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1"/>
  </p:notesMasterIdLst>
  <p:sldIdLst>
    <p:sldId id="256" r:id="rId2"/>
    <p:sldId id="259" r:id="rId3"/>
    <p:sldId id="258" r:id="rId4"/>
    <p:sldId id="260" r:id="rId5"/>
    <p:sldId id="261" r:id="rId6"/>
    <p:sldId id="312" r:id="rId7"/>
    <p:sldId id="263" r:id="rId8"/>
    <p:sldId id="313" r:id="rId9"/>
    <p:sldId id="267" r:id="rId10"/>
  </p:sldIdLst>
  <p:sldSz cx="9144000" cy="5143500" type="screen16x9"/>
  <p:notesSz cx="6858000" cy="9144000"/>
  <p:embeddedFontLst>
    <p:embeddedFont>
      <p:font typeface="M PLUS Rounded 1c" panose="020B0604020202020204" charset="-128"/>
      <p:regular r:id="rId12"/>
      <p:bold r:id="rId13"/>
    </p:embeddedFont>
    <p:embeddedFont>
      <p:font typeface="Anaheim" panose="020B0604020202020204" charset="0"/>
      <p:regular r:id="rId14"/>
    </p:embeddedFont>
    <p:embeddedFont>
      <p:font typeface="Titan One" panose="020B0604020202020204" charset="0"/>
      <p:regular r:id="rId15"/>
    </p:embeddedFont>
    <p:embeddedFont>
      <p:font typeface="Bebas Neue" panose="020B0604020202020204" charset="0"/>
      <p:regular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7987297-42AC-4B38-8648-E82C16FFE55E}">
  <a:tblStyle styleId="{57987297-42AC-4B38-8648-E82C16FFE5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BA8052F-992C-4044-8B30-BCFCDD96EB4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167f64890bc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167f64890bc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165b4a109d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165b4a109d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165b4a109d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165b4a109d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60042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165b4a109d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165b4a109d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8736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15604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 amt="14000"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336950" y="1098738"/>
            <a:ext cx="6470100" cy="251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6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336950" y="3609450"/>
            <a:ext cx="6470100" cy="435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7737025" y="323663"/>
            <a:ext cx="1015750" cy="742450"/>
            <a:chOff x="1417700" y="2781300"/>
            <a:chExt cx="1015750" cy="742450"/>
          </a:xfrm>
        </p:grpSpPr>
        <p:sp>
          <p:nvSpPr>
            <p:cNvPr id="14" name="Google Shape;14;p2"/>
            <p:cNvSpPr/>
            <p:nvPr/>
          </p:nvSpPr>
          <p:spPr>
            <a:xfrm>
              <a:off x="1417700" y="2781300"/>
              <a:ext cx="1015750" cy="732250"/>
            </a:xfrm>
            <a:custGeom>
              <a:avLst/>
              <a:gdLst/>
              <a:ahLst/>
              <a:cxnLst/>
              <a:rect l="l" t="t" r="r" b="b"/>
              <a:pathLst>
                <a:path w="40630" h="29290" extrusionOk="0">
                  <a:moveTo>
                    <a:pt x="11062" y="0"/>
                  </a:moveTo>
                  <a:cubicBezTo>
                    <a:pt x="9947" y="0"/>
                    <a:pt x="9469" y="85"/>
                    <a:pt x="9263" y="269"/>
                  </a:cubicBezTo>
                  <a:cubicBezTo>
                    <a:pt x="9255" y="253"/>
                    <a:pt x="9246" y="237"/>
                    <a:pt x="9234" y="221"/>
                  </a:cubicBezTo>
                  <a:cubicBezTo>
                    <a:pt x="9231" y="217"/>
                    <a:pt x="9227" y="215"/>
                    <a:pt x="9222" y="215"/>
                  </a:cubicBezTo>
                  <a:cubicBezTo>
                    <a:pt x="9063" y="215"/>
                    <a:pt x="7774" y="1835"/>
                    <a:pt x="7235" y="2246"/>
                  </a:cubicBezTo>
                  <a:cubicBezTo>
                    <a:pt x="5953" y="3221"/>
                    <a:pt x="4706" y="3694"/>
                    <a:pt x="3879" y="4278"/>
                  </a:cubicBezTo>
                  <a:cubicBezTo>
                    <a:pt x="894" y="6385"/>
                    <a:pt x="694" y="6508"/>
                    <a:pt x="1222" y="7207"/>
                  </a:cubicBezTo>
                  <a:cubicBezTo>
                    <a:pt x="945" y="7337"/>
                    <a:pt x="903" y="7514"/>
                    <a:pt x="910" y="7754"/>
                  </a:cubicBezTo>
                  <a:cubicBezTo>
                    <a:pt x="911" y="7798"/>
                    <a:pt x="946" y="7841"/>
                    <a:pt x="1013" y="7880"/>
                  </a:cubicBezTo>
                  <a:cubicBezTo>
                    <a:pt x="985" y="7938"/>
                    <a:pt x="956" y="8001"/>
                    <a:pt x="927" y="8073"/>
                  </a:cubicBezTo>
                  <a:cubicBezTo>
                    <a:pt x="860" y="8243"/>
                    <a:pt x="792" y="8453"/>
                    <a:pt x="726" y="8696"/>
                  </a:cubicBezTo>
                  <a:cubicBezTo>
                    <a:pt x="660" y="8941"/>
                    <a:pt x="598" y="9220"/>
                    <a:pt x="537" y="9528"/>
                  </a:cubicBezTo>
                  <a:cubicBezTo>
                    <a:pt x="292" y="10763"/>
                    <a:pt x="96" y="12481"/>
                    <a:pt x="19" y="14372"/>
                  </a:cubicBezTo>
                  <a:cubicBezTo>
                    <a:pt x="8" y="14648"/>
                    <a:pt x="2" y="14929"/>
                    <a:pt x="1" y="15212"/>
                  </a:cubicBezTo>
                  <a:cubicBezTo>
                    <a:pt x="2" y="15495"/>
                    <a:pt x="6" y="15781"/>
                    <a:pt x="13" y="16070"/>
                  </a:cubicBezTo>
                  <a:cubicBezTo>
                    <a:pt x="17" y="16214"/>
                    <a:pt x="21" y="16359"/>
                    <a:pt x="27" y="16504"/>
                  </a:cubicBezTo>
                  <a:cubicBezTo>
                    <a:pt x="33" y="16649"/>
                    <a:pt x="40" y="16794"/>
                    <a:pt x="48" y="16939"/>
                  </a:cubicBezTo>
                  <a:cubicBezTo>
                    <a:pt x="62" y="17230"/>
                    <a:pt x="78" y="17521"/>
                    <a:pt x="98" y="17813"/>
                  </a:cubicBezTo>
                  <a:cubicBezTo>
                    <a:pt x="118" y="18105"/>
                    <a:pt x="139" y="18396"/>
                    <a:pt x="159" y="18687"/>
                  </a:cubicBezTo>
                  <a:cubicBezTo>
                    <a:pt x="170" y="18832"/>
                    <a:pt x="180" y="18977"/>
                    <a:pt x="190" y="19122"/>
                  </a:cubicBezTo>
                  <a:cubicBezTo>
                    <a:pt x="201" y="19267"/>
                    <a:pt x="212" y="19411"/>
                    <a:pt x="223" y="19555"/>
                  </a:cubicBezTo>
                  <a:cubicBezTo>
                    <a:pt x="247" y="19842"/>
                    <a:pt x="265" y="20126"/>
                    <a:pt x="284" y="20410"/>
                  </a:cubicBezTo>
                  <a:cubicBezTo>
                    <a:pt x="306" y="20692"/>
                    <a:pt x="323" y="20972"/>
                    <a:pt x="338" y="21248"/>
                  </a:cubicBezTo>
                  <a:cubicBezTo>
                    <a:pt x="543" y="25015"/>
                    <a:pt x="903" y="28036"/>
                    <a:pt x="1058" y="28036"/>
                  </a:cubicBezTo>
                  <a:cubicBezTo>
                    <a:pt x="1058" y="28036"/>
                    <a:pt x="1059" y="28036"/>
                    <a:pt x="1059" y="28036"/>
                  </a:cubicBezTo>
                  <a:cubicBezTo>
                    <a:pt x="1477" y="28006"/>
                    <a:pt x="1386" y="27612"/>
                    <a:pt x="1369" y="27159"/>
                  </a:cubicBezTo>
                  <a:lnTo>
                    <a:pt x="1369" y="27159"/>
                  </a:lnTo>
                  <a:cubicBezTo>
                    <a:pt x="1456" y="27560"/>
                    <a:pt x="1584" y="27861"/>
                    <a:pt x="1761" y="27861"/>
                  </a:cubicBezTo>
                  <a:cubicBezTo>
                    <a:pt x="1765" y="27861"/>
                    <a:pt x="1769" y="27861"/>
                    <a:pt x="1772" y="27861"/>
                  </a:cubicBezTo>
                  <a:cubicBezTo>
                    <a:pt x="1807" y="27859"/>
                    <a:pt x="1784" y="27607"/>
                    <a:pt x="1727" y="27210"/>
                  </a:cubicBezTo>
                  <a:cubicBezTo>
                    <a:pt x="1668" y="26812"/>
                    <a:pt x="1586" y="26270"/>
                    <a:pt x="1496" y="25683"/>
                  </a:cubicBezTo>
                  <a:cubicBezTo>
                    <a:pt x="1450" y="25390"/>
                    <a:pt x="1409" y="25087"/>
                    <a:pt x="1366" y="24785"/>
                  </a:cubicBezTo>
                  <a:cubicBezTo>
                    <a:pt x="1324" y="24484"/>
                    <a:pt x="1281" y="24185"/>
                    <a:pt x="1249" y="23901"/>
                  </a:cubicBezTo>
                  <a:cubicBezTo>
                    <a:pt x="1183" y="23335"/>
                    <a:pt x="1130" y="22831"/>
                    <a:pt x="1125" y="22497"/>
                  </a:cubicBezTo>
                  <a:cubicBezTo>
                    <a:pt x="1120" y="22304"/>
                    <a:pt x="1118" y="22114"/>
                    <a:pt x="1117" y="21926"/>
                  </a:cubicBezTo>
                  <a:cubicBezTo>
                    <a:pt x="1117" y="21832"/>
                    <a:pt x="1115" y="21740"/>
                    <a:pt x="1115" y="21646"/>
                  </a:cubicBezTo>
                  <a:cubicBezTo>
                    <a:pt x="1117" y="21554"/>
                    <a:pt x="1118" y="21462"/>
                    <a:pt x="1119" y="21370"/>
                  </a:cubicBezTo>
                  <a:cubicBezTo>
                    <a:pt x="1126" y="21004"/>
                    <a:pt x="1135" y="20648"/>
                    <a:pt x="1150" y="20301"/>
                  </a:cubicBezTo>
                  <a:cubicBezTo>
                    <a:pt x="1167" y="19954"/>
                    <a:pt x="1188" y="19618"/>
                    <a:pt x="1210" y="19291"/>
                  </a:cubicBezTo>
                  <a:cubicBezTo>
                    <a:pt x="1221" y="19126"/>
                    <a:pt x="1233" y="18965"/>
                    <a:pt x="1248" y="18805"/>
                  </a:cubicBezTo>
                  <a:cubicBezTo>
                    <a:pt x="1262" y="18646"/>
                    <a:pt x="1275" y="18490"/>
                    <a:pt x="1289" y="18334"/>
                  </a:cubicBezTo>
                  <a:cubicBezTo>
                    <a:pt x="1302" y="18180"/>
                    <a:pt x="1317" y="18026"/>
                    <a:pt x="1330" y="17878"/>
                  </a:cubicBezTo>
                  <a:cubicBezTo>
                    <a:pt x="1344" y="17728"/>
                    <a:pt x="1360" y="17579"/>
                    <a:pt x="1375" y="17434"/>
                  </a:cubicBezTo>
                  <a:cubicBezTo>
                    <a:pt x="1404" y="17143"/>
                    <a:pt x="1432" y="16861"/>
                    <a:pt x="1458" y="16587"/>
                  </a:cubicBezTo>
                  <a:cubicBezTo>
                    <a:pt x="1484" y="16313"/>
                    <a:pt x="1511" y="16047"/>
                    <a:pt x="1532" y="15791"/>
                  </a:cubicBezTo>
                  <a:cubicBezTo>
                    <a:pt x="1553" y="15533"/>
                    <a:pt x="1568" y="15285"/>
                    <a:pt x="1584" y="15043"/>
                  </a:cubicBezTo>
                  <a:cubicBezTo>
                    <a:pt x="1609" y="14605"/>
                    <a:pt x="1630" y="14194"/>
                    <a:pt x="1657" y="13807"/>
                  </a:cubicBezTo>
                  <a:cubicBezTo>
                    <a:pt x="1683" y="13420"/>
                    <a:pt x="1708" y="13056"/>
                    <a:pt x="1730" y="12716"/>
                  </a:cubicBezTo>
                  <a:cubicBezTo>
                    <a:pt x="1783" y="12036"/>
                    <a:pt x="1823" y="11446"/>
                    <a:pt x="1865" y="10936"/>
                  </a:cubicBezTo>
                  <a:cubicBezTo>
                    <a:pt x="1885" y="10682"/>
                    <a:pt x="1901" y="10445"/>
                    <a:pt x="1915" y="10227"/>
                  </a:cubicBezTo>
                  <a:cubicBezTo>
                    <a:pt x="1931" y="10010"/>
                    <a:pt x="1945" y="9811"/>
                    <a:pt x="1956" y="9628"/>
                  </a:cubicBezTo>
                  <a:cubicBezTo>
                    <a:pt x="1979" y="9262"/>
                    <a:pt x="1985" y="8962"/>
                    <a:pt x="1985" y="8716"/>
                  </a:cubicBezTo>
                  <a:cubicBezTo>
                    <a:pt x="1985" y="8465"/>
                    <a:pt x="1972" y="8271"/>
                    <a:pt x="1944" y="8119"/>
                  </a:cubicBezTo>
                  <a:lnTo>
                    <a:pt x="1944" y="8119"/>
                  </a:lnTo>
                  <a:cubicBezTo>
                    <a:pt x="2173" y="8153"/>
                    <a:pt x="2436" y="8184"/>
                    <a:pt x="2732" y="8211"/>
                  </a:cubicBezTo>
                  <a:cubicBezTo>
                    <a:pt x="3112" y="8245"/>
                    <a:pt x="3545" y="8280"/>
                    <a:pt x="4021" y="8307"/>
                  </a:cubicBezTo>
                  <a:cubicBezTo>
                    <a:pt x="5930" y="8417"/>
                    <a:pt x="8552" y="8464"/>
                    <a:pt x="11426" y="8473"/>
                  </a:cubicBezTo>
                  <a:cubicBezTo>
                    <a:pt x="11470" y="8473"/>
                    <a:pt x="11513" y="8473"/>
                    <a:pt x="11557" y="8473"/>
                  </a:cubicBezTo>
                  <a:cubicBezTo>
                    <a:pt x="11935" y="8473"/>
                    <a:pt x="12319" y="8469"/>
                    <a:pt x="12705" y="8463"/>
                  </a:cubicBezTo>
                  <a:cubicBezTo>
                    <a:pt x="13136" y="8458"/>
                    <a:pt x="13571" y="8449"/>
                    <a:pt x="14009" y="8437"/>
                  </a:cubicBezTo>
                  <a:cubicBezTo>
                    <a:pt x="14446" y="8425"/>
                    <a:pt x="14887" y="8412"/>
                    <a:pt x="15330" y="8399"/>
                  </a:cubicBezTo>
                  <a:cubicBezTo>
                    <a:pt x="15772" y="8384"/>
                    <a:pt x="16217" y="8368"/>
                    <a:pt x="16661" y="8353"/>
                  </a:cubicBezTo>
                  <a:cubicBezTo>
                    <a:pt x="17105" y="8339"/>
                    <a:pt x="17549" y="8325"/>
                    <a:pt x="17991" y="8310"/>
                  </a:cubicBezTo>
                  <a:cubicBezTo>
                    <a:pt x="18214" y="8303"/>
                    <a:pt x="18434" y="8297"/>
                    <a:pt x="18655" y="8290"/>
                  </a:cubicBezTo>
                  <a:cubicBezTo>
                    <a:pt x="18875" y="8285"/>
                    <a:pt x="19095" y="8280"/>
                    <a:pt x="19315" y="8274"/>
                  </a:cubicBezTo>
                  <a:cubicBezTo>
                    <a:pt x="19753" y="8265"/>
                    <a:pt x="20188" y="8255"/>
                    <a:pt x="20620" y="8249"/>
                  </a:cubicBezTo>
                  <a:cubicBezTo>
                    <a:pt x="20949" y="8246"/>
                    <a:pt x="21275" y="8245"/>
                    <a:pt x="21600" y="8245"/>
                  </a:cubicBezTo>
                  <a:cubicBezTo>
                    <a:pt x="21700" y="8245"/>
                    <a:pt x="21800" y="8245"/>
                    <a:pt x="21899" y="8245"/>
                  </a:cubicBezTo>
                  <a:cubicBezTo>
                    <a:pt x="24783" y="8260"/>
                    <a:pt x="27389" y="8314"/>
                    <a:pt x="29275" y="8345"/>
                  </a:cubicBezTo>
                  <a:cubicBezTo>
                    <a:pt x="29747" y="8353"/>
                    <a:pt x="30173" y="8357"/>
                    <a:pt x="30548" y="8361"/>
                  </a:cubicBezTo>
                  <a:cubicBezTo>
                    <a:pt x="30775" y="8364"/>
                    <a:pt x="30983" y="8365"/>
                    <a:pt x="31170" y="8365"/>
                  </a:cubicBezTo>
                  <a:cubicBezTo>
                    <a:pt x="31292" y="8365"/>
                    <a:pt x="31406" y="8365"/>
                    <a:pt x="31509" y="8363"/>
                  </a:cubicBezTo>
                  <a:cubicBezTo>
                    <a:pt x="32038" y="8358"/>
                    <a:pt x="32331" y="8339"/>
                    <a:pt x="32334" y="8298"/>
                  </a:cubicBezTo>
                  <a:cubicBezTo>
                    <a:pt x="32360" y="7880"/>
                    <a:pt x="31739" y="7909"/>
                    <a:pt x="31045" y="7855"/>
                  </a:cubicBezTo>
                  <a:cubicBezTo>
                    <a:pt x="31685" y="7831"/>
                    <a:pt x="32174" y="7748"/>
                    <a:pt x="32186" y="7565"/>
                  </a:cubicBezTo>
                  <a:cubicBezTo>
                    <a:pt x="32189" y="7521"/>
                    <a:pt x="31566" y="7505"/>
                    <a:pt x="30647" y="7505"/>
                  </a:cubicBezTo>
                  <a:cubicBezTo>
                    <a:pt x="30111" y="7505"/>
                    <a:pt x="29473" y="7511"/>
                    <a:pt x="28801" y="7519"/>
                  </a:cubicBezTo>
                  <a:cubicBezTo>
                    <a:pt x="27889" y="7531"/>
                    <a:pt x="26914" y="7546"/>
                    <a:pt x="26036" y="7558"/>
                  </a:cubicBezTo>
                  <a:cubicBezTo>
                    <a:pt x="25660" y="7563"/>
                    <a:pt x="25303" y="7566"/>
                    <a:pt x="24976" y="7566"/>
                  </a:cubicBezTo>
                  <a:cubicBezTo>
                    <a:pt x="24541" y="7566"/>
                    <a:pt x="24161" y="7561"/>
                    <a:pt x="23866" y="7551"/>
                  </a:cubicBezTo>
                  <a:cubicBezTo>
                    <a:pt x="23570" y="7540"/>
                    <a:pt x="23276" y="7529"/>
                    <a:pt x="22989" y="7515"/>
                  </a:cubicBezTo>
                  <a:cubicBezTo>
                    <a:pt x="22700" y="7502"/>
                    <a:pt x="22415" y="7487"/>
                    <a:pt x="22132" y="7474"/>
                  </a:cubicBezTo>
                  <a:cubicBezTo>
                    <a:pt x="21571" y="7445"/>
                    <a:pt x="21023" y="7413"/>
                    <a:pt x="20489" y="7379"/>
                  </a:cubicBezTo>
                  <a:cubicBezTo>
                    <a:pt x="19956" y="7347"/>
                    <a:pt x="19438" y="7314"/>
                    <a:pt x="18933" y="7277"/>
                  </a:cubicBezTo>
                  <a:cubicBezTo>
                    <a:pt x="18428" y="7243"/>
                    <a:pt x="17937" y="7207"/>
                    <a:pt x="17462" y="7174"/>
                  </a:cubicBezTo>
                  <a:cubicBezTo>
                    <a:pt x="16508" y="7103"/>
                    <a:pt x="15609" y="7044"/>
                    <a:pt x="14761" y="6988"/>
                  </a:cubicBezTo>
                  <a:cubicBezTo>
                    <a:pt x="14337" y="6964"/>
                    <a:pt x="13925" y="6943"/>
                    <a:pt x="13529" y="6926"/>
                  </a:cubicBezTo>
                  <a:cubicBezTo>
                    <a:pt x="13129" y="6908"/>
                    <a:pt x="12744" y="6894"/>
                    <a:pt x="12371" y="6889"/>
                  </a:cubicBezTo>
                  <a:cubicBezTo>
                    <a:pt x="11694" y="6880"/>
                    <a:pt x="11056" y="6868"/>
                    <a:pt x="10456" y="6862"/>
                  </a:cubicBezTo>
                  <a:cubicBezTo>
                    <a:pt x="9856" y="6856"/>
                    <a:pt x="9293" y="6851"/>
                    <a:pt x="8766" y="6845"/>
                  </a:cubicBezTo>
                  <a:cubicBezTo>
                    <a:pt x="8218" y="6844"/>
                    <a:pt x="7708" y="6842"/>
                    <a:pt x="7234" y="6842"/>
                  </a:cubicBezTo>
                  <a:cubicBezTo>
                    <a:pt x="6795" y="6842"/>
                    <a:pt x="6386" y="6843"/>
                    <a:pt x="6005" y="6849"/>
                  </a:cubicBezTo>
                  <a:cubicBezTo>
                    <a:pt x="5608" y="6854"/>
                    <a:pt x="5243" y="6858"/>
                    <a:pt x="4906" y="6863"/>
                  </a:cubicBezTo>
                  <a:cubicBezTo>
                    <a:pt x="4570" y="6869"/>
                    <a:pt x="4260" y="6879"/>
                    <a:pt x="3977" y="6886"/>
                  </a:cubicBezTo>
                  <a:cubicBezTo>
                    <a:pt x="3482" y="6905"/>
                    <a:pt x="3068" y="6922"/>
                    <a:pt x="2719" y="6949"/>
                  </a:cubicBezTo>
                  <a:cubicBezTo>
                    <a:pt x="3272" y="6664"/>
                    <a:pt x="3926" y="6241"/>
                    <a:pt x="4593" y="5734"/>
                  </a:cubicBezTo>
                  <a:cubicBezTo>
                    <a:pt x="5505" y="5041"/>
                    <a:pt x="6322" y="4018"/>
                    <a:pt x="7178" y="3252"/>
                  </a:cubicBezTo>
                  <a:cubicBezTo>
                    <a:pt x="8306" y="2243"/>
                    <a:pt x="9267" y="1385"/>
                    <a:pt x="9606" y="985"/>
                  </a:cubicBezTo>
                  <a:cubicBezTo>
                    <a:pt x="10942" y="1404"/>
                    <a:pt x="14863" y="1789"/>
                    <a:pt x="19440" y="1997"/>
                  </a:cubicBezTo>
                  <a:cubicBezTo>
                    <a:pt x="20637" y="2052"/>
                    <a:pt x="21883" y="2067"/>
                    <a:pt x="23143" y="2067"/>
                  </a:cubicBezTo>
                  <a:cubicBezTo>
                    <a:pt x="24741" y="2067"/>
                    <a:pt x="26362" y="2043"/>
                    <a:pt x="27934" y="2043"/>
                  </a:cubicBezTo>
                  <a:cubicBezTo>
                    <a:pt x="28562" y="2043"/>
                    <a:pt x="29183" y="2047"/>
                    <a:pt x="29791" y="2058"/>
                  </a:cubicBezTo>
                  <a:cubicBezTo>
                    <a:pt x="33200" y="2119"/>
                    <a:pt x="36216" y="2174"/>
                    <a:pt x="38088" y="2174"/>
                  </a:cubicBezTo>
                  <a:cubicBezTo>
                    <a:pt x="38643" y="2174"/>
                    <a:pt x="39097" y="2170"/>
                    <a:pt x="39432" y="2159"/>
                  </a:cubicBezTo>
                  <a:lnTo>
                    <a:pt x="39432" y="2159"/>
                  </a:lnTo>
                  <a:cubicBezTo>
                    <a:pt x="39169" y="2449"/>
                    <a:pt x="38440" y="3712"/>
                    <a:pt x="38072" y="4070"/>
                  </a:cubicBezTo>
                  <a:cubicBezTo>
                    <a:pt x="37084" y="5028"/>
                    <a:pt x="36036" y="5517"/>
                    <a:pt x="35388" y="6095"/>
                  </a:cubicBezTo>
                  <a:cubicBezTo>
                    <a:pt x="33825" y="7490"/>
                    <a:pt x="33239" y="8003"/>
                    <a:pt x="33206" y="8383"/>
                  </a:cubicBezTo>
                  <a:cubicBezTo>
                    <a:pt x="33086" y="8415"/>
                    <a:pt x="32986" y="8615"/>
                    <a:pt x="32908" y="8951"/>
                  </a:cubicBezTo>
                  <a:cubicBezTo>
                    <a:pt x="32865" y="9130"/>
                    <a:pt x="32829" y="9351"/>
                    <a:pt x="32797" y="9604"/>
                  </a:cubicBezTo>
                  <a:cubicBezTo>
                    <a:pt x="32766" y="9859"/>
                    <a:pt x="32737" y="10147"/>
                    <a:pt x="32716" y="10466"/>
                  </a:cubicBezTo>
                  <a:cubicBezTo>
                    <a:pt x="32629" y="11736"/>
                    <a:pt x="32610" y="13479"/>
                    <a:pt x="32641" y="15387"/>
                  </a:cubicBezTo>
                  <a:cubicBezTo>
                    <a:pt x="32645" y="15666"/>
                    <a:pt x="32653" y="15950"/>
                    <a:pt x="32666" y="16234"/>
                  </a:cubicBezTo>
                  <a:cubicBezTo>
                    <a:pt x="32677" y="16520"/>
                    <a:pt x="32691" y="16809"/>
                    <a:pt x="32709" y="17099"/>
                  </a:cubicBezTo>
                  <a:cubicBezTo>
                    <a:pt x="32728" y="17389"/>
                    <a:pt x="32747" y="17681"/>
                    <a:pt x="32765" y="17976"/>
                  </a:cubicBezTo>
                  <a:cubicBezTo>
                    <a:pt x="32787" y="18270"/>
                    <a:pt x="32808" y="18563"/>
                    <a:pt x="32830" y="18859"/>
                  </a:cubicBezTo>
                  <a:cubicBezTo>
                    <a:pt x="32850" y="19154"/>
                    <a:pt x="32872" y="19448"/>
                    <a:pt x="32892" y="19743"/>
                  </a:cubicBezTo>
                  <a:cubicBezTo>
                    <a:pt x="32901" y="19890"/>
                    <a:pt x="32911" y="20037"/>
                    <a:pt x="32921" y="20183"/>
                  </a:cubicBezTo>
                  <a:cubicBezTo>
                    <a:pt x="32930" y="20329"/>
                    <a:pt x="32938" y="20475"/>
                    <a:pt x="32947" y="20623"/>
                  </a:cubicBezTo>
                  <a:cubicBezTo>
                    <a:pt x="32963" y="20914"/>
                    <a:pt x="32979" y="21204"/>
                    <a:pt x="32991" y="21489"/>
                  </a:cubicBezTo>
                  <a:cubicBezTo>
                    <a:pt x="33002" y="21777"/>
                    <a:pt x="33010" y="22060"/>
                    <a:pt x="33013" y="22341"/>
                  </a:cubicBezTo>
                  <a:cubicBezTo>
                    <a:pt x="33075" y="26176"/>
                    <a:pt x="32963" y="29278"/>
                    <a:pt x="33129" y="29288"/>
                  </a:cubicBezTo>
                  <a:cubicBezTo>
                    <a:pt x="33143" y="29289"/>
                    <a:pt x="33156" y="29290"/>
                    <a:pt x="33168" y="29290"/>
                  </a:cubicBezTo>
                  <a:cubicBezTo>
                    <a:pt x="33545" y="29290"/>
                    <a:pt x="33509" y="28887"/>
                    <a:pt x="33549" y="28440"/>
                  </a:cubicBezTo>
                  <a:cubicBezTo>
                    <a:pt x="33585" y="28867"/>
                    <a:pt x="33676" y="29197"/>
                    <a:pt x="33859" y="29209"/>
                  </a:cubicBezTo>
                  <a:cubicBezTo>
                    <a:pt x="33859" y="29209"/>
                    <a:pt x="33859" y="29209"/>
                    <a:pt x="33859" y="29209"/>
                  </a:cubicBezTo>
                  <a:cubicBezTo>
                    <a:pt x="33900" y="29209"/>
                    <a:pt x="33907" y="28843"/>
                    <a:pt x="33894" y="28293"/>
                  </a:cubicBezTo>
                  <a:lnTo>
                    <a:pt x="33894" y="28293"/>
                  </a:lnTo>
                  <a:cubicBezTo>
                    <a:pt x="33941" y="28376"/>
                    <a:pt x="34009" y="28471"/>
                    <a:pt x="34091" y="28579"/>
                  </a:cubicBezTo>
                  <a:cubicBezTo>
                    <a:pt x="34184" y="28704"/>
                    <a:pt x="34337" y="28761"/>
                    <a:pt x="34530" y="28761"/>
                  </a:cubicBezTo>
                  <a:cubicBezTo>
                    <a:pt x="34995" y="28761"/>
                    <a:pt x="35697" y="28431"/>
                    <a:pt x="36391" y="27909"/>
                  </a:cubicBezTo>
                  <a:cubicBezTo>
                    <a:pt x="36965" y="27477"/>
                    <a:pt x="37410" y="26744"/>
                    <a:pt x="37928" y="26239"/>
                  </a:cubicBezTo>
                  <a:cubicBezTo>
                    <a:pt x="38816" y="25374"/>
                    <a:pt x="39536" y="24680"/>
                    <a:pt x="39439" y="24551"/>
                  </a:cubicBezTo>
                  <a:cubicBezTo>
                    <a:pt x="39315" y="24386"/>
                    <a:pt x="39236" y="24334"/>
                    <a:pt x="39173" y="24334"/>
                  </a:cubicBezTo>
                  <a:cubicBezTo>
                    <a:pt x="39108" y="24334"/>
                    <a:pt x="39060" y="24387"/>
                    <a:pt x="38996" y="24428"/>
                  </a:cubicBezTo>
                  <a:cubicBezTo>
                    <a:pt x="39067" y="24296"/>
                    <a:pt x="39082" y="24144"/>
                    <a:pt x="38972" y="23999"/>
                  </a:cubicBezTo>
                  <a:cubicBezTo>
                    <a:pt x="38968" y="23994"/>
                    <a:pt x="38963" y="23992"/>
                    <a:pt x="38957" y="23992"/>
                  </a:cubicBezTo>
                  <a:cubicBezTo>
                    <a:pt x="38822" y="23992"/>
                    <a:pt x="38136" y="25131"/>
                    <a:pt x="37801" y="25383"/>
                  </a:cubicBezTo>
                  <a:cubicBezTo>
                    <a:pt x="36993" y="25991"/>
                    <a:pt x="36125" y="26169"/>
                    <a:pt x="35596" y="26522"/>
                  </a:cubicBezTo>
                  <a:cubicBezTo>
                    <a:pt x="34565" y="27210"/>
                    <a:pt x="34053" y="27547"/>
                    <a:pt x="33882" y="27822"/>
                  </a:cubicBezTo>
                  <a:cubicBezTo>
                    <a:pt x="33873" y="27551"/>
                    <a:pt x="33861" y="27254"/>
                    <a:pt x="33848" y="26948"/>
                  </a:cubicBezTo>
                  <a:cubicBezTo>
                    <a:pt x="33821" y="26340"/>
                    <a:pt x="33791" y="25688"/>
                    <a:pt x="33764" y="25102"/>
                  </a:cubicBezTo>
                  <a:cubicBezTo>
                    <a:pt x="33738" y="24517"/>
                    <a:pt x="33727" y="23998"/>
                    <a:pt x="33736" y="23654"/>
                  </a:cubicBezTo>
                  <a:cubicBezTo>
                    <a:pt x="33764" y="22863"/>
                    <a:pt x="33805" y="22114"/>
                    <a:pt x="33857" y="21404"/>
                  </a:cubicBezTo>
                  <a:cubicBezTo>
                    <a:pt x="33881" y="21048"/>
                    <a:pt x="33908" y="20703"/>
                    <a:pt x="33936" y="20366"/>
                  </a:cubicBezTo>
                  <a:cubicBezTo>
                    <a:pt x="33964" y="20029"/>
                    <a:pt x="33993" y="19702"/>
                    <a:pt x="34020" y="19384"/>
                  </a:cubicBezTo>
                  <a:cubicBezTo>
                    <a:pt x="34077" y="18748"/>
                    <a:pt x="34124" y="18148"/>
                    <a:pt x="34167" y="17582"/>
                  </a:cubicBezTo>
                  <a:cubicBezTo>
                    <a:pt x="34186" y="17299"/>
                    <a:pt x="34203" y="17025"/>
                    <a:pt x="34214" y="16759"/>
                  </a:cubicBezTo>
                  <a:cubicBezTo>
                    <a:pt x="34226" y="16493"/>
                    <a:pt x="34236" y="16235"/>
                    <a:pt x="34236" y="15985"/>
                  </a:cubicBezTo>
                  <a:cubicBezTo>
                    <a:pt x="34237" y="15533"/>
                    <a:pt x="34240" y="15109"/>
                    <a:pt x="34238" y="14707"/>
                  </a:cubicBezTo>
                  <a:cubicBezTo>
                    <a:pt x="34236" y="14307"/>
                    <a:pt x="34235" y="13931"/>
                    <a:pt x="34233" y="13579"/>
                  </a:cubicBezTo>
                  <a:cubicBezTo>
                    <a:pt x="34222" y="12875"/>
                    <a:pt x="34214" y="12265"/>
                    <a:pt x="34195" y="11736"/>
                  </a:cubicBezTo>
                  <a:cubicBezTo>
                    <a:pt x="34187" y="11472"/>
                    <a:pt x="34178" y="11229"/>
                    <a:pt x="34168" y="11004"/>
                  </a:cubicBezTo>
                  <a:cubicBezTo>
                    <a:pt x="34157" y="10779"/>
                    <a:pt x="34146" y="10573"/>
                    <a:pt x="34134" y="10385"/>
                  </a:cubicBezTo>
                  <a:cubicBezTo>
                    <a:pt x="34108" y="10007"/>
                    <a:pt x="34081" y="9699"/>
                    <a:pt x="34044" y="9447"/>
                  </a:cubicBezTo>
                  <a:cubicBezTo>
                    <a:pt x="34020" y="9280"/>
                    <a:pt x="33994" y="9139"/>
                    <a:pt x="33964" y="9018"/>
                  </a:cubicBezTo>
                  <a:cubicBezTo>
                    <a:pt x="34519" y="8903"/>
                    <a:pt x="35412" y="8280"/>
                    <a:pt x="36298" y="7418"/>
                  </a:cubicBezTo>
                  <a:cubicBezTo>
                    <a:pt x="37001" y="6736"/>
                    <a:pt x="37557" y="5752"/>
                    <a:pt x="38197" y="5005"/>
                  </a:cubicBezTo>
                  <a:cubicBezTo>
                    <a:pt x="38594" y="4539"/>
                    <a:pt x="38965" y="4108"/>
                    <a:pt x="39270" y="3741"/>
                  </a:cubicBezTo>
                  <a:lnTo>
                    <a:pt x="39270" y="3741"/>
                  </a:lnTo>
                  <a:cubicBezTo>
                    <a:pt x="39007" y="5025"/>
                    <a:pt x="38835" y="7341"/>
                    <a:pt x="38796" y="9962"/>
                  </a:cubicBezTo>
                  <a:cubicBezTo>
                    <a:pt x="38761" y="12300"/>
                    <a:pt x="39040" y="14899"/>
                    <a:pt x="39096" y="17241"/>
                  </a:cubicBezTo>
                  <a:cubicBezTo>
                    <a:pt x="39190" y="21247"/>
                    <a:pt x="39264" y="24480"/>
                    <a:pt x="39427" y="24482"/>
                  </a:cubicBezTo>
                  <a:cubicBezTo>
                    <a:pt x="39430" y="24482"/>
                    <a:pt x="39434" y="24482"/>
                    <a:pt x="39437" y="24482"/>
                  </a:cubicBezTo>
                  <a:cubicBezTo>
                    <a:pt x="39843" y="24482"/>
                    <a:pt x="39787" y="24056"/>
                    <a:pt x="39806" y="23578"/>
                  </a:cubicBezTo>
                  <a:lnTo>
                    <a:pt x="39806" y="23578"/>
                  </a:lnTo>
                  <a:cubicBezTo>
                    <a:pt x="39861" y="24019"/>
                    <a:pt x="39968" y="24357"/>
                    <a:pt x="40151" y="24359"/>
                  </a:cubicBezTo>
                  <a:cubicBezTo>
                    <a:pt x="40151" y="24359"/>
                    <a:pt x="40151" y="24359"/>
                    <a:pt x="40151" y="24359"/>
                  </a:cubicBezTo>
                  <a:cubicBezTo>
                    <a:pt x="40293" y="24359"/>
                    <a:pt x="39815" y="20027"/>
                    <a:pt x="39837" y="18598"/>
                  </a:cubicBezTo>
                  <a:cubicBezTo>
                    <a:pt x="39881" y="15310"/>
                    <a:pt x="40300" y="12707"/>
                    <a:pt x="40367" y="10638"/>
                  </a:cubicBezTo>
                  <a:cubicBezTo>
                    <a:pt x="40581" y="4048"/>
                    <a:pt x="40630" y="2908"/>
                    <a:pt x="40033" y="2719"/>
                  </a:cubicBezTo>
                  <a:cubicBezTo>
                    <a:pt x="40069" y="2651"/>
                    <a:pt x="40079" y="2603"/>
                    <a:pt x="40059" y="2583"/>
                  </a:cubicBezTo>
                  <a:cubicBezTo>
                    <a:pt x="39940" y="2460"/>
                    <a:pt x="39856" y="2416"/>
                    <a:pt x="39787" y="2416"/>
                  </a:cubicBezTo>
                  <a:cubicBezTo>
                    <a:pt x="39688" y="2416"/>
                    <a:pt x="39622" y="2508"/>
                    <a:pt x="39532" y="2586"/>
                  </a:cubicBezTo>
                  <a:cubicBezTo>
                    <a:pt x="39609" y="2434"/>
                    <a:pt x="39636" y="2279"/>
                    <a:pt x="39555" y="2153"/>
                  </a:cubicBezTo>
                  <a:cubicBezTo>
                    <a:pt x="39897" y="2138"/>
                    <a:pt x="40082" y="2118"/>
                    <a:pt x="40084" y="2084"/>
                  </a:cubicBezTo>
                  <a:cubicBezTo>
                    <a:pt x="40102" y="1668"/>
                    <a:pt x="39491" y="1705"/>
                    <a:pt x="38807" y="1660"/>
                  </a:cubicBezTo>
                  <a:cubicBezTo>
                    <a:pt x="39436" y="1627"/>
                    <a:pt x="39919" y="1537"/>
                    <a:pt x="39926" y="1354"/>
                  </a:cubicBezTo>
                  <a:cubicBezTo>
                    <a:pt x="39928" y="1323"/>
                    <a:pt x="39628" y="1311"/>
                    <a:pt x="39139" y="1311"/>
                  </a:cubicBezTo>
                  <a:cubicBezTo>
                    <a:pt x="37753" y="1311"/>
                    <a:pt x="34844" y="1404"/>
                    <a:pt x="32930" y="1404"/>
                  </a:cubicBezTo>
                  <a:cubicBezTo>
                    <a:pt x="32457" y="1404"/>
                    <a:pt x="32045" y="1398"/>
                    <a:pt x="31732" y="1384"/>
                  </a:cubicBezTo>
                  <a:cubicBezTo>
                    <a:pt x="27057" y="1171"/>
                    <a:pt x="23367" y="626"/>
                    <a:pt x="20428" y="455"/>
                  </a:cubicBezTo>
                  <a:cubicBezTo>
                    <a:pt x="15410" y="165"/>
                    <a:pt x="12617" y="0"/>
                    <a:pt x="1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449650" y="3479425"/>
              <a:ext cx="774550" cy="44325"/>
            </a:xfrm>
            <a:custGeom>
              <a:avLst/>
              <a:gdLst/>
              <a:ahLst/>
              <a:cxnLst/>
              <a:rect l="l" t="t" r="r" b="b"/>
              <a:pathLst>
                <a:path w="30982" h="1773" extrusionOk="0">
                  <a:moveTo>
                    <a:pt x="2943" y="1"/>
                  </a:moveTo>
                  <a:cubicBezTo>
                    <a:pt x="259" y="1"/>
                    <a:pt x="17" y="199"/>
                    <a:pt x="8" y="749"/>
                  </a:cubicBezTo>
                  <a:cubicBezTo>
                    <a:pt x="0" y="1278"/>
                    <a:pt x="4677" y="1673"/>
                    <a:pt x="10355" y="1765"/>
                  </a:cubicBezTo>
                  <a:cubicBezTo>
                    <a:pt x="10666" y="1770"/>
                    <a:pt x="10981" y="1773"/>
                    <a:pt x="11298" y="1773"/>
                  </a:cubicBezTo>
                  <a:cubicBezTo>
                    <a:pt x="14365" y="1773"/>
                    <a:pt x="17677" y="1558"/>
                    <a:pt x="20691" y="1524"/>
                  </a:cubicBezTo>
                  <a:cubicBezTo>
                    <a:pt x="26379" y="1460"/>
                    <a:pt x="30973" y="1413"/>
                    <a:pt x="30976" y="1251"/>
                  </a:cubicBezTo>
                  <a:cubicBezTo>
                    <a:pt x="30981" y="835"/>
                    <a:pt x="30373" y="890"/>
                    <a:pt x="29688" y="865"/>
                  </a:cubicBezTo>
                  <a:cubicBezTo>
                    <a:pt x="30315" y="813"/>
                    <a:pt x="30794" y="708"/>
                    <a:pt x="30798" y="527"/>
                  </a:cubicBezTo>
                  <a:cubicBezTo>
                    <a:pt x="30798" y="507"/>
                    <a:pt x="30680" y="499"/>
                    <a:pt x="30470" y="499"/>
                  </a:cubicBezTo>
                  <a:cubicBezTo>
                    <a:pt x="29226" y="499"/>
                    <a:pt x="24764" y="796"/>
                    <a:pt x="22853" y="796"/>
                  </a:cubicBezTo>
                  <a:cubicBezTo>
                    <a:pt x="22769" y="796"/>
                    <a:pt x="22689" y="795"/>
                    <a:pt x="22615" y="794"/>
                  </a:cubicBezTo>
                  <a:cubicBezTo>
                    <a:pt x="17941" y="718"/>
                    <a:pt x="14240" y="279"/>
                    <a:pt x="11302" y="194"/>
                  </a:cubicBezTo>
                  <a:cubicBezTo>
                    <a:pt x="7221" y="77"/>
                    <a:pt x="4611" y="1"/>
                    <a:pt x="29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628525" y="2839200"/>
              <a:ext cx="25150" cy="105325"/>
            </a:xfrm>
            <a:custGeom>
              <a:avLst/>
              <a:gdLst/>
              <a:ahLst/>
              <a:cxnLst/>
              <a:rect l="l" t="t" r="r" b="b"/>
              <a:pathLst>
                <a:path w="1006" h="4213" extrusionOk="0">
                  <a:moveTo>
                    <a:pt x="548" y="0"/>
                  </a:moveTo>
                  <a:cubicBezTo>
                    <a:pt x="291" y="0"/>
                    <a:pt x="90" y="617"/>
                    <a:pt x="34" y="1378"/>
                  </a:cubicBezTo>
                  <a:cubicBezTo>
                    <a:pt x="1" y="1830"/>
                    <a:pt x="123" y="2342"/>
                    <a:pt x="135" y="2797"/>
                  </a:cubicBezTo>
                  <a:cubicBezTo>
                    <a:pt x="156" y="3576"/>
                    <a:pt x="171" y="4204"/>
                    <a:pt x="252" y="4211"/>
                  </a:cubicBezTo>
                  <a:cubicBezTo>
                    <a:pt x="267" y="4213"/>
                    <a:pt x="282" y="4213"/>
                    <a:pt x="294" y="4213"/>
                  </a:cubicBezTo>
                  <a:cubicBezTo>
                    <a:pt x="457" y="4213"/>
                    <a:pt x="436" y="4135"/>
                    <a:pt x="446" y="4048"/>
                  </a:cubicBezTo>
                  <a:lnTo>
                    <a:pt x="446" y="4048"/>
                  </a:lnTo>
                  <a:cubicBezTo>
                    <a:pt x="471" y="4136"/>
                    <a:pt x="523" y="4204"/>
                    <a:pt x="613" y="4211"/>
                  </a:cubicBezTo>
                  <a:cubicBezTo>
                    <a:pt x="613" y="4211"/>
                    <a:pt x="613" y="4211"/>
                    <a:pt x="614" y="4211"/>
                  </a:cubicBezTo>
                  <a:cubicBezTo>
                    <a:pt x="683" y="4211"/>
                    <a:pt x="474" y="3360"/>
                    <a:pt x="495" y="3085"/>
                  </a:cubicBezTo>
                  <a:cubicBezTo>
                    <a:pt x="543" y="2451"/>
                    <a:pt x="769" y="1961"/>
                    <a:pt x="816" y="1561"/>
                  </a:cubicBezTo>
                  <a:cubicBezTo>
                    <a:pt x="988" y="116"/>
                    <a:pt x="1005" y="33"/>
                    <a:pt x="560" y="0"/>
                  </a:cubicBezTo>
                  <a:cubicBezTo>
                    <a:pt x="556" y="0"/>
                    <a:pt x="552" y="0"/>
                    <a:pt x="5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626450" y="3011075"/>
              <a:ext cx="24225" cy="97975"/>
            </a:xfrm>
            <a:custGeom>
              <a:avLst/>
              <a:gdLst/>
              <a:ahLst/>
              <a:cxnLst/>
              <a:rect l="l" t="t" r="r" b="b"/>
              <a:pathLst>
                <a:path w="969" h="3919" extrusionOk="0">
                  <a:moveTo>
                    <a:pt x="514" y="0"/>
                  </a:moveTo>
                  <a:cubicBezTo>
                    <a:pt x="255" y="0"/>
                    <a:pt x="66" y="577"/>
                    <a:pt x="25" y="1285"/>
                  </a:cubicBezTo>
                  <a:cubicBezTo>
                    <a:pt x="1" y="1705"/>
                    <a:pt x="132" y="2181"/>
                    <a:pt x="152" y="2603"/>
                  </a:cubicBezTo>
                  <a:cubicBezTo>
                    <a:pt x="189" y="3328"/>
                    <a:pt x="216" y="3912"/>
                    <a:pt x="296" y="3917"/>
                  </a:cubicBezTo>
                  <a:cubicBezTo>
                    <a:pt x="310" y="3918"/>
                    <a:pt x="323" y="3918"/>
                    <a:pt x="335" y="3918"/>
                  </a:cubicBezTo>
                  <a:cubicBezTo>
                    <a:pt x="500" y="3918"/>
                    <a:pt x="478" y="3844"/>
                    <a:pt x="488" y="3764"/>
                  </a:cubicBezTo>
                  <a:lnTo>
                    <a:pt x="488" y="3764"/>
                  </a:lnTo>
                  <a:cubicBezTo>
                    <a:pt x="514" y="3844"/>
                    <a:pt x="567" y="3909"/>
                    <a:pt x="658" y="3914"/>
                  </a:cubicBezTo>
                  <a:cubicBezTo>
                    <a:pt x="659" y="3914"/>
                    <a:pt x="659" y="3914"/>
                    <a:pt x="659" y="3914"/>
                  </a:cubicBezTo>
                  <a:cubicBezTo>
                    <a:pt x="728" y="3914"/>
                    <a:pt x="504" y="3126"/>
                    <a:pt x="519" y="2869"/>
                  </a:cubicBezTo>
                  <a:cubicBezTo>
                    <a:pt x="552" y="2277"/>
                    <a:pt x="769" y="1819"/>
                    <a:pt x="809" y="1449"/>
                  </a:cubicBezTo>
                  <a:cubicBezTo>
                    <a:pt x="954" y="105"/>
                    <a:pt x="969" y="27"/>
                    <a:pt x="524" y="1"/>
                  </a:cubicBezTo>
                  <a:cubicBezTo>
                    <a:pt x="521" y="0"/>
                    <a:pt x="517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625325" y="3136575"/>
              <a:ext cx="25800" cy="85525"/>
            </a:xfrm>
            <a:custGeom>
              <a:avLst/>
              <a:gdLst/>
              <a:ahLst/>
              <a:cxnLst/>
              <a:rect l="l" t="t" r="r" b="b"/>
              <a:pathLst>
                <a:path w="1032" h="3421" extrusionOk="0">
                  <a:moveTo>
                    <a:pt x="567" y="0"/>
                  </a:moveTo>
                  <a:cubicBezTo>
                    <a:pt x="314" y="0"/>
                    <a:pt x="109" y="486"/>
                    <a:pt x="42" y="1094"/>
                  </a:cubicBezTo>
                  <a:cubicBezTo>
                    <a:pt x="1" y="1459"/>
                    <a:pt x="116" y="1879"/>
                    <a:pt x="121" y="2250"/>
                  </a:cubicBezTo>
                  <a:cubicBezTo>
                    <a:pt x="130" y="2883"/>
                    <a:pt x="135" y="3393"/>
                    <a:pt x="216" y="3403"/>
                  </a:cubicBezTo>
                  <a:cubicBezTo>
                    <a:pt x="243" y="3406"/>
                    <a:pt x="266" y="3407"/>
                    <a:pt x="286" y="3407"/>
                  </a:cubicBezTo>
                  <a:cubicBezTo>
                    <a:pt x="418" y="3407"/>
                    <a:pt x="400" y="3346"/>
                    <a:pt x="413" y="3280"/>
                  </a:cubicBezTo>
                  <a:lnTo>
                    <a:pt x="413" y="3280"/>
                  </a:lnTo>
                  <a:cubicBezTo>
                    <a:pt x="436" y="3352"/>
                    <a:pt x="487" y="3410"/>
                    <a:pt x="578" y="3421"/>
                  </a:cubicBezTo>
                  <a:cubicBezTo>
                    <a:pt x="578" y="3421"/>
                    <a:pt x="579" y="3421"/>
                    <a:pt x="579" y="3421"/>
                  </a:cubicBezTo>
                  <a:cubicBezTo>
                    <a:pt x="646" y="3421"/>
                    <a:pt x="452" y="2722"/>
                    <a:pt x="477" y="2501"/>
                  </a:cubicBezTo>
                  <a:cubicBezTo>
                    <a:pt x="533" y="1988"/>
                    <a:pt x="766" y="1601"/>
                    <a:pt x="819" y="1281"/>
                  </a:cubicBezTo>
                  <a:cubicBezTo>
                    <a:pt x="1013" y="118"/>
                    <a:pt x="1031" y="50"/>
                    <a:pt x="588" y="2"/>
                  </a:cubicBezTo>
                  <a:cubicBezTo>
                    <a:pt x="581" y="1"/>
                    <a:pt x="574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26075" y="3267825"/>
              <a:ext cx="22850" cy="97950"/>
            </a:xfrm>
            <a:custGeom>
              <a:avLst/>
              <a:gdLst/>
              <a:ahLst/>
              <a:cxnLst/>
              <a:rect l="l" t="t" r="r" b="b"/>
              <a:pathLst>
                <a:path w="914" h="3918" extrusionOk="0">
                  <a:moveTo>
                    <a:pt x="463" y="0"/>
                  </a:moveTo>
                  <a:cubicBezTo>
                    <a:pt x="202" y="0"/>
                    <a:pt x="29" y="586"/>
                    <a:pt x="12" y="1299"/>
                  </a:cubicBezTo>
                  <a:cubicBezTo>
                    <a:pt x="1" y="1720"/>
                    <a:pt x="148" y="2190"/>
                    <a:pt x="184" y="2612"/>
                  </a:cubicBezTo>
                  <a:cubicBezTo>
                    <a:pt x="244" y="3333"/>
                    <a:pt x="290" y="3916"/>
                    <a:pt x="370" y="3917"/>
                  </a:cubicBezTo>
                  <a:cubicBezTo>
                    <a:pt x="377" y="3917"/>
                    <a:pt x="384" y="3917"/>
                    <a:pt x="390" y="3917"/>
                  </a:cubicBezTo>
                  <a:cubicBezTo>
                    <a:pt x="578" y="3917"/>
                    <a:pt x="549" y="3841"/>
                    <a:pt x="556" y="3758"/>
                  </a:cubicBezTo>
                  <a:lnTo>
                    <a:pt x="556" y="3758"/>
                  </a:lnTo>
                  <a:cubicBezTo>
                    <a:pt x="586" y="3839"/>
                    <a:pt x="640" y="3901"/>
                    <a:pt x="731" y="3902"/>
                  </a:cubicBezTo>
                  <a:cubicBezTo>
                    <a:pt x="731" y="3902"/>
                    <a:pt x="731" y="3902"/>
                    <a:pt x="732" y="3902"/>
                  </a:cubicBezTo>
                  <a:cubicBezTo>
                    <a:pt x="802" y="3902"/>
                    <a:pt x="550" y="3119"/>
                    <a:pt x="556" y="2863"/>
                  </a:cubicBezTo>
                  <a:cubicBezTo>
                    <a:pt x="571" y="2272"/>
                    <a:pt x="773" y="1807"/>
                    <a:pt x="800" y="1436"/>
                  </a:cubicBezTo>
                  <a:cubicBezTo>
                    <a:pt x="900" y="89"/>
                    <a:pt x="914" y="10"/>
                    <a:pt x="468" y="0"/>
                  </a:cubicBezTo>
                  <a:cubicBezTo>
                    <a:pt x="467" y="0"/>
                    <a:pt x="465" y="0"/>
                    <a:pt x="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489050" y="3419000"/>
              <a:ext cx="72650" cy="46575"/>
            </a:xfrm>
            <a:custGeom>
              <a:avLst/>
              <a:gdLst/>
              <a:ahLst/>
              <a:cxnLst/>
              <a:rect l="l" t="t" r="r" b="b"/>
              <a:pathLst>
                <a:path w="2906" h="1863" extrusionOk="0">
                  <a:moveTo>
                    <a:pt x="2676" y="0"/>
                  </a:moveTo>
                  <a:cubicBezTo>
                    <a:pt x="2607" y="0"/>
                    <a:pt x="2240" y="466"/>
                    <a:pt x="2077" y="553"/>
                  </a:cubicBezTo>
                  <a:cubicBezTo>
                    <a:pt x="1675" y="766"/>
                    <a:pt x="1268" y="766"/>
                    <a:pt x="1007" y="883"/>
                  </a:cubicBezTo>
                  <a:cubicBezTo>
                    <a:pt x="59" y="1308"/>
                    <a:pt x="0" y="1326"/>
                    <a:pt x="208" y="1721"/>
                  </a:cubicBezTo>
                  <a:cubicBezTo>
                    <a:pt x="260" y="1818"/>
                    <a:pt x="373" y="1863"/>
                    <a:pt x="523" y="1863"/>
                  </a:cubicBezTo>
                  <a:cubicBezTo>
                    <a:pt x="732" y="1863"/>
                    <a:pt x="1012" y="1776"/>
                    <a:pt x="1297" y="1627"/>
                  </a:cubicBezTo>
                  <a:cubicBezTo>
                    <a:pt x="1582" y="1476"/>
                    <a:pt x="1824" y="1169"/>
                    <a:pt x="2088" y="977"/>
                  </a:cubicBezTo>
                  <a:cubicBezTo>
                    <a:pt x="2541" y="650"/>
                    <a:pt x="2906" y="389"/>
                    <a:pt x="2868" y="316"/>
                  </a:cubicBezTo>
                  <a:cubicBezTo>
                    <a:pt x="2813" y="212"/>
                    <a:pt x="2778" y="184"/>
                    <a:pt x="2746" y="184"/>
                  </a:cubicBezTo>
                  <a:cubicBezTo>
                    <a:pt x="2722" y="184"/>
                    <a:pt x="2700" y="202"/>
                    <a:pt x="2673" y="213"/>
                  </a:cubicBezTo>
                  <a:cubicBezTo>
                    <a:pt x="2711" y="158"/>
                    <a:pt x="2726" y="86"/>
                    <a:pt x="2685" y="6"/>
                  </a:cubicBezTo>
                  <a:cubicBezTo>
                    <a:pt x="2683" y="2"/>
                    <a:pt x="2680" y="0"/>
                    <a:pt x="2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598725" y="3376825"/>
              <a:ext cx="41800" cy="29450"/>
            </a:xfrm>
            <a:custGeom>
              <a:avLst/>
              <a:gdLst/>
              <a:ahLst/>
              <a:cxnLst/>
              <a:rect l="l" t="t" r="r" b="b"/>
              <a:pathLst>
                <a:path w="1672" h="1178" extrusionOk="0">
                  <a:moveTo>
                    <a:pt x="1490" y="0"/>
                  </a:moveTo>
                  <a:cubicBezTo>
                    <a:pt x="1443" y="0"/>
                    <a:pt x="1274" y="314"/>
                    <a:pt x="1183" y="349"/>
                  </a:cubicBezTo>
                  <a:cubicBezTo>
                    <a:pt x="1113" y="377"/>
                    <a:pt x="1041" y="385"/>
                    <a:pt x="970" y="385"/>
                  </a:cubicBezTo>
                  <a:cubicBezTo>
                    <a:pt x="855" y="385"/>
                    <a:pt x="744" y="363"/>
                    <a:pt x="653" y="363"/>
                  </a:cubicBezTo>
                  <a:cubicBezTo>
                    <a:pt x="622" y="363"/>
                    <a:pt x="593" y="365"/>
                    <a:pt x="567" y="372"/>
                  </a:cubicBezTo>
                  <a:cubicBezTo>
                    <a:pt x="34" y="513"/>
                    <a:pt x="0" y="515"/>
                    <a:pt x="165" y="929"/>
                  </a:cubicBezTo>
                  <a:cubicBezTo>
                    <a:pt x="231" y="1097"/>
                    <a:pt x="384" y="1178"/>
                    <a:pt x="561" y="1178"/>
                  </a:cubicBezTo>
                  <a:cubicBezTo>
                    <a:pt x="643" y="1178"/>
                    <a:pt x="730" y="1160"/>
                    <a:pt x="816" y="1126"/>
                  </a:cubicBezTo>
                  <a:cubicBezTo>
                    <a:pt x="974" y="1063"/>
                    <a:pt x="1091" y="846"/>
                    <a:pt x="1233" y="740"/>
                  </a:cubicBezTo>
                  <a:cubicBezTo>
                    <a:pt x="1476" y="558"/>
                    <a:pt x="1672" y="415"/>
                    <a:pt x="1643" y="340"/>
                  </a:cubicBezTo>
                  <a:cubicBezTo>
                    <a:pt x="1591" y="211"/>
                    <a:pt x="1566" y="186"/>
                    <a:pt x="1546" y="186"/>
                  </a:cubicBezTo>
                  <a:cubicBezTo>
                    <a:pt x="1535" y="186"/>
                    <a:pt x="1526" y="193"/>
                    <a:pt x="1514" y="195"/>
                  </a:cubicBezTo>
                  <a:cubicBezTo>
                    <a:pt x="1532" y="154"/>
                    <a:pt x="1534" y="93"/>
                    <a:pt x="1500" y="8"/>
                  </a:cubicBezTo>
                  <a:cubicBezTo>
                    <a:pt x="1498" y="3"/>
                    <a:pt x="1494" y="0"/>
                    <a:pt x="14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86225" y="3368800"/>
              <a:ext cx="122100" cy="20625"/>
            </a:xfrm>
            <a:custGeom>
              <a:avLst/>
              <a:gdLst/>
              <a:ahLst/>
              <a:cxnLst/>
              <a:rect l="l" t="t" r="r" b="b"/>
              <a:pathLst>
                <a:path w="4884" h="825" extrusionOk="0">
                  <a:moveTo>
                    <a:pt x="4814" y="1"/>
                  </a:moveTo>
                  <a:cubicBezTo>
                    <a:pt x="4639" y="1"/>
                    <a:pt x="3845" y="221"/>
                    <a:pt x="3562" y="223"/>
                  </a:cubicBezTo>
                  <a:cubicBezTo>
                    <a:pt x="3550" y="223"/>
                    <a:pt x="3537" y="223"/>
                    <a:pt x="3525" y="223"/>
                  </a:cubicBezTo>
                  <a:cubicBezTo>
                    <a:pt x="2806" y="223"/>
                    <a:pt x="2233" y="44"/>
                    <a:pt x="1778" y="29"/>
                  </a:cubicBezTo>
                  <a:cubicBezTo>
                    <a:pt x="1327" y="15"/>
                    <a:pt x="990" y="4"/>
                    <a:pt x="738" y="4"/>
                  </a:cubicBezTo>
                  <a:cubicBezTo>
                    <a:pt x="53" y="4"/>
                    <a:pt x="1" y="87"/>
                    <a:pt x="3" y="414"/>
                  </a:cubicBezTo>
                  <a:cubicBezTo>
                    <a:pt x="7" y="673"/>
                    <a:pt x="715" y="825"/>
                    <a:pt x="1585" y="825"/>
                  </a:cubicBezTo>
                  <a:cubicBezTo>
                    <a:pt x="1603" y="825"/>
                    <a:pt x="1621" y="825"/>
                    <a:pt x="1639" y="824"/>
                  </a:cubicBezTo>
                  <a:cubicBezTo>
                    <a:pt x="2163" y="820"/>
                    <a:pt x="2742" y="657"/>
                    <a:pt x="3266" y="607"/>
                  </a:cubicBezTo>
                  <a:cubicBezTo>
                    <a:pt x="4161" y="521"/>
                    <a:pt x="4884" y="455"/>
                    <a:pt x="4883" y="373"/>
                  </a:cubicBezTo>
                  <a:cubicBezTo>
                    <a:pt x="4880" y="164"/>
                    <a:pt x="4786" y="197"/>
                    <a:pt x="4676" y="192"/>
                  </a:cubicBezTo>
                  <a:cubicBezTo>
                    <a:pt x="4775" y="159"/>
                    <a:pt x="4850" y="104"/>
                    <a:pt x="4848" y="12"/>
                  </a:cubicBezTo>
                  <a:cubicBezTo>
                    <a:pt x="4848" y="4"/>
                    <a:pt x="4836" y="1"/>
                    <a:pt x="4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860000" y="3371500"/>
              <a:ext cx="83250" cy="20750"/>
            </a:xfrm>
            <a:custGeom>
              <a:avLst/>
              <a:gdLst/>
              <a:ahLst/>
              <a:cxnLst/>
              <a:rect l="l" t="t" r="r" b="b"/>
              <a:pathLst>
                <a:path w="3330" h="830" extrusionOk="0">
                  <a:moveTo>
                    <a:pt x="451" y="1"/>
                  </a:moveTo>
                  <a:cubicBezTo>
                    <a:pt x="36" y="1"/>
                    <a:pt x="2" y="88"/>
                    <a:pt x="2" y="401"/>
                  </a:cubicBezTo>
                  <a:cubicBezTo>
                    <a:pt x="1" y="666"/>
                    <a:pt x="502" y="827"/>
                    <a:pt x="1112" y="829"/>
                  </a:cubicBezTo>
                  <a:cubicBezTo>
                    <a:pt x="1114" y="829"/>
                    <a:pt x="1115" y="829"/>
                    <a:pt x="1116" y="829"/>
                  </a:cubicBezTo>
                  <a:cubicBezTo>
                    <a:pt x="1472" y="829"/>
                    <a:pt x="1867" y="673"/>
                    <a:pt x="2223" y="629"/>
                  </a:cubicBezTo>
                  <a:cubicBezTo>
                    <a:pt x="2833" y="554"/>
                    <a:pt x="3326" y="495"/>
                    <a:pt x="3327" y="413"/>
                  </a:cubicBezTo>
                  <a:cubicBezTo>
                    <a:pt x="3330" y="204"/>
                    <a:pt x="3263" y="236"/>
                    <a:pt x="3190" y="231"/>
                  </a:cubicBezTo>
                  <a:cubicBezTo>
                    <a:pt x="3255" y="199"/>
                    <a:pt x="3306" y="143"/>
                    <a:pt x="3308" y="51"/>
                  </a:cubicBezTo>
                  <a:cubicBezTo>
                    <a:pt x="3308" y="43"/>
                    <a:pt x="3299" y="40"/>
                    <a:pt x="3283" y="40"/>
                  </a:cubicBezTo>
                  <a:cubicBezTo>
                    <a:pt x="3160" y="40"/>
                    <a:pt x="2622" y="249"/>
                    <a:pt x="2429" y="249"/>
                  </a:cubicBezTo>
                  <a:cubicBezTo>
                    <a:pt x="1928" y="248"/>
                    <a:pt x="1530" y="56"/>
                    <a:pt x="1214" y="38"/>
                  </a:cubicBezTo>
                  <a:cubicBezTo>
                    <a:pt x="873" y="17"/>
                    <a:pt x="627" y="1"/>
                    <a:pt x="4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020600" y="3374325"/>
              <a:ext cx="81475" cy="20750"/>
            </a:xfrm>
            <a:custGeom>
              <a:avLst/>
              <a:gdLst/>
              <a:ahLst/>
              <a:cxnLst/>
              <a:rect l="l" t="t" r="r" b="b"/>
              <a:pathLst>
                <a:path w="3259" h="830" extrusionOk="0">
                  <a:moveTo>
                    <a:pt x="3210" y="0"/>
                  </a:moveTo>
                  <a:cubicBezTo>
                    <a:pt x="3092" y="0"/>
                    <a:pt x="2567" y="221"/>
                    <a:pt x="2377" y="225"/>
                  </a:cubicBezTo>
                  <a:cubicBezTo>
                    <a:pt x="2368" y="225"/>
                    <a:pt x="2360" y="225"/>
                    <a:pt x="2352" y="225"/>
                  </a:cubicBezTo>
                  <a:cubicBezTo>
                    <a:pt x="1872" y="225"/>
                    <a:pt x="1488" y="47"/>
                    <a:pt x="1184" y="34"/>
                  </a:cubicBezTo>
                  <a:cubicBezTo>
                    <a:pt x="891" y="21"/>
                    <a:pt x="670" y="11"/>
                    <a:pt x="503" y="11"/>
                  </a:cubicBezTo>
                  <a:cubicBezTo>
                    <a:pt x="35" y="11"/>
                    <a:pt x="0" y="92"/>
                    <a:pt x="6" y="421"/>
                  </a:cubicBezTo>
                  <a:cubicBezTo>
                    <a:pt x="10" y="679"/>
                    <a:pt x="480" y="829"/>
                    <a:pt x="1057" y="829"/>
                  </a:cubicBezTo>
                  <a:cubicBezTo>
                    <a:pt x="1071" y="829"/>
                    <a:pt x="1085" y="829"/>
                    <a:pt x="1099" y="829"/>
                  </a:cubicBezTo>
                  <a:cubicBezTo>
                    <a:pt x="1450" y="824"/>
                    <a:pt x="1833" y="659"/>
                    <a:pt x="2182" y="609"/>
                  </a:cubicBezTo>
                  <a:cubicBezTo>
                    <a:pt x="2778" y="522"/>
                    <a:pt x="3259" y="454"/>
                    <a:pt x="3258" y="374"/>
                  </a:cubicBezTo>
                  <a:cubicBezTo>
                    <a:pt x="3255" y="164"/>
                    <a:pt x="3192" y="197"/>
                    <a:pt x="3119" y="192"/>
                  </a:cubicBezTo>
                  <a:cubicBezTo>
                    <a:pt x="3185" y="161"/>
                    <a:pt x="3234" y="103"/>
                    <a:pt x="3233" y="12"/>
                  </a:cubicBezTo>
                  <a:cubicBezTo>
                    <a:pt x="3233" y="4"/>
                    <a:pt x="3224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157425" y="3373075"/>
              <a:ext cx="53775" cy="20850"/>
            </a:xfrm>
            <a:custGeom>
              <a:avLst/>
              <a:gdLst/>
              <a:ahLst/>
              <a:cxnLst/>
              <a:rect l="l" t="t" r="r" b="b"/>
              <a:pathLst>
                <a:path w="2151" h="834" extrusionOk="0">
                  <a:moveTo>
                    <a:pt x="292" y="1"/>
                  </a:moveTo>
                  <a:cubicBezTo>
                    <a:pt x="31" y="1"/>
                    <a:pt x="9" y="90"/>
                    <a:pt x="5" y="400"/>
                  </a:cubicBezTo>
                  <a:cubicBezTo>
                    <a:pt x="1" y="664"/>
                    <a:pt x="323" y="829"/>
                    <a:pt x="716" y="834"/>
                  </a:cubicBezTo>
                  <a:cubicBezTo>
                    <a:pt x="718" y="834"/>
                    <a:pt x="719" y="834"/>
                    <a:pt x="721" y="834"/>
                  </a:cubicBezTo>
                  <a:cubicBezTo>
                    <a:pt x="950" y="834"/>
                    <a:pt x="1205" y="681"/>
                    <a:pt x="1434" y="638"/>
                  </a:cubicBezTo>
                  <a:cubicBezTo>
                    <a:pt x="1828" y="566"/>
                    <a:pt x="2146" y="509"/>
                    <a:pt x="2147" y="429"/>
                  </a:cubicBezTo>
                  <a:cubicBezTo>
                    <a:pt x="2150" y="219"/>
                    <a:pt x="2107" y="252"/>
                    <a:pt x="2060" y="245"/>
                  </a:cubicBezTo>
                  <a:cubicBezTo>
                    <a:pt x="2103" y="216"/>
                    <a:pt x="2137" y="159"/>
                    <a:pt x="2138" y="68"/>
                  </a:cubicBezTo>
                  <a:cubicBezTo>
                    <a:pt x="2139" y="60"/>
                    <a:pt x="2133" y="56"/>
                    <a:pt x="2122" y="56"/>
                  </a:cubicBezTo>
                  <a:cubicBezTo>
                    <a:pt x="2043" y="56"/>
                    <a:pt x="1697" y="260"/>
                    <a:pt x="1572" y="260"/>
                  </a:cubicBezTo>
                  <a:cubicBezTo>
                    <a:pt x="1571" y="260"/>
                    <a:pt x="1571" y="260"/>
                    <a:pt x="1570" y="260"/>
                  </a:cubicBezTo>
                  <a:cubicBezTo>
                    <a:pt x="1247" y="256"/>
                    <a:pt x="992" y="63"/>
                    <a:pt x="790" y="41"/>
                  </a:cubicBezTo>
                  <a:cubicBezTo>
                    <a:pt x="566" y="18"/>
                    <a:pt x="406" y="1"/>
                    <a:pt x="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288625" y="3370900"/>
              <a:ext cx="72200" cy="20825"/>
            </a:xfrm>
            <a:custGeom>
              <a:avLst/>
              <a:gdLst/>
              <a:ahLst/>
              <a:cxnLst/>
              <a:rect l="l" t="t" r="r" b="b"/>
              <a:pathLst>
                <a:path w="2888" h="833" extrusionOk="0">
                  <a:moveTo>
                    <a:pt x="386" y="1"/>
                  </a:moveTo>
                  <a:cubicBezTo>
                    <a:pt x="35" y="1"/>
                    <a:pt x="6" y="90"/>
                    <a:pt x="3" y="400"/>
                  </a:cubicBezTo>
                  <a:cubicBezTo>
                    <a:pt x="0" y="664"/>
                    <a:pt x="433" y="827"/>
                    <a:pt x="963" y="833"/>
                  </a:cubicBezTo>
                  <a:cubicBezTo>
                    <a:pt x="966" y="833"/>
                    <a:pt x="969" y="833"/>
                    <a:pt x="972" y="833"/>
                  </a:cubicBezTo>
                  <a:cubicBezTo>
                    <a:pt x="1278" y="833"/>
                    <a:pt x="1620" y="681"/>
                    <a:pt x="1928" y="638"/>
                  </a:cubicBezTo>
                  <a:cubicBezTo>
                    <a:pt x="2457" y="566"/>
                    <a:pt x="2885" y="509"/>
                    <a:pt x="2886" y="429"/>
                  </a:cubicBezTo>
                  <a:cubicBezTo>
                    <a:pt x="2888" y="219"/>
                    <a:pt x="2831" y="252"/>
                    <a:pt x="2768" y="245"/>
                  </a:cubicBezTo>
                  <a:cubicBezTo>
                    <a:pt x="2825" y="215"/>
                    <a:pt x="2870" y="159"/>
                    <a:pt x="2871" y="68"/>
                  </a:cubicBezTo>
                  <a:cubicBezTo>
                    <a:pt x="2871" y="60"/>
                    <a:pt x="2863" y="56"/>
                    <a:pt x="2849" y="56"/>
                  </a:cubicBezTo>
                  <a:cubicBezTo>
                    <a:pt x="2743" y="56"/>
                    <a:pt x="2280" y="260"/>
                    <a:pt x="2110" y="260"/>
                  </a:cubicBezTo>
                  <a:cubicBezTo>
                    <a:pt x="2110" y="260"/>
                    <a:pt x="2109" y="260"/>
                    <a:pt x="2108" y="260"/>
                  </a:cubicBezTo>
                  <a:cubicBezTo>
                    <a:pt x="1673" y="256"/>
                    <a:pt x="1330" y="63"/>
                    <a:pt x="1056" y="41"/>
                  </a:cubicBezTo>
                  <a:cubicBezTo>
                    <a:pt x="754" y="18"/>
                    <a:pt x="539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2"/>
          <p:cNvSpPr/>
          <p:nvPr/>
        </p:nvSpPr>
        <p:spPr>
          <a:xfrm rot="5400000">
            <a:off x="25" y="0"/>
            <a:ext cx="2397900" cy="23979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 rot="-5400000">
            <a:off x="7116300" y="3115800"/>
            <a:ext cx="2027700" cy="20277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29;p2"/>
          <p:cNvGrpSpPr/>
          <p:nvPr/>
        </p:nvGrpSpPr>
        <p:grpSpPr>
          <a:xfrm>
            <a:off x="412900" y="4190050"/>
            <a:ext cx="748625" cy="495375"/>
            <a:chOff x="1411650" y="1979975"/>
            <a:chExt cx="748625" cy="495375"/>
          </a:xfrm>
        </p:grpSpPr>
        <p:sp>
          <p:nvSpPr>
            <p:cNvPr id="30" name="Google Shape;30;p2"/>
            <p:cNvSpPr/>
            <p:nvPr/>
          </p:nvSpPr>
          <p:spPr>
            <a:xfrm>
              <a:off x="1411650" y="2180875"/>
              <a:ext cx="199550" cy="253900"/>
            </a:xfrm>
            <a:custGeom>
              <a:avLst/>
              <a:gdLst/>
              <a:ahLst/>
              <a:cxnLst/>
              <a:rect l="l" t="t" r="r" b="b"/>
              <a:pathLst>
                <a:path w="7982" h="10156" extrusionOk="0">
                  <a:moveTo>
                    <a:pt x="4697" y="3973"/>
                  </a:moveTo>
                  <a:cubicBezTo>
                    <a:pt x="4779" y="4100"/>
                    <a:pt x="4857" y="4233"/>
                    <a:pt x="4928" y="4373"/>
                  </a:cubicBezTo>
                  <a:cubicBezTo>
                    <a:pt x="5146" y="4790"/>
                    <a:pt x="5325" y="5247"/>
                    <a:pt x="5433" y="5733"/>
                  </a:cubicBezTo>
                  <a:cubicBezTo>
                    <a:pt x="5441" y="5768"/>
                    <a:pt x="5449" y="5805"/>
                    <a:pt x="5457" y="5839"/>
                  </a:cubicBezTo>
                  <a:cubicBezTo>
                    <a:pt x="5465" y="5876"/>
                    <a:pt x="5474" y="5910"/>
                    <a:pt x="5480" y="5947"/>
                  </a:cubicBezTo>
                  <a:cubicBezTo>
                    <a:pt x="5494" y="6020"/>
                    <a:pt x="5506" y="6090"/>
                    <a:pt x="5518" y="6162"/>
                  </a:cubicBezTo>
                  <a:cubicBezTo>
                    <a:pt x="5531" y="6235"/>
                    <a:pt x="5538" y="6310"/>
                    <a:pt x="5549" y="6382"/>
                  </a:cubicBezTo>
                  <a:cubicBezTo>
                    <a:pt x="5553" y="6418"/>
                    <a:pt x="5559" y="6456"/>
                    <a:pt x="5561" y="6492"/>
                  </a:cubicBezTo>
                  <a:lnTo>
                    <a:pt x="5571" y="6603"/>
                  </a:lnTo>
                  <a:cubicBezTo>
                    <a:pt x="5587" y="6751"/>
                    <a:pt x="5587" y="6900"/>
                    <a:pt x="5594" y="7051"/>
                  </a:cubicBezTo>
                  <a:lnTo>
                    <a:pt x="5590" y="7276"/>
                  </a:lnTo>
                  <a:cubicBezTo>
                    <a:pt x="5590" y="7295"/>
                    <a:pt x="5590" y="7314"/>
                    <a:pt x="5588" y="7332"/>
                  </a:cubicBezTo>
                  <a:lnTo>
                    <a:pt x="5585" y="7389"/>
                  </a:lnTo>
                  <a:lnTo>
                    <a:pt x="5576" y="7502"/>
                  </a:lnTo>
                  <a:lnTo>
                    <a:pt x="5569" y="7615"/>
                  </a:lnTo>
                  <a:cubicBezTo>
                    <a:pt x="5565" y="7648"/>
                    <a:pt x="5561" y="7681"/>
                    <a:pt x="5556" y="7715"/>
                  </a:cubicBezTo>
                  <a:cubicBezTo>
                    <a:pt x="5547" y="7782"/>
                    <a:pt x="5537" y="7851"/>
                    <a:pt x="5522" y="7918"/>
                  </a:cubicBezTo>
                  <a:cubicBezTo>
                    <a:pt x="5494" y="8052"/>
                    <a:pt x="5456" y="8186"/>
                    <a:pt x="5408" y="8311"/>
                  </a:cubicBezTo>
                  <a:cubicBezTo>
                    <a:pt x="5313" y="8561"/>
                    <a:pt x="5177" y="8780"/>
                    <a:pt x="5029" y="8906"/>
                  </a:cubicBezTo>
                  <a:cubicBezTo>
                    <a:pt x="4954" y="8972"/>
                    <a:pt x="4879" y="9012"/>
                    <a:pt x="4798" y="9040"/>
                  </a:cubicBezTo>
                  <a:cubicBezTo>
                    <a:pt x="4739" y="9057"/>
                    <a:pt x="4682" y="9067"/>
                    <a:pt x="4621" y="9067"/>
                  </a:cubicBezTo>
                  <a:cubicBezTo>
                    <a:pt x="4592" y="9067"/>
                    <a:pt x="4562" y="9065"/>
                    <a:pt x="4530" y="9060"/>
                  </a:cubicBezTo>
                  <a:cubicBezTo>
                    <a:pt x="4436" y="9044"/>
                    <a:pt x="4334" y="9004"/>
                    <a:pt x="4234" y="8943"/>
                  </a:cubicBezTo>
                  <a:cubicBezTo>
                    <a:pt x="4135" y="8880"/>
                    <a:pt x="4040" y="8796"/>
                    <a:pt x="3960" y="8700"/>
                  </a:cubicBezTo>
                  <a:lnTo>
                    <a:pt x="3931" y="8663"/>
                  </a:lnTo>
                  <a:cubicBezTo>
                    <a:pt x="3920" y="8651"/>
                    <a:pt x="3911" y="8637"/>
                    <a:pt x="3902" y="8625"/>
                  </a:cubicBezTo>
                  <a:lnTo>
                    <a:pt x="3875" y="8585"/>
                  </a:lnTo>
                  <a:lnTo>
                    <a:pt x="3851" y="8545"/>
                  </a:lnTo>
                  <a:cubicBezTo>
                    <a:pt x="3834" y="8518"/>
                    <a:pt x="3820" y="8490"/>
                    <a:pt x="3805" y="8463"/>
                  </a:cubicBezTo>
                  <a:lnTo>
                    <a:pt x="3794" y="8442"/>
                  </a:lnTo>
                  <a:lnTo>
                    <a:pt x="3786" y="8418"/>
                  </a:lnTo>
                  <a:lnTo>
                    <a:pt x="3765" y="8372"/>
                  </a:lnTo>
                  <a:cubicBezTo>
                    <a:pt x="3713" y="8246"/>
                    <a:pt x="3676" y="8111"/>
                    <a:pt x="3653" y="7969"/>
                  </a:cubicBezTo>
                  <a:cubicBezTo>
                    <a:pt x="3605" y="7685"/>
                    <a:pt x="3612" y="7374"/>
                    <a:pt x="3649" y="7063"/>
                  </a:cubicBezTo>
                  <a:cubicBezTo>
                    <a:pt x="3724" y="6527"/>
                    <a:pt x="3839" y="5999"/>
                    <a:pt x="4007" y="5507"/>
                  </a:cubicBezTo>
                  <a:cubicBezTo>
                    <a:pt x="4175" y="5016"/>
                    <a:pt x="4380" y="4555"/>
                    <a:pt x="4605" y="4132"/>
                  </a:cubicBezTo>
                  <a:cubicBezTo>
                    <a:pt x="4635" y="4078"/>
                    <a:pt x="4667" y="4025"/>
                    <a:pt x="4697" y="3973"/>
                  </a:cubicBezTo>
                  <a:close/>
                  <a:moveTo>
                    <a:pt x="7515" y="0"/>
                  </a:moveTo>
                  <a:cubicBezTo>
                    <a:pt x="7461" y="0"/>
                    <a:pt x="7172" y="154"/>
                    <a:pt x="6774" y="442"/>
                  </a:cubicBezTo>
                  <a:cubicBezTo>
                    <a:pt x="6719" y="479"/>
                    <a:pt x="6666" y="525"/>
                    <a:pt x="6609" y="569"/>
                  </a:cubicBezTo>
                  <a:cubicBezTo>
                    <a:pt x="6553" y="614"/>
                    <a:pt x="6494" y="660"/>
                    <a:pt x="6434" y="710"/>
                  </a:cubicBezTo>
                  <a:cubicBezTo>
                    <a:pt x="6404" y="734"/>
                    <a:pt x="6372" y="758"/>
                    <a:pt x="6342" y="784"/>
                  </a:cubicBezTo>
                  <a:cubicBezTo>
                    <a:pt x="6327" y="796"/>
                    <a:pt x="6311" y="809"/>
                    <a:pt x="6295" y="821"/>
                  </a:cubicBezTo>
                  <a:cubicBezTo>
                    <a:pt x="6280" y="834"/>
                    <a:pt x="6265" y="848"/>
                    <a:pt x="6249" y="863"/>
                  </a:cubicBezTo>
                  <a:cubicBezTo>
                    <a:pt x="6189" y="918"/>
                    <a:pt x="6128" y="974"/>
                    <a:pt x="6062" y="1032"/>
                  </a:cubicBezTo>
                  <a:cubicBezTo>
                    <a:pt x="6000" y="1091"/>
                    <a:pt x="5934" y="1148"/>
                    <a:pt x="5871" y="1210"/>
                  </a:cubicBezTo>
                  <a:cubicBezTo>
                    <a:pt x="5809" y="1275"/>
                    <a:pt x="5744" y="1339"/>
                    <a:pt x="5680" y="1407"/>
                  </a:cubicBezTo>
                  <a:cubicBezTo>
                    <a:pt x="5647" y="1440"/>
                    <a:pt x="5615" y="1472"/>
                    <a:pt x="5583" y="1506"/>
                  </a:cubicBezTo>
                  <a:cubicBezTo>
                    <a:pt x="5551" y="1540"/>
                    <a:pt x="5517" y="1573"/>
                    <a:pt x="5486" y="1610"/>
                  </a:cubicBezTo>
                  <a:cubicBezTo>
                    <a:pt x="5425" y="1681"/>
                    <a:pt x="5362" y="1753"/>
                    <a:pt x="5298" y="1826"/>
                  </a:cubicBezTo>
                  <a:cubicBezTo>
                    <a:pt x="5229" y="1901"/>
                    <a:pt x="5165" y="1981"/>
                    <a:pt x="5101" y="2063"/>
                  </a:cubicBezTo>
                  <a:lnTo>
                    <a:pt x="5082" y="2045"/>
                  </a:lnTo>
                  <a:cubicBezTo>
                    <a:pt x="5045" y="2009"/>
                    <a:pt x="5007" y="1976"/>
                    <a:pt x="4971" y="1943"/>
                  </a:cubicBezTo>
                  <a:cubicBezTo>
                    <a:pt x="4933" y="1908"/>
                    <a:pt x="4896" y="1875"/>
                    <a:pt x="4861" y="1843"/>
                  </a:cubicBezTo>
                  <a:cubicBezTo>
                    <a:pt x="4842" y="1827"/>
                    <a:pt x="4825" y="1810"/>
                    <a:pt x="4805" y="1795"/>
                  </a:cubicBezTo>
                  <a:cubicBezTo>
                    <a:pt x="4787" y="1780"/>
                    <a:pt x="4768" y="1763"/>
                    <a:pt x="4749" y="1749"/>
                  </a:cubicBezTo>
                  <a:cubicBezTo>
                    <a:pt x="4674" y="1688"/>
                    <a:pt x="4600" y="1629"/>
                    <a:pt x="4529" y="1572"/>
                  </a:cubicBezTo>
                  <a:cubicBezTo>
                    <a:pt x="4455" y="1516"/>
                    <a:pt x="4380" y="1465"/>
                    <a:pt x="4308" y="1412"/>
                  </a:cubicBezTo>
                  <a:cubicBezTo>
                    <a:pt x="4271" y="1386"/>
                    <a:pt x="4236" y="1359"/>
                    <a:pt x="4198" y="1337"/>
                  </a:cubicBezTo>
                  <a:cubicBezTo>
                    <a:pt x="4163" y="1314"/>
                    <a:pt x="4125" y="1290"/>
                    <a:pt x="4089" y="1267"/>
                  </a:cubicBezTo>
                  <a:cubicBezTo>
                    <a:pt x="4016" y="1221"/>
                    <a:pt x="3946" y="1176"/>
                    <a:pt x="3875" y="1134"/>
                  </a:cubicBezTo>
                  <a:cubicBezTo>
                    <a:pt x="3803" y="1094"/>
                    <a:pt x="3733" y="1054"/>
                    <a:pt x="3663" y="1017"/>
                  </a:cubicBezTo>
                  <a:cubicBezTo>
                    <a:pt x="3628" y="999"/>
                    <a:pt x="3594" y="978"/>
                    <a:pt x="3559" y="962"/>
                  </a:cubicBezTo>
                  <a:cubicBezTo>
                    <a:pt x="3525" y="946"/>
                    <a:pt x="3489" y="929"/>
                    <a:pt x="3456" y="913"/>
                  </a:cubicBezTo>
                  <a:cubicBezTo>
                    <a:pt x="3387" y="880"/>
                    <a:pt x="3321" y="848"/>
                    <a:pt x="3255" y="817"/>
                  </a:cubicBezTo>
                  <a:cubicBezTo>
                    <a:pt x="3188" y="788"/>
                    <a:pt x="3122" y="762"/>
                    <a:pt x="3058" y="735"/>
                  </a:cubicBezTo>
                  <a:cubicBezTo>
                    <a:pt x="2994" y="710"/>
                    <a:pt x="2931" y="683"/>
                    <a:pt x="2869" y="660"/>
                  </a:cubicBezTo>
                  <a:cubicBezTo>
                    <a:pt x="2806" y="639"/>
                    <a:pt x="2745" y="617"/>
                    <a:pt x="2686" y="597"/>
                  </a:cubicBezTo>
                  <a:cubicBezTo>
                    <a:pt x="2203" y="437"/>
                    <a:pt x="1791" y="366"/>
                    <a:pt x="1454" y="334"/>
                  </a:cubicBezTo>
                  <a:cubicBezTo>
                    <a:pt x="1370" y="327"/>
                    <a:pt x="1289" y="324"/>
                    <a:pt x="1214" y="322"/>
                  </a:cubicBezTo>
                  <a:cubicBezTo>
                    <a:pt x="1169" y="320"/>
                    <a:pt x="1125" y="318"/>
                    <a:pt x="1083" y="318"/>
                  </a:cubicBezTo>
                  <a:cubicBezTo>
                    <a:pt x="1054" y="318"/>
                    <a:pt x="1027" y="319"/>
                    <a:pt x="1000" y="321"/>
                  </a:cubicBezTo>
                  <a:cubicBezTo>
                    <a:pt x="933" y="323"/>
                    <a:pt x="871" y="327"/>
                    <a:pt x="812" y="333"/>
                  </a:cubicBezTo>
                  <a:cubicBezTo>
                    <a:pt x="753" y="338"/>
                    <a:pt x="699" y="342"/>
                    <a:pt x="648" y="353"/>
                  </a:cubicBezTo>
                  <a:cubicBezTo>
                    <a:pt x="548" y="371"/>
                    <a:pt x="462" y="392"/>
                    <a:pt x="389" y="415"/>
                  </a:cubicBezTo>
                  <a:cubicBezTo>
                    <a:pt x="371" y="421"/>
                    <a:pt x="355" y="428"/>
                    <a:pt x="336" y="435"/>
                  </a:cubicBezTo>
                  <a:cubicBezTo>
                    <a:pt x="320" y="441"/>
                    <a:pt x="304" y="450"/>
                    <a:pt x="290" y="456"/>
                  </a:cubicBezTo>
                  <a:cubicBezTo>
                    <a:pt x="260" y="471"/>
                    <a:pt x="233" y="485"/>
                    <a:pt x="210" y="501"/>
                  </a:cubicBezTo>
                  <a:cubicBezTo>
                    <a:pt x="16" y="628"/>
                    <a:pt x="0" y="789"/>
                    <a:pt x="17" y="1003"/>
                  </a:cubicBezTo>
                  <a:cubicBezTo>
                    <a:pt x="23" y="1065"/>
                    <a:pt x="87" y="1122"/>
                    <a:pt x="199" y="1173"/>
                  </a:cubicBezTo>
                  <a:cubicBezTo>
                    <a:pt x="227" y="1185"/>
                    <a:pt x="258" y="1198"/>
                    <a:pt x="291" y="1210"/>
                  </a:cubicBezTo>
                  <a:cubicBezTo>
                    <a:pt x="325" y="1223"/>
                    <a:pt x="361" y="1234"/>
                    <a:pt x="401" y="1248"/>
                  </a:cubicBezTo>
                  <a:cubicBezTo>
                    <a:pt x="480" y="1275"/>
                    <a:pt x="571" y="1301"/>
                    <a:pt x="669" y="1327"/>
                  </a:cubicBezTo>
                  <a:cubicBezTo>
                    <a:pt x="769" y="1359"/>
                    <a:pt x="878" y="1387"/>
                    <a:pt x="996" y="1422"/>
                  </a:cubicBezTo>
                  <a:cubicBezTo>
                    <a:pt x="1055" y="1440"/>
                    <a:pt x="1115" y="1459"/>
                    <a:pt x="1179" y="1478"/>
                  </a:cubicBezTo>
                  <a:cubicBezTo>
                    <a:pt x="1210" y="1487"/>
                    <a:pt x="1242" y="1497"/>
                    <a:pt x="1275" y="1506"/>
                  </a:cubicBezTo>
                  <a:cubicBezTo>
                    <a:pt x="1307" y="1516"/>
                    <a:pt x="1341" y="1529"/>
                    <a:pt x="1373" y="1540"/>
                  </a:cubicBezTo>
                  <a:cubicBezTo>
                    <a:pt x="1642" y="1624"/>
                    <a:pt x="1937" y="1741"/>
                    <a:pt x="2248" y="1886"/>
                  </a:cubicBezTo>
                  <a:cubicBezTo>
                    <a:pt x="2560" y="2032"/>
                    <a:pt x="2888" y="2215"/>
                    <a:pt x="3212" y="2442"/>
                  </a:cubicBezTo>
                  <a:cubicBezTo>
                    <a:pt x="3535" y="2669"/>
                    <a:pt x="3854" y="2943"/>
                    <a:pt x="4147" y="3264"/>
                  </a:cubicBezTo>
                  <a:cubicBezTo>
                    <a:pt x="4174" y="3293"/>
                    <a:pt x="4198" y="3323"/>
                    <a:pt x="4224" y="3352"/>
                  </a:cubicBezTo>
                  <a:cubicBezTo>
                    <a:pt x="4220" y="3361"/>
                    <a:pt x="4214" y="3369"/>
                    <a:pt x="4211" y="3378"/>
                  </a:cubicBezTo>
                  <a:cubicBezTo>
                    <a:pt x="4187" y="3420"/>
                    <a:pt x="4166" y="3461"/>
                    <a:pt x="4143" y="3502"/>
                  </a:cubicBezTo>
                  <a:cubicBezTo>
                    <a:pt x="4099" y="3583"/>
                    <a:pt x="4055" y="3665"/>
                    <a:pt x="4012" y="3744"/>
                  </a:cubicBezTo>
                  <a:cubicBezTo>
                    <a:pt x="3932" y="3909"/>
                    <a:pt x="3858" y="4068"/>
                    <a:pt x="3784" y="4220"/>
                  </a:cubicBezTo>
                  <a:cubicBezTo>
                    <a:pt x="3718" y="4376"/>
                    <a:pt x="3655" y="4524"/>
                    <a:pt x="3596" y="4664"/>
                  </a:cubicBezTo>
                  <a:cubicBezTo>
                    <a:pt x="3563" y="4733"/>
                    <a:pt x="3542" y="4804"/>
                    <a:pt x="3516" y="4870"/>
                  </a:cubicBezTo>
                  <a:cubicBezTo>
                    <a:pt x="3491" y="4937"/>
                    <a:pt x="3467" y="5000"/>
                    <a:pt x="3444" y="5061"/>
                  </a:cubicBezTo>
                  <a:cubicBezTo>
                    <a:pt x="3422" y="5124"/>
                    <a:pt x="3397" y="5182"/>
                    <a:pt x="3376" y="5238"/>
                  </a:cubicBezTo>
                  <a:cubicBezTo>
                    <a:pt x="3358" y="5294"/>
                    <a:pt x="3339" y="5348"/>
                    <a:pt x="3323" y="5398"/>
                  </a:cubicBezTo>
                  <a:cubicBezTo>
                    <a:pt x="3284" y="5513"/>
                    <a:pt x="3241" y="5627"/>
                    <a:pt x="3203" y="5742"/>
                  </a:cubicBezTo>
                  <a:lnTo>
                    <a:pt x="3102" y="6089"/>
                  </a:lnTo>
                  <a:cubicBezTo>
                    <a:pt x="3067" y="6203"/>
                    <a:pt x="3041" y="6318"/>
                    <a:pt x="3014" y="6434"/>
                  </a:cubicBezTo>
                  <a:cubicBezTo>
                    <a:pt x="2988" y="6549"/>
                    <a:pt x="2957" y="6662"/>
                    <a:pt x="2935" y="6777"/>
                  </a:cubicBezTo>
                  <a:cubicBezTo>
                    <a:pt x="2888" y="7006"/>
                    <a:pt x="2852" y="7239"/>
                    <a:pt x="2832" y="7476"/>
                  </a:cubicBezTo>
                  <a:cubicBezTo>
                    <a:pt x="2822" y="7594"/>
                    <a:pt x="2817" y="7714"/>
                    <a:pt x="2817" y="7835"/>
                  </a:cubicBezTo>
                  <a:cubicBezTo>
                    <a:pt x="2820" y="7955"/>
                    <a:pt x="2823" y="8077"/>
                    <a:pt x="2839" y="8197"/>
                  </a:cubicBezTo>
                  <a:cubicBezTo>
                    <a:pt x="2854" y="8318"/>
                    <a:pt x="2875" y="8440"/>
                    <a:pt x="2907" y="8560"/>
                  </a:cubicBezTo>
                  <a:cubicBezTo>
                    <a:pt x="2922" y="8620"/>
                    <a:pt x="2940" y="8679"/>
                    <a:pt x="2960" y="8738"/>
                  </a:cubicBezTo>
                  <a:cubicBezTo>
                    <a:pt x="2967" y="8767"/>
                    <a:pt x="2981" y="8799"/>
                    <a:pt x="2992" y="8829"/>
                  </a:cubicBezTo>
                  <a:cubicBezTo>
                    <a:pt x="3004" y="8858"/>
                    <a:pt x="3013" y="8889"/>
                    <a:pt x="3027" y="8917"/>
                  </a:cubicBezTo>
                  <a:cubicBezTo>
                    <a:pt x="3132" y="9151"/>
                    <a:pt x="3268" y="9364"/>
                    <a:pt x="3443" y="9550"/>
                  </a:cubicBezTo>
                  <a:cubicBezTo>
                    <a:pt x="3527" y="9643"/>
                    <a:pt x="3626" y="9727"/>
                    <a:pt x="3728" y="9804"/>
                  </a:cubicBezTo>
                  <a:lnTo>
                    <a:pt x="3808" y="9860"/>
                  </a:lnTo>
                  <a:lnTo>
                    <a:pt x="3848" y="9887"/>
                  </a:lnTo>
                  <a:cubicBezTo>
                    <a:pt x="3862" y="9894"/>
                    <a:pt x="3876" y="9903"/>
                    <a:pt x="3891" y="9912"/>
                  </a:cubicBezTo>
                  <a:lnTo>
                    <a:pt x="3977" y="9960"/>
                  </a:lnTo>
                  <a:cubicBezTo>
                    <a:pt x="4007" y="9975"/>
                    <a:pt x="4037" y="9989"/>
                    <a:pt x="4067" y="10003"/>
                  </a:cubicBezTo>
                  <a:cubicBezTo>
                    <a:pt x="4126" y="10033"/>
                    <a:pt x="4192" y="10053"/>
                    <a:pt x="4255" y="10076"/>
                  </a:cubicBezTo>
                  <a:cubicBezTo>
                    <a:pt x="4287" y="10087"/>
                    <a:pt x="4321" y="10094"/>
                    <a:pt x="4353" y="10103"/>
                  </a:cubicBezTo>
                  <a:cubicBezTo>
                    <a:pt x="4386" y="10110"/>
                    <a:pt x="4418" y="10121"/>
                    <a:pt x="4453" y="10125"/>
                  </a:cubicBezTo>
                  <a:cubicBezTo>
                    <a:pt x="4520" y="10136"/>
                    <a:pt x="4588" y="10148"/>
                    <a:pt x="4658" y="10151"/>
                  </a:cubicBezTo>
                  <a:cubicBezTo>
                    <a:pt x="4692" y="10152"/>
                    <a:pt x="4728" y="10155"/>
                    <a:pt x="4761" y="10155"/>
                  </a:cubicBezTo>
                  <a:cubicBezTo>
                    <a:pt x="4794" y="10153"/>
                    <a:pt x="4829" y="10153"/>
                    <a:pt x="4862" y="10152"/>
                  </a:cubicBezTo>
                  <a:cubicBezTo>
                    <a:pt x="5133" y="10137"/>
                    <a:pt x="5404" y="10051"/>
                    <a:pt x="5627" y="9922"/>
                  </a:cubicBezTo>
                  <a:cubicBezTo>
                    <a:pt x="5853" y="9793"/>
                    <a:pt x="6039" y="9630"/>
                    <a:pt x="6191" y="9457"/>
                  </a:cubicBezTo>
                  <a:cubicBezTo>
                    <a:pt x="6345" y="9283"/>
                    <a:pt x="6467" y="9099"/>
                    <a:pt x="6570" y="8915"/>
                  </a:cubicBezTo>
                  <a:cubicBezTo>
                    <a:pt x="6672" y="8729"/>
                    <a:pt x="6754" y="8540"/>
                    <a:pt x="6822" y="8349"/>
                  </a:cubicBezTo>
                  <a:cubicBezTo>
                    <a:pt x="6855" y="8254"/>
                    <a:pt x="6884" y="8158"/>
                    <a:pt x="6909" y="8062"/>
                  </a:cubicBezTo>
                  <a:cubicBezTo>
                    <a:pt x="6921" y="8013"/>
                    <a:pt x="6932" y="7965"/>
                    <a:pt x="6943" y="7917"/>
                  </a:cubicBezTo>
                  <a:cubicBezTo>
                    <a:pt x="6953" y="7868"/>
                    <a:pt x="6964" y="7819"/>
                    <a:pt x="6972" y="7774"/>
                  </a:cubicBezTo>
                  <a:lnTo>
                    <a:pt x="7016" y="7504"/>
                  </a:lnTo>
                  <a:cubicBezTo>
                    <a:pt x="7023" y="7460"/>
                    <a:pt x="7028" y="7416"/>
                    <a:pt x="7032" y="7370"/>
                  </a:cubicBezTo>
                  <a:cubicBezTo>
                    <a:pt x="7036" y="7326"/>
                    <a:pt x="7042" y="7282"/>
                    <a:pt x="7045" y="7237"/>
                  </a:cubicBezTo>
                  <a:lnTo>
                    <a:pt x="7058" y="7105"/>
                  </a:lnTo>
                  <a:cubicBezTo>
                    <a:pt x="7061" y="7059"/>
                    <a:pt x="7061" y="7016"/>
                    <a:pt x="7064" y="6972"/>
                  </a:cubicBezTo>
                  <a:cubicBezTo>
                    <a:pt x="7066" y="6885"/>
                    <a:pt x="7070" y="6798"/>
                    <a:pt x="7072" y="6712"/>
                  </a:cubicBezTo>
                  <a:cubicBezTo>
                    <a:pt x="7070" y="6626"/>
                    <a:pt x="7066" y="6541"/>
                    <a:pt x="7064" y="6456"/>
                  </a:cubicBezTo>
                  <a:cubicBezTo>
                    <a:pt x="7063" y="6414"/>
                    <a:pt x="7061" y="6371"/>
                    <a:pt x="7059" y="6329"/>
                  </a:cubicBezTo>
                  <a:lnTo>
                    <a:pt x="7047" y="6204"/>
                  </a:lnTo>
                  <a:cubicBezTo>
                    <a:pt x="6991" y="5603"/>
                    <a:pt x="6861" y="5047"/>
                    <a:pt x="6683" y="4542"/>
                  </a:cubicBezTo>
                  <a:cubicBezTo>
                    <a:pt x="6502" y="4039"/>
                    <a:pt x="6275" y="3586"/>
                    <a:pt x="6019" y="3187"/>
                  </a:cubicBezTo>
                  <a:cubicBezTo>
                    <a:pt x="5893" y="2988"/>
                    <a:pt x="5759" y="2803"/>
                    <a:pt x="5619" y="2631"/>
                  </a:cubicBezTo>
                  <a:cubicBezTo>
                    <a:pt x="5788" y="2428"/>
                    <a:pt x="5959" y="2244"/>
                    <a:pt x="6126" y="2077"/>
                  </a:cubicBezTo>
                  <a:cubicBezTo>
                    <a:pt x="6386" y="1816"/>
                    <a:pt x="6635" y="1595"/>
                    <a:pt x="6861" y="1408"/>
                  </a:cubicBezTo>
                  <a:cubicBezTo>
                    <a:pt x="6975" y="1317"/>
                    <a:pt x="7083" y="1231"/>
                    <a:pt x="7181" y="1153"/>
                  </a:cubicBezTo>
                  <a:cubicBezTo>
                    <a:pt x="7283" y="1079"/>
                    <a:pt x="7377" y="1011"/>
                    <a:pt x="7461" y="950"/>
                  </a:cubicBezTo>
                  <a:cubicBezTo>
                    <a:pt x="7502" y="919"/>
                    <a:pt x="7541" y="890"/>
                    <a:pt x="7579" y="861"/>
                  </a:cubicBezTo>
                  <a:cubicBezTo>
                    <a:pt x="7616" y="836"/>
                    <a:pt x="7652" y="812"/>
                    <a:pt x="7686" y="789"/>
                  </a:cubicBezTo>
                  <a:cubicBezTo>
                    <a:pt x="7752" y="743"/>
                    <a:pt x="7808" y="703"/>
                    <a:pt x="7851" y="670"/>
                  </a:cubicBezTo>
                  <a:cubicBezTo>
                    <a:pt x="7940" y="601"/>
                    <a:pt x="7982" y="557"/>
                    <a:pt x="7973" y="539"/>
                  </a:cubicBezTo>
                  <a:cubicBezTo>
                    <a:pt x="7918" y="423"/>
                    <a:pt x="7834" y="376"/>
                    <a:pt x="7729" y="376"/>
                  </a:cubicBezTo>
                  <a:cubicBezTo>
                    <a:pt x="7513" y="376"/>
                    <a:pt x="7209" y="572"/>
                    <a:pt x="6883" y="778"/>
                  </a:cubicBezTo>
                  <a:cubicBezTo>
                    <a:pt x="6985" y="693"/>
                    <a:pt x="7084" y="614"/>
                    <a:pt x="7166" y="537"/>
                  </a:cubicBezTo>
                  <a:cubicBezTo>
                    <a:pt x="7209" y="498"/>
                    <a:pt x="7248" y="460"/>
                    <a:pt x="7285" y="424"/>
                  </a:cubicBezTo>
                  <a:cubicBezTo>
                    <a:pt x="7302" y="404"/>
                    <a:pt x="7319" y="387"/>
                    <a:pt x="7337" y="371"/>
                  </a:cubicBezTo>
                  <a:cubicBezTo>
                    <a:pt x="7354" y="355"/>
                    <a:pt x="7370" y="338"/>
                    <a:pt x="7385" y="322"/>
                  </a:cubicBezTo>
                  <a:cubicBezTo>
                    <a:pt x="7506" y="193"/>
                    <a:pt x="7565" y="81"/>
                    <a:pt x="7523" y="4"/>
                  </a:cubicBezTo>
                  <a:cubicBezTo>
                    <a:pt x="7522" y="2"/>
                    <a:pt x="7519" y="0"/>
                    <a:pt x="7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624525" y="2238950"/>
              <a:ext cx="139325" cy="55025"/>
            </a:xfrm>
            <a:custGeom>
              <a:avLst/>
              <a:gdLst/>
              <a:ahLst/>
              <a:cxnLst/>
              <a:rect l="l" t="t" r="r" b="b"/>
              <a:pathLst>
                <a:path w="5573" h="2201" extrusionOk="0">
                  <a:moveTo>
                    <a:pt x="5365" y="0"/>
                  </a:moveTo>
                  <a:cubicBezTo>
                    <a:pt x="5203" y="0"/>
                    <a:pt x="4357" y="590"/>
                    <a:pt x="4034" y="647"/>
                  </a:cubicBezTo>
                  <a:cubicBezTo>
                    <a:pt x="3845" y="680"/>
                    <a:pt x="3661" y="692"/>
                    <a:pt x="3484" y="692"/>
                  </a:cubicBezTo>
                  <a:cubicBezTo>
                    <a:pt x="2981" y="692"/>
                    <a:pt x="2533" y="593"/>
                    <a:pt x="2164" y="593"/>
                  </a:cubicBezTo>
                  <a:cubicBezTo>
                    <a:pt x="2104" y="593"/>
                    <a:pt x="2047" y="596"/>
                    <a:pt x="1992" y="602"/>
                  </a:cubicBezTo>
                  <a:cubicBezTo>
                    <a:pt x="113" y="806"/>
                    <a:pt x="1" y="804"/>
                    <a:pt x="149" y="1647"/>
                  </a:cubicBezTo>
                  <a:cubicBezTo>
                    <a:pt x="214" y="2018"/>
                    <a:pt x="704" y="2200"/>
                    <a:pt x="1354" y="2200"/>
                  </a:cubicBezTo>
                  <a:cubicBezTo>
                    <a:pt x="1585" y="2200"/>
                    <a:pt x="1836" y="2177"/>
                    <a:pt x="2095" y="2131"/>
                  </a:cubicBezTo>
                  <a:cubicBezTo>
                    <a:pt x="2674" y="2029"/>
                    <a:pt x="3264" y="1616"/>
                    <a:pt x="3828" y="1427"/>
                  </a:cubicBezTo>
                  <a:cubicBezTo>
                    <a:pt x="4794" y="1104"/>
                    <a:pt x="5573" y="848"/>
                    <a:pt x="5546" y="695"/>
                  </a:cubicBezTo>
                  <a:cubicBezTo>
                    <a:pt x="5498" y="423"/>
                    <a:pt x="5438" y="377"/>
                    <a:pt x="5365" y="377"/>
                  </a:cubicBezTo>
                  <a:cubicBezTo>
                    <a:pt x="5332" y="377"/>
                    <a:pt x="5297" y="386"/>
                    <a:pt x="5259" y="389"/>
                  </a:cubicBezTo>
                  <a:cubicBezTo>
                    <a:pt x="5359" y="311"/>
                    <a:pt x="5422" y="190"/>
                    <a:pt x="5392" y="17"/>
                  </a:cubicBezTo>
                  <a:cubicBezTo>
                    <a:pt x="5390" y="6"/>
                    <a:pt x="5381" y="0"/>
                    <a:pt x="5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615600" y="2303125"/>
              <a:ext cx="149625" cy="49475"/>
            </a:xfrm>
            <a:custGeom>
              <a:avLst/>
              <a:gdLst/>
              <a:ahLst/>
              <a:cxnLst/>
              <a:rect l="l" t="t" r="r" b="b"/>
              <a:pathLst>
                <a:path w="5985" h="1979" extrusionOk="0">
                  <a:moveTo>
                    <a:pt x="5823" y="0"/>
                  </a:moveTo>
                  <a:cubicBezTo>
                    <a:pt x="5637" y="0"/>
                    <a:pt x="4695" y="534"/>
                    <a:pt x="4346" y="572"/>
                  </a:cubicBezTo>
                  <a:cubicBezTo>
                    <a:pt x="4215" y="586"/>
                    <a:pt x="4087" y="593"/>
                    <a:pt x="3962" y="593"/>
                  </a:cubicBezTo>
                  <a:cubicBezTo>
                    <a:pt x="3283" y="593"/>
                    <a:pt x="2700" y="411"/>
                    <a:pt x="2234" y="411"/>
                  </a:cubicBezTo>
                  <a:cubicBezTo>
                    <a:pt x="2207" y="411"/>
                    <a:pt x="2181" y="412"/>
                    <a:pt x="2156" y="413"/>
                  </a:cubicBezTo>
                  <a:cubicBezTo>
                    <a:pt x="121" y="512"/>
                    <a:pt x="1" y="503"/>
                    <a:pt x="94" y="1353"/>
                  </a:cubicBezTo>
                  <a:cubicBezTo>
                    <a:pt x="141" y="1766"/>
                    <a:pt x="764" y="1978"/>
                    <a:pt x="1578" y="1978"/>
                  </a:cubicBezTo>
                  <a:cubicBezTo>
                    <a:pt x="1761" y="1978"/>
                    <a:pt x="1952" y="1967"/>
                    <a:pt x="2149" y="1946"/>
                  </a:cubicBezTo>
                  <a:cubicBezTo>
                    <a:pt x="2779" y="1876"/>
                    <a:pt x="3444" y="1496"/>
                    <a:pt x="4066" y="1339"/>
                  </a:cubicBezTo>
                  <a:cubicBezTo>
                    <a:pt x="5127" y="1070"/>
                    <a:pt x="5984" y="858"/>
                    <a:pt x="5968" y="703"/>
                  </a:cubicBezTo>
                  <a:cubicBezTo>
                    <a:pt x="5935" y="418"/>
                    <a:pt x="5869" y="375"/>
                    <a:pt x="5787" y="375"/>
                  </a:cubicBezTo>
                  <a:cubicBezTo>
                    <a:pt x="5755" y="375"/>
                    <a:pt x="5720" y="382"/>
                    <a:pt x="5683" y="383"/>
                  </a:cubicBezTo>
                  <a:cubicBezTo>
                    <a:pt x="5795" y="310"/>
                    <a:pt x="5873" y="193"/>
                    <a:pt x="5854" y="19"/>
                  </a:cubicBezTo>
                  <a:cubicBezTo>
                    <a:pt x="5853" y="6"/>
                    <a:pt x="5842" y="0"/>
                    <a:pt x="58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858525" y="1979975"/>
              <a:ext cx="148525" cy="255775"/>
            </a:xfrm>
            <a:custGeom>
              <a:avLst/>
              <a:gdLst/>
              <a:ahLst/>
              <a:cxnLst/>
              <a:rect l="l" t="t" r="r" b="b"/>
              <a:pathLst>
                <a:path w="5941" h="10231" extrusionOk="0">
                  <a:moveTo>
                    <a:pt x="4745" y="8161"/>
                  </a:moveTo>
                  <a:cubicBezTo>
                    <a:pt x="4765" y="8226"/>
                    <a:pt x="4783" y="8288"/>
                    <a:pt x="4802" y="8347"/>
                  </a:cubicBezTo>
                  <a:cubicBezTo>
                    <a:pt x="4801" y="8347"/>
                    <a:pt x="4800" y="8347"/>
                    <a:pt x="4799" y="8347"/>
                  </a:cubicBezTo>
                  <a:cubicBezTo>
                    <a:pt x="4712" y="8347"/>
                    <a:pt x="4620" y="8393"/>
                    <a:pt x="4514" y="8424"/>
                  </a:cubicBezTo>
                  <a:cubicBezTo>
                    <a:pt x="4625" y="8346"/>
                    <a:pt x="4710" y="8257"/>
                    <a:pt x="4745" y="8161"/>
                  </a:cubicBezTo>
                  <a:close/>
                  <a:moveTo>
                    <a:pt x="4511" y="7328"/>
                  </a:moveTo>
                  <a:cubicBezTo>
                    <a:pt x="4573" y="7562"/>
                    <a:pt x="4635" y="7779"/>
                    <a:pt x="4691" y="7976"/>
                  </a:cubicBezTo>
                  <a:cubicBezTo>
                    <a:pt x="4375" y="8069"/>
                    <a:pt x="2868" y="9074"/>
                    <a:pt x="2283" y="9288"/>
                  </a:cubicBezTo>
                  <a:cubicBezTo>
                    <a:pt x="2150" y="9336"/>
                    <a:pt x="2024" y="9375"/>
                    <a:pt x="1903" y="9402"/>
                  </a:cubicBezTo>
                  <a:cubicBezTo>
                    <a:pt x="1797" y="9425"/>
                    <a:pt x="1694" y="9438"/>
                    <a:pt x="1601" y="9438"/>
                  </a:cubicBezTo>
                  <a:cubicBezTo>
                    <a:pt x="1588" y="9438"/>
                    <a:pt x="1576" y="9438"/>
                    <a:pt x="1563" y="9437"/>
                  </a:cubicBezTo>
                  <a:cubicBezTo>
                    <a:pt x="1539" y="9434"/>
                    <a:pt x="1514" y="9434"/>
                    <a:pt x="1489" y="9432"/>
                  </a:cubicBezTo>
                  <a:cubicBezTo>
                    <a:pt x="1467" y="9428"/>
                    <a:pt x="1444" y="9426"/>
                    <a:pt x="1423" y="9420"/>
                  </a:cubicBezTo>
                  <a:cubicBezTo>
                    <a:pt x="1402" y="9413"/>
                    <a:pt x="1381" y="9411"/>
                    <a:pt x="1364" y="9402"/>
                  </a:cubicBezTo>
                  <a:cubicBezTo>
                    <a:pt x="1344" y="9394"/>
                    <a:pt x="1333" y="9390"/>
                    <a:pt x="1317" y="9383"/>
                  </a:cubicBezTo>
                  <a:cubicBezTo>
                    <a:pt x="1263" y="9354"/>
                    <a:pt x="1221" y="9311"/>
                    <a:pt x="1193" y="9266"/>
                  </a:cubicBezTo>
                  <a:cubicBezTo>
                    <a:pt x="1179" y="9243"/>
                    <a:pt x="1168" y="9221"/>
                    <a:pt x="1162" y="9198"/>
                  </a:cubicBezTo>
                  <a:cubicBezTo>
                    <a:pt x="1155" y="9175"/>
                    <a:pt x="1150" y="9153"/>
                    <a:pt x="1148" y="9131"/>
                  </a:cubicBezTo>
                  <a:cubicBezTo>
                    <a:pt x="1149" y="9089"/>
                    <a:pt x="1150" y="9035"/>
                    <a:pt x="1161" y="8983"/>
                  </a:cubicBezTo>
                  <a:cubicBezTo>
                    <a:pt x="1165" y="8958"/>
                    <a:pt x="1174" y="8934"/>
                    <a:pt x="1182" y="8910"/>
                  </a:cubicBezTo>
                  <a:cubicBezTo>
                    <a:pt x="1187" y="8897"/>
                    <a:pt x="1191" y="8886"/>
                    <a:pt x="1196" y="8876"/>
                  </a:cubicBezTo>
                  <a:lnTo>
                    <a:pt x="1205" y="8859"/>
                  </a:lnTo>
                  <a:lnTo>
                    <a:pt x="1214" y="8842"/>
                  </a:lnTo>
                  <a:cubicBezTo>
                    <a:pt x="1238" y="8795"/>
                    <a:pt x="1269" y="8749"/>
                    <a:pt x="1303" y="8703"/>
                  </a:cubicBezTo>
                  <a:cubicBezTo>
                    <a:pt x="1373" y="8610"/>
                    <a:pt x="1462" y="8519"/>
                    <a:pt x="1558" y="8428"/>
                  </a:cubicBezTo>
                  <a:cubicBezTo>
                    <a:pt x="1582" y="8405"/>
                    <a:pt x="1608" y="8381"/>
                    <a:pt x="1631" y="8360"/>
                  </a:cubicBezTo>
                  <a:cubicBezTo>
                    <a:pt x="1656" y="8337"/>
                    <a:pt x="1679" y="8316"/>
                    <a:pt x="1703" y="8294"/>
                  </a:cubicBezTo>
                  <a:cubicBezTo>
                    <a:pt x="1728" y="8273"/>
                    <a:pt x="1751" y="8253"/>
                    <a:pt x="1775" y="8231"/>
                  </a:cubicBezTo>
                  <a:cubicBezTo>
                    <a:pt x="1787" y="8220"/>
                    <a:pt x="1798" y="8210"/>
                    <a:pt x="1811" y="8201"/>
                  </a:cubicBezTo>
                  <a:cubicBezTo>
                    <a:pt x="1822" y="8191"/>
                    <a:pt x="1834" y="8181"/>
                    <a:pt x="1846" y="8171"/>
                  </a:cubicBezTo>
                  <a:cubicBezTo>
                    <a:pt x="1979" y="8056"/>
                    <a:pt x="2117" y="7957"/>
                    <a:pt x="2253" y="7880"/>
                  </a:cubicBezTo>
                  <a:cubicBezTo>
                    <a:pt x="2286" y="7858"/>
                    <a:pt x="2321" y="7841"/>
                    <a:pt x="2354" y="7823"/>
                  </a:cubicBezTo>
                  <a:cubicBezTo>
                    <a:pt x="2387" y="7806"/>
                    <a:pt x="2420" y="7787"/>
                    <a:pt x="2453" y="7772"/>
                  </a:cubicBezTo>
                  <a:cubicBezTo>
                    <a:pt x="2487" y="7756"/>
                    <a:pt x="2520" y="7741"/>
                    <a:pt x="2552" y="7726"/>
                  </a:cubicBezTo>
                  <a:cubicBezTo>
                    <a:pt x="2585" y="7713"/>
                    <a:pt x="2617" y="7699"/>
                    <a:pt x="2648" y="7687"/>
                  </a:cubicBezTo>
                  <a:cubicBezTo>
                    <a:pt x="2665" y="7681"/>
                    <a:pt x="2680" y="7675"/>
                    <a:pt x="2695" y="7669"/>
                  </a:cubicBezTo>
                  <a:cubicBezTo>
                    <a:pt x="2711" y="7664"/>
                    <a:pt x="2727" y="7658"/>
                    <a:pt x="2742" y="7653"/>
                  </a:cubicBezTo>
                  <a:lnTo>
                    <a:pt x="2834" y="7621"/>
                  </a:lnTo>
                  <a:cubicBezTo>
                    <a:pt x="2865" y="7611"/>
                    <a:pt x="2896" y="7603"/>
                    <a:pt x="2925" y="7594"/>
                  </a:cubicBezTo>
                  <a:cubicBezTo>
                    <a:pt x="2940" y="7590"/>
                    <a:pt x="2955" y="7584"/>
                    <a:pt x="2969" y="7580"/>
                  </a:cubicBezTo>
                  <a:cubicBezTo>
                    <a:pt x="2984" y="7576"/>
                    <a:pt x="2999" y="7574"/>
                    <a:pt x="3014" y="7569"/>
                  </a:cubicBezTo>
                  <a:lnTo>
                    <a:pt x="3099" y="7549"/>
                  </a:lnTo>
                  <a:cubicBezTo>
                    <a:pt x="3126" y="7542"/>
                    <a:pt x="3153" y="7538"/>
                    <a:pt x="3180" y="7533"/>
                  </a:cubicBezTo>
                  <a:cubicBezTo>
                    <a:pt x="3207" y="7527"/>
                    <a:pt x="3234" y="7522"/>
                    <a:pt x="3260" y="7519"/>
                  </a:cubicBezTo>
                  <a:cubicBezTo>
                    <a:pt x="3284" y="7515"/>
                    <a:pt x="3310" y="7511"/>
                    <a:pt x="3336" y="7508"/>
                  </a:cubicBezTo>
                  <a:cubicBezTo>
                    <a:pt x="3362" y="7505"/>
                    <a:pt x="3385" y="7499"/>
                    <a:pt x="3410" y="7497"/>
                  </a:cubicBezTo>
                  <a:cubicBezTo>
                    <a:pt x="3434" y="7494"/>
                    <a:pt x="3456" y="7493"/>
                    <a:pt x="3481" y="7490"/>
                  </a:cubicBezTo>
                  <a:cubicBezTo>
                    <a:pt x="3504" y="7488"/>
                    <a:pt x="3526" y="7484"/>
                    <a:pt x="3550" y="7483"/>
                  </a:cubicBezTo>
                  <a:cubicBezTo>
                    <a:pt x="3571" y="7482"/>
                    <a:pt x="3594" y="7481"/>
                    <a:pt x="3614" y="7481"/>
                  </a:cubicBezTo>
                  <a:cubicBezTo>
                    <a:pt x="3655" y="7478"/>
                    <a:pt x="3698" y="7476"/>
                    <a:pt x="3732" y="7474"/>
                  </a:cubicBezTo>
                  <a:cubicBezTo>
                    <a:pt x="3766" y="7473"/>
                    <a:pt x="3794" y="7473"/>
                    <a:pt x="3815" y="7473"/>
                  </a:cubicBezTo>
                  <a:lnTo>
                    <a:pt x="3867" y="7473"/>
                  </a:lnTo>
                  <a:cubicBezTo>
                    <a:pt x="3878" y="7473"/>
                    <a:pt x="3885" y="7472"/>
                    <a:pt x="3889" y="7468"/>
                  </a:cubicBezTo>
                  <a:cubicBezTo>
                    <a:pt x="3893" y="7463"/>
                    <a:pt x="3900" y="7455"/>
                    <a:pt x="3910" y="7450"/>
                  </a:cubicBezTo>
                  <a:cubicBezTo>
                    <a:pt x="3928" y="7436"/>
                    <a:pt x="3956" y="7425"/>
                    <a:pt x="3991" y="7418"/>
                  </a:cubicBezTo>
                  <a:cubicBezTo>
                    <a:pt x="4026" y="7409"/>
                    <a:pt x="4069" y="7404"/>
                    <a:pt x="4117" y="7398"/>
                  </a:cubicBezTo>
                  <a:cubicBezTo>
                    <a:pt x="4213" y="7390"/>
                    <a:pt x="4336" y="7372"/>
                    <a:pt x="4511" y="7328"/>
                  </a:cubicBezTo>
                  <a:close/>
                  <a:moveTo>
                    <a:pt x="3878" y="0"/>
                  </a:moveTo>
                  <a:cubicBezTo>
                    <a:pt x="3789" y="0"/>
                    <a:pt x="3686" y="14"/>
                    <a:pt x="3568" y="35"/>
                  </a:cubicBezTo>
                  <a:cubicBezTo>
                    <a:pt x="3068" y="121"/>
                    <a:pt x="3003" y="1544"/>
                    <a:pt x="3289" y="3207"/>
                  </a:cubicBezTo>
                  <a:cubicBezTo>
                    <a:pt x="3456" y="4180"/>
                    <a:pt x="3943" y="5206"/>
                    <a:pt x="4196" y="6163"/>
                  </a:cubicBezTo>
                  <a:cubicBezTo>
                    <a:pt x="4201" y="6179"/>
                    <a:pt x="4205" y="6195"/>
                    <a:pt x="4210" y="6211"/>
                  </a:cubicBezTo>
                  <a:cubicBezTo>
                    <a:pt x="4117" y="6171"/>
                    <a:pt x="4022" y="6138"/>
                    <a:pt x="3927" y="6114"/>
                  </a:cubicBezTo>
                  <a:cubicBezTo>
                    <a:pt x="3818" y="6087"/>
                    <a:pt x="3712" y="6070"/>
                    <a:pt x="3610" y="6059"/>
                  </a:cubicBezTo>
                  <a:cubicBezTo>
                    <a:pt x="3557" y="6054"/>
                    <a:pt x="3505" y="6048"/>
                    <a:pt x="3450" y="6044"/>
                  </a:cubicBezTo>
                  <a:cubicBezTo>
                    <a:pt x="3396" y="6040"/>
                    <a:pt x="3341" y="6040"/>
                    <a:pt x="3284" y="6038"/>
                  </a:cubicBezTo>
                  <a:cubicBezTo>
                    <a:pt x="3279" y="6038"/>
                    <a:pt x="3273" y="6038"/>
                    <a:pt x="3267" y="6038"/>
                  </a:cubicBezTo>
                  <a:cubicBezTo>
                    <a:pt x="3048" y="6038"/>
                    <a:pt x="2811" y="6058"/>
                    <a:pt x="2570" y="6113"/>
                  </a:cubicBezTo>
                  <a:cubicBezTo>
                    <a:pt x="2075" y="6220"/>
                    <a:pt x="1549" y="6450"/>
                    <a:pt x="1087" y="6815"/>
                  </a:cubicBezTo>
                  <a:cubicBezTo>
                    <a:pt x="888" y="6972"/>
                    <a:pt x="705" y="7160"/>
                    <a:pt x="545" y="7368"/>
                  </a:cubicBezTo>
                  <a:cubicBezTo>
                    <a:pt x="467" y="7473"/>
                    <a:pt x="391" y="7580"/>
                    <a:pt x="322" y="7702"/>
                  </a:cubicBezTo>
                  <a:cubicBezTo>
                    <a:pt x="252" y="7823"/>
                    <a:pt x="185" y="7956"/>
                    <a:pt x="132" y="8100"/>
                  </a:cubicBezTo>
                  <a:cubicBezTo>
                    <a:pt x="78" y="8244"/>
                    <a:pt x="37" y="8401"/>
                    <a:pt x="17" y="8566"/>
                  </a:cubicBezTo>
                  <a:cubicBezTo>
                    <a:pt x="7" y="8647"/>
                    <a:pt x="0" y="8736"/>
                    <a:pt x="3" y="8822"/>
                  </a:cubicBezTo>
                  <a:cubicBezTo>
                    <a:pt x="7" y="8907"/>
                    <a:pt x="13" y="8992"/>
                    <a:pt x="29" y="9076"/>
                  </a:cubicBezTo>
                  <a:cubicBezTo>
                    <a:pt x="44" y="9160"/>
                    <a:pt x="66" y="9244"/>
                    <a:pt x="96" y="9326"/>
                  </a:cubicBezTo>
                  <a:cubicBezTo>
                    <a:pt x="109" y="9368"/>
                    <a:pt x="126" y="9405"/>
                    <a:pt x="145" y="9450"/>
                  </a:cubicBezTo>
                  <a:cubicBezTo>
                    <a:pt x="166" y="9492"/>
                    <a:pt x="184" y="9534"/>
                    <a:pt x="209" y="9573"/>
                  </a:cubicBezTo>
                  <a:cubicBezTo>
                    <a:pt x="298" y="9732"/>
                    <a:pt x="419" y="9868"/>
                    <a:pt x="558" y="9973"/>
                  </a:cubicBezTo>
                  <a:cubicBezTo>
                    <a:pt x="666" y="10050"/>
                    <a:pt x="778" y="10114"/>
                    <a:pt x="899" y="10154"/>
                  </a:cubicBezTo>
                  <a:cubicBezTo>
                    <a:pt x="958" y="10178"/>
                    <a:pt x="1020" y="10190"/>
                    <a:pt x="1079" y="10204"/>
                  </a:cubicBezTo>
                  <a:cubicBezTo>
                    <a:pt x="1108" y="10212"/>
                    <a:pt x="1140" y="10215"/>
                    <a:pt x="1170" y="10218"/>
                  </a:cubicBezTo>
                  <a:cubicBezTo>
                    <a:pt x="1199" y="10222"/>
                    <a:pt x="1227" y="10227"/>
                    <a:pt x="1254" y="10228"/>
                  </a:cubicBezTo>
                  <a:cubicBezTo>
                    <a:pt x="1286" y="10230"/>
                    <a:pt x="1317" y="10231"/>
                    <a:pt x="1347" y="10231"/>
                  </a:cubicBezTo>
                  <a:cubicBezTo>
                    <a:pt x="1531" y="10231"/>
                    <a:pt x="1692" y="10202"/>
                    <a:pt x="1842" y="10168"/>
                  </a:cubicBezTo>
                  <a:cubicBezTo>
                    <a:pt x="1979" y="10135"/>
                    <a:pt x="2107" y="10092"/>
                    <a:pt x="2228" y="10044"/>
                  </a:cubicBezTo>
                  <a:cubicBezTo>
                    <a:pt x="2289" y="10022"/>
                    <a:pt x="2347" y="9997"/>
                    <a:pt x="2402" y="9973"/>
                  </a:cubicBezTo>
                  <a:cubicBezTo>
                    <a:pt x="2430" y="9961"/>
                    <a:pt x="2459" y="9949"/>
                    <a:pt x="2486" y="9937"/>
                  </a:cubicBezTo>
                  <a:cubicBezTo>
                    <a:pt x="2511" y="9925"/>
                    <a:pt x="2538" y="9912"/>
                    <a:pt x="2564" y="9901"/>
                  </a:cubicBezTo>
                  <a:cubicBezTo>
                    <a:pt x="2771" y="9807"/>
                    <a:pt x="2970" y="9716"/>
                    <a:pt x="3159" y="9630"/>
                  </a:cubicBezTo>
                  <a:cubicBezTo>
                    <a:pt x="3537" y="9455"/>
                    <a:pt x="3878" y="9295"/>
                    <a:pt x="4162" y="9155"/>
                  </a:cubicBezTo>
                  <a:cubicBezTo>
                    <a:pt x="4518" y="8981"/>
                    <a:pt x="4783" y="8838"/>
                    <a:pt x="4927" y="8738"/>
                  </a:cubicBezTo>
                  <a:cubicBezTo>
                    <a:pt x="5010" y="8969"/>
                    <a:pt x="5078" y="9100"/>
                    <a:pt x="5127" y="9100"/>
                  </a:cubicBezTo>
                  <a:cubicBezTo>
                    <a:pt x="5129" y="9100"/>
                    <a:pt x="5131" y="9100"/>
                    <a:pt x="5132" y="9100"/>
                  </a:cubicBezTo>
                  <a:cubicBezTo>
                    <a:pt x="5528" y="9031"/>
                    <a:pt x="5436" y="8865"/>
                    <a:pt x="5414" y="8663"/>
                  </a:cubicBezTo>
                  <a:lnTo>
                    <a:pt x="5414" y="8663"/>
                  </a:lnTo>
                  <a:cubicBezTo>
                    <a:pt x="5494" y="8818"/>
                    <a:pt x="5608" y="8931"/>
                    <a:pt x="5756" y="8931"/>
                  </a:cubicBezTo>
                  <a:cubicBezTo>
                    <a:pt x="5772" y="8931"/>
                    <a:pt x="5789" y="8930"/>
                    <a:pt x="5807" y="8927"/>
                  </a:cubicBezTo>
                  <a:cubicBezTo>
                    <a:pt x="5941" y="8905"/>
                    <a:pt x="5118" y="7193"/>
                    <a:pt x="5014" y="6598"/>
                  </a:cubicBezTo>
                  <a:cubicBezTo>
                    <a:pt x="4778" y="5231"/>
                    <a:pt x="4949" y="4083"/>
                    <a:pt x="4836" y="3218"/>
                  </a:cubicBezTo>
                  <a:cubicBezTo>
                    <a:pt x="4480" y="518"/>
                    <a:pt x="4422" y="0"/>
                    <a:pt x="38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828550" y="2205175"/>
              <a:ext cx="331725" cy="104175"/>
            </a:xfrm>
            <a:custGeom>
              <a:avLst/>
              <a:gdLst/>
              <a:ahLst/>
              <a:cxnLst/>
              <a:rect l="l" t="t" r="r" b="b"/>
              <a:pathLst>
                <a:path w="13269" h="4167" extrusionOk="0">
                  <a:moveTo>
                    <a:pt x="12957" y="1"/>
                  </a:moveTo>
                  <a:cubicBezTo>
                    <a:pt x="12687" y="1"/>
                    <a:pt x="10445" y="1035"/>
                    <a:pt x="9638" y="1235"/>
                  </a:cubicBezTo>
                  <a:cubicBezTo>
                    <a:pt x="7672" y="1721"/>
                    <a:pt x="6025" y="1753"/>
                    <a:pt x="4781" y="2025"/>
                  </a:cubicBezTo>
                  <a:cubicBezTo>
                    <a:pt x="269" y="3009"/>
                    <a:pt x="1" y="3055"/>
                    <a:pt x="205" y="3884"/>
                  </a:cubicBezTo>
                  <a:cubicBezTo>
                    <a:pt x="252" y="4078"/>
                    <a:pt x="597" y="4166"/>
                    <a:pt x="1143" y="4166"/>
                  </a:cubicBezTo>
                  <a:cubicBezTo>
                    <a:pt x="1986" y="4166"/>
                    <a:pt x="3308" y="3956"/>
                    <a:pt x="4757" y="3597"/>
                  </a:cubicBezTo>
                  <a:cubicBezTo>
                    <a:pt x="6156" y="3251"/>
                    <a:pt x="7631" y="2573"/>
                    <a:pt x="9009" y="2142"/>
                  </a:cubicBezTo>
                  <a:cubicBezTo>
                    <a:pt x="11366" y="1406"/>
                    <a:pt x="13269" y="815"/>
                    <a:pt x="13231" y="665"/>
                  </a:cubicBezTo>
                  <a:cubicBezTo>
                    <a:pt x="13178" y="451"/>
                    <a:pt x="13081" y="391"/>
                    <a:pt x="12957" y="391"/>
                  </a:cubicBezTo>
                  <a:cubicBezTo>
                    <a:pt x="12855" y="391"/>
                    <a:pt x="12734" y="431"/>
                    <a:pt x="12603" y="458"/>
                  </a:cubicBezTo>
                  <a:cubicBezTo>
                    <a:pt x="12852" y="335"/>
                    <a:pt x="13027" y="182"/>
                    <a:pt x="12984" y="12"/>
                  </a:cubicBezTo>
                  <a:cubicBezTo>
                    <a:pt x="12982" y="4"/>
                    <a:pt x="12973" y="1"/>
                    <a:pt x="12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884625" y="2281000"/>
              <a:ext cx="218050" cy="194350"/>
            </a:xfrm>
            <a:custGeom>
              <a:avLst/>
              <a:gdLst/>
              <a:ahLst/>
              <a:cxnLst/>
              <a:rect l="l" t="t" r="r" b="b"/>
              <a:pathLst>
                <a:path w="8722" h="7774" extrusionOk="0">
                  <a:moveTo>
                    <a:pt x="8443" y="0"/>
                  </a:moveTo>
                  <a:lnTo>
                    <a:pt x="8443" y="0"/>
                  </a:lnTo>
                  <a:cubicBezTo>
                    <a:pt x="7086" y="296"/>
                    <a:pt x="5887" y="556"/>
                    <a:pt x="4830" y="786"/>
                  </a:cubicBezTo>
                  <a:cubicBezTo>
                    <a:pt x="4368" y="888"/>
                    <a:pt x="3938" y="981"/>
                    <a:pt x="3536" y="1070"/>
                  </a:cubicBezTo>
                  <a:cubicBezTo>
                    <a:pt x="3300" y="1122"/>
                    <a:pt x="3079" y="1171"/>
                    <a:pt x="2875" y="1217"/>
                  </a:cubicBezTo>
                  <a:cubicBezTo>
                    <a:pt x="2059" y="1404"/>
                    <a:pt x="1498" y="1554"/>
                    <a:pt x="1117" y="1690"/>
                  </a:cubicBezTo>
                  <a:cubicBezTo>
                    <a:pt x="353" y="1963"/>
                    <a:pt x="311" y="2185"/>
                    <a:pt x="397" y="2569"/>
                  </a:cubicBezTo>
                  <a:cubicBezTo>
                    <a:pt x="430" y="2714"/>
                    <a:pt x="734" y="2782"/>
                    <a:pt x="1245" y="2782"/>
                  </a:cubicBezTo>
                  <a:cubicBezTo>
                    <a:pt x="1519" y="2782"/>
                    <a:pt x="1851" y="2763"/>
                    <a:pt x="2233" y="2726"/>
                  </a:cubicBezTo>
                  <a:cubicBezTo>
                    <a:pt x="2507" y="2699"/>
                    <a:pt x="2805" y="2663"/>
                    <a:pt x="3127" y="2619"/>
                  </a:cubicBezTo>
                  <a:cubicBezTo>
                    <a:pt x="3287" y="2598"/>
                    <a:pt x="3453" y="2574"/>
                    <a:pt x="3624" y="2548"/>
                  </a:cubicBezTo>
                  <a:cubicBezTo>
                    <a:pt x="3710" y="2534"/>
                    <a:pt x="3796" y="2522"/>
                    <a:pt x="3884" y="2508"/>
                  </a:cubicBezTo>
                  <a:cubicBezTo>
                    <a:pt x="3928" y="2501"/>
                    <a:pt x="3973" y="2494"/>
                    <a:pt x="4017" y="2486"/>
                  </a:cubicBezTo>
                  <a:cubicBezTo>
                    <a:pt x="4040" y="2483"/>
                    <a:pt x="4061" y="2480"/>
                    <a:pt x="4084" y="2475"/>
                  </a:cubicBezTo>
                  <a:cubicBezTo>
                    <a:pt x="4087" y="2475"/>
                    <a:pt x="4091" y="2474"/>
                    <a:pt x="4091" y="2474"/>
                  </a:cubicBezTo>
                  <a:lnTo>
                    <a:pt x="4095" y="2474"/>
                  </a:lnTo>
                  <a:lnTo>
                    <a:pt x="4099" y="2475"/>
                  </a:lnTo>
                  <a:cubicBezTo>
                    <a:pt x="4188" y="2499"/>
                    <a:pt x="4162" y="2533"/>
                    <a:pt x="4134" y="2553"/>
                  </a:cubicBezTo>
                  <a:cubicBezTo>
                    <a:pt x="4118" y="2563"/>
                    <a:pt x="4113" y="2566"/>
                    <a:pt x="4113" y="2566"/>
                  </a:cubicBezTo>
                  <a:cubicBezTo>
                    <a:pt x="4113" y="2566"/>
                    <a:pt x="4115" y="2565"/>
                    <a:pt x="4118" y="2565"/>
                  </a:cubicBezTo>
                  <a:cubicBezTo>
                    <a:pt x="4120" y="2565"/>
                    <a:pt x="4123" y="2565"/>
                    <a:pt x="4126" y="2567"/>
                  </a:cubicBezTo>
                  <a:cubicBezTo>
                    <a:pt x="4129" y="2569"/>
                    <a:pt x="4132" y="2572"/>
                    <a:pt x="4134" y="2577"/>
                  </a:cubicBezTo>
                  <a:cubicBezTo>
                    <a:pt x="4135" y="2581"/>
                    <a:pt x="4135" y="2583"/>
                    <a:pt x="4136" y="2587"/>
                  </a:cubicBezTo>
                  <a:cubicBezTo>
                    <a:pt x="4095" y="2639"/>
                    <a:pt x="4055" y="2689"/>
                    <a:pt x="4013" y="2742"/>
                  </a:cubicBezTo>
                  <a:cubicBezTo>
                    <a:pt x="3675" y="3163"/>
                    <a:pt x="3339" y="3596"/>
                    <a:pt x="3006" y="4032"/>
                  </a:cubicBezTo>
                  <a:lnTo>
                    <a:pt x="2881" y="4196"/>
                  </a:lnTo>
                  <a:lnTo>
                    <a:pt x="2819" y="4278"/>
                  </a:lnTo>
                  <a:lnTo>
                    <a:pt x="2788" y="4318"/>
                  </a:lnTo>
                  <a:lnTo>
                    <a:pt x="2781" y="4328"/>
                  </a:lnTo>
                  <a:lnTo>
                    <a:pt x="2767" y="4345"/>
                  </a:lnTo>
                  <a:lnTo>
                    <a:pt x="2738" y="4380"/>
                  </a:lnTo>
                  <a:lnTo>
                    <a:pt x="2287" y="4935"/>
                  </a:lnTo>
                  <a:cubicBezTo>
                    <a:pt x="2007" y="5283"/>
                    <a:pt x="1728" y="5630"/>
                    <a:pt x="1450" y="5974"/>
                  </a:cubicBezTo>
                  <a:cubicBezTo>
                    <a:pt x="919" y="6634"/>
                    <a:pt x="447" y="7225"/>
                    <a:pt x="1" y="7774"/>
                  </a:cubicBezTo>
                  <a:cubicBezTo>
                    <a:pt x="358" y="7650"/>
                    <a:pt x="687" y="7536"/>
                    <a:pt x="1011" y="7421"/>
                  </a:cubicBezTo>
                  <a:cubicBezTo>
                    <a:pt x="1726" y="7174"/>
                    <a:pt x="2423" y="6934"/>
                    <a:pt x="3095" y="6701"/>
                  </a:cubicBezTo>
                  <a:cubicBezTo>
                    <a:pt x="3410" y="6593"/>
                    <a:pt x="3719" y="6486"/>
                    <a:pt x="4019" y="6381"/>
                  </a:cubicBezTo>
                  <a:cubicBezTo>
                    <a:pt x="4056" y="6367"/>
                    <a:pt x="4093" y="6356"/>
                    <a:pt x="4130" y="6342"/>
                  </a:cubicBezTo>
                  <a:cubicBezTo>
                    <a:pt x="4161" y="6331"/>
                    <a:pt x="4191" y="6320"/>
                    <a:pt x="4221" y="6309"/>
                  </a:cubicBezTo>
                  <a:cubicBezTo>
                    <a:pt x="4272" y="6291"/>
                    <a:pt x="4324" y="6272"/>
                    <a:pt x="4376" y="6255"/>
                  </a:cubicBezTo>
                  <a:cubicBezTo>
                    <a:pt x="4478" y="6217"/>
                    <a:pt x="4578" y="6180"/>
                    <a:pt x="4678" y="6145"/>
                  </a:cubicBezTo>
                  <a:cubicBezTo>
                    <a:pt x="5474" y="5856"/>
                    <a:pt x="6189" y="5593"/>
                    <a:pt x="6790" y="5367"/>
                  </a:cubicBezTo>
                  <a:cubicBezTo>
                    <a:pt x="7990" y="4916"/>
                    <a:pt x="8721" y="4611"/>
                    <a:pt x="8697" y="4537"/>
                  </a:cubicBezTo>
                  <a:cubicBezTo>
                    <a:pt x="8640" y="4368"/>
                    <a:pt x="8534" y="4310"/>
                    <a:pt x="8394" y="4310"/>
                  </a:cubicBezTo>
                  <a:cubicBezTo>
                    <a:pt x="8218" y="4310"/>
                    <a:pt x="7989" y="4400"/>
                    <a:pt x="7737" y="4472"/>
                  </a:cubicBezTo>
                  <a:cubicBezTo>
                    <a:pt x="8130" y="4287"/>
                    <a:pt x="8410" y="4084"/>
                    <a:pt x="8357" y="3917"/>
                  </a:cubicBezTo>
                  <a:cubicBezTo>
                    <a:pt x="8356" y="3912"/>
                    <a:pt x="8349" y="3910"/>
                    <a:pt x="8339" y="3910"/>
                  </a:cubicBezTo>
                  <a:cubicBezTo>
                    <a:pt x="8197" y="3910"/>
                    <a:pt x="7277" y="4297"/>
                    <a:pt x="6218" y="4744"/>
                  </a:cubicBezTo>
                  <a:cubicBezTo>
                    <a:pt x="5649" y="4985"/>
                    <a:pt x="5038" y="5243"/>
                    <a:pt x="4487" y="5466"/>
                  </a:cubicBezTo>
                  <a:cubicBezTo>
                    <a:pt x="4349" y="5522"/>
                    <a:pt x="4215" y="5576"/>
                    <a:pt x="4087" y="5627"/>
                  </a:cubicBezTo>
                  <a:cubicBezTo>
                    <a:pt x="4055" y="5640"/>
                    <a:pt x="4023" y="5653"/>
                    <a:pt x="3991" y="5665"/>
                  </a:cubicBezTo>
                  <a:lnTo>
                    <a:pt x="3968" y="5674"/>
                  </a:lnTo>
                  <a:lnTo>
                    <a:pt x="3955" y="5680"/>
                  </a:lnTo>
                  <a:lnTo>
                    <a:pt x="3931" y="5691"/>
                  </a:lnTo>
                  <a:cubicBezTo>
                    <a:pt x="3898" y="5706"/>
                    <a:pt x="3864" y="5721"/>
                    <a:pt x="3831" y="5735"/>
                  </a:cubicBezTo>
                  <a:cubicBezTo>
                    <a:pt x="3699" y="5792"/>
                    <a:pt x="3570" y="5841"/>
                    <a:pt x="3474" y="5872"/>
                  </a:cubicBezTo>
                  <a:cubicBezTo>
                    <a:pt x="3272" y="5937"/>
                    <a:pt x="3078" y="5992"/>
                    <a:pt x="2916" y="6035"/>
                  </a:cubicBezTo>
                  <a:cubicBezTo>
                    <a:pt x="2754" y="6078"/>
                    <a:pt x="2622" y="6108"/>
                    <a:pt x="2532" y="6121"/>
                  </a:cubicBezTo>
                  <a:cubicBezTo>
                    <a:pt x="2818" y="5836"/>
                    <a:pt x="3077" y="5592"/>
                    <a:pt x="3281" y="5412"/>
                  </a:cubicBezTo>
                  <a:cubicBezTo>
                    <a:pt x="3384" y="5323"/>
                    <a:pt x="3475" y="5249"/>
                    <a:pt x="3551" y="5190"/>
                  </a:cubicBezTo>
                  <a:cubicBezTo>
                    <a:pt x="3590" y="5160"/>
                    <a:pt x="3625" y="5134"/>
                    <a:pt x="3656" y="5112"/>
                  </a:cubicBezTo>
                  <a:cubicBezTo>
                    <a:pt x="3743" y="5027"/>
                    <a:pt x="3829" y="4944"/>
                    <a:pt x="3914" y="4861"/>
                  </a:cubicBezTo>
                  <a:cubicBezTo>
                    <a:pt x="4260" y="4523"/>
                    <a:pt x="4588" y="4203"/>
                    <a:pt x="4895" y="3896"/>
                  </a:cubicBezTo>
                  <a:cubicBezTo>
                    <a:pt x="4972" y="3817"/>
                    <a:pt x="5047" y="3742"/>
                    <a:pt x="5123" y="3667"/>
                  </a:cubicBezTo>
                  <a:cubicBezTo>
                    <a:pt x="5160" y="3628"/>
                    <a:pt x="5198" y="3590"/>
                    <a:pt x="5233" y="3553"/>
                  </a:cubicBezTo>
                  <a:cubicBezTo>
                    <a:pt x="5301" y="3481"/>
                    <a:pt x="5368" y="3408"/>
                    <a:pt x="5434" y="3337"/>
                  </a:cubicBezTo>
                  <a:cubicBezTo>
                    <a:pt x="5699" y="3048"/>
                    <a:pt x="5963" y="2761"/>
                    <a:pt x="6215" y="2479"/>
                  </a:cubicBezTo>
                  <a:cubicBezTo>
                    <a:pt x="7021" y="1582"/>
                    <a:pt x="7763" y="754"/>
                    <a:pt x="84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" name="Google Shape;868;p34"/>
          <p:cNvPicPr preferRelativeResize="0"/>
          <p:nvPr/>
        </p:nvPicPr>
        <p:blipFill rotWithShape="1">
          <a:blip r:embed="rId2">
            <a:alphaModFix/>
          </a:blip>
          <a:srcRect b="15604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34"/>
          <p:cNvPicPr preferRelativeResize="0"/>
          <p:nvPr/>
        </p:nvPicPr>
        <p:blipFill>
          <a:blip r:embed="rId3">
            <a:alphaModFix amt="14000"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34"/>
          <p:cNvSpPr/>
          <p:nvPr/>
        </p:nvSpPr>
        <p:spPr>
          <a:xfrm rot="5400000">
            <a:off x="25" y="0"/>
            <a:ext cx="4627800" cy="46278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34"/>
          <p:cNvSpPr/>
          <p:nvPr/>
        </p:nvSpPr>
        <p:spPr>
          <a:xfrm rot="-5400000">
            <a:off x="6546325" y="2545800"/>
            <a:ext cx="2597700" cy="25977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34"/>
          <p:cNvSpPr/>
          <p:nvPr/>
        </p:nvSpPr>
        <p:spPr>
          <a:xfrm rot="10800000">
            <a:off x="1715560" y="933550"/>
            <a:ext cx="5022791" cy="2824600"/>
          </a:xfrm>
          <a:custGeom>
            <a:avLst/>
            <a:gdLst/>
            <a:ahLst/>
            <a:cxnLst/>
            <a:rect l="l" t="t" r="r" b="b"/>
            <a:pathLst>
              <a:path w="50596" h="28453" extrusionOk="0">
                <a:moveTo>
                  <a:pt x="0" y="0"/>
                </a:moveTo>
                <a:lnTo>
                  <a:pt x="0" y="3"/>
                </a:lnTo>
                <a:lnTo>
                  <a:pt x="184" y="2066"/>
                </a:lnTo>
                <a:lnTo>
                  <a:pt x="928" y="2066"/>
                </a:lnTo>
                <a:cubicBezTo>
                  <a:pt x="1056" y="1772"/>
                  <a:pt x="1239" y="1658"/>
                  <a:pt x="1547" y="1658"/>
                </a:cubicBezTo>
                <a:cubicBezTo>
                  <a:pt x="1978" y="1658"/>
                  <a:pt x="2225" y="1971"/>
                  <a:pt x="2225" y="2366"/>
                </a:cubicBezTo>
                <a:cubicBezTo>
                  <a:pt x="2225" y="2761"/>
                  <a:pt x="1981" y="3078"/>
                  <a:pt x="1547" y="3078"/>
                </a:cubicBezTo>
                <a:cubicBezTo>
                  <a:pt x="1229" y="3078"/>
                  <a:pt x="1036" y="2951"/>
                  <a:pt x="913" y="2655"/>
                </a:cubicBezTo>
                <a:lnTo>
                  <a:pt x="186" y="2655"/>
                </a:lnTo>
                <a:lnTo>
                  <a:pt x="186" y="4718"/>
                </a:lnTo>
                <a:lnTo>
                  <a:pt x="929" y="4718"/>
                </a:lnTo>
                <a:cubicBezTo>
                  <a:pt x="1057" y="4412"/>
                  <a:pt x="1241" y="4285"/>
                  <a:pt x="1548" y="4285"/>
                </a:cubicBezTo>
                <a:cubicBezTo>
                  <a:pt x="1981" y="4285"/>
                  <a:pt x="2227" y="4587"/>
                  <a:pt x="2227" y="4980"/>
                </a:cubicBezTo>
                <a:cubicBezTo>
                  <a:pt x="2227" y="5375"/>
                  <a:pt x="1982" y="5712"/>
                  <a:pt x="1548" y="5712"/>
                </a:cubicBezTo>
                <a:cubicBezTo>
                  <a:pt x="1231" y="5712"/>
                  <a:pt x="1038" y="5456"/>
                  <a:pt x="915" y="5310"/>
                </a:cubicBezTo>
                <a:lnTo>
                  <a:pt x="187" y="5310"/>
                </a:lnTo>
                <a:lnTo>
                  <a:pt x="187" y="7373"/>
                </a:lnTo>
                <a:lnTo>
                  <a:pt x="931" y="7373"/>
                </a:lnTo>
                <a:cubicBezTo>
                  <a:pt x="1059" y="7078"/>
                  <a:pt x="1243" y="6913"/>
                  <a:pt x="1549" y="6913"/>
                </a:cubicBezTo>
                <a:cubicBezTo>
                  <a:pt x="1982" y="6913"/>
                  <a:pt x="2228" y="7201"/>
                  <a:pt x="2228" y="7596"/>
                </a:cubicBezTo>
                <a:cubicBezTo>
                  <a:pt x="2228" y="7991"/>
                  <a:pt x="1983" y="8347"/>
                  <a:pt x="1549" y="8347"/>
                </a:cubicBezTo>
                <a:cubicBezTo>
                  <a:pt x="1232" y="8347"/>
                  <a:pt x="1039" y="8111"/>
                  <a:pt x="916" y="7962"/>
                </a:cubicBezTo>
                <a:lnTo>
                  <a:pt x="189" y="7962"/>
                </a:lnTo>
                <a:lnTo>
                  <a:pt x="189" y="9878"/>
                </a:lnTo>
                <a:lnTo>
                  <a:pt x="932" y="9878"/>
                </a:lnTo>
                <a:cubicBezTo>
                  <a:pt x="1060" y="9583"/>
                  <a:pt x="1244" y="9467"/>
                  <a:pt x="1550" y="9467"/>
                </a:cubicBezTo>
                <a:cubicBezTo>
                  <a:pt x="1983" y="9467"/>
                  <a:pt x="2229" y="9778"/>
                  <a:pt x="2229" y="10174"/>
                </a:cubicBezTo>
                <a:cubicBezTo>
                  <a:pt x="2229" y="10569"/>
                  <a:pt x="1984" y="10888"/>
                  <a:pt x="1550" y="10888"/>
                </a:cubicBezTo>
                <a:cubicBezTo>
                  <a:pt x="1233" y="10888"/>
                  <a:pt x="1040" y="10763"/>
                  <a:pt x="917" y="10467"/>
                </a:cubicBezTo>
                <a:lnTo>
                  <a:pt x="190" y="10467"/>
                </a:lnTo>
                <a:lnTo>
                  <a:pt x="190" y="12530"/>
                </a:lnTo>
                <a:lnTo>
                  <a:pt x="933" y="12530"/>
                </a:lnTo>
                <a:cubicBezTo>
                  <a:pt x="1062" y="12236"/>
                  <a:pt x="1245" y="12093"/>
                  <a:pt x="1552" y="12093"/>
                </a:cubicBezTo>
                <a:cubicBezTo>
                  <a:pt x="1984" y="12093"/>
                  <a:pt x="2230" y="12393"/>
                  <a:pt x="2230" y="12788"/>
                </a:cubicBezTo>
                <a:cubicBezTo>
                  <a:pt x="2230" y="13183"/>
                  <a:pt x="1986" y="13522"/>
                  <a:pt x="1552" y="13522"/>
                </a:cubicBezTo>
                <a:cubicBezTo>
                  <a:pt x="1234" y="13522"/>
                  <a:pt x="1041" y="13268"/>
                  <a:pt x="918" y="13119"/>
                </a:cubicBezTo>
                <a:lnTo>
                  <a:pt x="192" y="13119"/>
                </a:lnTo>
                <a:lnTo>
                  <a:pt x="192" y="15182"/>
                </a:lnTo>
                <a:lnTo>
                  <a:pt x="934" y="15182"/>
                </a:lnTo>
                <a:cubicBezTo>
                  <a:pt x="1063" y="14888"/>
                  <a:pt x="1247" y="14722"/>
                  <a:pt x="1553" y="14722"/>
                </a:cubicBezTo>
                <a:cubicBezTo>
                  <a:pt x="1986" y="14722"/>
                  <a:pt x="2232" y="15009"/>
                  <a:pt x="2232" y="15403"/>
                </a:cubicBezTo>
                <a:cubicBezTo>
                  <a:pt x="2232" y="15798"/>
                  <a:pt x="1987" y="16156"/>
                  <a:pt x="1553" y="16156"/>
                </a:cubicBezTo>
                <a:cubicBezTo>
                  <a:pt x="1236" y="16156"/>
                  <a:pt x="1043" y="15920"/>
                  <a:pt x="920" y="15772"/>
                </a:cubicBezTo>
                <a:lnTo>
                  <a:pt x="193" y="15772"/>
                </a:lnTo>
                <a:lnTo>
                  <a:pt x="193" y="17689"/>
                </a:lnTo>
                <a:lnTo>
                  <a:pt x="936" y="17689"/>
                </a:lnTo>
                <a:cubicBezTo>
                  <a:pt x="1065" y="17394"/>
                  <a:pt x="1248" y="17276"/>
                  <a:pt x="1554" y="17276"/>
                </a:cubicBezTo>
                <a:cubicBezTo>
                  <a:pt x="1987" y="17276"/>
                  <a:pt x="2233" y="17588"/>
                  <a:pt x="2233" y="17983"/>
                </a:cubicBezTo>
                <a:cubicBezTo>
                  <a:pt x="2233" y="18378"/>
                  <a:pt x="1988" y="18700"/>
                  <a:pt x="1554" y="18700"/>
                </a:cubicBezTo>
                <a:cubicBezTo>
                  <a:pt x="1237" y="18700"/>
                  <a:pt x="1044" y="18428"/>
                  <a:pt x="921" y="18279"/>
                </a:cubicBezTo>
                <a:lnTo>
                  <a:pt x="194" y="18279"/>
                </a:lnTo>
                <a:lnTo>
                  <a:pt x="194" y="20343"/>
                </a:lnTo>
                <a:lnTo>
                  <a:pt x="937" y="20343"/>
                </a:lnTo>
                <a:cubicBezTo>
                  <a:pt x="1066" y="20048"/>
                  <a:pt x="1249" y="19905"/>
                  <a:pt x="1555" y="19905"/>
                </a:cubicBezTo>
                <a:cubicBezTo>
                  <a:pt x="1988" y="19905"/>
                  <a:pt x="2234" y="20204"/>
                  <a:pt x="2234" y="20598"/>
                </a:cubicBezTo>
                <a:cubicBezTo>
                  <a:pt x="2234" y="20993"/>
                  <a:pt x="1989" y="21334"/>
                  <a:pt x="1555" y="21334"/>
                </a:cubicBezTo>
                <a:cubicBezTo>
                  <a:pt x="1238" y="21334"/>
                  <a:pt x="1045" y="21080"/>
                  <a:pt x="922" y="20933"/>
                </a:cubicBezTo>
                <a:lnTo>
                  <a:pt x="195" y="20933"/>
                </a:lnTo>
                <a:lnTo>
                  <a:pt x="195" y="22996"/>
                </a:lnTo>
                <a:lnTo>
                  <a:pt x="938" y="22996"/>
                </a:lnTo>
                <a:cubicBezTo>
                  <a:pt x="1067" y="22702"/>
                  <a:pt x="1250" y="22533"/>
                  <a:pt x="1557" y="22533"/>
                </a:cubicBezTo>
                <a:cubicBezTo>
                  <a:pt x="1989" y="22533"/>
                  <a:pt x="2235" y="22819"/>
                  <a:pt x="2235" y="23215"/>
                </a:cubicBezTo>
                <a:cubicBezTo>
                  <a:pt x="2235" y="23610"/>
                  <a:pt x="1991" y="23969"/>
                  <a:pt x="1557" y="23969"/>
                </a:cubicBezTo>
                <a:cubicBezTo>
                  <a:pt x="1239" y="23969"/>
                  <a:pt x="1047" y="23734"/>
                  <a:pt x="923" y="23586"/>
                </a:cubicBezTo>
                <a:lnTo>
                  <a:pt x="197" y="23586"/>
                </a:lnTo>
                <a:lnTo>
                  <a:pt x="197" y="25503"/>
                </a:lnTo>
                <a:lnTo>
                  <a:pt x="939" y="25503"/>
                </a:lnTo>
                <a:cubicBezTo>
                  <a:pt x="1068" y="25208"/>
                  <a:pt x="1252" y="25089"/>
                  <a:pt x="1559" y="25089"/>
                </a:cubicBezTo>
                <a:cubicBezTo>
                  <a:pt x="1991" y="25089"/>
                  <a:pt x="2238" y="25400"/>
                  <a:pt x="2238" y="25795"/>
                </a:cubicBezTo>
                <a:cubicBezTo>
                  <a:pt x="2238" y="26189"/>
                  <a:pt x="1992" y="26513"/>
                  <a:pt x="1559" y="26513"/>
                </a:cubicBezTo>
                <a:cubicBezTo>
                  <a:pt x="1241" y="26513"/>
                  <a:pt x="1049" y="26242"/>
                  <a:pt x="925" y="26093"/>
                </a:cubicBezTo>
                <a:lnTo>
                  <a:pt x="198" y="26093"/>
                </a:lnTo>
                <a:lnTo>
                  <a:pt x="13" y="28452"/>
                </a:lnTo>
                <a:lnTo>
                  <a:pt x="50596" y="28452"/>
                </a:lnTo>
                <a:lnTo>
                  <a:pt x="505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3" name="Google Shape;873;p34"/>
          <p:cNvGrpSpPr/>
          <p:nvPr/>
        </p:nvGrpSpPr>
        <p:grpSpPr>
          <a:xfrm>
            <a:off x="713316" y="1835756"/>
            <a:ext cx="2239036" cy="2791991"/>
            <a:chOff x="4284650" y="3282275"/>
            <a:chExt cx="508075" cy="633550"/>
          </a:xfrm>
        </p:grpSpPr>
        <p:sp>
          <p:nvSpPr>
            <p:cNvPr id="874" name="Google Shape;874;p34"/>
            <p:cNvSpPr/>
            <p:nvPr/>
          </p:nvSpPr>
          <p:spPr>
            <a:xfrm>
              <a:off x="4289200" y="3334350"/>
              <a:ext cx="97525" cy="389825"/>
            </a:xfrm>
            <a:custGeom>
              <a:avLst/>
              <a:gdLst/>
              <a:ahLst/>
              <a:cxnLst/>
              <a:rect l="l" t="t" r="r" b="b"/>
              <a:pathLst>
                <a:path w="3901" h="15593" extrusionOk="0">
                  <a:moveTo>
                    <a:pt x="3901" y="0"/>
                  </a:moveTo>
                  <a:cubicBezTo>
                    <a:pt x="3874" y="0"/>
                    <a:pt x="3847" y="1"/>
                    <a:pt x="3841" y="3"/>
                  </a:cubicBezTo>
                  <a:cubicBezTo>
                    <a:pt x="3815" y="3"/>
                    <a:pt x="3789" y="9"/>
                    <a:pt x="3764" y="10"/>
                  </a:cubicBezTo>
                  <a:cubicBezTo>
                    <a:pt x="3761" y="10"/>
                    <a:pt x="3759" y="10"/>
                    <a:pt x="3757" y="10"/>
                  </a:cubicBezTo>
                  <a:cubicBezTo>
                    <a:pt x="3737" y="10"/>
                    <a:pt x="3716" y="6"/>
                    <a:pt x="3695" y="6"/>
                  </a:cubicBezTo>
                  <a:cubicBezTo>
                    <a:pt x="3692" y="6"/>
                    <a:pt x="3690" y="6"/>
                    <a:pt x="3688" y="7"/>
                  </a:cubicBezTo>
                  <a:cubicBezTo>
                    <a:pt x="3662" y="9"/>
                    <a:pt x="3637" y="16"/>
                    <a:pt x="3612" y="17"/>
                  </a:cubicBezTo>
                  <a:cubicBezTo>
                    <a:pt x="3608" y="18"/>
                    <a:pt x="3604" y="18"/>
                    <a:pt x="3600" y="18"/>
                  </a:cubicBezTo>
                  <a:cubicBezTo>
                    <a:pt x="3582" y="18"/>
                    <a:pt x="3563" y="13"/>
                    <a:pt x="3545" y="13"/>
                  </a:cubicBezTo>
                  <a:cubicBezTo>
                    <a:pt x="3541" y="13"/>
                    <a:pt x="3537" y="14"/>
                    <a:pt x="3533" y="14"/>
                  </a:cubicBezTo>
                  <a:cubicBezTo>
                    <a:pt x="3509" y="16"/>
                    <a:pt x="3484" y="27"/>
                    <a:pt x="3458" y="30"/>
                  </a:cubicBezTo>
                  <a:cubicBezTo>
                    <a:pt x="3455" y="30"/>
                    <a:pt x="3452" y="30"/>
                    <a:pt x="3449" y="30"/>
                  </a:cubicBezTo>
                  <a:cubicBezTo>
                    <a:pt x="3432" y="30"/>
                    <a:pt x="3413" y="27"/>
                    <a:pt x="3395" y="27"/>
                  </a:cubicBezTo>
                  <a:cubicBezTo>
                    <a:pt x="3391" y="27"/>
                    <a:pt x="3386" y="27"/>
                    <a:pt x="3381" y="28"/>
                  </a:cubicBezTo>
                  <a:cubicBezTo>
                    <a:pt x="3356" y="31"/>
                    <a:pt x="3330" y="37"/>
                    <a:pt x="3305" y="41"/>
                  </a:cubicBezTo>
                  <a:cubicBezTo>
                    <a:pt x="3280" y="44"/>
                    <a:pt x="3257" y="62"/>
                    <a:pt x="3231" y="65"/>
                  </a:cubicBezTo>
                  <a:cubicBezTo>
                    <a:pt x="3206" y="71"/>
                    <a:pt x="3180" y="69"/>
                    <a:pt x="3155" y="74"/>
                  </a:cubicBezTo>
                  <a:cubicBezTo>
                    <a:pt x="3131" y="78"/>
                    <a:pt x="3105" y="87"/>
                    <a:pt x="3081" y="92"/>
                  </a:cubicBezTo>
                  <a:cubicBezTo>
                    <a:pt x="3056" y="98"/>
                    <a:pt x="3030" y="102"/>
                    <a:pt x="3006" y="108"/>
                  </a:cubicBezTo>
                  <a:cubicBezTo>
                    <a:pt x="2981" y="114"/>
                    <a:pt x="2955" y="117"/>
                    <a:pt x="2931" y="123"/>
                  </a:cubicBezTo>
                  <a:cubicBezTo>
                    <a:pt x="2906" y="130"/>
                    <a:pt x="2882" y="139"/>
                    <a:pt x="2858" y="146"/>
                  </a:cubicBezTo>
                  <a:cubicBezTo>
                    <a:pt x="2832" y="154"/>
                    <a:pt x="2807" y="156"/>
                    <a:pt x="2783" y="165"/>
                  </a:cubicBezTo>
                  <a:cubicBezTo>
                    <a:pt x="2759" y="173"/>
                    <a:pt x="2739" y="193"/>
                    <a:pt x="2714" y="201"/>
                  </a:cubicBezTo>
                  <a:cubicBezTo>
                    <a:pt x="2690" y="209"/>
                    <a:pt x="2666" y="215"/>
                    <a:pt x="2642" y="225"/>
                  </a:cubicBezTo>
                  <a:cubicBezTo>
                    <a:pt x="2620" y="235"/>
                    <a:pt x="2595" y="242"/>
                    <a:pt x="2572" y="252"/>
                  </a:cubicBezTo>
                  <a:cubicBezTo>
                    <a:pt x="2547" y="261"/>
                    <a:pt x="2524" y="273"/>
                    <a:pt x="2502" y="284"/>
                  </a:cubicBezTo>
                  <a:cubicBezTo>
                    <a:pt x="2478" y="295"/>
                    <a:pt x="2451" y="296"/>
                    <a:pt x="2428" y="306"/>
                  </a:cubicBezTo>
                  <a:cubicBezTo>
                    <a:pt x="2403" y="317"/>
                    <a:pt x="2382" y="331"/>
                    <a:pt x="2360" y="343"/>
                  </a:cubicBezTo>
                  <a:cubicBezTo>
                    <a:pt x="2337" y="355"/>
                    <a:pt x="2317" y="371"/>
                    <a:pt x="2294" y="384"/>
                  </a:cubicBezTo>
                  <a:cubicBezTo>
                    <a:pt x="2272" y="395"/>
                    <a:pt x="2250" y="411"/>
                    <a:pt x="2229" y="423"/>
                  </a:cubicBezTo>
                  <a:cubicBezTo>
                    <a:pt x="2205" y="435"/>
                    <a:pt x="2184" y="450"/>
                    <a:pt x="2162" y="464"/>
                  </a:cubicBezTo>
                  <a:cubicBezTo>
                    <a:pt x="2141" y="477"/>
                    <a:pt x="2119" y="489"/>
                    <a:pt x="2097" y="502"/>
                  </a:cubicBezTo>
                  <a:cubicBezTo>
                    <a:pt x="2076" y="517"/>
                    <a:pt x="2055" y="531"/>
                    <a:pt x="2034" y="546"/>
                  </a:cubicBezTo>
                  <a:cubicBezTo>
                    <a:pt x="2012" y="561"/>
                    <a:pt x="1993" y="577"/>
                    <a:pt x="1973" y="592"/>
                  </a:cubicBezTo>
                  <a:cubicBezTo>
                    <a:pt x="1951" y="606"/>
                    <a:pt x="1924" y="611"/>
                    <a:pt x="1903" y="627"/>
                  </a:cubicBezTo>
                  <a:cubicBezTo>
                    <a:pt x="1883" y="643"/>
                    <a:pt x="1865" y="660"/>
                    <a:pt x="1844" y="676"/>
                  </a:cubicBezTo>
                  <a:cubicBezTo>
                    <a:pt x="1824" y="692"/>
                    <a:pt x="1809" y="716"/>
                    <a:pt x="1790" y="732"/>
                  </a:cubicBezTo>
                  <a:cubicBezTo>
                    <a:pt x="1769" y="748"/>
                    <a:pt x="1748" y="761"/>
                    <a:pt x="1729" y="778"/>
                  </a:cubicBezTo>
                  <a:cubicBezTo>
                    <a:pt x="1709" y="796"/>
                    <a:pt x="1688" y="809"/>
                    <a:pt x="1669" y="826"/>
                  </a:cubicBezTo>
                  <a:lnTo>
                    <a:pt x="1613" y="878"/>
                  </a:lnTo>
                  <a:cubicBezTo>
                    <a:pt x="1594" y="896"/>
                    <a:pt x="1584" y="922"/>
                    <a:pt x="1567" y="942"/>
                  </a:cubicBezTo>
                  <a:cubicBezTo>
                    <a:pt x="1550" y="960"/>
                    <a:pt x="1522" y="968"/>
                    <a:pt x="1504" y="987"/>
                  </a:cubicBezTo>
                  <a:cubicBezTo>
                    <a:pt x="1487" y="1006"/>
                    <a:pt x="1479" y="1034"/>
                    <a:pt x="1461" y="1053"/>
                  </a:cubicBezTo>
                  <a:cubicBezTo>
                    <a:pt x="1444" y="1072"/>
                    <a:pt x="1420" y="1085"/>
                    <a:pt x="1404" y="1104"/>
                  </a:cubicBezTo>
                  <a:cubicBezTo>
                    <a:pt x="1386" y="1124"/>
                    <a:pt x="1374" y="1146"/>
                    <a:pt x="1358" y="1167"/>
                  </a:cubicBezTo>
                  <a:cubicBezTo>
                    <a:pt x="1342" y="1187"/>
                    <a:pt x="1324" y="1204"/>
                    <a:pt x="1308" y="1224"/>
                  </a:cubicBezTo>
                  <a:cubicBezTo>
                    <a:pt x="1292" y="1244"/>
                    <a:pt x="1282" y="1269"/>
                    <a:pt x="1267" y="1290"/>
                  </a:cubicBezTo>
                  <a:cubicBezTo>
                    <a:pt x="1252" y="1311"/>
                    <a:pt x="1233" y="1327"/>
                    <a:pt x="1218" y="1349"/>
                  </a:cubicBezTo>
                  <a:cubicBezTo>
                    <a:pt x="1203" y="1370"/>
                    <a:pt x="1191" y="1392"/>
                    <a:pt x="1176" y="1413"/>
                  </a:cubicBezTo>
                  <a:cubicBezTo>
                    <a:pt x="1161" y="1434"/>
                    <a:pt x="1148" y="1456"/>
                    <a:pt x="1133" y="1477"/>
                  </a:cubicBezTo>
                  <a:cubicBezTo>
                    <a:pt x="1120" y="1499"/>
                    <a:pt x="1101" y="1517"/>
                    <a:pt x="1088" y="1538"/>
                  </a:cubicBezTo>
                  <a:cubicBezTo>
                    <a:pt x="1074" y="1560"/>
                    <a:pt x="1057" y="1580"/>
                    <a:pt x="1043" y="1601"/>
                  </a:cubicBezTo>
                  <a:cubicBezTo>
                    <a:pt x="1031" y="1624"/>
                    <a:pt x="1024" y="1650"/>
                    <a:pt x="1010" y="1671"/>
                  </a:cubicBezTo>
                  <a:cubicBezTo>
                    <a:pt x="997" y="1692"/>
                    <a:pt x="978" y="1712"/>
                    <a:pt x="966" y="1734"/>
                  </a:cubicBezTo>
                  <a:cubicBezTo>
                    <a:pt x="954" y="1757"/>
                    <a:pt x="940" y="1778"/>
                    <a:pt x="928" y="1801"/>
                  </a:cubicBezTo>
                  <a:cubicBezTo>
                    <a:pt x="917" y="1824"/>
                    <a:pt x="918" y="1853"/>
                    <a:pt x="906" y="1876"/>
                  </a:cubicBezTo>
                  <a:cubicBezTo>
                    <a:pt x="893" y="1899"/>
                    <a:pt x="880" y="1921"/>
                    <a:pt x="869" y="1943"/>
                  </a:cubicBezTo>
                  <a:cubicBezTo>
                    <a:pt x="856" y="1966"/>
                    <a:pt x="839" y="1986"/>
                    <a:pt x="828" y="2008"/>
                  </a:cubicBezTo>
                  <a:cubicBezTo>
                    <a:pt x="816" y="2033"/>
                    <a:pt x="813" y="2060"/>
                    <a:pt x="802" y="2082"/>
                  </a:cubicBezTo>
                  <a:cubicBezTo>
                    <a:pt x="791" y="2106"/>
                    <a:pt x="768" y="2124"/>
                    <a:pt x="757" y="2147"/>
                  </a:cubicBezTo>
                  <a:cubicBezTo>
                    <a:pt x="746" y="2170"/>
                    <a:pt x="749" y="2199"/>
                    <a:pt x="738" y="2223"/>
                  </a:cubicBezTo>
                  <a:cubicBezTo>
                    <a:pt x="727" y="2245"/>
                    <a:pt x="715" y="2269"/>
                    <a:pt x="706" y="2292"/>
                  </a:cubicBezTo>
                  <a:cubicBezTo>
                    <a:pt x="697" y="2315"/>
                    <a:pt x="681" y="2336"/>
                    <a:pt x="671" y="2361"/>
                  </a:cubicBezTo>
                  <a:cubicBezTo>
                    <a:pt x="662" y="2383"/>
                    <a:pt x="649" y="2406"/>
                    <a:pt x="639" y="2430"/>
                  </a:cubicBezTo>
                  <a:cubicBezTo>
                    <a:pt x="630" y="2454"/>
                    <a:pt x="630" y="2481"/>
                    <a:pt x="620" y="2505"/>
                  </a:cubicBezTo>
                  <a:cubicBezTo>
                    <a:pt x="613" y="2529"/>
                    <a:pt x="596" y="2550"/>
                    <a:pt x="587" y="2575"/>
                  </a:cubicBezTo>
                  <a:cubicBezTo>
                    <a:pt x="577" y="2599"/>
                    <a:pt x="565" y="2622"/>
                    <a:pt x="558" y="2646"/>
                  </a:cubicBezTo>
                  <a:cubicBezTo>
                    <a:pt x="549" y="2670"/>
                    <a:pt x="547" y="2697"/>
                    <a:pt x="539" y="2721"/>
                  </a:cubicBezTo>
                  <a:cubicBezTo>
                    <a:pt x="531" y="2745"/>
                    <a:pt x="521" y="2769"/>
                    <a:pt x="513" y="2794"/>
                  </a:cubicBezTo>
                  <a:cubicBezTo>
                    <a:pt x="506" y="2817"/>
                    <a:pt x="502" y="2844"/>
                    <a:pt x="495" y="2869"/>
                  </a:cubicBezTo>
                  <a:cubicBezTo>
                    <a:pt x="486" y="2892"/>
                    <a:pt x="472" y="2915"/>
                    <a:pt x="464" y="2939"/>
                  </a:cubicBezTo>
                  <a:cubicBezTo>
                    <a:pt x="456" y="2965"/>
                    <a:pt x="446" y="2989"/>
                    <a:pt x="440" y="3013"/>
                  </a:cubicBezTo>
                  <a:cubicBezTo>
                    <a:pt x="431" y="3038"/>
                    <a:pt x="431" y="3065"/>
                    <a:pt x="425" y="3089"/>
                  </a:cubicBezTo>
                  <a:cubicBezTo>
                    <a:pt x="419" y="3115"/>
                    <a:pt x="419" y="3140"/>
                    <a:pt x="411" y="3165"/>
                  </a:cubicBezTo>
                  <a:cubicBezTo>
                    <a:pt x="405" y="3190"/>
                    <a:pt x="386" y="3211"/>
                    <a:pt x="379" y="3236"/>
                  </a:cubicBezTo>
                  <a:cubicBezTo>
                    <a:pt x="373" y="3262"/>
                    <a:pt x="366" y="3286"/>
                    <a:pt x="360" y="3311"/>
                  </a:cubicBezTo>
                  <a:cubicBezTo>
                    <a:pt x="352" y="3336"/>
                    <a:pt x="355" y="3362"/>
                    <a:pt x="349" y="3388"/>
                  </a:cubicBezTo>
                  <a:cubicBezTo>
                    <a:pt x="344" y="3412"/>
                    <a:pt x="339" y="3437"/>
                    <a:pt x="334" y="3463"/>
                  </a:cubicBezTo>
                  <a:cubicBezTo>
                    <a:pt x="329" y="3487"/>
                    <a:pt x="318" y="3511"/>
                    <a:pt x="313" y="3536"/>
                  </a:cubicBezTo>
                  <a:cubicBezTo>
                    <a:pt x="306" y="3561"/>
                    <a:pt x="297" y="3584"/>
                    <a:pt x="291" y="3610"/>
                  </a:cubicBezTo>
                  <a:cubicBezTo>
                    <a:pt x="286" y="3636"/>
                    <a:pt x="283" y="3661"/>
                    <a:pt x="277" y="3686"/>
                  </a:cubicBezTo>
                  <a:cubicBezTo>
                    <a:pt x="272" y="3712"/>
                    <a:pt x="276" y="3738"/>
                    <a:pt x="271" y="3764"/>
                  </a:cubicBezTo>
                  <a:cubicBezTo>
                    <a:pt x="265" y="3790"/>
                    <a:pt x="258" y="3813"/>
                    <a:pt x="253" y="3839"/>
                  </a:cubicBezTo>
                  <a:cubicBezTo>
                    <a:pt x="248" y="3865"/>
                    <a:pt x="243" y="3889"/>
                    <a:pt x="239" y="3915"/>
                  </a:cubicBezTo>
                  <a:cubicBezTo>
                    <a:pt x="234" y="3941"/>
                    <a:pt x="224" y="3964"/>
                    <a:pt x="220" y="3990"/>
                  </a:cubicBezTo>
                  <a:cubicBezTo>
                    <a:pt x="215" y="4016"/>
                    <a:pt x="208" y="4039"/>
                    <a:pt x="204" y="4065"/>
                  </a:cubicBezTo>
                  <a:cubicBezTo>
                    <a:pt x="199" y="4091"/>
                    <a:pt x="192" y="4114"/>
                    <a:pt x="188" y="4140"/>
                  </a:cubicBezTo>
                  <a:lnTo>
                    <a:pt x="175" y="4216"/>
                  </a:lnTo>
                  <a:cubicBezTo>
                    <a:pt x="173" y="4242"/>
                    <a:pt x="173" y="4267"/>
                    <a:pt x="169" y="4293"/>
                  </a:cubicBezTo>
                  <a:cubicBezTo>
                    <a:pt x="165" y="4318"/>
                    <a:pt x="167" y="4344"/>
                    <a:pt x="163" y="4369"/>
                  </a:cubicBezTo>
                  <a:cubicBezTo>
                    <a:pt x="158" y="4393"/>
                    <a:pt x="163" y="4420"/>
                    <a:pt x="158" y="4445"/>
                  </a:cubicBezTo>
                  <a:cubicBezTo>
                    <a:pt x="156" y="4471"/>
                    <a:pt x="138" y="4495"/>
                    <a:pt x="136" y="4520"/>
                  </a:cubicBezTo>
                  <a:cubicBezTo>
                    <a:pt x="132" y="4546"/>
                    <a:pt x="136" y="4573"/>
                    <a:pt x="133" y="4598"/>
                  </a:cubicBezTo>
                  <a:cubicBezTo>
                    <a:pt x="129" y="4623"/>
                    <a:pt x="129" y="4649"/>
                    <a:pt x="126" y="4675"/>
                  </a:cubicBezTo>
                  <a:cubicBezTo>
                    <a:pt x="124" y="4700"/>
                    <a:pt x="108" y="4724"/>
                    <a:pt x="105" y="4749"/>
                  </a:cubicBezTo>
                  <a:cubicBezTo>
                    <a:pt x="103" y="4775"/>
                    <a:pt x="109" y="4802"/>
                    <a:pt x="106" y="4827"/>
                  </a:cubicBezTo>
                  <a:cubicBezTo>
                    <a:pt x="104" y="4852"/>
                    <a:pt x="99" y="4878"/>
                    <a:pt x="97" y="4904"/>
                  </a:cubicBezTo>
                  <a:cubicBezTo>
                    <a:pt x="94" y="4928"/>
                    <a:pt x="87" y="4954"/>
                    <a:pt x="83" y="4980"/>
                  </a:cubicBezTo>
                  <a:cubicBezTo>
                    <a:pt x="81" y="5005"/>
                    <a:pt x="87" y="5032"/>
                    <a:pt x="83" y="5057"/>
                  </a:cubicBezTo>
                  <a:cubicBezTo>
                    <a:pt x="81" y="5083"/>
                    <a:pt x="79" y="5108"/>
                    <a:pt x="77" y="5134"/>
                  </a:cubicBezTo>
                  <a:cubicBezTo>
                    <a:pt x="74" y="5159"/>
                    <a:pt x="77" y="5184"/>
                    <a:pt x="74" y="5210"/>
                  </a:cubicBezTo>
                  <a:cubicBezTo>
                    <a:pt x="72" y="5236"/>
                    <a:pt x="65" y="5260"/>
                    <a:pt x="63" y="5286"/>
                  </a:cubicBezTo>
                  <a:cubicBezTo>
                    <a:pt x="62" y="5312"/>
                    <a:pt x="54" y="5338"/>
                    <a:pt x="52" y="5362"/>
                  </a:cubicBezTo>
                  <a:cubicBezTo>
                    <a:pt x="51" y="5388"/>
                    <a:pt x="52" y="5414"/>
                    <a:pt x="51" y="5439"/>
                  </a:cubicBezTo>
                  <a:cubicBezTo>
                    <a:pt x="50" y="5464"/>
                    <a:pt x="42" y="5490"/>
                    <a:pt x="41" y="5515"/>
                  </a:cubicBezTo>
                  <a:cubicBezTo>
                    <a:pt x="39" y="5541"/>
                    <a:pt x="42" y="5566"/>
                    <a:pt x="41" y="5591"/>
                  </a:cubicBezTo>
                  <a:cubicBezTo>
                    <a:pt x="39" y="5617"/>
                    <a:pt x="33" y="5643"/>
                    <a:pt x="31" y="5667"/>
                  </a:cubicBezTo>
                  <a:cubicBezTo>
                    <a:pt x="30" y="5693"/>
                    <a:pt x="38" y="5720"/>
                    <a:pt x="36" y="5746"/>
                  </a:cubicBezTo>
                  <a:cubicBezTo>
                    <a:pt x="35" y="5771"/>
                    <a:pt x="24" y="5796"/>
                    <a:pt x="23" y="5822"/>
                  </a:cubicBezTo>
                  <a:cubicBezTo>
                    <a:pt x="22" y="5847"/>
                    <a:pt x="26" y="5873"/>
                    <a:pt x="24" y="5898"/>
                  </a:cubicBezTo>
                  <a:cubicBezTo>
                    <a:pt x="23" y="5923"/>
                    <a:pt x="18" y="5949"/>
                    <a:pt x="17" y="5975"/>
                  </a:cubicBezTo>
                  <a:cubicBezTo>
                    <a:pt x="17" y="5999"/>
                    <a:pt x="20" y="6025"/>
                    <a:pt x="19" y="6051"/>
                  </a:cubicBezTo>
                  <a:cubicBezTo>
                    <a:pt x="18" y="6077"/>
                    <a:pt x="18" y="6101"/>
                    <a:pt x="17" y="6127"/>
                  </a:cubicBezTo>
                  <a:cubicBezTo>
                    <a:pt x="17" y="6153"/>
                    <a:pt x="12" y="6178"/>
                    <a:pt x="12" y="6203"/>
                  </a:cubicBezTo>
                  <a:cubicBezTo>
                    <a:pt x="9" y="6229"/>
                    <a:pt x="19" y="6254"/>
                    <a:pt x="19" y="6280"/>
                  </a:cubicBezTo>
                  <a:cubicBezTo>
                    <a:pt x="18" y="6305"/>
                    <a:pt x="17" y="6330"/>
                    <a:pt x="17" y="6356"/>
                  </a:cubicBezTo>
                  <a:cubicBezTo>
                    <a:pt x="15" y="6382"/>
                    <a:pt x="13" y="6407"/>
                    <a:pt x="13" y="6432"/>
                  </a:cubicBezTo>
                  <a:cubicBezTo>
                    <a:pt x="12" y="6458"/>
                    <a:pt x="14" y="6484"/>
                    <a:pt x="14" y="6508"/>
                  </a:cubicBezTo>
                  <a:cubicBezTo>
                    <a:pt x="14" y="6534"/>
                    <a:pt x="1" y="6560"/>
                    <a:pt x="1" y="6585"/>
                  </a:cubicBezTo>
                  <a:cubicBezTo>
                    <a:pt x="1" y="6610"/>
                    <a:pt x="9" y="6636"/>
                    <a:pt x="9" y="6661"/>
                  </a:cubicBezTo>
                  <a:cubicBezTo>
                    <a:pt x="9" y="6687"/>
                    <a:pt x="8" y="6712"/>
                    <a:pt x="8" y="6737"/>
                  </a:cubicBezTo>
                  <a:cubicBezTo>
                    <a:pt x="8" y="6763"/>
                    <a:pt x="3" y="6789"/>
                    <a:pt x="3" y="6814"/>
                  </a:cubicBezTo>
                  <a:cubicBezTo>
                    <a:pt x="3" y="6839"/>
                    <a:pt x="14" y="6865"/>
                    <a:pt x="14" y="6891"/>
                  </a:cubicBezTo>
                  <a:cubicBezTo>
                    <a:pt x="14" y="6915"/>
                    <a:pt x="6" y="6941"/>
                    <a:pt x="6" y="6967"/>
                  </a:cubicBezTo>
                  <a:cubicBezTo>
                    <a:pt x="6" y="6992"/>
                    <a:pt x="18" y="7017"/>
                    <a:pt x="18" y="7043"/>
                  </a:cubicBezTo>
                  <a:cubicBezTo>
                    <a:pt x="18" y="7068"/>
                    <a:pt x="15" y="7094"/>
                    <a:pt x="15" y="7119"/>
                  </a:cubicBezTo>
                  <a:cubicBezTo>
                    <a:pt x="15" y="7145"/>
                    <a:pt x="12" y="7170"/>
                    <a:pt x="12" y="7196"/>
                  </a:cubicBezTo>
                  <a:cubicBezTo>
                    <a:pt x="12" y="7221"/>
                    <a:pt x="17" y="7246"/>
                    <a:pt x="17" y="7272"/>
                  </a:cubicBezTo>
                  <a:cubicBezTo>
                    <a:pt x="18" y="7298"/>
                    <a:pt x="15" y="7322"/>
                    <a:pt x="17" y="7348"/>
                  </a:cubicBezTo>
                  <a:cubicBezTo>
                    <a:pt x="18" y="7374"/>
                    <a:pt x="24" y="7399"/>
                    <a:pt x="26" y="7424"/>
                  </a:cubicBezTo>
                  <a:cubicBezTo>
                    <a:pt x="26" y="7451"/>
                    <a:pt x="17" y="7477"/>
                    <a:pt x="18" y="7502"/>
                  </a:cubicBezTo>
                  <a:cubicBezTo>
                    <a:pt x="18" y="7528"/>
                    <a:pt x="15" y="7553"/>
                    <a:pt x="17" y="7578"/>
                  </a:cubicBezTo>
                  <a:cubicBezTo>
                    <a:pt x="18" y="7604"/>
                    <a:pt x="29" y="7630"/>
                    <a:pt x="30" y="7654"/>
                  </a:cubicBezTo>
                  <a:cubicBezTo>
                    <a:pt x="31" y="7680"/>
                    <a:pt x="29" y="7706"/>
                    <a:pt x="30" y="7732"/>
                  </a:cubicBezTo>
                  <a:cubicBezTo>
                    <a:pt x="31" y="7756"/>
                    <a:pt x="29" y="7782"/>
                    <a:pt x="30" y="7808"/>
                  </a:cubicBezTo>
                  <a:lnTo>
                    <a:pt x="34" y="7884"/>
                  </a:lnTo>
                  <a:cubicBezTo>
                    <a:pt x="35" y="7909"/>
                    <a:pt x="39" y="7935"/>
                    <a:pt x="41" y="7960"/>
                  </a:cubicBezTo>
                  <a:lnTo>
                    <a:pt x="45" y="8037"/>
                  </a:lnTo>
                  <a:cubicBezTo>
                    <a:pt x="46" y="8061"/>
                    <a:pt x="42" y="8087"/>
                    <a:pt x="44" y="8113"/>
                  </a:cubicBezTo>
                  <a:cubicBezTo>
                    <a:pt x="45" y="8139"/>
                    <a:pt x="60" y="8163"/>
                    <a:pt x="61" y="8189"/>
                  </a:cubicBezTo>
                  <a:cubicBezTo>
                    <a:pt x="62" y="8215"/>
                    <a:pt x="62" y="8240"/>
                    <a:pt x="63" y="8265"/>
                  </a:cubicBezTo>
                  <a:cubicBezTo>
                    <a:pt x="65" y="8291"/>
                    <a:pt x="62" y="8316"/>
                    <a:pt x="63" y="8342"/>
                  </a:cubicBezTo>
                  <a:lnTo>
                    <a:pt x="67" y="8418"/>
                  </a:lnTo>
                  <a:cubicBezTo>
                    <a:pt x="68" y="8444"/>
                    <a:pt x="66" y="8468"/>
                    <a:pt x="67" y="8494"/>
                  </a:cubicBezTo>
                  <a:cubicBezTo>
                    <a:pt x="68" y="8520"/>
                    <a:pt x="83" y="8543"/>
                    <a:pt x="84" y="8569"/>
                  </a:cubicBezTo>
                  <a:cubicBezTo>
                    <a:pt x="87" y="8595"/>
                    <a:pt x="83" y="8621"/>
                    <a:pt x="84" y="8645"/>
                  </a:cubicBezTo>
                  <a:cubicBezTo>
                    <a:pt x="88" y="8671"/>
                    <a:pt x="89" y="8697"/>
                    <a:pt x="90" y="8722"/>
                  </a:cubicBezTo>
                  <a:cubicBezTo>
                    <a:pt x="92" y="8747"/>
                    <a:pt x="88" y="8773"/>
                    <a:pt x="90" y="8798"/>
                  </a:cubicBezTo>
                  <a:cubicBezTo>
                    <a:pt x="93" y="8824"/>
                    <a:pt x="99" y="8849"/>
                    <a:pt x="103" y="8874"/>
                  </a:cubicBezTo>
                  <a:cubicBezTo>
                    <a:pt x="104" y="8900"/>
                    <a:pt x="106" y="8926"/>
                    <a:pt x="109" y="8950"/>
                  </a:cubicBezTo>
                  <a:cubicBezTo>
                    <a:pt x="111" y="8976"/>
                    <a:pt x="120" y="9002"/>
                    <a:pt x="122" y="9028"/>
                  </a:cubicBezTo>
                  <a:cubicBezTo>
                    <a:pt x="125" y="9052"/>
                    <a:pt x="116" y="9079"/>
                    <a:pt x="119" y="9105"/>
                  </a:cubicBezTo>
                  <a:cubicBezTo>
                    <a:pt x="121" y="9130"/>
                    <a:pt x="135" y="9154"/>
                    <a:pt x="137" y="9180"/>
                  </a:cubicBezTo>
                  <a:cubicBezTo>
                    <a:pt x="138" y="9205"/>
                    <a:pt x="126" y="9232"/>
                    <a:pt x="129" y="9258"/>
                  </a:cubicBezTo>
                  <a:cubicBezTo>
                    <a:pt x="132" y="9282"/>
                    <a:pt x="138" y="9308"/>
                    <a:pt x="141" y="9334"/>
                  </a:cubicBezTo>
                  <a:cubicBezTo>
                    <a:pt x="143" y="9360"/>
                    <a:pt x="143" y="9384"/>
                    <a:pt x="147" y="9410"/>
                  </a:cubicBezTo>
                  <a:cubicBezTo>
                    <a:pt x="149" y="9436"/>
                    <a:pt x="158" y="9459"/>
                    <a:pt x="162" y="9485"/>
                  </a:cubicBezTo>
                  <a:cubicBezTo>
                    <a:pt x="164" y="9511"/>
                    <a:pt x="168" y="9536"/>
                    <a:pt x="170" y="9561"/>
                  </a:cubicBezTo>
                  <a:cubicBezTo>
                    <a:pt x="173" y="9587"/>
                    <a:pt x="179" y="9612"/>
                    <a:pt x="181" y="9638"/>
                  </a:cubicBezTo>
                  <a:cubicBezTo>
                    <a:pt x="184" y="9663"/>
                    <a:pt x="175" y="9690"/>
                    <a:pt x="179" y="9715"/>
                  </a:cubicBezTo>
                  <a:cubicBezTo>
                    <a:pt x="181" y="9741"/>
                    <a:pt x="192" y="9765"/>
                    <a:pt x="195" y="9790"/>
                  </a:cubicBezTo>
                  <a:cubicBezTo>
                    <a:pt x="197" y="9816"/>
                    <a:pt x="197" y="9842"/>
                    <a:pt x="200" y="9866"/>
                  </a:cubicBezTo>
                  <a:cubicBezTo>
                    <a:pt x="202" y="9892"/>
                    <a:pt x="204" y="9918"/>
                    <a:pt x="207" y="9943"/>
                  </a:cubicBezTo>
                  <a:cubicBezTo>
                    <a:pt x="210" y="9967"/>
                    <a:pt x="216" y="9993"/>
                    <a:pt x="218" y="10018"/>
                  </a:cubicBezTo>
                  <a:cubicBezTo>
                    <a:pt x="222" y="10043"/>
                    <a:pt x="218" y="10069"/>
                    <a:pt x="222" y="10094"/>
                  </a:cubicBezTo>
                  <a:cubicBezTo>
                    <a:pt x="224" y="10120"/>
                    <a:pt x="226" y="10145"/>
                    <a:pt x="228" y="10170"/>
                  </a:cubicBezTo>
                  <a:lnTo>
                    <a:pt x="237" y="10247"/>
                  </a:lnTo>
                  <a:cubicBezTo>
                    <a:pt x="239" y="10272"/>
                    <a:pt x="244" y="10298"/>
                    <a:pt x="247" y="10324"/>
                  </a:cubicBezTo>
                  <a:cubicBezTo>
                    <a:pt x="249" y="10348"/>
                    <a:pt x="260" y="10373"/>
                    <a:pt x="263" y="10399"/>
                  </a:cubicBezTo>
                  <a:cubicBezTo>
                    <a:pt x="265" y="10423"/>
                    <a:pt x="270" y="10449"/>
                    <a:pt x="272" y="10475"/>
                  </a:cubicBezTo>
                  <a:cubicBezTo>
                    <a:pt x="276" y="10500"/>
                    <a:pt x="277" y="10525"/>
                    <a:pt x="280" y="10551"/>
                  </a:cubicBezTo>
                  <a:lnTo>
                    <a:pt x="288" y="10627"/>
                  </a:lnTo>
                  <a:cubicBezTo>
                    <a:pt x="292" y="10652"/>
                    <a:pt x="297" y="10678"/>
                    <a:pt x="299" y="10704"/>
                  </a:cubicBezTo>
                  <a:cubicBezTo>
                    <a:pt x="302" y="10729"/>
                    <a:pt x="302" y="10754"/>
                    <a:pt x="306" y="10780"/>
                  </a:cubicBezTo>
                  <a:cubicBezTo>
                    <a:pt x="309" y="10806"/>
                    <a:pt x="317" y="10829"/>
                    <a:pt x="320" y="10855"/>
                  </a:cubicBezTo>
                  <a:cubicBezTo>
                    <a:pt x="323" y="10881"/>
                    <a:pt x="324" y="10905"/>
                    <a:pt x="329" y="10931"/>
                  </a:cubicBezTo>
                  <a:cubicBezTo>
                    <a:pt x="333" y="10957"/>
                    <a:pt x="330" y="10982"/>
                    <a:pt x="334" y="11007"/>
                  </a:cubicBezTo>
                  <a:cubicBezTo>
                    <a:pt x="338" y="11033"/>
                    <a:pt x="340" y="11058"/>
                    <a:pt x="345" y="11084"/>
                  </a:cubicBezTo>
                  <a:cubicBezTo>
                    <a:pt x="349" y="11109"/>
                    <a:pt x="365" y="11132"/>
                    <a:pt x="368" y="11157"/>
                  </a:cubicBezTo>
                  <a:cubicBezTo>
                    <a:pt x="372" y="11183"/>
                    <a:pt x="363" y="11209"/>
                    <a:pt x="367" y="11235"/>
                  </a:cubicBezTo>
                  <a:cubicBezTo>
                    <a:pt x="372" y="11261"/>
                    <a:pt x="388" y="11283"/>
                    <a:pt x="392" y="11309"/>
                  </a:cubicBezTo>
                  <a:cubicBezTo>
                    <a:pt x="395" y="11334"/>
                    <a:pt x="398" y="11359"/>
                    <a:pt x="403" y="11385"/>
                  </a:cubicBezTo>
                  <a:cubicBezTo>
                    <a:pt x="406" y="11411"/>
                    <a:pt x="395" y="11438"/>
                    <a:pt x="399" y="11462"/>
                  </a:cubicBezTo>
                  <a:cubicBezTo>
                    <a:pt x="404" y="11488"/>
                    <a:pt x="411" y="11513"/>
                    <a:pt x="415" y="11537"/>
                  </a:cubicBezTo>
                  <a:cubicBezTo>
                    <a:pt x="420" y="11563"/>
                    <a:pt x="426" y="11588"/>
                    <a:pt x="430" y="11612"/>
                  </a:cubicBezTo>
                  <a:cubicBezTo>
                    <a:pt x="435" y="11637"/>
                    <a:pt x="437" y="11663"/>
                    <a:pt x="441" y="11687"/>
                  </a:cubicBezTo>
                  <a:cubicBezTo>
                    <a:pt x="445" y="11713"/>
                    <a:pt x="446" y="11739"/>
                    <a:pt x="451" y="11764"/>
                  </a:cubicBezTo>
                  <a:cubicBezTo>
                    <a:pt x="454" y="11789"/>
                    <a:pt x="463" y="11814"/>
                    <a:pt x="467" y="11839"/>
                  </a:cubicBezTo>
                  <a:cubicBezTo>
                    <a:pt x="470" y="11864"/>
                    <a:pt x="475" y="11889"/>
                    <a:pt x="480" y="11914"/>
                  </a:cubicBezTo>
                  <a:cubicBezTo>
                    <a:pt x="484" y="11939"/>
                    <a:pt x="481" y="11965"/>
                    <a:pt x="485" y="11990"/>
                  </a:cubicBezTo>
                  <a:cubicBezTo>
                    <a:pt x="489" y="12016"/>
                    <a:pt x="495" y="12040"/>
                    <a:pt x="499" y="12065"/>
                  </a:cubicBezTo>
                  <a:cubicBezTo>
                    <a:pt x="502" y="12091"/>
                    <a:pt x="513" y="12115"/>
                    <a:pt x="517" y="12140"/>
                  </a:cubicBezTo>
                  <a:cubicBezTo>
                    <a:pt x="521" y="12166"/>
                    <a:pt x="516" y="12193"/>
                    <a:pt x="520" y="12217"/>
                  </a:cubicBezTo>
                  <a:cubicBezTo>
                    <a:pt x="524" y="12242"/>
                    <a:pt x="536" y="12266"/>
                    <a:pt x="540" y="12291"/>
                  </a:cubicBezTo>
                  <a:cubicBezTo>
                    <a:pt x="544" y="12317"/>
                    <a:pt x="547" y="12343"/>
                    <a:pt x="550" y="12367"/>
                  </a:cubicBezTo>
                  <a:cubicBezTo>
                    <a:pt x="555" y="12392"/>
                    <a:pt x="559" y="12418"/>
                    <a:pt x="563" y="12442"/>
                  </a:cubicBezTo>
                  <a:cubicBezTo>
                    <a:pt x="566" y="12468"/>
                    <a:pt x="575" y="12493"/>
                    <a:pt x="579" y="12517"/>
                  </a:cubicBezTo>
                  <a:cubicBezTo>
                    <a:pt x="583" y="12543"/>
                    <a:pt x="593" y="12568"/>
                    <a:pt x="598" y="12592"/>
                  </a:cubicBezTo>
                  <a:cubicBezTo>
                    <a:pt x="603" y="12617"/>
                    <a:pt x="599" y="12644"/>
                    <a:pt x="603" y="12669"/>
                  </a:cubicBezTo>
                  <a:cubicBezTo>
                    <a:pt x="607" y="12694"/>
                    <a:pt x="617" y="12719"/>
                    <a:pt x="620" y="12744"/>
                  </a:cubicBezTo>
                  <a:cubicBezTo>
                    <a:pt x="624" y="12769"/>
                    <a:pt x="628" y="12795"/>
                    <a:pt x="631" y="12820"/>
                  </a:cubicBezTo>
                  <a:cubicBezTo>
                    <a:pt x="635" y="12846"/>
                    <a:pt x="649" y="12869"/>
                    <a:pt x="652" y="12894"/>
                  </a:cubicBezTo>
                  <a:cubicBezTo>
                    <a:pt x="657" y="12919"/>
                    <a:pt x="655" y="12945"/>
                    <a:pt x="660" y="12970"/>
                  </a:cubicBezTo>
                  <a:cubicBezTo>
                    <a:pt x="663" y="12996"/>
                    <a:pt x="671" y="13020"/>
                    <a:pt x="676" y="13045"/>
                  </a:cubicBezTo>
                  <a:cubicBezTo>
                    <a:pt x="679" y="13071"/>
                    <a:pt x="690" y="13094"/>
                    <a:pt x="695" y="13119"/>
                  </a:cubicBezTo>
                  <a:cubicBezTo>
                    <a:pt x="700" y="13144"/>
                    <a:pt x="704" y="13169"/>
                    <a:pt x="709" y="13194"/>
                  </a:cubicBezTo>
                  <a:cubicBezTo>
                    <a:pt x="714" y="13219"/>
                    <a:pt x="715" y="13245"/>
                    <a:pt x="721" y="13270"/>
                  </a:cubicBezTo>
                  <a:cubicBezTo>
                    <a:pt x="725" y="13294"/>
                    <a:pt x="727" y="13320"/>
                    <a:pt x="732" y="13345"/>
                  </a:cubicBezTo>
                  <a:cubicBezTo>
                    <a:pt x="738" y="13371"/>
                    <a:pt x="735" y="13396"/>
                    <a:pt x="740" y="13421"/>
                  </a:cubicBezTo>
                  <a:cubicBezTo>
                    <a:pt x="745" y="13447"/>
                    <a:pt x="756" y="13470"/>
                    <a:pt x="761" y="13495"/>
                  </a:cubicBezTo>
                  <a:cubicBezTo>
                    <a:pt x="767" y="13519"/>
                    <a:pt x="769" y="13545"/>
                    <a:pt x="774" y="13570"/>
                  </a:cubicBezTo>
                  <a:cubicBezTo>
                    <a:pt x="780" y="13596"/>
                    <a:pt x="780" y="13621"/>
                    <a:pt x="785" y="13646"/>
                  </a:cubicBezTo>
                  <a:cubicBezTo>
                    <a:pt x="790" y="13672"/>
                    <a:pt x="802" y="13694"/>
                    <a:pt x="807" y="13720"/>
                  </a:cubicBezTo>
                  <a:cubicBezTo>
                    <a:pt x="813" y="13746"/>
                    <a:pt x="820" y="13769"/>
                    <a:pt x="826" y="13795"/>
                  </a:cubicBezTo>
                  <a:cubicBezTo>
                    <a:pt x="831" y="13821"/>
                    <a:pt x="826" y="13849"/>
                    <a:pt x="831" y="13872"/>
                  </a:cubicBezTo>
                  <a:cubicBezTo>
                    <a:pt x="836" y="13898"/>
                    <a:pt x="852" y="13920"/>
                    <a:pt x="858" y="13945"/>
                  </a:cubicBezTo>
                  <a:cubicBezTo>
                    <a:pt x="863" y="13971"/>
                    <a:pt x="870" y="13995"/>
                    <a:pt x="875" y="14020"/>
                  </a:cubicBezTo>
                  <a:cubicBezTo>
                    <a:pt x="880" y="14046"/>
                    <a:pt x="875" y="14074"/>
                    <a:pt x="880" y="14097"/>
                  </a:cubicBezTo>
                  <a:cubicBezTo>
                    <a:pt x="886" y="14122"/>
                    <a:pt x="893" y="14148"/>
                    <a:pt x="898" y="14171"/>
                  </a:cubicBezTo>
                  <a:cubicBezTo>
                    <a:pt x="904" y="14196"/>
                    <a:pt x="912" y="14220"/>
                    <a:pt x="918" y="14245"/>
                  </a:cubicBezTo>
                  <a:cubicBezTo>
                    <a:pt x="923" y="14271"/>
                    <a:pt x="934" y="14294"/>
                    <a:pt x="939" y="14319"/>
                  </a:cubicBezTo>
                  <a:cubicBezTo>
                    <a:pt x="945" y="14344"/>
                    <a:pt x="941" y="14370"/>
                    <a:pt x="947" y="14395"/>
                  </a:cubicBezTo>
                  <a:cubicBezTo>
                    <a:pt x="952" y="14421"/>
                    <a:pt x="965" y="14444"/>
                    <a:pt x="970" y="14469"/>
                  </a:cubicBezTo>
                  <a:cubicBezTo>
                    <a:pt x="976" y="14494"/>
                    <a:pt x="978" y="14519"/>
                    <a:pt x="983" y="14544"/>
                  </a:cubicBezTo>
                  <a:cubicBezTo>
                    <a:pt x="988" y="14569"/>
                    <a:pt x="999" y="14593"/>
                    <a:pt x="1005" y="14617"/>
                  </a:cubicBezTo>
                  <a:cubicBezTo>
                    <a:pt x="1010" y="14642"/>
                    <a:pt x="1002" y="14670"/>
                    <a:pt x="1008" y="14695"/>
                  </a:cubicBezTo>
                  <a:cubicBezTo>
                    <a:pt x="1013" y="14721"/>
                    <a:pt x="1025" y="14744"/>
                    <a:pt x="1030" y="14769"/>
                  </a:cubicBezTo>
                  <a:cubicBezTo>
                    <a:pt x="1037" y="14793"/>
                    <a:pt x="1047" y="14818"/>
                    <a:pt x="1053" y="14842"/>
                  </a:cubicBezTo>
                  <a:cubicBezTo>
                    <a:pt x="1059" y="14867"/>
                    <a:pt x="1058" y="14894"/>
                    <a:pt x="1063" y="14919"/>
                  </a:cubicBezTo>
                  <a:cubicBezTo>
                    <a:pt x="1070" y="14943"/>
                    <a:pt x="1084" y="14967"/>
                    <a:pt x="1089" y="14991"/>
                  </a:cubicBezTo>
                  <a:cubicBezTo>
                    <a:pt x="1095" y="15016"/>
                    <a:pt x="1101" y="15040"/>
                    <a:pt x="1106" y="15064"/>
                  </a:cubicBezTo>
                  <a:cubicBezTo>
                    <a:pt x="1112" y="15090"/>
                    <a:pt x="1120" y="15114"/>
                    <a:pt x="1126" y="15138"/>
                  </a:cubicBezTo>
                  <a:cubicBezTo>
                    <a:pt x="1131" y="15163"/>
                    <a:pt x="1129" y="15190"/>
                    <a:pt x="1134" y="15214"/>
                  </a:cubicBezTo>
                  <a:cubicBezTo>
                    <a:pt x="1142" y="15241"/>
                    <a:pt x="1140" y="15267"/>
                    <a:pt x="1145" y="15290"/>
                  </a:cubicBezTo>
                  <a:cubicBezTo>
                    <a:pt x="1152" y="15316"/>
                    <a:pt x="1159" y="15342"/>
                    <a:pt x="1164" y="15364"/>
                  </a:cubicBezTo>
                  <a:cubicBezTo>
                    <a:pt x="1171" y="15392"/>
                    <a:pt x="1187" y="15414"/>
                    <a:pt x="1192" y="15436"/>
                  </a:cubicBezTo>
                  <a:cubicBezTo>
                    <a:pt x="1198" y="15466"/>
                    <a:pt x="1203" y="15492"/>
                    <a:pt x="1208" y="15511"/>
                  </a:cubicBezTo>
                  <a:cubicBezTo>
                    <a:pt x="1222" y="15559"/>
                    <a:pt x="1192" y="15569"/>
                    <a:pt x="1228" y="15580"/>
                  </a:cubicBezTo>
                  <a:cubicBezTo>
                    <a:pt x="1267" y="15591"/>
                    <a:pt x="1267" y="15591"/>
                    <a:pt x="1306" y="15591"/>
                  </a:cubicBezTo>
                  <a:cubicBezTo>
                    <a:pt x="1346" y="15591"/>
                    <a:pt x="1346" y="15583"/>
                    <a:pt x="1385" y="15583"/>
                  </a:cubicBezTo>
                  <a:cubicBezTo>
                    <a:pt x="1425" y="15583"/>
                    <a:pt x="1425" y="15580"/>
                    <a:pt x="1464" y="15580"/>
                  </a:cubicBezTo>
                  <a:cubicBezTo>
                    <a:pt x="1504" y="15580"/>
                    <a:pt x="1504" y="15586"/>
                    <a:pt x="1543" y="15586"/>
                  </a:cubicBezTo>
                  <a:cubicBezTo>
                    <a:pt x="1583" y="15586"/>
                    <a:pt x="1583" y="15589"/>
                    <a:pt x="1622" y="15589"/>
                  </a:cubicBezTo>
                  <a:cubicBezTo>
                    <a:pt x="1662" y="15589"/>
                    <a:pt x="1662" y="15591"/>
                    <a:pt x="1701" y="15591"/>
                  </a:cubicBezTo>
                  <a:cubicBezTo>
                    <a:pt x="1741" y="15591"/>
                    <a:pt x="1741" y="15580"/>
                    <a:pt x="1780" y="15580"/>
                  </a:cubicBezTo>
                  <a:cubicBezTo>
                    <a:pt x="1820" y="15580"/>
                    <a:pt x="1820" y="15584"/>
                    <a:pt x="1859" y="15584"/>
                  </a:cubicBezTo>
                  <a:cubicBezTo>
                    <a:pt x="1898" y="15584"/>
                    <a:pt x="1898" y="15591"/>
                    <a:pt x="1936" y="15591"/>
                  </a:cubicBezTo>
                  <a:cubicBezTo>
                    <a:pt x="1975" y="15591"/>
                    <a:pt x="1975" y="15579"/>
                    <a:pt x="2015" y="15579"/>
                  </a:cubicBezTo>
                  <a:cubicBezTo>
                    <a:pt x="2054" y="15579"/>
                    <a:pt x="2054" y="15585"/>
                    <a:pt x="2093" y="15585"/>
                  </a:cubicBezTo>
                  <a:cubicBezTo>
                    <a:pt x="2132" y="15585"/>
                    <a:pt x="2132" y="15581"/>
                    <a:pt x="2171" y="15581"/>
                  </a:cubicBezTo>
                  <a:cubicBezTo>
                    <a:pt x="2201" y="15581"/>
                    <a:pt x="2210" y="15593"/>
                    <a:pt x="2229" y="15593"/>
                  </a:cubicBezTo>
                  <a:cubicBezTo>
                    <a:pt x="2235" y="15593"/>
                    <a:pt x="2242" y="15592"/>
                    <a:pt x="2250" y="15589"/>
                  </a:cubicBezTo>
                  <a:cubicBezTo>
                    <a:pt x="2246" y="15564"/>
                    <a:pt x="2240" y="15537"/>
                    <a:pt x="2234" y="15511"/>
                  </a:cubicBezTo>
                  <a:cubicBezTo>
                    <a:pt x="2229" y="15488"/>
                    <a:pt x="2219" y="15463"/>
                    <a:pt x="2214" y="15438"/>
                  </a:cubicBezTo>
                  <a:cubicBezTo>
                    <a:pt x="2210" y="15414"/>
                    <a:pt x="2207" y="15388"/>
                    <a:pt x="2202" y="15363"/>
                  </a:cubicBezTo>
                  <a:cubicBezTo>
                    <a:pt x="2197" y="15339"/>
                    <a:pt x="2200" y="15312"/>
                    <a:pt x="2197" y="15286"/>
                  </a:cubicBezTo>
                  <a:cubicBezTo>
                    <a:pt x="2192" y="15263"/>
                    <a:pt x="2188" y="15237"/>
                    <a:pt x="2184" y="15211"/>
                  </a:cubicBezTo>
                  <a:cubicBezTo>
                    <a:pt x="2181" y="15187"/>
                    <a:pt x="2165" y="15163"/>
                    <a:pt x="2160" y="15138"/>
                  </a:cubicBezTo>
                  <a:cubicBezTo>
                    <a:pt x="2156" y="15113"/>
                    <a:pt x="2150" y="15088"/>
                    <a:pt x="2145" y="15063"/>
                  </a:cubicBezTo>
                  <a:cubicBezTo>
                    <a:pt x="2141" y="15038"/>
                    <a:pt x="2151" y="15011"/>
                    <a:pt x="2146" y="14985"/>
                  </a:cubicBezTo>
                  <a:cubicBezTo>
                    <a:pt x="2143" y="14959"/>
                    <a:pt x="2128" y="14937"/>
                    <a:pt x="2124" y="14911"/>
                  </a:cubicBezTo>
                  <a:cubicBezTo>
                    <a:pt x="2120" y="14888"/>
                    <a:pt x="2124" y="14861"/>
                    <a:pt x="2120" y="14835"/>
                  </a:cubicBezTo>
                  <a:cubicBezTo>
                    <a:pt x="2116" y="14810"/>
                    <a:pt x="2106" y="14786"/>
                    <a:pt x="2101" y="14760"/>
                  </a:cubicBezTo>
                  <a:cubicBezTo>
                    <a:pt x="2097" y="14735"/>
                    <a:pt x="2096" y="14710"/>
                    <a:pt x="2092" y="14684"/>
                  </a:cubicBezTo>
                  <a:cubicBezTo>
                    <a:pt x="2087" y="14660"/>
                    <a:pt x="2082" y="14635"/>
                    <a:pt x="2079" y="14609"/>
                  </a:cubicBezTo>
                  <a:cubicBezTo>
                    <a:pt x="2075" y="14584"/>
                    <a:pt x="2076" y="14558"/>
                    <a:pt x="2071" y="14533"/>
                  </a:cubicBezTo>
                  <a:cubicBezTo>
                    <a:pt x="2068" y="14507"/>
                    <a:pt x="2063" y="14483"/>
                    <a:pt x="2059" y="14458"/>
                  </a:cubicBezTo>
                  <a:cubicBezTo>
                    <a:pt x="2054" y="14434"/>
                    <a:pt x="2044" y="14410"/>
                    <a:pt x="2039" y="14384"/>
                  </a:cubicBezTo>
                  <a:cubicBezTo>
                    <a:pt x="2037" y="14360"/>
                    <a:pt x="2042" y="14333"/>
                    <a:pt x="2038" y="14308"/>
                  </a:cubicBezTo>
                  <a:cubicBezTo>
                    <a:pt x="2036" y="14284"/>
                    <a:pt x="2021" y="14260"/>
                    <a:pt x="2017" y="14234"/>
                  </a:cubicBezTo>
                  <a:cubicBezTo>
                    <a:pt x="2012" y="14210"/>
                    <a:pt x="2009" y="14185"/>
                    <a:pt x="2005" y="14159"/>
                  </a:cubicBezTo>
                  <a:cubicBezTo>
                    <a:pt x="2001" y="14135"/>
                    <a:pt x="2006" y="14108"/>
                    <a:pt x="2002" y="14083"/>
                  </a:cubicBezTo>
                  <a:cubicBezTo>
                    <a:pt x="2000" y="14059"/>
                    <a:pt x="1986" y="14035"/>
                    <a:pt x="1982" y="14009"/>
                  </a:cubicBezTo>
                  <a:cubicBezTo>
                    <a:pt x="1978" y="13984"/>
                    <a:pt x="1986" y="13957"/>
                    <a:pt x="1982" y="13931"/>
                  </a:cubicBezTo>
                  <a:cubicBezTo>
                    <a:pt x="1978" y="13907"/>
                    <a:pt x="1962" y="13883"/>
                    <a:pt x="1958" y="13858"/>
                  </a:cubicBezTo>
                  <a:cubicBezTo>
                    <a:pt x="1954" y="13833"/>
                    <a:pt x="1966" y="13806"/>
                    <a:pt x="1962" y="13780"/>
                  </a:cubicBezTo>
                  <a:cubicBezTo>
                    <a:pt x="1958" y="13754"/>
                    <a:pt x="1950" y="13731"/>
                    <a:pt x="1946" y="13705"/>
                  </a:cubicBezTo>
                  <a:cubicBezTo>
                    <a:pt x="1942" y="13679"/>
                    <a:pt x="1931" y="13656"/>
                    <a:pt x="1927" y="13630"/>
                  </a:cubicBezTo>
                  <a:cubicBezTo>
                    <a:pt x="1924" y="13604"/>
                    <a:pt x="1921" y="13580"/>
                    <a:pt x="1919" y="13554"/>
                  </a:cubicBezTo>
                  <a:cubicBezTo>
                    <a:pt x="1916" y="13528"/>
                    <a:pt x="1920" y="13502"/>
                    <a:pt x="1918" y="13476"/>
                  </a:cubicBezTo>
                  <a:cubicBezTo>
                    <a:pt x="1914" y="13451"/>
                    <a:pt x="1904" y="13427"/>
                    <a:pt x="1902" y="13401"/>
                  </a:cubicBezTo>
                  <a:cubicBezTo>
                    <a:pt x="1899" y="13376"/>
                    <a:pt x="1893" y="13351"/>
                    <a:pt x="1889" y="13325"/>
                  </a:cubicBezTo>
                  <a:cubicBezTo>
                    <a:pt x="1887" y="13299"/>
                    <a:pt x="1888" y="13275"/>
                    <a:pt x="1886" y="13249"/>
                  </a:cubicBezTo>
                  <a:cubicBezTo>
                    <a:pt x="1882" y="13224"/>
                    <a:pt x="1873" y="13200"/>
                    <a:pt x="1871" y="13174"/>
                  </a:cubicBezTo>
                  <a:cubicBezTo>
                    <a:pt x="1867" y="13148"/>
                    <a:pt x="1866" y="13122"/>
                    <a:pt x="1863" y="13098"/>
                  </a:cubicBezTo>
                  <a:cubicBezTo>
                    <a:pt x="1860" y="13072"/>
                    <a:pt x="1866" y="13045"/>
                    <a:pt x="1863" y="13020"/>
                  </a:cubicBezTo>
                  <a:cubicBezTo>
                    <a:pt x="1859" y="12994"/>
                    <a:pt x="1843" y="12970"/>
                    <a:pt x="1840" y="12945"/>
                  </a:cubicBezTo>
                  <a:cubicBezTo>
                    <a:pt x="1838" y="12919"/>
                    <a:pt x="1839" y="12894"/>
                    <a:pt x="1836" y="12869"/>
                  </a:cubicBezTo>
                  <a:cubicBezTo>
                    <a:pt x="1833" y="12843"/>
                    <a:pt x="1833" y="12817"/>
                    <a:pt x="1829" y="12793"/>
                  </a:cubicBezTo>
                  <a:cubicBezTo>
                    <a:pt x="1827" y="12767"/>
                    <a:pt x="1823" y="12741"/>
                    <a:pt x="1820" y="12715"/>
                  </a:cubicBezTo>
                  <a:lnTo>
                    <a:pt x="1812" y="12639"/>
                  </a:lnTo>
                  <a:lnTo>
                    <a:pt x="1804" y="12563"/>
                  </a:lnTo>
                  <a:lnTo>
                    <a:pt x="1796" y="12487"/>
                  </a:lnTo>
                  <a:cubicBezTo>
                    <a:pt x="1793" y="12462"/>
                    <a:pt x="1792" y="12436"/>
                    <a:pt x="1790" y="12410"/>
                  </a:cubicBezTo>
                  <a:lnTo>
                    <a:pt x="1781" y="12334"/>
                  </a:lnTo>
                  <a:cubicBezTo>
                    <a:pt x="1780" y="12308"/>
                    <a:pt x="1774" y="12284"/>
                    <a:pt x="1770" y="12258"/>
                  </a:cubicBezTo>
                  <a:cubicBezTo>
                    <a:pt x="1768" y="12232"/>
                    <a:pt x="1770" y="12207"/>
                    <a:pt x="1768" y="12182"/>
                  </a:cubicBezTo>
                  <a:cubicBezTo>
                    <a:pt x="1765" y="12156"/>
                    <a:pt x="1761" y="12131"/>
                    <a:pt x="1759" y="12105"/>
                  </a:cubicBezTo>
                  <a:lnTo>
                    <a:pt x="1750" y="12029"/>
                  </a:lnTo>
                  <a:cubicBezTo>
                    <a:pt x="1748" y="12003"/>
                    <a:pt x="1747" y="11979"/>
                    <a:pt x="1744" y="11953"/>
                  </a:cubicBezTo>
                  <a:cubicBezTo>
                    <a:pt x="1741" y="11927"/>
                    <a:pt x="1734" y="11901"/>
                    <a:pt x="1732" y="11877"/>
                  </a:cubicBezTo>
                  <a:cubicBezTo>
                    <a:pt x="1729" y="11851"/>
                    <a:pt x="1734" y="11824"/>
                    <a:pt x="1732" y="11799"/>
                  </a:cubicBezTo>
                  <a:cubicBezTo>
                    <a:pt x="1729" y="11773"/>
                    <a:pt x="1728" y="11748"/>
                    <a:pt x="1725" y="11723"/>
                  </a:cubicBezTo>
                  <a:cubicBezTo>
                    <a:pt x="1722" y="11697"/>
                    <a:pt x="1707" y="11673"/>
                    <a:pt x="1705" y="11648"/>
                  </a:cubicBezTo>
                  <a:cubicBezTo>
                    <a:pt x="1702" y="11622"/>
                    <a:pt x="1706" y="11596"/>
                    <a:pt x="1704" y="11571"/>
                  </a:cubicBezTo>
                  <a:cubicBezTo>
                    <a:pt x="1701" y="11546"/>
                    <a:pt x="1705" y="11520"/>
                    <a:pt x="1702" y="11494"/>
                  </a:cubicBezTo>
                  <a:cubicBezTo>
                    <a:pt x="1700" y="11471"/>
                    <a:pt x="1690" y="11445"/>
                    <a:pt x="1688" y="11419"/>
                  </a:cubicBezTo>
                  <a:lnTo>
                    <a:pt x="1679" y="11343"/>
                  </a:lnTo>
                  <a:cubicBezTo>
                    <a:pt x="1678" y="11318"/>
                    <a:pt x="1679" y="11293"/>
                    <a:pt x="1677" y="11267"/>
                  </a:cubicBezTo>
                  <a:cubicBezTo>
                    <a:pt x="1675" y="11242"/>
                    <a:pt x="1673" y="11216"/>
                    <a:pt x="1670" y="11191"/>
                  </a:cubicBezTo>
                  <a:cubicBezTo>
                    <a:pt x="1669" y="11166"/>
                    <a:pt x="1661" y="11140"/>
                    <a:pt x="1658" y="11114"/>
                  </a:cubicBezTo>
                  <a:cubicBezTo>
                    <a:pt x="1656" y="11089"/>
                    <a:pt x="1663" y="11063"/>
                    <a:pt x="1662" y="11037"/>
                  </a:cubicBezTo>
                  <a:cubicBezTo>
                    <a:pt x="1661" y="11011"/>
                    <a:pt x="1654" y="10986"/>
                    <a:pt x="1653" y="10961"/>
                  </a:cubicBezTo>
                  <a:cubicBezTo>
                    <a:pt x="1649" y="10935"/>
                    <a:pt x="1651" y="10910"/>
                    <a:pt x="1649" y="10884"/>
                  </a:cubicBezTo>
                  <a:cubicBezTo>
                    <a:pt x="1647" y="10859"/>
                    <a:pt x="1641" y="10833"/>
                    <a:pt x="1639" y="10808"/>
                  </a:cubicBezTo>
                  <a:cubicBezTo>
                    <a:pt x="1638" y="10782"/>
                    <a:pt x="1641" y="10757"/>
                    <a:pt x="1639" y="10732"/>
                  </a:cubicBezTo>
                  <a:cubicBezTo>
                    <a:pt x="1637" y="10706"/>
                    <a:pt x="1629" y="10680"/>
                    <a:pt x="1627" y="10656"/>
                  </a:cubicBezTo>
                  <a:cubicBezTo>
                    <a:pt x="1626" y="10629"/>
                    <a:pt x="1631" y="10603"/>
                    <a:pt x="1630" y="10577"/>
                  </a:cubicBezTo>
                  <a:cubicBezTo>
                    <a:pt x="1629" y="10552"/>
                    <a:pt x="1624" y="10527"/>
                    <a:pt x="1622" y="10501"/>
                  </a:cubicBezTo>
                  <a:cubicBezTo>
                    <a:pt x="1620" y="10476"/>
                    <a:pt x="1614" y="10450"/>
                    <a:pt x="1612" y="10425"/>
                  </a:cubicBezTo>
                  <a:cubicBezTo>
                    <a:pt x="1611" y="10400"/>
                    <a:pt x="1615" y="10374"/>
                    <a:pt x="1614" y="10348"/>
                  </a:cubicBezTo>
                  <a:cubicBezTo>
                    <a:pt x="1613" y="10324"/>
                    <a:pt x="1604" y="10298"/>
                    <a:pt x="1603" y="10272"/>
                  </a:cubicBezTo>
                  <a:cubicBezTo>
                    <a:pt x="1602" y="10247"/>
                    <a:pt x="1603" y="10222"/>
                    <a:pt x="1602" y="10196"/>
                  </a:cubicBezTo>
                  <a:cubicBezTo>
                    <a:pt x="1600" y="10170"/>
                    <a:pt x="1595" y="10145"/>
                    <a:pt x="1594" y="10120"/>
                  </a:cubicBezTo>
                  <a:cubicBezTo>
                    <a:pt x="1593" y="10094"/>
                    <a:pt x="1600" y="10068"/>
                    <a:pt x="1599" y="10042"/>
                  </a:cubicBezTo>
                  <a:cubicBezTo>
                    <a:pt x="1598" y="10016"/>
                    <a:pt x="1589" y="9992"/>
                    <a:pt x="1588" y="9966"/>
                  </a:cubicBezTo>
                  <a:cubicBezTo>
                    <a:pt x="1587" y="9940"/>
                    <a:pt x="1583" y="9914"/>
                    <a:pt x="1582" y="9890"/>
                  </a:cubicBezTo>
                  <a:cubicBezTo>
                    <a:pt x="1581" y="9864"/>
                    <a:pt x="1577" y="9838"/>
                    <a:pt x="1575" y="9813"/>
                  </a:cubicBezTo>
                  <a:cubicBezTo>
                    <a:pt x="1573" y="9788"/>
                    <a:pt x="1571" y="9762"/>
                    <a:pt x="1570" y="9737"/>
                  </a:cubicBezTo>
                  <a:cubicBezTo>
                    <a:pt x="1568" y="9711"/>
                    <a:pt x="1568" y="9686"/>
                    <a:pt x="1567" y="9661"/>
                  </a:cubicBezTo>
                  <a:lnTo>
                    <a:pt x="1563" y="9585"/>
                  </a:lnTo>
                  <a:cubicBezTo>
                    <a:pt x="1562" y="9559"/>
                    <a:pt x="1572" y="9532"/>
                    <a:pt x="1571" y="9506"/>
                  </a:cubicBezTo>
                  <a:cubicBezTo>
                    <a:pt x="1570" y="9481"/>
                    <a:pt x="1570" y="9456"/>
                    <a:pt x="1568" y="9430"/>
                  </a:cubicBezTo>
                  <a:cubicBezTo>
                    <a:pt x="1567" y="9405"/>
                    <a:pt x="1560" y="9379"/>
                    <a:pt x="1558" y="9354"/>
                  </a:cubicBezTo>
                  <a:cubicBezTo>
                    <a:pt x="1557" y="9329"/>
                    <a:pt x="1557" y="9303"/>
                    <a:pt x="1556" y="9277"/>
                  </a:cubicBezTo>
                  <a:cubicBezTo>
                    <a:pt x="1555" y="9253"/>
                    <a:pt x="1555" y="9227"/>
                    <a:pt x="1553" y="9201"/>
                  </a:cubicBezTo>
                  <a:cubicBezTo>
                    <a:pt x="1552" y="9175"/>
                    <a:pt x="1550" y="9151"/>
                    <a:pt x="1548" y="9125"/>
                  </a:cubicBezTo>
                  <a:cubicBezTo>
                    <a:pt x="1547" y="9099"/>
                    <a:pt x="1541" y="9074"/>
                    <a:pt x="1540" y="9049"/>
                  </a:cubicBezTo>
                  <a:cubicBezTo>
                    <a:pt x="1539" y="9023"/>
                    <a:pt x="1541" y="8998"/>
                    <a:pt x="1540" y="8972"/>
                  </a:cubicBezTo>
                  <a:cubicBezTo>
                    <a:pt x="1540" y="8947"/>
                    <a:pt x="1540" y="8922"/>
                    <a:pt x="1539" y="8896"/>
                  </a:cubicBezTo>
                  <a:cubicBezTo>
                    <a:pt x="1537" y="8870"/>
                    <a:pt x="1542" y="8845"/>
                    <a:pt x="1541" y="8820"/>
                  </a:cubicBezTo>
                  <a:lnTo>
                    <a:pt x="1541" y="8744"/>
                  </a:lnTo>
                  <a:cubicBezTo>
                    <a:pt x="1540" y="8718"/>
                    <a:pt x="1537" y="8692"/>
                    <a:pt x="1537" y="8667"/>
                  </a:cubicBezTo>
                  <a:cubicBezTo>
                    <a:pt x="1537" y="8642"/>
                    <a:pt x="1541" y="8616"/>
                    <a:pt x="1541" y="8591"/>
                  </a:cubicBezTo>
                  <a:cubicBezTo>
                    <a:pt x="1541" y="8565"/>
                    <a:pt x="1537" y="8540"/>
                    <a:pt x="1537" y="8514"/>
                  </a:cubicBezTo>
                  <a:cubicBezTo>
                    <a:pt x="1537" y="8489"/>
                    <a:pt x="1525" y="8463"/>
                    <a:pt x="1525" y="8438"/>
                  </a:cubicBezTo>
                  <a:cubicBezTo>
                    <a:pt x="1524" y="8413"/>
                    <a:pt x="1527" y="8387"/>
                    <a:pt x="1527" y="8361"/>
                  </a:cubicBezTo>
                  <a:cubicBezTo>
                    <a:pt x="1525" y="8337"/>
                    <a:pt x="1527" y="8311"/>
                    <a:pt x="1527" y="8285"/>
                  </a:cubicBezTo>
                  <a:lnTo>
                    <a:pt x="1527" y="8209"/>
                  </a:lnTo>
                  <a:cubicBezTo>
                    <a:pt x="1527" y="8184"/>
                    <a:pt x="1529" y="8158"/>
                    <a:pt x="1529" y="8133"/>
                  </a:cubicBezTo>
                  <a:cubicBezTo>
                    <a:pt x="1529" y="8107"/>
                    <a:pt x="1533" y="8082"/>
                    <a:pt x="1533" y="8056"/>
                  </a:cubicBezTo>
                  <a:cubicBezTo>
                    <a:pt x="1533" y="8031"/>
                    <a:pt x="1523" y="8006"/>
                    <a:pt x="1523" y="7980"/>
                  </a:cubicBezTo>
                  <a:cubicBezTo>
                    <a:pt x="1523" y="7954"/>
                    <a:pt x="1520" y="7930"/>
                    <a:pt x="1520" y="7904"/>
                  </a:cubicBezTo>
                  <a:cubicBezTo>
                    <a:pt x="1520" y="7878"/>
                    <a:pt x="1519" y="7853"/>
                    <a:pt x="1519" y="7828"/>
                  </a:cubicBezTo>
                  <a:cubicBezTo>
                    <a:pt x="1519" y="7802"/>
                    <a:pt x="1522" y="7776"/>
                    <a:pt x="1522" y="7751"/>
                  </a:cubicBezTo>
                  <a:cubicBezTo>
                    <a:pt x="1522" y="7726"/>
                    <a:pt x="1528" y="7700"/>
                    <a:pt x="1528" y="7675"/>
                  </a:cubicBezTo>
                  <a:cubicBezTo>
                    <a:pt x="1528" y="7649"/>
                    <a:pt x="1530" y="7624"/>
                    <a:pt x="1530" y="7599"/>
                  </a:cubicBezTo>
                  <a:cubicBezTo>
                    <a:pt x="1530" y="7573"/>
                    <a:pt x="1522" y="7547"/>
                    <a:pt x="1522" y="7523"/>
                  </a:cubicBezTo>
                  <a:cubicBezTo>
                    <a:pt x="1522" y="7497"/>
                    <a:pt x="1528" y="7471"/>
                    <a:pt x="1528" y="7446"/>
                  </a:cubicBezTo>
                  <a:cubicBezTo>
                    <a:pt x="1528" y="7421"/>
                    <a:pt x="1530" y="7395"/>
                    <a:pt x="1530" y="7369"/>
                  </a:cubicBezTo>
                  <a:cubicBezTo>
                    <a:pt x="1530" y="7344"/>
                    <a:pt x="1525" y="7319"/>
                    <a:pt x="1525" y="7293"/>
                  </a:cubicBezTo>
                  <a:cubicBezTo>
                    <a:pt x="1525" y="7268"/>
                    <a:pt x="1533" y="7242"/>
                    <a:pt x="1533" y="7217"/>
                  </a:cubicBezTo>
                  <a:cubicBezTo>
                    <a:pt x="1533" y="7192"/>
                    <a:pt x="1523" y="7166"/>
                    <a:pt x="1523" y="7140"/>
                  </a:cubicBezTo>
                  <a:cubicBezTo>
                    <a:pt x="1524" y="7116"/>
                    <a:pt x="1535" y="7090"/>
                    <a:pt x="1535" y="7064"/>
                  </a:cubicBezTo>
                  <a:lnTo>
                    <a:pt x="1535" y="6988"/>
                  </a:lnTo>
                  <a:cubicBezTo>
                    <a:pt x="1535" y="6962"/>
                    <a:pt x="1541" y="6937"/>
                    <a:pt x="1541" y="6912"/>
                  </a:cubicBezTo>
                  <a:cubicBezTo>
                    <a:pt x="1541" y="6886"/>
                    <a:pt x="1529" y="6861"/>
                    <a:pt x="1530" y="6835"/>
                  </a:cubicBezTo>
                  <a:cubicBezTo>
                    <a:pt x="1533" y="6810"/>
                    <a:pt x="1530" y="6785"/>
                    <a:pt x="1533" y="6759"/>
                  </a:cubicBezTo>
                  <a:cubicBezTo>
                    <a:pt x="1534" y="6733"/>
                    <a:pt x="1543" y="6709"/>
                    <a:pt x="1544" y="6683"/>
                  </a:cubicBezTo>
                  <a:cubicBezTo>
                    <a:pt x="1545" y="6657"/>
                    <a:pt x="1545" y="6631"/>
                    <a:pt x="1547" y="6607"/>
                  </a:cubicBezTo>
                  <a:cubicBezTo>
                    <a:pt x="1549" y="6581"/>
                    <a:pt x="1552" y="6555"/>
                    <a:pt x="1554" y="6530"/>
                  </a:cubicBezTo>
                  <a:cubicBezTo>
                    <a:pt x="1555" y="6505"/>
                    <a:pt x="1555" y="6479"/>
                    <a:pt x="1556" y="6454"/>
                  </a:cubicBezTo>
                  <a:cubicBezTo>
                    <a:pt x="1556" y="6428"/>
                    <a:pt x="1554" y="6403"/>
                    <a:pt x="1555" y="6378"/>
                  </a:cubicBezTo>
                  <a:cubicBezTo>
                    <a:pt x="1555" y="6352"/>
                    <a:pt x="1555" y="6326"/>
                    <a:pt x="1556" y="6302"/>
                  </a:cubicBezTo>
                  <a:cubicBezTo>
                    <a:pt x="1556" y="6276"/>
                    <a:pt x="1563" y="6250"/>
                    <a:pt x="1565" y="6224"/>
                  </a:cubicBezTo>
                  <a:cubicBezTo>
                    <a:pt x="1566" y="6200"/>
                    <a:pt x="1562" y="6174"/>
                    <a:pt x="1563" y="6148"/>
                  </a:cubicBezTo>
                  <a:cubicBezTo>
                    <a:pt x="1565" y="6123"/>
                    <a:pt x="1571" y="6098"/>
                    <a:pt x="1572" y="6072"/>
                  </a:cubicBezTo>
                  <a:cubicBezTo>
                    <a:pt x="1573" y="6047"/>
                    <a:pt x="1566" y="6021"/>
                    <a:pt x="1567" y="5996"/>
                  </a:cubicBezTo>
                  <a:cubicBezTo>
                    <a:pt x="1568" y="5971"/>
                    <a:pt x="1575" y="5945"/>
                    <a:pt x="1577" y="5919"/>
                  </a:cubicBezTo>
                  <a:cubicBezTo>
                    <a:pt x="1578" y="5895"/>
                    <a:pt x="1584" y="5869"/>
                    <a:pt x="1586" y="5843"/>
                  </a:cubicBezTo>
                  <a:cubicBezTo>
                    <a:pt x="1587" y="5817"/>
                    <a:pt x="1581" y="5793"/>
                    <a:pt x="1582" y="5767"/>
                  </a:cubicBezTo>
                  <a:cubicBezTo>
                    <a:pt x="1583" y="5741"/>
                    <a:pt x="1588" y="5716"/>
                    <a:pt x="1589" y="5691"/>
                  </a:cubicBezTo>
                  <a:cubicBezTo>
                    <a:pt x="1593" y="5665"/>
                    <a:pt x="1592" y="5640"/>
                    <a:pt x="1593" y="5614"/>
                  </a:cubicBezTo>
                  <a:cubicBezTo>
                    <a:pt x="1595" y="5589"/>
                    <a:pt x="1609" y="5565"/>
                    <a:pt x="1610" y="5539"/>
                  </a:cubicBezTo>
                  <a:cubicBezTo>
                    <a:pt x="1613" y="5514"/>
                    <a:pt x="1610" y="5489"/>
                    <a:pt x="1613" y="5463"/>
                  </a:cubicBezTo>
                  <a:cubicBezTo>
                    <a:pt x="1614" y="5437"/>
                    <a:pt x="1616" y="5413"/>
                    <a:pt x="1619" y="5387"/>
                  </a:cubicBezTo>
                  <a:lnTo>
                    <a:pt x="1627" y="5311"/>
                  </a:lnTo>
                  <a:cubicBezTo>
                    <a:pt x="1629" y="5285"/>
                    <a:pt x="1630" y="5259"/>
                    <a:pt x="1632" y="5234"/>
                  </a:cubicBezTo>
                  <a:lnTo>
                    <a:pt x="1641" y="5158"/>
                  </a:lnTo>
                  <a:cubicBezTo>
                    <a:pt x="1643" y="5132"/>
                    <a:pt x="1647" y="5107"/>
                    <a:pt x="1650" y="5082"/>
                  </a:cubicBezTo>
                  <a:cubicBezTo>
                    <a:pt x="1651" y="5056"/>
                    <a:pt x="1656" y="5030"/>
                    <a:pt x="1658" y="5005"/>
                  </a:cubicBezTo>
                  <a:cubicBezTo>
                    <a:pt x="1661" y="4980"/>
                    <a:pt x="1648" y="4953"/>
                    <a:pt x="1651" y="4927"/>
                  </a:cubicBezTo>
                  <a:cubicBezTo>
                    <a:pt x="1654" y="4902"/>
                    <a:pt x="1662" y="4878"/>
                    <a:pt x="1664" y="4852"/>
                  </a:cubicBezTo>
                  <a:lnTo>
                    <a:pt x="1673" y="4776"/>
                  </a:lnTo>
                  <a:cubicBezTo>
                    <a:pt x="1675" y="4751"/>
                    <a:pt x="1688" y="4727"/>
                    <a:pt x="1690" y="4701"/>
                  </a:cubicBezTo>
                  <a:cubicBezTo>
                    <a:pt x="1693" y="4676"/>
                    <a:pt x="1686" y="4649"/>
                    <a:pt x="1689" y="4623"/>
                  </a:cubicBezTo>
                  <a:cubicBezTo>
                    <a:pt x="1693" y="4598"/>
                    <a:pt x="1693" y="4573"/>
                    <a:pt x="1695" y="4547"/>
                  </a:cubicBezTo>
                  <a:cubicBezTo>
                    <a:pt x="1700" y="4521"/>
                    <a:pt x="1716" y="4499"/>
                    <a:pt x="1718" y="4473"/>
                  </a:cubicBezTo>
                  <a:cubicBezTo>
                    <a:pt x="1722" y="4449"/>
                    <a:pt x="1710" y="4422"/>
                    <a:pt x="1715" y="4396"/>
                  </a:cubicBezTo>
                  <a:cubicBezTo>
                    <a:pt x="1718" y="4370"/>
                    <a:pt x="1729" y="4347"/>
                    <a:pt x="1733" y="4321"/>
                  </a:cubicBezTo>
                  <a:cubicBezTo>
                    <a:pt x="1736" y="4295"/>
                    <a:pt x="1744" y="4272"/>
                    <a:pt x="1748" y="4246"/>
                  </a:cubicBezTo>
                  <a:cubicBezTo>
                    <a:pt x="1750" y="4221"/>
                    <a:pt x="1745" y="4195"/>
                    <a:pt x="1749" y="4170"/>
                  </a:cubicBezTo>
                  <a:cubicBezTo>
                    <a:pt x="1753" y="4144"/>
                    <a:pt x="1768" y="4122"/>
                    <a:pt x="1771" y="4096"/>
                  </a:cubicBezTo>
                  <a:cubicBezTo>
                    <a:pt x="1776" y="4071"/>
                    <a:pt x="1779" y="4047"/>
                    <a:pt x="1782" y="4021"/>
                  </a:cubicBezTo>
                  <a:cubicBezTo>
                    <a:pt x="1786" y="3995"/>
                    <a:pt x="1777" y="3969"/>
                    <a:pt x="1781" y="3943"/>
                  </a:cubicBezTo>
                  <a:cubicBezTo>
                    <a:pt x="1785" y="3918"/>
                    <a:pt x="1790" y="3894"/>
                    <a:pt x="1793" y="3868"/>
                  </a:cubicBezTo>
                  <a:cubicBezTo>
                    <a:pt x="1797" y="3844"/>
                    <a:pt x="1807" y="3820"/>
                    <a:pt x="1811" y="3795"/>
                  </a:cubicBezTo>
                  <a:cubicBezTo>
                    <a:pt x="1814" y="3769"/>
                    <a:pt x="1824" y="3745"/>
                    <a:pt x="1828" y="3720"/>
                  </a:cubicBezTo>
                  <a:cubicBezTo>
                    <a:pt x="1833" y="3695"/>
                    <a:pt x="1835" y="3670"/>
                    <a:pt x="1839" y="3645"/>
                  </a:cubicBezTo>
                  <a:cubicBezTo>
                    <a:pt x="1844" y="3619"/>
                    <a:pt x="1856" y="3597"/>
                    <a:pt x="1861" y="3571"/>
                  </a:cubicBezTo>
                  <a:cubicBezTo>
                    <a:pt x="1867" y="3546"/>
                    <a:pt x="1865" y="3520"/>
                    <a:pt x="1870" y="3495"/>
                  </a:cubicBezTo>
                  <a:cubicBezTo>
                    <a:pt x="1875" y="3471"/>
                    <a:pt x="1876" y="3445"/>
                    <a:pt x="1882" y="3420"/>
                  </a:cubicBezTo>
                  <a:cubicBezTo>
                    <a:pt x="1887" y="3396"/>
                    <a:pt x="1888" y="3369"/>
                    <a:pt x="1894" y="3345"/>
                  </a:cubicBezTo>
                  <a:cubicBezTo>
                    <a:pt x="1899" y="3320"/>
                    <a:pt x="1911" y="3295"/>
                    <a:pt x="1916" y="3271"/>
                  </a:cubicBezTo>
                  <a:cubicBezTo>
                    <a:pt x="1921" y="3247"/>
                    <a:pt x="1929" y="3222"/>
                    <a:pt x="1934" y="3197"/>
                  </a:cubicBezTo>
                  <a:cubicBezTo>
                    <a:pt x="1940" y="3174"/>
                    <a:pt x="1935" y="3145"/>
                    <a:pt x="1941" y="3121"/>
                  </a:cubicBezTo>
                  <a:cubicBezTo>
                    <a:pt x="1947" y="3096"/>
                    <a:pt x="1961" y="3073"/>
                    <a:pt x="1966" y="3049"/>
                  </a:cubicBezTo>
                  <a:cubicBezTo>
                    <a:pt x="1973" y="3025"/>
                    <a:pt x="1978" y="2999"/>
                    <a:pt x="1984" y="2976"/>
                  </a:cubicBezTo>
                  <a:cubicBezTo>
                    <a:pt x="1990" y="2951"/>
                    <a:pt x="1994" y="2925"/>
                    <a:pt x="2001" y="2902"/>
                  </a:cubicBezTo>
                  <a:cubicBezTo>
                    <a:pt x="2007" y="2876"/>
                    <a:pt x="2010" y="2850"/>
                    <a:pt x="2017" y="2827"/>
                  </a:cubicBezTo>
                  <a:cubicBezTo>
                    <a:pt x="2023" y="2802"/>
                    <a:pt x="2038" y="2780"/>
                    <a:pt x="2045" y="2756"/>
                  </a:cubicBezTo>
                  <a:cubicBezTo>
                    <a:pt x="2052" y="2731"/>
                    <a:pt x="2049" y="2704"/>
                    <a:pt x="2055" y="2679"/>
                  </a:cubicBezTo>
                  <a:cubicBezTo>
                    <a:pt x="2063" y="2654"/>
                    <a:pt x="2075" y="2631"/>
                    <a:pt x="2081" y="2607"/>
                  </a:cubicBezTo>
                  <a:cubicBezTo>
                    <a:pt x="2090" y="2582"/>
                    <a:pt x="2092" y="2556"/>
                    <a:pt x="2098" y="2532"/>
                  </a:cubicBezTo>
                  <a:cubicBezTo>
                    <a:pt x="2107" y="2507"/>
                    <a:pt x="2117" y="2484"/>
                    <a:pt x="2125" y="2459"/>
                  </a:cubicBezTo>
                  <a:cubicBezTo>
                    <a:pt x="2134" y="2435"/>
                    <a:pt x="2136" y="2409"/>
                    <a:pt x="2144" y="2384"/>
                  </a:cubicBezTo>
                  <a:cubicBezTo>
                    <a:pt x="2152" y="2361"/>
                    <a:pt x="2165" y="2338"/>
                    <a:pt x="2172" y="2314"/>
                  </a:cubicBezTo>
                  <a:cubicBezTo>
                    <a:pt x="2181" y="2290"/>
                    <a:pt x="2189" y="2266"/>
                    <a:pt x="2198" y="2242"/>
                  </a:cubicBezTo>
                  <a:cubicBezTo>
                    <a:pt x="2205" y="2217"/>
                    <a:pt x="2220" y="2196"/>
                    <a:pt x="2229" y="2172"/>
                  </a:cubicBezTo>
                  <a:lnTo>
                    <a:pt x="2252" y="2100"/>
                  </a:lnTo>
                  <a:cubicBezTo>
                    <a:pt x="2261" y="2076"/>
                    <a:pt x="2257" y="2047"/>
                    <a:pt x="2266" y="2023"/>
                  </a:cubicBezTo>
                  <a:cubicBezTo>
                    <a:pt x="2274" y="1999"/>
                    <a:pt x="2282" y="1975"/>
                    <a:pt x="2291" y="1951"/>
                  </a:cubicBezTo>
                  <a:cubicBezTo>
                    <a:pt x="2301" y="1927"/>
                    <a:pt x="2323" y="1910"/>
                    <a:pt x="2333" y="1885"/>
                  </a:cubicBezTo>
                  <a:cubicBezTo>
                    <a:pt x="2342" y="1862"/>
                    <a:pt x="2347" y="1836"/>
                    <a:pt x="2355" y="1811"/>
                  </a:cubicBezTo>
                  <a:cubicBezTo>
                    <a:pt x="2365" y="1788"/>
                    <a:pt x="2371" y="1762"/>
                    <a:pt x="2381" y="1740"/>
                  </a:cubicBezTo>
                  <a:cubicBezTo>
                    <a:pt x="2391" y="1715"/>
                    <a:pt x="2397" y="1690"/>
                    <a:pt x="2408" y="1667"/>
                  </a:cubicBezTo>
                  <a:cubicBezTo>
                    <a:pt x="2418" y="1644"/>
                    <a:pt x="2438" y="1624"/>
                    <a:pt x="2448" y="1601"/>
                  </a:cubicBezTo>
                  <a:cubicBezTo>
                    <a:pt x="2459" y="1579"/>
                    <a:pt x="2464" y="1553"/>
                    <a:pt x="2475" y="1531"/>
                  </a:cubicBezTo>
                  <a:cubicBezTo>
                    <a:pt x="2486" y="1506"/>
                    <a:pt x="2504" y="1488"/>
                    <a:pt x="2515" y="1465"/>
                  </a:cubicBezTo>
                  <a:cubicBezTo>
                    <a:pt x="2526" y="1441"/>
                    <a:pt x="2530" y="1415"/>
                    <a:pt x="2542" y="1393"/>
                  </a:cubicBezTo>
                  <a:cubicBezTo>
                    <a:pt x="2552" y="1370"/>
                    <a:pt x="2564" y="1348"/>
                    <a:pt x="2577" y="1324"/>
                  </a:cubicBezTo>
                  <a:cubicBezTo>
                    <a:pt x="2589" y="1302"/>
                    <a:pt x="2604" y="1281"/>
                    <a:pt x="2616" y="1259"/>
                  </a:cubicBezTo>
                  <a:cubicBezTo>
                    <a:pt x="2627" y="1236"/>
                    <a:pt x="2637" y="1212"/>
                    <a:pt x="2649" y="1190"/>
                  </a:cubicBezTo>
                  <a:cubicBezTo>
                    <a:pt x="2663" y="1168"/>
                    <a:pt x="2677" y="1147"/>
                    <a:pt x="2690" y="1126"/>
                  </a:cubicBezTo>
                  <a:cubicBezTo>
                    <a:pt x="2702" y="1104"/>
                    <a:pt x="2722" y="1086"/>
                    <a:pt x="2734" y="1065"/>
                  </a:cubicBezTo>
                  <a:cubicBezTo>
                    <a:pt x="2748" y="1042"/>
                    <a:pt x="2757" y="1018"/>
                    <a:pt x="2771" y="996"/>
                  </a:cubicBezTo>
                  <a:cubicBezTo>
                    <a:pt x="2784" y="975"/>
                    <a:pt x="2793" y="951"/>
                    <a:pt x="2808" y="930"/>
                  </a:cubicBezTo>
                  <a:cubicBezTo>
                    <a:pt x="2821" y="908"/>
                    <a:pt x="2836" y="887"/>
                    <a:pt x="2851" y="867"/>
                  </a:cubicBezTo>
                  <a:cubicBezTo>
                    <a:pt x="2866" y="845"/>
                    <a:pt x="2888" y="829"/>
                    <a:pt x="2902" y="809"/>
                  </a:cubicBezTo>
                  <a:cubicBezTo>
                    <a:pt x="2916" y="788"/>
                    <a:pt x="2933" y="769"/>
                    <a:pt x="2949" y="749"/>
                  </a:cubicBezTo>
                  <a:cubicBezTo>
                    <a:pt x="2965" y="728"/>
                    <a:pt x="2981" y="710"/>
                    <a:pt x="2997" y="690"/>
                  </a:cubicBezTo>
                  <a:cubicBezTo>
                    <a:pt x="3014" y="670"/>
                    <a:pt x="3034" y="653"/>
                    <a:pt x="3050" y="635"/>
                  </a:cubicBezTo>
                  <a:cubicBezTo>
                    <a:pt x="3068" y="616"/>
                    <a:pt x="3075" y="588"/>
                    <a:pt x="3092" y="569"/>
                  </a:cubicBezTo>
                  <a:cubicBezTo>
                    <a:pt x="3109" y="551"/>
                    <a:pt x="3130" y="535"/>
                    <a:pt x="3147" y="515"/>
                  </a:cubicBezTo>
                  <a:cubicBezTo>
                    <a:pt x="3164" y="498"/>
                    <a:pt x="3180" y="478"/>
                    <a:pt x="3199" y="461"/>
                  </a:cubicBezTo>
                  <a:cubicBezTo>
                    <a:pt x="3217" y="444"/>
                    <a:pt x="3243" y="433"/>
                    <a:pt x="3262" y="416"/>
                  </a:cubicBezTo>
                  <a:cubicBezTo>
                    <a:pt x="3281" y="397"/>
                    <a:pt x="3297" y="376"/>
                    <a:pt x="3316" y="360"/>
                  </a:cubicBezTo>
                  <a:cubicBezTo>
                    <a:pt x="3334" y="344"/>
                    <a:pt x="3354" y="327"/>
                    <a:pt x="3373" y="311"/>
                  </a:cubicBezTo>
                  <a:cubicBezTo>
                    <a:pt x="3393" y="295"/>
                    <a:pt x="3418" y="284"/>
                    <a:pt x="3437" y="269"/>
                  </a:cubicBezTo>
                  <a:cubicBezTo>
                    <a:pt x="3457" y="253"/>
                    <a:pt x="3475" y="235"/>
                    <a:pt x="3496" y="220"/>
                  </a:cubicBezTo>
                  <a:cubicBezTo>
                    <a:pt x="3517" y="205"/>
                    <a:pt x="3543" y="197"/>
                    <a:pt x="3565" y="183"/>
                  </a:cubicBezTo>
                  <a:cubicBezTo>
                    <a:pt x="3586" y="169"/>
                    <a:pt x="3602" y="146"/>
                    <a:pt x="3623" y="133"/>
                  </a:cubicBezTo>
                  <a:cubicBezTo>
                    <a:pt x="3645" y="119"/>
                    <a:pt x="3667" y="108"/>
                    <a:pt x="3691" y="97"/>
                  </a:cubicBezTo>
                  <a:cubicBezTo>
                    <a:pt x="3712" y="85"/>
                    <a:pt x="3735" y="73"/>
                    <a:pt x="3757" y="60"/>
                  </a:cubicBezTo>
                  <a:cubicBezTo>
                    <a:pt x="3780" y="49"/>
                    <a:pt x="3807" y="44"/>
                    <a:pt x="3830" y="33"/>
                  </a:cubicBezTo>
                  <a:cubicBezTo>
                    <a:pt x="3853" y="23"/>
                    <a:pt x="3876" y="10"/>
                    <a:pt x="39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4"/>
            <p:cNvSpPr/>
            <p:nvPr/>
          </p:nvSpPr>
          <p:spPr>
            <a:xfrm>
              <a:off x="4284650" y="3295525"/>
              <a:ext cx="191125" cy="429150"/>
            </a:xfrm>
            <a:custGeom>
              <a:avLst/>
              <a:gdLst/>
              <a:ahLst/>
              <a:cxnLst/>
              <a:rect l="l" t="t" r="r" b="b"/>
              <a:pathLst>
                <a:path w="7645" h="17166" extrusionOk="0">
                  <a:moveTo>
                    <a:pt x="3660" y="1"/>
                  </a:moveTo>
                  <a:cubicBezTo>
                    <a:pt x="3657" y="1"/>
                    <a:pt x="3654" y="1"/>
                    <a:pt x="3651" y="1"/>
                  </a:cubicBezTo>
                  <a:cubicBezTo>
                    <a:pt x="3627" y="1"/>
                    <a:pt x="3601" y="17"/>
                    <a:pt x="3575" y="18"/>
                  </a:cubicBezTo>
                  <a:cubicBezTo>
                    <a:pt x="3571" y="19"/>
                    <a:pt x="3566" y="19"/>
                    <a:pt x="3562" y="19"/>
                  </a:cubicBezTo>
                  <a:cubicBezTo>
                    <a:pt x="3543" y="19"/>
                    <a:pt x="3523" y="16"/>
                    <a:pt x="3505" y="16"/>
                  </a:cubicBezTo>
                  <a:cubicBezTo>
                    <a:pt x="3503" y="16"/>
                    <a:pt x="3500" y="16"/>
                    <a:pt x="3498" y="16"/>
                  </a:cubicBezTo>
                  <a:cubicBezTo>
                    <a:pt x="3471" y="18"/>
                    <a:pt x="3446" y="17"/>
                    <a:pt x="3420" y="20"/>
                  </a:cubicBezTo>
                  <a:cubicBezTo>
                    <a:pt x="3394" y="22"/>
                    <a:pt x="3371" y="37"/>
                    <a:pt x="3345" y="40"/>
                  </a:cubicBezTo>
                  <a:cubicBezTo>
                    <a:pt x="3339" y="40"/>
                    <a:pt x="3334" y="41"/>
                    <a:pt x="3328" y="41"/>
                  </a:cubicBezTo>
                  <a:cubicBezTo>
                    <a:pt x="3313" y="41"/>
                    <a:pt x="3298" y="39"/>
                    <a:pt x="3284" y="39"/>
                  </a:cubicBezTo>
                  <a:cubicBezTo>
                    <a:pt x="3278" y="39"/>
                    <a:pt x="3273" y="39"/>
                    <a:pt x="3268" y="40"/>
                  </a:cubicBezTo>
                  <a:cubicBezTo>
                    <a:pt x="3242" y="44"/>
                    <a:pt x="3216" y="47"/>
                    <a:pt x="3191" y="50"/>
                  </a:cubicBezTo>
                  <a:cubicBezTo>
                    <a:pt x="3166" y="55"/>
                    <a:pt x="3142" y="71"/>
                    <a:pt x="3118" y="76"/>
                  </a:cubicBezTo>
                  <a:cubicBezTo>
                    <a:pt x="3109" y="78"/>
                    <a:pt x="3100" y="78"/>
                    <a:pt x="3091" y="78"/>
                  </a:cubicBezTo>
                  <a:cubicBezTo>
                    <a:pt x="3083" y="78"/>
                    <a:pt x="3075" y="78"/>
                    <a:pt x="3067" y="78"/>
                  </a:cubicBezTo>
                  <a:cubicBezTo>
                    <a:pt x="3058" y="78"/>
                    <a:pt x="3049" y="78"/>
                    <a:pt x="3040" y="80"/>
                  </a:cubicBezTo>
                  <a:cubicBezTo>
                    <a:pt x="3016" y="87"/>
                    <a:pt x="2992" y="101"/>
                    <a:pt x="2968" y="107"/>
                  </a:cubicBezTo>
                  <a:cubicBezTo>
                    <a:pt x="2942" y="114"/>
                    <a:pt x="2917" y="123"/>
                    <a:pt x="2894" y="130"/>
                  </a:cubicBezTo>
                  <a:cubicBezTo>
                    <a:pt x="2868" y="136"/>
                    <a:pt x="2841" y="136"/>
                    <a:pt x="2818" y="145"/>
                  </a:cubicBezTo>
                  <a:cubicBezTo>
                    <a:pt x="2793" y="152"/>
                    <a:pt x="2770" y="165"/>
                    <a:pt x="2745" y="172"/>
                  </a:cubicBezTo>
                  <a:cubicBezTo>
                    <a:pt x="2721" y="182"/>
                    <a:pt x="2696" y="184"/>
                    <a:pt x="2671" y="194"/>
                  </a:cubicBezTo>
                  <a:cubicBezTo>
                    <a:pt x="2648" y="203"/>
                    <a:pt x="2623" y="211"/>
                    <a:pt x="2599" y="221"/>
                  </a:cubicBezTo>
                  <a:cubicBezTo>
                    <a:pt x="2577" y="230"/>
                    <a:pt x="2557" y="248"/>
                    <a:pt x="2532" y="259"/>
                  </a:cubicBezTo>
                  <a:cubicBezTo>
                    <a:pt x="2508" y="270"/>
                    <a:pt x="2484" y="280"/>
                    <a:pt x="2461" y="290"/>
                  </a:cubicBezTo>
                  <a:cubicBezTo>
                    <a:pt x="2439" y="301"/>
                    <a:pt x="2414" y="312"/>
                    <a:pt x="2392" y="323"/>
                  </a:cubicBezTo>
                  <a:cubicBezTo>
                    <a:pt x="2369" y="336"/>
                    <a:pt x="2343" y="342"/>
                    <a:pt x="2321" y="353"/>
                  </a:cubicBezTo>
                  <a:cubicBezTo>
                    <a:pt x="2298" y="365"/>
                    <a:pt x="2274" y="375"/>
                    <a:pt x="2251" y="387"/>
                  </a:cubicBezTo>
                  <a:cubicBezTo>
                    <a:pt x="2229" y="401"/>
                    <a:pt x="2208" y="414"/>
                    <a:pt x="2186" y="428"/>
                  </a:cubicBezTo>
                  <a:cubicBezTo>
                    <a:pt x="2162" y="440"/>
                    <a:pt x="2145" y="462"/>
                    <a:pt x="2124" y="476"/>
                  </a:cubicBezTo>
                  <a:cubicBezTo>
                    <a:pt x="2102" y="489"/>
                    <a:pt x="2082" y="504"/>
                    <a:pt x="2061" y="519"/>
                  </a:cubicBezTo>
                  <a:cubicBezTo>
                    <a:pt x="2039" y="534"/>
                    <a:pt x="2012" y="540"/>
                    <a:pt x="1991" y="554"/>
                  </a:cubicBezTo>
                  <a:cubicBezTo>
                    <a:pt x="1972" y="568"/>
                    <a:pt x="1952" y="586"/>
                    <a:pt x="1931" y="601"/>
                  </a:cubicBezTo>
                  <a:cubicBezTo>
                    <a:pt x="1911" y="616"/>
                    <a:pt x="1891" y="632"/>
                    <a:pt x="1871" y="648"/>
                  </a:cubicBezTo>
                  <a:cubicBezTo>
                    <a:pt x="1851" y="663"/>
                    <a:pt x="1835" y="684"/>
                    <a:pt x="1814" y="700"/>
                  </a:cubicBezTo>
                  <a:cubicBezTo>
                    <a:pt x="1795" y="717"/>
                    <a:pt x="1768" y="724"/>
                    <a:pt x="1749" y="740"/>
                  </a:cubicBezTo>
                  <a:cubicBezTo>
                    <a:pt x="1731" y="757"/>
                    <a:pt x="1709" y="772"/>
                    <a:pt x="1690" y="789"/>
                  </a:cubicBezTo>
                  <a:cubicBezTo>
                    <a:pt x="1672" y="808"/>
                    <a:pt x="1657" y="829"/>
                    <a:pt x="1637" y="846"/>
                  </a:cubicBezTo>
                  <a:cubicBezTo>
                    <a:pt x="1620" y="863"/>
                    <a:pt x="1605" y="885"/>
                    <a:pt x="1588" y="904"/>
                  </a:cubicBezTo>
                  <a:cubicBezTo>
                    <a:pt x="1570" y="921"/>
                    <a:pt x="1549" y="936"/>
                    <a:pt x="1530" y="954"/>
                  </a:cubicBezTo>
                  <a:cubicBezTo>
                    <a:pt x="1513" y="974"/>
                    <a:pt x="1495" y="991"/>
                    <a:pt x="1477" y="1009"/>
                  </a:cubicBezTo>
                  <a:cubicBezTo>
                    <a:pt x="1460" y="1029"/>
                    <a:pt x="1443" y="1049"/>
                    <a:pt x="1426" y="1067"/>
                  </a:cubicBezTo>
                  <a:cubicBezTo>
                    <a:pt x="1410" y="1086"/>
                    <a:pt x="1390" y="1103"/>
                    <a:pt x="1374" y="1124"/>
                  </a:cubicBezTo>
                  <a:cubicBezTo>
                    <a:pt x="1358" y="1142"/>
                    <a:pt x="1342" y="1162"/>
                    <a:pt x="1326" y="1182"/>
                  </a:cubicBezTo>
                  <a:cubicBezTo>
                    <a:pt x="1310" y="1202"/>
                    <a:pt x="1300" y="1227"/>
                    <a:pt x="1286" y="1248"/>
                  </a:cubicBezTo>
                  <a:cubicBezTo>
                    <a:pt x="1271" y="1268"/>
                    <a:pt x="1257" y="1290"/>
                    <a:pt x="1243" y="1311"/>
                  </a:cubicBezTo>
                  <a:cubicBezTo>
                    <a:pt x="1228" y="1332"/>
                    <a:pt x="1204" y="1345"/>
                    <a:pt x="1190" y="1367"/>
                  </a:cubicBezTo>
                  <a:cubicBezTo>
                    <a:pt x="1175" y="1388"/>
                    <a:pt x="1161" y="1410"/>
                    <a:pt x="1148" y="1431"/>
                  </a:cubicBezTo>
                  <a:cubicBezTo>
                    <a:pt x="1134" y="1452"/>
                    <a:pt x="1120" y="1474"/>
                    <a:pt x="1106" y="1495"/>
                  </a:cubicBezTo>
                  <a:cubicBezTo>
                    <a:pt x="1091" y="1517"/>
                    <a:pt x="1091" y="1547"/>
                    <a:pt x="1078" y="1568"/>
                  </a:cubicBezTo>
                  <a:cubicBezTo>
                    <a:pt x="1064" y="1590"/>
                    <a:pt x="1047" y="1608"/>
                    <a:pt x="1034" y="1630"/>
                  </a:cubicBezTo>
                  <a:cubicBezTo>
                    <a:pt x="1021" y="1654"/>
                    <a:pt x="1010" y="1676"/>
                    <a:pt x="998" y="1699"/>
                  </a:cubicBezTo>
                  <a:cubicBezTo>
                    <a:pt x="984" y="1721"/>
                    <a:pt x="972" y="1743"/>
                    <a:pt x="961" y="1766"/>
                  </a:cubicBezTo>
                  <a:cubicBezTo>
                    <a:pt x="949" y="1789"/>
                    <a:pt x="928" y="1806"/>
                    <a:pt x="917" y="1828"/>
                  </a:cubicBezTo>
                  <a:cubicBezTo>
                    <a:pt x="906" y="1850"/>
                    <a:pt x="895" y="1874"/>
                    <a:pt x="882" y="1897"/>
                  </a:cubicBezTo>
                  <a:cubicBezTo>
                    <a:pt x="872" y="1919"/>
                    <a:pt x="864" y="1945"/>
                    <a:pt x="853" y="1968"/>
                  </a:cubicBezTo>
                  <a:cubicBezTo>
                    <a:pt x="843" y="1991"/>
                    <a:pt x="837" y="2018"/>
                    <a:pt x="827" y="2040"/>
                  </a:cubicBezTo>
                  <a:cubicBezTo>
                    <a:pt x="816" y="2063"/>
                    <a:pt x="807" y="2088"/>
                    <a:pt x="797" y="2111"/>
                  </a:cubicBezTo>
                  <a:cubicBezTo>
                    <a:pt x="786" y="2134"/>
                    <a:pt x="773" y="2155"/>
                    <a:pt x="762" y="2180"/>
                  </a:cubicBezTo>
                  <a:cubicBezTo>
                    <a:pt x="753" y="2202"/>
                    <a:pt x="737" y="2224"/>
                    <a:pt x="727" y="2248"/>
                  </a:cubicBezTo>
                  <a:cubicBezTo>
                    <a:pt x="718" y="2272"/>
                    <a:pt x="706" y="2294"/>
                    <a:pt x="697" y="2319"/>
                  </a:cubicBezTo>
                  <a:cubicBezTo>
                    <a:pt x="687" y="2343"/>
                    <a:pt x="690" y="2371"/>
                    <a:pt x="681" y="2395"/>
                  </a:cubicBezTo>
                  <a:cubicBezTo>
                    <a:pt x="672" y="2420"/>
                    <a:pt x="656" y="2441"/>
                    <a:pt x="647" y="2465"/>
                  </a:cubicBezTo>
                  <a:cubicBezTo>
                    <a:pt x="639" y="2489"/>
                    <a:pt x="633" y="2514"/>
                    <a:pt x="624" y="2539"/>
                  </a:cubicBezTo>
                  <a:cubicBezTo>
                    <a:pt x="615" y="2562"/>
                    <a:pt x="603" y="2586"/>
                    <a:pt x="595" y="2609"/>
                  </a:cubicBezTo>
                  <a:cubicBezTo>
                    <a:pt x="587" y="2634"/>
                    <a:pt x="586" y="2661"/>
                    <a:pt x="577" y="2684"/>
                  </a:cubicBezTo>
                  <a:cubicBezTo>
                    <a:pt x="570" y="2710"/>
                    <a:pt x="554" y="2731"/>
                    <a:pt x="545" y="2755"/>
                  </a:cubicBezTo>
                  <a:cubicBezTo>
                    <a:pt x="537" y="2780"/>
                    <a:pt x="528" y="2803"/>
                    <a:pt x="520" y="2828"/>
                  </a:cubicBezTo>
                  <a:cubicBezTo>
                    <a:pt x="512" y="2851"/>
                    <a:pt x="506" y="2877"/>
                    <a:pt x="500" y="2902"/>
                  </a:cubicBezTo>
                  <a:cubicBezTo>
                    <a:pt x="494" y="2925"/>
                    <a:pt x="495" y="2953"/>
                    <a:pt x="488" y="2978"/>
                  </a:cubicBezTo>
                  <a:cubicBezTo>
                    <a:pt x="481" y="3001"/>
                    <a:pt x="470" y="3026"/>
                    <a:pt x="464" y="3049"/>
                  </a:cubicBezTo>
                  <a:cubicBezTo>
                    <a:pt x="457" y="3075"/>
                    <a:pt x="447" y="3098"/>
                    <a:pt x="441" y="3123"/>
                  </a:cubicBezTo>
                  <a:cubicBezTo>
                    <a:pt x="435" y="3149"/>
                    <a:pt x="420" y="3171"/>
                    <a:pt x="413" y="3196"/>
                  </a:cubicBezTo>
                  <a:cubicBezTo>
                    <a:pt x="406" y="3220"/>
                    <a:pt x="414" y="3248"/>
                    <a:pt x="408" y="3273"/>
                  </a:cubicBezTo>
                  <a:cubicBezTo>
                    <a:pt x="402" y="3298"/>
                    <a:pt x="382" y="3319"/>
                    <a:pt x="377" y="3344"/>
                  </a:cubicBezTo>
                  <a:cubicBezTo>
                    <a:pt x="371" y="3369"/>
                    <a:pt x="374" y="3395"/>
                    <a:pt x="368" y="3421"/>
                  </a:cubicBezTo>
                  <a:cubicBezTo>
                    <a:pt x="363" y="3445"/>
                    <a:pt x="347" y="3467"/>
                    <a:pt x="341" y="3493"/>
                  </a:cubicBezTo>
                  <a:cubicBezTo>
                    <a:pt x="336" y="3519"/>
                    <a:pt x="336" y="3544"/>
                    <a:pt x="331" y="3569"/>
                  </a:cubicBezTo>
                  <a:cubicBezTo>
                    <a:pt x="325" y="3594"/>
                    <a:pt x="315" y="3617"/>
                    <a:pt x="309" y="3643"/>
                  </a:cubicBezTo>
                  <a:cubicBezTo>
                    <a:pt x="304" y="3668"/>
                    <a:pt x="301" y="3692"/>
                    <a:pt x="295" y="3718"/>
                  </a:cubicBezTo>
                  <a:cubicBezTo>
                    <a:pt x="290" y="3742"/>
                    <a:pt x="299" y="3770"/>
                    <a:pt x="293" y="3796"/>
                  </a:cubicBezTo>
                  <a:cubicBezTo>
                    <a:pt x="288" y="3821"/>
                    <a:pt x="276" y="3844"/>
                    <a:pt x="271" y="3869"/>
                  </a:cubicBezTo>
                  <a:cubicBezTo>
                    <a:pt x="265" y="3895"/>
                    <a:pt x="259" y="3919"/>
                    <a:pt x="255" y="3944"/>
                  </a:cubicBezTo>
                  <a:cubicBezTo>
                    <a:pt x="249" y="3970"/>
                    <a:pt x="243" y="3994"/>
                    <a:pt x="239" y="4019"/>
                  </a:cubicBezTo>
                  <a:cubicBezTo>
                    <a:pt x="233" y="4045"/>
                    <a:pt x="232" y="4070"/>
                    <a:pt x="228" y="4096"/>
                  </a:cubicBezTo>
                  <a:cubicBezTo>
                    <a:pt x="224" y="4120"/>
                    <a:pt x="217" y="4145"/>
                    <a:pt x="213" y="4171"/>
                  </a:cubicBezTo>
                  <a:cubicBezTo>
                    <a:pt x="210" y="4196"/>
                    <a:pt x="204" y="4221"/>
                    <a:pt x="200" y="4247"/>
                  </a:cubicBezTo>
                  <a:cubicBezTo>
                    <a:pt x="196" y="4273"/>
                    <a:pt x="196" y="4297"/>
                    <a:pt x="191" y="4323"/>
                  </a:cubicBezTo>
                  <a:cubicBezTo>
                    <a:pt x="188" y="4348"/>
                    <a:pt x="181" y="4372"/>
                    <a:pt x="178" y="4398"/>
                  </a:cubicBezTo>
                  <a:cubicBezTo>
                    <a:pt x="174" y="4424"/>
                    <a:pt x="169" y="4449"/>
                    <a:pt x="165" y="4474"/>
                  </a:cubicBezTo>
                  <a:cubicBezTo>
                    <a:pt x="163" y="4500"/>
                    <a:pt x="167" y="4527"/>
                    <a:pt x="163" y="4552"/>
                  </a:cubicBezTo>
                  <a:cubicBezTo>
                    <a:pt x="158" y="4578"/>
                    <a:pt x="152" y="4603"/>
                    <a:pt x="149" y="4628"/>
                  </a:cubicBezTo>
                  <a:cubicBezTo>
                    <a:pt x="145" y="4654"/>
                    <a:pt x="151" y="4681"/>
                    <a:pt x="148" y="4707"/>
                  </a:cubicBezTo>
                  <a:cubicBezTo>
                    <a:pt x="143" y="4731"/>
                    <a:pt x="142" y="4757"/>
                    <a:pt x="140" y="4783"/>
                  </a:cubicBezTo>
                  <a:cubicBezTo>
                    <a:pt x="137" y="4808"/>
                    <a:pt x="130" y="4833"/>
                    <a:pt x="127" y="4859"/>
                  </a:cubicBezTo>
                  <a:cubicBezTo>
                    <a:pt x="125" y="4884"/>
                    <a:pt x="115" y="4910"/>
                    <a:pt x="113" y="4935"/>
                  </a:cubicBezTo>
                  <a:cubicBezTo>
                    <a:pt x="110" y="4960"/>
                    <a:pt x="109" y="4986"/>
                    <a:pt x="106" y="5012"/>
                  </a:cubicBezTo>
                  <a:cubicBezTo>
                    <a:pt x="104" y="5036"/>
                    <a:pt x="106" y="5063"/>
                    <a:pt x="104" y="5089"/>
                  </a:cubicBezTo>
                  <a:cubicBezTo>
                    <a:pt x="100" y="5115"/>
                    <a:pt x="93" y="5140"/>
                    <a:pt x="90" y="5165"/>
                  </a:cubicBezTo>
                  <a:cubicBezTo>
                    <a:pt x="88" y="5191"/>
                    <a:pt x="86" y="5216"/>
                    <a:pt x="83" y="5242"/>
                  </a:cubicBezTo>
                  <a:cubicBezTo>
                    <a:pt x="82" y="5267"/>
                    <a:pt x="86" y="5293"/>
                    <a:pt x="83" y="5319"/>
                  </a:cubicBezTo>
                  <a:cubicBezTo>
                    <a:pt x="82" y="5345"/>
                    <a:pt x="83" y="5371"/>
                    <a:pt x="81" y="5395"/>
                  </a:cubicBezTo>
                  <a:cubicBezTo>
                    <a:pt x="79" y="5421"/>
                    <a:pt x="73" y="5447"/>
                    <a:pt x="71" y="5472"/>
                  </a:cubicBezTo>
                  <a:cubicBezTo>
                    <a:pt x="68" y="5499"/>
                    <a:pt x="71" y="5524"/>
                    <a:pt x="70" y="5549"/>
                  </a:cubicBezTo>
                  <a:cubicBezTo>
                    <a:pt x="68" y="5575"/>
                    <a:pt x="55" y="5601"/>
                    <a:pt x="54" y="5626"/>
                  </a:cubicBezTo>
                  <a:cubicBezTo>
                    <a:pt x="52" y="5651"/>
                    <a:pt x="49" y="5677"/>
                    <a:pt x="47" y="5703"/>
                  </a:cubicBezTo>
                  <a:cubicBezTo>
                    <a:pt x="46" y="5727"/>
                    <a:pt x="42" y="5753"/>
                    <a:pt x="40" y="5779"/>
                  </a:cubicBezTo>
                  <a:cubicBezTo>
                    <a:pt x="39" y="5804"/>
                    <a:pt x="46" y="5831"/>
                    <a:pt x="45" y="5856"/>
                  </a:cubicBezTo>
                  <a:cubicBezTo>
                    <a:pt x="44" y="5882"/>
                    <a:pt x="36" y="5907"/>
                    <a:pt x="35" y="5933"/>
                  </a:cubicBezTo>
                  <a:cubicBezTo>
                    <a:pt x="34" y="5958"/>
                    <a:pt x="44" y="5984"/>
                    <a:pt x="42" y="6010"/>
                  </a:cubicBezTo>
                  <a:cubicBezTo>
                    <a:pt x="40" y="6036"/>
                    <a:pt x="30" y="6061"/>
                    <a:pt x="29" y="6086"/>
                  </a:cubicBezTo>
                  <a:lnTo>
                    <a:pt x="24" y="6163"/>
                  </a:lnTo>
                  <a:cubicBezTo>
                    <a:pt x="23" y="6190"/>
                    <a:pt x="28" y="6215"/>
                    <a:pt x="25" y="6240"/>
                  </a:cubicBezTo>
                  <a:cubicBezTo>
                    <a:pt x="24" y="6266"/>
                    <a:pt x="18" y="6292"/>
                    <a:pt x="17" y="6316"/>
                  </a:cubicBezTo>
                  <a:cubicBezTo>
                    <a:pt x="17" y="6342"/>
                    <a:pt x="28" y="6369"/>
                    <a:pt x="25" y="6395"/>
                  </a:cubicBezTo>
                  <a:lnTo>
                    <a:pt x="22" y="6471"/>
                  </a:lnTo>
                  <a:cubicBezTo>
                    <a:pt x="20" y="6497"/>
                    <a:pt x="23" y="6523"/>
                    <a:pt x="23" y="6549"/>
                  </a:cubicBezTo>
                  <a:cubicBezTo>
                    <a:pt x="22" y="6573"/>
                    <a:pt x="15" y="6599"/>
                    <a:pt x="15" y="6625"/>
                  </a:cubicBezTo>
                  <a:cubicBezTo>
                    <a:pt x="15" y="6651"/>
                    <a:pt x="14" y="6675"/>
                    <a:pt x="14" y="6701"/>
                  </a:cubicBezTo>
                  <a:cubicBezTo>
                    <a:pt x="13" y="6728"/>
                    <a:pt x="14" y="6753"/>
                    <a:pt x="14" y="6779"/>
                  </a:cubicBezTo>
                  <a:cubicBezTo>
                    <a:pt x="14" y="6804"/>
                    <a:pt x="9" y="6829"/>
                    <a:pt x="9" y="6855"/>
                  </a:cubicBezTo>
                  <a:cubicBezTo>
                    <a:pt x="9" y="6881"/>
                    <a:pt x="8" y="6906"/>
                    <a:pt x="8" y="6931"/>
                  </a:cubicBezTo>
                  <a:cubicBezTo>
                    <a:pt x="8" y="6958"/>
                    <a:pt x="14" y="6984"/>
                    <a:pt x="14" y="7009"/>
                  </a:cubicBezTo>
                  <a:cubicBezTo>
                    <a:pt x="14" y="7034"/>
                    <a:pt x="2" y="7060"/>
                    <a:pt x="2" y="7085"/>
                  </a:cubicBezTo>
                  <a:cubicBezTo>
                    <a:pt x="2" y="7112"/>
                    <a:pt x="12" y="7138"/>
                    <a:pt x="12" y="7163"/>
                  </a:cubicBezTo>
                  <a:cubicBezTo>
                    <a:pt x="12" y="7188"/>
                    <a:pt x="7" y="7214"/>
                    <a:pt x="7" y="7240"/>
                  </a:cubicBezTo>
                  <a:cubicBezTo>
                    <a:pt x="7" y="7267"/>
                    <a:pt x="1" y="7291"/>
                    <a:pt x="1" y="7317"/>
                  </a:cubicBezTo>
                  <a:cubicBezTo>
                    <a:pt x="1" y="7343"/>
                    <a:pt x="2" y="7368"/>
                    <a:pt x="2" y="7393"/>
                  </a:cubicBezTo>
                  <a:cubicBezTo>
                    <a:pt x="2" y="7419"/>
                    <a:pt x="12" y="7444"/>
                    <a:pt x="12" y="7470"/>
                  </a:cubicBezTo>
                  <a:cubicBezTo>
                    <a:pt x="12" y="7497"/>
                    <a:pt x="7" y="7521"/>
                    <a:pt x="7" y="7547"/>
                  </a:cubicBezTo>
                  <a:cubicBezTo>
                    <a:pt x="7" y="7573"/>
                    <a:pt x="8" y="7599"/>
                    <a:pt x="8" y="7623"/>
                  </a:cubicBezTo>
                  <a:cubicBezTo>
                    <a:pt x="9" y="7649"/>
                    <a:pt x="17" y="7675"/>
                    <a:pt x="17" y="7700"/>
                  </a:cubicBezTo>
                  <a:cubicBezTo>
                    <a:pt x="17" y="7725"/>
                    <a:pt x="15" y="7751"/>
                    <a:pt x="15" y="7776"/>
                  </a:cubicBezTo>
                  <a:cubicBezTo>
                    <a:pt x="15" y="7803"/>
                    <a:pt x="7" y="7829"/>
                    <a:pt x="7" y="7853"/>
                  </a:cubicBezTo>
                  <a:cubicBezTo>
                    <a:pt x="7" y="7879"/>
                    <a:pt x="14" y="7905"/>
                    <a:pt x="14" y="7931"/>
                  </a:cubicBezTo>
                  <a:cubicBezTo>
                    <a:pt x="14" y="7957"/>
                    <a:pt x="12" y="7982"/>
                    <a:pt x="12" y="8008"/>
                  </a:cubicBezTo>
                  <a:cubicBezTo>
                    <a:pt x="12" y="8033"/>
                    <a:pt x="14" y="8059"/>
                    <a:pt x="15" y="8084"/>
                  </a:cubicBezTo>
                  <a:cubicBezTo>
                    <a:pt x="17" y="8109"/>
                    <a:pt x="22" y="8135"/>
                    <a:pt x="23" y="8161"/>
                  </a:cubicBezTo>
                  <a:cubicBezTo>
                    <a:pt x="24" y="8186"/>
                    <a:pt x="22" y="8211"/>
                    <a:pt x="23" y="8237"/>
                  </a:cubicBezTo>
                  <a:cubicBezTo>
                    <a:pt x="24" y="8263"/>
                    <a:pt x="23" y="8287"/>
                    <a:pt x="24" y="8313"/>
                  </a:cubicBezTo>
                  <a:cubicBezTo>
                    <a:pt x="24" y="8340"/>
                    <a:pt x="22" y="8365"/>
                    <a:pt x="23" y="8391"/>
                  </a:cubicBezTo>
                  <a:cubicBezTo>
                    <a:pt x="24" y="8416"/>
                    <a:pt x="24" y="8442"/>
                    <a:pt x="25" y="8467"/>
                  </a:cubicBezTo>
                  <a:cubicBezTo>
                    <a:pt x="28" y="8493"/>
                    <a:pt x="38" y="8518"/>
                    <a:pt x="39" y="8543"/>
                  </a:cubicBezTo>
                  <a:cubicBezTo>
                    <a:pt x="40" y="8570"/>
                    <a:pt x="36" y="8596"/>
                    <a:pt x="38" y="8621"/>
                  </a:cubicBezTo>
                  <a:cubicBezTo>
                    <a:pt x="39" y="8646"/>
                    <a:pt x="45" y="8672"/>
                    <a:pt x="46" y="8698"/>
                  </a:cubicBezTo>
                  <a:cubicBezTo>
                    <a:pt x="47" y="8723"/>
                    <a:pt x="51" y="8748"/>
                    <a:pt x="52" y="8774"/>
                  </a:cubicBezTo>
                  <a:cubicBezTo>
                    <a:pt x="54" y="8799"/>
                    <a:pt x="51" y="8825"/>
                    <a:pt x="52" y="8850"/>
                  </a:cubicBezTo>
                  <a:cubicBezTo>
                    <a:pt x="54" y="8875"/>
                    <a:pt x="57" y="8901"/>
                    <a:pt x="58" y="8927"/>
                  </a:cubicBezTo>
                  <a:cubicBezTo>
                    <a:pt x="60" y="8951"/>
                    <a:pt x="51" y="8978"/>
                    <a:pt x="52" y="9004"/>
                  </a:cubicBezTo>
                  <a:cubicBezTo>
                    <a:pt x="54" y="9030"/>
                    <a:pt x="66" y="9055"/>
                    <a:pt x="67" y="9080"/>
                  </a:cubicBezTo>
                  <a:cubicBezTo>
                    <a:pt x="68" y="9106"/>
                    <a:pt x="66" y="9131"/>
                    <a:pt x="67" y="9157"/>
                  </a:cubicBezTo>
                  <a:cubicBezTo>
                    <a:pt x="70" y="9184"/>
                    <a:pt x="66" y="9208"/>
                    <a:pt x="67" y="9234"/>
                  </a:cubicBezTo>
                  <a:cubicBezTo>
                    <a:pt x="68" y="9260"/>
                    <a:pt x="73" y="9286"/>
                    <a:pt x="74" y="9310"/>
                  </a:cubicBezTo>
                  <a:cubicBezTo>
                    <a:pt x="77" y="9337"/>
                    <a:pt x="71" y="9363"/>
                    <a:pt x="73" y="9388"/>
                  </a:cubicBezTo>
                  <a:cubicBezTo>
                    <a:pt x="74" y="9414"/>
                    <a:pt x="89" y="9439"/>
                    <a:pt x="90" y="9464"/>
                  </a:cubicBezTo>
                  <a:cubicBezTo>
                    <a:pt x="92" y="9490"/>
                    <a:pt x="83" y="9517"/>
                    <a:pt x="84" y="9543"/>
                  </a:cubicBezTo>
                  <a:cubicBezTo>
                    <a:pt x="88" y="9567"/>
                    <a:pt x="93" y="9593"/>
                    <a:pt x="94" y="9619"/>
                  </a:cubicBezTo>
                  <a:cubicBezTo>
                    <a:pt x="95" y="9645"/>
                    <a:pt x="92" y="9671"/>
                    <a:pt x="93" y="9696"/>
                  </a:cubicBezTo>
                  <a:cubicBezTo>
                    <a:pt x="95" y="9722"/>
                    <a:pt x="106" y="9746"/>
                    <a:pt x="108" y="9773"/>
                  </a:cubicBezTo>
                  <a:cubicBezTo>
                    <a:pt x="109" y="9800"/>
                    <a:pt x="105" y="9824"/>
                    <a:pt x="106" y="9850"/>
                  </a:cubicBezTo>
                  <a:cubicBezTo>
                    <a:pt x="109" y="9876"/>
                    <a:pt x="113" y="9901"/>
                    <a:pt x="114" y="9926"/>
                  </a:cubicBezTo>
                  <a:cubicBezTo>
                    <a:pt x="115" y="9952"/>
                    <a:pt x="122" y="9978"/>
                    <a:pt x="124" y="10003"/>
                  </a:cubicBezTo>
                  <a:lnTo>
                    <a:pt x="127" y="10079"/>
                  </a:lnTo>
                  <a:cubicBezTo>
                    <a:pt x="130" y="10105"/>
                    <a:pt x="130" y="10130"/>
                    <a:pt x="131" y="10155"/>
                  </a:cubicBezTo>
                  <a:cubicBezTo>
                    <a:pt x="135" y="10181"/>
                    <a:pt x="131" y="10207"/>
                    <a:pt x="135" y="10231"/>
                  </a:cubicBezTo>
                  <a:cubicBezTo>
                    <a:pt x="137" y="10257"/>
                    <a:pt x="151" y="10282"/>
                    <a:pt x="153" y="10306"/>
                  </a:cubicBezTo>
                  <a:cubicBezTo>
                    <a:pt x="156" y="10332"/>
                    <a:pt x="146" y="10359"/>
                    <a:pt x="149" y="10385"/>
                  </a:cubicBezTo>
                  <a:cubicBezTo>
                    <a:pt x="152" y="10410"/>
                    <a:pt x="157" y="10435"/>
                    <a:pt x="159" y="10461"/>
                  </a:cubicBezTo>
                  <a:cubicBezTo>
                    <a:pt x="163" y="10486"/>
                    <a:pt x="172" y="10512"/>
                    <a:pt x="174" y="10537"/>
                  </a:cubicBezTo>
                  <a:cubicBezTo>
                    <a:pt x="178" y="10562"/>
                    <a:pt x="167" y="10589"/>
                    <a:pt x="169" y="10615"/>
                  </a:cubicBezTo>
                  <a:cubicBezTo>
                    <a:pt x="172" y="10641"/>
                    <a:pt x="172" y="10665"/>
                    <a:pt x="174" y="10691"/>
                  </a:cubicBezTo>
                  <a:lnTo>
                    <a:pt x="183" y="10767"/>
                  </a:lnTo>
                  <a:cubicBezTo>
                    <a:pt x="184" y="10793"/>
                    <a:pt x="199" y="10817"/>
                    <a:pt x="201" y="10842"/>
                  </a:cubicBezTo>
                  <a:cubicBezTo>
                    <a:pt x="204" y="10868"/>
                    <a:pt x="202" y="10893"/>
                    <a:pt x="205" y="10919"/>
                  </a:cubicBezTo>
                  <a:cubicBezTo>
                    <a:pt x="206" y="10944"/>
                    <a:pt x="201" y="10970"/>
                    <a:pt x="204" y="10996"/>
                  </a:cubicBezTo>
                  <a:cubicBezTo>
                    <a:pt x="206" y="11022"/>
                    <a:pt x="215" y="11048"/>
                    <a:pt x="217" y="11072"/>
                  </a:cubicBezTo>
                  <a:cubicBezTo>
                    <a:pt x="218" y="11098"/>
                    <a:pt x="220" y="11124"/>
                    <a:pt x="223" y="11149"/>
                  </a:cubicBezTo>
                  <a:cubicBezTo>
                    <a:pt x="226" y="11173"/>
                    <a:pt x="233" y="11199"/>
                    <a:pt x="236" y="11224"/>
                  </a:cubicBezTo>
                  <a:cubicBezTo>
                    <a:pt x="239" y="11249"/>
                    <a:pt x="236" y="11275"/>
                    <a:pt x="239" y="11300"/>
                  </a:cubicBezTo>
                  <a:cubicBezTo>
                    <a:pt x="242" y="11326"/>
                    <a:pt x="250" y="11350"/>
                    <a:pt x="254" y="11375"/>
                  </a:cubicBezTo>
                  <a:cubicBezTo>
                    <a:pt x="256" y="11401"/>
                    <a:pt x="256" y="11426"/>
                    <a:pt x="259" y="11451"/>
                  </a:cubicBezTo>
                  <a:cubicBezTo>
                    <a:pt x="261" y="11477"/>
                    <a:pt x="265" y="11503"/>
                    <a:pt x="269" y="11527"/>
                  </a:cubicBezTo>
                  <a:cubicBezTo>
                    <a:pt x="271" y="11553"/>
                    <a:pt x="265" y="11580"/>
                    <a:pt x="269" y="11606"/>
                  </a:cubicBezTo>
                  <a:cubicBezTo>
                    <a:pt x="271" y="11631"/>
                    <a:pt x="277" y="11656"/>
                    <a:pt x="280" y="11682"/>
                  </a:cubicBezTo>
                  <a:cubicBezTo>
                    <a:pt x="283" y="11707"/>
                    <a:pt x="288" y="11733"/>
                    <a:pt x="291" y="11758"/>
                  </a:cubicBezTo>
                  <a:cubicBezTo>
                    <a:pt x="293" y="11783"/>
                    <a:pt x="286" y="11810"/>
                    <a:pt x="288" y="11836"/>
                  </a:cubicBezTo>
                  <a:cubicBezTo>
                    <a:pt x="291" y="11862"/>
                    <a:pt x="295" y="11886"/>
                    <a:pt x="298" y="11912"/>
                  </a:cubicBezTo>
                  <a:cubicBezTo>
                    <a:pt x="301" y="11938"/>
                    <a:pt x="314" y="11961"/>
                    <a:pt x="317" y="11987"/>
                  </a:cubicBezTo>
                  <a:cubicBezTo>
                    <a:pt x="319" y="12013"/>
                    <a:pt x="315" y="12038"/>
                    <a:pt x="318" y="12063"/>
                  </a:cubicBezTo>
                  <a:cubicBezTo>
                    <a:pt x="320" y="12089"/>
                    <a:pt x="319" y="12114"/>
                    <a:pt x="322" y="12140"/>
                  </a:cubicBezTo>
                  <a:cubicBezTo>
                    <a:pt x="325" y="12165"/>
                    <a:pt x="333" y="12190"/>
                    <a:pt x="335" y="12216"/>
                  </a:cubicBezTo>
                  <a:cubicBezTo>
                    <a:pt x="338" y="12242"/>
                    <a:pt x="350" y="12265"/>
                    <a:pt x="352" y="12291"/>
                  </a:cubicBezTo>
                  <a:cubicBezTo>
                    <a:pt x="356" y="12317"/>
                    <a:pt x="356" y="12342"/>
                    <a:pt x="360" y="12367"/>
                  </a:cubicBezTo>
                  <a:cubicBezTo>
                    <a:pt x="362" y="12393"/>
                    <a:pt x="362" y="12419"/>
                    <a:pt x="365" y="12443"/>
                  </a:cubicBezTo>
                  <a:cubicBezTo>
                    <a:pt x="367" y="12469"/>
                    <a:pt x="372" y="12495"/>
                    <a:pt x="376" y="12520"/>
                  </a:cubicBezTo>
                  <a:cubicBezTo>
                    <a:pt x="378" y="12545"/>
                    <a:pt x="377" y="12571"/>
                    <a:pt x="379" y="12596"/>
                  </a:cubicBezTo>
                  <a:cubicBezTo>
                    <a:pt x="382" y="12622"/>
                    <a:pt x="389" y="12647"/>
                    <a:pt x="392" y="12672"/>
                  </a:cubicBezTo>
                  <a:cubicBezTo>
                    <a:pt x="394" y="12697"/>
                    <a:pt x="400" y="12722"/>
                    <a:pt x="404" y="12747"/>
                  </a:cubicBezTo>
                  <a:cubicBezTo>
                    <a:pt x="406" y="12772"/>
                    <a:pt x="402" y="12799"/>
                    <a:pt x="405" y="12824"/>
                  </a:cubicBezTo>
                  <a:cubicBezTo>
                    <a:pt x="408" y="12849"/>
                    <a:pt x="415" y="12874"/>
                    <a:pt x="419" y="12898"/>
                  </a:cubicBezTo>
                  <a:cubicBezTo>
                    <a:pt x="422" y="12924"/>
                    <a:pt x="422" y="12950"/>
                    <a:pt x="425" y="12976"/>
                  </a:cubicBezTo>
                  <a:cubicBezTo>
                    <a:pt x="429" y="13000"/>
                    <a:pt x="429" y="13026"/>
                    <a:pt x="431" y="13052"/>
                  </a:cubicBezTo>
                  <a:cubicBezTo>
                    <a:pt x="435" y="13077"/>
                    <a:pt x="449" y="13101"/>
                    <a:pt x="452" y="13127"/>
                  </a:cubicBezTo>
                  <a:cubicBezTo>
                    <a:pt x="454" y="13152"/>
                    <a:pt x="458" y="13177"/>
                    <a:pt x="461" y="13203"/>
                  </a:cubicBezTo>
                  <a:cubicBezTo>
                    <a:pt x="465" y="13228"/>
                    <a:pt x="464" y="13254"/>
                    <a:pt x="467" y="13279"/>
                  </a:cubicBezTo>
                  <a:cubicBezTo>
                    <a:pt x="470" y="13304"/>
                    <a:pt x="473" y="13330"/>
                    <a:pt x="475" y="13356"/>
                  </a:cubicBezTo>
                  <a:lnTo>
                    <a:pt x="484" y="13432"/>
                  </a:lnTo>
                  <a:cubicBezTo>
                    <a:pt x="486" y="13458"/>
                    <a:pt x="500" y="13481"/>
                    <a:pt x="502" y="13507"/>
                  </a:cubicBezTo>
                  <a:cubicBezTo>
                    <a:pt x="506" y="13533"/>
                    <a:pt x="496" y="13559"/>
                    <a:pt x="499" y="13584"/>
                  </a:cubicBezTo>
                  <a:cubicBezTo>
                    <a:pt x="501" y="13610"/>
                    <a:pt x="518" y="13632"/>
                    <a:pt x="521" y="13658"/>
                  </a:cubicBezTo>
                  <a:cubicBezTo>
                    <a:pt x="526" y="13684"/>
                    <a:pt x="524" y="13709"/>
                    <a:pt x="528" y="13734"/>
                  </a:cubicBezTo>
                  <a:cubicBezTo>
                    <a:pt x="532" y="13760"/>
                    <a:pt x="526" y="13786"/>
                    <a:pt x="529" y="13812"/>
                  </a:cubicBezTo>
                  <a:cubicBezTo>
                    <a:pt x="533" y="13838"/>
                    <a:pt x="544" y="13861"/>
                    <a:pt x="548" y="13887"/>
                  </a:cubicBezTo>
                  <a:cubicBezTo>
                    <a:pt x="550" y="13913"/>
                    <a:pt x="548" y="13937"/>
                    <a:pt x="552" y="13963"/>
                  </a:cubicBezTo>
                  <a:cubicBezTo>
                    <a:pt x="556" y="13989"/>
                    <a:pt x="563" y="14012"/>
                    <a:pt x="566" y="14038"/>
                  </a:cubicBezTo>
                  <a:cubicBezTo>
                    <a:pt x="570" y="14064"/>
                    <a:pt x="579" y="14087"/>
                    <a:pt x="582" y="14113"/>
                  </a:cubicBezTo>
                  <a:cubicBezTo>
                    <a:pt x="587" y="14139"/>
                    <a:pt x="579" y="14166"/>
                    <a:pt x="582" y="14191"/>
                  </a:cubicBezTo>
                  <a:cubicBezTo>
                    <a:pt x="587" y="14216"/>
                    <a:pt x="591" y="14241"/>
                    <a:pt x="595" y="14266"/>
                  </a:cubicBezTo>
                  <a:cubicBezTo>
                    <a:pt x="598" y="14291"/>
                    <a:pt x="607" y="14316"/>
                    <a:pt x="611" y="14341"/>
                  </a:cubicBezTo>
                  <a:cubicBezTo>
                    <a:pt x="615" y="14366"/>
                    <a:pt x="622" y="14391"/>
                    <a:pt x="625" y="14416"/>
                  </a:cubicBezTo>
                  <a:cubicBezTo>
                    <a:pt x="628" y="14441"/>
                    <a:pt x="625" y="14467"/>
                    <a:pt x="630" y="14492"/>
                  </a:cubicBezTo>
                  <a:cubicBezTo>
                    <a:pt x="634" y="14518"/>
                    <a:pt x="645" y="14542"/>
                    <a:pt x="649" y="14567"/>
                  </a:cubicBezTo>
                  <a:lnTo>
                    <a:pt x="661" y="14643"/>
                  </a:lnTo>
                  <a:cubicBezTo>
                    <a:pt x="665" y="14669"/>
                    <a:pt x="662" y="14695"/>
                    <a:pt x="666" y="14719"/>
                  </a:cubicBezTo>
                  <a:cubicBezTo>
                    <a:pt x="670" y="14745"/>
                    <a:pt x="665" y="14772"/>
                    <a:pt x="668" y="14798"/>
                  </a:cubicBezTo>
                  <a:cubicBezTo>
                    <a:pt x="672" y="14823"/>
                    <a:pt x="684" y="14847"/>
                    <a:pt x="688" y="14873"/>
                  </a:cubicBezTo>
                  <a:cubicBezTo>
                    <a:pt x="693" y="14898"/>
                    <a:pt x="690" y="14923"/>
                    <a:pt x="694" y="14949"/>
                  </a:cubicBezTo>
                  <a:cubicBezTo>
                    <a:pt x="697" y="14974"/>
                    <a:pt x="709" y="14998"/>
                    <a:pt x="713" y="15024"/>
                  </a:cubicBezTo>
                  <a:cubicBezTo>
                    <a:pt x="715" y="15048"/>
                    <a:pt x="721" y="15073"/>
                    <a:pt x="725" y="15099"/>
                  </a:cubicBezTo>
                  <a:cubicBezTo>
                    <a:pt x="729" y="15124"/>
                    <a:pt x="718" y="15151"/>
                    <a:pt x="722" y="15177"/>
                  </a:cubicBezTo>
                  <a:cubicBezTo>
                    <a:pt x="726" y="15201"/>
                    <a:pt x="736" y="15226"/>
                    <a:pt x="740" y="15252"/>
                  </a:cubicBezTo>
                  <a:cubicBezTo>
                    <a:pt x="742" y="15276"/>
                    <a:pt x="740" y="15302"/>
                    <a:pt x="743" y="15328"/>
                  </a:cubicBezTo>
                  <a:cubicBezTo>
                    <a:pt x="747" y="15354"/>
                    <a:pt x="757" y="15377"/>
                    <a:pt x="761" y="15403"/>
                  </a:cubicBezTo>
                  <a:cubicBezTo>
                    <a:pt x="765" y="15428"/>
                    <a:pt x="762" y="15453"/>
                    <a:pt x="767" y="15479"/>
                  </a:cubicBezTo>
                  <a:cubicBezTo>
                    <a:pt x="770" y="15505"/>
                    <a:pt x="786" y="15527"/>
                    <a:pt x="790" y="15553"/>
                  </a:cubicBezTo>
                  <a:cubicBezTo>
                    <a:pt x="795" y="15578"/>
                    <a:pt x="797" y="15603"/>
                    <a:pt x="801" y="15629"/>
                  </a:cubicBezTo>
                  <a:cubicBezTo>
                    <a:pt x="805" y="15654"/>
                    <a:pt x="801" y="15680"/>
                    <a:pt x="805" y="15705"/>
                  </a:cubicBezTo>
                  <a:cubicBezTo>
                    <a:pt x="807" y="15731"/>
                    <a:pt x="821" y="15755"/>
                    <a:pt x="826" y="15780"/>
                  </a:cubicBezTo>
                  <a:cubicBezTo>
                    <a:pt x="829" y="15806"/>
                    <a:pt x="827" y="15831"/>
                    <a:pt x="831" y="15857"/>
                  </a:cubicBezTo>
                  <a:cubicBezTo>
                    <a:pt x="834" y="15882"/>
                    <a:pt x="839" y="15906"/>
                    <a:pt x="844" y="15932"/>
                  </a:cubicBezTo>
                  <a:cubicBezTo>
                    <a:pt x="848" y="15957"/>
                    <a:pt x="845" y="15982"/>
                    <a:pt x="849" y="16008"/>
                  </a:cubicBezTo>
                  <a:cubicBezTo>
                    <a:pt x="853" y="16034"/>
                    <a:pt x="864" y="16057"/>
                    <a:pt x="868" y="16083"/>
                  </a:cubicBezTo>
                  <a:cubicBezTo>
                    <a:pt x="872" y="16109"/>
                    <a:pt x="865" y="16135"/>
                    <a:pt x="869" y="16160"/>
                  </a:cubicBezTo>
                  <a:cubicBezTo>
                    <a:pt x="872" y="16186"/>
                    <a:pt x="890" y="16208"/>
                    <a:pt x="893" y="16234"/>
                  </a:cubicBezTo>
                  <a:cubicBezTo>
                    <a:pt x="897" y="16260"/>
                    <a:pt x="891" y="16286"/>
                    <a:pt x="895" y="16312"/>
                  </a:cubicBezTo>
                  <a:cubicBezTo>
                    <a:pt x="897" y="16337"/>
                    <a:pt x="906" y="16361"/>
                    <a:pt x="909" y="16387"/>
                  </a:cubicBezTo>
                  <a:cubicBezTo>
                    <a:pt x="912" y="16412"/>
                    <a:pt x="919" y="16436"/>
                    <a:pt x="923" y="16462"/>
                  </a:cubicBezTo>
                  <a:cubicBezTo>
                    <a:pt x="925" y="16487"/>
                    <a:pt x="933" y="16511"/>
                    <a:pt x="936" y="16537"/>
                  </a:cubicBezTo>
                  <a:cubicBezTo>
                    <a:pt x="940" y="16562"/>
                    <a:pt x="941" y="16587"/>
                    <a:pt x="946" y="16613"/>
                  </a:cubicBezTo>
                  <a:cubicBezTo>
                    <a:pt x="949" y="16639"/>
                    <a:pt x="955" y="16662"/>
                    <a:pt x="959" y="16688"/>
                  </a:cubicBezTo>
                  <a:cubicBezTo>
                    <a:pt x="963" y="16714"/>
                    <a:pt x="959" y="16738"/>
                    <a:pt x="963" y="16764"/>
                  </a:cubicBezTo>
                  <a:cubicBezTo>
                    <a:pt x="967" y="16790"/>
                    <a:pt x="965" y="16816"/>
                    <a:pt x="968" y="16840"/>
                  </a:cubicBezTo>
                  <a:cubicBezTo>
                    <a:pt x="972" y="16866"/>
                    <a:pt x="978" y="16891"/>
                    <a:pt x="982" y="16916"/>
                  </a:cubicBezTo>
                  <a:cubicBezTo>
                    <a:pt x="986" y="16941"/>
                    <a:pt x="986" y="16967"/>
                    <a:pt x="989" y="16992"/>
                  </a:cubicBezTo>
                  <a:cubicBezTo>
                    <a:pt x="994" y="17018"/>
                    <a:pt x="999" y="17042"/>
                    <a:pt x="1003" y="17067"/>
                  </a:cubicBezTo>
                  <a:cubicBezTo>
                    <a:pt x="1008" y="17093"/>
                    <a:pt x="1013" y="17121"/>
                    <a:pt x="1016" y="17147"/>
                  </a:cubicBezTo>
                  <a:cubicBezTo>
                    <a:pt x="1032" y="17152"/>
                    <a:pt x="1041" y="17152"/>
                    <a:pt x="1049" y="17152"/>
                  </a:cubicBezTo>
                  <a:cubicBezTo>
                    <a:pt x="1052" y="17152"/>
                    <a:pt x="1054" y="17152"/>
                    <a:pt x="1057" y="17152"/>
                  </a:cubicBezTo>
                  <a:cubicBezTo>
                    <a:pt x="1065" y="17152"/>
                    <a:pt x="1073" y="17153"/>
                    <a:pt x="1087" y="17157"/>
                  </a:cubicBezTo>
                  <a:cubicBezTo>
                    <a:pt x="1098" y="17156"/>
                    <a:pt x="1105" y="17155"/>
                    <a:pt x="1112" y="17155"/>
                  </a:cubicBezTo>
                  <a:cubicBezTo>
                    <a:pt x="1127" y="17155"/>
                    <a:pt x="1135" y="17158"/>
                    <a:pt x="1162" y="17158"/>
                  </a:cubicBezTo>
                  <a:cubicBezTo>
                    <a:pt x="1200" y="17158"/>
                    <a:pt x="1200" y="17159"/>
                    <a:pt x="1237" y="17159"/>
                  </a:cubicBezTo>
                  <a:cubicBezTo>
                    <a:pt x="1275" y="17159"/>
                    <a:pt x="1275" y="17155"/>
                    <a:pt x="1312" y="17155"/>
                  </a:cubicBezTo>
                  <a:cubicBezTo>
                    <a:pt x="1350" y="17155"/>
                    <a:pt x="1350" y="17165"/>
                    <a:pt x="1388" y="17165"/>
                  </a:cubicBezTo>
                  <a:cubicBezTo>
                    <a:pt x="1425" y="17165"/>
                    <a:pt x="1425" y="17155"/>
                    <a:pt x="1463" y="17155"/>
                  </a:cubicBezTo>
                  <a:cubicBezTo>
                    <a:pt x="1500" y="17155"/>
                    <a:pt x="1500" y="17166"/>
                    <a:pt x="1538" y="17166"/>
                  </a:cubicBezTo>
                  <a:cubicBezTo>
                    <a:pt x="1575" y="17166"/>
                    <a:pt x="1575" y="17161"/>
                    <a:pt x="1613" y="17161"/>
                  </a:cubicBezTo>
                  <a:cubicBezTo>
                    <a:pt x="1650" y="17161"/>
                    <a:pt x="1650" y="17157"/>
                    <a:pt x="1688" y="17157"/>
                  </a:cubicBezTo>
                  <a:cubicBezTo>
                    <a:pt x="1725" y="17157"/>
                    <a:pt x="1725" y="17166"/>
                    <a:pt x="1763" y="17166"/>
                  </a:cubicBezTo>
                  <a:cubicBezTo>
                    <a:pt x="1800" y="17166"/>
                    <a:pt x="1800" y="17157"/>
                    <a:pt x="1838" y="17157"/>
                  </a:cubicBezTo>
                  <a:cubicBezTo>
                    <a:pt x="1863" y="17157"/>
                    <a:pt x="1872" y="17163"/>
                    <a:pt x="1885" y="17163"/>
                  </a:cubicBezTo>
                  <a:cubicBezTo>
                    <a:pt x="1891" y="17163"/>
                    <a:pt x="1899" y="17162"/>
                    <a:pt x="1911" y="17157"/>
                  </a:cubicBezTo>
                  <a:cubicBezTo>
                    <a:pt x="1947" y="17143"/>
                    <a:pt x="1908" y="17133"/>
                    <a:pt x="1898" y="17084"/>
                  </a:cubicBezTo>
                  <a:cubicBezTo>
                    <a:pt x="1893" y="17064"/>
                    <a:pt x="1882" y="17041"/>
                    <a:pt x="1875" y="17013"/>
                  </a:cubicBezTo>
                  <a:cubicBezTo>
                    <a:pt x="1870" y="16989"/>
                    <a:pt x="1870" y="16964"/>
                    <a:pt x="1865" y="16938"/>
                  </a:cubicBezTo>
                  <a:cubicBezTo>
                    <a:pt x="1859" y="16914"/>
                    <a:pt x="1846" y="16892"/>
                    <a:pt x="1841" y="16865"/>
                  </a:cubicBezTo>
                  <a:cubicBezTo>
                    <a:pt x="1836" y="16842"/>
                    <a:pt x="1843" y="16816"/>
                    <a:pt x="1838" y="16789"/>
                  </a:cubicBezTo>
                  <a:cubicBezTo>
                    <a:pt x="1832" y="16764"/>
                    <a:pt x="1830" y="16740"/>
                    <a:pt x="1825" y="16714"/>
                  </a:cubicBezTo>
                  <a:cubicBezTo>
                    <a:pt x="1820" y="16689"/>
                    <a:pt x="1808" y="16666"/>
                    <a:pt x="1802" y="16640"/>
                  </a:cubicBezTo>
                  <a:cubicBezTo>
                    <a:pt x="1798" y="16616"/>
                    <a:pt x="1797" y="16591"/>
                    <a:pt x="1792" y="16565"/>
                  </a:cubicBezTo>
                  <a:cubicBezTo>
                    <a:pt x="1787" y="16541"/>
                    <a:pt x="1775" y="16518"/>
                    <a:pt x="1769" y="16493"/>
                  </a:cubicBezTo>
                  <a:cubicBezTo>
                    <a:pt x="1764" y="16469"/>
                    <a:pt x="1761" y="16443"/>
                    <a:pt x="1755" y="16418"/>
                  </a:cubicBezTo>
                  <a:cubicBezTo>
                    <a:pt x="1750" y="16394"/>
                    <a:pt x="1744" y="16370"/>
                    <a:pt x="1738" y="16344"/>
                  </a:cubicBezTo>
                  <a:cubicBezTo>
                    <a:pt x="1734" y="16320"/>
                    <a:pt x="1739" y="16293"/>
                    <a:pt x="1734" y="16268"/>
                  </a:cubicBezTo>
                  <a:cubicBezTo>
                    <a:pt x="1729" y="16244"/>
                    <a:pt x="1721" y="16220"/>
                    <a:pt x="1716" y="16194"/>
                  </a:cubicBezTo>
                  <a:cubicBezTo>
                    <a:pt x="1711" y="16170"/>
                    <a:pt x="1701" y="16146"/>
                    <a:pt x="1695" y="16120"/>
                  </a:cubicBezTo>
                  <a:cubicBezTo>
                    <a:pt x="1691" y="16097"/>
                    <a:pt x="1702" y="16068"/>
                    <a:pt x="1696" y="16043"/>
                  </a:cubicBezTo>
                  <a:cubicBezTo>
                    <a:pt x="1693" y="16019"/>
                    <a:pt x="1684" y="15995"/>
                    <a:pt x="1679" y="15969"/>
                  </a:cubicBezTo>
                  <a:cubicBezTo>
                    <a:pt x="1674" y="15945"/>
                    <a:pt x="1666" y="15921"/>
                    <a:pt x="1662" y="15896"/>
                  </a:cubicBezTo>
                  <a:cubicBezTo>
                    <a:pt x="1657" y="15872"/>
                    <a:pt x="1652" y="15846"/>
                    <a:pt x="1648" y="15821"/>
                  </a:cubicBezTo>
                  <a:cubicBezTo>
                    <a:pt x="1645" y="15797"/>
                    <a:pt x="1640" y="15771"/>
                    <a:pt x="1635" y="15746"/>
                  </a:cubicBezTo>
                  <a:cubicBezTo>
                    <a:pt x="1631" y="15722"/>
                    <a:pt x="1630" y="15696"/>
                    <a:pt x="1626" y="15671"/>
                  </a:cubicBezTo>
                  <a:cubicBezTo>
                    <a:pt x="1621" y="15647"/>
                    <a:pt x="1618" y="15621"/>
                    <a:pt x="1614" y="15596"/>
                  </a:cubicBezTo>
                  <a:cubicBezTo>
                    <a:pt x="1609" y="15570"/>
                    <a:pt x="1603" y="15546"/>
                    <a:pt x="1599" y="15521"/>
                  </a:cubicBezTo>
                  <a:cubicBezTo>
                    <a:pt x="1595" y="15497"/>
                    <a:pt x="1586" y="15472"/>
                    <a:pt x="1582" y="15447"/>
                  </a:cubicBezTo>
                  <a:cubicBezTo>
                    <a:pt x="1577" y="15422"/>
                    <a:pt x="1570" y="15397"/>
                    <a:pt x="1566" y="15372"/>
                  </a:cubicBezTo>
                  <a:cubicBezTo>
                    <a:pt x="1561" y="15347"/>
                    <a:pt x="1563" y="15321"/>
                    <a:pt x="1559" y="15296"/>
                  </a:cubicBezTo>
                  <a:cubicBezTo>
                    <a:pt x="1555" y="15272"/>
                    <a:pt x="1541" y="15247"/>
                    <a:pt x="1538" y="15222"/>
                  </a:cubicBezTo>
                  <a:cubicBezTo>
                    <a:pt x="1534" y="15197"/>
                    <a:pt x="1540" y="15170"/>
                    <a:pt x="1536" y="15145"/>
                  </a:cubicBezTo>
                  <a:cubicBezTo>
                    <a:pt x="1533" y="15119"/>
                    <a:pt x="1524" y="15095"/>
                    <a:pt x="1520" y="15070"/>
                  </a:cubicBezTo>
                  <a:cubicBezTo>
                    <a:pt x="1516" y="15045"/>
                    <a:pt x="1503" y="15021"/>
                    <a:pt x="1498" y="14996"/>
                  </a:cubicBezTo>
                  <a:cubicBezTo>
                    <a:pt x="1495" y="14970"/>
                    <a:pt x="1488" y="14946"/>
                    <a:pt x="1484" y="14921"/>
                  </a:cubicBezTo>
                  <a:cubicBezTo>
                    <a:pt x="1480" y="14897"/>
                    <a:pt x="1484" y="14870"/>
                    <a:pt x="1480" y="14845"/>
                  </a:cubicBezTo>
                  <a:cubicBezTo>
                    <a:pt x="1476" y="14819"/>
                    <a:pt x="1465" y="14795"/>
                    <a:pt x="1461" y="14770"/>
                  </a:cubicBezTo>
                  <a:cubicBezTo>
                    <a:pt x="1458" y="14744"/>
                    <a:pt x="1464" y="14717"/>
                    <a:pt x="1460" y="14692"/>
                  </a:cubicBezTo>
                  <a:cubicBezTo>
                    <a:pt x="1455" y="14668"/>
                    <a:pt x="1450" y="14642"/>
                    <a:pt x="1447" y="14617"/>
                  </a:cubicBezTo>
                  <a:cubicBezTo>
                    <a:pt x="1443" y="14592"/>
                    <a:pt x="1434" y="14567"/>
                    <a:pt x="1431" y="14542"/>
                  </a:cubicBezTo>
                  <a:cubicBezTo>
                    <a:pt x="1426" y="14517"/>
                    <a:pt x="1423" y="14491"/>
                    <a:pt x="1420" y="14466"/>
                  </a:cubicBezTo>
                  <a:cubicBezTo>
                    <a:pt x="1416" y="14440"/>
                    <a:pt x="1405" y="14416"/>
                    <a:pt x="1401" y="14391"/>
                  </a:cubicBezTo>
                  <a:cubicBezTo>
                    <a:pt x="1396" y="14367"/>
                    <a:pt x="1393" y="14341"/>
                    <a:pt x="1389" y="14316"/>
                  </a:cubicBezTo>
                  <a:cubicBezTo>
                    <a:pt x="1386" y="14290"/>
                    <a:pt x="1386" y="14265"/>
                    <a:pt x="1383" y="14240"/>
                  </a:cubicBezTo>
                  <a:cubicBezTo>
                    <a:pt x="1379" y="14215"/>
                    <a:pt x="1373" y="14190"/>
                    <a:pt x="1369" y="14165"/>
                  </a:cubicBezTo>
                  <a:cubicBezTo>
                    <a:pt x="1366" y="14139"/>
                    <a:pt x="1362" y="14113"/>
                    <a:pt x="1358" y="14089"/>
                  </a:cubicBezTo>
                  <a:cubicBezTo>
                    <a:pt x="1354" y="14063"/>
                    <a:pt x="1351" y="14037"/>
                    <a:pt x="1347" y="14011"/>
                  </a:cubicBezTo>
                  <a:cubicBezTo>
                    <a:pt x="1343" y="13987"/>
                    <a:pt x="1345" y="13961"/>
                    <a:pt x="1341" y="13935"/>
                  </a:cubicBezTo>
                  <a:cubicBezTo>
                    <a:pt x="1336" y="13910"/>
                    <a:pt x="1326" y="13886"/>
                    <a:pt x="1322" y="13860"/>
                  </a:cubicBezTo>
                  <a:cubicBezTo>
                    <a:pt x="1318" y="13835"/>
                    <a:pt x="1320" y="13810"/>
                    <a:pt x="1316" y="13784"/>
                  </a:cubicBezTo>
                  <a:lnTo>
                    <a:pt x="1304" y="13708"/>
                  </a:lnTo>
                  <a:cubicBezTo>
                    <a:pt x="1300" y="13684"/>
                    <a:pt x="1294" y="13658"/>
                    <a:pt x="1289" y="13633"/>
                  </a:cubicBezTo>
                  <a:cubicBezTo>
                    <a:pt x="1286" y="13608"/>
                    <a:pt x="1287" y="13582"/>
                    <a:pt x="1283" y="13556"/>
                  </a:cubicBezTo>
                  <a:cubicBezTo>
                    <a:pt x="1279" y="13532"/>
                    <a:pt x="1278" y="13506"/>
                    <a:pt x="1273" y="13480"/>
                  </a:cubicBezTo>
                  <a:cubicBezTo>
                    <a:pt x="1271" y="13454"/>
                    <a:pt x="1271" y="13430"/>
                    <a:pt x="1267" y="13404"/>
                  </a:cubicBezTo>
                  <a:cubicBezTo>
                    <a:pt x="1263" y="13378"/>
                    <a:pt x="1260" y="13353"/>
                    <a:pt x="1256" y="13328"/>
                  </a:cubicBezTo>
                  <a:cubicBezTo>
                    <a:pt x="1252" y="13302"/>
                    <a:pt x="1252" y="13277"/>
                    <a:pt x="1249" y="13251"/>
                  </a:cubicBezTo>
                  <a:cubicBezTo>
                    <a:pt x="1245" y="13226"/>
                    <a:pt x="1230" y="13202"/>
                    <a:pt x="1228" y="13176"/>
                  </a:cubicBezTo>
                  <a:lnTo>
                    <a:pt x="1220" y="13100"/>
                  </a:lnTo>
                  <a:cubicBezTo>
                    <a:pt x="1218" y="13074"/>
                    <a:pt x="1211" y="13050"/>
                    <a:pt x="1208" y="13024"/>
                  </a:cubicBezTo>
                  <a:cubicBezTo>
                    <a:pt x="1204" y="12998"/>
                    <a:pt x="1200" y="12972"/>
                    <a:pt x="1197" y="12948"/>
                  </a:cubicBezTo>
                  <a:cubicBezTo>
                    <a:pt x="1195" y="12922"/>
                    <a:pt x="1190" y="12896"/>
                    <a:pt x="1187" y="12871"/>
                  </a:cubicBezTo>
                  <a:cubicBezTo>
                    <a:pt x="1184" y="12846"/>
                    <a:pt x="1195" y="12819"/>
                    <a:pt x="1192" y="12794"/>
                  </a:cubicBezTo>
                  <a:cubicBezTo>
                    <a:pt x="1190" y="12768"/>
                    <a:pt x="1175" y="12744"/>
                    <a:pt x="1172" y="12719"/>
                  </a:cubicBezTo>
                  <a:cubicBezTo>
                    <a:pt x="1169" y="12693"/>
                    <a:pt x="1165" y="12667"/>
                    <a:pt x="1163" y="12642"/>
                  </a:cubicBezTo>
                  <a:cubicBezTo>
                    <a:pt x="1159" y="12617"/>
                    <a:pt x="1155" y="12591"/>
                    <a:pt x="1153" y="12565"/>
                  </a:cubicBezTo>
                  <a:cubicBezTo>
                    <a:pt x="1150" y="12541"/>
                    <a:pt x="1152" y="12515"/>
                    <a:pt x="1149" y="12489"/>
                  </a:cubicBezTo>
                  <a:cubicBezTo>
                    <a:pt x="1147" y="12464"/>
                    <a:pt x="1145" y="12439"/>
                    <a:pt x="1143" y="12413"/>
                  </a:cubicBezTo>
                  <a:cubicBezTo>
                    <a:pt x="1138" y="12388"/>
                    <a:pt x="1133" y="12362"/>
                    <a:pt x="1131" y="12337"/>
                  </a:cubicBezTo>
                  <a:lnTo>
                    <a:pt x="1122" y="12260"/>
                  </a:lnTo>
                  <a:cubicBezTo>
                    <a:pt x="1120" y="12235"/>
                    <a:pt x="1122" y="12210"/>
                    <a:pt x="1120" y="12184"/>
                  </a:cubicBezTo>
                  <a:cubicBezTo>
                    <a:pt x="1117" y="12160"/>
                    <a:pt x="1107" y="12135"/>
                    <a:pt x="1105" y="12109"/>
                  </a:cubicBezTo>
                  <a:cubicBezTo>
                    <a:pt x="1102" y="12083"/>
                    <a:pt x="1101" y="12059"/>
                    <a:pt x="1099" y="12033"/>
                  </a:cubicBezTo>
                  <a:cubicBezTo>
                    <a:pt x="1094" y="12007"/>
                    <a:pt x="1095" y="11982"/>
                    <a:pt x="1093" y="11957"/>
                  </a:cubicBezTo>
                  <a:cubicBezTo>
                    <a:pt x="1090" y="11931"/>
                    <a:pt x="1083" y="11906"/>
                    <a:pt x="1079" y="11880"/>
                  </a:cubicBezTo>
                  <a:cubicBezTo>
                    <a:pt x="1077" y="11855"/>
                    <a:pt x="1079" y="11830"/>
                    <a:pt x="1077" y="11804"/>
                  </a:cubicBezTo>
                  <a:lnTo>
                    <a:pt x="1069" y="11728"/>
                  </a:lnTo>
                  <a:cubicBezTo>
                    <a:pt x="1067" y="11702"/>
                    <a:pt x="1056" y="11678"/>
                    <a:pt x="1053" y="11653"/>
                  </a:cubicBezTo>
                  <a:lnTo>
                    <a:pt x="1045" y="11577"/>
                  </a:lnTo>
                  <a:cubicBezTo>
                    <a:pt x="1042" y="11551"/>
                    <a:pt x="1052" y="11524"/>
                    <a:pt x="1048" y="11499"/>
                  </a:cubicBezTo>
                  <a:cubicBezTo>
                    <a:pt x="1046" y="11473"/>
                    <a:pt x="1041" y="11448"/>
                    <a:pt x="1038" y="11422"/>
                  </a:cubicBezTo>
                  <a:cubicBezTo>
                    <a:pt x="1036" y="11397"/>
                    <a:pt x="1025" y="11373"/>
                    <a:pt x="1022" y="11347"/>
                  </a:cubicBezTo>
                  <a:cubicBezTo>
                    <a:pt x="1019" y="11322"/>
                    <a:pt x="1025" y="11295"/>
                    <a:pt x="1022" y="11269"/>
                  </a:cubicBezTo>
                  <a:cubicBezTo>
                    <a:pt x="1019" y="11245"/>
                    <a:pt x="1019" y="11219"/>
                    <a:pt x="1016" y="11193"/>
                  </a:cubicBezTo>
                  <a:cubicBezTo>
                    <a:pt x="1015" y="11168"/>
                    <a:pt x="1014" y="11143"/>
                    <a:pt x="1011" y="11117"/>
                  </a:cubicBezTo>
                  <a:cubicBezTo>
                    <a:pt x="1010" y="11091"/>
                    <a:pt x="1009" y="11066"/>
                    <a:pt x="1006" y="11041"/>
                  </a:cubicBezTo>
                  <a:cubicBezTo>
                    <a:pt x="1003" y="11015"/>
                    <a:pt x="988" y="10991"/>
                    <a:pt x="986" y="10966"/>
                  </a:cubicBezTo>
                  <a:cubicBezTo>
                    <a:pt x="984" y="10940"/>
                    <a:pt x="994" y="10914"/>
                    <a:pt x="992" y="10888"/>
                  </a:cubicBezTo>
                  <a:cubicBezTo>
                    <a:pt x="988" y="10862"/>
                    <a:pt x="983" y="10838"/>
                    <a:pt x="982" y="10812"/>
                  </a:cubicBezTo>
                  <a:cubicBezTo>
                    <a:pt x="981" y="10786"/>
                    <a:pt x="982" y="10761"/>
                    <a:pt x="981" y="10736"/>
                  </a:cubicBezTo>
                  <a:cubicBezTo>
                    <a:pt x="979" y="10710"/>
                    <a:pt x="976" y="10684"/>
                    <a:pt x="973" y="10659"/>
                  </a:cubicBezTo>
                  <a:cubicBezTo>
                    <a:pt x="972" y="10634"/>
                    <a:pt x="967" y="10608"/>
                    <a:pt x="966" y="10583"/>
                  </a:cubicBezTo>
                  <a:cubicBezTo>
                    <a:pt x="965" y="10557"/>
                    <a:pt x="962" y="10532"/>
                    <a:pt x="961" y="10507"/>
                  </a:cubicBezTo>
                  <a:cubicBezTo>
                    <a:pt x="957" y="10481"/>
                    <a:pt x="959" y="10455"/>
                    <a:pt x="957" y="10431"/>
                  </a:cubicBezTo>
                  <a:cubicBezTo>
                    <a:pt x="956" y="10405"/>
                    <a:pt x="949" y="10379"/>
                    <a:pt x="947" y="10353"/>
                  </a:cubicBezTo>
                  <a:cubicBezTo>
                    <a:pt x="944" y="10327"/>
                    <a:pt x="951" y="10302"/>
                    <a:pt x="950" y="10276"/>
                  </a:cubicBezTo>
                  <a:cubicBezTo>
                    <a:pt x="949" y="10251"/>
                    <a:pt x="936" y="10225"/>
                    <a:pt x="935" y="10200"/>
                  </a:cubicBezTo>
                  <a:cubicBezTo>
                    <a:pt x="934" y="10175"/>
                    <a:pt x="941" y="10148"/>
                    <a:pt x="940" y="10122"/>
                  </a:cubicBezTo>
                  <a:cubicBezTo>
                    <a:pt x="939" y="10096"/>
                    <a:pt x="936" y="10072"/>
                    <a:pt x="935" y="10046"/>
                  </a:cubicBezTo>
                  <a:cubicBezTo>
                    <a:pt x="934" y="10020"/>
                    <a:pt x="931" y="9995"/>
                    <a:pt x="929" y="9970"/>
                  </a:cubicBezTo>
                  <a:cubicBezTo>
                    <a:pt x="928" y="9944"/>
                    <a:pt x="925" y="9919"/>
                    <a:pt x="924" y="9893"/>
                  </a:cubicBezTo>
                  <a:cubicBezTo>
                    <a:pt x="923" y="9868"/>
                    <a:pt x="912" y="9843"/>
                    <a:pt x="911" y="9817"/>
                  </a:cubicBezTo>
                  <a:cubicBezTo>
                    <a:pt x="909" y="9791"/>
                    <a:pt x="907" y="9767"/>
                    <a:pt x="906" y="9741"/>
                  </a:cubicBezTo>
                  <a:cubicBezTo>
                    <a:pt x="906" y="9715"/>
                    <a:pt x="918" y="9688"/>
                    <a:pt x="917" y="9663"/>
                  </a:cubicBezTo>
                  <a:cubicBezTo>
                    <a:pt x="914" y="9638"/>
                    <a:pt x="908" y="9612"/>
                    <a:pt x="907" y="9587"/>
                  </a:cubicBezTo>
                  <a:cubicBezTo>
                    <a:pt x="906" y="9561"/>
                    <a:pt x="911" y="9536"/>
                    <a:pt x="909" y="9511"/>
                  </a:cubicBezTo>
                  <a:cubicBezTo>
                    <a:pt x="909" y="9485"/>
                    <a:pt x="906" y="9459"/>
                    <a:pt x="906" y="9434"/>
                  </a:cubicBezTo>
                  <a:cubicBezTo>
                    <a:pt x="906" y="9409"/>
                    <a:pt x="901" y="9383"/>
                    <a:pt x="898" y="9357"/>
                  </a:cubicBezTo>
                  <a:cubicBezTo>
                    <a:pt x="897" y="9333"/>
                    <a:pt x="901" y="9307"/>
                    <a:pt x="898" y="9281"/>
                  </a:cubicBezTo>
                  <a:cubicBezTo>
                    <a:pt x="897" y="9256"/>
                    <a:pt x="898" y="9231"/>
                    <a:pt x="897" y="9205"/>
                  </a:cubicBezTo>
                  <a:cubicBezTo>
                    <a:pt x="896" y="9180"/>
                    <a:pt x="897" y="9154"/>
                    <a:pt x="896" y="9129"/>
                  </a:cubicBezTo>
                  <a:cubicBezTo>
                    <a:pt x="895" y="9103"/>
                    <a:pt x="892" y="9078"/>
                    <a:pt x="891" y="9052"/>
                  </a:cubicBezTo>
                  <a:cubicBezTo>
                    <a:pt x="891" y="9027"/>
                    <a:pt x="881" y="9002"/>
                    <a:pt x="880" y="8976"/>
                  </a:cubicBezTo>
                  <a:cubicBezTo>
                    <a:pt x="879" y="8950"/>
                    <a:pt x="881" y="8926"/>
                    <a:pt x="881" y="8900"/>
                  </a:cubicBezTo>
                  <a:cubicBezTo>
                    <a:pt x="881" y="8874"/>
                    <a:pt x="888" y="8849"/>
                    <a:pt x="888" y="8824"/>
                  </a:cubicBezTo>
                  <a:cubicBezTo>
                    <a:pt x="887" y="8798"/>
                    <a:pt x="874" y="8773"/>
                    <a:pt x="874" y="8747"/>
                  </a:cubicBezTo>
                  <a:cubicBezTo>
                    <a:pt x="874" y="8722"/>
                    <a:pt x="875" y="8696"/>
                    <a:pt x="875" y="8671"/>
                  </a:cubicBezTo>
                  <a:cubicBezTo>
                    <a:pt x="875" y="8645"/>
                    <a:pt x="872" y="8620"/>
                    <a:pt x="872" y="8595"/>
                  </a:cubicBezTo>
                  <a:cubicBezTo>
                    <a:pt x="872" y="8569"/>
                    <a:pt x="875" y="8543"/>
                    <a:pt x="875" y="8519"/>
                  </a:cubicBezTo>
                  <a:cubicBezTo>
                    <a:pt x="874" y="8493"/>
                    <a:pt x="869" y="8467"/>
                    <a:pt x="869" y="8442"/>
                  </a:cubicBezTo>
                  <a:lnTo>
                    <a:pt x="869" y="8365"/>
                  </a:lnTo>
                  <a:cubicBezTo>
                    <a:pt x="869" y="8340"/>
                    <a:pt x="879" y="8315"/>
                    <a:pt x="879" y="8289"/>
                  </a:cubicBezTo>
                  <a:cubicBezTo>
                    <a:pt x="879" y="8264"/>
                    <a:pt x="871" y="8238"/>
                    <a:pt x="871" y="8213"/>
                  </a:cubicBezTo>
                  <a:cubicBezTo>
                    <a:pt x="871" y="8188"/>
                    <a:pt x="876" y="8162"/>
                    <a:pt x="876" y="8136"/>
                  </a:cubicBezTo>
                  <a:cubicBezTo>
                    <a:pt x="876" y="8112"/>
                    <a:pt x="880" y="8086"/>
                    <a:pt x="880" y="8060"/>
                  </a:cubicBezTo>
                  <a:cubicBezTo>
                    <a:pt x="880" y="8034"/>
                    <a:pt x="872" y="8010"/>
                    <a:pt x="872" y="7984"/>
                  </a:cubicBezTo>
                  <a:cubicBezTo>
                    <a:pt x="874" y="7958"/>
                    <a:pt x="874" y="7933"/>
                    <a:pt x="874" y="7908"/>
                  </a:cubicBezTo>
                  <a:cubicBezTo>
                    <a:pt x="874" y="7882"/>
                    <a:pt x="886" y="7857"/>
                    <a:pt x="886" y="7831"/>
                  </a:cubicBezTo>
                  <a:cubicBezTo>
                    <a:pt x="886" y="7806"/>
                    <a:pt x="881" y="7781"/>
                    <a:pt x="881" y="7755"/>
                  </a:cubicBezTo>
                  <a:cubicBezTo>
                    <a:pt x="882" y="7729"/>
                    <a:pt x="879" y="7705"/>
                    <a:pt x="879" y="7679"/>
                  </a:cubicBezTo>
                  <a:cubicBezTo>
                    <a:pt x="879" y="7653"/>
                    <a:pt x="888" y="7627"/>
                    <a:pt x="890" y="7603"/>
                  </a:cubicBezTo>
                  <a:cubicBezTo>
                    <a:pt x="891" y="7577"/>
                    <a:pt x="890" y="7551"/>
                    <a:pt x="891" y="7526"/>
                  </a:cubicBezTo>
                  <a:cubicBezTo>
                    <a:pt x="891" y="7500"/>
                    <a:pt x="887" y="7475"/>
                    <a:pt x="888" y="7450"/>
                  </a:cubicBezTo>
                  <a:cubicBezTo>
                    <a:pt x="888" y="7424"/>
                    <a:pt x="890" y="7398"/>
                    <a:pt x="891" y="7374"/>
                  </a:cubicBezTo>
                  <a:cubicBezTo>
                    <a:pt x="892" y="7348"/>
                    <a:pt x="895" y="7322"/>
                    <a:pt x="896" y="7296"/>
                  </a:cubicBezTo>
                  <a:cubicBezTo>
                    <a:pt x="897" y="7272"/>
                    <a:pt x="892" y="7246"/>
                    <a:pt x="893" y="7220"/>
                  </a:cubicBezTo>
                  <a:cubicBezTo>
                    <a:pt x="895" y="7195"/>
                    <a:pt x="898" y="7170"/>
                    <a:pt x="901" y="7144"/>
                  </a:cubicBezTo>
                  <a:cubicBezTo>
                    <a:pt x="902" y="7119"/>
                    <a:pt x="902" y="7093"/>
                    <a:pt x="903" y="7068"/>
                  </a:cubicBezTo>
                  <a:cubicBezTo>
                    <a:pt x="904" y="7043"/>
                    <a:pt x="907" y="7017"/>
                    <a:pt x="908" y="6991"/>
                  </a:cubicBezTo>
                  <a:cubicBezTo>
                    <a:pt x="909" y="6967"/>
                    <a:pt x="919" y="6941"/>
                    <a:pt x="920" y="6915"/>
                  </a:cubicBezTo>
                  <a:cubicBezTo>
                    <a:pt x="922" y="6889"/>
                    <a:pt x="919" y="6865"/>
                    <a:pt x="920" y="6839"/>
                  </a:cubicBezTo>
                  <a:cubicBezTo>
                    <a:pt x="922" y="6813"/>
                    <a:pt x="925" y="6788"/>
                    <a:pt x="927" y="6763"/>
                  </a:cubicBezTo>
                  <a:cubicBezTo>
                    <a:pt x="928" y="6737"/>
                    <a:pt x="931" y="6712"/>
                    <a:pt x="933" y="6686"/>
                  </a:cubicBezTo>
                  <a:cubicBezTo>
                    <a:pt x="934" y="6661"/>
                    <a:pt x="928" y="6636"/>
                    <a:pt x="929" y="6610"/>
                  </a:cubicBezTo>
                  <a:cubicBezTo>
                    <a:pt x="931" y="6584"/>
                    <a:pt x="933" y="6560"/>
                    <a:pt x="935" y="6534"/>
                  </a:cubicBezTo>
                  <a:cubicBezTo>
                    <a:pt x="938" y="6508"/>
                    <a:pt x="941" y="6482"/>
                    <a:pt x="944" y="6458"/>
                  </a:cubicBezTo>
                  <a:cubicBezTo>
                    <a:pt x="947" y="6432"/>
                    <a:pt x="949" y="6406"/>
                    <a:pt x="951" y="6381"/>
                  </a:cubicBezTo>
                  <a:cubicBezTo>
                    <a:pt x="954" y="6356"/>
                    <a:pt x="963" y="6331"/>
                    <a:pt x="966" y="6306"/>
                  </a:cubicBezTo>
                  <a:cubicBezTo>
                    <a:pt x="968" y="6282"/>
                    <a:pt x="973" y="6256"/>
                    <a:pt x="977" y="6231"/>
                  </a:cubicBezTo>
                  <a:cubicBezTo>
                    <a:pt x="979" y="6206"/>
                    <a:pt x="979" y="6180"/>
                    <a:pt x="982" y="6155"/>
                  </a:cubicBezTo>
                  <a:cubicBezTo>
                    <a:pt x="984" y="6129"/>
                    <a:pt x="976" y="6102"/>
                    <a:pt x="978" y="6078"/>
                  </a:cubicBezTo>
                  <a:cubicBezTo>
                    <a:pt x="981" y="6052"/>
                    <a:pt x="995" y="6027"/>
                    <a:pt x="998" y="6003"/>
                  </a:cubicBezTo>
                  <a:cubicBezTo>
                    <a:pt x="1000" y="5977"/>
                    <a:pt x="993" y="5950"/>
                    <a:pt x="995" y="5924"/>
                  </a:cubicBezTo>
                  <a:cubicBezTo>
                    <a:pt x="998" y="5899"/>
                    <a:pt x="1008" y="5875"/>
                    <a:pt x="1010" y="5849"/>
                  </a:cubicBezTo>
                  <a:cubicBezTo>
                    <a:pt x="1013" y="5824"/>
                    <a:pt x="1022" y="5800"/>
                    <a:pt x="1025" y="5774"/>
                  </a:cubicBezTo>
                  <a:cubicBezTo>
                    <a:pt x="1027" y="5751"/>
                    <a:pt x="1030" y="5725"/>
                    <a:pt x="1034" y="5699"/>
                  </a:cubicBezTo>
                  <a:cubicBezTo>
                    <a:pt x="1037" y="5674"/>
                    <a:pt x="1036" y="5649"/>
                    <a:pt x="1040" y="5623"/>
                  </a:cubicBezTo>
                  <a:cubicBezTo>
                    <a:pt x="1042" y="5598"/>
                    <a:pt x="1046" y="5574"/>
                    <a:pt x="1051" y="5548"/>
                  </a:cubicBezTo>
                  <a:cubicBezTo>
                    <a:pt x="1054" y="5523"/>
                    <a:pt x="1059" y="5499"/>
                    <a:pt x="1063" y="5473"/>
                  </a:cubicBezTo>
                  <a:cubicBezTo>
                    <a:pt x="1067" y="5448"/>
                    <a:pt x="1075" y="5424"/>
                    <a:pt x="1079" y="5398"/>
                  </a:cubicBezTo>
                  <a:cubicBezTo>
                    <a:pt x="1084" y="5373"/>
                    <a:pt x="1075" y="5346"/>
                    <a:pt x="1079" y="5320"/>
                  </a:cubicBezTo>
                  <a:cubicBezTo>
                    <a:pt x="1084" y="5296"/>
                    <a:pt x="1099" y="5272"/>
                    <a:pt x="1102" y="5247"/>
                  </a:cubicBezTo>
                  <a:cubicBezTo>
                    <a:pt x="1106" y="5223"/>
                    <a:pt x="1101" y="5196"/>
                    <a:pt x="1105" y="5170"/>
                  </a:cubicBezTo>
                  <a:cubicBezTo>
                    <a:pt x="1110" y="5146"/>
                    <a:pt x="1129" y="5124"/>
                    <a:pt x="1133" y="5099"/>
                  </a:cubicBezTo>
                  <a:cubicBezTo>
                    <a:pt x="1137" y="5073"/>
                    <a:pt x="1134" y="5047"/>
                    <a:pt x="1139" y="5022"/>
                  </a:cubicBezTo>
                  <a:cubicBezTo>
                    <a:pt x="1145" y="4998"/>
                    <a:pt x="1153" y="4974"/>
                    <a:pt x="1159" y="4949"/>
                  </a:cubicBezTo>
                  <a:cubicBezTo>
                    <a:pt x="1163" y="4923"/>
                    <a:pt x="1158" y="4896"/>
                    <a:pt x="1163" y="4870"/>
                  </a:cubicBezTo>
                  <a:cubicBezTo>
                    <a:pt x="1168" y="4846"/>
                    <a:pt x="1174" y="4821"/>
                    <a:pt x="1179" y="4795"/>
                  </a:cubicBezTo>
                  <a:cubicBezTo>
                    <a:pt x="1184" y="4771"/>
                    <a:pt x="1191" y="4745"/>
                    <a:pt x="1196" y="4720"/>
                  </a:cubicBezTo>
                  <a:cubicBezTo>
                    <a:pt x="1202" y="4696"/>
                    <a:pt x="1206" y="4670"/>
                    <a:pt x="1211" y="4645"/>
                  </a:cubicBezTo>
                  <a:cubicBezTo>
                    <a:pt x="1217" y="4622"/>
                    <a:pt x="1225" y="4596"/>
                    <a:pt x="1230" y="4573"/>
                  </a:cubicBezTo>
                  <a:cubicBezTo>
                    <a:pt x="1238" y="4547"/>
                    <a:pt x="1241" y="4521"/>
                    <a:pt x="1249" y="4498"/>
                  </a:cubicBezTo>
                  <a:cubicBezTo>
                    <a:pt x="1255" y="4473"/>
                    <a:pt x="1266" y="4449"/>
                    <a:pt x="1272" y="4425"/>
                  </a:cubicBezTo>
                  <a:cubicBezTo>
                    <a:pt x="1279" y="4399"/>
                    <a:pt x="1283" y="4374"/>
                    <a:pt x="1289" y="4350"/>
                  </a:cubicBezTo>
                  <a:cubicBezTo>
                    <a:pt x="1297" y="4326"/>
                    <a:pt x="1308" y="4302"/>
                    <a:pt x="1314" y="4278"/>
                  </a:cubicBezTo>
                  <a:cubicBezTo>
                    <a:pt x="1320" y="4253"/>
                    <a:pt x="1324" y="4227"/>
                    <a:pt x="1330" y="4203"/>
                  </a:cubicBezTo>
                  <a:cubicBezTo>
                    <a:pt x="1338" y="4178"/>
                    <a:pt x="1353" y="4156"/>
                    <a:pt x="1359" y="4131"/>
                  </a:cubicBezTo>
                  <a:cubicBezTo>
                    <a:pt x="1366" y="4108"/>
                    <a:pt x="1370" y="4082"/>
                    <a:pt x="1378" y="4058"/>
                  </a:cubicBezTo>
                  <a:cubicBezTo>
                    <a:pt x="1385" y="4034"/>
                    <a:pt x="1386" y="4007"/>
                    <a:pt x="1394" y="3983"/>
                  </a:cubicBezTo>
                  <a:cubicBezTo>
                    <a:pt x="1402" y="3959"/>
                    <a:pt x="1416" y="3936"/>
                    <a:pt x="1423" y="3912"/>
                  </a:cubicBezTo>
                  <a:cubicBezTo>
                    <a:pt x="1432" y="3888"/>
                    <a:pt x="1445" y="3866"/>
                    <a:pt x="1453" y="3841"/>
                  </a:cubicBezTo>
                  <a:cubicBezTo>
                    <a:pt x="1461" y="3817"/>
                    <a:pt x="1461" y="3791"/>
                    <a:pt x="1469" y="3766"/>
                  </a:cubicBezTo>
                  <a:cubicBezTo>
                    <a:pt x="1477" y="3742"/>
                    <a:pt x="1482" y="3718"/>
                    <a:pt x="1492" y="3694"/>
                  </a:cubicBezTo>
                  <a:cubicBezTo>
                    <a:pt x="1501" y="3670"/>
                    <a:pt x="1516" y="3648"/>
                    <a:pt x="1525" y="3625"/>
                  </a:cubicBezTo>
                  <a:cubicBezTo>
                    <a:pt x="1535" y="3600"/>
                    <a:pt x="1538" y="3574"/>
                    <a:pt x="1546" y="3551"/>
                  </a:cubicBezTo>
                  <a:cubicBezTo>
                    <a:pt x="1556" y="3526"/>
                    <a:pt x="1575" y="3507"/>
                    <a:pt x="1586" y="3483"/>
                  </a:cubicBezTo>
                  <a:cubicBezTo>
                    <a:pt x="1595" y="3460"/>
                    <a:pt x="1603" y="3435"/>
                    <a:pt x="1614" y="3413"/>
                  </a:cubicBezTo>
                  <a:cubicBezTo>
                    <a:pt x="1626" y="3389"/>
                    <a:pt x="1645" y="3370"/>
                    <a:pt x="1657" y="3348"/>
                  </a:cubicBezTo>
                  <a:cubicBezTo>
                    <a:pt x="1669" y="3326"/>
                    <a:pt x="1669" y="3296"/>
                    <a:pt x="1682" y="3274"/>
                  </a:cubicBezTo>
                  <a:cubicBezTo>
                    <a:pt x="1695" y="3252"/>
                    <a:pt x="1715" y="3235"/>
                    <a:pt x="1729" y="3213"/>
                  </a:cubicBezTo>
                  <a:cubicBezTo>
                    <a:pt x="1744" y="3192"/>
                    <a:pt x="1755" y="3169"/>
                    <a:pt x="1770" y="3149"/>
                  </a:cubicBezTo>
                  <a:cubicBezTo>
                    <a:pt x="1786" y="3129"/>
                    <a:pt x="1801" y="3107"/>
                    <a:pt x="1817" y="3089"/>
                  </a:cubicBezTo>
                  <a:cubicBezTo>
                    <a:pt x="1833" y="3069"/>
                    <a:pt x="1861" y="3060"/>
                    <a:pt x="1878" y="3042"/>
                  </a:cubicBezTo>
                  <a:cubicBezTo>
                    <a:pt x="1898" y="3023"/>
                    <a:pt x="1905" y="2996"/>
                    <a:pt x="1925" y="2979"/>
                  </a:cubicBezTo>
                  <a:cubicBezTo>
                    <a:pt x="1943" y="2962"/>
                    <a:pt x="1964" y="2948"/>
                    <a:pt x="1985" y="2932"/>
                  </a:cubicBezTo>
                  <a:cubicBezTo>
                    <a:pt x="2005" y="2916"/>
                    <a:pt x="2025" y="2900"/>
                    <a:pt x="2045" y="2886"/>
                  </a:cubicBezTo>
                  <a:cubicBezTo>
                    <a:pt x="2065" y="2871"/>
                    <a:pt x="2091" y="2862"/>
                    <a:pt x="2112" y="2849"/>
                  </a:cubicBezTo>
                  <a:cubicBezTo>
                    <a:pt x="2134" y="2835"/>
                    <a:pt x="2152" y="2817"/>
                    <a:pt x="2175" y="2805"/>
                  </a:cubicBezTo>
                  <a:cubicBezTo>
                    <a:pt x="2198" y="2792"/>
                    <a:pt x="2223" y="2786"/>
                    <a:pt x="2246" y="2775"/>
                  </a:cubicBezTo>
                  <a:cubicBezTo>
                    <a:pt x="2268" y="2765"/>
                    <a:pt x="2289" y="2747"/>
                    <a:pt x="2312" y="2738"/>
                  </a:cubicBezTo>
                  <a:cubicBezTo>
                    <a:pt x="2337" y="2728"/>
                    <a:pt x="2363" y="2723"/>
                    <a:pt x="2386" y="2715"/>
                  </a:cubicBezTo>
                  <a:cubicBezTo>
                    <a:pt x="2411" y="2707"/>
                    <a:pt x="2438" y="2706"/>
                    <a:pt x="2461" y="2699"/>
                  </a:cubicBezTo>
                  <a:cubicBezTo>
                    <a:pt x="2487" y="2694"/>
                    <a:pt x="2509" y="2682"/>
                    <a:pt x="2535" y="2677"/>
                  </a:cubicBezTo>
                  <a:cubicBezTo>
                    <a:pt x="2561" y="2671"/>
                    <a:pt x="2585" y="2671"/>
                    <a:pt x="2611" y="2667"/>
                  </a:cubicBezTo>
                  <a:cubicBezTo>
                    <a:pt x="2637" y="2663"/>
                    <a:pt x="2660" y="2651"/>
                    <a:pt x="2686" y="2648"/>
                  </a:cubicBezTo>
                  <a:lnTo>
                    <a:pt x="2762" y="2640"/>
                  </a:lnTo>
                  <a:cubicBezTo>
                    <a:pt x="2765" y="2640"/>
                    <a:pt x="2768" y="2640"/>
                    <a:pt x="2771" y="2640"/>
                  </a:cubicBezTo>
                  <a:cubicBezTo>
                    <a:pt x="2792" y="2640"/>
                    <a:pt x="2813" y="2648"/>
                    <a:pt x="2834" y="2648"/>
                  </a:cubicBezTo>
                  <a:cubicBezTo>
                    <a:pt x="2836" y="2648"/>
                    <a:pt x="2838" y="2648"/>
                    <a:pt x="2840" y="2648"/>
                  </a:cubicBezTo>
                  <a:cubicBezTo>
                    <a:pt x="2866" y="2648"/>
                    <a:pt x="2891" y="2640"/>
                    <a:pt x="2916" y="2640"/>
                  </a:cubicBezTo>
                  <a:cubicBezTo>
                    <a:pt x="2936" y="2640"/>
                    <a:pt x="2955" y="2638"/>
                    <a:pt x="2974" y="2638"/>
                  </a:cubicBezTo>
                  <a:cubicBezTo>
                    <a:pt x="2980" y="2638"/>
                    <a:pt x="2986" y="2639"/>
                    <a:pt x="2992" y="2639"/>
                  </a:cubicBezTo>
                  <a:cubicBezTo>
                    <a:pt x="2996" y="2639"/>
                    <a:pt x="3000" y="2639"/>
                    <a:pt x="3004" y="2639"/>
                  </a:cubicBezTo>
                  <a:cubicBezTo>
                    <a:pt x="3019" y="2639"/>
                    <a:pt x="3034" y="2638"/>
                    <a:pt x="3049" y="2638"/>
                  </a:cubicBezTo>
                  <a:cubicBezTo>
                    <a:pt x="3056" y="2638"/>
                    <a:pt x="3063" y="2639"/>
                    <a:pt x="3070" y="2639"/>
                  </a:cubicBezTo>
                  <a:cubicBezTo>
                    <a:pt x="3094" y="2640"/>
                    <a:pt x="3120" y="2648"/>
                    <a:pt x="3146" y="2651"/>
                  </a:cubicBezTo>
                  <a:cubicBezTo>
                    <a:pt x="3158" y="2652"/>
                    <a:pt x="3171" y="2652"/>
                    <a:pt x="3184" y="2652"/>
                  </a:cubicBezTo>
                  <a:cubicBezTo>
                    <a:pt x="3196" y="2652"/>
                    <a:pt x="3209" y="2652"/>
                    <a:pt x="3222" y="2653"/>
                  </a:cubicBezTo>
                  <a:cubicBezTo>
                    <a:pt x="3247" y="2656"/>
                    <a:pt x="3271" y="2667"/>
                    <a:pt x="3297" y="2671"/>
                  </a:cubicBezTo>
                  <a:cubicBezTo>
                    <a:pt x="3322" y="2674"/>
                    <a:pt x="3346" y="2680"/>
                    <a:pt x="3372" y="2684"/>
                  </a:cubicBezTo>
                  <a:cubicBezTo>
                    <a:pt x="3397" y="2689"/>
                    <a:pt x="3421" y="2694"/>
                    <a:pt x="3447" y="2699"/>
                  </a:cubicBezTo>
                  <a:cubicBezTo>
                    <a:pt x="3472" y="2705"/>
                    <a:pt x="3498" y="2706"/>
                    <a:pt x="3523" y="2711"/>
                  </a:cubicBezTo>
                  <a:cubicBezTo>
                    <a:pt x="3548" y="2716"/>
                    <a:pt x="3574" y="2716"/>
                    <a:pt x="3600" y="2722"/>
                  </a:cubicBezTo>
                  <a:cubicBezTo>
                    <a:pt x="3623" y="2727"/>
                    <a:pt x="3646" y="2741"/>
                    <a:pt x="3672" y="2747"/>
                  </a:cubicBezTo>
                  <a:cubicBezTo>
                    <a:pt x="3696" y="2754"/>
                    <a:pt x="3723" y="2754"/>
                    <a:pt x="3747" y="2760"/>
                  </a:cubicBezTo>
                  <a:cubicBezTo>
                    <a:pt x="3771" y="2768"/>
                    <a:pt x="3796" y="2773"/>
                    <a:pt x="3820" y="2780"/>
                  </a:cubicBezTo>
                  <a:cubicBezTo>
                    <a:pt x="3844" y="2786"/>
                    <a:pt x="3868" y="2802"/>
                    <a:pt x="3891" y="2811"/>
                  </a:cubicBezTo>
                  <a:cubicBezTo>
                    <a:pt x="3916" y="2817"/>
                    <a:pt x="3939" y="2827"/>
                    <a:pt x="3964" y="2834"/>
                  </a:cubicBezTo>
                  <a:cubicBezTo>
                    <a:pt x="3988" y="2843"/>
                    <a:pt x="4015" y="2838"/>
                    <a:pt x="4040" y="2846"/>
                  </a:cubicBezTo>
                  <a:cubicBezTo>
                    <a:pt x="4064" y="2856"/>
                    <a:pt x="4087" y="2866"/>
                    <a:pt x="4111" y="2875"/>
                  </a:cubicBezTo>
                  <a:cubicBezTo>
                    <a:pt x="4135" y="2883"/>
                    <a:pt x="4157" y="2898"/>
                    <a:pt x="4180" y="2908"/>
                  </a:cubicBezTo>
                  <a:cubicBezTo>
                    <a:pt x="4205" y="2916"/>
                    <a:pt x="4229" y="2923"/>
                    <a:pt x="4253" y="2932"/>
                  </a:cubicBezTo>
                  <a:cubicBezTo>
                    <a:pt x="4277" y="2941"/>
                    <a:pt x="4301" y="2948"/>
                    <a:pt x="4325" y="2957"/>
                  </a:cubicBezTo>
                  <a:cubicBezTo>
                    <a:pt x="4347" y="2967"/>
                    <a:pt x="4369" y="2982"/>
                    <a:pt x="4393" y="2991"/>
                  </a:cubicBezTo>
                  <a:cubicBezTo>
                    <a:pt x="4417" y="3000"/>
                    <a:pt x="4438" y="3014"/>
                    <a:pt x="4463" y="3023"/>
                  </a:cubicBezTo>
                  <a:cubicBezTo>
                    <a:pt x="4487" y="3032"/>
                    <a:pt x="4512" y="3037"/>
                    <a:pt x="4537" y="3047"/>
                  </a:cubicBezTo>
                  <a:cubicBezTo>
                    <a:pt x="4560" y="3058"/>
                    <a:pt x="4586" y="3062"/>
                    <a:pt x="4609" y="3073"/>
                  </a:cubicBezTo>
                  <a:cubicBezTo>
                    <a:pt x="4631" y="3082"/>
                    <a:pt x="4653" y="3100"/>
                    <a:pt x="4676" y="3111"/>
                  </a:cubicBezTo>
                  <a:cubicBezTo>
                    <a:pt x="4699" y="3121"/>
                    <a:pt x="4722" y="3132"/>
                    <a:pt x="4746" y="3143"/>
                  </a:cubicBezTo>
                  <a:cubicBezTo>
                    <a:pt x="4768" y="3154"/>
                    <a:pt x="4794" y="3161"/>
                    <a:pt x="4817" y="3172"/>
                  </a:cubicBezTo>
                  <a:cubicBezTo>
                    <a:pt x="4839" y="3182"/>
                    <a:pt x="4856" y="3205"/>
                    <a:pt x="4880" y="3215"/>
                  </a:cubicBezTo>
                  <a:cubicBezTo>
                    <a:pt x="4902" y="3228"/>
                    <a:pt x="4930" y="3226"/>
                    <a:pt x="4953" y="3239"/>
                  </a:cubicBezTo>
                  <a:cubicBezTo>
                    <a:pt x="4976" y="3250"/>
                    <a:pt x="4995" y="3266"/>
                    <a:pt x="5019" y="3278"/>
                  </a:cubicBezTo>
                  <a:cubicBezTo>
                    <a:pt x="5042" y="3289"/>
                    <a:pt x="5064" y="3300"/>
                    <a:pt x="5087" y="3312"/>
                  </a:cubicBezTo>
                  <a:cubicBezTo>
                    <a:pt x="5110" y="3325"/>
                    <a:pt x="5129" y="3341"/>
                    <a:pt x="5153" y="3353"/>
                  </a:cubicBezTo>
                  <a:cubicBezTo>
                    <a:pt x="5175" y="3363"/>
                    <a:pt x="5202" y="3368"/>
                    <a:pt x="5225" y="3379"/>
                  </a:cubicBezTo>
                  <a:cubicBezTo>
                    <a:pt x="5246" y="3391"/>
                    <a:pt x="5266" y="3408"/>
                    <a:pt x="5289" y="3421"/>
                  </a:cubicBezTo>
                  <a:cubicBezTo>
                    <a:pt x="5311" y="3433"/>
                    <a:pt x="5335" y="3444"/>
                    <a:pt x="5357" y="3455"/>
                  </a:cubicBezTo>
                  <a:cubicBezTo>
                    <a:pt x="5379" y="3467"/>
                    <a:pt x="5397" y="3486"/>
                    <a:pt x="5421" y="3498"/>
                  </a:cubicBezTo>
                  <a:cubicBezTo>
                    <a:pt x="5442" y="3510"/>
                    <a:pt x="5465" y="3524"/>
                    <a:pt x="5486" y="3536"/>
                  </a:cubicBezTo>
                  <a:cubicBezTo>
                    <a:pt x="5509" y="3548"/>
                    <a:pt x="5530" y="3561"/>
                    <a:pt x="5551" y="3574"/>
                  </a:cubicBezTo>
                  <a:cubicBezTo>
                    <a:pt x="5573" y="3587"/>
                    <a:pt x="5599" y="3595"/>
                    <a:pt x="5620" y="3609"/>
                  </a:cubicBezTo>
                  <a:cubicBezTo>
                    <a:pt x="5642" y="3620"/>
                    <a:pt x="5665" y="3632"/>
                    <a:pt x="5686" y="3646"/>
                  </a:cubicBezTo>
                  <a:cubicBezTo>
                    <a:pt x="5708" y="3659"/>
                    <a:pt x="5732" y="3669"/>
                    <a:pt x="5754" y="3681"/>
                  </a:cubicBezTo>
                  <a:cubicBezTo>
                    <a:pt x="5776" y="3694"/>
                    <a:pt x="5792" y="3717"/>
                    <a:pt x="5814" y="3730"/>
                  </a:cubicBezTo>
                  <a:cubicBezTo>
                    <a:pt x="5836" y="3744"/>
                    <a:pt x="5863" y="3748"/>
                    <a:pt x="5884" y="3761"/>
                  </a:cubicBezTo>
                  <a:cubicBezTo>
                    <a:pt x="5906" y="3775"/>
                    <a:pt x="5925" y="3793"/>
                    <a:pt x="5947" y="3807"/>
                  </a:cubicBezTo>
                  <a:cubicBezTo>
                    <a:pt x="5968" y="3820"/>
                    <a:pt x="5988" y="3836"/>
                    <a:pt x="6010" y="3850"/>
                  </a:cubicBezTo>
                  <a:cubicBezTo>
                    <a:pt x="6031" y="3862"/>
                    <a:pt x="6060" y="3866"/>
                    <a:pt x="6082" y="3879"/>
                  </a:cubicBezTo>
                  <a:cubicBezTo>
                    <a:pt x="6103" y="3894"/>
                    <a:pt x="6117" y="3919"/>
                    <a:pt x="6138" y="3932"/>
                  </a:cubicBezTo>
                  <a:cubicBezTo>
                    <a:pt x="6160" y="3947"/>
                    <a:pt x="6187" y="3952"/>
                    <a:pt x="6208" y="3965"/>
                  </a:cubicBezTo>
                  <a:cubicBezTo>
                    <a:pt x="6229" y="3979"/>
                    <a:pt x="6252" y="3992"/>
                    <a:pt x="6273" y="4006"/>
                  </a:cubicBezTo>
                  <a:cubicBezTo>
                    <a:pt x="6295" y="4019"/>
                    <a:pt x="6316" y="4034"/>
                    <a:pt x="6338" y="4048"/>
                  </a:cubicBezTo>
                  <a:cubicBezTo>
                    <a:pt x="6359" y="4061"/>
                    <a:pt x="6375" y="4082"/>
                    <a:pt x="6396" y="4097"/>
                  </a:cubicBezTo>
                  <a:cubicBezTo>
                    <a:pt x="6417" y="4110"/>
                    <a:pt x="6436" y="4126"/>
                    <a:pt x="6458" y="4141"/>
                  </a:cubicBezTo>
                  <a:cubicBezTo>
                    <a:pt x="6479" y="4156"/>
                    <a:pt x="6505" y="4161"/>
                    <a:pt x="6526" y="4176"/>
                  </a:cubicBezTo>
                  <a:cubicBezTo>
                    <a:pt x="6546" y="4190"/>
                    <a:pt x="6568" y="4204"/>
                    <a:pt x="6589" y="4219"/>
                  </a:cubicBezTo>
                  <a:cubicBezTo>
                    <a:pt x="6610" y="4233"/>
                    <a:pt x="6631" y="4248"/>
                    <a:pt x="6650" y="4263"/>
                  </a:cubicBezTo>
                  <a:cubicBezTo>
                    <a:pt x="6672" y="4278"/>
                    <a:pt x="6691" y="4296"/>
                    <a:pt x="6711" y="4311"/>
                  </a:cubicBezTo>
                  <a:cubicBezTo>
                    <a:pt x="6733" y="4326"/>
                    <a:pt x="6757" y="4334"/>
                    <a:pt x="6778" y="4349"/>
                  </a:cubicBezTo>
                  <a:cubicBezTo>
                    <a:pt x="6798" y="4364"/>
                    <a:pt x="6814" y="4386"/>
                    <a:pt x="6835" y="4401"/>
                  </a:cubicBezTo>
                  <a:cubicBezTo>
                    <a:pt x="6856" y="4415"/>
                    <a:pt x="6874" y="4433"/>
                    <a:pt x="6895" y="4447"/>
                  </a:cubicBezTo>
                  <a:cubicBezTo>
                    <a:pt x="6916" y="4462"/>
                    <a:pt x="6943" y="4469"/>
                    <a:pt x="6963" y="4484"/>
                  </a:cubicBezTo>
                  <a:cubicBezTo>
                    <a:pt x="6985" y="4499"/>
                    <a:pt x="7003" y="4516"/>
                    <a:pt x="7023" y="4531"/>
                  </a:cubicBezTo>
                  <a:cubicBezTo>
                    <a:pt x="7045" y="4546"/>
                    <a:pt x="7061" y="4567"/>
                    <a:pt x="7081" y="4581"/>
                  </a:cubicBezTo>
                  <a:cubicBezTo>
                    <a:pt x="7102" y="4597"/>
                    <a:pt x="7125" y="4610"/>
                    <a:pt x="7145" y="4624"/>
                  </a:cubicBezTo>
                  <a:cubicBezTo>
                    <a:pt x="7167" y="4640"/>
                    <a:pt x="7185" y="4656"/>
                    <a:pt x="7205" y="4671"/>
                  </a:cubicBezTo>
                  <a:cubicBezTo>
                    <a:pt x="7227" y="4687"/>
                    <a:pt x="7250" y="4697"/>
                    <a:pt x="7271" y="4712"/>
                  </a:cubicBezTo>
                  <a:cubicBezTo>
                    <a:pt x="7292" y="4726"/>
                    <a:pt x="7312" y="4744"/>
                    <a:pt x="7331" y="4758"/>
                  </a:cubicBezTo>
                  <a:cubicBezTo>
                    <a:pt x="7352" y="4774"/>
                    <a:pt x="7372" y="4790"/>
                    <a:pt x="7392" y="4805"/>
                  </a:cubicBezTo>
                  <a:cubicBezTo>
                    <a:pt x="7413" y="4821"/>
                    <a:pt x="7432" y="4837"/>
                    <a:pt x="7452" y="4852"/>
                  </a:cubicBezTo>
                  <a:cubicBezTo>
                    <a:pt x="7473" y="4869"/>
                    <a:pt x="7489" y="4890"/>
                    <a:pt x="7507" y="4905"/>
                  </a:cubicBezTo>
                  <a:cubicBezTo>
                    <a:pt x="7532" y="4923"/>
                    <a:pt x="7549" y="4942"/>
                    <a:pt x="7565" y="4955"/>
                  </a:cubicBezTo>
                  <a:cubicBezTo>
                    <a:pt x="7594" y="4978"/>
                    <a:pt x="7610" y="5012"/>
                    <a:pt x="7621" y="5012"/>
                  </a:cubicBezTo>
                  <a:cubicBezTo>
                    <a:pt x="7624" y="5012"/>
                    <a:pt x="7627" y="5008"/>
                    <a:pt x="7630" y="4999"/>
                  </a:cubicBezTo>
                  <a:cubicBezTo>
                    <a:pt x="7644" y="4964"/>
                    <a:pt x="7627" y="4960"/>
                    <a:pt x="7627" y="4922"/>
                  </a:cubicBezTo>
                  <a:cubicBezTo>
                    <a:pt x="7627" y="4884"/>
                    <a:pt x="7636" y="4884"/>
                    <a:pt x="7636" y="4846"/>
                  </a:cubicBezTo>
                  <a:cubicBezTo>
                    <a:pt x="7636" y="4806"/>
                    <a:pt x="7633" y="4806"/>
                    <a:pt x="7633" y="4769"/>
                  </a:cubicBezTo>
                  <a:cubicBezTo>
                    <a:pt x="7633" y="4730"/>
                    <a:pt x="7625" y="4730"/>
                    <a:pt x="7625" y="4693"/>
                  </a:cubicBezTo>
                  <a:cubicBezTo>
                    <a:pt x="7625" y="4654"/>
                    <a:pt x="7630" y="4654"/>
                    <a:pt x="7630" y="4617"/>
                  </a:cubicBezTo>
                  <a:cubicBezTo>
                    <a:pt x="7630" y="4578"/>
                    <a:pt x="7623" y="4578"/>
                    <a:pt x="7623" y="4540"/>
                  </a:cubicBezTo>
                  <a:cubicBezTo>
                    <a:pt x="7623" y="4501"/>
                    <a:pt x="7627" y="4501"/>
                    <a:pt x="7627" y="4463"/>
                  </a:cubicBezTo>
                  <a:cubicBezTo>
                    <a:pt x="7627" y="4425"/>
                    <a:pt x="7636" y="4425"/>
                    <a:pt x="7636" y="4387"/>
                  </a:cubicBezTo>
                  <a:cubicBezTo>
                    <a:pt x="7636" y="4349"/>
                    <a:pt x="7634" y="4350"/>
                    <a:pt x="7634" y="4311"/>
                  </a:cubicBezTo>
                  <a:lnTo>
                    <a:pt x="7634" y="4235"/>
                  </a:lnTo>
                  <a:cubicBezTo>
                    <a:pt x="7634" y="4196"/>
                    <a:pt x="7623" y="4196"/>
                    <a:pt x="7623" y="4158"/>
                  </a:cubicBezTo>
                  <a:cubicBezTo>
                    <a:pt x="7623" y="4120"/>
                    <a:pt x="7629" y="4120"/>
                    <a:pt x="7629" y="4082"/>
                  </a:cubicBezTo>
                  <a:cubicBezTo>
                    <a:pt x="7629" y="4043"/>
                    <a:pt x="7630" y="4043"/>
                    <a:pt x="7630" y="4006"/>
                  </a:cubicBezTo>
                  <a:cubicBezTo>
                    <a:pt x="7630" y="3967"/>
                    <a:pt x="7623" y="3967"/>
                    <a:pt x="7623" y="3930"/>
                  </a:cubicBezTo>
                  <a:cubicBezTo>
                    <a:pt x="7623" y="3890"/>
                    <a:pt x="7635" y="3890"/>
                    <a:pt x="7635" y="3853"/>
                  </a:cubicBezTo>
                  <a:cubicBezTo>
                    <a:pt x="7635" y="3814"/>
                    <a:pt x="7633" y="3814"/>
                    <a:pt x="7633" y="3777"/>
                  </a:cubicBezTo>
                  <a:cubicBezTo>
                    <a:pt x="7633" y="3738"/>
                    <a:pt x="7635" y="3738"/>
                    <a:pt x="7635" y="3701"/>
                  </a:cubicBezTo>
                  <a:cubicBezTo>
                    <a:pt x="7635" y="3662"/>
                    <a:pt x="7625" y="3662"/>
                    <a:pt x="7625" y="3625"/>
                  </a:cubicBezTo>
                  <a:cubicBezTo>
                    <a:pt x="7625" y="3585"/>
                    <a:pt x="7622" y="3585"/>
                    <a:pt x="7622" y="3548"/>
                  </a:cubicBezTo>
                  <a:cubicBezTo>
                    <a:pt x="7622" y="3509"/>
                    <a:pt x="7628" y="3509"/>
                    <a:pt x="7628" y="3471"/>
                  </a:cubicBezTo>
                  <a:cubicBezTo>
                    <a:pt x="7628" y="3433"/>
                    <a:pt x="7624" y="3433"/>
                    <a:pt x="7624" y="3395"/>
                  </a:cubicBezTo>
                  <a:cubicBezTo>
                    <a:pt x="7624" y="3357"/>
                    <a:pt x="7623" y="3357"/>
                    <a:pt x="7623" y="3319"/>
                  </a:cubicBezTo>
                  <a:cubicBezTo>
                    <a:pt x="7623" y="3280"/>
                    <a:pt x="7627" y="3280"/>
                    <a:pt x="7627" y="3242"/>
                  </a:cubicBezTo>
                  <a:cubicBezTo>
                    <a:pt x="7627" y="3204"/>
                    <a:pt x="7628" y="3204"/>
                    <a:pt x="7628" y="3166"/>
                  </a:cubicBezTo>
                  <a:cubicBezTo>
                    <a:pt x="7628" y="3128"/>
                    <a:pt x="7627" y="3128"/>
                    <a:pt x="7627" y="3090"/>
                  </a:cubicBezTo>
                  <a:cubicBezTo>
                    <a:pt x="7627" y="3052"/>
                    <a:pt x="7634" y="3052"/>
                    <a:pt x="7634" y="3014"/>
                  </a:cubicBezTo>
                  <a:cubicBezTo>
                    <a:pt x="7634" y="2974"/>
                    <a:pt x="7628" y="2974"/>
                    <a:pt x="7628" y="2937"/>
                  </a:cubicBezTo>
                  <a:cubicBezTo>
                    <a:pt x="7628" y="2898"/>
                    <a:pt x="7633" y="2898"/>
                    <a:pt x="7633" y="2861"/>
                  </a:cubicBezTo>
                  <a:cubicBezTo>
                    <a:pt x="7633" y="2822"/>
                    <a:pt x="7622" y="2822"/>
                    <a:pt x="7622" y="2785"/>
                  </a:cubicBezTo>
                  <a:cubicBezTo>
                    <a:pt x="7622" y="2746"/>
                    <a:pt x="7633" y="2746"/>
                    <a:pt x="7633" y="2709"/>
                  </a:cubicBezTo>
                  <a:cubicBezTo>
                    <a:pt x="7633" y="2669"/>
                    <a:pt x="7628" y="2669"/>
                    <a:pt x="7628" y="2632"/>
                  </a:cubicBezTo>
                  <a:cubicBezTo>
                    <a:pt x="7628" y="2593"/>
                    <a:pt x="7620" y="2593"/>
                    <a:pt x="7620" y="2556"/>
                  </a:cubicBezTo>
                  <a:cubicBezTo>
                    <a:pt x="7620" y="2518"/>
                    <a:pt x="7628" y="2518"/>
                    <a:pt x="7628" y="2481"/>
                  </a:cubicBezTo>
                  <a:cubicBezTo>
                    <a:pt x="7628" y="2443"/>
                    <a:pt x="7620" y="2443"/>
                    <a:pt x="7620" y="2406"/>
                  </a:cubicBezTo>
                  <a:cubicBezTo>
                    <a:pt x="7620" y="2368"/>
                    <a:pt x="7625" y="2368"/>
                    <a:pt x="7625" y="2331"/>
                  </a:cubicBezTo>
                  <a:cubicBezTo>
                    <a:pt x="7625" y="2293"/>
                    <a:pt x="7623" y="2293"/>
                    <a:pt x="7623" y="2256"/>
                  </a:cubicBezTo>
                  <a:lnTo>
                    <a:pt x="7623" y="2181"/>
                  </a:lnTo>
                  <a:cubicBezTo>
                    <a:pt x="7623" y="2142"/>
                    <a:pt x="7625" y="2142"/>
                    <a:pt x="7625" y="2105"/>
                  </a:cubicBezTo>
                  <a:lnTo>
                    <a:pt x="7625" y="2029"/>
                  </a:lnTo>
                  <a:cubicBezTo>
                    <a:pt x="7625" y="1989"/>
                    <a:pt x="7628" y="1991"/>
                    <a:pt x="7628" y="1952"/>
                  </a:cubicBezTo>
                  <a:cubicBezTo>
                    <a:pt x="7628" y="1913"/>
                    <a:pt x="7627" y="1913"/>
                    <a:pt x="7627" y="1876"/>
                  </a:cubicBezTo>
                  <a:cubicBezTo>
                    <a:pt x="7627" y="1838"/>
                    <a:pt x="7629" y="1838"/>
                    <a:pt x="7622" y="1801"/>
                  </a:cubicBezTo>
                  <a:cubicBezTo>
                    <a:pt x="7614" y="1763"/>
                    <a:pt x="7604" y="1784"/>
                    <a:pt x="7568" y="1751"/>
                  </a:cubicBezTo>
                  <a:cubicBezTo>
                    <a:pt x="7552" y="1736"/>
                    <a:pt x="7537" y="1715"/>
                    <a:pt x="7515" y="1694"/>
                  </a:cubicBezTo>
                  <a:cubicBezTo>
                    <a:pt x="7499" y="1681"/>
                    <a:pt x="7478" y="1665"/>
                    <a:pt x="7457" y="1645"/>
                  </a:cubicBezTo>
                  <a:cubicBezTo>
                    <a:pt x="7440" y="1629"/>
                    <a:pt x="7424" y="1609"/>
                    <a:pt x="7402" y="1592"/>
                  </a:cubicBezTo>
                  <a:cubicBezTo>
                    <a:pt x="7383" y="1576"/>
                    <a:pt x="7363" y="1560"/>
                    <a:pt x="7343" y="1542"/>
                  </a:cubicBezTo>
                  <a:cubicBezTo>
                    <a:pt x="7323" y="1527"/>
                    <a:pt x="7303" y="1511"/>
                    <a:pt x="7282" y="1494"/>
                  </a:cubicBezTo>
                  <a:cubicBezTo>
                    <a:pt x="7264" y="1478"/>
                    <a:pt x="7238" y="1467"/>
                    <a:pt x="7218" y="1451"/>
                  </a:cubicBezTo>
                  <a:cubicBezTo>
                    <a:pt x="7200" y="1436"/>
                    <a:pt x="7179" y="1420"/>
                    <a:pt x="7158" y="1404"/>
                  </a:cubicBezTo>
                  <a:cubicBezTo>
                    <a:pt x="7138" y="1389"/>
                    <a:pt x="7116" y="1376"/>
                    <a:pt x="7095" y="1360"/>
                  </a:cubicBezTo>
                  <a:cubicBezTo>
                    <a:pt x="7076" y="1345"/>
                    <a:pt x="7055" y="1330"/>
                    <a:pt x="7034" y="1314"/>
                  </a:cubicBezTo>
                  <a:cubicBezTo>
                    <a:pt x="7013" y="1300"/>
                    <a:pt x="6995" y="1284"/>
                    <a:pt x="6974" y="1268"/>
                  </a:cubicBezTo>
                  <a:cubicBezTo>
                    <a:pt x="6952" y="1253"/>
                    <a:pt x="6936" y="1232"/>
                    <a:pt x="6915" y="1217"/>
                  </a:cubicBezTo>
                  <a:cubicBezTo>
                    <a:pt x="6895" y="1202"/>
                    <a:pt x="6870" y="1191"/>
                    <a:pt x="6849" y="1177"/>
                  </a:cubicBezTo>
                  <a:cubicBezTo>
                    <a:pt x="6829" y="1162"/>
                    <a:pt x="6809" y="1146"/>
                    <a:pt x="6787" y="1131"/>
                  </a:cubicBezTo>
                  <a:cubicBezTo>
                    <a:pt x="6766" y="1116"/>
                    <a:pt x="6749" y="1097"/>
                    <a:pt x="6727" y="1082"/>
                  </a:cubicBezTo>
                  <a:cubicBezTo>
                    <a:pt x="6707" y="1067"/>
                    <a:pt x="6682" y="1056"/>
                    <a:pt x="6661" y="1041"/>
                  </a:cubicBezTo>
                  <a:cubicBezTo>
                    <a:pt x="6642" y="1028"/>
                    <a:pt x="6615" y="1022"/>
                    <a:pt x="6594" y="1007"/>
                  </a:cubicBezTo>
                  <a:cubicBezTo>
                    <a:pt x="6572" y="993"/>
                    <a:pt x="6557" y="968"/>
                    <a:pt x="6536" y="954"/>
                  </a:cubicBezTo>
                  <a:cubicBezTo>
                    <a:pt x="6514" y="941"/>
                    <a:pt x="6493" y="925"/>
                    <a:pt x="6471" y="912"/>
                  </a:cubicBezTo>
                  <a:cubicBezTo>
                    <a:pt x="6450" y="897"/>
                    <a:pt x="6420" y="895"/>
                    <a:pt x="6399" y="883"/>
                  </a:cubicBezTo>
                  <a:cubicBezTo>
                    <a:pt x="6376" y="869"/>
                    <a:pt x="6363" y="843"/>
                    <a:pt x="6340" y="830"/>
                  </a:cubicBezTo>
                  <a:cubicBezTo>
                    <a:pt x="6318" y="816"/>
                    <a:pt x="6296" y="805"/>
                    <a:pt x="6273" y="793"/>
                  </a:cubicBezTo>
                  <a:cubicBezTo>
                    <a:pt x="6252" y="779"/>
                    <a:pt x="6229" y="768"/>
                    <a:pt x="6206" y="755"/>
                  </a:cubicBezTo>
                  <a:cubicBezTo>
                    <a:pt x="6184" y="743"/>
                    <a:pt x="6162" y="729"/>
                    <a:pt x="6139" y="718"/>
                  </a:cubicBezTo>
                  <a:cubicBezTo>
                    <a:pt x="6118" y="706"/>
                    <a:pt x="6092" y="697"/>
                    <a:pt x="6070" y="685"/>
                  </a:cubicBezTo>
                  <a:cubicBezTo>
                    <a:pt x="6047" y="674"/>
                    <a:pt x="6023" y="664"/>
                    <a:pt x="6000" y="652"/>
                  </a:cubicBezTo>
                  <a:cubicBezTo>
                    <a:pt x="5978" y="639"/>
                    <a:pt x="5954" y="629"/>
                    <a:pt x="5932" y="617"/>
                  </a:cubicBezTo>
                  <a:cubicBezTo>
                    <a:pt x="5910" y="606"/>
                    <a:pt x="5892" y="585"/>
                    <a:pt x="5868" y="573"/>
                  </a:cubicBezTo>
                  <a:cubicBezTo>
                    <a:pt x="5845" y="561"/>
                    <a:pt x="5823" y="547"/>
                    <a:pt x="5801" y="536"/>
                  </a:cubicBezTo>
                  <a:cubicBezTo>
                    <a:pt x="5776" y="525"/>
                    <a:pt x="5751" y="518"/>
                    <a:pt x="5728" y="508"/>
                  </a:cubicBezTo>
                  <a:cubicBezTo>
                    <a:pt x="5706" y="497"/>
                    <a:pt x="5684" y="481"/>
                    <a:pt x="5662" y="470"/>
                  </a:cubicBezTo>
                  <a:cubicBezTo>
                    <a:pt x="5638" y="459"/>
                    <a:pt x="5615" y="450"/>
                    <a:pt x="5590" y="439"/>
                  </a:cubicBezTo>
                  <a:cubicBezTo>
                    <a:pt x="5567" y="428"/>
                    <a:pt x="5545" y="418"/>
                    <a:pt x="5520" y="407"/>
                  </a:cubicBezTo>
                  <a:cubicBezTo>
                    <a:pt x="5498" y="397"/>
                    <a:pt x="5472" y="391"/>
                    <a:pt x="5449" y="381"/>
                  </a:cubicBezTo>
                  <a:cubicBezTo>
                    <a:pt x="5424" y="371"/>
                    <a:pt x="5400" y="363"/>
                    <a:pt x="5376" y="353"/>
                  </a:cubicBezTo>
                  <a:cubicBezTo>
                    <a:pt x="5353" y="343"/>
                    <a:pt x="5332" y="327"/>
                    <a:pt x="5308" y="317"/>
                  </a:cubicBezTo>
                  <a:cubicBezTo>
                    <a:pt x="5284" y="307"/>
                    <a:pt x="5260" y="300"/>
                    <a:pt x="5235" y="290"/>
                  </a:cubicBezTo>
                  <a:cubicBezTo>
                    <a:pt x="5212" y="281"/>
                    <a:pt x="5185" y="278"/>
                    <a:pt x="5160" y="270"/>
                  </a:cubicBezTo>
                  <a:cubicBezTo>
                    <a:pt x="5137" y="262"/>
                    <a:pt x="5113" y="247"/>
                    <a:pt x="5090" y="240"/>
                  </a:cubicBezTo>
                  <a:cubicBezTo>
                    <a:pt x="5065" y="231"/>
                    <a:pt x="5036" y="236"/>
                    <a:pt x="5012" y="227"/>
                  </a:cubicBezTo>
                  <a:cubicBezTo>
                    <a:pt x="4988" y="220"/>
                    <a:pt x="4967" y="199"/>
                    <a:pt x="4942" y="192"/>
                  </a:cubicBezTo>
                  <a:cubicBezTo>
                    <a:pt x="4917" y="183"/>
                    <a:pt x="4890" y="183"/>
                    <a:pt x="4866" y="177"/>
                  </a:cubicBezTo>
                  <a:cubicBezTo>
                    <a:pt x="4842" y="168"/>
                    <a:pt x="4817" y="161"/>
                    <a:pt x="4792" y="154"/>
                  </a:cubicBezTo>
                  <a:cubicBezTo>
                    <a:pt x="4768" y="147"/>
                    <a:pt x="4746" y="133"/>
                    <a:pt x="4720" y="125"/>
                  </a:cubicBezTo>
                  <a:cubicBezTo>
                    <a:pt x="4694" y="120"/>
                    <a:pt x="4668" y="124"/>
                    <a:pt x="4642" y="119"/>
                  </a:cubicBezTo>
                  <a:cubicBezTo>
                    <a:pt x="4618" y="114"/>
                    <a:pt x="4593" y="108"/>
                    <a:pt x="4567" y="103"/>
                  </a:cubicBezTo>
                  <a:cubicBezTo>
                    <a:pt x="4542" y="97"/>
                    <a:pt x="4519" y="81"/>
                    <a:pt x="4494" y="76"/>
                  </a:cubicBezTo>
                  <a:cubicBezTo>
                    <a:pt x="4486" y="75"/>
                    <a:pt x="4478" y="74"/>
                    <a:pt x="4469" y="74"/>
                  </a:cubicBezTo>
                  <a:cubicBezTo>
                    <a:pt x="4458" y="74"/>
                    <a:pt x="4447" y="75"/>
                    <a:pt x="4436" y="75"/>
                  </a:cubicBezTo>
                  <a:cubicBezTo>
                    <a:pt x="4429" y="75"/>
                    <a:pt x="4423" y="75"/>
                    <a:pt x="4416" y="74"/>
                  </a:cubicBezTo>
                  <a:cubicBezTo>
                    <a:pt x="4390" y="70"/>
                    <a:pt x="4367" y="60"/>
                    <a:pt x="4341" y="56"/>
                  </a:cubicBezTo>
                  <a:cubicBezTo>
                    <a:pt x="4315" y="52"/>
                    <a:pt x="4291" y="52"/>
                    <a:pt x="4265" y="48"/>
                  </a:cubicBezTo>
                  <a:cubicBezTo>
                    <a:pt x="4239" y="44"/>
                    <a:pt x="4216" y="31"/>
                    <a:pt x="4190" y="28"/>
                  </a:cubicBezTo>
                  <a:lnTo>
                    <a:pt x="4114" y="20"/>
                  </a:lnTo>
                  <a:cubicBezTo>
                    <a:pt x="4106" y="19"/>
                    <a:pt x="4098" y="19"/>
                    <a:pt x="4090" y="19"/>
                  </a:cubicBezTo>
                  <a:cubicBezTo>
                    <a:pt x="4080" y="19"/>
                    <a:pt x="4070" y="19"/>
                    <a:pt x="4060" y="19"/>
                  </a:cubicBezTo>
                  <a:cubicBezTo>
                    <a:pt x="4052" y="19"/>
                    <a:pt x="4044" y="19"/>
                    <a:pt x="4036" y="18"/>
                  </a:cubicBezTo>
                  <a:lnTo>
                    <a:pt x="3960" y="15"/>
                  </a:lnTo>
                  <a:cubicBezTo>
                    <a:pt x="3934" y="13"/>
                    <a:pt x="3908" y="6"/>
                    <a:pt x="3884" y="5"/>
                  </a:cubicBezTo>
                  <a:cubicBezTo>
                    <a:pt x="3882" y="5"/>
                    <a:pt x="3880" y="5"/>
                    <a:pt x="3878" y="5"/>
                  </a:cubicBezTo>
                  <a:cubicBezTo>
                    <a:pt x="3853" y="5"/>
                    <a:pt x="3829" y="12"/>
                    <a:pt x="3805" y="12"/>
                  </a:cubicBezTo>
                  <a:cubicBezTo>
                    <a:pt x="3780" y="12"/>
                    <a:pt x="3755" y="4"/>
                    <a:pt x="3729" y="4"/>
                  </a:cubicBezTo>
                  <a:cubicBezTo>
                    <a:pt x="3706" y="4"/>
                    <a:pt x="3683" y="1"/>
                    <a:pt x="36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4"/>
            <p:cNvSpPr/>
            <p:nvPr/>
          </p:nvSpPr>
          <p:spPr>
            <a:xfrm>
              <a:off x="4528825" y="3321225"/>
              <a:ext cx="119150" cy="375325"/>
            </a:xfrm>
            <a:custGeom>
              <a:avLst/>
              <a:gdLst/>
              <a:ahLst/>
              <a:cxnLst/>
              <a:rect l="l" t="t" r="r" b="b"/>
              <a:pathLst>
                <a:path w="4766" h="15013" extrusionOk="0">
                  <a:moveTo>
                    <a:pt x="292" y="0"/>
                  </a:moveTo>
                  <a:cubicBezTo>
                    <a:pt x="291" y="0"/>
                    <a:pt x="290" y="0"/>
                    <a:pt x="288" y="0"/>
                  </a:cubicBezTo>
                  <a:cubicBezTo>
                    <a:pt x="263" y="1"/>
                    <a:pt x="237" y="10"/>
                    <a:pt x="212" y="11"/>
                  </a:cubicBezTo>
                  <a:cubicBezTo>
                    <a:pt x="187" y="13"/>
                    <a:pt x="162" y="17"/>
                    <a:pt x="137" y="22"/>
                  </a:cubicBezTo>
                  <a:cubicBezTo>
                    <a:pt x="112" y="26"/>
                    <a:pt x="89" y="35"/>
                    <a:pt x="64" y="40"/>
                  </a:cubicBezTo>
                  <a:cubicBezTo>
                    <a:pt x="59" y="40"/>
                    <a:pt x="53" y="40"/>
                    <a:pt x="48" y="40"/>
                  </a:cubicBezTo>
                  <a:cubicBezTo>
                    <a:pt x="34" y="40"/>
                    <a:pt x="19" y="40"/>
                    <a:pt x="0" y="44"/>
                  </a:cubicBezTo>
                  <a:cubicBezTo>
                    <a:pt x="25" y="54"/>
                    <a:pt x="42" y="59"/>
                    <a:pt x="66" y="71"/>
                  </a:cubicBezTo>
                  <a:cubicBezTo>
                    <a:pt x="89" y="82"/>
                    <a:pt x="106" y="102"/>
                    <a:pt x="129" y="114"/>
                  </a:cubicBezTo>
                  <a:cubicBezTo>
                    <a:pt x="150" y="127"/>
                    <a:pt x="172" y="140"/>
                    <a:pt x="193" y="153"/>
                  </a:cubicBezTo>
                  <a:cubicBezTo>
                    <a:pt x="215" y="166"/>
                    <a:pt x="243" y="171"/>
                    <a:pt x="263" y="186"/>
                  </a:cubicBezTo>
                  <a:cubicBezTo>
                    <a:pt x="283" y="199"/>
                    <a:pt x="297" y="225"/>
                    <a:pt x="316" y="241"/>
                  </a:cubicBezTo>
                  <a:cubicBezTo>
                    <a:pt x="337" y="257"/>
                    <a:pt x="357" y="272"/>
                    <a:pt x="375" y="289"/>
                  </a:cubicBezTo>
                  <a:cubicBezTo>
                    <a:pt x="394" y="306"/>
                    <a:pt x="418" y="317"/>
                    <a:pt x="437" y="336"/>
                  </a:cubicBezTo>
                  <a:cubicBezTo>
                    <a:pt x="456" y="353"/>
                    <a:pt x="469" y="374"/>
                    <a:pt x="488" y="392"/>
                  </a:cubicBezTo>
                  <a:cubicBezTo>
                    <a:pt x="505" y="410"/>
                    <a:pt x="531" y="421"/>
                    <a:pt x="548" y="440"/>
                  </a:cubicBezTo>
                  <a:cubicBezTo>
                    <a:pt x="566" y="460"/>
                    <a:pt x="571" y="488"/>
                    <a:pt x="588" y="508"/>
                  </a:cubicBezTo>
                  <a:cubicBezTo>
                    <a:pt x="604" y="526"/>
                    <a:pt x="631" y="539"/>
                    <a:pt x="647" y="558"/>
                  </a:cubicBezTo>
                  <a:cubicBezTo>
                    <a:pt x="663" y="579"/>
                    <a:pt x="679" y="599"/>
                    <a:pt x="694" y="619"/>
                  </a:cubicBezTo>
                  <a:cubicBezTo>
                    <a:pt x="710" y="639"/>
                    <a:pt x="718" y="664"/>
                    <a:pt x="734" y="685"/>
                  </a:cubicBezTo>
                  <a:cubicBezTo>
                    <a:pt x="749" y="705"/>
                    <a:pt x="762" y="726"/>
                    <a:pt x="777" y="748"/>
                  </a:cubicBezTo>
                  <a:cubicBezTo>
                    <a:pt x="792" y="767"/>
                    <a:pt x="806" y="789"/>
                    <a:pt x="820" y="810"/>
                  </a:cubicBezTo>
                  <a:cubicBezTo>
                    <a:pt x="835" y="831"/>
                    <a:pt x="854" y="850"/>
                    <a:pt x="868" y="871"/>
                  </a:cubicBezTo>
                  <a:cubicBezTo>
                    <a:pt x="882" y="893"/>
                    <a:pt x="895" y="914"/>
                    <a:pt x="909" y="936"/>
                  </a:cubicBezTo>
                  <a:lnTo>
                    <a:pt x="948" y="1001"/>
                  </a:lnTo>
                  <a:cubicBezTo>
                    <a:pt x="962" y="1022"/>
                    <a:pt x="973" y="1045"/>
                    <a:pt x="986" y="1067"/>
                  </a:cubicBezTo>
                  <a:cubicBezTo>
                    <a:pt x="1000" y="1089"/>
                    <a:pt x="1013" y="1110"/>
                    <a:pt x="1024" y="1134"/>
                  </a:cubicBezTo>
                  <a:cubicBezTo>
                    <a:pt x="1037" y="1155"/>
                    <a:pt x="1048" y="1178"/>
                    <a:pt x="1060" y="1201"/>
                  </a:cubicBezTo>
                  <a:cubicBezTo>
                    <a:pt x="1071" y="1222"/>
                    <a:pt x="1091" y="1243"/>
                    <a:pt x="1103" y="1264"/>
                  </a:cubicBezTo>
                  <a:cubicBezTo>
                    <a:pt x="1114" y="1287"/>
                    <a:pt x="1130" y="1307"/>
                    <a:pt x="1143" y="1330"/>
                  </a:cubicBezTo>
                  <a:cubicBezTo>
                    <a:pt x="1155" y="1353"/>
                    <a:pt x="1168" y="1375"/>
                    <a:pt x="1181" y="1397"/>
                  </a:cubicBezTo>
                  <a:cubicBezTo>
                    <a:pt x="1192" y="1419"/>
                    <a:pt x="1200" y="1444"/>
                    <a:pt x="1211" y="1467"/>
                  </a:cubicBezTo>
                  <a:cubicBezTo>
                    <a:pt x="1222" y="1489"/>
                    <a:pt x="1230" y="1515"/>
                    <a:pt x="1241" y="1537"/>
                  </a:cubicBezTo>
                  <a:cubicBezTo>
                    <a:pt x="1251" y="1560"/>
                    <a:pt x="1269" y="1580"/>
                    <a:pt x="1279" y="1603"/>
                  </a:cubicBezTo>
                  <a:cubicBezTo>
                    <a:pt x="1290" y="1626"/>
                    <a:pt x="1302" y="1649"/>
                    <a:pt x="1312" y="1671"/>
                  </a:cubicBezTo>
                  <a:cubicBezTo>
                    <a:pt x="1323" y="1694"/>
                    <a:pt x="1329" y="1719"/>
                    <a:pt x="1339" y="1742"/>
                  </a:cubicBezTo>
                  <a:cubicBezTo>
                    <a:pt x="1350" y="1765"/>
                    <a:pt x="1364" y="1788"/>
                    <a:pt x="1372" y="1810"/>
                  </a:cubicBezTo>
                  <a:cubicBezTo>
                    <a:pt x="1383" y="1833"/>
                    <a:pt x="1395" y="1857"/>
                    <a:pt x="1405" y="1880"/>
                  </a:cubicBezTo>
                  <a:cubicBezTo>
                    <a:pt x="1415" y="1903"/>
                    <a:pt x="1426" y="1926"/>
                    <a:pt x="1437" y="1950"/>
                  </a:cubicBezTo>
                  <a:cubicBezTo>
                    <a:pt x="1447" y="1972"/>
                    <a:pt x="1453" y="1998"/>
                    <a:pt x="1463" y="2023"/>
                  </a:cubicBezTo>
                  <a:cubicBezTo>
                    <a:pt x="1473" y="2045"/>
                    <a:pt x="1489" y="2066"/>
                    <a:pt x="1499" y="2090"/>
                  </a:cubicBezTo>
                  <a:cubicBezTo>
                    <a:pt x="1508" y="2114"/>
                    <a:pt x="1517" y="2137"/>
                    <a:pt x="1527" y="2162"/>
                  </a:cubicBezTo>
                  <a:cubicBezTo>
                    <a:pt x="1536" y="2184"/>
                    <a:pt x="1547" y="2208"/>
                    <a:pt x="1557" y="2231"/>
                  </a:cubicBezTo>
                  <a:cubicBezTo>
                    <a:pt x="1566" y="2255"/>
                    <a:pt x="1579" y="2276"/>
                    <a:pt x="1590" y="2301"/>
                  </a:cubicBezTo>
                  <a:cubicBezTo>
                    <a:pt x="1600" y="2325"/>
                    <a:pt x="1596" y="2352"/>
                    <a:pt x="1606" y="2377"/>
                  </a:cubicBezTo>
                  <a:cubicBezTo>
                    <a:pt x="1616" y="2401"/>
                    <a:pt x="1627" y="2424"/>
                    <a:pt x="1637" y="2447"/>
                  </a:cubicBezTo>
                  <a:cubicBezTo>
                    <a:pt x="1647" y="2470"/>
                    <a:pt x="1655" y="2494"/>
                    <a:pt x="1665" y="2517"/>
                  </a:cubicBezTo>
                  <a:cubicBezTo>
                    <a:pt x="1674" y="2542"/>
                    <a:pt x="1681" y="2566"/>
                    <a:pt x="1689" y="2590"/>
                  </a:cubicBezTo>
                  <a:cubicBezTo>
                    <a:pt x="1698" y="2614"/>
                    <a:pt x="1708" y="2636"/>
                    <a:pt x="1716" y="2661"/>
                  </a:cubicBezTo>
                  <a:cubicBezTo>
                    <a:pt x="1725" y="2685"/>
                    <a:pt x="1733" y="2708"/>
                    <a:pt x="1743" y="2732"/>
                  </a:cubicBezTo>
                  <a:cubicBezTo>
                    <a:pt x="1751" y="2756"/>
                    <a:pt x="1764" y="2778"/>
                    <a:pt x="1772" y="2801"/>
                  </a:cubicBezTo>
                  <a:cubicBezTo>
                    <a:pt x="1781" y="2826"/>
                    <a:pt x="1791" y="2848"/>
                    <a:pt x="1799" y="2872"/>
                  </a:cubicBezTo>
                  <a:cubicBezTo>
                    <a:pt x="1807" y="2897"/>
                    <a:pt x="1811" y="2922"/>
                    <a:pt x="1819" y="2946"/>
                  </a:cubicBezTo>
                  <a:cubicBezTo>
                    <a:pt x="1827" y="2970"/>
                    <a:pt x="1837" y="2993"/>
                    <a:pt x="1846" y="3017"/>
                  </a:cubicBezTo>
                  <a:cubicBezTo>
                    <a:pt x="1853" y="3041"/>
                    <a:pt x="1867" y="3063"/>
                    <a:pt x="1875" y="3086"/>
                  </a:cubicBezTo>
                  <a:cubicBezTo>
                    <a:pt x="1883" y="3111"/>
                    <a:pt x="1883" y="3138"/>
                    <a:pt x="1891" y="3161"/>
                  </a:cubicBezTo>
                  <a:cubicBezTo>
                    <a:pt x="1899" y="3186"/>
                    <a:pt x="1917" y="3207"/>
                    <a:pt x="1925" y="3231"/>
                  </a:cubicBezTo>
                  <a:cubicBezTo>
                    <a:pt x="1933" y="3255"/>
                    <a:pt x="1936" y="3281"/>
                    <a:pt x="1943" y="3305"/>
                  </a:cubicBezTo>
                  <a:cubicBezTo>
                    <a:pt x="1952" y="3329"/>
                    <a:pt x="1954" y="3354"/>
                    <a:pt x="1963" y="3379"/>
                  </a:cubicBezTo>
                  <a:cubicBezTo>
                    <a:pt x="1970" y="3402"/>
                    <a:pt x="1982" y="3426"/>
                    <a:pt x="1990" y="3449"/>
                  </a:cubicBezTo>
                  <a:lnTo>
                    <a:pt x="2014" y="3522"/>
                  </a:lnTo>
                  <a:cubicBezTo>
                    <a:pt x="2023" y="3546"/>
                    <a:pt x="2027" y="3571"/>
                    <a:pt x="2033" y="3595"/>
                  </a:cubicBezTo>
                  <a:cubicBezTo>
                    <a:pt x="2041" y="3620"/>
                    <a:pt x="2054" y="3642"/>
                    <a:pt x="2060" y="3667"/>
                  </a:cubicBezTo>
                  <a:cubicBezTo>
                    <a:pt x="2068" y="3690"/>
                    <a:pt x="2077" y="3715"/>
                    <a:pt x="2084" y="3738"/>
                  </a:cubicBezTo>
                  <a:cubicBezTo>
                    <a:pt x="2092" y="3762"/>
                    <a:pt x="2098" y="3788"/>
                    <a:pt x="2104" y="3812"/>
                  </a:cubicBezTo>
                  <a:cubicBezTo>
                    <a:pt x="2113" y="3836"/>
                    <a:pt x="2121" y="3861"/>
                    <a:pt x="2128" y="3884"/>
                  </a:cubicBezTo>
                  <a:cubicBezTo>
                    <a:pt x="2135" y="3909"/>
                    <a:pt x="2143" y="3932"/>
                    <a:pt x="2151" y="3957"/>
                  </a:cubicBezTo>
                  <a:cubicBezTo>
                    <a:pt x="2158" y="3981"/>
                    <a:pt x="2168" y="4005"/>
                    <a:pt x="2175" y="4029"/>
                  </a:cubicBezTo>
                  <a:cubicBezTo>
                    <a:pt x="2181" y="4053"/>
                    <a:pt x="2180" y="4080"/>
                    <a:pt x="2186" y="4106"/>
                  </a:cubicBezTo>
                  <a:cubicBezTo>
                    <a:pt x="2194" y="4129"/>
                    <a:pt x="2197" y="4155"/>
                    <a:pt x="2206" y="4179"/>
                  </a:cubicBezTo>
                  <a:cubicBezTo>
                    <a:pt x="2212" y="4203"/>
                    <a:pt x="2218" y="4229"/>
                    <a:pt x="2224" y="4253"/>
                  </a:cubicBezTo>
                  <a:cubicBezTo>
                    <a:pt x="2231" y="4276"/>
                    <a:pt x="2243" y="4300"/>
                    <a:pt x="2250" y="4324"/>
                  </a:cubicBezTo>
                  <a:cubicBezTo>
                    <a:pt x="2256" y="4349"/>
                    <a:pt x="2272" y="4372"/>
                    <a:pt x="2280" y="4396"/>
                  </a:cubicBezTo>
                  <a:cubicBezTo>
                    <a:pt x="2286" y="4420"/>
                    <a:pt x="2285" y="4447"/>
                    <a:pt x="2291" y="4472"/>
                  </a:cubicBezTo>
                  <a:cubicBezTo>
                    <a:pt x="2298" y="4496"/>
                    <a:pt x="2306" y="4520"/>
                    <a:pt x="2313" y="4546"/>
                  </a:cubicBezTo>
                  <a:cubicBezTo>
                    <a:pt x="2319" y="4570"/>
                    <a:pt x="2320" y="4596"/>
                    <a:pt x="2328" y="4621"/>
                  </a:cubicBezTo>
                  <a:cubicBezTo>
                    <a:pt x="2334" y="4645"/>
                    <a:pt x="2350" y="4668"/>
                    <a:pt x="2357" y="4692"/>
                  </a:cubicBezTo>
                  <a:cubicBezTo>
                    <a:pt x="2363" y="4715"/>
                    <a:pt x="2374" y="4740"/>
                    <a:pt x="2381" y="4764"/>
                  </a:cubicBezTo>
                  <a:cubicBezTo>
                    <a:pt x="2388" y="4788"/>
                    <a:pt x="2388" y="4815"/>
                    <a:pt x="2394" y="4839"/>
                  </a:cubicBezTo>
                  <a:cubicBezTo>
                    <a:pt x="2401" y="4863"/>
                    <a:pt x="2406" y="4889"/>
                    <a:pt x="2411" y="4912"/>
                  </a:cubicBezTo>
                  <a:cubicBezTo>
                    <a:pt x="2419" y="4937"/>
                    <a:pt x="2431" y="4961"/>
                    <a:pt x="2437" y="4985"/>
                  </a:cubicBezTo>
                  <a:cubicBezTo>
                    <a:pt x="2444" y="5009"/>
                    <a:pt x="2448" y="5035"/>
                    <a:pt x="2454" y="5060"/>
                  </a:cubicBezTo>
                  <a:cubicBezTo>
                    <a:pt x="2462" y="5084"/>
                    <a:pt x="2467" y="5110"/>
                    <a:pt x="2474" y="5133"/>
                  </a:cubicBezTo>
                  <a:cubicBezTo>
                    <a:pt x="2480" y="5158"/>
                    <a:pt x="2484" y="5183"/>
                    <a:pt x="2491" y="5208"/>
                  </a:cubicBezTo>
                  <a:cubicBezTo>
                    <a:pt x="2497" y="5233"/>
                    <a:pt x="2502" y="5258"/>
                    <a:pt x="2510" y="5282"/>
                  </a:cubicBezTo>
                  <a:cubicBezTo>
                    <a:pt x="2516" y="5307"/>
                    <a:pt x="2522" y="5332"/>
                    <a:pt x="2527" y="5357"/>
                  </a:cubicBezTo>
                  <a:cubicBezTo>
                    <a:pt x="2534" y="5382"/>
                    <a:pt x="2539" y="5407"/>
                    <a:pt x="2544" y="5431"/>
                  </a:cubicBezTo>
                  <a:cubicBezTo>
                    <a:pt x="2551" y="5454"/>
                    <a:pt x="2560" y="5479"/>
                    <a:pt x="2567" y="5505"/>
                  </a:cubicBezTo>
                  <a:cubicBezTo>
                    <a:pt x="2574" y="5528"/>
                    <a:pt x="2581" y="5554"/>
                    <a:pt x="2586" y="5579"/>
                  </a:cubicBezTo>
                  <a:cubicBezTo>
                    <a:pt x="2592" y="5602"/>
                    <a:pt x="2596" y="5628"/>
                    <a:pt x="2601" y="5654"/>
                  </a:cubicBezTo>
                  <a:cubicBezTo>
                    <a:pt x="2606" y="5677"/>
                    <a:pt x="2607" y="5704"/>
                    <a:pt x="2613" y="5729"/>
                  </a:cubicBezTo>
                  <a:cubicBezTo>
                    <a:pt x="2618" y="5752"/>
                    <a:pt x="2634" y="5775"/>
                    <a:pt x="2641" y="5800"/>
                  </a:cubicBezTo>
                  <a:cubicBezTo>
                    <a:pt x="2646" y="5824"/>
                    <a:pt x="2655" y="5850"/>
                    <a:pt x="2661" y="5874"/>
                  </a:cubicBezTo>
                  <a:cubicBezTo>
                    <a:pt x="2666" y="5898"/>
                    <a:pt x="2662" y="5927"/>
                    <a:pt x="2668" y="5950"/>
                  </a:cubicBezTo>
                  <a:cubicBezTo>
                    <a:pt x="2674" y="5975"/>
                    <a:pt x="2683" y="5999"/>
                    <a:pt x="2690" y="6024"/>
                  </a:cubicBezTo>
                  <a:cubicBezTo>
                    <a:pt x="2695" y="6048"/>
                    <a:pt x="2697" y="6075"/>
                    <a:pt x="2703" y="6099"/>
                  </a:cubicBezTo>
                  <a:cubicBezTo>
                    <a:pt x="2708" y="6123"/>
                    <a:pt x="2721" y="6147"/>
                    <a:pt x="2726" y="6171"/>
                  </a:cubicBezTo>
                  <a:cubicBezTo>
                    <a:pt x="2732" y="6197"/>
                    <a:pt x="2741" y="6219"/>
                    <a:pt x="2748" y="6245"/>
                  </a:cubicBezTo>
                  <a:cubicBezTo>
                    <a:pt x="2753" y="6271"/>
                    <a:pt x="2751" y="6296"/>
                    <a:pt x="2756" y="6321"/>
                  </a:cubicBezTo>
                  <a:cubicBezTo>
                    <a:pt x="2762" y="6347"/>
                    <a:pt x="2763" y="6372"/>
                    <a:pt x="2768" y="6396"/>
                  </a:cubicBezTo>
                  <a:cubicBezTo>
                    <a:pt x="2773" y="6422"/>
                    <a:pt x="2786" y="6444"/>
                    <a:pt x="2792" y="6469"/>
                  </a:cubicBezTo>
                  <a:cubicBezTo>
                    <a:pt x="2797" y="6495"/>
                    <a:pt x="2796" y="6519"/>
                    <a:pt x="2801" y="6545"/>
                  </a:cubicBezTo>
                  <a:cubicBezTo>
                    <a:pt x="2807" y="6571"/>
                    <a:pt x="2813" y="6594"/>
                    <a:pt x="2818" y="6620"/>
                  </a:cubicBezTo>
                  <a:cubicBezTo>
                    <a:pt x="2824" y="6646"/>
                    <a:pt x="2837" y="6668"/>
                    <a:pt x="2842" y="6694"/>
                  </a:cubicBezTo>
                  <a:cubicBezTo>
                    <a:pt x="2847" y="6719"/>
                    <a:pt x="2845" y="6744"/>
                    <a:pt x="2851" y="6770"/>
                  </a:cubicBezTo>
                  <a:cubicBezTo>
                    <a:pt x="2856" y="6795"/>
                    <a:pt x="2867" y="6818"/>
                    <a:pt x="2872" y="6844"/>
                  </a:cubicBezTo>
                  <a:cubicBezTo>
                    <a:pt x="2877" y="6869"/>
                    <a:pt x="2887" y="6893"/>
                    <a:pt x="2892" y="6918"/>
                  </a:cubicBezTo>
                  <a:cubicBezTo>
                    <a:pt x="2898" y="6942"/>
                    <a:pt x="2897" y="6968"/>
                    <a:pt x="2902" y="6994"/>
                  </a:cubicBezTo>
                  <a:cubicBezTo>
                    <a:pt x="2907" y="7019"/>
                    <a:pt x="2920" y="7042"/>
                    <a:pt x="2926" y="7065"/>
                  </a:cubicBezTo>
                  <a:cubicBezTo>
                    <a:pt x="2931" y="7091"/>
                    <a:pt x="2924" y="7118"/>
                    <a:pt x="2930" y="7144"/>
                  </a:cubicBezTo>
                  <a:cubicBezTo>
                    <a:pt x="2935" y="7169"/>
                    <a:pt x="2944" y="7193"/>
                    <a:pt x="2949" y="7218"/>
                  </a:cubicBezTo>
                  <a:cubicBezTo>
                    <a:pt x="2954" y="7242"/>
                    <a:pt x="2961" y="7267"/>
                    <a:pt x="2966" y="7292"/>
                  </a:cubicBezTo>
                  <a:cubicBezTo>
                    <a:pt x="2972" y="7317"/>
                    <a:pt x="2983" y="7341"/>
                    <a:pt x="2989" y="7365"/>
                  </a:cubicBezTo>
                  <a:cubicBezTo>
                    <a:pt x="2994" y="7391"/>
                    <a:pt x="3001" y="7416"/>
                    <a:pt x="3006" y="7440"/>
                  </a:cubicBezTo>
                  <a:cubicBezTo>
                    <a:pt x="3011" y="7466"/>
                    <a:pt x="3004" y="7493"/>
                    <a:pt x="3009" y="7518"/>
                  </a:cubicBezTo>
                  <a:cubicBezTo>
                    <a:pt x="3014" y="7544"/>
                    <a:pt x="3031" y="7567"/>
                    <a:pt x="3036" y="7590"/>
                  </a:cubicBezTo>
                  <a:cubicBezTo>
                    <a:pt x="3041" y="7616"/>
                    <a:pt x="3036" y="7643"/>
                    <a:pt x="3041" y="7667"/>
                  </a:cubicBezTo>
                  <a:cubicBezTo>
                    <a:pt x="3047" y="7692"/>
                    <a:pt x="3053" y="7717"/>
                    <a:pt x="3058" y="7742"/>
                  </a:cubicBezTo>
                  <a:cubicBezTo>
                    <a:pt x="3064" y="7767"/>
                    <a:pt x="3072" y="7792"/>
                    <a:pt x="3078" y="7817"/>
                  </a:cubicBezTo>
                  <a:cubicBezTo>
                    <a:pt x="3083" y="7842"/>
                    <a:pt x="3081" y="7868"/>
                    <a:pt x="3086" y="7893"/>
                  </a:cubicBezTo>
                  <a:cubicBezTo>
                    <a:pt x="3092" y="7919"/>
                    <a:pt x="3106" y="7942"/>
                    <a:pt x="3111" y="7967"/>
                  </a:cubicBezTo>
                  <a:cubicBezTo>
                    <a:pt x="3116" y="7992"/>
                    <a:pt x="3118" y="8018"/>
                    <a:pt x="3124" y="8042"/>
                  </a:cubicBezTo>
                  <a:cubicBezTo>
                    <a:pt x="3129" y="8067"/>
                    <a:pt x="3131" y="8093"/>
                    <a:pt x="3134" y="8118"/>
                  </a:cubicBezTo>
                  <a:cubicBezTo>
                    <a:pt x="3140" y="8144"/>
                    <a:pt x="3134" y="8171"/>
                    <a:pt x="3140" y="8195"/>
                  </a:cubicBezTo>
                  <a:cubicBezTo>
                    <a:pt x="3145" y="8221"/>
                    <a:pt x="3158" y="8244"/>
                    <a:pt x="3163" y="8269"/>
                  </a:cubicBezTo>
                  <a:cubicBezTo>
                    <a:pt x="3169" y="8295"/>
                    <a:pt x="3164" y="8322"/>
                    <a:pt x="3170" y="8345"/>
                  </a:cubicBezTo>
                  <a:cubicBezTo>
                    <a:pt x="3175" y="8371"/>
                    <a:pt x="3180" y="8396"/>
                    <a:pt x="3186" y="8420"/>
                  </a:cubicBezTo>
                  <a:cubicBezTo>
                    <a:pt x="3191" y="8446"/>
                    <a:pt x="3195" y="8471"/>
                    <a:pt x="3201" y="8495"/>
                  </a:cubicBezTo>
                  <a:cubicBezTo>
                    <a:pt x="3206" y="8521"/>
                    <a:pt x="3218" y="8544"/>
                    <a:pt x="3223" y="8569"/>
                  </a:cubicBezTo>
                  <a:cubicBezTo>
                    <a:pt x="3228" y="8595"/>
                    <a:pt x="3236" y="8619"/>
                    <a:pt x="3242" y="8644"/>
                  </a:cubicBezTo>
                  <a:cubicBezTo>
                    <a:pt x="3246" y="8670"/>
                    <a:pt x="3245" y="8696"/>
                    <a:pt x="3250" y="8720"/>
                  </a:cubicBezTo>
                  <a:cubicBezTo>
                    <a:pt x="3254" y="8746"/>
                    <a:pt x="3252" y="8773"/>
                    <a:pt x="3257" y="8797"/>
                  </a:cubicBezTo>
                  <a:cubicBezTo>
                    <a:pt x="3261" y="8822"/>
                    <a:pt x="3276" y="8846"/>
                    <a:pt x="3279" y="8870"/>
                  </a:cubicBezTo>
                  <a:cubicBezTo>
                    <a:pt x="3283" y="8896"/>
                    <a:pt x="3292" y="8921"/>
                    <a:pt x="3297" y="8945"/>
                  </a:cubicBezTo>
                  <a:cubicBezTo>
                    <a:pt x="3300" y="8971"/>
                    <a:pt x="3303" y="8997"/>
                    <a:pt x="3308" y="9022"/>
                  </a:cubicBezTo>
                  <a:lnTo>
                    <a:pt x="3320" y="9098"/>
                  </a:lnTo>
                  <a:cubicBezTo>
                    <a:pt x="3324" y="9124"/>
                    <a:pt x="3333" y="9148"/>
                    <a:pt x="3338" y="9173"/>
                  </a:cubicBezTo>
                  <a:cubicBezTo>
                    <a:pt x="3342" y="9199"/>
                    <a:pt x="3337" y="9226"/>
                    <a:pt x="3341" y="9251"/>
                  </a:cubicBezTo>
                  <a:cubicBezTo>
                    <a:pt x="3345" y="9276"/>
                    <a:pt x="3358" y="9301"/>
                    <a:pt x="3364" y="9324"/>
                  </a:cubicBezTo>
                  <a:cubicBezTo>
                    <a:pt x="3368" y="9350"/>
                    <a:pt x="3373" y="9376"/>
                    <a:pt x="3378" y="9399"/>
                  </a:cubicBezTo>
                  <a:cubicBezTo>
                    <a:pt x="3381" y="9425"/>
                    <a:pt x="3378" y="9452"/>
                    <a:pt x="3383" y="9475"/>
                  </a:cubicBezTo>
                  <a:cubicBezTo>
                    <a:pt x="3386" y="9501"/>
                    <a:pt x="3397" y="9526"/>
                    <a:pt x="3401" y="9550"/>
                  </a:cubicBezTo>
                  <a:cubicBezTo>
                    <a:pt x="3405" y="9576"/>
                    <a:pt x="3413" y="9601"/>
                    <a:pt x="3417" y="9625"/>
                  </a:cubicBezTo>
                  <a:cubicBezTo>
                    <a:pt x="3421" y="9651"/>
                    <a:pt x="3416" y="9678"/>
                    <a:pt x="3420" y="9704"/>
                  </a:cubicBezTo>
                  <a:cubicBezTo>
                    <a:pt x="3424" y="9729"/>
                    <a:pt x="3431" y="9753"/>
                    <a:pt x="3434" y="9779"/>
                  </a:cubicBezTo>
                  <a:cubicBezTo>
                    <a:pt x="3439" y="9804"/>
                    <a:pt x="3449" y="9828"/>
                    <a:pt x="3454" y="9854"/>
                  </a:cubicBezTo>
                  <a:cubicBezTo>
                    <a:pt x="3458" y="9879"/>
                    <a:pt x="3454" y="9906"/>
                    <a:pt x="3458" y="9931"/>
                  </a:cubicBezTo>
                  <a:cubicBezTo>
                    <a:pt x="3461" y="9956"/>
                    <a:pt x="3472" y="9981"/>
                    <a:pt x="3477" y="10006"/>
                  </a:cubicBezTo>
                  <a:cubicBezTo>
                    <a:pt x="3481" y="10031"/>
                    <a:pt x="3480" y="10057"/>
                    <a:pt x="3485" y="10083"/>
                  </a:cubicBezTo>
                  <a:cubicBezTo>
                    <a:pt x="3488" y="10107"/>
                    <a:pt x="3487" y="10133"/>
                    <a:pt x="3491" y="10159"/>
                  </a:cubicBezTo>
                  <a:cubicBezTo>
                    <a:pt x="3495" y="10185"/>
                    <a:pt x="3508" y="10208"/>
                    <a:pt x="3513" y="10233"/>
                  </a:cubicBezTo>
                  <a:cubicBezTo>
                    <a:pt x="3517" y="10257"/>
                    <a:pt x="3519" y="10283"/>
                    <a:pt x="3523" y="10309"/>
                  </a:cubicBezTo>
                  <a:cubicBezTo>
                    <a:pt x="3528" y="10334"/>
                    <a:pt x="3530" y="10359"/>
                    <a:pt x="3534" y="10385"/>
                  </a:cubicBezTo>
                  <a:cubicBezTo>
                    <a:pt x="3538" y="10411"/>
                    <a:pt x="3536" y="10436"/>
                    <a:pt x="3540" y="10461"/>
                  </a:cubicBezTo>
                  <a:cubicBezTo>
                    <a:pt x="3545" y="10487"/>
                    <a:pt x="3550" y="10512"/>
                    <a:pt x="3554" y="10536"/>
                  </a:cubicBezTo>
                  <a:cubicBezTo>
                    <a:pt x="3558" y="10562"/>
                    <a:pt x="3562" y="10587"/>
                    <a:pt x="3566" y="10611"/>
                  </a:cubicBezTo>
                  <a:cubicBezTo>
                    <a:pt x="3570" y="10637"/>
                    <a:pt x="3581" y="10661"/>
                    <a:pt x="3584" y="10686"/>
                  </a:cubicBezTo>
                  <a:cubicBezTo>
                    <a:pt x="3589" y="10712"/>
                    <a:pt x="3583" y="10738"/>
                    <a:pt x="3588" y="10764"/>
                  </a:cubicBezTo>
                  <a:cubicBezTo>
                    <a:pt x="3592" y="10790"/>
                    <a:pt x="3600" y="10813"/>
                    <a:pt x="3605" y="10839"/>
                  </a:cubicBezTo>
                  <a:cubicBezTo>
                    <a:pt x="3609" y="10865"/>
                    <a:pt x="3621" y="10888"/>
                    <a:pt x="3625" y="10914"/>
                  </a:cubicBezTo>
                  <a:cubicBezTo>
                    <a:pt x="3629" y="10940"/>
                    <a:pt x="3626" y="10964"/>
                    <a:pt x="3630" y="10990"/>
                  </a:cubicBezTo>
                  <a:cubicBezTo>
                    <a:pt x="3635" y="11016"/>
                    <a:pt x="3637" y="11041"/>
                    <a:pt x="3641" y="11066"/>
                  </a:cubicBezTo>
                  <a:cubicBezTo>
                    <a:pt x="3645" y="11092"/>
                    <a:pt x="3651" y="11116"/>
                    <a:pt x="3654" y="11141"/>
                  </a:cubicBezTo>
                  <a:cubicBezTo>
                    <a:pt x="3658" y="11167"/>
                    <a:pt x="3661" y="11192"/>
                    <a:pt x="3665" y="11218"/>
                  </a:cubicBezTo>
                  <a:cubicBezTo>
                    <a:pt x="3669" y="11243"/>
                    <a:pt x="3677" y="11267"/>
                    <a:pt x="3681" y="11293"/>
                  </a:cubicBezTo>
                  <a:cubicBezTo>
                    <a:pt x="3685" y="11318"/>
                    <a:pt x="3680" y="11345"/>
                    <a:pt x="3684" y="11370"/>
                  </a:cubicBezTo>
                  <a:cubicBezTo>
                    <a:pt x="3688" y="11396"/>
                    <a:pt x="3686" y="11422"/>
                    <a:pt x="3690" y="11446"/>
                  </a:cubicBezTo>
                  <a:cubicBezTo>
                    <a:pt x="3695" y="11472"/>
                    <a:pt x="3705" y="11497"/>
                    <a:pt x="3707" y="11521"/>
                  </a:cubicBezTo>
                  <a:cubicBezTo>
                    <a:pt x="3712" y="11547"/>
                    <a:pt x="3717" y="11573"/>
                    <a:pt x="3721" y="11596"/>
                  </a:cubicBezTo>
                  <a:cubicBezTo>
                    <a:pt x="3726" y="11622"/>
                    <a:pt x="3728" y="11648"/>
                    <a:pt x="3732" y="11673"/>
                  </a:cubicBezTo>
                  <a:cubicBezTo>
                    <a:pt x="3736" y="11698"/>
                    <a:pt x="3743" y="11723"/>
                    <a:pt x="3747" y="11748"/>
                  </a:cubicBezTo>
                  <a:cubicBezTo>
                    <a:pt x="3750" y="11773"/>
                    <a:pt x="3754" y="11799"/>
                    <a:pt x="3758" y="11824"/>
                  </a:cubicBezTo>
                  <a:cubicBezTo>
                    <a:pt x="3761" y="11850"/>
                    <a:pt x="3754" y="11877"/>
                    <a:pt x="3756" y="11902"/>
                  </a:cubicBezTo>
                  <a:cubicBezTo>
                    <a:pt x="3760" y="11927"/>
                    <a:pt x="3761" y="11953"/>
                    <a:pt x="3764" y="11979"/>
                  </a:cubicBezTo>
                  <a:cubicBezTo>
                    <a:pt x="3769" y="12003"/>
                    <a:pt x="3776" y="12029"/>
                    <a:pt x="3779" y="12054"/>
                  </a:cubicBezTo>
                  <a:cubicBezTo>
                    <a:pt x="3782" y="12078"/>
                    <a:pt x="3781" y="12104"/>
                    <a:pt x="3786" y="12130"/>
                  </a:cubicBezTo>
                  <a:cubicBezTo>
                    <a:pt x="3790" y="12155"/>
                    <a:pt x="3802" y="12179"/>
                    <a:pt x="3806" y="12205"/>
                  </a:cubicBezTo>
                  <a:cubicBezTo>
                    <a:pt x="3809" y="12230"/>
                    <a:pt x="3818" y="12254"/>
                    <a:pt x="3820" y="12280"/>
                  </a:cubicBezTo>
                  <a:cubicBezTo>
                    <a:pt x="3824" y="12305"/>
                    <a:pt x="3819" y="12332"/>
                    <a:pt x="3823" y="12357"/>
                  </a:cubicBezTo>
                  <a:cubicBezTo>
                    <a:pt x="3827" y="12382"/>
                    <a:pt x="3823" y="12409"/>
                    <a:pt x="3827" y="12434"/>
                  </a:cubicBezTo>
                  <a:cubicBezTo>
                    <a:pt x="3831" y="12459"/>
                    <a:pt x="3835" y="12484"/>
                    <a:pt x="3838" y="12510"/>
                  </a:cubicBezTo>
                  <a:cubicBezTo>
                    <a:pt x="3841" y="12536"/>
                    <a:pt x="3845" y="12560"/>
                    <a:pt x="3849" y="12586"/>
                  </a:cubicBezTo>
                  <a:cubicBezTo>
                    <a:pt x="3852" y="12612"/>
                    <a:pt x="3868" y="12635"/>
                    <a:pt x="3871" y="12661"/>
                  </a:cubicBezTo>
                  <a:cubicBezTo>
                    <a:pt x="3874" y="12687"/>
                    <a:pt x="3879" y="12712"/>
                    <a:pt x="3882" y="12737"/>
                  </a:cubicBezTo>
                  <a:cubicBezTo>
                    <a:pt x="3884" y="12763"/>
                    <a:pt x="3887" y="12788"/>
                    <a:pt x="3892" y="12814"/>
                  </a:cubicBezTo>
                  <a:cubicBezTo>
                    <a:pt x="3894" y="12839"/>
                    <a:pt x="3893" y="12864"/>
                    <a:pt x="3895" y="12890"/>
                  </a:cubicBezTo>
                  <a:cubicBezTo>
                    <a:pt x="3898" y="12916"/>
                    <a:pt x="3902" y="12941"/>
                    <a:pt x="3905" y="12966"/>
                  </a:cubicBezTo>
                  <a:cubicBezTo>
                    <a:pt x="3908" y="12992"/>
                    <a:pt x="3910" y="13018"/>
                    <a:pt x="3914" y="13042"/>
                  </a:cubicBezTo>
                  <a:cubicBezTo>
                    <a:pt x="3916" y="13068"/>
                    <a:pt x="3926" y="13093"/>
                    <a:pt x="3930" y="13117"/>
                  </a:cubicBezTo>
                  <a:cubicBezTo>
                    <a:pt x="3932" y="13143"/>
                    <a:pt x="3925" y="13170"/>
                    <a:pt x="3927" y="13195"/>
                  </a:cubicBezTo>
                  <a:cubicBezTo>
                    <a:pt x="3930" y="13221"/>
                    <a:pt x="3932" y="13246"/>
                    <a:pt x="3937" y="13272"/>
                  </a:cubicBezTo>
                  <a:cubicBezTo>
                    <a:pt x="3940" y="13297"/>
                    <a:pt x="3954" y="13321"/>
                    <a:pt x="3957" y="13347"/>
                  </a:cubicBezTo>
                  <a:cubicBezTo>
                    <a:pt x="3959" y="13372"/>
                    <a:pt x="3956" y="13398"/>
                    <a:pt x="3959" y="13423"/>
                  </a:cubicBezTo>
                  <a:cubicBezTo>
                    <a:pt x="3962" y="13448"/>
                    <a:pt x="3962" y="13474"/>
                    <a:pt x="3965" y="13500"/>
                  </a:cubicBezTo>
                  <a:cubicBezTo>
                    <a:pt x="3968" y="13524"/>
                    <a:pt x="3973" y="13550"/>
                    <a:pt x="3975" y="13576"/>
                  </a:cubicBezTo>
                  <a:cubicBezTo>
                    <a:pt x="3978" y="13601"/>
                    <a:pt x="3981" y="13626"/>
                    <a:pt x="3985" y="13652"/>
                  </a:cubicBezTo>
                  <a:cubicBezTo>
                    <a:pt x="3988" y="13677"/>
                    <a:pt x="4000" y="13701"/>
                    <a:pt x="4002" y="13727"/>
                  </a:cubicBezTo>
                  <a:cubicBezTo>
                    <a:pt x="4005" y="13752"/>
                    <a:pt x="4005" y="13778"/>
                    <a:pt x="4007" y="13803"/>
                  </a:cubicBezTo>
                  <a:cubicBezTo>
                    <a:pt x="4011" y="13829"/>
                    <a:pt x="4010" y="13854"/>
                    <a:pt x="4012" y="13880"/>
                  </a:cubicBezTo>
                  <a:cubicBezTo>
                    <a:pt x="4015" y="13905"/>
                    <a:pt x="4027" y="13929"/>
                    <a:pt x="4029" y="13955"/>
                  </a:cubicBezTo>
                  <a:cubicBezTo>
                    <a:pt x="4032" y="13980"/>
                    <a:pt x="4031" y="14005"/>
                    <a:pt x="4033" y="14031"/>
                  </a:cubicBezTo>
                  <a:cubicBezTo>
                    <a:pt x="4036" y="14057"/>
                    <a:pt x="4036" y="14081"/>
                    <a:pt x="4038" y="14107"/>
                  </a:cubicBezTo>
                  <a:cubicBezTo>
                    <a:pt x="4042" y="14133"/>
                    <a:pt x="4043" y="14158"/>
                    <a:pt x="4045" y="14183"/>
                  </a:cubicBezTo>
                  <a:cubicBezTo>
                    <a:pt x="4048" y="14209"/>
                    <a:pt x="4053" y="14234"/>
                    <a:pt x="4056" y="14260"/>
                  </a:cubicBezTo>
                  <a:cubicBezTo>
                    <a:pt x="4059" y="14285"/>
                    <a:pt x="4064" y="14311"/>
                    <a:pt x="4066" y="14335"/>
                  </a:cubicBezTo>
                  <a:cubicBezTo>
                    <a:pt x="4070" y="14360"/>
                    <a:pt x="4070" y="14385"/>
                    <a:pt x="4072" y="14411"/>
                  </a:cubicBezTo>
                  <a:cubicBezTo>
                    <a:pt x="4075" y="14437"/>
                    <a:pt x="4085" y="14460"/>
                    <a:pt x="4087" y="14486"/>
                  </a:cubicBezTo>
                  <a:cubicBezTo>
                    <a:pt x="4090" y="14512"/>
                    <a:pt x="4091" y="14537"/>
                    <a:pt x="4093" y="14562"/>
                  </a:cubicBezTo>
                  <a:cubicBezTo>
                    <a:pt x="4096" y="14588"/>
                    <a:pt x="4088" y="14615"/>
                    <a:pt x="4091" y="14640"/>
                  </a:cubicBezTo>
                  <a:cubicBezTo>
                    <a:pt x="4093" y="14665"/>
                    <a:pt x="4101" y="14691"/>
                    <a:pt x="4103" y="14715"/>
                  </a:cubicBezTo>
                  <a:cubicBezTo>
                    <a:pt x="4106" y="14740"/>
                    <a:pt x="4103" y="14766"/>
                    <a:pt x="4106" y="14791"/>
                  </a:cubicBezTo>
                  <a:cubicBezTo>
                    <a:pt x="4108" y="14817"/>
                    <a:pt x="4122" y="14841"/>
                    <a:pt x="4124" y="14866"/>
                  </a:cubicBezTo>
                  <a:cubicBezTo>
                    <a:pt x="4127" y="14892"/>
                    <a:pt x="4115" y="14919"/>
                    <a:pt x="4118" y="14942"/>
                  </a:cubicBezTo>
                  <a:cubicBezTo>
                    <a:pt x="4120" y="14968"/>
                    <a:pt x="4130" y="14986"/>
                    <a:pt x="4133" y="15012"/>
                  </a:cubicBezTo>
                  <a:cubicBezTo>
                    <a:pt x="4137" y="15012"/>
                    <a:pt x="4141" y="15013"/>
                    <a:pt x="4144" y="15013"/>
                  </a:cubicBezTo>
                  <a:cubicBezTo>
                    <a:pt x="4171" y="15013"/>
                    <a:pt x="4172" y="15002"/>
                    <a:pt x="4206" y="14994"/>
                  </a:cubicBezTo>
                  <a:cubicBezTo>
                    <a:pt x="4218" y="14991"/>
                    <a:pt x="4227" y="14990"/>
                    <a:pt x="4235" y="14990"/>
                  </a:cubicBezTo>
                  <a:cubicBezTo>
                    <a:pt x="4242" y="14990"/>
                    <a:pt x="4248" y="14990"/>
                    <a:pt x="4255" y="14990"/>
                  </a:cubicBezTo>
                  <a:cubicBezTo>
                    <a:pt x="4262" y="14990"/>
                    <a:pt x="4271" y="14990"/>
                    <a:pt x="4284" y="14986"/>
                  </a:cubicBezTo>
                  <a:cubicBezTo>
                    <a:pt x="4321" y="14978"/>
                    <a:pt x="4321" y="14975"/>
                    <a:pt x="4359" y="14967"/>
                  </a:cubicBezTo>
                  <a:cubicBezTo>
                    <a:pt x="4396" y="14957"/>
                    <a:pt x="4396" y="14954"/>
                    <a:pt x="4434" y="14946"/>
                  </a:cubicBezTo>
                  <a:cubicBezTo>
                    <a:pt x="4471" y="14936"/>
                    <a:pt x="4470" y="14931"/>
                    <a:pt x="4508" y="14921"/>
                  </a:cubicBezTo>
                  <a:cubicBezTo>
                    <a:pt x="4523" y="14917"/>
                    <a:pt x="4532" y="14916"/>
                    <a:pt x="4540" y="14916"/>
                  </a:cubicBezTo>
                  <a:cubicBezTo>
                    <a:pt x="4546" y="14916"/>
                    <a:pt x="4550" y="14917"/>
                    <a:pt x="4556" y="14917"/>
                  </a:cubicBezTo>
                  <a:cubicBezTo>
                    <a:pt x="4563" y="14917"/>
                    <a:pt x="4572" y="14916"/>
                    <a:pt x="4585" y="14914"/>
                  </a:cubicBezTo>
                  <a:cubicBezTo>
                    <a:pt x="4622" y="14904"/>
                    <a:pt x="4621" y="14899"/>
                    <a:pt x="4659" y="14889"/>
                  </a:cubicBezTo>
                  <a:cubicBezTo>
                    <a:pt x="4696" y="14879"/>
                    <a:pt x="4700" y="14890"/>
                    <a:pt x="4734" y="14871"/>
                  </a:cubicBezTo>
                  <a:cubicBezTo>
                    <a:pt x="4766" y="14850"/>
                    <a:pt x="4730" y="14845"/>
                    <a:pt x="4728" y="14796"/>
                  </a:cubicBezTo>
                  <a:cubicBezTo>
                    <a:pt x="4727" y="14774"/>
                    <a:pt x="4733" y="14749"/>
                    <a:pt x="4730" y="14719"/>
                  </a:cubicBezTo>
                  <a:cubicBezTo>
                    <a:pt x="4729" y="14696"/>
                    <a:pt x="4719" y="14670"/>
                    <a:pt x="4718" y="14643"/>
                  </a:cubicBezTo>
                  <a:cubicBezTo>
                    <a:pt x="4716" y="14619"/>
                    <a:pt x="4714" y="14593"/>
                    <a:pt x="4713" y="14567"/>
                  </a:cubicBezTo>
                  <a:cubicBezTo>
                    <a:pt x="4712" y="14542"/>
                    <a:pt x="4712" y="14517"/>
                    <a:pt x="4711" y="14490"/>
                  </a:cubicBezTo>
                  <a:cubicBezTo>
                    <a:pt x="4709" y="14466"/>
                    <a:pt x="4714" y="14440"/>
                    <a:pt x="4712" y="14413"/>
                  </a:cubicBezTo>
                  <a:cubicBezTo>
                    <a:pt x="4711" y="14390"/>
                    <a:pt x="4701" y="14364"/>
                    <a:pt x="4698" y="14338"/>
                  </a:cubicBezTo>
                  <a:cubicBezTo>
                    <a:pt x="4697" y="14315"/>
                    <a:pt x="4697" y="14289"/>
                    <a:pt x="4696" y="14262"/>
                  </a:cubicBezTo>
                  <a:cubicBezTo>
                    <a:pt x="4695" y="14239"/>
                    <a:pt x="4690" y="14213"/>
                    <a:pt x="4686" y="14186"/>
                  </a:cubicBezTo>
                  <a:cubicBezTo>
                    <a:pt x="4685" y="14161"/>
                    <a:pt x="4688" y="14135"/>
                    <a:pt x="4685" y="14110"/>
                  </a:cubicBezTo>
                  <a:cubicBezTo>
                    <a:pt x="4684" y="14085"/>
                    <a:pt x="4679" y="14060"/>
                    <a:pt x="4676" y="14033"/>
                  </a:cubicBezTo>
                  <a:cubicBezTo>
                    <a:pt x="4675" y="14008"/>
                    <a:pt x="4686" y="13983"/>
                    <a:pt x="4684" y="13956"/>
                  </a:cubicBezTo>
                  <a:cubicBezTo>
                    <a:pt x="4682" y="13930"/>
                    <a:pt x="4671" y="13907"/>
                    <a:pt x="4670" y="13880"/>
                  </a:cubicBezTo>
                  <a:cubicBezTo>
                    <a:pt x="4669" y="13854"/>
                    <a:pt x="4661" y="13830"/>
                    <a:pt x="4660" y="13803"/>
                  </a:cubicBezTo>
                  <a:cubicBezTo>
                    <a:pt x="4659" y="13778"/>
                    <a:pt x="4660" y="13752"/>
                    <a:pt x="4658" y="13727"/>
                  </a:cubicBezTo>
                  <a:cubicBezTo>
                    <a:pt x="4655" y="13701"/>
                    <a:pt x="4650" y="13676"/>
                    <a:pt x="4649" y="13651"/>
                  </a:cubicBezTo>
                  <a:cubicBezTo>
                    <a:pt x="4648" y="13625"/>
                    <a:pt x="4643" y="13599"/>
                    <a:pt x="4642" y="13575"/>
                  </a:cubicBezTo>
                  <a:cubicBezTo>
                    <a:pt x="4639" y="13549"/>
                    <a:pt x="4644" y="13523"/>
                    <a:pt x="4642" y="13498"/>
                  </a:cubicBezTo>
                  <a:cubicBezTo>
                    <a:pt x="4639" y="13473"/>
                    <a:pt x="4632" y="13448"/>
                    <a:pt x="4631" y="13421"/>
                  </a:cubicBezTo>
                  <a:cubicBezTo>
                    <a:pt x="4629" y="13396"/>
                    <a:pt x="4633" y="13371"/>
                    <a:pt x="4631" y="13345"/>
                  </a:cubicBezTo>
                  <a:cubicBezTo>
                    <a:pt x="4629" y="13320"/>
                    <a:pt x="4633" y="13294"/>
                    <a:pt x="4632" y="13269"/>
                  </a:cubicBezTo>
                  <a:cubicBezTo>
                    <a:pt x="4631" y="13244"/>
                    <a:pt x="4623" y="13218"/>
                    <a:pt x="4622" y="13192"/>
                  </a:cubicBezTo>
                  <a:cubicBezTo>
                    <a:pt x="4620" y="13168"/>
                    <a:pt x="4620" y="13142"/>
                    <a:pt x="4617" y="13116"/>
                  </a:cubicBezTo>
                  <a:cubicBezTo>
                    <a:pt x="4615" y="13091"/>
                    <a:pt x="4605" y="13067"/>
                    <a:pt x="4604" y="13041"/>
                  </a:cubicBezTo>
                  <a:cubicBezTo>
                    <a:pt x="4601" y="13016"/>
                    <a:pt x="4604" y="12991"/>
                    <a:pt x="4601" y="12965"/>
                  </a:cubicBezTo>
                  <a:cubicBezTo>
                    <a:pt x="4599" y="12939"/>
                    <a:pt x="4593" y="12914"/>
                    <a:pt x="4590" y="12889"/>
                  </a:cubicBezTo>
                  <a:cubicBezTo>
                    <a:pt x="4588" y="12863"/>
                    <a:pt x="4583" y="12839"/>
                    <a:pt x="4579" y="12812"/>
                  </a:cubicBezTo>
                  <a:cubicBezTo>
                    <a:pt x="4577" y="12787"/>
                    <a:pt x="4583" y="12762"/>
                    <a:pt x="4580" y="12736"/>
                  </a:cubicBezTo>
                  <a:cubicBezTo>
                    <a:pt x="4578" y="12710"/>
                    <a:pt x="4570" y="12687"/>
                    <a:pt x="4568" y="12661"/>
                  </a:cubicBezTo>
                  <a:cubicBezTo>
                    <a:pt x="4564" y="12635"/>
                    <a:pt x="4573" y="12611"/>
                    <a:pt x="4570" y="12585"/>
                  </a:cubicBezTo>
                  <a:cubicBezTo>
                    <a:pt x="4568" y="12559"/>
                    <a:pt x="4570" y="12534"/>
                    <a:pt x="4569" y="12509"/>
                  </a:cubicBezTo>
                  <a:cubicBezTo>
                    <a:pt x="4567" y="12483"/>
                    <a:pt x="4554" y="12459"/>
                    <a:pt x="4552" y="12434"/>
                  </a:cubicBezTo>
                  <a:cubicBezTo>
                    <a:pt x="4548" y="12408"/>
                    <a:pt x="4542" y="12384"/>
                    <a:pt x="4540" y="12359"/>
                  </a:cubicBezTo>
                  <a:cubicBezTo>
                    <a:pt x="4537" y="12333"/>
                    <a:pt x="4545" y="12308"/>
                    <a:pt x="4542" y="12281"/>
                  </a:cubicBezTo>
                  <a:cubicBezTo>
                    <a:pt x="4540" y="12255"/>
                    <a:pt x="4531" y="12231"/>
                    <a:pt x="4529" y="12206"/>
                  </a:cubicBezTo>
                  <a:cubicBezTo>
                    <a:pt x="4526" y="12180"/>
                    <a:pt x="4525" y="12155"/>
                    <a:pt x="4522" y="12130"/>
                  </a:cubicBezTo>
                  <a:cubicBezTo>
                    <a:pt x="4519" y="12104"/>
                    <a:pt x="4511" y="12080"/>
                    <a:pt x="4510" y="12055"/>
                  </a:cubicBezTo>
                  <a:cubicBezTo>
                    <a:pt x="4508" y="12029"/>
                    <a:pt x="4511" y="12003"/>
                    <a:pt x="4510" y="11979"/>
                  </a:cubicBezTo>
                  <a:cubicBezTo>
                    <a:pt x="4508" y="11953"/>
                    <a:pt x="4508" y="11927"/>
                    <a:pt x="4504" y="11902"/>
                  </a:cubicBezTo>
                  <a:cubicBezTo>
                    <a:pt x="4502" y="11877"/>
                    <a:pt x="4500" y="11851"/>
                    <a:pt x="4498" y="11826"/>
                  </a:cubicBezTo>
                  <a:cubicBezTo>
                    <a:pt x="4495" y="11800"/>
                    <a:pt x="4494" y="11775"/>
                    <a:pt x="4492" y="11749"/>
                  </a:cubicBezTo>
                  <a:cubicBezTo>
                    <a:pt x="4488" y="11724"/>
                    <a:pt x="4482" y="11700"/>
                    <a:pt x="4479" y="11673"/>
                  </a:cubicBezTo>
                  <a:lnTo>
                    <a:pt x="4471" y="11596"/>
                  </a:lnTo>
                  <a:cubicBezTo>
                    <a:pt x="4468" y="11572"/>
                    <a:pt x="4465" y="11546"/>
                    <a:pt x="4462" y="11520"/>
                  </a:cubicBezTo>
                  <a:cubicBezTo>
                    <a:pt x="4459" y="11495"/>
                    <a:pt x="4463" y="11470"/>
                    <a:pt x="4460" y="11444"/>
                  </a:cubicBezTo>
                  <a:cubicBezTo>
                    <a:pt x="4457" y="11418"/>
                    <a:pt x="4456" y="11393"/>
                    <a:pt x="4454" y="11368"/>
                  </a:cubicBezTo>
                  <a:cubicBezTo>
                    <a:pt x="4451" y="11342"/>
                    <a:pt x="4445" y="11317"/>
                    <a:pt x="4443" y="11291"/>
                  </a:cubicBezTo>
                  <a:cubicBezTo>
                    <a:pt x="4440" y="11266"/>
                    <a:pt x="4443" y="11241"/>
                    <a:pt x="4440" y="11215"/>
                  </a:cubicBezTo>
                  <a:cubicBezTo>
                    <a:pt x="4438" y="11189"/>
                    <a:pt x="4430" y="11166"/>
                    <a:pt x="4428" y="11140"/>
                  </a:cubicBezTo>
                  <a:cubicBezTo>
                    <a:pt x="4425" y="11114"/>
                    <a:pt x="4419" y="11091"/>
                    <a:pt x="4417" y="11065"/>
                  </a:cubicBezTo>
                  <a:cubicBezTo>
                    <a:pt x="4413" y="11039"/>
                    <a:pt x="4413" y="11015"/>
                    <a:pt x="4411" y="10989"/>
                  </a:cubicBezTo>
                  <a:cubicBezTo>
                    <a:pt x="4408" y="10963"/>
                    <a:pt x="4413" y="10938"/>
                    <a:pt x="4411" y="10913"/>
                  </a:cubicBezTo>
                  <a:cubicBezTo>
                    <a:pt x="4408" y="10887"/>
                    <a:pt x="4404" y="10861"/>
                    <a:pt x="4401" y="10838"/>
                  </a:cubicBezTo>
                  <a:cubicBezTo>
                    <a:pt x="4397" y="10812"/>
                    <a:pt x="4388" y="10788"/>
                    <a:pt x="4386" y="10763"/>
                  </a:cubicBezTo>
                  <a:cubicBezTo>
                    <a:pt x="4382" y="10737"/>
                    <a:pt x="4384" y="10712"/>
                    <a:pt x="4381" y="10686"/>
                  </a:cubicBezTo>
                  <a:cubicBezTo>
                    <a:pt x="4379" y="10661"/>
                    <a:pt x="4371" y="10637"/>
                    <a:pt x="4368" y="10611"/>
                  </a:cubicBezTo>
                  <a:cubicBezTo>
                    <a:pt x="4365" y="10586"/>
                    <a:pt x="4364" y="10561"/>
                    <a:pt x="4360" y="10535"/>
                  </a:cubicBezTo>
                  <a:cubicBezTo>
                    <a:pt x="4358" y="10509"/>
                    <a:pt x="4356" y="10484"/>
                    <a:pt x="4353" y="10459"/>
                  </a:cubicBezTo>
                  <a:cubicBezTo>
                    <a:pt x="4350" y="10433"/>
                    <a:pt x="4339" y="10409"/>
                    <a:pt x="4337" y="10384"/>
                  </a:cubicBezTo>
                  <a:cubicBezTo>
                    <a:pt x="4334" y="10358"/>
                    <a:pt x="4333" y="10332"/>
                    <a:pt x="4329" y="10308"/>
                  </a:cubicBezTo>
                  <a:cubicBezTo>
                    <a:pt x="4327" y="10282"/>
                    <a:pt x="4328" y="10256"/>
                    <a:pt x="4326" y="10231"/>
                  </a:cubicBezTo>
                  <a:cubicBezTo>
                    <a:pt x="4322" y="10206"/>
                    <a:pt x="4320" y="10180"/>
                    <a:pt x="4316" y="10155"/>
                  </a:cubicBezTo>
                  <a:cubicBezTo>
                    <a:pt x="4313" y="10129"/>
                    <a:pt x="4309" y="10104"/>
                    <a:pt x="4306" y="10078"/>
                  </a:cubicBezTo>
                  <a:cubicBezTo>
                    <a:pt x="4304" y="10053"/>
                    <a:pt x="4304" y="10027"/>
                    <a:pt x="4300" y="10002"/>
                  </a:cubicBezTo>
                  <a:cubicBezTo>
                    <a:pt x="4297" y="9977"/>
                    <a:pt x="4281" y="9952"/>
                    <a:pt x="4278" y="9929"/>
                  </a:cubicBezTo>
                  <a:cubicBezTo>
                    <a:pt x="4275" y="9903"/>
                    <a:pt x="4272" y="9877"/>
                    <a:pt x="4269" y="9852"/>
                  </a:cubicBezTo>
                  <a:cubicBezTo>
                    <a:pt x="4267" y="9827"/>
                    <a:pt x="4267" y="9801"/>
                    <a:pt x="4262" y="9775"/>
                  </a:cubicBezTo>
                  <a:cubicBezTo>
                    <a:pt x="4259" y="9751"/>
                    <a:pt x="4259" y="9725"/>
                    <a:pt x="4257" y="9699"/>
                  </a:cubicBezTo>
                  <a:cubicBezTo>
                    <a:pt x="4254" y="9674"/>
                    <a:pt x="4241" y="9650"/>
                    <a:pt x="4238" y="9624"/>
                  </a:cubicBezTo>
                  <a:cubicBezTo>
                    <a:pt x="4236" y="9599"/>
                    <a:pt x="4237" y="9574"/>
                    <a:pt x="4234" y="9548"/>
                  </a:cubicBezTo>
                  <a:cubicBezTo>
                    <a:pt x="4231" y="9523"/>
                    <a:pt x="4231" y="9497"/>
                    <a:pt x="4227" y="9472"/>
                  </a:cubicBezTo>
                  <a:cubicBezTo>
                    <a:pt x="4224" y="9447"/>
                    <a:pt x="4215" y="9422"/>
                    <a:pt x="4213" y="9397"/>
                  </a:cubicBezTo>
                  <a:cubicBezTo>
                    <a:pt x="4209" y="9372"/>
                    <a:pt x="4208" y="9346"/>
                    <a:pt x="4204" y="9320"/>
                  </a:cubicBezTo>
                  <a:cubicBezTo>
                    <a:pt x="4200" y="9295"/>
                    <a:pt x="4193" y="9271"/>
                    <a:pt x="4188" y="9245"/>
                  </a:cubicBezTo>
                  <a:cubicBezTo>
                    <a:pt x="4184" y="9221"/>
                    <a:pt x="4181" y="9195"/>
                    <a:pt x="4178" y="9169"/>
                  </a:cubicBezTo>
                  <a:cubicBezTo>
                    <a:pt x="4173" y="9143"/>
                    <a:pt x="4172" y="9118"/>
                    <a:pt x="4170" y="9093"/>
                  </a:cubicBezTo>
                  <a:cubicBezTo>
                    <a:pt x="4166" y="9067"/>
                    <a:pt x="4166" y="9042"/>
                    <a:pt x="4163" y="9016"/>
                  </a:cubicBezTo>
                  <a:cubicBezTo>
                    <a:pt x="4159" y="8991"/>
                    <a:pt x="4165" y="8965"/>
                    <a:pt x="4161" y="8940"/>
                  </a:cubicBezTo>
                  <a:cubicBezTo>
                    <a:pt x="4156" y="8914"/>
                    <a:pt x="4141" y="8892"/>
                    <a:pt x="4139" y="8866"/>
                  </a:cubicBezTo>
                  <a:cubicBezTo>
                    <a:pt x="4135" y="8841"/>
                    <a:pt x="4130" y="8817"/>
                    <a:pt x="4125" y="8791"/>
                  </a:cubicBezTo>
                  <a:cubicBezTo>
                    <a:pt x="4122" y="8766"/>
                    <a:pt x="4122" y="8741"/>
                    <a:pt x="4118" y="8715"/>
                  </a:cubicBezTo>
                  <a:cubicBezTo>
                    <a:pt x="4113" y="8689"/>
                    <a:pt x="4120" y="8662"/>
                    <a:pt x="4117" y="8638"/>
                  </a:cubicBezTo>
                  <a:cubicBezTo>
                    <a:pt x="4112" y="8612"/>
                    <a:pt x="4101" y="8587"/>
                    <a:pt x="4096" y="8564"/>
                  </a:cubicBezTo>
                  <a:cubicBezTo>
                    <a:pt x="4092" y="8538"/>
                    <a:pt x="4090" y="8513"/>
                    <a:pt x="4087" y="8488"/>
                  </a:cubicBezTo>
                  <a:cubicBezTo>
                    <a:pt x="4082" y="8462"/>
                    <a:pt x="4085" y="8436"/>
                    <a:pt x="4080" y="8411"/>
                  </a:cubicBezTo>
                  <a:cubicBezTo>
                    <a:pt x="4076" y="8386"/>
                    <a:pt x="4068" y="8361"/>
                    <a:pt x="4064" y="8336"/>
                  </a:cubicBezTo>
                  <a:cubicBezTo>
                    <a:pt x="4060" y="8311"/>
                    <a:pt x="4052" y="8286"/>
                    <a:pt x="4049" y="8261"/>
                  </a:cubicBezTo>
                  <a:cubicBezTo>
                    <a:pt x="4045" y="8236"/>
                    <a:pt x="4050" y="8209"/>
                    <a:pt x="4047" y="8184"/>
                  </a:cubicBezTo>
                  <a:cubicBezTo>
                    <a:pt x="4043" y="8158"/>
                    <a:pt x="4027" y="8135"/>
                    <a:pt x="4022" y="8110"/>
                  </a:cubicBezTo>
                  <a:cubicBezTo>
                    <a:pt x="4018" y="8084"/>
                    <a:pt x="4020" y="8059"/>
                    <a:pt x="4016" y="8034"/>
                  </a:cubicBezTo>
                  <a:cubicBezTo>
                    <a:pt x="4012" y="8008"/>
                    <a:pt x="4004" y="7984"/>
                    <a:pt x="4000" y="7959"/>
                  </a:cubicBezTo>
                  <a:cubicBezTo>
                    <a:pt x="3996" y="7933"/>
                    <a:pt x="4002" y="7906"/>
                    <a:pt x="3999" y="7881"/>
                  </a:cubicBezTo>
                  <a:cubicBezTo>
                    <a:pt x="3995" y="7856"/>
                    <a:pt x="3989" y="7831"/>
                    <a:pt x="3985" y="7806"/>
                  </a:cubicBezTo>
                  <a:cubicBezTo>
                    <a:pt x="3981" y="7781"/>
                    <a:pt x="3975" y="7755"/>
                    <a:pt x="3972" y="7731"/>
                  </a:cubicBezTo>
                  <a:cubicBezTo>
                    <a:pt x="3968" y="7706"/>
                    <a:pt x="3957" y="7681"/>
                    <a:pt x="3953" y="7656"/>
                  </a:cubicBezTo>
                  <a:cubicBezTo>
                    <a:pt x="3948" y="7631"/>
                    <a:pt x="3942" y="7606"/>
                    <a:pt x="3938" y="7581"/>
                  </a:cubicBezTo>
                  <a:cubicBezTo>
                    <a:pt x="3935" y="7556"/>
                    <a:pt x="3935" y="7530"/>
                    <a:pt x="3930" y="7505"/>
                  </a:cubicBezTo>
                  <a:cubicBezTo>
                    <a:pt x="3926" y="7479"/>
                    <a:pt x="3915" y="7455"/>
                    <a:pt x="3911" y="7430"/>
                  </a:cubicBezTo>
                  <a:cubicBezTo>
                    <a:pt x="3908" y="7404"/>
                    <a:pt x="3914" y="7377"/>
                    <a:pt x="3909" y="7352"/>
                  </a:cubicBezTo>
                  <a:cubicBezTo>
                    <a:pt x="3905" y="7327"/>
                    <a:pt x="3895" y="7302"/>
                    <a:pt x="3890" y="7277"/>
                  </a:cubicBezTo>
                  <a:cubicBezTo>
                    <a:pt x="3886" y="7252"/>
                    <a:pt x="3879" y="7227"/>
                    <a:pt x="3874" y="7203"/>
                  </a:cubicBezTo>
                  <a:cubicBezTo>
                    <a:pt x="3870" y="7177"/>
                    <a:pt x="3874" y="7150"/>
                    <a:pt x="3870" y="7124"/>
                  </a:cubicBezTo>
                  <a:cubicBezTo>
                    <a:pt x="3866" y="7099"/>
                    <a:pt x="3854" y="7075"/>
                    <a:pt x="3849" y="7050"/>
                  </a:cubicBezTo>
                  <a:cubicBezTo>
                    <a:pt x="3845" y="7026"/>
                    <a:pt x="3840" y="7000"/>
                    <a:pt x="3835" y="6975"/>
                  </a:cubicBezTo>
                  <a:cubicBezTo>
                    <a:pt x="3831" y="6951"/>
                    <a:pt x="3833" y="6925"/>
                    <a:pt x="3827" y="6899"/>
                  </a:cubicBezTo>
                  <a:cubicBezTo>
                    <a:pt x="3822" y="6874"/>
                    <a:pt x="3818" y="6849"/>
                    <a:pt x="3812" y="6824"/>
                  </a:cubicBezTo>
                  <a:cubicBezTo>
                    <a:pt x="3808" y="6799"/>
                    <a:pt x="3797" y="6775"/>
                    <a:pt x="3792" y="6749"/>
                  </a:cubicBezTo>
                  <a:cubicBezTo>
                    <a:pt x="3787" y="6724"/>
                    <a:pt x="3777" y="6700"/>
                    <a:pt x="3772" y="6676"/>
                  </a:cubicBezTo>
                  <a:cubicBezTo>
                    <a:pt x="3766" y="6651"/>
                    <a:pt x="3774" y="6624"/>
                    <a:pt x="3770" y="6598"/>
                  </a:cubicBezTo>
                  <a:cubicBezTo>
                    <a:pt x="3764" y="6573"/>
                    <a:pt x="3756" y="6549"/>
                    <a:pt x="3750" y="6523"/>
                  </a:cubicBezTo>
                  <a:cubicBezTo>
                    <a:pt x="3745" y="6498"/>
                    <a:pt x="3740" y="6474"/>
                    <a:pt x="3734" y="6448"/>
                  </a:cubicBezTo>
                  <a:cubicBezTo>
                    <a:pt x="3729" y="6423"/>
                    <a:pt x="3724" y="6399"/>
                    <a:pt x="3718" y="6373"/>
                  </a:cubicBezTo>
                  <a:cubicBezTo>
                    <a:pt x="3713" y="6348"/>
                    <a:pt x="3716" y="6321"/>
                    <a:pt x="3711" y="6297"/>
                  </a:cubicBezTo>
                  <a:cubicBezTo>
                    <a:pt x="3705" y="6272"/>
                    <a:pt x="3699" y="6247"/>
                    <a:pt x="3694" y="6222"/>
                  </a:cubicBezTo>
                  <a:cubicBezTo>
                    <a:pt x="3688" y="6197"/>
                    <a:pt x="3674" y="6174"/>
                    <a:pt x="3669" y="6149"/>
                  </a:cubicBezTo>
                  <a:cubicBezTo>
                    <a:pt x="3664" y="6123"/>
                    <a:pt x="3661" y="6097"/>
                    <a:pt x="3656" y="6074"/>
                  </a:cubicBezTo>
                  <a:cubicBezTo>
                    <a:pt x="3651" y="6048"/>
                    <a:pt x="3645" y="6024"/>
                    <a:pt x="3640" y="5999"/>
                  </a:cubicBezTo>
                  <a:cubicBezTo>
                    <a:pt x="3635" y="5973"/>
                    <a:pt x="3629" y="5949"/>
                    <a:pt x="3624" y="5924"/>
                  </a:cubicBezTo>
                  <a:cubicBezTo>
                    <a:pt x="3619" y="5898"/>
                    <a:pt x="3620" y="5872"/>
                    <a:pt x="3614" y="5848"/>
                  </a:cubicBezTo>
                  <a:cubicBezTo>
                    <a:pt x="3609" y="5822"/>
                    <a:pt x="3606" y="5796"/>
                    <a:pt x="3600" y="5773"/>
                  </a:cubicBezTo>
                  <a:cubicBezTo>
                    <a:pt x="3595" y="5747"/>
                    <a:pt x="3590" y="5722"/>
                    <a:pt x="3584" y="5698"/>
                  </a:cubicBezTo>
                  <a:cubicBezTo>
                    <a:pt x="3579" y="5672"/>
                    <a:pt x="3571" y="5647"/>
                    <a:pt x="3565" y="5623"/>
                  </a:cubicBezTo>
                  <a:cubicBezTo>
                    <a:pt x="3560" y="5597"/>
                    <a:pt x="3545" y="5574"/>
                    <a:pt x="3539" y="5549"/>
                  </a:cubicBezTo>
                  <a:cubicBezTo>
                    <a:pt x="3534" y="5523"/>
                    <a:pt x="3534" y="5497"/>
                    <a:pt x="3529" y="5473"/>
                  </a:cubicBezTo>
                  <a:cubicBezTo>
                    <a:pt x="3523" y="5447"/>
                    <a:pt x="3517" y="5422"/>
                    <a:pt x="3511" y="5398"/>
                  </a:cubicBezTo>
                  <a:cubicBezTo>
                    <a:pt x="3506" y="5372"/>
                    <a:pt x="3495" y="5347"/>
                    <a:pt x="3490" y="5324"/>
                  </a:cubicBezTo>
                  <a:cubicBezTo>
                    <a:pt x="3485" y="5298"/>
                    <a:pt x="3488" y="5271"/>
                    <a:pt x="3483" y="5246"/>
                  </a:cubicBezTo>
                  <a:cubicBezTo>
                    <a:pt x="3477" y="5221"/>
                    <a:pt x="3469" y="5196"/>
                    <a:pt x="3461" y="5173"/>
                  </a:cubicBezTo>
                  <a:cubicBezTo>
                    <a:pt x="3456" y="5147"/>
                    <a:pt x="3450" y="5121"/>
                    <a:pt x="3445" y="5098"/>
                  </a:cubicBezTo>
                  <a:cubicBezTo>
                    <a:pt x="3440" y="5072"/>
                    <a:pt x="3432" y="5047"/>
                    <a:pt x="3426" y="5024"/>
                  </a:cubicBezTo>
                  <a:cubicBezTo>
                    <a:pt x="3418" y="4998"/>
                    <a:pt x="3404" y="4976"/>
                    <a:pt x="3397" y="4951"/>
                  </a:cubicBezTo>
                  <a:cubicBezTo>
                    <a:pt x="3390" y="4926"/>
                    <a:pt x="3390" y="4901"/>
                    <a:pt x="3385" y="4875"/>
                  </a:cubicBezTo>
                  <a:cubicBezTo>
                    <a:pt x="3379" y="4849"/>
                    <a:pt x="3373" y="4826"/>
                    <a:pt x="3367" y="4800"/>
                  </a:cubicBezTo>
                  <a:cubicBezTo>
                    <a:pt x="3359" y="4774"/>
                    <a:pt x="3349" y="4752"/>
                    <a:pt x="3343" y="4726"/>
                  </a:cubicBezTo>
                  <a:cubicBezTo>
                    <a:pt x="3337" y="4701"/>
                    <a:pt x="3333" y="4677"/>
                    <a:pt x="3326" y="4651"/>
                  </a:cubicBezTo>
                  <a:cubicBezTo>
                    <a:pt x="3320" y="4626"/>
                    <a:pt x="3314" y="4602"/>
                    <a:pt x="3308" y="4576"/>
                  </a:cubicBezTo>
                  <a:cubicBezTo>
                    <a:pt x="3300" y="4551"/>
                    <a:pt x="3297" y="4527"/>
                    <a:pt x="3290" y="4501"/>
                  </a:cubicBezTo>
                  <a:cubicBezTo>
                    <a:pt x="3283" y="4478"/>
                    <a:pt x="3274" y="4453"/>
                    <a:pt x="3267" y="4428"/>
                  </a:cubicBezTo>
                  <a:cubicBezTo>
                    <a:pt x="3261" y="4404"/>
                    <a:pt x="3260" y="4377"/>
                    <a:pt x="3252" y="4353"/>
                  </a:cubicBezTo>
                  <a:cubicBezTo>
                    <a:pt x="3246" y="4329"/>
                    <a:pt x="3233" y="4306"/>
                    <a:pt x="3225" y="4280"/>
                  </a:cubicBezTo>
                  <a:cubicBezTo>
                    <a:pt x="3219" y="4257"/>
                    <a:pt x="3219" y="4230"/>
                    <a:pt x="3213" y="4204"/>
                  </a:cubicBezTo>
                  <a:cubicBezTo>
                    <a:pt x="3206" y="4180"/>
                    <a:pt x="3192" y="4156"/>
                    <a:pt x="3186" y="4132"/>
                  </a:cubicBezTo>
                  <a:cubicBezTo>
                    <a:pt x="3179" y="4108"/>
                    <a:pt x="3179" y="4081"/>
                    <a:pt x="3172" y="4056"/>
                  </a:cubicBezTo>
                  <a:cubicBezTo>
                    <a:pt x="3165" y="4032"/>
                    <a:pt x="3160" y="4006"/>
                    <a:pt x="3154" y="3981"/>
                  </a:cubicBezTo>
                  <a:cubicBezTo>
                    <a:pt x="3147" y="3957"/>
                    <a:pt x="3134" y="3932"/>
                    <a:pt x="3128" y="3909"/>
                  </a:cubicBezTo>
                  <a:cubicBezTo>
                    <a:pt x="3122" y="3884"/>
                    <a:pt x="3117" y="3858"/>
                    <a:pt x="3111" y="3834"/>
                  </a:cubicBezTo>
                  <a:cubicBezTo>
                    <a:pt x="3104" y="3809"/>
                    <a:pt x="3094" y="3786"/>
                    <a:pt x="3085" y="3761"/>
                  </a:cubicBezTo>
                  <a:cubicBezTo>
                    <a:pt x="3078" y="3737"/>
                    <a:pt x="3068" y="3713"/>
                    <a:pt x="3062" y="3689"/>
                  </a:cubicBezTo>
                  <a:cubicBezTo>
                    <a:pt x="3053" y="3665"/>
                    <a:pt x="3043" y="3641"/>
                    <a:pt x="3036" y="3616"/>
                  </a:cubicBezTo>
                  <a:cubicBezTo>
                    <a:pt x="3027" y="3593"/>
                    <a:pt x="3031" y="3564"/>
                    <a:pt x="3022" y="3540"/>
                  </a:cubicBezTo>
                  <a:cubicBezTo>
                    <a:pt x="3014" y="3516"/>
                    <a:pt x="3003" y="3493"/>
                    <a:pt x="2994" y="3470"/>
                  </a:cubicBezTo>
                  <a:cubicBezTo>
                    <a:pt x="2987" y="3445"/>
                    <a:pt x="2971" y="3424"/>
                    <a:pt x="2962" y="3400"/>
                  </a:cubicBezTo>
                  <a:cubicBezTo>
                    <a:pt x="2954" y="3375"/>
                    <a:pt x="2951" y="3349"/>
                    <a:pt x="2945" y="3325"/>
                  </a:cubicBezTo>
                  <a:cubicBezTo>
                    <a:pt x="2936" y="3300"/>
                    <a:pt x="2931" y="3275"/>
                    <a:pt x="2923" y="3251"/>
                  </a:cubicBezTo>
                  <a:cubicBezTo>
                    <a:pt x="2915" y="3226"/>
                    <a:pt x="2898" y="3205"/>
                    <a:pt x="2890" y="3182"/>
                  </a:cubicBezTo>
                  <a:cubicBezTo>
                    <a:pt x="2882" y="3157"/>
                    <a:pt x="2880" y="3130"/>
                    <a:pt x="2871" y="3107"/>
                  </a:cubicBezTo>
                  <a:cubicBezTo>
                    <a:pt x="2863" y="3082"/>
                    <a:pt x="2853" y="3058"/>
                    <a:pt x="2844" y="3034"/>
                  </a:cubicBezTo>
                  <a:cubicBezTo>
                    <a:pt x="2837" y="3010"/>
                    <a:pt x="2823" y="2988"/>
                    <a:pt x="2813" y="2963"/>
                  </a:cubicBezTo>
                  <a:cubicBezTo>
                    <a:pt x="2806" y="2939"/>
                    <a:pt x="2802" y="2913"/>
                    <a:pt x="2795" y="2888"/>
                  </a:cubicBezTo>
                  <a:cubicBezTo>
                    <a:pt x="2785" y="2864"/>
                    <a:pt x="2772" y="2843"/>
                    <a:pt x="2763" y="2818"/>
                  </a:cubicBezTo>
                  <a:cubicBezTo>
                    <a:pt x="2753" y="2795"/>
                    <a:pt x="2752" y="2768"/>
                    <a:pt x="2743" y="2743"/>
                  </a:cubicBezTo>
                  <a:cubicBezTo>
                    <a:pt x="2735" y="2720"/>
                    <a:pt x="2727" y="2695"/>
                    <a:pt x="2719" y="2672"/>
                  </a:cubicBezTo>
                  <a:cubicBezTo>
                    <a:pt x="2709" y="2647"/>
                    <a:pt x="2703" y="2621"/>
                    <a:pt x="2693" y="2599"/>
                  </a:cubicBezTo>
                  <a:cubicBezTo>
                    <a:pt x="2683" y="2575"/>
                    <a:pt x="2671" y="2554"/>
                    <a:pt x="2661" y="2529"/>
                  </a:cubicBezTo>
                  <a:cubicBezTo>
                    <a:pt x="2651" y="2506"/>
                    <a:pt x="2636" y="2484"/>
                    <a:pt x="2628" y="2460"/>
                  </a:cubicBezTo>
                  <a:cubicBezTo>
                    <a:pt x="2618" y="2436"/>
                    <a:pt x="2614" y="2410"/>
                    <a:pt x="2603" y="2386"/>
                  </a:cubicBezTo>
                  <a:cubicBezTo>
                    <a:pt x="2594" y="2362"/>
                    <a:pt x="2582" y="2340"/>
                    <a:pt x="2572" y="2315"/>
                  </a:cubicBezTo>
                  <a:cubicBezTo>
                    <a:pt x="2564" y="2291"/>
                    <a:pt x="2551" y="2268"/>
                    <a:pt x="2542" y="2245"/>
                  </a:cubicBezTo>
                  <a:cubicBezTo>
                    <a:pt x="2531" y="2222"/>
                    <a:pt x="2523" y="2197"/>
                    <a:pt x="2512" y="2175"/>
                  </a:cubicBezTo>
                  <a:cubicBezTo>
                    <a:pt x="2501" y="2150"/>
                    <a:pt x="2495" y="2126"/>
                    <a:pt x="2484" y="2104"/>
                  </a:cubicBezTo>
                  <a:cubicBezTo>
                    <a:pt x="2474" y="2079"/>
                    <a:pt x="2465" y="2056"/>
                    <a:pt x="2454" y="2032"/>
                  </a:cubicBezTo>
                  <a:cubicBezTo>
                    <a:pt x="2444" y="2010"/>
                    <a:pt x="2421" y="1991"/>
                    <a:pt x="2410" y="1968"/>
                  </a:cubicBezTo>
                  <a:cubicBezTo>
                    <a:pt x="2400" y="1945"/>
                    <a:pt x="2395" y="1919"/>
                    <a:pt x="2385" y="1896"/>
                  </a:cubicBezTo>
                  <a:cubicBezTo>
                    <a:pt x="2374" y="1874"/>
                    <a:pt x="2363" y="1849"/>
                    <a:pt x="2353" y="1827"/>
                  </a:cubicBezTo>
                  <a:cubicBezTo>
                    <a:pt x="2342" y="1804"/>
                    <a:pt x="2325" y="1784"/>
                    <a:pt x="2313" y="1761"/>
                  </a:cubicBezTo>
                  <a:cubicBezTo>
                    <a:pt x="2301" y="1738"/>
                    <a:pt x="2291" y="1714"/>
                    <a:pt x="2280" y="1692"/>
                  </a:cubicBezTo>
                  <a:cubicBezTo>
                    <a:pt x="2267" y="1668"/>
                    <a:pt x="2265" y="1640"/>
                    <a:pt x="2253" y="1619"/>
                  </a:cubicBezTo>
                  <a:cubicBezTo>
                    <a:pt x="2240" y="1596"/>
                    <a:pt x="2224" y="1576"/>
                    <a:pt x="2212" y="1553"/>
                  </a:cubicBezTo>
                  <a:cubicBezTo>
                    <a:pt x="2200" y="1531"/>
                    <a:pt x="2183" y="1511"/>
                    <a:pt x="2170" y="1489"/>
                  </a:cubicBezTo>
                  <a:cubicBezTo>
                    <a:pt x="2159" y="1467"/>
                    <a:pt x="2153" y="1440"/>
                    <a:pt x="2141" y="1418"/>
                  </a:cubicBezTo>
                  <a:cubicBezTo>
                    <a:pt x="2128" y="1395"/>
                    <a:pt x="2106" y="1379"/>
                    <a:pt x="2093" y="1357"/>
                  </a:cubicBezTo>
                  <a:cubicBezTo>
                    <a:pt x="2079" y="1335"/>
                    <a:pt x="2063" y="1315"/>
                    <a:pt x="2050" y="1293"/>
                  </a:cubicBezTo>
                  <a:cubicBezTo>
                    <a:pt x="2037" y="1272"/>
                    <a:pt x="2035" y="1243"/>
                    <a:pt x="2023" y="1221"/>
                  </a:cubicBezTo>
                  <a:cubicBezTo>
                    <a:pt x="2009" y="1200"/>
                    <a:pt x="1990" y="1181"/>
                    <a:pt x="1977" y="1159"/>
                  </a:cubicBezTo>
                  <a:cubicBezTo>
                    <a:pt x="1964" y="1138"/>
                    <a:pt x="1949" y="1116"/>
                    <a:pt x="1934" y="1095"/>
                  </a:cubicBezTo>
                  <a:cubicBezTo>
                    <a:pt x="1919" y="1074"/>
                    <a:pt x="1908" y="1051"/>
                    <a:pt x="1894" y="1030"/>
                  </a:cubicBezTo>
                  <a:cubicBezTo>
                    <a:pt x="1879" y="1008"/>
                    <a:pt x="1864" y="988"/>
                    <a:pt x="1849" y="966"/>
                  </a:cubicBezTo>
                  <a:cubicBezTo>
                    <a:pt x="1835" y="945"/>
                    <a:pt x="1820" y="926"/>
                    <a:pt x="1805" y="905"/>
                  </a:cubicBezTo>
                  <a:cubicBezTo>
                    <a:pt x="1790" y="885"/>
                    <a:pt x="1768" y="869"/>
                    <a:pt x="1752" y="849"/>
                  </a:cubicBezTo>
                  <a:cubicBezTo>
                    <a:pt x="1736" y="829"/>
                    <a:pt x="1725" y="805"/>
                    <a:pt x="1709" y="784"/>
                  </a:cubicBezTo>
                  <a:cubicBezTo>
                    <a:pt x="1693" y="765"/>
                    <a:pt x="1672" y="749"/>
                    <a:pt x="1655" y="730"/>
                  </a:cubicBezTo>
                  <a:cubicBezTo>
                    <a:pt x="1639" y="709"/>
                    <a:pt x="1623" y="690"/>
                    <a:pt x="1607" y="671"/>
                  </a:cubicBezTo>
                  <a:cubicBezTo>
                    <a:pt x="1590" y="653"/>
                    <a:pt x="1574" y="632"/>
                    <a:pt x="1557" y="615"/>
                  </a:cubicBezTo>
                  <a:cubicBezTo>
                    <a:pt x="1538" y="596"/>
                    <a:pt x="1520" y="579"/>
                    <a:pt x="1501" y="562"/>
                  </a:cubicBezTo>
                  <a:cubicBezTo>
                    <a:pt x="1483" y="542"/>
                    <a:pt x="1461" y="530"/>
                    <a:pt x="1442" y="513"/>
                  </a:cubicBezTo>
                  <a:cubicBezTo>
                    <a:pt x="1424" y="495"/>
                    <a:pt x="1415" y="467"/>
                    <a:pt x="1397" y="450"/>
                  </a:cubicBezTo>
                  <a:cubicBezTo>
                    <a:pt x="1378" y="433"/>
                    <a:pt x="1359" y="415"/>
                    <a:pt x="1339" y="399"/>
                  </a:cubicBezTo>
                  <a:cubicBezTo>
                    <a:pt x="1319" y="383"/>
                    <a:pt x="1294" y="374"/>
                    <a:pt x="1274" y="359"/>
                  </a:cubicBezTo>
                  <a:cubicBezTo>
                    <a:pt x="1254" y="343"/>
                    <a:pt x="1236" y="323"/>
                    <a:pt x="1216" y="308"/>
                  </a:cubicBezTo>
                  <a:cubicBezTo>
                    <a:pt x="1195" y="294"/>
                    <a:pt x="1173" y="280"/>
                    <a:pt x="1152" y="265"/>
                  </a:cubicBezTo>
                  <a:cubicBezTo>
                    <a:pt x="1130" y="251"/>
                    <a:pt x="1107" y="242"/>
                    <a:pt x="1085" y="229"/>
                  </a:cubicBezTo>
                  <a:cubicBezTo>
                    <a:pt x="1064" y="216"/>
                    <a:pt x="1046" y="195"/>
                    <a:pt x="1023" y="182"/>
                  </a:cubicBezTo>
                  <a:cubicBezTo>
                    <a:pt x="1001" y="171"/>
                    <a:pt x="976" y="162"/>
                    <a:pt x="954" y="150"/>
                  </a:cubicBezTo>
                  <a:cubicBezTo>
                    <a:pt x="931" y="140"/>
                    <a:pt x="909" y="129"/>
                    <a:pt x="884" y="118"/>
                  </a:cubicBezTo>
                  <a:cubicBezTo>
                    <a:pt x="860" y="107"/>
                    <a:pt x="835" y="104"/>
                    <a:pt x="810" y="97"/>
                  </a:cubicBezTo>
                  <a:cubicBezTo>
                    <a:pt x="787" y="87"/>
                    <a:pt x="764" y="76"/>
                    <a:pt x="739" y="70"/>
                  </a:cubicBezTo>
                  <a:cubicBezTo>
                    <a:pt x="716" y="61"/>
                    <a:pt x="692" y="50"/>
                    <a:pt x="668" y="44"/>
                  </a:cubicBezTo>
                  <a:cubicBezTo>
                    <a:pt x="643" y="38"/>
                    <a:pt x="616" y="39"/>
                    <a:pt x="591" y="33"/>
                  </a:cubicBezTo>
                  <a:cubicBezTo>
                    <a:pt x="566" y="28"/>
                    <a:pt x="542" y="16"/>
                    <a:pt x="518" y="12"/>
                  </a:cubicBezTo>
                  <a:cubicBezTo>
                    <a:pt x="512" y="11"/>
                    <a:pt x="506" y="11"/>
                    <a:pt x="500" y="11"/>
                  </a:cubicBezTo>
                  <a:cubicBezTo>
                    <a:pt x="483" y="11"/>
                    <a:pt x="467" y="14"/>
                    <a:pt x="451" y="14"/>
                  </a:cubicBezTo>
                  <a:cubicBezTo>
                    <a:pt x="447" y="14"/>
                    <a:pt x="444" y="13"/>
                    <a:pt x="441" y="13"/>
                  </a:cubicBezTo>
                  <a:cubicBezTo>
                    <a:pt x="416" y="12"/>
                    <a:pt x="390" y="12"/>
                    <a:pt x="365" y="11"/>
                  </a:cubicBezTo>
                  <a:cubicBezTo>
                    <a:pt x="340" y="11"/>
                    <a:pt x="316" y="0"/>
                    <a:pt x="292" y="0"/>
                  </a:cubicBezTo>
                  <a:close/>
                </a:path>
              </a:pathLst>
            </a:custGeom>
            <a:solidFill>
              <a:srgbClr val="FF6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4"/>
            <p:cNvSpPr/>
            <p:nvPr/>
          </p:nvSpPr>
          <p:spPr>
            <a:xfrm>
              <a:off x="4477325" y="3282275"/>
              <a:ext cx="175575" cy="412250"/>
            </a:xfrm>
            <a:custGeom>
              <a:avLst/>
              <a:gdLst/>
              <a:ahLst/>
              <a:cxnLst/>
              <a:rect l="l" t="t" r="r" b="b"/>
              <a:pathLst>
                <a:path w="7023" h="16490" extrusionOk="0">
                  <a:moveTo>
                    <a:pt x="2125" y="0"/>
                  </a:moveTo>
                  <a:cubicBezTo>
                    <a:pt x="2121" y="0"/>
                    <a:pt x="2117" y="1"/>
                    <a:pt x="2114" y="1"/>
                  </a:cubicBezTo>
                  <a:cubicBezTo>
                    <a:pt x="2089" y="4"/>
                    <a:pt x="2064" y="9"/>
                    <a:pt x="2038" y="13"/>
                  </a:cubicBezTo>
                  <a:cubicBezTo>
                    <a:pt x="2012" y="17"/>
                    <a:pt x="1989" y="23"/>
                    <a:pt x="1963" y="29"/>
                  </a:cubicBezTo>
                  <a:cubicBezTo>
                    <a:pt x="1937" y="34"/>
                    <a:pt x="1914" y="39"/>
                    <a:pt x="1888" y="47"/>
                  </a:cubicBezTo>
                  <a:cubicBezTo>
                    <a:pt x="1864" y="53"/>
                    <a:pt x="1839" y="59"/>
                    <a:pt x="1814" y="66"/>
                  </a:cubicBezTo>
                  <a:cubicBezTo>
                    <a:pt x="1790" y="75"/>
                    <a:pt x="1768" y="87"/>
                    <a:pt x="1743" y="96"/>
                  </a:cubicBezTo>
                  <a:cubicBezTo>
                    <a:pt x="1720" y="106"/>
                    <a:pt x="1695" y="113"/>
                    <a:pt x="1673" y="125"/>
                  </a:cubicBezTo>
                  <a:cubicBezTo>
                    <a:pt x="1650" y="136"/>
                    <a:pt x="1624" y="143"/>
                    <a:pt x="1602" y="155"/>
                  </a:cubicBezTo>
                  <a:cubicBezTo>
                    <a:pt x="1578" y="167"/>
                    <a:pt x="1557" y="182"/>
                    <a:pt x="1535" y="194"/>
                  </a:cubicBezTo>
                  <a:cubicBezTo>
                    <a:pt x="1514" y="208"/>
                    <a:pt x="1498" y="231"/>
                    <a:pt x="1477" y="245"/>
                  </a:cubicBezTo>
                  <a:cubicBezTo>
                    <a:pt x="1455" y="258"/>
                    <a:pt x="1427" y="262"/>
                    <a:pt x="1406" y="277"/>
                  </a:cubicBezTo>
                  <a:cubicBezTo>
                    <a:pt x="1386" y="291"/>
                    <a:pt x="1366" y="309"/>
                    <a:pt x="1346" y="323"/>
                  </a:cubicBezTo>
                  <a:cubicBezTo>
                    <a:pt x="1326" y="339"/>
                    <a:pt x="1307" y="355"/>
                    <a:pt x="1287" y="374"/>
                  </a:cubicBezTo>
                  <a:cubicBezTo>
                    <a:pt x="1267" y="390"/>
                    <a:pt x="1245" y="404"/>
                    <a:pt x="1227" y="420"/>
                  </a:cubicBezTo>
                  <a:cubicBezTo>
                    <a:pt x="1208" y="438"/>
                    <a:pt x="1197" y="465"/>
                    <a:pt x="1179" y="482"/>
                  </a:cubicBezTo>
                  <a:cubicBezTo>
                    <a:pt x="1160" y="499"/>
                    <a:pt x="1141" y="515"/>
                    <a:pt x="1122" y="534"/>
                  </a:cubicBezTo>
                  <a:cubicBezTo>
                    <a:pt x="1104" y="551"/>
                    <a:pt x="1085" y="569"/>
                    <a:pt x="1067" y="588"/>
                  </a:cubicBezTo>
                  <a:cubicBezTo>
                    <a:pt x="1050" y="606"/>
                    <a:pt x="1035" y="627"/>
                    <a:pt x="1018" y="647"/>
                  </a:cubicBezTo>
                  <a:cubicBezTo>
                    <a:pt x="1000" y="665"/>
                    <a:pt x="978" y="680"/>
                    <a:pt x="961" y="698"/>
                  </a:cubicBezTo>
                  <a:cubicBezTo>
                    <a:pt x="944" y="717"/>
                    <a:pt x="924" y="733"/>
                    <a:pt x="908" y="754"/>
                  </a:cubicBezTo>
                  <a:cubicBezTo>
                    <a:pt x="892" y="773"/>
                    <a:pt x="885" y="800"/>
                    <a:pt x="869" y="820"/>
                  </a:cubicBezTo>
                  <a:cubicBezTo>
                    <a:pt x="853" y="841"/>
                    <a:pt x="827" y="852"/>
                    <a:pt x="811" y="873"/>
                  </a:cubicBezTo>
                  <a:cubicBezTo>
                    <a:pt x="795" y="893"/>
                    <a:pt x="785" y="917"/>
                    <a:pt x="770" y="937"/>
                  </a:cubicBezTo>
                  <a:cubicBezTo>
                    <a:pt x="756" y="957"/>
                    <a:pt x="746" y="982"/>
                    <a:pt x="730" y="1002"/>
                  </a:cubicBezTo>
                  <a:cubicBezTo>
                    <a:pt x="715" y="1024"/>
                    <a:pt x="692" y="1039"/>
                    <a:pt x="677" y="1060"/>
                  </a:cubicBezTo>
                  <a:cubicBezTo>
                    <a:pt x="663" y="1082"/>
                    <a:pt x="649" y="1102"/>
                    <a:pt x="634" y="1123"/>
                  </a:cubicBezTo>
                  <a:cubicBezTo>
                    <a:pt x="619" y="1145"/>
                    <a:pt x="609" y="1168"/>
                    <a:pt x="596" y="1190"/>
                  </a:cubicBezTo>
                  <a:cubicBezTo>
                    <a:pt x="582" y="1211"/>
                    <a:pt x="563" y="1230"/>
                    <a:pt x="549" y="1252"/>
                  </a:cubicBezTo>
                  <a:cubicBezTo>
                    <a:pt x="536" y="1273"/>
                    <a:pt x="526" y="1298"/>
                    <a:pt x="513" y="1319"/>
                  </a:cubicBezTo>
                  <a:cubicBezTo>
                    <a:pt x="500" y="1341"/>
                    <a:pt x="490" y="1365"/>
                    <a:pt x="477" y="1388"/>
                  </a:cubicBezTo>
                  <a:cubicBezTo>
                    <a:pt x="463" y="1410"/>
                    <a:pt x="448" y="1431"/>
                    <a:pt x="435" y="1452"/>
                  </a:cubicBezTo>
                  <a:cubicBezTo>
                    <a:pt x="421" y="1475"/>
                    <a:pt x="405" y="1495"/>
                    <a:pt x="394" y="1516"/>
                  </a:cubicBezTo>
                  <a:cubicBezTo>
                    <a:pt x="382" y="1539"/>
                    <a:pt x="367" y="1560"/>
                    <a:pt x="355" y="1582"/>
                  </a:cubicBezTo>
                  <a:cubicBezTo>
                    <a:pt x="343" y="1605"/>
                    <a:pt x="339" y="1632"/>
                    <a:pt x="327" y="1655"/>
                  </a:cubicBezTo>
                  <a:cubicBezTo>
                    <a:pt x="314" y="1677"/>
                    <a:pt x="298" y="1698"/>
                    <a:pt x="288" y="1720"/>
                  </a:cubicBezTo>
                  <a:cubicBezTo>
                    <a:pt x="276" y="1742"/>
                    <a:pt x="263" y="1766"/>
                    <a:pt x="252" y="1787"/>
                  </a:cubicBezTo>
                  <a:cubicBezTo>
                    <a:pt x="239" y="1810"/>
                    <a:pt x="227" y="1832"/>
                    <a:pt x="216" y="1854"/>
                  </a:cubicBezTo>
                  <a:cubicBezTo>
                    <a:pt x="204" y="1879"/>
                    <a:pt x="194" y="1901"/>
                    <a:pt x="184" y="1924"/>
                  </a:cubicBezTo>
                  <a:cubicBezTo>
                    <a:pt x="173" y="1948"/>
                    <a:pt x="167" y="1973"/>
                    <a:pt x="156" y="1996"/>
                  </a:cubicBezTo>
                  <a:cubicBezTo>
                    <a:pt x="145" y="2020"/>
                    <a:pt x="140" y="2046"/>
                    <a:pt x="130" y="2068"/>
                  </a:cubicBezTo>
                  <a:cubicBezTo>
                    <a:pt x="119" y="2093"/>
                    <a:pt x="108" y="2115"/>
                    <a:pt x="97" y="2138"/>
                  </a:cubicBezTo>
                  <a:cubicBezTo>
                    <a:pt x="86" y="2163"/>
                    <a:pt x="72" y="2185"/>
                    <a:pt x="63" y="2206"/>
                  </a:cubicBezTo>
                  <a:cubicBezTo>
                    <a:pt x="52" y="2233"/>
                    <a:pt x="51" y="2260"/>
                    <a:pt x="43" y="2280"/>
                  </a:cubicBezTo>
                  <a:cubicBezTo>
                    <a:pt x="25" y="2325"/>
                    <a:pt x="1" y="2310"/>
                    <a:pt x="2" y="2348"/>
                  </a:cubicBezTo>
                  <a:cubicBezTo>
                    <a:pt x="4" y="2387"/>
                    <a:pt x="22" y="2384"/>
                    <a:pt x="29" y="2422"/>
                  </a:cubicBezTo>
                  <a:cubicBezTo>
                    <a:pt x="38" y="2459"/>
                    <a:pt x="24" y="2462"/>
                    <a:pt x="33" y="2501"/>
                  </a:cubicBezTo>
                  <a:cubicBezTo>
                    <a:pt x="40" y="2538"/>
                    <a:pt x="50" y="2537"/>
                    <a:pt x="57" y="2575"/>
                  </a:cubicBezTo>
                  <a:cubicBezTo>
                    <a:pt x="66" y="2612"/>
                    <a:pt x="61" y="2613"/>
                    <a:pt x="68" y="2651"/>
                  </a:cubicBezTo>
                  <a:cubicBezTo>
                    <a:pt x="77" y="2688"/>
                    <a:pt x="83" y="2687"/>
                    <a:pt x="92" y="2725"/>
                  </a:cubicBezTo>
                  <a:cubicBezTo>
                    <a:pt x="99" y="2762"/>
                    <a:pt x="98" y="2762"/>
                    <a:pt x="106" y="2800"/>
                  </a:cubicBezTo>
                  <a:cubicBezTo>
                    <a:pt x="114" y="2837"/>
                    <a:pt x="104" y="2839"/>
                    <a:pt x="113" y="2877"/>
                  </a:cubicBezTo>
                  <a:cubicBezTo>
                    <a:pt x="121" y="2914"/>
                    <a:pt x="119" y="2914"/>
                    <a:pt x="127" y="2953"/>
                  </a:cubicBezTo>
                  <a:cubicBezTo>
                    <a:pt x="136" y="2990"/>
                    <a:pt x="145" y="2989"/>
                    <a:pt x="153" y="3027"/>
                  </a:cubicBezTo>
                  <a:cubicBezTo>
                    <a:pt x="161" y="3064"/>
                    <a:pt x="162" y="3064"/>
                    <a:pt x="170" y="3102"/>
                  </a:cubicBezTo>
                  <a:cubicBezTo>
                    <a:pt x="178" y="3139"/>
                    <a:pt x="177" y="3140"/>
                    <a:pt x="184" y="3178"/>
                  </a:cubicBezTo>
                  <a:cubicBezTo>
                    <a:pt x="191" y="3215"/>
                    <a:pt x="184" y="3217"/>
                    <a:pt x="191" y="3256"/>
                  </a:cubicBezTo>
                  <a:cubicBezTo>
                    <a:pt x="200" y="3293"/>
                    <a:pt x="199" y="3295"/>
                    <a:pt x="205" y="3332"/>
                  </a:cubicBezTo>
                  <a:cubicBezTo>
                    <a:pt x="213" y="3370"/>
                    <a:pt x="225" y="3367"/>
                    <a:pt x="233" y="3406"/>
                  </a:cubicBezTo>
                  <a:cubicBezTo>
                    <a:pt x="242" y="3443"/>
                    <a:pt x="242" y="3443"/>
                    <a:pt x="249" y="3482"/>
                  </a:cubicBezTo>
                  <a:cubicBezTo>
                    <a:pt x="258" y="3519"/>
                    <a:pt x="254" y="3521"/>
                    <a:pt x="263" y="3558"/>
                  </a:cubicBezTo>
                  <a:cubicBezTo>
                    <a:pt x="270" y="3596"/>
                    <a:pt x="261" y="3599"/>
                    <a:pt x="269" y="3636"/>
                  </a:cubicBezTo>
                  <a:cubicBezTo>
                    <a:pt x="277" y="3674"/>
                    <a:pt x="287" y="3673"/>
                    <a:pt x="295" y="3710"/>
                  </a:cubicBezTo>
                  <a:cubicBezTo>
                    <a:pt x="303" y="3748"/>
                    <a:pt x="304" y="3748"/>
                    <a:pt x="312" y="3785"/>
                  </a:cubicBezTo>
                  <a:cubicBezTo>
                    <a:pt x="320" y="3823"/>
                    <a:pt x="308" y="3825"/>
                    <a:pt x="317" y="3862"/>
                  </a:cubicBezTo>
                  <a:cubicBezTo>
                    <a:pt x="324" y="3900"/>
                    <a:pt x="330" y="3899"/>
                    <a:pt x="338" y="3937"/>
                  </a:cubicBezTo>
                  <a:cubicBezTo>
                    <a:pt x="345" y="3975"/>
                    <a:pt x="345" y="3975"/>
                    <a:pt x="354" y="4013"/>
                  </a:cubicBezTo>
                  <a:cubicBezTo>
                    <a:pt x="362" y="4051"/>
                    <a:pt x="363" y="4051"/>
                    <a:pt x="371" y="4088"/>
                  </a:cubicBezTo>
                  <a:cubicBezTo>
                    <a:pt x="379" y="4126"/>
                    <a:pt x="370" y="4129"/>
                    <a:pt x="378" y="4166"/>
                  </a:cubicBezTo>
                  <a:cubicBezTo>
                    <a:pt x="386" y="4204"/>
                    <a:pt x="389" y="4204"/>
                    <a:pt x="398" y="4241"/>
                  </a:cubicBezTo>
                  <a:cubicBezTo>
                    <a:pt x="405" y="4279"/>
                    <a:pt x="414" y="4278"/>
                    <a:pt x="421" y="4315"/>
                  </a:cubicBezTo>
                  <a:cubicBezTo>
                    <a:pt x="430" y="4353"/>
                    <a:pt x="425" y="4354"/>
                    <a:pt x="432" y="4392"/>
                  </a:cubicBezTo>
                  <a:cubicBezTo>
                    <a:pt x="441" y="4430"/>
                    <a:pt x="446" y="4429"/>
                    <a:pt x="454" y="4467"/>
                  </a:cubicBezTo>
                  <a:cubicBezTo>
                    <a:pt x="462" y="4505"/>
                    <a:pt x="450" y="4508"/>
                    <a:pt x="458" y="4547"/>
                  </a:cubicBezTo>
                  <a:cubicBezTo>
                    <a:pt x="466" y="4584"/>
                    <a:pt x="464" y="4584"/>
                    <a:pt x="473" y="4623"/>
                  </a:cubicBezTo>
                  <a:cubicBezTo>
                    <a:pt x="480" y="4660"/>
                    <a:pt x="486" y="4660"/>
                    <a:pt x="494" y="4698"/>
                  </a:cubicBezTo>
                  <a:cubicBezTo>
                    <a:pt x="502" y="4735"/>
                    <a:pt x="502" y="4735"/>
                    <a:pt x="510" y="4774"/>
                  </a:cubicBezTo>
                  <a:cubicBezTo>
                    <a:pt x="518" y="4811"/>
                    <a:pt x="523" y="4811"/>
                    <a:pt x="532" y="4849"/>
                  </a:cubicBezTo>
                  <a:cubicBezTo>
                    <a:pt x="539" y="4886"/>
                    <a:pt x="532" y="4889"/>
                    <a:pt x="539" y="4927"/>
                  </a:cubicBezTo>
                  <a:cubicBezTo>
                    <a:pt x="548" y="4964"/>
                    <a:pt x="555" y="4963"/>
                    <a:pt x="564" y="5001"/>
                  </a:cubicBezTo>
                  <a:cubicBezTo>
                    <a:pt x="571" y="5038"/>
                    <a:pt x="576" y="5038"/>
                    <a:pt x="584" y="5076"/>
                  </a:cubicBezTo>
                  <a:cubicBezTo>
                    <a:pt x="592" y="5113"/>
                    <a:pt x="582" y="5115"/>
                    <a:pt x="591" y="5153"/>
                  </a:cubicBezTo>
                  <a:cubicBezTo>
                    <a:pt x="598" y="5190"/>
                    <a:pt x="606" y="5189"/>
                    <a:pt x="613" y="5228"/>
                  </a:cubicBezTo>
                  <a:cubicBezTo>
                    <a:pt x="622" y="5265"/>
                    <a:pt x="614" y="5266"/>
                    <a:pt x="623" y="5306"/>
                  </a:cubicBezTo>
                  <a:cubicBezTo>
                    <a:pt x="630" y="5345"/>
                    <a:pt x="635" y="5344"/>
                    <a:pt x="643" y="5381"/>
                  </a:cubicBezTo>
                  <a:cubicBezTo>
                    <a:pt x="651" y="5420"/>
                    <a:pt x="638" y="5424"/>
                    <a:pt x="656" y="5458"/>
                  </a:cubicBezTo>
                  <a:cubicBezTo>
                    <a:pt x="660" y="5465"/>
                    <a:pt x="662" y="5468"/>
                    <a:pt x="664" y="5468"/>
                  </a:cubicBezTo>
                  <a:cubicBezTo>
                    <a:pt x="672" y="5468"/>
                    <a:pt x="671" y="5423"/>
                    <a:pt x="687" y="5388"/>
                  </a:cubicBezTo>
                  <a:cubicBezTo>
                    <a:pt x="697" y="5368"/>
                    <a:pt x="703" y="5344"/>
                    <a:pt x="716" y="5317"/>
                  </a:cubicBezTo>
                  <a:cubicBezTo>
                    <a:pt x="726" y="5295"/>
                    <a:pt x="746" y="5277"/>
                    <a:pt x="758" y="5253"/>
                  </a:cubicBezTo>
                  <a:cubicBezTo>
                    <a:pt x="769" y="5231"/>
                    <a:pt x="773" y="5205"/>
                    <a:pt x="785" y="5181"/>
                  </a:cubicBezTo>
                  <a:cubicBezTo>
                    <a:pt x="795" y="5159"/>
                    <a:pt x="806" y="5137"/>
                    <a:pt x="817" y="5113"/>
                  </a:cubicBezTo>
                  <a:cubicBezTo>
                    <a:pt x="827" y="5092"/>
                    <a:pt x="837" y="5067"/>
                    <a:pt x="849" y="5044"/>
                  </a:cubicBezTo>
                  <a:cubicBezTo>
                    <a:pt x="860" y="5022"/>
                    <a:pt x="874" y="4999"/>
                    <a:pt x="885" y="4976"/>
                  </a:cubicBezTo>
                  <a:cubicBezTo>
                    <a:pt x="896" y="4955"/>
                    <a:pt x="906" y="4931"/>
                    <a:pt x="917" y="4907"/>
                  </a:cubicBezTo>
                  <a:cubicBezTo>
                    <a:pt x="928" y="4885"/>
                    <a:pt x="941" y="4863"/>
                    <a:pt x="954" y="4840"/>
                  </a:cubicBezTo>
                  <a:cubicBezTo>
                    <a:pt x="966" y="4819"/>
                    <a:pt x="978" y="4797"/>
                    <a:pt x="991" y="4774"/>
                  </a:cubicBezTo>
                  <a:cubicBezTo>
                    <a:pt x="1003" y="4752"/>
                    <a:pt x="1011" y="4728"/>
                    <a:pt x="1023" y="4704"/>
                  </a:cubicBezTo>
                  <a:cubicBezTo>
                    <a:pt x="1035" y="4683"/>
                    <a:pt x="1053" y="4663"/>
                    <a:pt x="1066" y="4642"/>
                  </a:cubicBezTo>
                  <a:cubicBezTo>
                    <a:pt x="1078" y="4621"/>
                    <a:pt x="1083" y="4594"/>
                    <a:pt x="1095" y="4570"/>
                  </a:cubicBezTo>
                  <a:cubicBezTo>
                    <a:pt x="1107" y="4549"/>
                    <a:pt x="1132" y="4533"/>
                    <a:pt x="1143" y="4510"/>
                  </a:cubicBezTo>
                  <a:cubicBezTo>
                    <a:pt x="1155" y="4489"/>
                    <a:pt x="1158" y="4461"/>
                    <a:pt x="1170" y="4439"/>
                  </a:cubicBezTo>
                  <a:cubicBezTo>
                    <a:pt x="1182" y="4417"/>
                    <a:pt x="1202" y="4399"/>
                    <a:pt x="1216" y="4376"/>
                  </a:cubicBezTo>
                  <a:cubicBezTo>
                    <a:pt x="1228" y="4355"/>
                    <a:pt x="1241" y="4334"/>
                    <a:pt x="1255" y="4311"/>
                  </a:cubicBezTo>
                  <a:cubicBezTo>
                    <a:pt x="1267" y="4290"/>
                    <a:pt x="1268" y="4260"/>
                    <a:pt x="1282" y="4238"/>
                  </a:cubicBezTo>
                  <a:cubicBezTo>
                    <a:pt x="1293" y="4217"/>
                    <a:pt x="1316" y="4200"/>
                    <a:pt x="1330" y="4178"/>
                  </a:cubicBezTo>
                  <a:cubicBezTo>
                    <a:pt x="1343" y="4157"/>
                    <a:pt x="1353" y="4134"/>
                    <a:pt x="1367" y="4112"/>
                  </a:cubicBezTo>
                  <a:cubicBezTo>
                    <a:pt x="1380" y="4090"/>
                    <a:pt x="1389" y="4065"/>
                    <a:pt x="1402" y="4043"/>
                  </a:cubicBezTo>
                  <a:cubicBezTo>
                    <a:pt x="1416" y="4022"/>
                    <a:pt x="1436" y="4005"/>
                    <a:pt x="1449" y="3983"/>
                  </a:cubicBezTo>
                  <a:cubicBezTo>
                    <a:pt x="1463" y="3962"/>
                    <a:pt x="1479" y="3942"/>
                    <a:pt x="1492" y="3920"/>
                  </a:cubicBezTo>
                  <a:cubicBezTo>
                    <a:pt x="1505" y="3899"/>
                    <a:pt x="1508" y="3871"/>
                    <a:pt x="1522" y="3849"/>
                  </a:cubicBezTo>
                  <a:cubicBezTo>
                    <a:pt x="1534" y="3828"/>
                    <a:pt x="1549" y="3808"/>
                    <a:pt x="1564" y="3786"/>
                  </a:cubicBezTo>
                  <a:cubicBezTo>
                    <a:pt x="1577" y="3765"/>
                    <a:pt x="1602" y="3750"/>
                    <a:pt x="1615" y="3728"/>
                  </a:cubicBezTo>
                  <a:cubicBezTo>
                    <a:pt x="1630" y="3707"/>
                    <a:pt x="1632" y="3679"/>
                    <a:pt x="1646" y="3658"/>
                  </a:cubicBezTo>
                  <a:cubicBezTo>
                    <a:pt x="1661" y="3636"/>
                    <a:pt x="1675" y="3616"/>
                    <a:pt x="1690" y="3594"/>
                  </a:cubicBezTo>
                  <a:cubicBezTo>
                    <a:pt x="1705" y="3573"/>
                    <a:pt x="1723" y="3556"/>
                    <a:pt x="1738" y="3534"/>
                  </a:cubicBezTo>
                  <a:cubicBezTo>
                    <a:pt x="1753" y="3514"/>
                    <a:pt x="1775" y="3499"/>
                    <a:pt x="1790" y="3478"/>
                  </a:cubicBezTo>
                  <a:cubicBezTo>
                    <a:pt x="1805" y="3458"/>
                    <a:pt x="1814" y="3433"/>
                    <a:pt x="1830" y="3412"/>
                  </a:cubicBezTo>
                  <a:cubicBezTo>
                    <a:pt x="1845" y="3392"/>
                    <a:pt x="1856" y="3368"/>
                    <a:pt x="1872" y="3348"/>
                  </a:cubicBezTo>
                  <a:cubicBezTo>
                    <a:pt x="1888" y="3328"/>
                    <a:pt x="1913" y="3315"/>
                    <a:pt x="1929" y="3296"/>
                  </a:cubicBezTo>
                  <a:cubicBezTo>
                    <a:pt x="1945" y="3276"/>
                    <a:pt x="1951" y="3250"/>
                    <a:pt x="1967" y="3229"/>
                  </a:cubicBezTo>
                  <a:cubicBezTo>
                    <a:pt x="1983" y="3209"/>
                    <a:pt x="2009" y="3197"/>
                    <a:pt x="2025" y="3178"/>
                  </a:cubicBezTo>
                  <a:cubicBezTo>
                    <a:pt x="2041" y="3159"/>
                    <a:pt x="2047" y="3132"/>
                    <a:pt x="2065" y="3111"/>
                  </a:cubicBezTo>
                  <a:cubicBezTo>
                    <a:pt x="2082" y="3092"/>
                    <a:pt x="2100" y="3074"/>
                    <a:pt x="2116" y="3055"/>
                  </a:cubicBezTo>
                  <a:cubicBezTo>
                    <a:pt x="2133" y="3036"/>
                    <a:pt x="2159" y="3026"/>
                    <a:pt x="2176" y="3006"/>
                  </a:cubicBezTo>
                  <a:cubicBezTo>
                    <a:pt x="2193" y="2988"/>
                    <a:pt x="2208" y="2967"/>
                    <a:pt x="2225" y="2948"/>
                  </a:cubicBezTo>
                  <a:cubicBezTo>
                    <a:pt x="2242" y="2929"/>
                    <a:pt x="2264" y="2915"/>
                    <a:pt x="2283" y="2898"/>
                  </a:cubicBezTo>
                  <a:cubicBezTo>
                    <a:pt x="2301" y="2881"/>
                    <a:pt x="2312" y="2855"/>
                    <a:pt x="2331" y="2838"/>
                  </a:cubicBezTo>
                  <a:lnTo>
                    <a:pt x="2387" y="2786"/>
                  </a:lnTo>
                  <a:cubicBezTo>
                    <a:pt x="2406" y="2769"/>
                    <a:pt x="2432" y="2759"/>
                    <a:pt x="2451" y="2743"/>
                  </a:cubicBezTo>
                  <a:cubicBezTo>
                    <a:pt x="2472" y="2727"/>
                    <a:pt x="2488" y="2707"/>
                    <a:pt x="2508" y="2693"/>
                  </a:cubicBezTo>
                  <a:cubicBezTo>
                    <a:pt x="2528" y="2677"/>
                    <a:pt x="2547" y="2658"/>
                    <a:pt x="2567" y="2644"/>
                  </a:cubicBezTo>
                  <a:cubicBezTo>
                    <a:pt x="2588" y="2629"/>
                    <a:pt x="2614" y="2623"/>
                    <a:pt x="2636" y="2609"/>
                  </a:cubicBezTo>
                  <a:cubicBezTo>
                    <a:pt x="2657" y="2596"/>
                    <a:pt x="2676" y="2578"/>
                    <a:pt x="2698" y="2566"/>
                  </a:cubicBezTo>
                  <a:cubicBezTo>
                    <a:pt x="2721" y="2554"/>
                    <a:pt x="2743" y="2539"/>
                    <a:pt x="2764" y="2528"/>
                  </a:cubicBezTo>
                  <a:cubicBezTo>
                    <a:pt x="2787" y="2517"/>
                    <a:pt x="2814" y="2514"/>
                    <a:pt x="2837" y="2505"/>
                  </a:cubicBezTo>
                  <a:cubicBezTo>
                    <a:pt x="2862" y="2495"/>
                    <a:pt x="2882" y="2476"/>
                    <a:pt x="2905" y="2469"/>
                  </a:cubicBezTo>
                  <a:cubicBezTo>
                    <a:pt x="2930" y="2460"/>
                    <a:pt x="2958" y="2464"/>
                    <a:pt x="2981" y="2460"/>
                  </a:cubicBezTo>
                  <a:cubicBezTo>
                    <a:pt x="3007" y="2455"/>
                    <a:pt x="3032" y="2449"/>
                    <a:pt x="3056" y="2447"/>
                  </a:cubicBezTo>
                  <a:cubicBezTo>
                    <a:pt x="3082" y="2444"/>
                    <a:pt x="3108" y="2438"/>
                    <a:pt x="3134" y="2438"/>
                  </a:cubicBezTo>
                  <a:cubicBezTo>
                    <a:pt x="3158" y="2438"/>
                    <a:pt x="3184" y="2443"/>
                    <a:pt x="3210" y="2446"/>
                  </a:cubicBezTo>
                  <a:cubicBezTo>
                    <a:pt x="3235" y="2449"/>
                    <a:pt x="3259" y="2457"/>
                    <a:pt x="3284" y="2463"/>
                  </a:cubicBezTo>
                  <a:cubicBezTo>
                    <a:pt x="3307" y="2470"/>
                    <a:pt x="3333" y="2474"/>
                    <a:pt x="3356" y="2484"/>
                  </a:cubicBezTo>
                  <a:cubicBezTo>
                    <a:pt x="3380" y="2492"/>
                    <a:pt x="3404" y="2503"/>
                    <a:pt x="3426" y="2516"/>
                  </a:cubicBezTo>
                  <a:cubicBezTo>
                    <a:pt x="3447" y="2528"/>
                    <a:pt x="3466" y="2546"/>
                    <a:pt x="3488" y="2561"/>
                  </a:cubicBezTo>
                  <a:cubicBezTo>
                    <a:pt x="3508" y="2575"/>
                    <a:pt x="3536" y="2581"/>
                    <a:pt x="3557" y="2597"/>
                  </a:cubicBezTo>
                  <a:cubicBezTo>
                    <a:pt x="3575" y="2613"/>
                    <a:pt x="3587" y="2639"/>
                    <a:pt x="3606" y="2657"/>
                  </a:cubicBezTo>
                  <a:cubicBezTo>
                    <a:pt x="3623" y="2674"/>
                    <a:pt x="3645" y="2689"/>
                    <a:pt x="3662" y="2709"/>
                  </a:cubicBezTo>
                  <a:cubicBezTo>
                    <a:pt x="3678" y="2727"/>
                    <a:pt x="3692" y="2748"/>
                    <a:pt x="3708" y="2769"/>
                  </a:cubicBezTo>
                  <a:cubicBezTo>
                    <a:pt x="3724" y="2787"/>
                    <a:pt x="3734" y="2810"/>
                    <a:pt x="3749" y="2832"/>
                  </a:cubicBezTo>
                  <a:cubicBezTo>
                    <a:pt x="3763" y="2851"/>
                    <a:pt x="3783" y="2869"/>
                    <a:pt x="3796" y="2892"/>
                  </a:cubicBezTo>
                  <a:cubicBezTo>
                    <a:pt x="3809" y="2913"/>
                    <a:pt x="3828" y="2930"/>
                    <a:pt x="3842" y="2953"/>
                  </a:cubicBezTo>
                  <a:cubicBezTo>
                    <a:pt x="3853" y="2974"/>
                    <a:pt x="3863" y="2999"/>
                    <a:pt x="3875" y="3021"/>
                  </a:cubicBezTo>
                  <a:cubicBezTo>
                    <a:pt x="3887" y="3043"/>
                    <a:pt x="3897" y="3065"/>
                    <a:pt x="3910" y="3090"/>
                  </a:cubicBezTo>
                  <a:cubicBezTo>
                    <a:pt x="3921" y="3112"/>
                    <a:pt x="3939" y="3132"/>
                    <a:pt x="3951" y="3155"/>
                  </a:cubicBezTo>
                  <a:cubicBezTo>
                    <a:pt x="3962" y="3178"/>
                    <a:pt x="3974" y="3201"/>
                    <a:pt x="3985" y="3224"/>
                  </a:cubicBezTo>
                  <a:cubicBezTo>
                    <a:pt x="3996" y="3246"/>
                    <a:pt x="3999" y="3273"/>
                    <a:pt x="4010" y="3296"/>
                  </a:cubicBezTo>
                  <a:cubicBezTo>
                    <a:pt x="4020" y="3319"/>
                    <a:pt x="4033" y="3342"/>
                    <a:pt x="4044" y="3364"/>
                  </a:cubicBezTo>
                  <a:cubicBezTo>
                    <a:pt x="4055" y="3387"/>
                    <a:pt x="4061" y="3412"/>
                    <a:pt x="4072" y="3435"/>
                  </a:cubicBezTo>
                  <a:cubicBezTo>
                    <a:pt x="4083" y="3458"/>
                    <a:pt x="4099" y="3480"/>
                    <a:pt x="4108" y="3502"/>
                  </a:cubicBezTo>
                  <a:cubicBezTo>
                    <a:pt x="4117" y="3525"/>
                    <a:pt x="4127" y="3549"/>
                    <a:pt x="4136" y="3573"/>
                  </a:cubicBezTo>
                  <a:cubicBezTo>
                    <a:pt x="4146" y="3596"/>
                    <a:pt x="4154" y="3620"/>
                    <a:pt x="4165" y="3644"/>
                  </a:cubicBezTo>
                  <a:cubicBezTo>
                    <a:pt x="4175" y="3668"/>
                    <a:pt x="4183" y="3692"/>
                    <a:pt x="4192" y="3716"/>
                  </a:cubicBezTo>
                  <a:cubicBezTo>
                    <a:pt x="4201" y="3739"/>
                    <a:pt x="4210" y="3764"/>
                    <a:pt x="4219" y="3786"/>
                  </a:cubicBezTo>
                  <a:cubicBezTo>
                    <a:pt x="4228" y="3810"/>
                    <a:pt x="4229" y="3837"/>
                    <a:pt x="4238" y="3861"/>
                  </a:cubicBezTo>
                  <a:cubicBezTo>
                    <a:pt x="4248" y="3885"/>
                    <a:pt x="4258" y="3908"/>
                    <a:pt x="4267" y="3932"/>
                  </a:cubicBezTo>
                  <a:cubicBezTo>
                    <a:pt x="4276" y="3957"/>
                    <a:pt x="4294" y="3976"/>
                    <a:pt x="4302" y="4000"/>
                  </a:cubicBezTo>
                  <a:cubicBezTo>
                    <a:pt x="4312" y="4024"/>
                    <a:pt x="4324" y="4048"/>
                    <a:pt x="4331" y="4071"/>
                  </a:cubicBezTo>
                  <a:cubicBezTo>
                    <a:pt x="4341" y="4096"/>
                    <a:pt x="4350" y="4118"/>
                    <a:pt x="4358" y="4142"/>
                  </a:cubicBezTo>
                  <a:cubicBezTo>
                    <a:pt x="4366" y="4166"/>
                    <a:pt x="4373" y="4192"/>
                    <a:pt x="4381" y="4216"/>
                  </a:cubicBezTo>
                  <a:cubicBezTo>
                    <a:pt x="4389" y="4240"/>
                    <a:pt x="4393" y="4265"/>
                    <a:pt x="4403" y="4290"/>
                  </a:cubicBezTo>
                  <a:cubicBezTo>
                    <a:pt x="4410" y="4313"/>
                    <a:pt x="4416" y="4339"/>
                    <a:pt x="4424" y="4364"/>
                  </a:cubicBezTo>
                  <a:cubicBezTo>
                    <a:pt x="4432" y="4387"/>
                    <a:pt x="4443" y="4410"/>
                    <a:pt x="4451" y="4435"/>
                  </a:cubicBezTo>
                  <a:cubicBezTo>
                    <a:pt x="4459" y="4460"/>
                    <a:pt x="4465" y="4484"/>
                    <a:pt x="4474" y="4509"/>
                  </a:cubicBezTo>
                  <a:cubicBezTo>
                    <a:pt x="4481" y="4533"/>
                    <a:pt x="4499" y="4554"/>
                    <a:pt x="4507" y="4579"/>
                  </a:cubicBezTo>
                  <a:cubicBezTo>
                    <a:pt x="4515" y="4602"/>
                    <a:pt x="4519" y="4628"/>
                    <a:pt x="4527" y="4653"/>
                  </a:cubicBezTo>
                  <a:cubicBezTo>
                    <a:pt x="4535" y="4676"/>
                    <a:pt x="4538" y="4702"/>
                    <a:pt x="4545" y="4728"/>
                  </a:cubicBezTo>
                  <a:cubicBezTo>
                    <a:pt x="4554" y="4751"/>
                    <a:pt x="4572" y="4773"/>
                    <a:pt x="4581" y="4797"/>
                  </a:cubicBezTo>
                  <a:cubicBezTo>
                    <a:pt x="4588" y="4821"/>
                    <a:pt x="4585" y="4849"/>
                    <a:pt x="4592" y="4873"/>
                  </a:cubicBezTo>
                  <a:lnTo>
                    <a:pt x="4617" y="4945"/>
                  </a:lnTo>
                  <a:cubicBezTo>
                    <a:pt x="4625" y="4970"/>
                    <a:pt x="4642" y="4991"/>
                    <a:pt x="4650" y="5015"/>
                  </a:cubicBezTo>
                  <a:cubicBezTo>
                    <a:pt x="4658" y="5039"/>
                    <a:pt x="4658" y="5066"/>
                    <a:pt x="4666" y="5090"/>
                  </a:cubicBezTo>
                  <a:cubicBezTo>
                    <a:pt x="4673" y="5114"/>
                    <a:pt x="4673" y="5141"/>
                    <a:pt x="4681" y="5165"/>
                  </a:cubicBezTo>
                  <a:cubicBezTo>
                    <a:pt x="4688" y="5189"/>
                    <a:pt x="4699" y="5213"/>
                    <a:pt x="4706" y="5238"/>
                  </a:cubicBezTo>
                  <a:cubicBezTo>
                    <a:pt x="4713" y="5261"/>
                    <a:pt x="4725" y="5285"/>
                    <a:pt x="4732" y="5309"/>
                  </a:cubicBezTo>
                  <a:cubicBezTo>
                    <a:pt x="4738" y="5334"/>
                    <a:pt x="4740" y="5361"/>
                    <a:pt x="4747" y="5384"/>
                  </a:cubicBezTo>
                  <a:cubicBezTo>
                    <a:pt x="4753" y="5409"/>
                    <a:pt x="4762" y="5433"/>
                    <a:pt x="4768" y="5458"/>
                  </a:cubicBezTo>
                  <a:cubicBezTo>
                    <a:pt x="4775" y="5483"/>
                    <a:pt x="4785" y="5506"/>
                    <a:pt x="4792" y="5531"/>
                  </a:cubicBezTo>
                  <a:cubicBezTo>
                    <a:pt x="4799" y="5555"/>
                    <a:pt x="4810" y="5579"/>
                    <a:pt x="4816" y="5603"/>
                  </a:cubicBezTo>
                  <a:cubicBezTo>
                    <a:pt x="4823" y="5627"/>
                    <a:pt x="4828" y="5652"/>
                    <a:pt x="4835" y="5677"/>
                  </a:cubicBezTo>
                  <a:cubicBezTo>
                    <a:pt x="4842" y="5700"/>
                    <a:pt x="4839" y="5727"/>
                    <a:pt x="4845" y="5753"/>
                  </a:cubicBezTo>
                  <a:cubicBezTo>
                    <a:pt x="4853" y="5777"/>
                    <a:pt x="4865" y="5800"/>
                    <a:pt x="4871" y="5826"/>
                  </a:cubicBezTo>
                  <a:cubicBezTo>
                    <a:pt x="4877" y="5849"/>
                    <a:pt x="4886" y="5874"/>
                    <a:pt x="4892" y="5898"/>
                  </a:cubicBezTo>
                  <a:cubicBezTo>
                    <a:pt x="4899" y="5923"/>
                    <a:pt x="4910" y="5947"/>
                    <a:pt x="4915" y="5971"/>
                  </a:cubicBezTo>
                  <a:cubicBezTo>
                    <a:pt x="4922" y="5995"/>
                    <a:pt x="4929" y="6021"/>
                    <a:pt x="4935" y="6045"/>
                  </a:cubicBezTo>
                  <a:cubicBezTo>
                    <a:pt x="4942" y="6069"/>
                    <a:pt x="4941" y="6096"/>
                    <a:pt x="4947" y="6121"/>
                  </a:cubicBezTo>
                  <a:cubicBezTo>
                    <a:pt x="4954" y="6145"/>
                    <a:pt x="4967" y="6168"/>
                    <a:pt x="4974" y="6193"/>
                  </a:cubicBezTo>
                  <a:cubicBezTo>
                    <a:pt x="4981" y="6218"/>
                    <a:pt x="4977" y="6246"/>
                    <a:pt x="4982" y="6270"/>
                  </a:cubicBezTo>
                  <a:cubicBezTo>
                    <a:pt x="4989" y="6294"/>
                    <a:pt x="4998" y="6318"/>
                    <a:pt x="5004" y="6343"/>
                  </a:cubicBezTo>
                  <a:cubicBezTo>
                    <a:pt x="5010" y="6368"/>
                    <a:pt x="5016" y="6393"/>
                    <a:pt x="5022" y="6417"/>
                  </a:cubicBezTo>
                  <a:cubicBezTo>
                    <a:pt x="5029" y="6442"/>
                    <a:pt x="5041" y="6465"/>
                    <a:pt x="5048" y="6490"/>
                  </a:cubicBezTo>
                  <a:cubicBezTo>
                    <a:pt x="5053" y="6513"/>
                    <a:pt x="5053" y="6540"/>
                    <a:pt x="5058" y="6566"/>
                  </a:cubicBezTo>
                  <a:cubicBezTo>
                    <a:pt x="5064" y="6589"/>
                    <a:pt x="5074" y="6614"/>
                    <a:pt x="5080" y="6640"/>
                  </a:cubicBezTo>
                  <a:cubicBezTo>
                    <a:pt x="5085" y="6663"/>
                    <a:pt x="5085" y="6690"/>
                    <a:pt x="5091" y="6716"/>
                  </a:cubicBezTo>
                  <a:cubicBezTo>
                    <a:pt x="5096" y="6741"/>
                    <a:pt x="5101" y="6765"/>
                    <a:pt x="5107" y="6791"/>
                  </a:cubicBezTo>
                  <a:cubicBezTo>
                    <a:pt x="5112" y="6816"/>
                    <a:pt x="5118" y="6840"/>
                    <a:pt x="5124" y="6866"/>
                  </a:cubicBezTo>
                  <a:cubicBezTo>
                    <a:pt x="5129" y="6891"/>
                    <a:pt x="5142" y="6914"/>
                    <a:pt x="5148" y="6940"/>
                  </a:cubicBezTo>
                  <a:cubicBezTo>
                    <a:pt x="5154" y="6964"/>
                    <a:pt x="5149" y="6991"/>
                    <a:pt x="5155" y="7016"/>
                  </a:cubicBezTo>
                  <a:cubicBezTo>
                    <a:pt x="5160" y="7041"/>
                    <a:pt x="5166" y="7065"/>
                    <a:pt x="5171" y="7091"/>
                  </a:cubicBezTo>
                  <a:cubicBezTo>
                    <a:pt x="5176" y="7116"/>
                    <a:pt x="5182" y="7140"/>
                    <a:pt x="5187" y="7166"/>
                  </a:cubicBezTo>
                  <a:cubicBezTo>
                    <a:pt x="5192" y="7191"/>
                    <a:pt x="5212" y="7213"/>
                    <a:pt x="5217" y="7237"/>
                  </a:cubicBezTo>
                  <a:cubicBezTo>
                    <a:pt x="5222" y="7263"/>
                    <a:pt x="5215" y="7290"/>
                    <a:pt x="5220" y="7316"/>
                  </a:cubicBezTo>
                  <a:cubicBezTo>
                    <a:pt x="5225" y="7341"/>
                    <a:pt x="5231" y="7365"/>
                    <a:pt x="5236" y="7391"/>
                  </a:cubicBezTo>
                  <a:cubicBezTo>
                    <a:pt x="5242" y="7416"/>
                    <a:pt x="5249" y="7440"/>
                    <a:pt x="5254" y="7466"/>
                  </a:cubicBezTo>
                  <a:cubicBezTo>
                    <a:pt x="5260" y="7491"/>
                    <a:pt x="5274" y="7514"/>
                    <a:pt x="5279" y="7537"/>
                  </a:cubicBezTo>
                  <a:cubicBezTo>
                    <a:pt x="5284" y="7563"/>
                    <a:pt x="5283" y="7589"/>
                    <a:pt x="5288" y="7614"/>
                  </a:cubicBezTo>
                  <a:cubicBezTo>
                    <a:pt x="5293" y="7639"/>
                    <a:pt x="5308" y="7663"/>
                    <a:pt x="5313" y="7686"/>
                  </a:cubicBezTo>
                  <a:cubicBezTo>
                    <a:pt x="5319" y="7712"/>
                    <a:pt x="5320" y="7738"/>
                    <a:pt x="5325" y="7762"/>
                  </a:cubicBezTo>
                  <a:cubicBezTo>
                    <a:pt x="5330" y="7788"/>
                    <a:pt x="5330" y="7814"/>
                    <a:pt x="5336" y="7839"/>
                  </a:cubicBezTo>
                  <a:cubicBezTo>
                    <a:pt x="5341" y="7864"/>
                    <a:pt x="5343" y="7890"/>
                    <a:pt x="5348" y="7914"/>
                  </a:cubicBezTo>
                  <a:cubicBezTo>
                    <a:pt x="5353" y="7939"/>
                    <a:pt x="5363" y="7964"/>
                    <a:pt x="5367" y="7987"/>
                  </a:cubicBezTo>
                  <a:cubicBezTo>
                    <a:pt x="5370" y="8012"/>
                    <a:pt x="5383" y="8038"/>
                    <a:pt x="5386" y="8061"/>
                  </a:cubicBezTo>
                  <a:cubicBezTo>
                    <a:pt x="5390" y="8086"/>
                    <a:pt x="5384" y="8114"/>
                    <a:pt x="5389" y="8139"/>
                  </a:cubicBezTo>
                  <a:cubicBezTo>
                    <a:pt x="5395" y="8164"/>
                    <a:pt x="5400" y="8189"/>
                    <a:pt x="5404" y="8214"/>
                  </a:cubicBezTo>
                  <a:cubicBezTo>
                    <a:pt x="5408" y="8239"/>
                    <a:pt x="5423" y="8262"/>
                    <a:pt x="5428" y="8287"/>
                  </a:cubicBezTo>
                  <a:cubicBezTo>
                    <a:pt x="5433" y="8313"/>
                    <a:pt x="5440" y="8337"/>
                    <a:pt x="5444" y="8362"/>
                  </a:cubicBezTo>
                  <a:cubicBezTo>
                    <a:pt x="5448" y="8388"/>
                    <a:pt x="5449" y="8413"/>
                    <a:pt x="5454" y="8439"/>
                  </a:cubicBezTo>
                  <a:cubicBezTo>
                    <a:pt x="5459" y="8464"/>
                    <a:pt x="5456" y="8490"/>
                    <a:pt x="5461" y="8515"/>
                  </a:cubicBezTo>
                  <a:cubicBezTo>
                    <a:pt x="5466" y="8541"/>
                    <a:pt x="5471" y="8566"/>
                    <a:pt x="5475" y="8590"/>
                  </a:cubicBezTo>
                  <a:cubicBezTo>
                    <a:pt x="5480" y="8616"/>
                    <a:pt x="5495" y="8638"/>
                    <a:pt x="5501" y="8664"/>
                  </a:cubicBezTo>
                  <a:cubicBezTo>
                    <a:pt x="5504" y="8689"/>
                    <a:pt x="5507" y="8714"/>
                    <a:pt x="5513" y="8740"/>
                  </a:cubicBezTo>
                  <a:lnTo>
                    <a:pt x="5524" y="8816"/>
                  </a:lnTo>
                  <a:cubicBezTo>
                    <a:pt x="5529" y="8842"/>
                    <a:pt x="5539" y="8865"/>
                    <a:pt x="5545" y="8890"/>
                  </a:cubicBezTo>
                  <a:cubicBezTo>
                    <a:pt x="5549" y="8916"/>
                    <a:pt x="5550" y="8940"/>
                    <a:pt x="5555" y="8966"/>
                  </a:cubicBezTo>
                  <a:cubicBezTo>
                    <a:pt x="5560" y="8992"/>
                    <a:pt x="5565" y="9018"/>
                    <a:pt x="5568" y="9041"/>
                  </a:cubicBezTo>
                  <a:cubicBezTo>
                    <a:pt x="5573" y="9066"/>
                    <a:pt x="5567" y="9094"/>
                    <a:pt x="5573" y="9119"/>
                  </a:cubicBezTo>
                  <a:cubicBezTo>
                    <a:pt x="5577" y="9144"/>
                    <a:pt x="5593" y="9168"/>
                    <a:pt x="5597" y="9192"/>
                  </a:cubicBezTo>
                  <a:cubicBezTo>
                    <a:pt x="5600" y="9218"/>
                    <a:pt x="5603" y="9244"/>
                    <a:pt x="5608" y="9269"/>
                  </a:cubicBezTo>
                  <a:cubicBezTo>
                    <a:pt x="5611" y="9294"/>
                    <a:pt x="5608" y="9321"/>
                    <a:pt x="5611" y="9346"/>
                  </a:cubicBezTo>
                  <a:cubicBezTo>
                    <a:pt x="5615" y="9372"/>
                    <a:pt x="5627" y="9396"/>
                    <a:pt x="5633" y="9420"/>
                  </a:cubicBezTo>
                  <a:cubicBezTo>
                    <a:pt x="5637" y="9446"/>
                    <a:pt x="5637" y="9471"/>
                    <a:pt x="5642" y="9496"/>
                  </a:cubicBezTo>
                  <a:cubicBezTo>
                    <a:pt x="5646" y="9522"/>
                    <a:pt x="5652" y="9548"/>
                    <a:pt x="5656" y="9571"/>
                  </a:cubicBezTo>
                  <a:cubicBezTo>
                    <a:pt x="5659" y="9597"/>
                    <a:pt x="5659" y="9623"/>
                    <a:pt x="5664" y="9647"/>
                  </a:cubicBezTo>
                  <a:cubicBezTo>
                    <a:pt x="5668" y="9673"/>
                    <a:pt x="5678" y="9698"/>
                    <a:pt x="5681" y="9722"/>
                  </a:cubicBezTo>
                  <a:cubicBezTo>
                    <a:pt x="5685" y="9748"/>
                    <a:pt x="5696" y="9773"/>
                    <a:pt x="5700" y="9797"/>
                  </a:cubicBezTo>
                  <a:cubicBezTo>
                    <a:pt x="5704" y="9823"/>
                    <a:pt x="5701" y="9850"/>
                    <a:pt x="5705" y="9874"/>
                  </a:cubicBezTo>
                  <a:cubicBezTo>
                    <a:pt x="5710" y="9899"/>
                    <a:pt x="5716" y="9924"/>
                    <a:pt x="5720" y="9949"/>
                  </a:cubicBezTo>
                  <a:cubicBezTo>
                    <a:pt x="5724" y="9974"/>
                    <a:pt x="5722" y="10000"/>
                    <a:pt x="5727" y="10026"/>
                  </a:cubicBezTo>
                  <a:cubicBezTo>
                    <a:pt x="5731" y="10051"/>
                    <a:pt x="5743" y="10075"/>
                    <a:pt x="5747" y="10100"/>
                  </a:cubicBezTo>
                  <a:cubicBezTo>
                    <a:pt x="5750" y="10126"/>
                    <a:pt x="5759" y="10150"/>
                    <a:pt x="5763" y="10175"/>
                  </a:cubicBezTo>
                  <a:cubicBezTo>
                    <a:pt x="5766" y="10201"/>
                    <a:pt x="5765" y="10226"/>
                    <a:pt x="5770" y="10252"/>
                  </a:cubicBezTo>
                  <a:cubicBezTo>
                    <a:pt x="5774" y="10277"/>
                    <a:pt x="5786" y="10301"/>
                    <a:pt x="5790" y="10327"/>
                  </a:cubicBezTo>
                  <a:cubicBezTo>
                    <a:pt x="5793" y="10352"/>
                    <a:pt x="5792" y="10378"/>
                    <a:pt x="5795" y="10403"/>
                  </a:cubicBezTo>
                  <a:cubicBezTo>
                    <a:pt x="5799" y="10428"/>
                    <a:pt x="5797" y="10454"/>
                    <a:pt x="5802" y="10480"/>
                  </a:cubicBezTo>
                  <a:cubicBezTo>
                    <a:pt x="5806" y="10504"/>
                    <a:pt x="5819" y="10529"/>
                    <a:pt x="5823" y="10555"/>
                  </a:cubicBezTo>
                  <a:cubicBezTo>
                    <a:pt x="5827" y="10579"/>
                    <a:pt x="5818" y="10606"/>
                    <a:pt x="5822" y="10632"/>
                  </a:cubicBezTo>
                  <a:cubicBezTo>
                    <a:pt x="5825" y="10657"/>
                    <a:pt x="5829" y="10683"/>
                    <a:pt x="5833" y="10708"/>
                  </a:cubicBezTo>
                  <a:cubicBezTo>
                    <a:pt x="5836" y="10734"/>
                    <a:pt x="5854" y="10756"/>
                    <a:pt x="5857" y="10782"/>
                  </a:cubicBezTo>
                  <a:cubicBezTo>
                    <a:pt x="5862" y="10807"/>
                    <a:pt x="5856" y="10834"/>
                    <a:pt x="5860" y="10860"/>
                  </a:cubicBezTo>
                  <a:cubicBezTo>
                    <a:pt x="5863" y="10885"/>
                    <a:pt x="5862" y="10910"/>
                    <a:pt x="5866" y="10936"/>
                  </a:cubicBezTo>
                  <a:cubicBezTo>
                    <a:pt x="5870" y="10962"/>
                    <a:pt x="5887" y="10984"/>
                    <a:pt x="5892" y="11010"/>
                  </a:cubicBezTo>
                  <a:cubicBezTo>
                    <a:pt x="5895" y="11035"/>
                    <a:pt x="5884" y="11061"/>
                    <a:pt x="5889" y="11087"/>
                  </a:cubicBezTo>
                  <a:cubicBezTo>
                    <a:pt x="5893" y="11113"/>
                    <a:pt x="5897" y="11138"/>
                    <a:pt x="5899" y="11163"/>
                  </a:cubicBezTo>
                  <a:cubicBezTo>
                    <a:pt x="5904" y="11189"/>
                    <a:pt x="5913" y="11213"/>
                    <a:pt x="5915" y="11238"/>
                  </a:cubicBezTo>
                  <a:cubicBezTo>
                    <a:pt x="5920" y="11264"/>
                    <a:pt x="5926" y="11289"/>
                    <a:pt x="5930" y="11313"/>
                  </a:cubicBezTo>
                  <a:lnTo>
                    <a:pt x="5942" y="11390"/>
                  </a:lnTo>
                  <a:cubicBezTo>
                    <a:pt x="5946" y="11415"/>
                    <a:pt x="5952" y="11440"/>
                    <a:pt x="5956" y="11466"/>
                  </a:cubicBezTo>
                  <a:cubicBezTo>
                    <a:pt x="5959" y="11492"/>
                    <a:pt x="5962" y="11517"/>
                    <a:pt x="5967" y="11542"/>
                  </a:cubicBezTo>
                  <a:cubicBezTo>
                    <a:pt x="5970" y="11568"/>
                    <a:pt x="5970" y="11594"/>
                    <a:pt x="5974" y="11618"/>
                  </a:cubicBezTo>
                  <a:cubicBezTo>
                    <a:pt x="5978" y="11644"/>
                    <a:pt x="5981" y="11670"/>
                    <a:pt x="5985" y="11695"/>
                  </a:cubicBezTo>
                  <a:cubicBezTo>
                    <a:pt x="5989" y="11720"/>
                    <a:pt x="5995" y="11746"/>
                    <a:pt x="5999" y="11771"/>
                  </a:cubicBezTo>
                  <a:cubicBezTo>
                    <a:pt x="6002" y="11797"/>
                    <a:pt x="5993" y="11824"/>
                    <a:pt x="5997" y="11849"/>
                  </a:cubicBezTo>
                  <a:cubicBezTo>
                    <a:pt x="6001" y="11874"/>
                    <a:pt x="6004" y="11900"/>
                    <a:pt x="6007" y="11926"/>
                  </a:cubicBezTo>
                  <a:cubicBezTo>
                    <a:pt x="6012" y="11950"/>
                    <a:pt x="6028" y="11975"/>
                    <a:pt x="6032" y="12001"/>
                  </a:cubicBezTo>
                  <a:cubicBezTo>
                    <a:pt x="6036" y="12025"/>
                    <a:pt x="6029" y="12052"/>
                    <a:pt x="6033" y="12078"/>
                  </a:cubicBezTo>
                  <a:cubicBezTo>
                    <a:pt x="6036" y="12104"/>
                    <a:pt x="6045" y="12129"/>
                    <a:pt x="6048" y="12153"/>
                  </a:cubicBezTo>
                  <a:cubicBezTo>
                    <a:pt x="6050" y="12178"/>
                    <a:pt x="6044" y="12205"/>
                    <a:pt x="6048" y="12231"/>
                  </a:cubicBezTo>
                  <a:cubicBezTo>
                    <a:pt x="6050" y="12256"/>
                    <a:pt x="6064" y="12280"/>
                    <a:pt x="6068" y="12306"/>
                  </a:cubicBezTo>
                  <a:cubicBezTo>
                    <a:pt x="6071" y="12331"/>
                    <a:pt x="6071" y="12356"/>
                    <a:pt x="6074" y="12382"/>
                  </a:cubicBezTo>
                  <a:cubicBezTo>
                    <a:pt x="6076" y="12408"/>
                    <a:pt x="6081" y="12432"/>
                    <a:pt x="6086" y="12458"/>
                  </a:cubicBezTo>
                  <a:cubicBezTo>
                    <a:pt x="6088" y="12484"/>
                    <a:pt x="6090" y="12509"/>
                    <a:pt x="6092" y="12534"/>
                  </a:cubicBezTo>
                  <a:cubicBezTo>
                    <a:pt x="6095" y="12560"/>
                    <a:pt x="6103" y="12586"/>
                    <a:pt x="6106" y="12611"/>
                  </a:cubicBezTo>
                  <a:cubicBezTo>
                    <a:pt x="6108" y="12636"/>
                    <a:pt x="6112" y="12662"/>
                    <a:pt x="6115" y="12687"/>
                  </a:cubicBezTo>
                  <a:cubicBezTo>
                    <a:pt x="6118" y="12713"/>
                    <a:pt x="6111" y="12740"/>
                    <a:pt x="6115" y="12764"/>
                  </a:cubicBezTo>
                  <a:cubicBezTo>
                    <a:pt x="6118" y="12790"/>
                    <a:pt x="6123" y="12816"/>
                    <a:pt x="6125" y="12842"/>
                  </a:cubicBezTo>
                  <a:cubicBezTo>
                    <a:pt x="6128" y="12866"/>
                    <a:pt x="6138" y="12892"/>
                    <a:pt x="6140" y="12916"/>
                  </a:cubicBezTo>
                  <a:cubicBezTo>
                    <a:pt x="6143" y="12941"/>
                    <a:pt x="6150" y="12967"/>
                    <a:pt x="6152" y="12993"/>
                  </a:cubicBezTo>
                  <a:cubicBezTo>
                    <a:pt x="6155" y="13018"/>
                    <a:pt x="6161" y="13043"/>
                    <a:pt x="6163" y="13069"/>
                  </a:cubicBezTo>
                  <a:cubicBezTo>
                    <a:pt x="6166" y="13094"/>
                    <a:pt x="6163" y="13121"/>
                    <a:pt x="6166" y="13145"/>
                  </a:cubicBezTo>
                  <a:cubicBezTo>
                    <a:pt x="6168" y="13170"/>
                    <a:pt x="6172" y="13196"/>
                    <a:pt x="6176" y="13222"/>
                  </a:cubicBezTo>
                  <a:cubicBezTo>
                    <a:pt x="6178" y="13246"/>
                    <a:pt x="6178" y="13272"/>
                    <a:pt x="6181" y="13298"/>
                  </a:cubicBezTo>
                  <a:cubicBezTo>
                    <a:pt x="6183" y="13324"/>
                    <a:pt x="6188" y="13348"/>
                    <a:pt x="6192" y="13374"/>
                  </a:cubicBezTo>
                  <a:cubicBezTo>
                    <a:pt x="6194" y="13400"/>
                    <a:pt x="6202" y="13425"/>
                    <a:pt x="6205" y="13450"/>
                  </a:cubicBezTo>
                  <a:cubicBezTo>
                    <a:pt x="6208" y="13476"/>
                    <a:pt x="6213" y="13501"/>
                    <a:pt x="6215" y="13527"/>
                  </a:cubicBezTo>
                  <a:cubicBezTo>
                    <a:pt x="6218" y="13552"/>
                    <a:pt x="6222" y="13577"/>
                    <a:pt x="6225" y="13603"/>
                  </a:cubicBezTo>
                  <a:cubicBezTo>
                    <a:pt x="6227" y="13629"/>
                    <a:pt x="6232" y="13653"/>
                    <a:pt x="6236" y="13679"/>
                  </a:cubicBezTo>
                  <a:cubicBezTo>
                    <a:pt x="6238" y="13705"/>
                    <a:pt x="6229" y="13732"/>
                    <a:pt x="6231" y="13757"/>
                  </a:cubicBezTo>
                  <a:cubicBezTo>
                    <a:pt x="6234" y="13782"/>
                    <a:pt x="6242" y="13808"/>
                    <a:pt x="6245" y="13832"/>
                  </a:cubicBezTo>
                  <a:cubicBezTo>
                    <a:pt x="6247" y="13857"/>
                    <a:pt x="6246" y="13883"/>
                    <a:pt x="6248" y="13908"/>
                  </a:cubicBezTo>
                  <a:cubicBezTo>
                    <a:pt x="6252" y="13934"/>
                    <a:pt x="6264" y="13958"/>
                    <a:pt x="6268" y="13983"/>
                  </a:cubicBezTo>
                  <a:cubicBezTo>
                    <a:pt x="6270" y="14009"/>
                    <a:pt x="6264" y="14036"/>
                    <a:pt x="6268" y="14060"/>
                  </a:cubicBezTo>
                  <a:cubicBezTo>
                    <a:pt x="6270" y="14086"/>
                    <a:pt x="6272" y="14112"/>
                    <a:pt x="6274" y="14138"/>
                  </a:cubicBezTo>
                  <a:cubicBezTo>
                    <a:pt x="6277" y="14162"/>
                    <a:pt x="6278" y="14188"/>
                    <a:pt x="6281" y="14214"/>
                  </a:cubicBezTo>
                  <a:lnTo>
                    <a:pt x="6289" y="14290"/>
                  </a:lnTo>
                  <a:cubicBezTo>
                    <a:pt x="6291" y="14315"/>
                    <a:pt x="6305" y="14339"/>
                    <a:pt x="6307" y="14365"/>
                  </a:cubicBezTo>
                  <a:cubicBezTo>
                    <a:pt x="6311" y="14390"/>
                    <a:pt x="6306" y="14416"/>
                    <a:pt x="6309" y="14441"/>
                  </a:cubicBezTo>
                  <a:cubicBezTo>
                    <a:pt x="6312" y="14466"/>
                    <a:pt x="6322" y="14491"/>
                    <a:pt x="6326" y="14516"/>
                  </a:cubicBezTo>
                  <a:cubicBezTo>
                    <a:pt x="6328" y="14541"/>
                    <a:pt x="6323" y="14568"/>
                    <a:pt x="6327" y="14593"/>
                  </a:cubicBezTo>
                  <a:cubicBezTo>
                    <a:pt x="6329" y="14617"/>
                    <a:pt x="6338" y="14643"/>
                    <a:pt x="6339" y="14668"/>
                  </a:cubicBezTo>
                  <a:cubicBezTo>
                    <a:pt x="6343" y="14692"/>
                    <a:pt x="6336" y="14719"/>
                    <a:pt x="6338" y="14744"/>
                  </a:cubicBezTo>
                  <a:cubicBezTo>
                    <a:pt x="6342" y="14770"/>
                    <a:pt x="6353" y="14793"/>
                    <a:pt x="6356" y="14819"/>
                  </a:cubicBezTo>
                  <a:lnTo>
                    <a:pt x="6364" y="14895"/>
                  </a:lnTo>
                  <a:cubicBezTo>
                    <a:pt x="6366" y="14921"/>
                    <a:pt x="6358" y="14947"/>
                    <a:pt x="6359" y="14973"/>
                  </a:cubicBezTo>
                  <a:cubicBezTo>
                    <a:pt x="6361" y="14998"/>
                    <a:pt x="6372" y="15022"/>
                    <a:pt x="6375" y="15048"/>
                  </a:cubicBezTo>
                  <a:cubicBezTo>
                    <a:pt x="6377" y="15073"/>
                    <a:pt x="6375" y="15098"/>
                    <a:pt x="6377" y="15124"/>
                  </a:cubicBezTo>
                  <a:cubicBezTo>
                    <a:pt x="6380" y="15150"/>
                    <a:pt x="6379" y="15174"/>
                    <a:pt x="6381" y="15200"/>
                  </a:cubicBezTo>
                  <a:cubicBezTo>
                    <a:pt x="6384" y="15226"/>
                    <a:pt x="6391" y="15252"/>
                    <a:pt x="6392" y="15275"/>
                  </a:cubicBezTo>
                  <a:cubicBezTo>
                    <a:pt x="6395" y="15301"/>
                    <a:pt x="6403" y="15327"/>
                    <a:pt x="6406" y="15350"/>
                  </a:cubicBezTo>
                  <a:cubicBezTo>
                    <a:pt x="6408" y="15376"/>
                    <a:pt x="6397" y="15403"/>
                    <a:pt x="6398" y="15428"/>
                  </a:cubicBezTo>
                  <a:cubicBezTo>
                    <a:pt x="6402" y="15453"/>
                    <a:pt x="6409" y="15479"/>
                    <a:pt x="6412" y="15503"/>
                  </a:cubicBezTo>
                  <a:lnTo>
                    <a:pt x="6420" y="15579"/>
                  </a:lnTo>
                  <a:cubicBezTo>
                    <a:pt x="6423" y="15605"/>
                    <a:pt x="6418" y="15632"/>
                    <a:pt x="6420" y="15655"/>
                  </a:cubicBezTo>
                  <a:cubicBezTo>
                    <a:pt x="6423" y="15681"/>
                    <a:pt x="6427" y="15707"/>
                    <a:pt x="6429" y="15730"/>
                  </a:cubicBezTo>
                  <a:cubicBezTo>
                    <a:pt x="6433" y="15756"/>
                    <a:pt x="6440" y="15782"/>
                    <a:pt x="6443" y="15805"/>
                  </a:cubicBezTo>
                  <a:cubicBezTo>
                    <a:pt x="6446" y="15831"/>
                    <a:pt x="6449" y="15857"/>
                    <a:pt x="6450" y="15881"/>
                  </a:cubicBezTo>
                  <a:cubicBezTo>
                    <a:pt x="6452" y="15907"/>
                    <a:pt x="6459" y="15933"/>
                    <a:pt x="6462" y="15956"/>
                  </a:cubicBezTo>
                  <a:cubicBezTo>
                    <a:pt x="6465" y="15983"/>
                    <a:pt x="6455" y="16009"/>
                    <a:pt x="6456" y="16035"/>
                  </a:cubicBezTo>
                  <a:cubicBezTo>
                    <a:pt x="6459" y="16061"/>
                    <a:pt x="6470" y="16085"/>
                    <a:pt x="6471" y="16110"/>
                  </a:cubicBezTo>
                  <a:cubicBezTo>
                    <a:pt x="6473" y="16136"/>
                    <a:pt x="6466" y="16162"/>
                    <a:pt x="6467" y="16186"/>
                  </a:cubicBezTo>
                  <a:cubicBezTo>
                    <a:pt x="6470" y="16212"/>
                    <a:pt x="6470" y="16238"/>
                    <a:pt x="6471" y="16263"/>
                  </a:cubicBezTo>
                  <a:cubicBezTo>
                    <a:pt x="6473" y="16291"/>
                    <a:pt x="6483" y="16314"/>
                    <a:pt x="6484" y="16338"/>
                  </a:cubicBezTo>
                  <a:cubicBezTo>
                    <a:pt x="6487" y="16367"/>
                    <a:pt x="6489" y="16392"/>
                    <a:pt x="6492" y="16413"/>
                  </a:cubicBezTo>
                  <a:cubicBezTo>
                    <a:pt x="6495" y="16462"/>
                    <a:pt x="6456" y="16484"/>
                    <a:pt x="6494" y="16489"/>
                  </a:cubicBezTo>
                  <a:cubicBezTo>
                    <a:pt x="6498" y="16489"/>
                    <a:pt x="6502" y="16489"/>
                    <a:pt x="6505" y="16489"/>
                  </a:cubicBezTo>
                  <a:cubicBezTo>
                    <a:pt x="6533" y="16489"/>
                    <a:pt x="6535" y="16476"/>
                    <a:pt x="6569" y="16467"/>
                  </a:cubicBezTo>
                  <a:cubicBezTo>
                    <a:pt x="6606" y="16458"/>
                    <a:pt x="6606" y="16459"/>
                    <a:pt x="6645" y="16450"/>
                  </a:cubicBezTo>
                  <a:cubicBezTo>
                    <a:pt x="6682" y="16440"/>
                    <a:pt x="6685" y="16448"/>
                    <a:pt x="6723" y="16439"/>
                  </a:cubicBezTo>
                  <a:cubicBezTo>
                    <a:pt x="6760" y="16430"/>
                    <a:pt x="6757" y="16419"/>
                    <a:pt x="6795" y="16409"/>
                  </a:cubicBezTo>
                  <a:lnTo>
                    <a:pt x="6870" y="16391"/>
                  </a:lnTo>
                  <a:cubicBezTo>
                    <a:pt x="6907" y="16382"/>
                    <a:pt x="6909" y="16389"/>
                    <a:pt x="6948" y="16383"/>
                  </a:cubicBezTo>
                  <a:cubicBezTo>
                    <a:pt x="6955" y="16383"/>
                    <a:pt x="6961" y="16383"/>
                    <a:pt x="6966" y="16383"/>
                  </a:cubicBezTo>
                  <a:cubicBezTo>
                    <a:pt x="6988" y="16383"/>
                    <a:pt x="6994" y="16380"/>
                    <a:pt x="7021" y="16364"/>
                  </a:cubicBezTo>
                  <a:cubicBezTo>
                    <a:pt x="7019" y="16339"/>
                    <a:pt x="7023" y="16313"/>
                    <a:pt x="7019" y="16287"/>
                  </a:cubicBezTo>
                  <a:cubicBezTo>
                    <a:pt x="7015" y="16263"/>
                    <a:pt x="7009" y="16238"/>
                    <a:pt x="7005" y="16212"/>
                  </a:cubicBezTo>
                  <a:cubicBezTo>
                    <a:pt x="7002" y="16188"/>
                    <a:pt x="6989" y="16163"/>
                    <a:pt x="6986" y="16137"/>
                  </a:cubicBezTo>
                  <a:cubicBezTo>
                    <a:pt x="6983" y="16112"/>
                    <a:pt x="6993" y="16085"/>
                    <a:pt x="6991" y="16060"/>
                  </a:cubicBezTo>
                  <a:cubicBezTo>
                    <a:pt x="6987" y="16035"/>
                    <a:pt x="6975" y="16010"/>
                    <a:pt x="6971" y="15985"/>
                  </a:cubicBezTo>
                  <a:cubicBezTo>
                    <a:pt x="6969" y="15960"/>
                    <a:pt x="6969" y="15934"/>
                    <a:pt x="6966" y="15908"/>
                  </a:cubicBezTo>
                  <a:cubicBezTo>
                    <a:pt x="6964" y="15884"/>
                    <a:pt x="6964" y="15858"/>
                    <a:pt x="6961" y="15832"/>
                  </a:cubicBezTo>
                  <a:cubicBezTo>
                    <a:pt x="6959" y="15806"/>
                    <a:pt x="6948" y="15783"/>
                    <a:pt x="6945" y="15757"/>
                  </a:cubicBezTo>
                  <a:cubicBezTo>
                    <a:pt x="6943" y="15731"/>
                    <a:pt x="6944" y="15707"/>
                    <a:pt x="6939" y="15681"/>
                  </a:cubicBezTo>
                  <a:lnTo>
                    <a:pt x="6932" y="15605"/>
                  </a:lnTo>
                  <a:cubicBezTo>
                    <a:pt x="6929" y="15579"/>
                    <a:pt x="6928" y="15554"/>
                    <a:pt x="6923" y="15528"/>
                  </a:cubicBezTo>
                  <a:cubicBezTo>
                    <a:pt x="6921" y="15503"/>
                    <a:pt x="6919" y="15478"/>
                    <a:pt x="6916" y="15452"/>
                  </a:cubicBezTo>
                  <a:cubicBezTo>
                    <a:pt x="6913" y="15426"/>
                    <a:pt x="6914" y="15402"/>
                    <a:pt x="6911" y="15376"/>
                  </a:cubicBezTo>
                  <a:cubicBezTo>
                    <a:pt x="6908" y="15350"/>
                    <a:pt x="6902" y="15327"/>
                    <a:pt x="6900" y="15301"/>
                  </a:cubicBezTo>
                  <a:cubicBezTo>
                    <a:pt x="6896" y="15275"/>
                    <a:pt x="6892" y="15249"/>
                    <a:pt x="6890" y="15225"/>
                  </a:cubicBezTo>
                  <a:lnTo>
                    <a:pt x="6881" y="15148"/>
                  </a:lnTo>
                  <a:cubicBezTo>
                    <a:pt x="6879" y="15123"/>
                    <a:pt x="6880" y="15097"/>
                    <a:pt x="6878" y="15072"/>
                  </a:cubicBezTo>
                  <a:cubicBezTo>
                    <a:pt x="6875" y="15046"/>
                    <a:pt x="6870" y="15021"/>
                    <a:pt x="6865" y="14996"/>
                  </a:cubicBezTo>
                  <a:cubicBezTo>
                    <a:pt x="6863" y="14970"/>
                    <a:pt x="6849" y="14946"/>
                    <a:pt x="6847" y="14921"/>
                  </a:cubicBezTo>
                  <a:cubicBezTo>
                    <a:pt x="6844" y="14895"/>
                    <a:pt x="6839" y="14869"/>
                    <a:pt x="6836" y="14845"/>
                  </a:cubicBezTo>
                  <a:cubicBezTo>
                    <a:pt x="6833" y="14819"/>
                    <a:pt x="6832" y="14793"/>
                    <a:pt x="6829" y="14767"/>
                  </a:cubicBezTo>
                  <a:cubicBezTo>
                    <a:pt x="6826" y="14743"/>
                    <a:pt x="6826" y="14717"/>
                    <a:pt x="6824" y="14691"/>
                  </a:cubicBezTo>
                  <a:cubicBezTo>
                    <a:pt x="6820" y="14666"/>
                    <a:pt x="6815" y="14641"/>
                    <a:pt x="6813" y="14615"/>
                  </a:cubicBezTo>
                  <a:cubicBezTo>
                    <a:pt x="6810" y="14590"/>
                    <a:pt x="6803" y="14564"/>
                    <a:pt x="6800" y="14539"/>
                  </a:cubicBezTo>
                  <a:cubicBezTo>
                    <a:pt x="6798" y="14514"/>
                    <a:pt x="6795" y="14488"/>
                    <a:pt x="6791" y="14462"/>
                  </a:cubicBezTo>
                  <a:cubicBezTo>
                    <a:pt x="6788" y="14437"/>
                    <a:pt x="6798" y="14411"/>
                    <a:pt x="6794" y="14385"/>
                  </a:cubicBezTo>
                  <a:cubicBezTo>
                    <a:pt x="6791" y="14359"/>
                    <a:pt x="6782" y="14336"/>
                    <a:pt x="6779" y="14310"/>
                  </a:cubicBezTo>
                  <a:cubicBezTo>
                    <a:pt x="6776" y="14284"/>
                    <a:pt x="6778" y="14259"/>
                    <a:pt x="6775" y="14234"/>
                  </a:cubicBezTo>
                  <a:cubicBezTo>
                    <a:pt x="6772" y="14208"/>
                    <a:pt x="6767" y="14183"/>
                    <a:pt x="6765" y="14157"/>
                  </a:cubicBezTo>
                  <a:cubicBezTo>
                    <a:pt x="6761" y="14132"/>
                    <a:pt x="6761" y="14107"/>
                    <a:pt x="6757" y="14081"/>
                  </a:cubicBezTo>
                  <a:cubicBezTo>
                    <a:pt x="6755" y="14055"/>
                    <a:pt x="6749" y="14032"/>
                    <a:pt x="6744" y="14006"/>
                  </a:cubicBezTo>
                  <a:cubicBezTo>
                    <a:pt x="6741" y="13980"/>
                    <a:pt x="6734" y="13957"/>
                    <a:pt x="6730" y="13931"/>
                  </a:cubicBezTo>
                  <a:cubicBezTo>
                    <a:pt x="6728" y="13905"/>
                    <a:pt x="6733" y="13878"/>
                    <a:pt x="6729" y="13855"/>
                  </a:cubicBezTo>
                  <a:cubicBezTo>
                    <a:pt x="6727" y="13829"/>
                    <a:pt x="6719" y="13806"/>
                    <a:pt x="6716" y="13780"/>
                  </a:cubicBezTo>
                  <a:cubicBezTo>
                    <a:pt x="6713" y="13754"/>
                    <a:pt x="6706" y="13731"/>
                    <a:pt x="6703" y="13705"/>
                  </a:cubicBezTo>
                  <a:cubicBezTo>
                    <a:pt x="6700" y="13679"/>
                    <a:pt x="6698" y="13653"/>
                    <a:pt x="6696" y="13629"/>
                  </a:cubicBezTo>
                  <a:cubicBezTo>
                    <a:pt x="6693" y="13603"/>
                    <a:pt x="6693" y="13577"/>
                    <a:pt x="6691" y="13552"/>
                  </a:cubicBezTo>
                  <a:lnTo>
                    <a:pt x="6682" y="13476"/>
                  </a:lnTo>
                  <a:cubicBezTo>
                    <a:pt x="6680" y="13450"/>
                    <a:pt x="6669" y="13426"/>
                    <a:pt x="6666" y="13401"/>
                  </a:cubicBezTo>
                  <a:cubicBezTo>
                    <a:pt x="6664" y="13375"/>
                    <a:pt x="6665" y="13350"/>
                    <a:pt x="6663" y="13325"/>
                  </a:cubicBezTo>
                  <a:cubicBezTo>
                    <a:pt x="6660" y="13299"/>
                    <a:pt x="6654" y="13273"/>
                    <a:pt x="6652" y="13250"/>
                  </a:cubicBezTo>
                  <a:cubicBezTo>
                    <a:pt x="6649" y="13224"/>
                    <a:pt x="6645" y="13198"/>
                    <a:pt x="6643" y="13174"/>
                  </a:cubicBezTo>
                  <a:lnTo>
                    <a:pt x="6634" y="13096"/>
                  </a:lnTo>
                  <a:cubicBezTo>
                    <a:pt x="6632" y="13072"/>
                    <a:pt x="6627" y="13046"/>
                    <a:pt x="6623" y="13021"/>
                  </a:cubicBezTo>
                  <a:cubicBezTo>
                    <a:pt x="6621" y="12997"/>
                    <a:pt x="6620" y="12971"/>
                    <a:pt x="6617" y="12945"/>
                  </a:cubicBezTo>
                  <a:cubicBezTo>
                    <a:pt x="6615" y="12920"/>
                    <a:pt x="6601" y="12896"/>
                    <a:pt x="6599" y="12870"/>
                  </a:cubicBezTo>
                  <a:cubicBezTo>
                    <a:pt x="6595" y="12845"/>
                    <a:pt x="6597" y="12820"/>
                    <a:pt x="6593" y="12794"/>
                  </a:cubicBezTo>
                  <a:cubicBezTo>
                    <a:pt x="6590" y="12769"/>
                    <a:pt x="6595" y="12742"/>
                    <a:pt x="6593" y="12718"/>
                  </a:cubicBezTo>
                  <a:cubicBezTo>
                    <a:pt x="6590" y="12693"/>
                    <a:pt x="6579" y="12668"/>
                    <a:pt x="6577" y="12643"/>
                  </a:cubicBezTo>
                  <a:cubicBezTo>
                    <a:pt x="6574" y="12618"/>
                    <a:pt x="6564" y="12593"/>
                    <a:pt x="6562" y="12568"/>
                  </a:cubicBezTo>
                  <a:cubicBezTo>
                    <a:pt x="6559" y="12543"/>
                    <a:pt x="6567" y="12516"/>
                    <a:pt x="6562" y="12490"/>
                  </a:cubicBezTo>
                  <a:cubicBezTo>
                    <a:pt x="6559" y="12464"/>
                    <a:pt x="6546" y="12441"/>
                    <a:pt x="6543" y="12415"/>
                  </a:cubicBezTo>
                  <a:cubicBezTo>
                    <a:pt x="6541" y="12389"/>
                    <a:pt x="6542" y="12365"/>
                    <a:pt x="6538" y="12339"/>
                  </a:cubicBezTo>
                  <a:cubicBezTo>
                    <a:pt x="6535" y="12313"/>
                    <a:pt x="6538" y="12288"/>
                    <a:pt x="6535" y="12263"/>
                  </a:cubicBezTo>
                  <a:cubicBezTo>
                    <a:pt x="6532" y="12237"/>
                    <a:pt x="6526" y="12213"/>
                    <a:pt x="6524" y="12188"/>
                  </a:cubicBezTo>
                  <a:cubicBezTo>
                    <a:pt x="6520" y="12162"/>
                    <a:pt x="6505" y="12138"/>
                    <a:pt x="6502" y="12113"/>
                  </a:cubicBezTo>
                  <a:cubicBezTo>
                    <a:pt x="6499" y="12087"/>
                    <a:pt x="6505" y="12061"/>
                    <a:pt x="6502" y="12035"/>
                  </a:cubicBezTo>
                  <a:cubicBezTo>
                    <a:pt x="6499" y="12009"/>
                    <a:pt x="6493" y="11986"/>
                    <a:pt x="6488" y="11960"/>
                  </a:cubicBezTo>
                  <a:cubicBezTo>
                    <a:pt x="6486" y="11934"/>
                    <a:pt x="6478" y="11911"/>
                    <a:pt x="6475" y="11885"/>
                  </a:cubicBezTo>
                  <a:cubicBezTo>
                    <a:pt x="6471" y="11859"/>
                    <a:pt x="6466" y="11835"/>
                    <a:pt x="6463" y="11810"/>
                  </a:cubicBezTo>
                  <a:cubicBezTo>
                    <a:pt x="6459" y="11784"/>
                    <a:pt x="6468" y="11758"/>
                    <a:pt x="6465" y="11733"/>
                  </a:cubicBezTo>
                  <a:cubicBezTo>
                    <a:pt x="6461" y="11707"/>
                    <a:pt x="6451" y="11683"/>
                    <a:pt x="6449" y="11658"/>
                  </a:cubicBezTo>
                  <a:cubicBezTo>
                    <a:pt x="6444" y="11632"/>
                    <a:pt x="6449" y="11607"/>
                    <a:pt x="6446" y="11581"/>
                  </a:cubicBezTo>
                  <a:cubicBezTo>
                    <a:pt x="6441" y="11556"/>
                    <a:pt x="6439" y="11530"/>
                    <a:pt x="6435" y="11505"/>
                  </a:cubicBezTo>
                  <a:cubicBezTo>
                    <a:pt x="6431" y="11479"/>
                    <a:pt x="6413" y="11457"/>
                    <a:pt x="6409" y="11431"/>
                  </a:cubicBezTo>
                  <a:cubicBezTo>
                    <a:pt x="6406" y="11406"/>
                    <a:pt x="6418" y="11379"/>
                    <a:pt x="6413" y="11354"/>
                  </a:cubicBezTo>
                  <a:cubicBezTo>
                    <a:pt x="6409" y="11328"/>
                    <a:pt x="6393" y="11306"/>
                    <a:pt x="6390" y="11280"/>
                  </a:cubicBezTo>
                  <a:cubicBezTo>
                    <a:pt x="6386" y="11254"/>
                    <a:pt x="6395" y="11227"/>
                    <a:pt x="6392" y="11203"/>
                  </a:cubicBezTo>
                  <a:cubicBezTo>
                    <a:pt x="6388" y="11177"/>
                    <a:pt x="6376" y="11152"/>
                    <a:pt x="6374" y="11128"/>
                  </a:cubicBezTo>
                  <a:cubicBezTo>
                    <a:pt x="6369" y="11102"/>
                    <a:pt x="6369" y="11076"/>
                    <a:pt x="6365" y="11051"/>
                  </a:cubicBezTo>
                  <a:cubicBezTo>
                    <a:pt x="6361" y="11026"/>
                    <a:pt x="6352" y="11001"/>
                    <a:pt x="6349" y="10976"/>
                  </a:cubicBezTo>
                  <a:cubicBezTo>
                    <a:pt x="6345" y="10951"/>
                    <a:pt x="6348" y="10925"/>
                    <a:pt x="6345" y="10900"/>
                  </a:cubicBezTo>
                  <a:cubicBezTo>
                    <a:pt x="6342" y="10874"/>
                    <a:pt x="6343" y="10849"/>
                    <a:pt x="6338" y="10824"/>
                  </a:cubicBezTo>
                  <a:cubicBezTo>
                    <a:pt x="6334" y="10798"/>
                    <a:pt x="6328" y="10774"/>
                    <a:pt x="6326" y="10749"/>
                  </a:cubicBezTo>
                  <a:cubicBezTo>
                    <a:pt x="6321" y="10723"/>
                    <a:pt x="6317" y="10697"/>
                    <a:pt x="6313" y="10674"/>
                  </a:cubicBezTo>
                  <a:cubicBezTo>
                    <a:pt x="6309" y="10648"/>
                    <a:pt x="6301" y="10624"/>
                    <a:pt x="6299" y="10599"/>
                  </a:cubicBezTo>
                  <a:cubicBezTo>
                    <a:pt x="6294" y="10573"/>
                    <a:pt x="6291" y="10547"/>
                    <a:pt x="6289" y="10523"/>
                  </a:cubicBezTo>
                  <a:cubicBezTo>
                    <a:pt x="6285" y="10497"/>
                    <a:pt x="6290" y="10470"/>
                    <a:pt x="6286" y="10445"/>
                  </a:cubicBezTo>
                  <a:cubicBezTo>
                    <a:pt x="6283" y="10421"/>
                    <a:pt x="6274" y="10396"/>
                    <a:pt x="6272" y="10370"/>
                  </a:cubicBezTo>
                  <a:cubicBezTo>
                    <a:pt x="6268" y="10346"/>
                    <a:pt x="6268" y="10320"/>
                    <a:pt x="6263" y="10294"/>
                  </a:cubicBezTo>
                  <a:cubicBezTo>
                    <a:pt x="6259" y="10269"/>
                    <a:pt x="6258" y="10244"/>
                    <a:pt x="6254" y="10218"/>
                  </a:cubicBezTo>
                  <a:cubicBezTo>
                    <a:pt x="6251" y="10193"/>
                    <a:pt x="6237" y="10169"/>
                    <a:pt x="6232" y="10144"/>
                  </a:cubicBezTo>
                  <a:cubicBezTo>
                    <a:pt x="6229" y="10119"/>
                    <a:pt x="6231" y="10094"/>
                    <a:pt x="6227" y="10068"/>
                  </a:cubicBezTo>
                  <a:cubicBezTo>
                    <a:pt x="6224" y="10043"/>
                    <a:pt x="6210" y="10019"/>
                    <a:pt x="6206" y="9994"/>
                  </a:cubicBezTo>
                  <a:cubicBezTo>
                    <a:pt x="6202" y="9969"/>
                    <a:pt x="6202" y="9944"/>
                    <a:pt x="6198" y="9918"/>
                  </a:cubicBezTo>
                  <a:cubicBezTo>
                    <a:pt x="6194" y="9893"/>
                    <a:pt x="6188" y="9867"/>
                    <a:pt x="6184" y="9843"/>
                  </a:cubicBezTo>
                  <a:cubicBezTo>
                    <a:pt x="6181" y="9818"/>
                    <a:pt x="6187" y="9791"/>
                    <a:pt x="6183" y="9765"/>
                  </a:cubicBezTo>
                  <a:cubicBezTo>
                    <a:pt x="6179" y="9741"/>
                    <a:pt x="6166" y="9716"/>
                    <a:pt x="6162" y="9690"/>
                  </a:cubicBezTo>
                  <a:cubicBezTo>
                    <a:pt x="6157" y="9666"/>
                    <a:pt x="6164" y="9639"/>
                    <a:pt x="6161" y="9613"/>
                  </a:cubicBezTo>
                  <a:cubicBezTo>
                    <a:pt x="6156" y="9587"/>
                    <a:pt x="6141" y="9565"/>
                    <a:pt x="6137" y="9539"/>
                  </a:cubicBezTo>
                  <a:cubicBezTo>
                    <a:pt x="6134" y="9514"/>
                    <a:pt x="6132" y="9489"/>
                    <a:pt x="6128" y="9463"/>
                  </a:cubicBezTo>
                  <a:cubicBezTo>
                    <a:pt x="6124" y="9437"/>
                    <a:pt x="6124" y="9412"/>
                    <a:pt x="6120" y="9387"/>
                  </a:cubicBezTo>
                  <a:cubicBezTo>
                    <a:pt x="6116" y="9361"/>
                    <a:pt x="6115" y="9336"/>
                    <a:pt x="6110" y="9310"/>
                  </a:cubicBezTo>
                  <a:cubicBezTo>
                    <a:pt x="6107" y="9285"/>
                    <a:pt x="6098" y="9261"/>
                    <a:pt x="6094" y="9235"/>
                  </a:cubicBezTo>
                  <a:cubicBezTo>
                    <a:pt x="6091" y="9210"/>
                    <a:pt x="6080" y="9186"/>
                    <a:pt x="6076" y="9160"/>
                  </a:cubicBezTo>
                  <a:cubicBezTo>
                    <a:pt x="6072" y="9135"/>
                    <a:pt x="6076" y="9109"/>
                    <a:pt x="6072" y="9083"/>
                  </a:cubicBezTo>
                  <a:lnTo>
                    <a:pt x="6060" y="9007"/>
                  </a:lnTo>
                  <a:cubicBezTo>
                    <a:pt x="6056" y="8981"/>
                    <a:pt x="6050" y="8955"/>
                    <a:pt x="6046" y="8932"/>
                  </a:cubicBezTo>
                  <a:cubicBezTo>
                    <a:pt x="6043" y="8906"/>
                    <a:pt x="6040" y="8880"/>
                    <a:pt x="6035" y="8855"/>
                  </a:cubicBezTo>
                  <a:cubicBezTo>
                    <a:pt x="6032" y="8830"/>
                    <a:pt x="6021" y="8806"/>
                    <a:pt x="6017" y="8780"/>
                  </a:cubicBezTo>
                  <a:cubicBezTo>
                    <a:pt x="6013" y="8755"/>
                    <a:pt x="6018" y="8728"/>
                    <a:pt x="6014" y="8703"/>
                  </a:cubicBezTo>
                  <a:cubicBezTo>
                    <a:pt x="6011" y="8677"/>
                    <a:pt x="5996" y="8654"/>
                    <a:pt x="5991" y="8629"/>
                  </a:cubicBezTo>
                  <a:cubicBezTo>
                    <a:pt x="5987" y="8603"/>
                    <a:pt x="5980" y="8579"/>
                    <a:pt x="5975" y="8554"/>
                  </a:cubicBezTo>
                  <a:cubicBezTo>
                    <a:pt x="5971" y="8528"/>
                    <a:pt x="5975" y="8501"/>
                    <a:pt x="5971" y="8477"/>
                  </a:cubicBezTo>
                  <a:lnTo>
                    <a:pt x="5959" y="8400"/>
                  </a:lnTo>
                  <a:cubicBezTo>
                    <a:pt x="5955" y="8375"/>
                    <a:pt x="5950" y="8349"/>
                    <a:pt x="5944" y="8325"/>
                  </a:cubicBezTo>
                  <a:cubicBezTo>
                    <a:pt x="5939" y="8301"/>
                    <a:pt x="5938" y="8274"/>
                    <a:pt x="5934" y="8249"/>
                  </a:cubicBezTo>
                  <a:cubicBezTo>
                    <a:pt x="5930" y="8223"/>
                    <a:pt x="5920" y="8199"/>
                    <a:pt x="5914" y="8174"/>
                  </a:cubicBezTo>
                  <a:lnTo>
                    <a:pt x="5901" y="8097"/>
                  </a:lnTo>
                  <a:cubicBezTo>
                    <a:pt x="5898" y="8072"/>
                    <a:pt x="5898" y="8046"/>
                    <a:pt x="5893" y="8021"/>
                  </a:cubicBezTo>
                  <a:cubicBezTo>
                    <a:pt x="5889" y="7996"/>
                    <a:pt x="5885" y="7970"/>
                    <a:pt x="5882" y="7944"/>
                  </a:cubicBezTo>
                  <a:cubicBezTo>
                    <a:pt x="5878" y="7920"/>
                    <a:pt x="5861" y="7896"/>
                    <a:pt x="5856" y="7871"/>
                  </a:cubicBezTo>
                  <a:cubicBezTo>
                    <a:pt x="5852" y="7846"/>
                    <a:pt x="5855" y="7819"/>
                    <a:pt x="5851" y="7793"/>
                  </a:cubicBezTo>
                  <a:lnTo>
                    <a:pt x="5839" y="7717"/>
                  </a:lnTo>
                  <a:cubicBezTo>
                    <a:pt x="5835" y="7692"/>
                    <a:pt x="5819" y="7669"/>
                    <a:pt x="5814" y="7643"/>
                  </a:cubicBezTo>
                  <a:cubicBezTo>
                    <a:pt x="5809" y="7618"/>
                    <a:pt x="5818" y="7591"/>
                    <a:pt x="5812" y="7566"/>
                  </a:cubicBezTo>
                  <a:cubicBezTo>
                    <a:pt x="5807" y="7541"/>
                    <a:pt x="5791" y="7518"/>
                    <a:pt x="5787" y="7492"/>
                  </a:cubicBezTo>
                  <a:cubicBezTo>
                    <a:pt x="5781" y="7467"/>
                    <a:pt x="5777" y="7441"/>
                    <a:pt x="5773" y="7417"/>
                  </a:cubicBezTo>
                  <a:cubicBezTo>
                    <a:pt x="5767" y="7392"/>
                    <a:pt x="5762" y="7368"/>
                    <a:pt x="5757" y="7342"/>
                  </a:cubicBezTo>
                  <a:cubicBezTo>
                    <a:pt x="5751" y="7317"/>
                    <a:pt x="5749" y="7291"/>
                    <a:pt x="5745" y="7266"/>
                  </a:cubicBezTo>
                  <a:cubicBezTo>
                    <a:pt x="5740" y="7241"/>
                    <a:pt x="5744" y="7214"/>
                    <a:pt x="5740" y="7188"/>
                  </a:cubicBezTo>
                  <a:cubicBezTo>
                    <a:pt x="5734" y="7162"/>
                    <a:pt x="5732" y="7138"/>
                    <a:pt x="5728" y="7112"/>
                  </a:cubicBezTo>
                  <a:cubicBezTo>
                    <a:pt x="5722" y="7086"/>
                    <a:pt x="5713" y="7063"/>
                    <a:pt x="5708" y="7037"/>
                  </a:cubicBezTo>
                  <a:cubicBezTo>
                    <a:pt x="5702" y="7011"/>
                    <a:pt x="5687" y="6989"/>
                    <a:pt x="5682" y="6963"/>
                  </a:cubicBezTo>
                  <a:cubicBezTo>
                    <a:pt x="5678" y="6937"/>
                    <a:pt x="5674" y="6913"/>
                    <a:pt x="5669" y="6887"/>
                  </a:cubicBezTo>
                  <a:cubicBezTo>
                    <a:pt x="5664" y="6861"/>
                    <a:pt x="5663" y="6836"/>
                    <a:pt x="5657" y="6811"/>
                  </a:cubicBezTo>
                  <a:cubicBezTo>
                    <a:pt x="5652" y="6785"/>
                    <a:pt x="5654" y="6759"/>
                    <a:pt x="5649" y="6734"/>
                  </a:cubicBezTo>
                  <a:cubicBezTo>
                    <a:pt x="5643" y="6709"/>
                    <a:pt x="5634" y="6685"/>
                    <a:pt x="5630" y="6659"/>
                  </a:cubicBezTo>
                  <a:cubicBezTo>
                    <a:pt x="5625" y="6634"/>
                    <a:pt x="5615" y="6610"/>
                    <a:pt x="5610" y="6584"/>
                  </a:cubicBezTo>
                  <a:cubicBezTo>
                    <a:pt x="5605" y="6559"/>
                    <a:pt x="5606" y="6533"/>
                    <a:pt x="5600" y="6508"/>
                  </a:cubicBezTo>
                  <a:cubicBezTo>
                    <a:pt x="5595" y="6482"/>
                    <a:pt x="5583" y="6460"/>
                    <a:pt x="5578" y="6434"/>
                  </a:cubicBezTo>
                  <a:cubicBezTo>
                    <a:pt x="5573" y="6409"/>
                    <a:pt x="5579" y="6383"/>
                    <a:pt x="5574" y="6357"/>
                  </a:cubicBezTo>
                  <a:cubicBezTo>
                    <a:pt x="5568" y="6331"/>
                    <a:pt x="5550" y="6310"/>
                    <a:pt x="5545" y="6284"/>
                  </a:cubicBezTo>
                  <a:cubicBezTo>
                    <a:pt x="5539" y="6259"/>
                    <a:pt x="5543" y="6233"/>
                    <a:pt x="5537" y="6207"/>
                  </a:cubicBezTo>
                  <a:cubicBezTo>
                    <a:pt x="5532" y="6181"/>
                    <a:pt x="5525" y="6158"/>
                    <a:pt x="5520" y="6132"/>
                  </a:cubicBezTo>
                  <a:cubicBezTo>
                    <a:pt x="5515" y="6106"/>
                    <a:pt x="5507" y="6083"/>
                    <a:pt x="5502" y="6057"/>
                  </a:cubicBezTo>
                  <a:cubicBezTo>
                    <a:pt x="5496" y="6031"/>
                    <a:pt x="5485" y="6009"/>
                    <a:pt x="5478" y="5983"/>
                  </a:cubicBezTo>
                  <a:cubicBezTo>
                    <a:pt x="5473" y="5957"/>
                    <a:pt x="5480" y="5931"/>
                    <a:pt x="5475" y="5906"/>
                  </a:cubicBezTo>
                  <a:cubicBezTo>
                    <a:pt x="5470" y="5880"/>
                    <a:pt x="5460" y="5856"/>
                    <a:pt x="5455" y="5831"/>
                  </a:cubicBezTo>
                  <a:cubicBezTo>
                    <a:pt x="5449" y="5805"/>
                    <a:pt x="5438" y="5783"/>
                    <a:pt x="5432" y="5757"/>
                  </a:cubicBezTo>
                  <a:cubicBezTo>
                    <a:pt x="5427" y="5731"/>
                    <a:pt x="5418" y="5708"/>
                    <a:pt x="5412" y="5682"/>
                  </a:cubicBezTo>
                  <a:cubicBezTo>
                    <a:pt x="5407" y="5656"/>
                    <a:pt x="5400" y="5633"/>
                    <a:pt x="5395" y="5607"/>
                  </a:cubicBezTo>
                  <a:cubicBezTo>
                    <a:pt x="5389" y="5581"/>
                    <a:pt x="5385" y="5556"/>
                    <a:pt x="5380" y="5532"/>
                  </a:cubicBezTo>
                  <a:cubicBezTo>
                    <a:pt x="5374" y="5506"/>
                    <a:pt x="5371" y="5481"/>
                    <a:pt x="5366" y="5456"/>
                  </a:cubicBezTo>
                  <a:cubicBezTo>
                    <a:pt x="5360" y="5430"/>
                    <a:pt x="5356" y="5406"/>
                    <a:pt x="5349" y="5381"/>
                  </a:cubicBezTo>
                  <a:cubicBezTo>
                    <a:pt x="5343" y="5355"/>
                    <a:pt x="5339" y="5330"/>
                    <a:pt x="5333" y="5306"/>
                  </a:cubicBezTo>
                  <a:cubicBezTo>
                    <a:pt x="5327" y="5280"/>
                    <a:pt x="5314" y="5258"/>
                    <a:pt x="5309" y="5232"/>
                  </a:cubicBezTo>
                  <a:cubicBezTo>
                    <a:pt x="5303" y="5207"/>
                    <a:pt x="5295" y="5183"/>
                    <a:pt x="5289" y="5158"/>
                  </a:cubicBezTo>
                  <a:cubicBezTo>
                    <a:pt x="5282" y="5133"/>
                    <a:pt x="5285" y="5106"/>
                    <a:pt x="5279" y="5082"/>
                  </a:cubicBezTo>
                  <a:cubicBezTo>
                    <a:pt x="5273" y="5057"/>
                    <a:pt x="5258" y="5035"/>
                    <a:pt x="5251" y="5009"/>
                  </a:cubicBezTo>
                  <a:cubicBezTo>
                    <a:pt x="5245" y="4985"/>
                    <a:pt x="5251" y="4956"/>
                    <a:pt x="5245" y="4932"/>
                  </a:cubicBezTo>
                  <a:cubicBezTo>
                    <a:pt x="5237" y="4907"/>
                    <a:pt x="5223" y="4884"/>
                    <a:pt x="5218" y="4859"/>
                  </a:cubicBezTo>
                  <a:cubicBezTo>
                    <a:pt x="5210" y="4835"/>
                    <a:pt x="5213" y="4808"/>
                    <a:pt x="5207" y="4783"/>
                  </a:cubicBezTo>
                  <a:cubicBezTo>
                    <a:pt x="5200" y="4758"/>
                    <a:pt x="5186" y="4736"/>
                    <a:pt x="5178" y="4712"/>
                  </a:cubicBezTo>
                  <a:cubicBezTo>
                    <a:pt x="5172" y="4686"/>
                    <a:pt x="5161" y="4663"/>
                    <a:pt x="5155" y="4638"/>
                  </a:cubicBezTo>
                  <a:cubicBezTo>
                    <a:pt x="5148" y="4612"/>
                    <a:pt x="5149" y="4585"/>
                    <a:pt x="5143" y="4562"/>
                  </a:cubicBezTo>
                  <a:cubicBezTo>
                    <a:pt x="5137" y="4536"/>
                    <a:pt x="5131" y="4511"/>
                    <a:pt x="5124" y="4487"/>
                  </a:cubicBezTo>
                  <a:cubicBezTo>
                    <a:pt x="5117" y="4461"/>
                    <a:pt x="5111" y="4436"/>
                    <a:pt x="5104" y="4413"/>
                  </a:cubicBezTo>
                  <a:cubicBezTo>
                    <a:pt x="5097" y="4387"/>
                    <a:pt x="5088" y="4364"/>
                    <a:pt x="5081" y="4339"/>
                  </a:cubicBezTo>
                  <a:cubicBezTo>
                    <a:pt x="5074" y="4315"/>
                    <a:pt x="5070" y="4289"/>
                    <a:pt x="5064" y="4264"/>
                  </a:cubicBezTo>
                  <a:cubicBezTo>
                    <a:pt x="5057" y="4240"/>
                    <a:pt x="5054" y="4214"/>
                    <a:pt x="5047" y="4189"/>
                  </a:cubicBezTo>
                  <a:cubicBezTo>
                    <a:pt x="5040" y="4165"/>
                    <a:pt x="5022" y="4142"/>
                    <a:pt x="5016" y="4118"/>
                  </a:cubicBezTo>
                  <a:cubicBezTo>
                    <a:pt x="5009" y="4094"/>
                    <a:pt x="5001" y="4069"/>
                    <a:pt x="4993" y="4044"/>
                  </a:cubicBezTo>
                  <a:cubicBezTo>
                    <a:pt x="4987" y="4021"/>
                    <a:pt x="4983" y="3994"/>
                    <a:pt x="4976" y="3969"/>
                  </a:cubicBezTo>
                  <a:cubicBezTo>
                    <a:pt x="4968" y="3946"/>
                    <a:pt x="4957" y="3921"/>
                    <a:pt x="4950" y="3898"/>
                  </a:cubicBezTo>
                  <a:cubicBezTo>
                    <a:pt x="4944" y="3873"/>
                    <a:pt x="4935" y="3847"/>
                    <a:pt x="4928" y="3824"/>
                  </a:cubicBezTo>
                  <a:cubicBezTo>
                    <a:pt x="4919" y="3799"/>
                    <a:pt x="4922" y="3771"/>
                    <a:pt x="4914" y="3748"/>
                  </a:cubicBezTo>
                  <a:cubicBezTo>
                    <a:pt x="4906" y="3723"/>
                    <a:pt x="4887" y="3702"/>
                    <a:pt x="4881" y="3678"/>
                  </a:cubicBezTo>
                  <a:cubicBezTo>
                    <a:pt x="4872" y="3653"/>
                    <a:pt x="4880" y="3624"/>
                    <a:pt x="4871" y="3600"/>
                  </a:cubicBezTo>
                  <a:cubicBezTo>
                    <a:pt x="4863" y="3576"/>
                    <a:pt x="4856" y="3551"/>
                    <a:pt x="4848" y="3526"/>
                  </a:cubicBezTo>
                  <a:cubicBezTo>
                    <a:pt x="4840" y="3502"/>
                    <a:pt x="4828" y="3480"/>
                    <a:pt x="4821" y="3455"/>
                  </a:cubicBezTo>
                  <a:cubicBezTo>
                    <a:pt x="4812" y="3432"/>
                    <a:pt x="4802" y="3407"/>
                    <a:pt x="4796" y="3383"/>
                  </a:cubicBezTo>
                  <a:cubicBezTo>
                    <a:pt x="4788" y="3359"/>
                    <a:pt x="4775" y="3336"/>
                    <a:pt x="4767" y="3312"/>
                  </a:cubicBezTo>
                  <a:lnTo>
                    <a:pt x="4742" y="3240"/>
                  </a:lnTo>
                  <a:cubicBezTo>
                    <a:pt x="4735" y="3215"/>
                    <a:pt x="4724" y="3192"/>
                    <a:pt x="4716" y="3167"/>
                  </a:cubicBezTo>
                  <a:cubicBezTo>
                    <a:pt x="4708" y="3144"/>
                    <a:pt x="4711" y="3114"/>
                    <a:pt x="4704" y="3090"/>
                  </a:cubicBezTo>
                  <a:cubicBezTo>
                    <a:pt x="4695" y="3065"/>
                    <a:pt x="4681" y="3044"/>
                    <a:pt x="4672" y="3020"/>
                  </a:cubicBezTo>
                  <a:cubicBezTo>
                    <a:pt x="4663" y="2996"/>
                    <a:pt x="4652" y="2972"/>
                    <a:pt x="4645" y="2948"/>
                  </a:cubicBezTo>
                  <a:cubicBezTo>
                    <a:pt x="4636" y="2924"/>
                    <a:pt x="4630" y="2898"/>
                    <a:pt x="4622" y="2875"/>
                  </a:cubicBezTo>
                  <a:cubicBezTo>
                    <a:pt x="4613" y="2850"/>
                    <a:pt x="4602" y="2828"/>
                    <a:pt x="4592" y="2803"/>
                  </a:cubicBezTo>
                  <a:cubicBezTo>
                    <a:pt x="4583" y="2779"/>
                    <a:pt x="4572" y="2757"/>
                    <a:pt x="4562" y="2732"/>
                  </a:cubicBezTo>
                  <a:cubicBezTo>
                    <a:pt x="4554" y="2709"/>
                    <a:pt x="4555" y="2680"/>
                    <a:pt x="4545" y="2657"/>
                  </a:cubicBezTo>
                  <a:cubicBezTo>
                    <a:pt x="4536" y="2634"/>
                    <a:pt x="4516" y="2613"/>
                    <a:pt x="4507" y="2591"/>
                  </a:cubicBezTo>
                  <a:cubicBezTo>
                    <a:pt x="4497" y="2566"/>
                    <a:pt x="4496" y="2539"/>
                    <a:pt x="4486" y="2516"/>
                  </a:cubicBezTo>
                  <a:cubicBezTo>
                    <a:pt x="4477" y="2491"/>
                    <a:pt x="4472" y="2466"/>
                    <a:pt x="4463" y="2442"/>
                  </a:cubicBezTo>
                  <a:cubicBezTo>
                    <a:pt x="4453" y="2417"/>
                    <a:pt x="4435" y="2398"/>
                    <a:pt x="4424" y="2374"/>
                  </a:cubicBezTo>
                  <a:cubicBezTo>
                    <a:pt x="4415" y="2351"/>
                    <a:pt x="4409" y="2325"/>
                    <a:pt x="4399" y="2303"/>
                  </a:cubicBezTo>
                  <a:cubicBezTo>
                    <a:pt x="4389" y="2278"/>
                    <a:pt x="4377" y="2256"/>
                    <a:pt x="4368" y="2233"/>
                  </a:cubicBezTo>
                  <a:cubicBezTo>
                    <a:pt x="4358" y="2208"/>
                    <a:pt x="4347" y="2186"/>
                    <a:pt x="4339" y="2162"/>
                  </a:cubicBezTo>
                  <a:cubicBezTo>
                    <a:pt x="4328" y="2138"/>
                    <a:pt x="4315" y="2116"/>
                    <a:pt x="4306" y="2093"/>
                  </a:cubicBezTo>
                  <a:cubicBezTo>
                    <a:pt x="4296" y="2068"/>
                    <a:pt x="4290" y="2042"/>
                    <a:pt x="4280" y="2020"/>
                  </a:cubicBezTo>
                  <a:cubicBezTo>
                    <a:pt x="4269" y="1997"/>
                    <a:pt x="4253" y="1976"/>
                    <a:pt x="4242" y="1954"/>
                  </a:cubicBezTo>
                  <a:cubicBezTo>
                    <a:pt x="4231" y="1930"/>
                    <a:pt x="4226" y="1903"/>
                    <a:pt x="4215" y="1881"/>
                  </a:cubicBezTo>
                  <a:cubicBezTo>
                    <a:pt x="4205" y="1858"/>
                    <a:pt x="4187" y="1837"/>
                    <a:pt x="4176" y="1814"/>
                  </a:cubicBezTo>
                  <a:cubicBezTo>
                    <a:pt x="4165" y="1791"/>
                    <a:pt x="4162" y="1764"/>
                    <a:pt x="4151" y="1740"/>
                  </a:cubicBezTo>
                  <a:cubicBezTo>
                    <a:pt x="4138" y="1718"/>
                    <a:pt x="4122" y="1696"/>
                    <a:pt x="4112" y="1673"/>
                  </a:cubicBezTo>
                  <a:cubicBezTo>
                    <a:pt x="4100" y="1650"/>
                    <a:pt x="4089" y="1628"/>
                    <a:pt x="4077" y="1605"/>
                  </a:cubicBezTo>
                  <a:cubicBezTo>
                    <a:pt x="4065" y="1582"/>
                    <a:pt x="4050" y="1560"/>
                    <a:pt x="4039" y="1538"/>
                  </a:cubicBezTo>
                  <a:cubicBezTo>
                    <a:pt x="4026" y="1515"/>
                    <a:pt x="4013" y="1494"/>
                    <a:pt x="4001" y="1471"/>
                  </a:cubicBezTo>
                  <a:cubicBezTo>
                    <a:pt x="3988" y="1448"/>
                    <a:pt x="3977" y="1425"/>
                    <a:pt x="3965" y="1404"/>
                  </a:cubicBezTo>
                  <a:cubicBezTo>
                    <a:pt x="3953" y="1382"/>
                    <a:pt x="3948" y="1355"/>
                    <a:pt x="3934" y="1333"/>
                  </a:cubicBezTo>
                  <a:cubicBezTo>
                    <a:pt x="3921" y="1311"/>
                    <a:pt x="3901" y="1293"/>
                    <a:pt x="3887" y="1271"/>
                  </a:cubicBezTo>
                  <a:cubicBezTo>
                    <a:pt x="3874" y="1250"/>
                    <a:pt x="3862" y="1227"/>
                    <a:pt x="3848" y="1206"/>
                  </a:cubicBezTo>
                  <a:cubicBezTo>
                    <a:pt x="3835" y="1184"/>
                    <a:pt x="3820" y="1163"/>
                    <a:pt x="3806" y="1142"/>
                  </a:cubicBezTo>
                  <a:cubicBezTo>
                    <a:pt x="3793" y="1120"/>
                    <a:pt x="3785" y="1094"/>
                    <a:pt x="3772" y="1073"/>
                  </a:cubicBezTo>
                  <a:cubicBezTo>
                    <a:pt x="3757" y="1052"/>
                    <a:pt x="3741" y="1032"/>
                    <a:pt x="3726" y="1012"/>
                  </a:cubicBezTo>
                  <a:cubicBezTo>
                    <a:pt x="3712" y="991"/>
                    <a:pt x="3698" y="969"/>
                    <a:pt x="3683" y="948"/>
                  </a:cubicBezTo>
                  <a:cubicBezTo>
                    <a:pt x="3669" y="926"/>
                    <a:pt x="3650" y="907"/>
                    <a:pt x="3635" y="888"/>
                  </a:cubicBezTo>
                  <a:cubicBezTo>
                    <a:pt x="3621" y="867"/>
                    <a:pt x="3600" y="850"/>
                    <a:pt x="3585" y="830"/>
                  </a:cubicBezTo>
                  <a:cubicBezTo>
                    <a:pt x="3568" y="810"/>
                    <a:pt x="3552" y="791"/>
                    <a:pt x="3536" y="771"/>
                  </a:cubicBezTo>
                  <a:cubicBezTo>
                    <a:pt x="3520" y="751"/>
                    <a:pt x="3511" y="725"/>
                    <a:pt x="3495" y="707"/>
                  </a:cubicBezTo>
                  <a:cubicBezTo>
                    <a:pt x="3478" y="686"/>
                    <a:pt x="3461" y="668"/>
                    <a:pt x="3444" y="649"/>
                  </a:cubicBezTo>
                  <a:cubicBezTo>
                    <a:pt x="3426" y="631"/>
                    <a:pt x="3414" y="606"/>
                    <a:pt x="3397" y="589"/>
                  </a:cubicBezTo>
                  <a:cubicBezTo>
                    <a:pt x="3380" y="570"/>
                    <a:pt x="3356" y="557"/>
                    <a:pt x="3339" y="540"/>
                  </a:cubicBezTo>
                  <a:cubicBezTo>
                    <a:pt x="3321" y="520"/>
                    <a:pt x="3300" y="507"/>
                    <a:pt x="3280" y="489"/>
                  </a:cubicBezTo>
                  <a:cubicBezTo>
                    <a:pt x="3262" y="472"/>
                    <a:pt x="3249" y="449"/>
                    <a:pt x="3231" y="433"/>
                  </a:cubicBezTo>
                  <a:cubicBezTo>
                    <a:pt x="3212" y="414"/>
                    <a:pt x="3185" y="407"/>
                    <a:pt x="3167" y="391"/>
                  </a:cubicBezTo>
                  <a:cubicBezTo>
                    <a:pt x="3146" y="375"/>
                    <a:pt x="3128" y="355"/>
                    <a:pt x="3108" y="341"/>
                  </a:cubicBezTo>
                  <a:cubicBezTo>
                    <a:pt x="3088" y="325"/>
                    <a:pt x="3066" y="310"/>
                    <a:pt x="3046" y="295"/>
                  </a:cubicBezTo>
                  <a:cubicBezTo>
                    <a:pt x="3024" y="280"/>
                    <a:pt x="3003" y="268"/>
                    <a:pt x="2981" y="253"/>
                  </a:cubicBezTo>
                  <a:cubicBezTo>
                    <a:pt x="2960" y="238"/>
                    <a:pt x="2937" y="227"/>
                    <a:pt x="2915" y="215"/>
                  </a:cubicBezTo>
                  <a:cubicBezTo>
                    <a:pt x="2893" y="202"/>
                    <a:pt x="2871" y="188"/>
                    <a:pt x="2850" y="177"/>
                  </a:cubicBezTo>
                  <a:cubicBezTo>
                    <a:pt x="2826" y="165"/>
                    <a:pt x="2804" y="152"/>
                    <a:pt x="2781" y="141"/>
                  </a:cubicBezTo>
                  <a:cubicBezTo>
                    <a:pt x="2759" y="130"/>
                    <a:pt x="2733" y="123"/>
                    <a:pt x="2710" y="113"/>
                  </a:cubicBezTo>
                  <a:cubicBezTo>
                    <a:pt x="2686" y="103"/>
                    <a:pt x="2664" y="90"/>
                    <a:pt x="2641" y="81"/>
                  </a:cubicBezTo>
                  <a:cubicBezTo>
                    <a:pt x="2616" y="72"/>
                    <a:pt x="2594" y="60"/>
                    <a:pt x="2569" y="53"/>
                  </a:cubicBezTo>
                  <a:cubicBezTo>
                    <a:pt x="2544" y="45"/>
                    <a:pt x="2521" y="36"/>
                    <a:pt x="2496" y="29"/>
                  </a:cubicBezTo>
                  <a:cubicBezTo>
                    <a:pt x="2487" y="27"/>
                    <a:pt x="2477" y="26"/>
                    <a:pt x="2467" y="26"/>
                  </a:cubicBezTo>
                  <a:cubicBezTo>
                    <a:pt x="2457" y="26"/>
                    <a:pt x="2448" y="27"/>
                    <a:pt x="2439" y="27"/>
                  </a:cubicBezTo>
                  <a:cubicBezTo>
                    <a:pt x="2432" y="27"/>
                    <a:pt x="2425" y="26"/>
                    <a:pt x="2418" y="25"/>
                  </a:cubicBezTo>
                  <a:cubicBezTo>
                    <a:pt x="2392" y="21"/>
                    <a:pt x="2369" y="16"/>
                    <a:pt x="2343" y="13"/>
                  </a:cubicBezTo>
                  <a:cubicBezTo>
                    <a:pt x="2317" y="10"/>
                    <a:pt x="2293" y="2"/>
                    <a:pt x="2267" y="1"/>
                  </a:cubicBezTo>
                  <a:cubicBezTo>
                    <a:pt x="2265" y="1"/>
                    <a:pt x="2262" y="1"/>
                    <a:pt x="2260" y="1"/>
                  </a:cubicBezTo>
                  <a:cubicBezTo>
                    <a:pt x="2237" y="1"/>
                    <a:pt x="2213" y="5"/>
                    <a:pt x="2191" y="5"/>
                  </a:cubicBezTo>
                  <a:cubicBezTo>
                    <a:pt x="2169" y="5"/>
                    <a:pt x="2146" y="0"/>
                    <a:pt x="21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4"/>
            <p:cNvSpPr/>
            <p:nvPr/>
          </p:nvSpPr>
          <p:spPr>
            <a:xfrm>
              <a:off x="4309450" y="3723775"/>
              <a:ext cx="36350" cy="94175"/>
            </a:xfrm>
            <a:custGeom>
              <a:avLst/>
              <a:gdLst/>
              <a:ahLst/>
              <a:cxnLst/>
              <a:rect l="l" t="t" r="r" b="b"/>
              <a:pathLst>
                <a:path w="1454" h="3767" extrusionOk="0">
                  <a:moveTo>
                    <a:pt x="48" y="0"/>
                  </a:moveTo>
                  <a:cubicBezTo>
                    <a:pt x="40" y="0"/>
                    <a:pt x="33" y="4"/>
                    <a:pt x="24" y="14"/>
                  </a:cubicBezTo>
                  <a:cubicBezTo>
                    <a:pt x="1" y="46"/>
                    <a:pt x="39" y="52"/>
                    <a:pt x="49" y="89"/>
                  </a:cubicBezTo>
                  <a:cubicBezTo>
                    <a:pt x="59" y="127"/>
                    <a:pt x="49" y="130"/>
                    <a:pt x="59" y="168"/>
                  </a:cubicBezTo>
                  <a:cubicBezTo>
                    <a:pt x="67" y="205"/>
                    <a:pt x="78" y="202"/>
                    <a:pt x="87" y="239"/>
                  </a:cubicBezTo>
                  <a:cubicBezTo>
                    <a:pt x="97" y="277"/>
                    <a:pt x="86" y="280"/>
                    <a:pt x="96" y="318"/>
                  </a:cubicBezTo>
                  <a:cubicBezTo>
                    <a:pt x="105" y="355"/>
                    <a:pt x="115" y="352"/>
                    <a:pt x="125" y="389"/>
                  </a:cubicBezTo>
                  <a:cubicBezTo>
                    <a:pt x="135" y="427"/>
                    <a:pt x="129" y="428"/>
                    <a:pt x="139" y="465"/>
                  </a:cubicBezTo>
                  <a:cubicBezTo>
                    <a:pt x="147" y="503"/>
                    <a:pt x="153" y="502"/>
                    <a:pt x="162" y="539"/>
                  </a:cubicBezTo>
                  <a:cubicBezTo>
                    <a:pt x="172" y="578"/>
                    <a:pt x="160" y="581"/>
                    <a:pt x="169" y="619"/>
                  </a:cubicBezTo>
                  <a:cubicBezTo>
                    <a:pt x="178" y="656"/>
                    <a:pt x="185" y="655"/>
                    <a:pt x="195" y="692"/>
                  </a:cubicBezTo>
                  <a:cubicBezTo>
                    <a:pt x="204" y="730"/>
                    <a:pt x="205" y="730"/>
                    <a:pt x="215" y="767"/>
                  </a:cubicBezTo>
                  <a:cubicBezTo>
                    <a:pt x="225" y="805"/>
                    <a:pt x="215" y="807"/>
                    <a:pt x="225" y="845"/>
                  </a:cubicBezTo>
                  <a:cubicBezTo>
                    <a:pt x="233" y="882"/>
                    <a:pt x="235" y="882"/>
                    <a:pt x="244" y="920"/>
                  </a:cubicBezTo>
                  <a:cubicBezTo>
                    <a:pt x="253" y="957"/>
                    <a:pt x="257" y="956"/>
                    <a:pt x="265" y="993"/>
                  </a:cubicBezTo>
                  <a:cubicBezTo>
                    <a:pt x="275" y="1031"/>
                    <a:pt x="286" y="1028"/>
                    <a:pt x="295" y="1065"/>
                  </a:cubicBezTo>
                  <a:cubicBezTo>
                    <a:pt x="305" y="1103"/>
                    <a:pt x="302" y="1105"/>
                    <a:pt x="311" y="1142"/>
                  </a:cubicBezTo>
                  <a:cubicBezTo>
                    <a:pt x="321" y="1180"/>
                    <a:pt x="312" y="1181"/>
                    <a:pt x="322" y="1218"/>
                  </a:cubicBezTo>
                  <a:cubicBezTo>
                    <a:pt x="332" y="1256"/>
                    <a:pt x="335" y="1255"/>
                    <a:pt x="344" y="1292"/>
                  </a:cubicBezTo>
                  <a:cubicBezTo>
                    <a:pt x="354" y="1330"/>
                    <a:pt x="353" y="1330"/>
                    <a:pt x="362" y="1367"/>
                  </a:cubicBezTo>
                  <a:cubicBezTo>
                    <a:pt x="370" y="1405"/>
                    <a:pt x="371" y="1405"/>
                    <a:pt x="381" y="1442"/>
                  </a:cubicBezTo>
                  <a:cubicBezTo>
                    <a:pt x="391" y="1480"/>
                    <a:pt x="381" y="1482"/>
                    <a:pt x="391" y="1519"/>
                  </a:cubicBezTo>
                  <a:cubicBezTo>
                    <a:pt x="399" y="1557"/>
                    <a:pt x="404" y="1556"/>
                    <a:pt x="414" y="1593"/>
                  </a:cubicBezTo>
                  <a:cubicBezTo>
                    <a:pt x="424" y="1631"/>
                    <a:pt x="419" y="1632"/>
                    <a:pt x="429" y="1669"/>
                  </a:cubicBezTo>
                  <a:cubicBezTo>
                    <a:pt x="439" y="1707"/>
                    <a:pt x="442" y="1706"/>
                    <a:pt x="452" y="1743"/>
                  </a:cubicBezTo>
                  <a:cubicBezTo>
                    <a:pt x="461" y="1781"/>
                    <a:pt x="460" y="1781"/>
                    <a:pt x="469" y="1818"/>
                  </a:cubicBezTo>
                  <a:cubicBezTo>
                    <a:pt x="478" y="1856"/>
                    <a:pt x="484" y="1855"/>
                    <a:pt x="493" y="1892"/>
                  </a:cubicBezTo>
                  <a:cubicBezTo>
                    <a:pt x="503" y="1930"/>
                    <a:pt x="508" y="1927"/>
                    <a:pt x="517" y="1965"/>
                  </a:cubicBezTo>
                  <a:cubicBezTo>
                    <a:pt x="527" y="2002"/>
                    <a:pt x="517" y="2006"/>
                    <a:pt x="527" y="2043"/>
                  </a:cubicBezTo>
                  <a:cubicBezTo>
                    <a:pt x="536" y="2081"/>
                    <a:pt x="535" y="2081"/>
                    <a:pt x="544" y="2118"/>
                  </a:cubicBezTo>
                  <a:cubicBezTo>
                    <a:pt x="552" y="2156"/>
                    <a:pt x="558" y="2155"/>
                    <a:pt x="567" y="2192"/>
                  </a:cubicBezTo>
                  <a:cubicBezTo>
                    <a:pt x="576" y="2230"/>
                    <a:pt x="575" y="2230"/>
                    <a:pt x="584" y="2267"/>
                  </a:cubicBezTo>
                  <a:cubicBezTo>
                    <a:pt x="594" y="2305"/>
                    <a:pt x="589" y="2306"/>
                    <a:pt x="597" y="2343"/>
                  </a:cubicBezTo>
                  <a:cubicBezTo>
                    <a:pt x="607" y="2381"/>
                    <a:pt x="611" y="2379"/>
                    <a:pt x="621" y="2417"/>
                  </a:cubicBezTo>
                  <a:cubicBezTo>
                    <a:pt x="629" y="2454"/>
                    <a:pt x="628" y="2454"/>
                    <a:pt x="638" y="2492"/>
                  </a:cubicBezTo>
                  <a:cubicBezTo>
                    <a:pt x="648" y="2529"/>
                    <a:pt x="644" y="2529"/>
                    <a:pt x="654" y="2567"/>
                  </a:cubicBezTo>
                  <a:cubicBezTo>
                    <a:pt x="664" y="2603"/>
                    <a:pt x="665" y="2603"/>
                    <a:pt x="674" y="2640"/>
                  </a:cubicBezTo>
                  <a:cubicBezTo>
                    <a:pt x="682" y="2677"/>
                    <a:pt x="690" y="2675"/>
                    <a:pt x="699" y="2713"/>
                  </a:cubicBezTo>
                  <a:cubicBezTo>
                    <a:pt x="709" y="2749"/>
                    <a:pt x="704" y="2750"/>
                    <a:pt x="714" y="2788"/>
                  </a:cubicBezTo>
                  <a:cubicBezTo>
                    <a:pt x="724" y="2825"/>
                    <a:pt x="723" y="2825"/>
                    <a:pt x="731" y="2863"/>
                  </a:cubicBezTo>
                  <a:cubicBezTo>
                    <a:pt x="741" y="2900"/>
                    <a:pt x="745" y="2899"/>
                    <a:pt x="755" y="2936"/>
                  </a:cubicBezTo>
                  <a:cubicBezTo>
                    <a:pt x="763" y="2974"/>
                    <a:pt x="765" y="2974"/>
                    <a:pt x="774" y="3011"/>
                  </a:cubicBezTo>
                  <a:cubicBezTo>
                    <a:pt x="784" y="3049"/>
                    <a:pt x="783" y="3049"/>
                    <a:pt x="792" y="3086"/>
                  </a:cubicBezTo>
                  <a:cubicBezTo>
                    <a:pt x="801" y="3124"/>
                    <a:pt x="790" y="3126"/>
                    <a:pt x="800" y="3164"/>
                  </a:cubicBezTo>
                  <a:cubicBezTo>
                    <a:pt x="809" y="3201"/>
                    <a:pt x="817" y="3199"/>
                    <a:pt x="827" y="3236"/>
                  </a:cubicBezTo>
                  <a:cubicBezTo>
                    <a:pt x="836" y="3274"/>
                    <a:pt x="828" y="3275"/>
                    <a:pt x="837" y="3312"/>
                  </a:cubicBezTo>
                  <a:cubicBezTo>
                    <a:pt x="847" y="3350"/>
                    <a:pt x="852" y="3349"/>
                    <a:pt x="862" y="3386"/>
                  </a:cubicBezTo>
                  <a:lnTo>
                    <a:pt x="880" y="3461"/>
                  </a:lnTo>
                  <a:cubicBezTo>
                    <a:pt x="890" y="3499"/>
                    <a:pt x="886" y="3500"/>
                    <a:pt x="896" y="3537"/>
                  </a:cubicBezTo>
                  <a:lnTo>
                    <a:pt x="915" y="3612"/>
                  </a:lnTo>
                  <a:lnTo>
                    <a:pt x="934" y="3687"/>
                  </a:lnTo>
                  <a:cubicBezTo>
                    <a:pt x="943" y="3724"/>
                    <a:pt x="918" y="3767"/>
                    <a:pt x="952" y="3767"/>
                  </a:cubicBezTo>
                  <a:cubicBezTo>
                    <a:pt x="953" y="3767"/>
                    <a:pt x="954" y="3767"/>
                    <a:pt x="955" y="3767"/>
                  </a:cubicBezTo>
                  <a:cubicBezTo>
                    <a:pt x="994" y="3762"/>
                    <a:pt x="978" y="3730"/>
                    <a:pt x="965" y="3683"/>
                  </a:cubicBezTo>
                  <a:cubicBezTo>
                    <a:pt x="959" y="3646"/>
                    <a:pt x="967" y="3648"/>
                    <a:pt x="972" y="3608"/>
                  </a:cubicBezTo>
                  <a:cubicBezTo>
                    <a:pt x="978" y="3570"/>
                    <a:pt x="975" y="3570"/>
                    <a:pt x="981" y="3531"/>
                  </a:cubicBezTo>
                  <a:cubicBezTo>
                    <a:pt x="986" y="3493"/>
                    <a:pt x="975" y="3492"/>
                    <a:pt x="981" y="3453"/>
                  </a:cubicBezTo>
                  <a:cubicBezTo>
                    <a:pt x="986" y="3414"/>
                    <a:pt x="994" y="3415"/>
                    <a:pt x="999" y="3377"/>
                  </a:cubicBezTo>
                  <a:cubicBezTo>
                    <a:pt x="1003" y="3338"/>
                    <a:pt x="997" y="3338"/>
                    <a:pt x="1002" y="3300"/>
                  </a:cubicBezTo>
                  <a:cubicBezTo>
                    <a:pt x="1005" y="3260"/>
                    <a:pt x="1011" y="3262"/>
                    <a:pt x="1016" y="3222"/>
                  </a:cubicBezTo>
                  <a:cubicBezTo>
                    <a:pt x="1020" y="3184"/>
                    <a:pt x="1018" y="3184"/>
                    <a:pt x="1024" y="3145"/>
                  </a:cubicBezTo>
                  <a:cubicBezTo>
                    <a:pt x="1027" y="3107"/>
                    <a:pt x="1031" y="3108"/>
                    <a:pt x="1036" y="3069"/>
                  </a:cubicBezTo>
                  <a:cubicBezTo>
                    <a:pt x="1042" y="3032"/>
                    <a:pt x="1038" y="3032"/>
                    <a:pt x="1043" y="2992"/>
                  </a:cubicBezTo>
                  <a:cubicBezTo>
                    <a:pt x="1048" y="2955"/>
                    <a:pt x="1047" y="2955"/>
                    <a:pt x="1053" y="2916"/>
                  </a:cubicBezTo>
                  <a:cubicBezTo>
                    <a:pt x="1058" y="2879"/>
                    <a:pt x="1054" y="2879"/>
                    <a:pt x="1059" y="2840"/>
                  </a:cubicBezTo>
                  <a:cubicBezTo>
                    <a:pt x="1064" y="2803"/>
                    <a:pt x="1063" y="2803"/>
                    <a:pt x="1069" y="2764"/>
                  </a:cubicBezTo>
                  <a:cubicBezTo>
                    <a:pt x="1074" y="2727"/>
                    <a:pt x="1084" y="2728"/>
                    <a:pt x="1089" y="2689"/>
                  </a:cubicBezTo>
                  <a:cubicBezTo>
                    <a:pt x="1093" y="2652"/>
                    <a:pt x="1090" y="2652"/>
                    <a:pt x="1095" y="2612"/>
                  </a:cubicBezTo>
                  <a:cubicBezTo>
                    <a:pt x="1101" y="2573"/>
                    <a:pt x="1104" y="2574"/>
                    <a:pt x="1109" y="2536"/>
                  </a:cubicBezTo>
                  <a:cubicBezTo>
                    <a:pt x="1112" y="2497"/>
                    <a:pt x="1104" y="2497"/>
                    <a:pt x="1109" y="2459"/>
                  </a:cubicBezTo>
                  <a:cubicBezTo>
                    <a:pt x="1115" y="2419"/>
                    <a:pt x="1120" y="2421"/>
                    <a:pt x="1123" y="2382"/>
                  </a:cubicBezTo>
                  <a:cubicBezTo>
                    <a:pt x="1127" y="2343"/>
                    <a:pt x="1122" y="2343"/>
                    <a:pt x="1127" y="2305"/>
                  </a:cubicBezTo>
                  <a:cubicBezTo>
                    <a:pt x="1132" y="2267"/>
                    <a:pt x="1132" y="2267"/>
                    <a:pt x="1137" y="2228"/>
                  </a:cubicBezTo>
                  <a:cubicBezTo>
                    <a:pt x="1142" y="2191"/>
                    <a:pt x="1149" y="2192"/>
                    <a:pt x="1154" y="2153"/>
                  </a:cubicBezTo>
                  <a:cubicBezTo>
                    <a:pt x="1160" y="2114"/>
                    <a:pt x="1161" y="2116"/>
                    <a:pt x="1166" y="2076"/>
                  </a:cubicBezTo>
                  <a:cubicBezTo>
                    <a:pt x="1171" y="2038"/>
                    <a:pt x="1166" y="2038"/>
                    <a:pt x="1171" y="1999"/>
                  </a:cubicBezTo>
                  <a:cubicBezTo>
                    <a:pt x="1177" y="1961"/>
                    <a:pt x="1180" y="1962"/>
                    <a:pt x="1185" y="1923"/>
                  </a:cubicBezTo>
                  <a:cubicBezTo>
                    <a:pt x="1191" y="1886"/>
                    <a:pt x="1179" y="1884"/>
                    <a:pt x="1184" y="1845"/>
                  </a:cubicBezTo>
                  <a:cubicBezTo>
                    <a:pt x="1187" y="1806"/>
                    <a:pt x="1190" y="1808"/>
                    <a:pt x="1195" y="1769"/>
                  </a:cubicBezTo>
                  <a:cubicBezTo>
                    <a:pt x="1200" y="1730"/>
                    <a:pt x="1212" y="1733"/>
                    <a:pt x="1217" y="1694"/>
                  </a:cubicBezTo>
                  <a:cubicBezTo>
                    <a:pt x="1223" y="1656"/>
                    <a:pt x="1219" y="1656"/>
                    <a:pt x="1224" y="1618"/>
                  </a:cubicBezTo>
                  <a:cubicBezTo>
                    <a:pt x="1228" y="1580"/>
                    <a:pt x="1225" y="1580"/>
                    <a:pt x="1230" y="1541"/>
                  </a:cubicBezTo>
                  <a:cubicBezTo>
                    <a:pt x="1236" y="1502"/>
                    <a:pt x="1228" y="1502"/>
                    <a:pt x="1234" y="1464"/>
                  </a:cubicBezTo>
                  <a:cubicBezTo>
                    <a:pt x="1239" y="1426"/>
                    <a:pt x="1246" y="1427"/>
                    <a:pt x="1252" y="1389"/>
                  </a:cubicBezTo>
                  <a:cubicBezTo>
                    <a:pt x="1256" y="1351"/>
                    <a:pt x="1252" y="1351"/>
                    <a:pt x="1257" y="1313"/>
                  </a:cubicBezTo>
                  <a:cubicBezTo>
                    <a:pt x="1262" y="1275"/>
                    <a:pt x="1260" y="1273"/>
                    <a:pt x="1266" y="1236"/>
                  </a:cubicBezTo>
                  <a:cubicBezTo>
                    <a:pt x="1270" y="1198"/>
                    <a:pt x="1267" y="1197"/>
                    <a:pt x="1272" y="1159"/>
                  </a:cubicBezTo>
                  <a:cubicBezTo>
                    <a:pt x="1277" y="1121"/>
                    <a:pt x="1281" y="1121"/>
                    <a:pt x="1286" y="1083"/>
                  </a:cubicBezTo>
                  <a:cubicBezTo>
                    <a:pt x="1291" y="1046"/>
                    <a:pt x="1284" y="1045"/>
                    <a:pt x="1289" y="1007"/>
                  </a:cubicBezTo>
                  <a:cubicBezTo>
                    <a:pt x="1295" y="968"/>
                    <a:pt x="1309" y="970"/>
                    <a:pt x="1314" y="932"/>
                  </a:cubicBezTo>
                  <a:cubicBezTo>
                    <a:pt x="1319" y="895"/>
                    <a:pt x="1304" y="892"/>
                    <a:pt x="1310" y="854"/>
                  </a:cubicBezTo>
                  <a:cubicBezTo>
                    <a:pt x="1314" y="816"/>
                    <a:pt x="1327" y="818"/>
                    <a:pt x="1332" y="779"/>
                  </a:cubicBezTo>
                  <a:cubicBezTo>
                    <a:pt x="1337" y="742"/>
                    <a:pt x="1334" y="742"/>
                    <a:pt x="1340" y="703"/>
                  </a:cubicBezTo>
                  <a:cubicBezTo>
                    <a:pt x="1345" y="666"/>
                    <a:pt x="1343" y="666"/>
                    <a:pt x="1348" y="626"/>
                  </a:cubicBezTo>
                  <a:cubicBezTo>
                    <a:pt x="1353" y="587"/>
                    <a:pt x="1358" y="589"/>
                    <a:pt x="1363" y="550"/>
                  </a:cubicBezTo>
                  <a:cubicBezTo>
                    <a:pt x="1368" y="511"/>
                    <a:pt x="1361" y="511"/>
                    <a:pt x="1366" y="473"/>
                  </a:cubicBezTo>
                  <a:cubicBezTo>
                    <a:pt x="1372" y="433"/>
                    <a:pt x="1374" y="433"/>
                    <a:pt x="1378" y="396"/>
                  </a:cubicBezTo>
                  <a:cubicBezTo>
                    <a:pt x="1382" y="358"/>
                    <a:pt x="1379" y="358"/>
                    <a:pt x="1385" y="320"/>
                  </a:cubicBezTo>
                  <a:cubicBezTo>
                    <a:pt x="1390" y="282"/>
                    <a:pt x="1389" y="282"/>
                    <a:pt x="1394" y="244"/>
                  </a:cubicBezTo>
                  <a:cubicBezTo>
                    <a:pt x="1400" y="206"/>
                    <a:pt x="1395" y="206"/>
                    <a:pt x="1401" y="168"/>
                  </a:cubicBezTo>
                  <a:cubicBezTo>
                    <a:pt x="1406" y="130"/>
                    <a:pt x="1405" y="130"/>
                    <a:pt x="1410" y="90"/>
                  </a:cubicBezTo>
                  <a:cubicBezTo>
                    <a:pt x="1416" y="53"/>
                    <a:pt x="1453" y="42"/>
                    <a:pt x="1427" y="14"/>
                  </a:cubicBezTo>
                  <a:cubicBezTo>
                    <a:pt x="1419" y="6"/>
                    <a:pt x="1412" y="3"/>
                    <a:pt x="1406" y="3"/>
                  </a:cubicBezTo>
                  <a:cubicBezTo>
                    <a:pt x="1390" y="3"/>
                    <a:pt x="1375" y="19"/>
                    <a:pt x="1347" y="19"/>
                  </a:cubicBezTo>
                  <a:cubicBezTo>
                    <a:pt x="1307" y="19"/>
                    <a:pt x="1307" y="16"/>
                    <a:pt x="1268" y="16"/>
                  </a:cubicBezTo>
                  <a:cubicBezTo>
                    <a:pt x="1229" y="16"/>
                    <a:pt x="1229" y="23"/>
                    <a:pt x="1191" y="23"/>
                  </a:cubicBezTo>
                  <a:cubicBezTo>
                    <a:pt x="1152" y="23"/>
                    <a:pt x="1152" y="18"/>
                    <a:pt x="1112" y="18"/>
                  </a:cubicBezTo>
                  <a:cubicBezTo>
                    <a:pt x="1074" y="18"/>
                    <a:pt x="1074" y="19"/>
                    <a:pt x="1035" y="19"/>
                  </a:cubicBezTo>
                  <a:cubicBezTo>
                    <a:pt x="997" y="19"/>
                    <a:pt x="997" y="20"/>
                    <a:pt x="957" y="20"/>
                  </a:cubicBezTo>
                  <a:cubicBezTo>
                    <a:pt x="919" y="20"/>
                    <a:pt x="919" y="14"/>
                    <a:pt x="880" y="14"/>
                  </a:cubicBezTo>
                  <a:lnTo>
                    <a:pt x="725" y="14"/>
                  </a:lnTo>
                  <a:cubicBezTo>
                    <a:pt x="686" y="14"/>
                    <a:pt x="686" y="10"/>
                    <a:pt x="647" y="10"/>
                  </a:cubicBezTo>
                  <a:cubicBezTo>
                    <a:pt x="608" y="10"/>
                    <a:pt x="608" y="24"/>
                    <a:pt x="569" y="24"/>
                  </a:cubicBezTo>
                  <a:cubicBezTo>
                    <a:pt x="531" y="24"/>
                    <a:pt x="531" y="13"/>
                    <a:pt x="491" y="13"/>
                  </a:cubicBezTo>
                  <a:cubicBezTo>
                    <a:pt x="453" y="13"/>
                    <a:pt x="453" y="12"/>
                    <a:pt x="414" y="12"/>
                  </a:cubicBezTo>
                  <a:cubicBezTo>
                    <a:pt x="376" y="12"/>
                    <a:pt x="376" y="16"/>
                    <a:pt x="336" y="16"/>
                  </a:cubicBezTo>
                  <a:cubicBezTo>
                    <a:pt x="297" y="16"/>
                    <a:pt x="297" y="19"/>
                    <a:pt x="259" y="19"/>
                  </a:cubicBezTo>
                  <a:cubicBezTo>
                    <a:pt x="220" y="19"/>
                    <a:pt x="220" y="18"/>
                    <a:pt x="182" y="18"/>
                  </a:cubicBezTo>
                  <a:cubicBezTo>
                    <a:pt x="142" y="18"/>
                    <a:pt x="142" y="13"/>
                    <a:pt x="103" y="13"/>
                  </a:cubicBezTo>
                  <a:cubicBezTo>
                    <a:pt x="78" y="13"/>
                    <a:pt x="62" y="0"/>
                    <a:pt x="48" y="0"/>
                  </a:cubicBezTo>
                  <a:close/>
                </a:path>
              </a:pathLst>
            </a:custGeom>
            <a:solidFill>
              <a:srgbClr val="FF6A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4"/>
            <p:cNvSpPr/>
            <p:nvPr/>
          </p:nvSpPr>
          <p:spPr>
            <a:xfrm>
              <a:off x="4332500" y="3324325"/>
              <a:ext cx="276600" cy="591500"/>
            </a:xfrm>
            <a:custGeom>
              <a:avLst/>
              <a:gdLst/>
              <a:ahLst/>
              <a:cxnLst/>
              <a:rect l="l" t="t" r="r" b="b"/>
              <a:pathLst>
                <a:path w="11064" h="23660" extrusionOk="0">
                  <a:moveTo>
                    <a:pt x="7912" y="1"/>
                  </a:moveTo>
                  <a:cubicBezTo>
                    <a:pt x="7887" y="1"/>
                    <a:pt x="7862" y="11"/>
                    <a:pt x="7836" y="13"/>
                  </a:cubicBezTo>
                  <a:cubicBezTo>
                    <a:pt x="7812" y="13"/>
                    <a:pt x="7788" y="6"/>
                    <a:pt x="7764" y="6"/>
                  </a:cubicBezTo>
                  <a:cubicBezTo>
                    <a:pt x="7763" y="6"/>
                    <a:pt x="7762" y="6"/>
                    <a:pt x="7760" y="6"/>
                  </a:cubicBezTo>
                  <a:cubicBezTo>
                    <a:pt x="7734" y="8"/>
                    <a:pt x="7709" y="17"/>
                    <a:pt x="7683" y="19"/>
                  </a:cubicBezTo>
                  <a:cubicBezTo>
                    <a:pt x="7680" y="19"/>
                    <a:pt x="7677" y="19"/>
                    <a:pt x="7675" y="19"/>
                  </a:cubicBezTo>
                  <a:cubicBezTo>
                    <a:pt x="7655" y="19"/>
                    <a:pt x="7636" y="16"/>
                    <a:pt x="7616" y="16"/>
                  </a:cubicBezTo>
                  <a:cubicBezTo>
                    <a:pt x="7613" y="16"/>
                    <a:pt x="7610" y="16"/>
                    <a:pt x="7607" y="17"/>
                  </a:cubicBezTo>
                  <a:cubicBezTo>
                    <a:pt x="7602" y="17"/>
                    <a:pt x="7596" y="17"/>
                    <a:pt x="7591" y="17"/>
                  </a:cubicBezTo>
                  <a:cubicBezTo>
                    <a:pt x="7574" y="17"/>
                    <a:pt x="7557" y="15"/>
                    <a:pt x="7540" y="15"/>
                  </a:cubicBezTo>
                  <a:cubicBezTo>
                    <a:pt x="7537" y="15"/>
                    <a:pt x="7534" y="15"/>
                    <a:pt x="7531" y="16"/>
                  </a:cubicBezTo>
                  <a:cubicBezTo>
                    <a:pt x="7505" y="17"/>
                    <a:pt x="7479" y="22"/>
                    <a:pt x="7455" y="23"/>
                  </a:cubicBezTo>
                  <a:cubicBezTo>
                    <a:pt x="7429" y="25"/>
                    <a:pt x="7405" y="37"/>
                    <a:pt x="7380" y="38"/>
                  </a:cubicBezTo>
                  <a:cubicBezTo>
                    <a:pt x="7376" y="38"/>
                    <a:pt x="7372" y="39"/>
                    <a:pt x="7369" y="39"/>
                  </a:cubicBezTo>
                  <a:cubicBezTo>
                    <a:pt x="7350" y="39"/>
                    <a:pt x="7331" y="34"/>
                    <a:pt x="7313" y="34"/>
                  </a:cubicBezTo>
                  <a:cubicBezTo>
                    <a:pt x="7309" y="34"/>
                    <a:pt x="7305" y="34"/>
                    <a:pt x="7302" y="35"/>
                  </a:cubicBezTo>
                  <a:cubicBezTo>
                    <a:pt x="7276" y="37"/>
                    <a:pt x="7252" y="53"/>
                    <a:pt x="7227" y="56"/>
                  </a:cubicBezTo>
                  <a:cubicBezTo>
                    <a:pt x="7201" y="58"/>
                    <a:pt x="7176" y="58"/>
                    <a:pt x="7151" y="62"/>
                  </a:cubicBezTo>
                  <a:cubicBezTo>
                    <a:pt x="7125" y="64"/>
                    <a:pt x="7099" y="69"/>
                    <a:pt x="7075" y="72"/>
                  </a:cubicBezTo>
                  <a:cubicBezTo>
                    <a:pt x="7049" y="75"/>
                    <a:pt x="7023" y="75"/>
                    <a:pt x="6997" y="80"/>
                  </a:cubicBezTo>
                  <a:cubicBezTo>
                    <a:pt x="6989" y="81"/>
                    <a:pt x="6981" y="82"/>
                    <a:pt x="6972" y="82"/>
                  </a:cubicBezTo>
                  <a:cubicBezTo>
                    <a:pt x="6964" y="82"/>
                    <a:pt x="6955" y="81"/>
                    <a:pt x="6946" y="81"/>
                  </a:cubicBezTo>
                  <a:cubicBezTo>
                    <a:pt x="6938" y="81"/>
                    <a:pt x="6929" y="82"/>
                    <a:pt x="6920" y="83"/>
                  </a:cubicBezTo>
                  <a:cubicBezTo>
                    <a:pt x="6895" y="86"/>
                    <a:pt x="6872" y="101"/>
                    <a:pt x="6846" y="105"/>
                  </a:cubicBezTo>
                  <a:cubicBezTo>
                    <a:pt x="6821" y="110"/>
                    <a:pt x="6796" y="112"/>
                    <a:pt x="6771" y="117"/>
                  </a:cubicBezTo>
                  <a:cubicBezTo>
                    <a:pt x="6746" y="122"/>
                    <a:pt x="6721" y="122"/>
                    <a:pt x="6695" y="127"/>
                  </a:cubicBezTo>
                  <a:cubicBezTo>
                    <a:pt x="6670" y="132"/>
                    <a:pt x="6646" y="139"/>
                    <a:pt x="6620" y="144"/>
                  </a:cubicBezTo>
                  <a:cubicBezTo>
                    <a:pt x="6595" y="149"/>
                    <a:pt x="6571" y="156"/>
                    <a:pt x="6545" y="161"/>
                  </a:cubicBezTo>
                  <a:cubicBezTo>
                    <a:pt x="6520" y="167"/>
                    <a:pt x="6494" y="170"/>
                    <a:pt x="6470" y="176"/>
                  </a:cubicBezTo>
                  <a:cubicBezTo>
                    <a:pt x="6445" y="182"/>
                    <a:pt x="6422" y="195"/>
                    <a:pt x="6398" y="202"/>
                  </a:cubicBezTo>
                  <a:cubicBezTo>
                    <a:pt x="6374" y="208"/>
                    <a:pt x="6347" y="206"/>
                    <a:pt x="6322" y="213"/>
                  </a:cubicBezTo>
                  <a:cubicBezTo>
                    <a:pt x="6298" y="219"/>
                    <a:pt x="6272" y="225"/>
                    <a:pt x="6248" y="233"/>
                  </a:cubicBezTo>
                  <a:cubicBezTo>
                    <a:pt x="6224" y="239"/>
                    <a:pt x="6198" y="243"/>
                    <a:pt x="6173" y="250"/>
                  </a:cubicBezTo>
                  <a:cubicBezTo>
                    <a:pt x="6149" y="257"/>
                    <a:pt x="6125" y="267"/>
                    <a:pt x="6101" y="274"/>
                  </a:cubicBezTo>
                  <a:cubicBezTo>
                    <a:pt x="6076" y="282"/>
                    <a:pt x="6053" y="293"/>
                    <a:pt x="6028" y="300"/>
                  </a:cubicBezTo>
                  <a:cubicBezTo>
                    <a:pt x="6005" y="309"/>
                    <a:pt x="5980" y="315"/>
                    <a:pt x="5955" y="323"/>
                  </a:cubicBezTo>
                  <a:cubicBezTo>
                    <a:pt x="5931" y="331"/>
                    <a:pt x="5907" y="341"/>
                    <a:pt x="5882" y="349"/>
                  </a:cubicBezTo>
                  <a:cubicBezTo>
                    <a:pt x="5859" y="357"/>
                    <a:pt x="5833" y="360"/>
                    <a:pt x="5809" y="369"/>
                  </a:cubicBezTo>
                  <a:cubicBezTo>
                    <a:pt x="5785" y="376"/>
                    <a:pt x="5764" y="393"/>
                    <a:pt x="5739" y="401"/>
                  </a:cubicBezTo>
                  <a:cubicBezTo>
                    <a:pt x="5715" y="411"/>
                    <a:pt x="5689" y="411"/>
                    <a:pt x="5664" y="419"/>
                  </a:cubicBezTo>
                  <a:cubicBezTo>
                    <a:pt x="5640" y="429"/>
                    <a:pt x="5619" y="443"/>
                    <a:pt x="5594" y="451"/>
                  </a:cubicBezTo>
                  <a:cubicBezTo>
                    <a:pt x="5571" y="461"/>
                    <a:pt x="5550" y="477"/>
                    <a:pt x="5527" y="487"/>
                  </a:cubicBezTo>
                  <a:cubicBezTo>
                    <a:pt x="5502" y="496"/>
                    <a:pt x="5479" y="503"/>
                    <a:pt x="5455" y="514"/>
                  </a:cubicBezTo>
                  <a:cubicBezTo>
                    <a:pt x="5433" y="524"/>
                    <a:pt x="5407" y="530"/>
                    <a:pt x="5384" y="540"/>
                  </a:cubicBezTo>
                  <a:cubicBezTo>
                    <a:pt x="5362" y="551"/>
                    <a:pt x="5340" y="567"/>
                    <a:pt x="5318" y="578"/>
                  </a:cubicBezTo>
                  <a:cubicBezTo>
                    <a:pt x="5294" y="589"/>
                    <a:pt x="5270" y="595"/>
                    <a:pt x="5246" y="607"/>
                  </a:cubicBezTo>
                  <a:cubicBezTo>
                    <a:pt x="5224" y="617"/>
                    <a:pt x="5200" y="627"/>
                    <a:pt x="5177" y="638"/>
                  </a:cubicBezTo>
                  <a:cubicBezTo>
                    <a:pt x="5154" y="650"/>
                    <a:pt x="5134" y="666"/>
                    <a:pt x="5111" y="679"/>
                  </a:cubicBezTo>
                  <a:cubicBezTo>
                    <a:pt x="5089" y="690"/>
                    <a:pt x="5063" y="697"/>
                    <a:pt x="5042" y="709"/>
                  </a:cubicBezTo>
                  <a:cubicBezTo>
                    <a:pt x="5019" y="721"/>
                    <a:pt x="5000" y="740"/>
                    <a:pt x="4977" y="751"/>
                  </a:cubicBezTo>
                  <a:cubicBezTo>
                    <a:pt x="4955" y="764"/>
                    <a:pt x="4933" y="777"/>
                    <a:pt x="4912" y="791"/>
                  </a:cubicBezTo>
                  <a:cubicBezTo>
                    <a:pt x="4891" y="803"/>
                    <a:pt x="4868" y="816"/>
                    <a:pt x="4847" y="828"/>
                  </a:cubicBezTo>
                  <a:cubicBezTo>
                    <a:pt x="4825" y="841"/>
                    <a:pt x="4802" y="853"/>
                    <a:pt x="4780" y="867"/>
                  </a:cubicBezTo>
                  <a:cubicBezTo>
                    <a:pt x="4759" y="880"/>
                    <a:pt x="4740" y="896"/>
                    <a:pt x="4718" y="910"/>
                  </a:cubicBezTo>
                  <a:cubicBezTo>
                    <a:pt x="4697" y="923"/>
                    <a:pt x="4671" y="931"/>
                    <a:pt x="4650" y="946"/>
                  </a:cubicBezTo>
                  <a:cubicBezTo>
                    <a:pt x="4628" y="960"/>
                    <a:pt x="4611" y="981"/>
                    <a:pt x="4591" y="995"/>
                  </a:cubicBezTo>
                  <a:cubicBezTo>
                    <a:pt x="4569" y="1008"/>
                    <a:pt x="4548" y="1022"/>
                    <a:pt x="4527" y="1037"/>
                  </a:cubicBezTo>
                  <a:cubicBezTo>
                    <a:pt x="4506" y="1051"/>
                    <a:pt x="4482" y="1061"/>
                    <a:pt x="4462" y="1076"/>
                  </a:cubicBezTo>
                  <a:cubicBezTo>
                    <a:pt x="4442" y="1091"/>
                    <a:pt x="4425" y="1112"/>
                    <a:pt x="4404" y="1126"/>
                  </a:cubicBezTo>
                  <a:cubicBezTo>
                    <a:pt x="4384" y="1141"/>
                    <a:pt x="4360" y="1152"/>
                    <a:pt x="4339" y="1167"/>
                  </a:cubicBezTo>
                  <a:cubicBezTo>
                    <a:pt x="4319" y="1182"/>
                    <a:pt x="4301" y="1201"/>
                    <a:pt x="4281" y="1217"/>
                  </a:cubicBezTo>
                  <a:cubicBezTo>
                    <a:pt x="4261" y="1233"/>
                    <a:pt x="4233" y="1239"/>
                    <a:pt x="4213" y="1255"/>
                  </a:cubicBezTo>
                  <a:cubicBezTo>
                    <a:pt x="4193" y="1271"/>
                    <a:pt x="4174" y="1289"/>
                    <a:pt x="4156" y="1305"/>
                  </a:cubicBezTo>
                  <a:cubicBezTo>
                    <a:pt x="4135" y="1321"/>
                    <a:pt x="4122" y="1344"/>
                    <a:pt x="4102" y="1360"/>
                  </a:cubicBezTo>
                  <a:cubicBezTo>
                    <a:pt x="4082" y="1376"/>
                    <a:pt x="4060" y="1389"/>
                    <a:pt x="4041" y="1405"/>
                  </a:cubicBezTo>
                  <a:cubicBezTo>
                    <a:pt x="4022" y="1421"/>
                    <a:pt x="4000" y="1435"/>
                    <a:pt x="3981" y="1451"/>
                  </a:cubicBezTo>
                  <a:cubicBezTo>
                    <a:pt x="3963" y="1467"/>
                    <a:pt x="3943" y="1484"/>
                    <a:pt x="3923" y="1500"/>
                  </a:cubicBezTo>
                  <a:cubicBezTo>
                    <a:pt x="3905" y="1517"/>
                    <a:pt x="3888" y="1537"/>
                    <a:pt x="3869" y="1554"/>
                  </a:cubicBezTo>
                  <a:cubicBezTo>
                    <a:pt x="3851" y="1571"/>
                    <a:pt x="3834" y="1591"/>
                    <a:pt x="3815" y="1608"/>
                  </a:cubicBezTo>
                  <a:cubicBezTo>
                    <a:pt x="3797" y="1626"/>
                    <a:pt x="3773" y="1639"/>
                    <a:pt x="3756" y="1656"/>
                  </a:cubicBezTo>
                  <a:cubicBezTo>
                    <a:pt x="3738" y="1675"/>
                    <a:pt x="3717" y="1689"/>
                    <a:pt x="3698" y="1707"/>
                  </a:cubicBezTo>
                  <a:cubicBezTo>
                    <a:pt x="3680" y="1724"/>
                    <a:pt x="3671" y="1751"/>
                    <a:pt x="3653" y="1768"/>
                  </a:cubicBezTo>
                  <a:cubicBezTo>
                    <a:pt x="3636" y="1785"/>
                    <a:pt x="3613" y="1800"/>
                    <a:pt x="3596" y="1819"/>
                  </a:cubicBezTo>
                  <a:cubicBezTo>
                    <a:pt x="3578" y="1837"/>
                    <a:pt x="3556" y="1849"/>
                    <a:pt x="3537" y="1869"/>
                  </a:cubicBezTo>
                  <a:cubicBezTo>
                    <a:pt x="3520" y="1887"/>
                    <a:pt x="3508" y="1911"/>
                    <a:pt x="3490" y="1930"/>
                  </a:cubicBezTo>
                  <a:cubicBezTo>
                    <a:pt x="3472" y="1949"/>
                    <a:pt x="3449" y="1961"/>
                    <a:pt x="3431" y="1980"/>
                  </a:cubicBezTo>
                  <a:cubicBezTo>
                    <a:pt x="3414" y="1998"/>
                    <a:pt x="3399" y="2019"/>
                    <a:pt x="3381" y="2037"/>
                  </a:cubicBezTo>
                  <a:cubicBezTo>
                    <a:pt x="3364" y="2056"/>
                    <a:pt x="3348" y="2076"/>
                    <a:pt x="3332" y="2095"/>
                  </a:cubicBezTo>
                  <a:cubicBezTo>
                    <a:pt x="3316" y="2114"/>
                    <a:pt x="3302" y="2136"/>
                    <a:pt x="3286" y="2157"/>
                  </a:cubicBezTo>
                  <a:cubicBezTo>
                    <a:pt x="3270" y="2175"/>
                    <a:pt x="3247" y="2190"/>
                    <a:pt x="3230" y="2208"/>
                  </a:cubicBezTo>
                  <a:cubicBezTo>
                    <a:pt x="3214" y="2228"/>
                    <a:pt x="3206" y="2255"/>
                    <a:pt x="3190" y="2275"/>
                  </a:cubicBezTo>
                  <a:cubicBezTo>
                    <a:pt x="3174" y="2294"/>
                    <a:pt x="3147" y="2305"/>
                    <a:pt x="3131" y="2325"/>
                  </a:cubicBezTo>
                  <a:cubicBezTo>
                    <a:pt x="3115" y="2345"/>
                    <a:pt x="3108" y="2372"/>
                    <a:pt x="3092" y="2392"/>
                  </a:cubicBezTo>
                  <a:cubicBezTo>
                    <a:pt x="3076" y="2412"/>
                    <a:pt x="3060" y="2432"/>
                    <a:pt x="3045" y="2452"/>
                  </a:cubicBezTo>
                  <a:cubicBezTo>
                    <a:pt x="3029" y="2473"/>
                    <a:pt x="3012" y="2490"/>
                    <a:pt x="2996" y="2511"/>
                  </a:cubicBezTo>
                  <a:cubicBezTo>
                    <a:pt x="2981" y="2532"/>
                    <a:pt x="2968" y="2553"/>
                    <a:pt x="2952" y="2574"/>
                  </a:cubicBezTo>
                  <a:cubicBezTo>
                    <a:pt x="2937" y="2594"/>
                    <a:pt x="2927" y="2619"/>
                    <a:pt x="2913" y="2640"/>
                  </a:cubicBezTo>
                  <a:cubicBezTo>
                    <a:pt x="2898" y="2660"/>
                    <a:pt x="2877" y="2676"/>
                    <a:pt x="2862" y="2698"/>
                  </a:cubicBezTo>
                  <a:cubicBezTo>
                    <a:pt x="2847" y="2717"/>
                    <a:pt x="2828" y="2735"/>
                    <a:pt x="2813" y="2757"/>
                  </a:cubicBezTo>
                  <a:cubicBezTo>
                    <a:pt x="2798" y="2778"/>
                    <a:pt x="2791" y="2803"/>
                    <a:pt x="2777" y="2824"/>
                  </a:cubicBezTo>
                  <a:cubicBezTo>
                    <a:pt x="2763" y="2845"/>
                    <a:pt x="2748" y="2866"/>
                    <a:pt x="2734" y="2887"/>
                  </a:cubicBezTo>
                  <a:cubicBezTo>
                    <a:pt x="2720" y="2909"/>
                    <a:pt x="2712" y="2933"/>
                    <a:pt x="2697" y="2955"/>
                  </a:cubicBezTo>
                  <a:cubicBezTo>
                    <a:pt x="2684" y="2976"/>
                    <a:pt x="2662" y="2992"/>
                    <a:pt x="2648" y="3014"/>
                  </a:cubicBezTo>
                  <a:cubicBezTo>
                    <a:pt x="2635" y="3035"/>
                    <a:pt x="2619" y="3054"/>
                    <a:pt x="2605" y="3076"/>
                  </a:cubicBezTo>
                  <a:cubicBezTo>
                    <a:pt x="2592" y="3097"/>
                    <a:pt x="2589" y="3126"/>
                    <a:pt x="2576" y="3147"/>
                  </a:cubicBezTo>
                  <a:cubicBezTo>
                    <a:pt x="2562" y="3169"/>
                    <a:pt x="2549" y="3190"/>
                    <a:pt x="2535" y="3213"/>
                  </a:cubicBezTo>
                  <a:cubicBezTo>
                    <a:pt x="2522" y="3234"/>
                    <a:pt x="2501" y="3251"/>
                    <a:pt x="2487" y="3273"/>
                  </a:cubicBezTo>
                  <a:cubicBezTo>
                    <a:pt x="2474" y="3294"/>
                    <a:pt x="2460" y="3316"/>
                    <a:pt x="2448" y="3338"/>
                  </a:cubicBezTo>
                  <a:cubicBezTo>
                    <a:pt x="2434" y="3360"/>
                    <a:pt x="2428" y="3385"/>
                    <a:pt x="2416" y="3408"/>
                  </a:cubicBezTo>
                  <a:cubicBezTo>
                    <a:pt x="2405" y="3429"/>
                    <a:pt x="2390" y="3451"/>
                    <a:pt x="2378" y="3474"/>
                  </a:cubicBezTo>
                  <a:cubicBezTo>
                    <a:pt x="2365" y="3497"/>
                    <a:pt x="2351" y="3517"/>
                    <a:pt x="2338" y="3540"/>
                  </a:cubicBezTo>
                  <a:cubicBezTo>
                    <a:pt x="2326" y="3562"/>
                    <a:pt x="2319" y="3587"/>
                    <a:pt x="2305" y="3609"/>
                  </a:cubicBezTo>
                  <a:cubicBezTo>
                    <a:pt x="2293" y="3632"/>
                    <a:pt x="2278" y="3653"/>
                    <a:pt x="2267" y="3674"/>
                  </a:cubicBezTo>
                  <a:cubicBezTo>
                    <a:pt x="2256" y="3697"/>
                    <a:pt x="2240" y="3717"/>
                    <a:pt x="2228" y="3740"/>
                  </a:cubicBezTo>
                  <a:cubicBezTo>
                    <a:pt x="2215" y="3763"/>
                    <a:pt x="2204" y="3786"/>
                    <a:pt x="2193" y="3808"/>
                  </a:cubicBezTo>
                  <a:cubicBezTo>
                    <a:pt x="2182" y="3831"/>
                    <a:pt x="2171" y="3854"/>
                    <a:pt x="2160" y="3877"/>
                  </a:cubicBezTo>
                  <a:cubicBezTo>
                    <a:pt x="2150" y="3899"/>
                    <a:pt x="2139" y="3924"/>
                    <a:pt x="2128" y="3947"/>
                  </a:cubicBezTo>
                  <a:lnTo>
                    <a:pt x="2096" y="4015"/>
                  </a:lnTo>
                  <a:cubicBezTo>
                    <a:pt x="2085" y="4038"/>
                    <a:pt x="2069" y="4059"/>
                    <a:pt x="2059" y="4082"/>
                  </a:cubicBezTo>
                  <a:cubicBezTo>
                    <a:pt x="2048" y="4104"/>
                    <a:pt x="2041" y="4130"/>
                    <a:pt x="2031" y="4152"/>
                  </a:cubicBezTo>
                  <a:cubicBezTo>
                    <a:pt x="2020" y="4176"/>
                    <a:pt x="2009" y="4198"/>
                    <a:pt x="1999" y="4222"/>
                  </a:cubicBezTo>
                  <a:cubicBezTo>
                    <a:pt x="1988" y="4245"/>
                    <a:pt x="1974" y="4267"/>
                    <a:pt x="1963" y="4290"/>
                  </a:cubicBezTo>
                  <a:cubicBezTo>
                    <a:pt x="1952" y="4313"/>
                    <a:pt x="1949" y="4340"/>
                    <a:pt x="1940" y="4363"/>
                  </a:cubicBezTo>
                  <a:cubicBezTo>
                    <a:pt x="1929" y="4386"/>
                    <a:pt x="1915" y="4408"/>
                    <a:pt x="1906" y="4431"/>
                  </a:cubicBezTo>
                  <a:cubicBezTo>
                    <a:pt x="1897" y="4454"/>
                    <a:pt x="1894" y="4481"/>
                    <a:pt x="1885" y="4505"/>
                  </a:cubicBezTo>
                  <a:cubicBezTo>
                    <a:pt x="1875" y="4527"/>
                    <a:pt x="1860" y="4551"/>
                    <a:pt x="1851" y="4573"/>
                  </a:cubicBezTo>
                  <a:cubicBezTo>
                    <a:pt x="1842" y="4597"/>
                    <a:pt x="1826" y="4617"/>
                    <a:pt x="1816" y="4642"/>
                  </a:cubicBezTo>
                  <a:cubicBezTo>
                    <a:pt x="1807" y="4665"/>
                    <a:pt x="1803" y="4691"/>
                    <a:pt x="1794" y="4715"/>
                  </a:cubicBezTo>
                  <a:cubicBezTo>
                    <a:pt x="1784" y="4739"/>
                    <a:pt x="1774" y="4762"/>
                    <a:pt x="1764" y="4786"/>
                  </a:cubicBezTo>
                  <a:cubicBezTo>
                    <a:pt x="1754" y="4810"/>
                    <a:pt x="1743" y="4832"/>
                    <a:pt x="1735" y="4856"/>
                  </a:cubicBezTo>
                  <a:cubicBezTo>
                    <a:pt x="1725" y="4879"/>
                    <a:pt x="1719" y="4904"/>
                    <a:pt x="1710" y="4928"/>
                  </a:cubicBezTo>
                  <a:cubicBezTo>
                    <a:pt x="1701" y="4952"/>
                    <a:pt x="1699" y="4977"/>
                    <a:pt x="1690" y="5002"/>
                  </a:cubicBezTo>
                  <a:cubicBezTo>
                    <a:pt x="1681" y="5025"/>
                    <a:pt x="1676" y="5050"/>
                    <a:pt x="1667" y="5073"/>
                  </a:cubicBezTo>
                  <a:cubicBezTo>
                    <a:pt x="1658" y="5098"/>
                    <a:pt x="1644" y="5119"/>
                    <a:pt x="1634" y="5143"/>
                  </a:cubicBezTo>
                  <a:cubicBezTo>
                    <a:pt x="1626" y="5168"/>
                    <a:pt x="1624" y="5193"/>
                    <a:pt x="1615" y="5217"/>
                  </a:cubicBezTo>
                  <a:cubicBezTo>
                    <a:pt x="1608" y="5242"/>
                    <a:pt x="1598" y="5265"/>
                    <a:pt x="1590" y="5290"/>
                  </a:cubicBezTo>
                  <a:cubicBezTo>
                    <a:pt x="1582" y="5313"/>
                    <a:pt x="1565" y="5335"/>
                    <a:pt x="1556" y="5359"/>
                  </a:cubicBezTo>
                  <a:cubicBezTo>
                    <a:pt x="1549" y="5383"/>
                    <a:pt x="1544" y="5409"/>
                    <a:pt x="1538" y="5432"/>
                  </a:cubicBezTo>
                  <a:cubicBezTo>
                    <a:pt x="1529" y="5457"/>
                    <a:pt x="1523" y="5481"/>
                    <a:pt x="1515" y="5505"/>
                  </a:cubicBezTo>
                  <a:cubicBezTo>
                    <a:pt x="1507" y="5529"/>
                    <a:pt x="1505" y="5554"/>
                    <a:pt x="1496" y="5579"/>
                  </a:cubicBezTo>
                  <a:lnTo>
                    <a:pt x="1473" y="5651"/>
                  </a:lnTo>
                  <a:cubicBezTo>
                    <a:pt x="1464" y="5675"/>
                    <a:pt x="1449" y="5697"/>
                    <a:pt x="1443" y="5721"/>
                  </a:cubicBezTo>
                  <a:cubicBezTo>
                    <a:pt x="1436" y="5746"/>
                    <a:pt x="1431" y="5772"/>
                    <a:pt x="1422" y="5795"/>
                  </a:cubicBezTo>
                  <a:cubicBezTo>
                    <a:pt x="1416" y="5820"/>
                    <a:pt x="1415" y="5847"/>
                    <a:pt x="1408" y="5870"/>
                  </a:cubicBezTo>
                  <a:cubicBezTo>
                    <a:pt x="1401" y="5895"/>
                    <a:pt x="1394" y="5920"/>
                    <a:pt x="1388" y="5944"/>
                  </a:cubicBezTo>
                  <a:cubicBezTo>
                    <a:pt x="1382" y="5968"/>
                    <a:pt x="1376" y="5993"/>
                    <a:pt x="1369" y="6018"/>
                  </a:cubicBezTo>
                  <a:cubicBezTo>
                    <a:pt x="1362" y="6042"/>
                    <a:pt x="1356" y="6067"/>
                    <a:pt x="1349" y="6091"/>
                  </a:cubicBezTo>
                  <a:cubicBezTo>
                    <a:pt x="1342" y="6116"/>
                    <a:pt x="1336" y="6141"/>
                    <a:pt x="1329" y="6165"/>
                  </a:cubicBezTo>
                  <a:cubicBezTo>
                    <a:pt x="1323" y="6189"/>
                    <a:pt x="1310" y="6212"/>
                    <a:pt x="1303" y="6238"/>
                  </a:cubicBezTo>
                  <a:cubicBezTo>
                    <a:pt x="1297" y="6261"/>
                    <a:pt x="1298" y="6288"/>
                    <a:pt x="1293" y="6314"/>
                  </a:cubicBezTo>
                  <a:cubicBezTo>
                    <a:pt x="1286" y="6337"/>
                    <a:pt x="1274" y="6362"/>
                    <a:pt x="1267" y="6385"/>
                  </a:cubicBezTo>
                  <a:cubicBezTo>
                    <a:pt x="1261" y="6410"/>
                    <a:pt x="1262" y="6437"/>
                    <a:pt x="1255" y="6463"/>
                  </a:cubicBezTo>
                  <a:cubicBezTo>
                    <a:pt x="1250" y="6486"/>
                    <a:pt x="1233" y="6509"/>
                    <a:pt x="1227" y="6534"/>
                  </a:cubicBezTo>
                  <a:cubicBezTo>
                    <a:pt x="1222" y="6559"/>
                    <a:pt x="1213" y="6584"/>
                    <a:pt x="1208" y="6608"/>
                  </a:cubicBezTo>
                  <a:cubicBezTo>
                    <a:pt x="1203" y="6632"/>
                    <a:pt x="1201" y="6659"/>
                    <a:pt x="1195" y="6683"/>
                  </a:cubicBezTo>
                  <a:cubicBezTo>
                    <a:pt x="1190" y="6709"/>
                    <a:pt x="1180" y="6731"/>
                    <a:pt x="1175" y="6757"/>
                  </a:cubicBezTo>
                  <a:cubicBezTo>
                    <a:pt x="1170" y="6782"/>
                    <a:pt x="1171" y="6808"/>
                    <a:pt x="1165" y="6833"/>
                  </a:cubicBezTo>
                  <a:cubicBezTo>
                    <a:pt x="1160" y="6859"/>
                    <a:pt x="1160" y="6884"/>
                    <a:pt x="1155" y="6909"/>
                  </a:cubicBezTo>
                  <a:cubicBezTo>
                    <a:pt x="1149" y="6935"/>
                    <a:pt x="1136" y="6957"/>
                    <a:pt x="1132" y="6983"/>
                  </a:cubicBezTo>
                  <a:cubicBezTo>
                    <a:pt x="1127" y="7009"/>
                    <a:pt x="1121" y="7032"/>
                    <a:pt x="1116" y="7058"/>
                  </a:cubicBezTo>
                  <a:cubicBezTo>
                    <a:pt x="1111" y="7084"/>
                    <a:pt x="1101" y="7107"/>
                    <a:pt x="1096" y="7132"/>
                  </a:cubicBezTo>
                  <a:cubicBezTo>
                    <a:pt x="1090" y="7158"/>
                    <a:pt x="1088" y="7182"/>
                    <a:pt x="1083" y="7207"/>
                  </a:cubicBezTo>
                  <a:cubicBezTo>
                    <a:pt x="1077" y="7233"/>
                    <a:pt x="1077" y="7257"/>
                    <a:pt x="1072" y="7283"/>
                  </a:cubicBezTo>
                  <a:cubicBezTo>
                    <a:pt x="1067" y="7309"/>
                    <a:pt x="1067" y="7335"/>
                    <a:pt x="1062" y="7359"/>
                  </a:cubicBezTo>
                  <a:cubicBezTo>
                    <a:pt x="1058" y="7385"/>
                    <a:pt x="1047" y="7409"/>
                    <a:pt x="1044" y="7434"/>
                  </a:cubicBezTo>
                  <a:cubicBezTo>
                    <a:pt x="1040" y="7460"/>
                    <a:pt x="1033" y="7484"/>
                    <a:pt x="1029" y="7509"/>
                  </a:cubicBezTo>
                  <a:lnTo>
                    <a:pt x="1017" y="7586"/>
                  </a:lnTo>
                  <a:cubicBezTo>
                    <a:pt x="1013" y="7611"/>
                    <a:pt x="1007" y="7636"/>
                    <a:pt x="1002" y="7661"/>
                  </a:cubicBezTo>
                  <a:cubicBezTo>
                    <a:pt x="998" y="7686"/>
                    <a:pt x="994" y="7710"/>
                    <a:pt x="988" y="7736"/>
                  </a:cubicBezTo>
                  <a:cubicBezTo>
                    <a:pt x="985" y="7761"/>
                    <a:pt x="978" y="7785"/>
                    <a:pt x="975" y="7811"/>
                  </a:cubicBezTo>
                  <a:cubicBezTo>
                    <a:pt x="970" y="7836"/>
                    <a:pt x="970" y="7862"/>
                    <a:pt x="965" y="7887"/>
                  </a:cubicBezTo>
                  <a:cubicBezTo>
                    <a:pt x="961" y="7913"/>
                    <a:pt x="965" y="7938"/>
                    <a:pt x="961" y="7963"/>
                  </a:cubicBezTo>
                  <a:cubicBezTo>
                    <a:pt x="956" y="7989"/>
                    <a:pt x="948" y="8013"/>
                    <a:pt x="943" y="8038"/>
                  </a:cubicBezTo>
                  <a:cubicBezTo>
                    <a:pt x="939" y="8064"/>
                    <a:pt x="934" y="8088"/>
                    <a:pt x="930" y="8113"/>
                  </a:cubicBezTo>
                  <a:cubicBezTo>
                    <a:pt x="926" y="8139"/>
                    <a:pt x="922" y="8162"/>
                    <a:pt x="917" y="8188"/>
                  </a:cubicBezTo>
                  <a:cubicBezTo>
                    <a:pt x="912" y="8214"/>
                    <a:pt x="914" y="8240"/>
                    <a:pt x="910" y="8264"/>
                  </a:cubicBezTo>
                  <a:cubicBezTo>
                    <a:pt x="906" y="8290"/>
                    <a:pt x="896" y="8315"/>
                    <a:pt x="891" y="8338"/>
                  </a:cubicBezTo>
                  <a:cubicBezTo>
                    <a:pt x="887" y="8364"/>
                    <a:pt x="886" y="8390"/>
                    <a:pt x="881" y="8413"/>
                  </a:cubicBezTo>
                  <a:cubicBezTo>
                    <a:pt x="878" y="8439"/>
                    <a:pt x="871" y="8462"/>
                    <a:pt x="867" y="8488"/>
                  </a:cubicBezTo>
                  <a:cubicBezTo>
                    <a:pt x="863" y="8514"/>
                    <a:pt x="855" y="8537"/>
                    <a:pt x="851" y="8563"/>
                  </a:cubicBezTo>
                  <a:cubicBezTo>
                    <a:pt x="847" y="8589"/>
                    <a:pt x="858" y="8616"/>
                    <a:pt x="854" y="8641"/>
                  </a:cubicBezTo>
                  <a:cubicBezTo>
                    <a:pt x="849" y="8666"/>
                    <a:pt x="831" y="8689"/>
                    <a:pt x="828" y="8713"/>
                  </a:cubicBezTo>
                  <a:cubicBezTo>
                    <a:pt x="825" y="8739"/>
                    <a:pt x="826" y="8764"/>
                    <a:pt x="821" y="8789"/>
                  </a:cubicBezTo>
                  <a:cubicBezTo>
                    <a:pt x="817" y="8815"/>
                    <a:pt x="810" y="8839"/>
                    <a:pt x="805" y="8864"/>
                  </a:cubicBezTo>
                  <a:cubicBezTo>
                    <a:pt x="801" y="8890"/>
                    <a:pt x="810" y="8917"/>
                    <a:pt x="805" y="8942"/>
                  </a:cubicBezTo>
                  <a:cubicBezTo>
                    <a:pt x="801" y="8968"/>
                    <a:pt x="799" y="8993"/>
                    <a:pt x="795" y="9017"/>
                  </a:cubicBezTo>
                  <a:cubicBezTo>
                    <a:pt x="790" y="9043"/>
                    <a:pt x="777" y="9065"/>
                    <a:pt x="773" y="9091"/>
                  </a:cubicBezTo>
                  <a:cubicBezTo>
                    <a:pt x="769" y="9116"/>
                    <a:pt x="771" y="9142"/>
                    <a:pt x="767" y="9167"/>
                  </a:cubicBezTo>
                  <a:cubicBezTo>
                    <a:pt x="762" y="9193"/>
                    <a:pt x="761" y="9218"/>
                    <a:pt x="757" y="9243"/>
                  </a:cubicBezTo>
                  <a:cubicBezTo>
                    <a:pt x="753" y="9269"/>
                    <a:pt x="744" y="9293"/>
                    <a:pt x="741" y="9318"/>
                  </a:cubicBezTo>
                  <a:cubicBezTo>
                    <a:pt x="737" y="9344"/>
                    <a:pt x="741" y="9370"/>
                    <a:pt x="737" y="9394"/>
                  </a:cubicBezTo>
                  <a:cubicBezTo>
                    <a:pt x="734" y="9420"/>
                    <a:pt x="720" y="9442"/>
                    <a:pt x="715" y="9468"/>
                  </a:cubicBezTo>
                  <a:cubicBezTo>
                    <a:pt x="712" y="9494"/>
                    <a:pt x="717" y="9520"/>
                    <a:pt x="713" y="9544"/>
                  </a:cubicBezTo>
                  <a:cubicBezTo>
                    <a:pt x="709" y="9570"/>
                    <a:pt x="693" y="9592"/>
                    <a:pt x="689" y="9618"/>
                  </a:cubicBezTo>
                  <a:cubicBezTo>
                    <a:pt x="685" y="9644"/>
                    <a:pt x="683" y="9670"/>
                    <a:pt x="680" y="9694"/>
                  </a:cubicBezTo>
                  <a:cubicBezTo>
                    <a:pt x="676" y="9720"/>
                    <a:pt x="685" y="9747"/>
                    <a:pt x="682" y="9772"/>
                  </a:cubicBezTo>
                  <a:cubicBezTo>
                    <a:pt x="678" y="9798"/>
                    <a:pt x="672" y="9822"/>
                    <a:pt x="669" y="9847"/>
                  </a:cubicBezTo>
                  <a:cubicBezTo>
                    <a:pt x="665" y="9873"/>
                    <a:pt x="665" y="9898"/>
                    <a:pt x="661" y="9923"/>
                  </a:cubicBezTo>
                  <a:cubicBezTo>
                    <a:pt x="656" y="9949"/>
                    <a:pt x="649" y="9973"/>
                    <a:pt x="646" y="9998"/>
                  </a:cubicBezTo>
                  <a:cubicBezTo>
                    <a:pt x="643" y="10024"/>
                    <a:pt x="639" y="10050"/>
                    <a:pt x="635" y="10073"/>
                  </a:cubicBezTo>
                  <a:cubicBezTo>
                    <a:pt x="632" y="10099"/>
                    <a:pt x="621" y="10123"/>
                    <a:pt x="617" y="10148"/>
                  </a:cubicBezTo>
                  <a:cubicBezTo>
                    <a:pt x="613" y="10174"/>
                    <a:pt x="617" y="10200"/>
                    <a:pt x="613" y="10224"/>
                  </a:cubicBezTo>
                  <a:cubicBezTo>
                    <a:pt x="608" y="10250"/>
                    <a:pt x="608" y="10276"/>
                    <a:pt x="606" y="10302"/>
                  </a:cubicBezTo>
                  <a:cubicBezTo>
                    <a:pt x="602" y="10326"/>
                    <a:pt x="598" y="10352"/>
                    <a:pt x="594" y="10377"/>
                  </a:cubicBezTo>
                  <a:cubicBezTo>
                    <a:pt x="590" y="10401"/>
                    <a:pt x="586" y="10426"/>
                    <a:pt x="581" y="10451"/>
                  </a:cubicBezTo>
                  <a:cubicBezTo>
                    <a:pt x="578" y="10476"/>
                    <a:pt x="569" y="10501"/>
                    <a:pt x="564" y="10526"/>
                  </a:cubicBezTo>
                  <a:cubicBezTo>
                    <a:pt x="560" y="10551"/>
                    <a:pt x="563" y="10577"/>
                    <a:pt x="559" y="10603"/>
                  </a:cubicBezTo>
                  <a:cubicBezTo>
                    <a:pt x="557" y="10628"/>
                    <a:pt x="547" y="10652"/>
                    <a:pt x="543" y="10678"/>
                  </a:cubicBezTo>
                  <a:cubicBezTo>
                    <a:pt x="541" y="10703"/>
                    <a:pt x="546" y="10730"/>
                    <a:pt x="543" y="10754"/>
                  </a:cubicBezTo>
                  <a:cubicBezTo>
                    <a:pt x="541" y="10779"/>
                    <a:pt x="531" y="10803"/>
                    <a:pt x="527" y="10829"/>
                  </a:cubicBezTo>
                  <a:cubicBezTo>
                    <a:pt x="525" y="10854"/>
                    <a:pt x="516" y="10878"/>
                    <a:pt x="514" y="10904"/>
                  </a:cubicBezTo>
                  <a:cubicBezTo>
                    <a:pt x="511" y="10929"/>
                    <a:pt x="509" y="10955"/>
                    <a:pt x="504" y="10980"/>
                  </a:cubicBezTo>
                  <a:cubicBezTo>
                    <a:pt x="501" y="11005"/>
                    <a:pt x="498" y="11031"/>
                    <a:pt x="495" y="11057"/>
                  </a:cubicBezTo>
                  <a:cubicBezTo>
                    <a:pt x="493" y="11081"/>
                    <a:pt x="496" y="11107"/>
                    <a:pt x="493" y="11133"/>
                  </a:cubicBezTo>
                  <a:cubicBezTo>
                    <a:pt x="489" y="11158"/>
                    <a:pt x="489" y="11183"/>
                    <a:pt x="487" y="11209"/>
                  </a:cubicBezTo>
                  <a:cubicBezTo>
                    <a:pt x="484" y="11234"/>
                    <a:pt x="480" y="11260"/>
                    <a:pt x="476" y="11284"/>
                  </a:cubicBezTo>
                  <a:cubicBezTo>
                    <a:pt x="473" y="11309"/>
                    <a:pt x="463" y="11333"/>
                    <a:pt x="458" y="11359"/>
                  </a:cubicBezTo>
                  <a:cubicBezTo>
                    <a:pt x="456" y="11384"/>
                    <a:pt x="446" y="11408"/>
                    <a:pt x="444" y="11434"/>
                  </a:cubicBezTo>
                  <a:cubicBezTo>
                    <a:pt x="441" y="11459"/>
                    <a:pt x="440" y="11485"/>
                    <a:pt x="437" y="11510"/>
                  </a:cubicBezTo>
                  <a:cubicBezTo>
                    <a:pt x="435" y="11535"/>
                    <a:pt x="442" y="11562"/>
                    <a:pt x="440" y="11588"/>
                  </a:cubicBezTo>
                  <a:cubicBezTo>
                    <a:pt x="437" y="11614"/>
                    <a:pt x="420" y="11636"/>
                    <a:pt x="418" y="11662"/>
                  </a:cubicBezTo>
                  <a:cubicBezTo>
                    <a:pt x="414" y="11687"/>
                    <a:pt x="420" y="11712"/>
                    <a:pt x="418" y="11738"/>
                  </a:cubicBezTo>
                  <a:cubicBezTo>
                    <a:pt x="414" y="11764"/>
                    <a:pt x="418" y="11788"/>
                    <a:pt x="414" y="11814"/>
                  </a:cubicBezTo>
                  <a:cubicBezTo>
                    <a:pt x="412" y="11840"/>
                    <a:pt x="398" y="11863"/>
                    <a:pt x="396" y="11889"/>
                  </a:cubicBezTo>
                  <a:cubicBezTo>
                    <a:pt x="393" y="11915"/>
                    <a:pt x="389" y="11940"/>
                    <a:pt x="387" y="11965"/>
                  </a:cubicBezTo>
                  <a:cubicBezTo>
                    <a:pt x="383" y="11991"/>
                    <a:pt x="388" y="12016"/>
                    <a:pt x="385" y="12042"/>
                  </a:cubicBezTo>
                  <a:cubicBezTo>
                    <a:pt x="382" y="12067"/>
                    <a:pt x="378" y="12092"/>
                    <a:pt x="376" y="12118"/>
                  </a:cubicBezTo>
                  <a:lnTo>
                    <a:pt x="367" y="12194"/>
                  </a:lnTo>
                  <a:cubicBezTo>
                    <a:pt x="365" y="12220"/>
                    <a:pt x="361" y="12246"/>
                    <a:pt x="359" y="12270"/>
                  </a:cubicBezTo>
                  <a:cubicBezTo>
                    <a:pt x="355" y="12296"/>
                    <a:pt x="351" y="12322"/>
                    <a:pt x="349" y="12347"/>
                  </a:cubicBezTo>
                  <a:cubicBezTo>
                    <a:pt x="346" y="12372"/>
                    <a:pt x="338" y="12397"/>
                    <a:pt x="335" y="12422"/>
                  </a:cubicBezTo>
                  <a:cubicBezTo>
                    <a:pt x="333" y="12447"/>
                    <a:pt x="335" y="12473"/>
                    <a:pt x="333" y="12498"/>
                  </a:cubicBezTo>
                  <a:cubicBezTo>
                    <a:pt x="330" y="12524"/>
                    <a:pt x="322" y="12548"/>
                    <a:pt x="319" y="12573"/>
                  </a:cubicBezTo>
                  <a:cubicBezTo>
                    <a:pt x="317" y="12599"/>
                    <a:pt x="318" y="12624"/>
                    <a:pt x="316" y="12649"/>
                  </a:cubicBezTo>
                  <a:cubicBezTo>
                    <a:pt x="313" y="12675"/>
                    <a:pt x="312" y="12701"/>
                    <a:pt x="308" y="12725"/>
                  </a:cubicBezTo>
                  <a:cubicBezTo>
                    <a:pt x="306" y="12751"/>
                    <a:pt x="305" y="12777"/>
                    <a:pt x="302" y="12803"/>
                  </a:cubicBezTo>
                  <a:cubicBezTo>
                    <a:pt x="300" y="12827"/>
                    <a:pt x="305" y="12853"/>
                    <a:pt x="302" y="12879"/>
                  </a:cubicBezTo>
                  <a:cubicBezTo>
                    <a:pt x="300" y="12904"/>
                    <a:pt x="282" y="12928"/>
                    <a:pt x="279" y="12954"/>
                  </a:cubicBezTo>
                  <a:cubicBezTo>
                    <a:pt x="276" y="12979"/>
                    <a:pt x="289" y="13006"/>
                    <a:pt x="286" y="13031"/>
                  </a:cubicBezTo>
                  <a:cubicBezTo>
                    <a:pt x="284" y="13056"/>
                    <a:pt x="270" y="13081"/>
                    <a:pt x="268" y="13106"/>
                  </a:cubicBezTo>
                  <a:cubicBezTo>
                    <a:pt x="264" y="13131"/>
                    <a:pt x="263" y="13157"/>
                    <a:pt x="260" y="13183"/>
                  </a:cubicBezTo>
                  <a:cubicBezTo>
                    <a:pt x="258" y="13208"/>
                    <a:pt x="260" y="13233"/>
                    <a:pt x="259" y="13259"/>
                  </a:cubicBezTo>
                  <a:lnTo>
                    <a:pt x="252" y="13335"/>
                  </a:lnTo>
                  <a:cubicBezTo>
                    <a:pt x="248" y="13361"/>
                    <a:pt x="249" y="13386"/>
                    <a:pt x="247" y="13411"/>
                  </a:cubicBezTo>
                  <a:cubicBezTo>
                    <a:pt x="244" y="13437"/>
                    <a:pt x="233" y="13461"/>
                    <a:pt x="231" y="13486"/>
                  </a:cubicBezTo>
                  <a:cubicBezTo>
                    <a:pt x="228" y="13512"/>
                    <a:pt x="238" y="13538"/>
                    <a:pt x="235" y="13564"/>
                  </a:cubicBezTo>
                  <a:cubicBezTo>
                    <a:pt x="232" y="13590"/>
                    <a:pt x="225" y="13613"/>
                    <a:pt x="222" y="13639"/>
                  </a:cubicBezTo>
                  <a:cubicBezTo>
                    <a:pt x="219" y="13665"/>
                    <a:pt x="220" y="13690"/>
                    <a:pt x="217" y="13715"/>
                  </a:cubicBezTo>
                  <a:lnTo>
                    <a:pt x="210" y="13791"/>
                  </a:lnTo>
                  <a:cubicBezTo>
                    <a:pt x="207" y="13817"/>
                    <a:pt x="196" y="13842"/>
                    <a:pt x="195" y="13866"/>
                  </a:cubicBezTo>
                  <a:cubicBezTo>
                    <a:pt x="193" y="13892"/>
                    <a:pt x="200" y="13919"/>
                    <a:pt x="199" y="13944"/>
                  </a:cubicBezTo>
                  <a:cubicBezTo>
                    <a:pt x="196" y="13970"/>
                    <a:pt x="190" y="13995"/>
                    <a:pt x="188" y="14020"/>
                  </a:cubicBezTo>
                  <a:cubicBezTo>
                    <a:pt x="185" y="14046"/>
                    <a:pt x="180" y="14072"/>
                    <a:pt x="179" y="14097"/>
                  </a:cubicBezTo>
                  <a:cubicBezTo>
                    <a:pt x="178" y="14122"/>
                    <a:pt x="182" y="14148"/>
                    <a:pt x="180" y="14174"/>
                  </a:cubicBezTo>
                  <a:cubicBezTo>
                    <a:pt x="179" y="14198"/>
                    <a:pt x="173" y="14224"/>
                    <a:pt x="171" y="14250"/>
                  </a:cubicBezTo>
                  <a:cubicBezTo>
                    <a:pt x="168" y="14275"/>
                    <a:pt x="168" y="14300"/>
                    <a:pt x="167" y="14326"/>
                  </a:cubicBezTo>
                  <a:cubicBezTo>
                    <a:pt x="166" y="14351"/>
                    <a:pt x="168" y="14377"/>
                    <a:pt x="166" y="14402"/>
                  </a:cubicBezTo>
                  <a:cubicBezTo>
                    <a:pt x="164" y="14428"/>
                    <a:pt x="153" y="14452"/>
                    <a:pt x="151" y="14477"/>
                  </a:cubicBezTo>
                  <a:cubicBezTo>
                    <a:pt x="148" y="14502"/>
                    <a:pt x="142" y="14528"/>
                    <a:pt x="141" y="14554"/>
                  </a:cubicBezTo>
                  <a:cubicBezTo>
                    <a:pt x="140" y="14579"/>
                    <a:pt x="141" y="14604"/>
                    <a:pt x="140" y="14630"/>
                  </a:cubicBezTo>
                  <a:cubicBezTo>
                    <a:pt x="139" y="14656"/>
                    <a:pt x="139" y="14680"/>
                    <a:pt x="136" y="14706"/>
                  </a:cubicBezTo>
                  <a:cubicBezTo>
                    <a:pt x="135" y="14732"/>
                    <a:pt x="128" y="14757"/>
                    <a:pt x="126" y="14782"/>
                  </a:cubicBezTo>
                  <a:cubicBezTo>
                    <a:pt x="125" y="14808"/>
                    <a:pt x="125" y="14833"/>
                    <a:pt x="124" y="14859"/>
                  </a:cubicBezTo>
                  <a:lnTo>
                    <a:pt x="120" y="14935"/>
                  </a:lnTo>
                  <a:lnTo>
                    <a:pt x="116" y="15011"/>
                  </a:lnTo>
                  <a:cubicBezTo>
                    <a:pt x="114" y="15037"/>
                    <a:pt x="108" y="15063"/>
                    <a:pt x="107" y="15087"/>
                  </a:cubicBezTo>
                  <a:cubicBezTo>
                    <a:pt x="105" y="15113"/>
                    <a:pt x="102" y="15139"/>
                    <a:pt x="99" y="15164"/>
                  </a:cubicBezTo>
                  <a:cubicBezTo>
                    <a:pt x="98" y="15189"/>
                    <a:pt x="109" y="15216"/>
                    <a:pt x="108" y="15242"/>
                  </a:cubicBezTo>
                  <a:cubicBezTo>
                    <a:pt x="107" y="15267"/>
                    <a:pt x="94" y="15293"/>
                    <a:pt x="92" y="15318"/>
                  </a:cubicBezTo>
                  <a:cubicBezTo>
                    <a:pt x="91" y="15343"/>
                    <a:pt x="97" y="15369"/>
                    <a:pt x="96" y="15395"/>
                  </a:cubicBezTo>
                  <a:cubicBezTo>
                    <a:pt x="94" y="15419"/>
                    <a:pt x="82" y="15445"/>
                    <a:pt x="81" y="15471"/>
                  </a:cubicBezTo>
                  <a:cubicBezTo>
                    <a:pt x="80" y="15497"/>
                    <a:pt x="91" y="15523"/>
                    <a:pt x="89" y="15548"/>
                  </a:cubicBezTo>
                  <a:cubicBezTo>
                    <a:pt x="88" y="15574"/>
                    <a:pt x="81" y="15599"/>
                    <a:pt x="80" y="15625"/>
                  </a:cubicBezTo>
                  <a:cubicBezTo>
                    <a:pt x="78" y="15650"/>
                    <a:pt x="73" y="15675"/>
                    <a:pt x="72" y="15701"/>
                  </a:cubicBezTo>
                  <a:cubicBezTo>
                    <a:pt x="71" y="15727"/>
                    <a:pt x="76" y="15751"/>
                    <a:pt x="75" y="15777"/>
                  </a:cubicBezTo>
                  <a:cubicBezTo>
                    <a:pt x="73" y="15803"/>
                    <a:pt x="66" y="15829"/>
                    <a:pt x="65" y="15853"/>
                  </a:cubicBezTo>
                  <a:cubicBezTo>
                    <a:pt x="64" y="15879"/>
                    <a:pt x="60" y="15905"/>
                    <a:pt x="59" y="15930"/>
                  </a:cubicBezTo>
                  <a:cubicBezTo>
                    <a:pt x="57" y="15955"/>
                    <a:pt x="59" y="15981"/>
                    <a:pt x="57" y="16006"/>
                  </a:cubicBezTo>
                  <a:cubicBezTo>
                    <a:pt x="56" y="16032"/>
                    <a:pt x="62" y="16057"/>
                    <a:pt x="61" y="16082"/>
                  </a:cubicBezTo>
                  <a:cubicBezTo>
                    <a:pt x="60" y="16108"/>
                    <a:pt x="57" y="16134"/>
                    <a:pt x="56" y="16158"/>
                  </a:cubicBezTo>
                  <a:lnTo>
                    <a:pt x="51" y="16236"/>
                  </a:lnTo>
                  <a:cubicBezTo>
                    <a:pt x="50" y="16260"/>
                    <a:pt x="46" y="16286"/>
                    <a:pt x="45" y="16312"/>
                  </a:cubicBezTo>
                  <a:cubicBezTo>
                    <a:pt x="44" y="16337"/>
                    <a:pt x="39" y="16362"/>
                    <a:pt x="38" y="16388"/>
                  </a:cubicBezTo>
                  <a:cubicBezTo>
                    <a:pt x="37" y="16413"/>
                    <a:pt x="45" y="16439"/>
                    <a:pt x="45" y="16464"/>
                  </a:cubicBezTo>
                  <a:cubicBezTo>
                    <a:pt x="44" y="16489"/>
                    <a:pt x="34" y="16515"/>
                    <a:pt x="33" y="16541"/>
                  </a:cubicBezTo>
                  <a:cubicBezTo>
                    <a:pt x="32" y="16565"/>
                    <a:pt x="32" y="16591"/>
                    <a:pt x="32" y="16617"/>
                  </a:cubicBezTo>
                  <a:cubicBezTo>
                    <a:pt x="30" y="16643"/>
                    <a:pt x="35" y="16667"/>
                    <a:pt x="35" y="16693"/>
                  </a:cubicBezTo>
                  <a:cubicBezTo>
                    <a:pt x="34" y="16719"/>
                    <a:pt x="37" y="16744"/>
                    <a:pt x="35" y="16769"/>
                  </a:cubicBezTo>
                  <a:lnTo>
                    <a:pt x="32" y="16846"/>
                  </a:lnTo>
                  <a:cubicBezTo>
                    <a:pt x="30" y="16871"/>
                    <a:pt x="21" y="16896"/>
                    <a:pt x="19" y="16922"/>
                  </a:cubicBezTo>
                  <a:cubicBezTo>
                    <a:pt x="18" y="16948"/>
                    <a:pt x="27" y="16973"/>
                    <a:pt x="27" y="16998"/>
                  </a:cubicBezTo>
                  <a:cubicBezTo>
                    <a:pt x="24" y="17024"/>
                    <a:pt x="29" y="17050"/>
                    <a:pt x="28" y="17074"/>
                  </a:cubicBezTo>
                  <a:cubicBezTo>
                    <a:pt x="28" y="17100"/>
                    <a:pt x="17" y="17126"/>
                    <a:pt x="16" y="17151"/>
                  </a:cubicBezTo>
                  <a:cubicBezTo>
                    <a:pt x="16" y="17176"/>
                    <a:pt x="27" y="17202"/>
                    <a:pt x="24" y="17227"/>
                  </a:cubicBezTo>
                  <a:cubicBezTo>
                    <a:pt x="24" y="17253"/>
                    <a:pt x="11" y="17278"/>
                    <a:pt x="8" y="17303"/>
                  </a:cubicBezTo>
                  <a:cubicBezTo>
                    <a:pt x="7" y="17329"/>
                    <a:pt x="22" y="17355"/>
                    <a:pt x="22" y="17380"/>
                  </a:cubicBezTo>
                  <a:cubicBezTo>
                    <a:pt x="22" y="17405"/>
                    <a:pt x="8" y="17431"/>
                    <a:pt x="8" y="17457"/>
                  </a:cubicBezTo>
                  <a:cubicBezTo>
                    <a:pt x="8" y="17481"/>
                    <a:pt x="19" y="17507"/>
                    <a:pt x="19" y="17533"/>
                  </a:cubicBezTo>
                  <a:cubicBezTo>
                    <a:pt x="19" y="17558"/>
                    <a:pt x="12" y="17583"/>
                    <a:pt x="12" y="17609"/>
                  </a:cubicBezTo>
                  <a:cubicBezTo>
                    <a:pt x="12" y="17634"/>
                    <a:pt x="3" y="17660"/>
                    <a:pt x="3" y="17685"/>
                  </a:cubicBezTo>
                  <a:cubicBezTo>
                    <a:pt x="3" y="17711"/>
                    <a:pt x="5" y="17736"/>
                    <a:pt x="5" y="17762"/>
                  </a:cubicBezTo>
                  <a:cubicBezTo>
                    <a:pt x="5" y="17787"/>
                    <a:pt x="11" y="17812"/>
                    <a:pt x="11" y="17838"/>
                  </a:cubicBezTo>
                  <a:cubicBezTo>
                    <a:pt x="11" y="17864"/>
                    <a:pt x="12" y="17888"/>
                    <a:pt x="12" y="17914"/>
                  </a:cubicBezTo>
                  <a:cubicBezTo>
                    <a:pt x="12" y="17940"/>
                    <a:pt x="6" y="17965"/>
                    <a:pt x="6" y="17990"/>
                  </a:cubicBezTo>
                  <a:cubicBezTo>
                    <a:pt x="6" y="18016"/>
                    <a:pt x="11" y="18042"/>
                    <a:pt x="11" y="18067"/>
                  </a:cubicBezTo>
                  <a:cubicBezTo>
                    <a:pt x="11" y="18092"/>
                    <a:pt x="2" y="18118"/>
                    <a:pt x="2" y="18143"/>
                  </a:cubicBezTo>
                  <a:cubicBezTo>
                    <a:pt x="2" y="18169"/>
                    <a:pt x="1" y="18194"/>
                    <a:pt x="1" y="18219"/>
                  </a:cubicBezTo>
                  <a:cubicBezTo>
                    <a:pt x="1" y="18245"/>
                    <a:pt x="7" y="18271"/>
                    <a:pt x="7" y="18295"/>
                  </a:cubicBezTo>
                  <a:cubicBezTo>
                    <a:pt x="7" y="18321"/>
                    <a:pt x="2" y="18347"/>
                    <a:pt x="2" y="18372"/>
                  </a:cubicBezTo>
                  <a:cubicBezTo>
                    <a:pt x="2" y="18397"/>
                    <a:pt x="12" y="18423"/>
                    <a:pt x="12" y="18449"/>
                  </a:cubicBezTo>
                  <a:cubicBezTo>
                    <a:pt x="12" y="18474"/>
                    <a:pt x="8" y="18499"/>
                    <a:pt x="8" y="18525"/>
                  </a:cubicBezTo>
                  <a:cubicBezTo>
                    <a:pt x="8" y="18550"/>
                    <a:pt x="7" y="18576"/>
                    <a:pt x="7" y="18601"/>
                  </a:cubicBezTo>
                  <a:cubicBezTo>
                    <a:pt x="7" y="18626"/>
                    <a:pt x="18" y="18652"/>
                    <a:pt x="18" y="18678"/>
                  </a:cubicBezTo>
                  <a:cubicBezTo>
                    <a:pt x="18" y="18702"/>
                    <a:pt x="6" y="18728"/>
                    <a:pt x="6" y="18754"/>
                  </a:cubicBezTo>
                  <a:cubicBezTo>
                    <a:pt x="6" y="18780"/>
                    <a:pt x="13" y="18804"/>
                    <a:pt x="13" y="18830"/>
                  </a:cubicBezTo>
                  <a:cubicBezTo>
                    <a:pt x="13" y="18856"/>
                    <a:pt x="8" y="18881"/>
                    <a:pt x="8" y="18906"/>
                  </a:cubicBezTo>
                  <a:cubicBezTo>
                    <a:pt x="8" y="18932"/>
                    <a:pt x="14" y="18957"/>
                    <a:pt x="16" y="18983"/>
                  </a:cubicBezTo>
                  <a:cubicBezTo>
                    <a:pt x="16" y="19008"/>
                    <a:pt x="8" y="19033"/>
                    <a:pt x="11" y="19059"/>
                  </a:cubicBezTo>
                  <a:cubicBezTo>
                    <a:pt x="11" y="19085"/>
                    <a:pt x="19" y="19109"/>
                    <a:pt x="21" y="19135"/>
                  </a:cubicBezTo>
                  <a:cubicBezTo>
                    <a:pt x="21" y="19161"/>
                    <a:pt x="14" y="19187"/>
                    <a:pt x="16" y="19211"/>
                  </a:cubicBezTo>
                  <a:lnTo>
                    <a:pt x="16" y="19288"/>
                  </a:lnTo>
                  <a:cubicBezTo>
                    <a:pt x="17" y="19313"/>
                    <a:pt x="27" y="19339"/>
                    <a:pt x="28" y="19364"/>
                  </a:cubicBezTo>
                  <a:cubicBezTo>
                    <a:pt x="29" y="19390"/>
                    <a:pt x="30" y="19415"/>
                    <a:pt x="30" y="19440"/>
                  </a:cubicBezTo>
                  <a:cubicBezTo>
                    <a:pt x="32" y="19466"/>
                    <a:pt x="33" y="19492"/>
                    <a:pt x="33" y="19516"/>
                  </a:cubicBezTo>
                  <a:cubicBezTo>
                    <a:pt x="34" y="19542"/>
                    <a:pt x="29" y="19568"/>
                    <a:pt x="29" y="19594"/>
                  </a:cubicBezTo>
                  <a:cubicBezTo>
                    <a:pt x="30" y="19618"/>
                    <a:pt x="37" y="19644"/>
                    <a:pt x="38" y="19670"/>
                  </a:cubicBezTo>
                  <a:cubicBezTo>
                    <a:pt x="39" y="19695"/>
                    <a:pt x="33" y="19720"/>
                    <a:pt x="34" y="19746"/>
                  </a:cubicBezTo>
                  <a:cubicBezTo>
                    <a:pt x="35" y="19771"/>
                    <a:pt x="34" y="19797"/>
                    <a:pt x="37" y="19822"/>
                  </a:cubicBezTo>
                  <a:cubicBezTo>
                    <a:pt x="38" y="19847"/>
                    <a:pt x="49" y="19873"/>
                    <a:pt x="50" y="19897"/>
                  </a:cubicBezTo>
                  <a:cubicBezTo>
                    <a:pt x="51" y="19922"/>
                    <a:pt x="49" y="19948"/>
                    <a:pt x="50" y="19974"/>
                  </a:cubicBezTo>
                  <a:cubicBezTo>
                    <a:pt x="53" y="19998"/>
                    <a:pt x="51" y="20024"/>
                    <a:pt x="54" y="20050"/>
                  </a:cubicBezTo>
                  <a:cubicBezTo>
                    <a:pt x="57" y="20076"/>
                    <a:pt x="59" y="20100"/>
                    <a:pt x="62" y="20126"/>
                  </a:cubicBezTo>
                  <a:cubicBezTo>
                    <a:pt x="65" y="20152"/>
                    <a:pt x="76" y="20175"/>
                    <a:pt x="80" y="20201"/>
                  </a:cubicBezTo>
                  <a:cubicBezTo>
                    <a:pt x="82" y="20227"/>
                    <a:pt x="76" y="20253"/>
                    <a:pt x="80" y="20279"/>
                  </a:cubicBezTo>
                  <a:cubicBezTo>
                    <a:pt x="83" y="20304"/>
                    <a:pt x="98" y="20327"/>
                    <a:pt x="103" y="20352"/>
                  </a:cubicBezTo>
                  <a:cubicBezTo>
                    <a:pt x="107" y="20378"/>
                    <a:pt x="98" y="20404"/>
                    <a:pt x="103" y="20430"/>
                  </a:cubicBezTo>
                  <a:cubicBezTo>
                    <a:pt x="107" y="20456"/>
                    <a:pt x="118" y="20479"/>
                    <a:pt x="123" y="20504"/>
                  </a:cubicBezTo>
                  <a:cubicBezTo>
                    <a:pt x="126" y="20529"/>
                    <a:pt x="129" y="20554"/>
                    <a:pt x="135" y="20579"/>
                  </a:cubicBezTo>
                  <a:cubicBezTo>
                    <a:pt x="140" y="20604"/>
                    <a:pt x="150" y="20628"/>
                    <a:pt x="155" y="20652"/>
                  </a:cubicBezTo>
                  <a:cubicBezTo>
                    <a:pt x="161" y="20678"/>
                    <a:pt x="161" y="20703"/>
                    <a:pt x="166" y="20729"/>
                  </a:cubicBezTo>
                  <a:cubicBezTo>
                    <a:pt x="171" y="20754"/>
                    <a:pt x="182" y="20777"/>
                    <a:pt x="187" y="20802"/>
                  </a:cubicBezTo>
                  <a:cubicBezTo>
                    <a:pt x="194" y="20828"/>
                    <a:pt x="203" y="20850"/>
                    <a:pt x="209" y="20876"/>
                  </a:cubicBezTo>
                  <a:cubicBezTo>
                    <a:pt x="215" y="20900"/>
                    <a:pt x="214" y="20927"/>
                    <a:pt x="220" y="20952"/>
                  </a:cubicBezTo>
                  <a:cubicBezTo>
                    <a:pt x="227" y="20976"/>
                    <a:pt x="241" y="20999"/>
                    <a:pt x="247" y="21025"/>
                  </a:cubicBezTo>
                  <a:cubicBezTo>
                    <a:pt x="254" y="21048"/>
                    <a:pt x="257" y="21075"/>
                    <a:pt x="264" y="21100"/>
                  </a:cubicBezTo>
                  <a:cubicBezTo>
                    <a:pt x="273" y="21123"/>
                    <a:pt x="289" y="21145"/>
                    <a:pt x="297" y="21169"/>
                  </a:cubicBezTo>
                  <a:cubicBezTo>
                    <a:pt x="305" y="21193"/>
                    <a:pt x="316" y="21216"/>
                    <a:pt x="324" y="21240"/>
                  </a:cubicBezTo>
                  <a:cubicBezTo>
                    <a:pt x="333" y="21265"/>
                    <a:pt x="340" y="21288"/>
                    <a:pt x="350" y="21313"/>
                  </a:cubicBezTo>
                  <a:cubicBezTo>
                    <a:pt x="360" y="21336"/>
                    <a:pt x="359" y="21363"/>
                    <a:pt x="367" y="21388"/>
                  </a:cubicBezTo>
                  <a:cubicBezTo>
                    <a:pt x="377" y="21411"/>
                    <a:pt x="392" y="21433"/>
                    <a:pt x="403" y="21455"/>
                  </a:cubicBezTo>
                  <a:cubicBezTo>
                    <a:pt x="412" y="21480"/>
                    <a:pt x="415" y="21506"/>
                    <a:pt x="426" y="21528"/>
                  </a:cubicBezTo>
                  <a:cubicBezTo>
                    <a:pt x="437" y="21552"/>
                    <a:pt x="453" y="21572"/>
                    <a:pt x="464" y="21594"/>
                  </a:cubicBezTo>
                  <a:cubicBezTo>
                    <a:pt x="474" y="21618"/>
                    <a:pt x="474" y="21646"/>
                    <a:pt x="487" y="21668"/>
                  </a:cubicBezTo>
                  <a:cubicBezTo>
                    <a:pt x="498" y="21691"/>
                    <a:pt x="521" y="21709"/>
                    <a:pt x="533" y="21730"/>
                  </a:cubicBezTo>
                  <a:cubicBezTo>
                    <a:pt x="546" y="21753"/>
                    <a:pt x="557" y="21775"/>
                    <a:pt x="568" y="21798"/>
                  </a:cubicBezTo>
                  <a:cubicBezTo>
                    <a:pt x="579" y="21822"/>
                    <a:pt x="579" y="21849"/>
                    <a:pt x="591" y="21872"/>
                  </a:cubicBezTo>
                  <a:cubicBezTo>
                    <a:pt x="603" y="21894"/>
                    <a:pt x="624" y="21913"/>
                    <a:pt x="637" y="21934"/>
                  </a:cubicBezTo>
                  <a:cubicBezTo>
                    <a:pt x="650" y="21956"/>
                    <a:pt x="656" y="21980"/>
                    <a:pt x="670" y="22001"/>
                  </a:cubicBezTo>
                  <a:cubicBezTo>
                    <a:pt x="683" y="22023"/>
                    <a:pt x="699" y="22044"/>
                    <a:pt x="713" y="22065"/>
                  </a:cubicBezTo>
                  <a:cubicBezTo>
                    <a:pt x="726" y="22086"/>
                    <a:pt x="745" y="22103"/>
                    <a:pt x="760" y="22125"/>
                  </a:cubicBezTo>
                  <a:cubicBezTo>
                    <a:pt x="774" y="22146"/>
                    <a:pt x="779" y="22175"/>
                    <a:pt x="794" y="22194"/>
                  </a:cubicBezTo>
                  <a:cubicBezTo>
                    <a:pt x="809" y="22216"/>
                    <a:pt x="825" y="22235"/>
                    <a:pt x="841" y="22256"/>
                  </a:cubicBezTo>
                  <a:cubicBezTo>
                    <a:pt x="855" y="22277"/>
                    <a:pt x="875" y="22294"/>
                    <a:pt x="891" y="22314"/>
                  </a:cubicBezTo>
                  <a:cubicBezTo>
                    <a:pt x="907" y="22334"/>
                    <a:pt x="924" y="22353"/>
                    <a:pt x="940" y="22371"/>
                  </a:cubicBezTo>
                  <a:cubicBezTo>
                    <a:pt x="956" y="22391"/>
                    <a:pt x="972" y="22411"/>
                    <a:pt x="991" y="22430"/>
                  </a:cubicBezTo>
                  <a:cubicBezTo>
                    <a:pt x="1008" y="22449"/>
                    <a:pt x="1021" y="22471"/>
                    <a:pt x="1039" y="22489"/>
                  </a:cubicBezTo>
                  <a:cubicBezTo>
                    <a:pt x="1056" y="22508"/>
                    <a:pt x="1077" y="22523"/>
                    <a:pt x="1095" y="22541"/>
                  </a:cubicBezTo>
                  <a:cubicBezTo>
                    <a:pt x="1112" y="22561"/>
                    <a:pt x="1130" y="22578"/>
                    <a:pt x="1148" y="22595"/>
                  </a:cubicBezTo>
                  <a:cubicBezTo>
                    <a:pt x="1167" y="22612"/>
                    <a:pt x="1180" y="22636"/>
                    <a:pt x="1199" y="22653"/>
                  </a:cubicBezTo>
                  <a:cubicBezTo>
                    <a:pt x="1218" y="22670"/>
                    <a:pt x="1239" y="22685"/>
                    <a:pt x="1258" y="22701"/>
                  </a:cubicBezTo>
                  <a:cubicBezTo>
                    <a:pt x="1278" y="22717"/>
                    <a:pt x="1299" y="22732"/>
                    <a:pt x="1318" y="22746"/>
                  </a:cubicBezTo>
                  <a:cubicBezTo>
                    <a:pt x="1339" y="22762"/>
                    <a:pt x="1360" y="22776"/>
                    <a:pt x="1379" y="22791"/>
                  </a:cubicBezTo>
                  <a:cubicBezTo>
                    <a:pt x="1400" y="22805"/>
                    <a:pt x="1420" y="22823"/>
                    <a:pt x="1440" y="22837"/>
                  </a:cubicBezTo>
                  <a:cubicBezTo>
                    <a:pt x="1462" y="22852"/>
                    <a:pt x="1479" y="22872"/>
                    <a:pt x="1500" y="22885"/>
                  </a:cubicBezTo>
                  <a:cubicBezTo>
                    <a:pt x="1522" y="22899"/>
                    <a:pt x="1545" y="22910"/>
                    <a:pt x="1567" y="22922"/>
                  </a:cubicBezTo>
                  <a:cubicBezTo>
                    <a:pt x="1590" y="22933"/>
                    <a:pt x="1612" y="22946"/>
                    <a:pt x="1634" y="22958"/>
                  </a:cubicBezTo>
                  <a:cubicBezTo>
                    <a:pt x="1657" y="22970"/>
                    <a:pt x="1678" y="22985"/>
                    <a:pt x="1701" y="22995"/>
                  </a:cubicBezTo>
                  <a:cubicBezTo>
                    <a:pt x="1724" y="23006"/>
                    <a:pt x="1749" y="23013"/>
                    <a:pt x="1773" y="23022"/>
                  </a:cubicBezTo>
                  <a:cubicBezTo>
                    <a:pt x="1796" y="23032"/>
                    <a:pt x="1819" y="23044"/>
                    <a:pt x="1842" y="23053"/>
                  </a:cubicBezTo>
                  <a:cubicBezTo>
                    <a:pt x="1866" y="23062"/>
                    <a:pt x="1893" y="23060"/>
                    <a:pt x="1917" y="23067"/>
                  </a:cubicBezTo>
                  <a:cubicBezTo>
                    <a:pt x="1941" y="23076"/>
                    <a:pt x="1963" y="23089"/>
                    <a:pt x="1988" y="23097"/>
                  </a:cubicBezTo>
                  <a:cubicBezTo>
                    <a:pt x="2011" y="23104"/>
                    <a:pt x="2038" y="23104"/>
                    <a:pt x="2063" y="23112"/>
                  </a:cubicBezTo>
                  <a:cubicBezTo>
                    <a:pt x="2086" y="23119"/>
                    <a:pt x="2111" y="23129"/>
                    <a:pt x="2135" y="23136"/>
                  </a:cubicBezTo>
                  <a:cubicBezTo>
                    <a:pt x="2159" y="23142"/>
                    <a:pt x="2182" y="23156"/>
                    <a:pt x="2207" y="23163"/>
                  </a:cubicBezTo>
                  <a:cubicBezTo>
                    <a:pt x="2231" y="23169"/>
                    <a:pt x="2257" y="23174"/>
                    <a:pt x="2281" y="23182"/>
                  </a:cubicBezTo>
                  <a:cubicBezTo>
                    <a:pt x="2305" y="23188"/>
                    <a:pt x="2332" y="23187"/>
                    <a:pt x="2357" y="23194"/>
                  </a:cubicBezTo>
                  <a:cubicBezTo>
                    <a:pt x="2381" y="23200"/>
                    <a:pt x="2406" y="23209"/>
                    <a:pt x="2431" y="23214"/>
                  </a:cubicBezTo>
                  <a:cubicBezTo>
                    <a:pt x="2455" y="23220"/>
                    <a:pt x="2477" y="23233"/>
                    <a:pt x="2503" y="23241"/>
                  </a:cubicBezTo>
                  <a:cubicBezTo>
                    <a:pt x="2509" y="23242"/>
                    <a:pt x="2515" y="23242"/>
                    <a:pt x="2521" y="23242"/>
                  </a:cubicBezTo>
                  <a:cubicBezTo>
                    <a:pt x="2534" y="23242"/>
                    <a:pt x="2547" y="23241"/>
                    <a:pt x="2560" y="23241"/>
                  </a:cubicBezTo>
                  <a:cubicBezTo>
                    <a:pt x="2568" y="23241"/>
                    <a:pt x="2575" y="23241"/>
                    <a:pt x="2581" y="23243"/>
                  </a:cubicBezTo>
                  <a:cubicBezTo>
                    <a:pt x="2606" y="23248"/>
                    <a:pt x="2629" y="23262"/>
                    <a:pt x="2654" y="23268"/>
                  </a:cubicBezTo>
                  <a:cubicBezTo>
                    <a:pt x="2680" y="23273"/>
                    <a:pt x="2702" y="23284"/>
                    <a:pt x="2728" y="23289"/>
                  </a:cubicBezTo>
                  <a:cubicBezTo>
                    <a:pt x="2754" y="23294"/>
                    <a:pt x="2779" y="23296"/>
                    <a:pt x="2803" y="23302"/>
                  </a:cubicBezTo>
                  <a:cubicBezTo>
                    <a:pt x="2829" y="23307"/>
                    <a:pt x="2854" y="23306"/>
                    <a:pt x="2879" y="23310"/>
                  </a:cubicBezTo>
                  <a:cubicBezTo>
                    <a:pt x="2905" y="23316"/>
                    <a:pt x="2929" y="23319"/>
                    <a:pt x="2954" y="23323"/>
                  </a:cubicBezTo>
                  <a:cubicBezTo>
                    <a:pt x="2980" y="23329"/>
                    <a:pt x="3004" y="23338"/>
                    <a:pt x="3028" y="23344"/>
                  </a:cubicBezTo>
                  <a:cubicBezTo>
                    <a:pt x="3054" y="23348"/>
                    <a:pt x="3080" y="23345"/>
                    <a:pt x="3104" y="23349"/>
                  </a:cubicBezTo>
                  <a:cubicBezTo>
                    <a:pt x="3130" y="23353"/>
                    <a:pt x="3154" y="23360"/>
                    <a:pt x="3179" y="23364"/>
                  </a:cubicBezTo>
                  <a:cubicBezTo>
                    <a:pt x="3205" y="23367"/>
                    <a:pt x="3230" y="23370"/>
                    <a:pt x="3256" y="23375"/>
                  </a:cubicBezTo>
                  <a:cubicBezTo>
                    <a:pt x="3281" y="23378"/>
                    <a:pt x="3304" y="23397"/>
                    <a:pt x="3329" y="23401"/>
                  </a:cubicBezTo>
                  <a:cubicBezTo>
                    <a:pt x="3336" y="23402"/>
                    <a:pt x="3342" y="23403"/>
                    <a:pt x="3349" y="23403"/>
                  </a:cubicBezTo>
                  <a:cubicBezTo>
                    <a:pt x="3360" y="23403"/>
                    <a:pt x="3371" y="23402"/>
                    <a:pt x="3382" y="23402"/>
                  </a:cubicBezTo>
                  <a:cubicBezTo>
                    <a:pt x="3391" y="23402"/>
                    <a:pt x="3399" y="23402"/>
                    <a:pt x="3407" y="23404"/>
                  </a:cubicBezTo>
                  <a:cubicBezTo>
                    <a:pt x="3433" y="23408"/>
                    <a:pt x="3457" y="23410"/>
                    <a:pt x="3483" y="23414"/>
                  </a:cubicBezTo>
                  <a:cubicBezTo>
                    <a:pt x="3509" y="23419"/>
                    <a:pt x="3531" y="23431"/>
                    <a:pt x="3557" y="23436"/>
                  </a:cubicBezTo>
                  <a:cubicBezTo>
                    <a:pt x="3583" y="23440"/>
                    <a:pt x="3607" y="23444"/>
                    <a:pt x="3632" y="23446"/>
                  </a:cubicBezTo>
                  <a:cubicBezTo>
                    <a:pt x="3637" y="23447"/>
                    <a:pt x="3642" y="23448"/>
                    <a:pt x="3647" y="23448"/>
                  </a:cubicBezTo>
                  <a:cubicBezTo>
                    <a:pt x="3664" y="23448"/>
                    <a:pt x="3681" y="23444"/>
                    <a:pt x="3698" y="23444"/>
                  </a:cubicBezTo>
                  <a:cubicBezTo>
                    <a:pt x="3702" y="23444"/>
                    <a:pt x="3705" y="23444"/>
                    <a:pt x="3709" y="23444"/>
                  </a:cubicBezTo>
                  <a:cubicBezTo>
                    <a:pt x="3735" y="23447"/>
                    <a:pt x="3759" y="23460"/>
                    <a:pt x="3784" y="23464"/>
                  </a:cubicBezTo>
                  <a:cubicBezTo>
                    <a:pt x="3792" y="23465"/>
                    <a:pt x="3800" y="23465"/>
                    <a:pt x="3808" y="23465"/>
                  </a:cubicBezTo>
                  <a:cubicBezTo>
                    <a:pt x="3818" y="23465"/>
                    <a:pt x="3828" y="23464"/>
                    <a:pt x="3837" y="23464"/>
                  </a:cubicBezTo>
                  <a:cubicBezTo>
                    <a:pt x="3845" y="23464"/>
                    <a:pt x="3853" y="23465"/>
                    <a:pt x="3861" y="23466"/>
                  </a:cubicBezTo>
                  <a:cubicBezTo>
                    <a:pt x="3886" y="23468"/>
                    <a:pt x="3911" y="23477"/>
                    <a:pt x="3936" y="23482"/>
                  </a:cubicBezTo>
                  <a:cubicBezTo>
                    <a:pt x="3961" y="23484"/>
                    <a:pt x="3985" y="23492"/>
                    <a:pt x="4011" y="23495"/>
                  </a:cubicBezTo>
                  <a:cubicBezTo>
                    <a:pt x="4017" y="23495"/>
                    <a:pt x="4023" y="23496"/>
                    <a:pt x="4029" y="23496"/>
                  </a:cubicBezTo>
                  <a:cubicBezTo>
                    <a:pt x="4044" y="23496"/>
                    <a:pt x="4059" y="23494"/>
                    <a:pt x="4074" y="23494"/>
                  </a:cubicBezTo>
                  <a:cubicBezTo>
                    <a:pt x="4079" y="23494"/>
                    <a:pt x="4083" y="23494"/>
                    <a:pt x="4087" y="23495"/>
                  </a:cubicBezTo>
                  <a:lnTo>
                    <a:pt x="4163" y="23503"/>
                  </a:lnTo>
                  <a:cubicBezTo>
                    <a:pt x="4189" y="23505"/>
                    <a:pt x="4213" y="23514"/>
                    <a:pt x="4238" y="23516"/>
                  </a:cubicBezTo>
                  <a:cubicBezTo>
                    <a:pt x="4246" y="23517"/>
                    <a:pt x="4253" y="23517"/>
                    <a:pt x="4261" y="23517"/>
                  </a:cubicBezTo>
                  <a:cubicBezTo>
                    <a:pt x="4273" y="23517"/>
                    <a:pt x="4286" y="23516"/>
                    <a:pt x="4298" y="23516"/>
                  </a:cubicBezTo>
                  <a:cubicBezTo>
                    <a:pt x="4304" y="23516"/>
                    <a:pt x="4309" y="23517"/>
                    <a:pt x="4314" y="23517"/>
                  </a:cubicBezTo>
                  <a:cubicBezTo>
                    <a:pt x="4340" y="23520"/>
                    <a:pt x="4366" y="23527"/>
                    <a:pt x="4391" y="23530"/>
                  </a:cubicBezTo>
                  <a:cubicBezTo>
                    <a:pt x="4416" y="23532"/>
                    <a:pt x="4442" y="23533"/>
                    <a:pt x="4467" y="23535"/>
                  </a:cubicBezTo>
                  <a:cubicBezTo>
                    <a:pt x="4493" y="23537"/>
                    <a:pt x="4518" y="23537"/>
                    <a:pt x="4544" y="23541"/>
                  </a:cubicBezTo>
                  <a:cubicBezTo>
                    <a:pt x="4569" y="23543"/>
                    <a:pt x="4595" y="23543"/>
                    <a:pt x="4620" y="23546"/>
                  </a:cubicBezTo>
                  <a:lnTo>
                    <a:pt x="4697" y="23554"/>
                  </a:lnTo>
                  <a:cubicBezTo>
                    <a:pt x="4721" y="23557"/>
                    <a:pt x="4747" y="23560"/>
                    <a:pt x="4773" y="23563"/>
                  </a:cubicBezTo>
                  <a:cubicBezTo>
                    <a:pt x="4798" y="23564"/>
                    <a:pt x="4823" y="23564"/>
                    <a:pt x="4849" y="23565"/>
                  </a:cubicBezTo>
                  <a:cubicBezTo>
                    <a:pt x="4875" y="23567"/>
                    <a:pt x="4900" y="23567"/>
                    <a:pt x="4925" y="23569"/>
                  </a:cubicBezTo>
                  <a:cubicBezTo>
                    <a:pt x="4951" y="23570"/>
                    <a:pt x="4975" y="23585"/>
                    <a:pt x="5000" y="23586"/>
                  </a:cubicBezTo>
                  <a:cubicBezTo>
                    <a:pt x="5001" y="23586"/>
                    <a:pt x="5002" y="23586"/>
                    <a:pt x="5004" y="23586"/>
                  </a:cubicBezTo>
                  <a:cubicBezTo>
                    <a:pt x="5026" y="23586"/>
                    <a:pt x="5049" y="23578"/>
                    <a:pt x="5071" y="23578"/>
                  </a:cubicBezTo>
                  <a:cubicBezTo>
                    <a:pt x="5073" y="23578"/>
                    <a:pt x="5076" y="23578"/>
                    <a:pt x="5078" y="23578"/>
                  </a:cubicBezTo>
                  <a:cubicBezTo>
                    <a:pt x="5104" y="23579"/>
                    <a:pt x="5128" y="23589"/>
                    <a:pt x="5154" y="23590"/>
                  </a:cubicBezTo>
                  <a:cubicBezTo>
                    <a:pt x="5157" y="23590"/>
                    <a:pt x="5160" y="23590"/>
                    <a:pt x="5163" y="23590"/>
                  </a:cubicBezTo>
                  <a:cubicBezTo>
                    <a:pt x="5180" y="23590"/>
                    <a:pt x="5198" y="23588"/>
                    <a:pt x="5215" y="23588"/>
                  </a:cubicBezTo>
                  <a:cubicBezTo>
                    <a:pt x="5221" y="23588"/>
                    <a:pt x="5226" y="23588"/>
                    <a:pt x="5231" y="23589"/>
                  </a:cubicBezTo>
                  <a:cubicBezTo>
                    <a:pt x="5256" y="23590"/>
                    <a:pt x="5282" y="23606"/>
                    <a:pt x="5307" y="23607"/>
                  </a:cubicBezTo>
                  <a:cubicBezTo>
                    <a:pt x="5308" y="23607"/>
                    <a:pt x="5309" y="23607"/>
                    <a:pt x="5310" y="23607"/>
                  </a:cubicBezTo>
                  <a:cubicBezTo>
                    <a:pt x="5334" y="23607"/>
                    <a:pt x="5359" y="23596"/>
                    <a:pt x="5381" y="23596"/>
                  </a:cubicBezTo>
                  <a:cubicBezTo>
                    <a:pt x="5382" y="23596"/>
                    <a:pt x="5383" y="23596"/>
                    <a:pt x="5384" y="23596"/>
                  </a:cubicBezTo>
                  <a:cubicBezTo>
                    <a:pt x="5410" y="23597"/>
                    <a:pt x="5436" y="23612"/>
                    <a:pt x="5461" y="23614"/>
                  </a:cubicBezTo>
                  <a:cubicBezTo>
                    <a:pt x="5463" y="23614"/>
                    <a:pt x="5465" y="23614"/>
                    <a:pt x="5467" y="23614"/>
                  </a:cubicBezTo>
                  <a:cubicBezTo>
                    <a:pt x="5489" y="23614"/>
                    <a:pt x="5513" y="23603"/>
                    <a:pt x="5536" y="23603"/>
                  </a:cubicBezTo>
                  <a:cubicBezTo>
                    <a:pt x="5537" y="23603"/>
                    <a:pt x="5538" y="23603"/>
                    <a:pt x="5539" y="23603"/>
                  </a:cubicBezTo>
                  <a:cubicBezTo>
                    <a:pt x="5564" y="23605"/>
                    <a:pt x="5589" y="23616"/>
                    <a:pt x="5615" y="23617"/>
                  </a:cubicBezTo>
                  <a:cubicBezTo>
                    <a:pt x="5618" y="23617"/>
                    <a:pt x="5620" y="23617"/>
                    <a:pt x="5623" y="23617"/>
                  </a:cubicBezTo>
                  <a:cubicBezTo>
                    <a:pt x="5646" y="23617"/>
                    <a:pt x="5669" y="23614"/>
                    <a:pt x="5692" y="23614"/>
                  </a:cubicBezTo>
                  <a:cubicBezTo>
                    <a:pt x="5716" y="23614"/>
                    <a:pt x="5742" y="23617"/>
                    <a:pt x="5768" y="23617"/>
                  </a:cubicBezTo>
                  <a:cubicBezTo>
                    <a:pt x="5794" y="23618"/>
                    <a:pt x="5818" y="23626"/>
                    <a:pt x="5844" y="23627"/>
                  </a:cubicBezTo>
                  <a:cubicBezTo>
                    <a:pt x="5849" y="23628"/>
                    <a:pt x="5855" y="23628"/>
                    <a:pt x="5860" y="23628"/>
                  </a:cubicBezTo>
                  <a:cubicBezTo>
                    <a:pt x="5875" y="23628"/>
                    <a:pt x="5890" y="23627"/>
                    <a:pt x="5904" y="23627"/>
                  </a:cubicBezTo>
                  <a:cubicBezTo>
                    <a:pt x="5909" y="23627"/>
                    <a:pt x="5915" y="23627"/>
                    <a:pt x="5920" y="23627"/>
                  </a:cubicBezTo>
                  <a:cubicBezTo>
                    <a:pt x="5946" y="23629"/>
                    <a:pt x="5971" y="23634"/>
                    <a:pt x="5997" y="23635"/>
                  </a:cubicBezTo>
                  <a:cubicBezTo>
                    <a:pt x="6005" y="23636"/>
                    <a:pt x="6014" y="23636"/>
                    <a:pt x="6022" y="23636"/>
                  </a:cubicBezTo>
                  <a:cubicBezTo>
                    <a:pt x="6039" y="23636"/>
                    <a:pt x="6056" y="23635"/>
                    <a:pt x="6073" y="23635"/>
                  </a:cubicBezTo>
                  <a:cubicBezTo>
                    <a:pt x="6080" y="23635"/>
                    <a:pt x="6086" y="23636"/>
                    <a:pt x="6093" y="23636"/>
                  </a:cubicBezTo>
                  <a:cubicBezTo>
                    <a:pt x="6108" y="23636"/>
                    <a:pt x="6123" y="23635"/>
                    <a:pt x="6138" y="23635"/>
                  </a:cubicBezTo>
                  <a:cubicBezTo>
                    <a:pt x="6141" y="23635"/>
                    <a:pt x="6145" y="23635"/>
                    <a:pt x="6149" y="23635"/>
                  </a:cubicBezTo>
                  <a:cubicBezTo>
                    <a:pt x="6175" y="23637"/>
                    <a:pt x="6201" y="23638"/>
                    <a:pt x="6225" y="23638"/>
                  </a:cubicBezTo>
                  <a:cubicBezTo>
                    <a:pt x="6228" y="23638"/>
                    <a:pt x="6230" y="23638"/>
                    <a:pt x="6232" y="23638"/>
                  </a:cubicBezTo>
                  <a:cubicBezTo>
                    <a:pt x="6256" y="23638"/>
                    <a:pt x="6279" y="23634"/>
                    <a:pt x="6303" y="23634"/>
                  </a:cubicBezTo>
                  <a:cubicBezTo>
                    <a:pt x="6321" y="23634"/>
                    <a:pt x="6337" y="23633"/>
                    <a:pt x="6354" y="23633"/>
                  </a:cubicBezTo>
                  <a:cubicBezTo>
                    <a:pt x="6362" y="23633"/>
                    <a:pt x="6371" y="23634"/>
                    <a:pt x="6379" y="23634"/>
                  </a:cubicBezTo>
                  <a:cubicBezTo>
                    <a:pt x="6405" y="23634"/>
                    <a:pt x="6431" y="23637"/>
                    <a:pt x="6456" y="23638"/>
                  </a:cubicBezTo>
                  <a:cubicBezTo>
                    <a:pt x="6481" y="23638"/>
                    <a:pt x="6507" y="23649"/>
                    <a:pt x="6533" y="23649"/>
                  </a:cubicBezTo>
                  <a:cubicBezTo>
                    <a:pt x="6557" y="23649"/>
                    <a:pt x="6583" y="23650"/>
                    <a:pt x="6609" y="23651"/>
                  </a:cubicBezTo>
                  <a:cubicBezTo>
                    <a:pt x="6626" y="23651"/>
                    <a:pt x="6642" y="23651"/>
                    <a:pt x="6659" y="23651"/>
                  </a:cubicBezTo>
                  <a:cubicBezTo>
                    <a:pt x="6668" y="23651"/>
                    <a:pt x="6676" y="23651"/>
                    <a:pt x="6685" y="23651"/>
                  </a:cubicBezTo>
                  <a:cubicBezTo>
                    <a:pt x="6710" y="23651"/>
                    <a:pt x="6736" y="23649"/>
                    <a:pt x="6763" y="23649"/>
                  </a:cubicBezTo>
                  <a:cubicBezTo>
                    <a:pt x="6788" y="23649"/>
                    <a:pt x="6813" y="23642"/>
                    <a:pt x="6840" y="23642"/>
                  </a:cubicBezTo>
                  <a:cubicBezTo>
                    <a:pt x="6866" y="23642"/>
                    <a:pt x="6891" y="23646"/>
                    <a:pt x="6916" y="23646"/>
                  </a:cubicBezTo>
                  <a:cubicBezTo>
                    <a:pt x="6942" y="23646"/>
                    <a:pt x="6967" y="23653"/>
                    <a:pt x="6993" y="23654"/>
                  </a:cubicBezTo>
                  <a:cubicBezTo>
                    <a:pt x="7018" y="23654"/>
                    <a:pt x="7044" y="23650"/>
                    <a:pt x="7070" y="23650"/>
                  </a:cubicBezTo>
                  <a:cubicBezTo>
                    <a:pt x="7096" y="23650"/>
                    <a:pt x="7122" y="23656"/>
                    <a:pt x="7146" y="23658"/>
                  </a:cubicBezTo>
                  <a:cubicBezTo>
                    <a:pt x="7172" y="23658"/>
                    <a:pt x="7198" y="23660"/>
                    <a:pt x="7225" y="23660"/>
                  </a:cubicBezTo>
                  <a:cubicBezTo>
                    <a:pt x="7250" y="23660"/>
                    <a:pt x="7275" y="23656"/>
                    <a:pt x="7302" y="23656"/>
                  </a:cubicBezTo>
                  <a:cubicBezTo>
                    <a:pt x="7327" y="23656"/>
                    <a:pt x="7353" y="23658"/>
                    <a:pt x="7380" y="23658"/>
                  </a:cubicBezTo>
                  <a:cubicBezTo>
                    <a:pt x="7406" y="23658"/>
                    <a:pt x="7430" y="23646"/>
                    <a:pt x="7456" y="23646"/>
                  </a:cubicBezTo>
                  <a:cubicBezTo>
                    <a:pt x="7482" y="23646"/>
                    <a:pt x="7507" y="23655"/>
                    <a:pt x="7534" y="23655"/>
                  </a:cubicBezTo>
                  <a:cubicBezTo>
                    <a:pt x="7559" y="23655"/>
                    <a:pt x="7584" y="23650"/>
                    <a:pt x="7610" y="23650"/>
                  </a:cubicBezTo>
                  <a:cubicBezTo>
                    <a:pt x="7636" y="23650"/>
                    <a:pt x="7661" y="23656"/>
                    <a:pt x="7687" y="23656"/>
                  </a:cubicBezTo>
                  <a:cubicBezTo>
                    <a:pt x="7713" y="23656"/>
                    <a:pt x="7739" y="23653"/>
                    <a:pt x="7764" y="23653"/>
                  </a:cubicBezTo>
                  <a:cubicBezTo>
                    <a:pt x="7789" y="23653"/>
                    <a:pt x="7815" y="23645"/>
                    <a:pt x="7840" y="23645"/>
                  </a:cubicBezTo>
                  <a:cubicBezTo>
                    <a:pt x="7866" y="23645"/>
                    <a:pt x="7891" y="23644"/>
                    <a:pt x="7917" y="23644"/>
                  </a:cubicBezTo>
                  <a:cubicBezTo>
                    <a:pt x="7942" y="23644"/>
                    <a:pt x="7968" y="23650"/>
                    <a:pt x="7995" y="23650"/>
                  </a:cubicBezTo>
                  <a:cubicBezTo>
                    <a:pt x="8017" y="23650"/>
                    <a:pt x="8039" y="23653"/>
                    <a:pt x="8063" y="23653"/>
                  </a:cubicBezTo>
                  <a:cubicBezTo>
                    <a:pt x="8066" y="23653"/>
                    <a:pt x="8069" y="23653"/>
                    <a:pt x="8072" y="23653"/>
                  </a:cubicBezTo>
                  <a:cubicBezTo>
                    <a:pt x="8098" y="23653"/>
                    <a:pt x="8123" y="23639"/>
                    <a:pt x="8148" y="23639"/>
                  </a:cubicBezTo>
                  <a:lnTo>
                    <a:pt x="8225" y="23639"/>
                  </a:lnTo>
                  <a:cubicBezTo>
                    <a:pt x="8250" y="23639"/>
                    <a:pt x="8275" y="23650"/>
                    <a:pt x="8302" y="23650"/>
                  </a:cubicBezTo>
                  <a:cubicBezTo>
                    <a:pt x="8328" y="23650"/>
                    <a:pt x="8354" y="23649"/>
                    <a:pt x="8378" y="23649"/>
                  </a:cubicBezTo>
                  <a:cubicBezTo>
                    <a:pt x="8404" y="23649"/>
                    <a:pt x="8430" y="23637"/>
                    <a:pt x="8455" y="23637"/>
                  </a:cubicBezTo>
                  <a:cubicBezTo>
                    <a:pt x="8475" y="23637"/>
                    <a:pt x="8495" y="23638"/>
                    <a:pt x="8516" y="23638"/>
                  </a:cubicBezTo>
                  <a:cubicBezTo>
                    <a:pt x="8521" y="23638"/>
                    <a:pt x="8526" y="23638"/>
                    <a:pt x="8531" y="23638"/>
                  </a:cubicBezTo>
                  <a:cubicBezTo>
                    <a:pt x="8557" y="23638"/>
                    <a:pt x="8582" y="23637"/>
                    <a:pt x="8607" y="23637"/>
                  </a:cubicBezTo>
                  <a:cubicBezTo>
                    <a:pt x="8633" y="23637"/>
                    <a:pt x="8659" y="23632"/>
                    <a:pt x="8683" y="23630"/>
                  </a:cubicBezTo>
                  <a:cubicBezTo>
                    <a:pt x="8709" y="23630"/>
                    <a:pt x="8735" y="23633"/>
                    <a:pt x="8761" y="23633"/>
                  </a:cubicBezTo>
                  <a:cubicBezTo>
                    <a:pt x="8785" y="23633"/>
                    <a:pt x="8811" y="23629"/>
                    <a:pt x="8837" y="23629"/>
                  </a:cubicBezTo>
                  <a:cubicBezTo>
                    <a:pt x="8860" y="23629"/>
                    <a:pt x="8885" y="23641"/>
                    <a:pt x="8908" y="23641"/>
                  </a:cubicBezTo>
                  <a:cubicBezTo>
                    <a:pt x="8910" y="23641"/>
                    <a:pt x="8912" y="23640"/>
                    <a:pt x="8914" y="23640"/>
                  </a:cubicBezTo>
                  <a:cubicBezTo>
                    <a:pt x="8939" y="23640"/>
                    <a:pt x="8965" y="23629"/>
                    <a:pt x="8991" y="23629"/>
                  </a:cubicBezTo>
                  <a:cubicBezTo>
                    <a:pt x="9013" y="23629"/>
                    <a:pt x="9035" y="23635"/>
                    <a:pt x="9059" y="23635"/>
                  </a:cubicBezTo>
                  <a:cubicBezTo>
                    <a:pt x="9062" y="23635"/>
                    <a:pt x="9065" y="23635"/>
                    <a:pt x="9068" y="23635"/>
                  </a:cubicBezTo>
                  <a:cubicBezTo>
                    <a:pt x="9094" y="23635"/>
                    <a:pt x="9119" y="23629"/>
                    <a:pt x="9144" y="23629"/>
                  </a:cubicBezTo>
                  <a:cubicBezTo>
                    <a:pt x="9170" y="23629"/>
                    <a:pt x="9195" y="23619"/>
                    <a:pt x="9221" y="23618"/>
                  </a:cubicBezTo>
                  <a:cubicBezTo>
                    <a:pt x="9244" y="23618"/>
                    <a:pt x="9269" y="23626"/>
                    <a:pt x="9293" y="23626"/>
                  </a:cubicBezTo>
                  <a:cubicBezTo>
                    <a:pt x="9294" y="23626"/>
                    <a:pt x="9296" y="23626"/>
                    <a:pt x="9297" y="23626"/>
                  </a:cubicBezTo>
                  <a:cubicBezTo>
                    <a:pt x="9323" y="23626"/>
                    <a:pt x="9348" y="23614"/>
                    <a:pt x="9373" y="23614"/>
                  </a:cubicBezTo>
                  <a:cubicBezTo>
                    <a:pt x="9399" y="23614"/>
                    <a:pt x="9425" y="23614"/>
                    <a:pt x="9449" y="23612"/>
                  </a:cubicBezTo>
                  <a:cubicBezTo>
                    <a:pt x="9475" y="23612"/>
                    <a:pt x="9501" y="23610"/>
                    <a:pt x="9526" y="23610"/>
                  </a:cubicBezTo>
                  <a:cubicBezTo>
                    <a:pt x="9551" y="23610"/>
                    <a:pt x="9577" y="23617"/>
                    <a:pt x="9602" y="23617"/>
                  </a:cubicBezTo>
                  <a:cubicBezTo>
                    <a:pt x="9628" y="23617"/>
                    <a:pt x="9653" y="23614"/>
                    <a:pt x="9679" y="23612"/>
                  </a:cubicBezTo>
                  <a:cubicBezTo>
                    <a:pt x="9704" y="23612"/>
                    <a:pt x="9730" y="23610"/>
                    <a:pt x="9755" y="23610"/>
                  </a:cubicBezTo>
                  <a:cubicBezTo>
                    <a:pt x="9776" y="23610"/>
                    <a:pt x="9797" y="23614"/>
                    <a:pt x="9819" y="23614"/>
                  </a:cubicBezTo>
                  <a:cubicBezTo>
                    <a:pt x="9823" y="23614"/>
                    <a:pt x="9827" y="23614"/>
                    <a:pt x="9832" y="23614"/>
                  </a:cubicBezTo>
                  <a:lnTo>
                    <a:pt x="9908" y="23614"/>
                  </a:lnTo>
                  <a:cubicBezTo>
                    <a:pt x="9933" y="23614"/>
                    <a:pt x="9958" y="23602"/>
                    <a:pt x="9984" y="23601"/>
                  </a:cubicBezTo>
                  <a:cubicBezTo>
                    <a:pt x="10009" y="23601"/>
                    <a:pt x="10035" y="23596"/>
                    <a:pt x="10060" y="23595"/>
                  </a:cubicBezTo>
                  <a:cubicBezTo>
                    <a:pt x="10086" y="23595"/>
                    <a:pt x="10111" y="23600"/>
                    <a:pt x="10137" y="23600"/>
                  </a:cubicBezTo>
                  <a:cubicBezTo>
                    <a:pt x="10162" y="23600"/>
                    <a:pt x="10187" y="23607"/>
                    <a:pt x="10213" y="23607"/>
                  </a:cubicBezTo>
                  <a:cubicBezTo>
                    <a:pt x="10239" y="23607"/>
                    <a:pt x="10263" y="23592"/>
                    <a:pt x="10289" y="23592"/>
                  </a:cubicBezTo>
                  <a:cubicBezTo>
                    <a:pt x="10315" y="23592"/>
                    <a:pt x="10340" y="23597"/>
                    <a:pt x="10365" y="23597"/>
                  </a:cubicBezTo>
                  <a:cubicBezTo>
                    <a:pt x="10391" y="23597"/>
                    <a:pt x="10417" y="23597"/>
                    <a:pt x="10442" y="23596"/>
                  </a:cubicBezTo>
                  <a:cubicBezTo>
                    <a:pt x="10467" y="23596"/>
                    <a:pt x="10493" y="23597"/>
                    <a:pt x="10518" y="23597"/>
                  </a:cubicBezTo>
                  <a:cubicBezTo>
                    <a:pt x="10544" y="23597"/>
                    <a:pt x="10569" y="23595"/>
                    <a:pt x="10594" y="23594"/>
                  </a:cubicBezTo>
                  <a:cubicBezTo>
                    <a:pt x="10620" y="23594"/>
                    <a:pt x="10646" y="23597"/>
                    <a:pt x="10670" y="23597"/>
                  </a:cubicBezTo>
                  <a:cubicBezTo>
                    <a:pt x="10696" y="23597"/>
                    <a:pt x="10722" y="23584"/>
                    <a:pt x="10747" y="23584"/>
                  </a:cubicBezTo>
                  <a:cubicBezTo>
                    <a:pt x="10772" y="23584"/>
                    <a:pt x="10798" y="23591"/>
                    <a:pt x="10824" y="23591"/>
                  </a:cubicBezTo>
                  <a:cubicBezTo>
                    <a:pt x="10849" y="23591"/>
                    <a:pt x="10874" y="23585"/>
                    <a:pt x="10900" y="23585"/>
                  </a:cubicBezTo>
                  <a:cubicBezTo>
                    <a:pt x="10925" y="23585"/>
                    <a:pt x="10951" y="23581"/>
                    <a:pt x="10976" y="23581"/>
                  </a:cubicBezTo>
                  <a:cubicBezTo>
                    <a:pt x="11001" y="23581"/>
                    <a:pt x="11029" y="23589"/>
                    <a:pt x="11055" y="23589"/>
                  </a:cubicBezTo>
                  <a:cubicBezTo>
                    <a:pt x="11063" y="23551"/>
                    <a:pt x="11047" y="23549"/>
                    <a:pt x="11043" y="23512"/>
                  </a:cubicBezTo>
                  <a:cubicBezTo>
                    <a:pt x="11038" y="23474"/>
                    <a:pt x="11042" y="23473"/>
                    <a:pt x="11037" y="23436"/>
                  </a:cubicBezTo>
                  <a:cubicBezTo>
                    <a:pt x="11031" y="23398"/>
                    <a:pt x="11032" y="23398"/>
                    <a:pt x="11028" y="23360"/>
                  </a:cubicBezTo>
                  <a:cubicBezTo>
                    <a:pt x="11023" y="23322"/>
                    <a:pt x="11015" y="23323"/>
                    <a:pt x="11010" y="23285"/>
                  </a:cubicBezTo>
                  <a:cubicBezTo>
                    <a:pt x="11005" y="23247"/>
                    <a:pt x="11013" y="23246"/>
                    <a:pt x="11008" y="23209"/>
                  </a:cubicBezTo>
                  <a:cubicBezTo>
                    <a:pt x="11002" y="23171"/>
                    <a:pt x="10997" y="23171"/>
                    <a:pt x="10994" y="23134"/>
                  </a:cubicBezTo>
                  <a:cubicBezTo>
                    <a:pt x="10989" y="23096"/>
                    <a:pt x="10981" y="23096"/>
                    <a:pt x="10978" y="23059"/>
                  </a:cubicBezTo>
                  <a:cubicBezTo>
                    <a:pt x="10972" y="23021"/>
                    <a:pt x="10986" y="23018"/>
                    <a:pt x="10983" y="22980"/>
                  </a:cubicBezTo>
                  <a:cubicBezTo>
                    <a:pt x="10978" y="22943"/>
                    <a:pt x="10965" y="22944"/>
                    <a:pt x="10960" y="22907"/>
                  </a:cubicBezTo>
                  <a:cubicBezTo>
                    <a:pt x="10954" y="22869"/>
                    <a:pt x="10954" y="22869"/>
                    <a:pt x="10951" y="22831"/>
                  </a:cubicBezTo>
                  <a:cubicBezTo>
                    <a:pt x="10947" y="22792"/>
                    <a:pt x="10947" y="22793"/>
                    <a:pt x="10941" y="22754"/>
                  </a:cubicBezTo>
                  <a:cubicBezTo>
                    <a:pt x="10936" y="22717"/>
                    <a:pt x="10942" y="22716"/>
                    <a:pt x="10938" y="22678"/>
                  </a:cubicBezTo>
                  <a:cubicBezTo>
                    <a:pt x="10933" y="22641"/>
                    <a:pt x="10932" y="22641"/>
                    <a:pt x="10926" y="22603"/>
                  </a:cubicBezTo>
                  <a:cubicBezTo>
                    <a:pt x="10921" y="22566"/>
                    <a:pt x="10922" y="22566"/>
                    <a:pt x="10917" y="22526"/>
                  </a:cubicBezTo>
                  <a:cubicBezTo>
                    <a:pt x="10911" y="22488"/>
                    <a:pt x="10914" y="22489"/>
                    <a:pt x="10909" y="22450"/>
                  </a:cubicBezTo>
                  <a:cubicBezTo>
                    <a:pt x="10904" y="22413"/>
                    <a:pt x="10909" y="22412"/>
                    <a:pt x="10905" y="22374"/>
                  </a:cubicBezTo>
                  <a:cubicBezTo>
                    <a:pt x="10900" y="22337"/>
                    <a:pt x="10889" y="22338"/>
                    <a:pt x="10885" y="22299"/>
                  </a:cubicBezTo>
                  <a:cubicBezTo>
                    <a:pt x="10879" y="22262"/>
                    <a:pt x="10890" y="22261"/>
                    <a:pt x="10887" y="22221"/>
                  </a:cubicBezTo>
                  <a:cubicBezTo>
                    <a:pt x="10881" y="22184"/>
                    <a:pt x="10876" y="22184"/>
                    <a:pt x="10872" y="22146"/>
                  </a:cubicBezTo>
                  <a:cubicBezTo>
                    <a:pt x="10866" y="22109"/>
                    <a:pt x="10869" y="22108"/>
                    <a:pt x="10863" y="22070"/>
                  </a:cubicBezTo>
                  <a:cubicBezTo>
                    <a:pt x="10858" y="22033"/>
                    <a:pt x="10852" y="22033"/>
                    <a:pt x="10847" y="21995"/>
                  </a:cubicBezTo>
                  <a:cubicBezTo>
                    <a:pt x="10842" y="21958"/>
                    <a:pt x="10849" y="21956"/>
                    <a:pt x="10845" y="21919"/>
                  </a:cubicBezTo>
                  <a:cubicBezTo>
                    <a:pt x="10840" y="21881"/>
                    <a:pt x="10829" y="21883"/>
                    <a:pt x="10824" y="21844"/>
                  </a:cubicBezTo>
                  <a:cubicBezTo>
                    <a:pt x="10818" y="21807"/>
                    <a:pt x="10833" y="21803"/>
                    <a:pt x="10828" y="21766"/>
                  </a:cubicBezTo>
                  <a:cubicBezTo>
                    <a:pt x="10822" y="21728"/>
                    <a:pt x="10814" y="21728"/>
                    <a:pt x="10810" y="21691"/>
                  </a:cubicBezTo>
                  <a:cubicBezTo>
                    <a:pt x="10806" y="21653"/>
                    <a:pt x="10798" y="21653"/>
                    <a:pt x="10794" y="21616"/>
                  </a:cubicBezTo>
                  <a:cubicBezTo>
                    <a:pt x="10788" y="21578"/>
                    <a:pt x="10791" y="21577"/>
                    <a:pt x="10786" y="21540"/>
                  </a:cubicBezTo>
                  <a:cubicBezTo>
                    <a:pt x="10781" y="21502"/>
                    <a:pt x="10786" y="21501"/>
                    <a:pt x="10782" y="21464"/>
                  </a:cubicBezTo>
                  <a:cubicBezTo>
                    <a:pt x="10776" y="21426"/>
                    <a:pt x="10771" y="21426"/>
                    <a:pt x="10767" y="21389"/>
                  </a:cubicBezTo>
                  <a:cubicBezTo>
                    <a:pt x="10761" y="21351"/>
                    <a:pt x="10759" y="21351"/>
                    <a:pt x="10755" y="21313"/>
                  </a:cubicBezTo>
                  <a:cubicBezTo>
                    <a:pt x="10750" y="21275"/>
                    <a:pt x="10764" y="21272"/>
                    <a:pt x="10758" y="21235"/>
                  </a:cubicBezTo>
                  <a:cubicBezTo>
                    <a:pt x="10753" y="21197"/>
                    <a:pt x="10753" y="21197"/>
                    <a:pt x="10747" y="21158"/>
                  </a:cubicBezTo>
                  <a:cubicBezTo>
                    <a:pt x="10742" y="21120"/>
                    <a:pt x="10740" y="21121"/>
                    <a:pt x="10735" y="21082"/>
                  </a:cubicBezTo>
                  <a:cubicBezTo>
                    <a:pt x="10729" y="21045"/>
                    <a:pt x="10734" y="21043"/>
                    <a:pt x="10728" y="21005"/>
                  </a:cubicBezTo>
                  <a:cubicBezTo>
                    <a:pt x="10723" y="20968"/>
                    <a:pt x="10716" y="20968"/>
                    <a:pt x="10711" y="20930"/>
                  </a:cubicBezTo>
                  <a:cubicBezTo>
                    <a:pt x="10706" y="20893"/>
                    <a:pt x="10711" y="20892"/>
                    <a:pt x="10706" y="20854"/>
                  </a:cubicBezTo>
                  <a:cubicBezTo>
                    <a:pt x="10700" y="20817"/>
                    <a:pt x="10701" y="20817"/>
                    <a:pt x="10696" y="20778"/>
                  </a:cubicBezTo>
                  <a:cubicBezTo>
                    <a:pt x="10691" y="20741"/>
                    <a:pt x="10694" y="20740"/>
                    <a:pt x="10689" y="20702"/>
                  </a:cubicBezTo>
                  <a:cubicBezTo>
                    <a:pt x="10683" y="20665"/>
                    <a:pt x="10678" y="20665"/>
                    <a:pt x="10674" y="20627"/>
                  </a:cubicBezTo>
                  <a:cubicBezTo>
                    <a:pt x="10668" y="20590"/>
                    <a:pt x="10669" y="20590"/>
                    <a:pt x="10664" y="20550"/>
                  </a:cubicBezTo>
                  <a:cubicBezTo>
                    <a:pt x="10659" y="20513"/>
                    <a:pt x="10658" y="20513"/>
                    <a:pt x="10652" y="20474"/>
                  </a:cubicBezTo>
                  <a:cubicBezTo>
                    <a:pt x="10647" y="20437"/>
                    <a:pt x="10653" y="20435"/>
                    <a:pt x="10648" y="20398"/>
                  </a:cubicBezTo>
                  <a:cubicBezTo>
                    <a:pt x="10643" y="20360"/>
                    <a:pt x="10640" y="20360"/>
                    <a:pt x="10636" y="20323"/>
                  </a:cubicBezTo>
                  <a:cubicBezTo>
                    <a:pt x="10631" y="20286"/>
                    <a:pt x="10625" y="20286"/>
                    <a:pt x="10620" y="20248"/>
                  </a:cubicBezTo>
                  <a:cubicBezTo>
                    <a:pt x="10615" y="20211"/>
                    <a:pt x="10619" y="20209"/>
                    <a:pt x="10615" y="20172"/>
                  </a:cubicBezTo>
                  <a:cubicBezTo>
                    <a:pt x="10610" y="20134"/>
                    <a:pt x="10616" y="20132"/>
                    <a:pt x="10610" y="20095"/>
                  </a:cubicBezTo>
                  <a:cubicBezTo>
                    <a:pt x="10605" y="20057"/>
                    <a:pt x="10595" y="20060"/>
                    <a:pt x="10590" y="20020"/>
                  </a:cubicBezTo>
                  <a:cubicBezTo>
                    <a:pt x="10585" y="19982"/>
                    <a:pt x="10589" y="19981"/>
                    <a:pt x="10584" y="19944"/>
                  </a:cubicBezTo>
                  <a:cubicBezTo>
                    <a:pt x="10578" y="19906"/>
                    <a:pt x="10576" y="19906"/>
                    <a:pt x="10572" y="19869"/>
                  </a:cubicBezTo>
                  <a:cubicBezTo>
                    <a:pt x="10568" y="19831"/>
                    <a:pt x="10576" y="19830"/>
                    <a:pt x="10572" y="19792"/>
                  </a:cubicBezTo>
                  <a:cubicBezTo>
                    <a:pt x="10566" y="19754"/>
                    <a:pt x="10555" y="19755"/>
                    <a:pt x="10549" y="19718"/>
                  </a:cubicBezTo>
                  <a:cubicBezTo>
                    <a:pt x="10544" y="19680"/>
                    <a:pt x="10545" y="19680"/>
                    <a:pt x="10541" y="19642"/>
                  </a:cubicBezTo>
                  <a:cubicBezTo>
                    <a:pt x="10536" y="19602"/>
                    <a:pt x="10542" y="19602"/>
                    <a:pt x="10536" y="19565"/>
                  </a:cubicBezTo>
                  <a:cubicBezTo>
                    <a:pt x="10531" y="19527"/>
                    <a:pt x="10524" y="19527"/>
                    <a:pt x="10518" y="19490"/>
                  </a:cubicBezTo>
                  <a:cubicBezTo>
                    <a:pt x="10513" y="19452"/>
                    <a:pt x="10523" y="19451"/>
                    <a:pt x="10518" y="19413"/>
                  </a:cubicBezTo>
                  <a:cubicBezTo>
                    <a:pt x="10513" y="19375"/>
                    <a:pt x="10508" y="19375"/>
                    <a:pt x="10503" y="19338"/>
                  </a:cubicBezTo>
                  <a:cubicBezTo>
                    <a:pt x="10498" y="19300"/>
                    <a:pt x="10506" y="19299"/>
                    <a:pt x="10501" y="19262"/>
                  </a:cubicBezTo>
                  <a:cubicBezTo>
                    <a:pt x="10496" y="19224"/>
                    <a:pt x="10494" y="19224"/>
                    <a:pt x="10488" y="19187"/>
                  </a:cubicBezTo>
                  <a:cubicBezTo>
                    <a:pt x="10483" y="19149"/>
                    <a:pt x="10485" y="19149"/>
                    <a:pt x="10480" y="19109"/>
                  </a:cubicBezTo>
                  <a:cubicBezTo>
                    <a:pt x="10474" y="19072"/>
                    <a:pt x="10467" y="19072"/>
                    <a:pt x="10464" y="19034"/>
                  </a:cubicBezTo>
                  <a:cubicBezTo>
                    <a:pt x="10459" y="18997"/>
                    <a:pt x="10467" y="18996"/>
                    <a:pt x="10462" y="18957"/>
                  </a:cubicBezTo>
                  <a:cubicBezTo>
                    <a:pt x="10456" y="18920"/>
                    <a:pt x="10445" y="18921"/>
                    <a:pt x="10440" y="18882"/>
                  </a:cubicBezTo>
                  <a:cubicBezTo>
                    <a:pt x="10435" y="18844"/>
                    <a:pt x="10439" y="18844"/>
                    <a:pt x="10434" y="18806"/>
                  </a:cubicBezTo>
                  <a:cubicBezTo>
                    <a:pt x="10428" y="18769"/>
                    <a:pt x="10433" y="18767"/>
                    <a:pt x="10428" y="18729"/>
                  </a:cubicBezTo>
                  <a:cubicBezTo>
                    <a:pt x="10423" y="18692"/>
                    <a:pt x="10429" y="18691"/>
                    <a:pt x="10424" y="18653"/>
                  </a:cubicBezTo>
                  <a:cubicBezTo>
                    <a:pt x="10419" y="18616"/>
                    <a:pt x="10410" y="18617"/>
                    <a:pt x="10406" y="18578"/>
                  </a:cubicBezTo>
                  <a:cubicBezTo>
                    <a:pt x="10400" y="18541"/>
                    <a:pt x="10405" y="18540"/>
                    <a:pt x="10399" y="18502"/>
                  </a:cubicBezTo>
                  <a:cubicBezTo>
                    <a:pt x="10394" y="18465"/>
                    <a:pt x="10389" y="18465"/>
                    <a:pt x="10383" y="18427"/>
                  </a:cubicBezTo>
                  <a:cubicBezTo>
                    <a:pt x="10378" y="18390"/>
                    <a:pt x="10378" y="18390"/>
                    <a:pt x="10374" y="18351"/>
                  </a:cubicBezTo>
                  <a:cubicBezTo>
                    <a:pt x="10368" y="18314"/>
                    <a:pt x="10375" y="18311"/>
                    <a:pt x="10370" y="18274"/>
                  </a:cubicBezTo>
                  <a:cubicBezTo>
                    <a:pt x="10365" y="18236"/>
                    <a:pt x="10367" y="18236"/>
                    <a:pt x="10362" y="18198"/>
                  </a:cubicBezTo>
                  <a:cubicBezTo>
                    <a:pt x="10357" y="18160"/>
                    <a:pt x="10362" y="18159"/>
                    <a:pt x="10357" y="18122"/>
                  </a:cubicBezTo>
                  <a:cubicBezTo>
                    <a:pt x="10351" y="18084"/>
                    <a:pt x="10343" y="18084"/>
                    <a:pt x="10337" y="18047"/>
                  </a:cubicBezTo>
                  <a:cubicBezTo>
                    <a:pt x="10332" y="18009"/>
                    <a:pt x="10338" y="18008"/>
                    <a:pt x="10333" y="17971"/>
                  </a:cubicBezTo>
                  <a:cubicBezTo>
                    <a:pt x="10328" y="17933"/>
                    <a:pt x="10328" y="17933"/>
                    <a:pt x="10322" y="17894"/>
                  </a:cubicBezTo>
                  <a:cubicBezTo>
                    <a:pt x="10317" y="17855"/>
                    <a:pt x="10312" y="17856"/>
                    <a:pt x="10306" y="17819"/>
                  </a:cubicBezTo>
                  <a:cubicBezTo>
                    <a:pt x="10301" y="17781"/>
                    <a:pt x="10309" y="17780"/>
                    <a:pt x="10305" y="17742"/>
                  </a:cubicBezTo>
                  <a:cubicBezTo>
                    <a:pt x="10300" y="17704"/>
                    <a:pt x="10294" y="17704"/>
                    <a:pt x="10289" y="17667"/>
                  </a:cubicBezTo>
                  <a:cubicBezTo>
                    <a:pt x="10284" y="17629"/>
                    <a:pt x="10284" y="17629"/>
                    <a:pt x="10279" y="17591"/>
                  </a:cubicBezTo>
                  <a:cubicBezTo>
                    <a:pt x="10274" y="17553"/>
                    <a:pt x="10273" y="17553"/>
                    <a:pt x="10268" y="17513"/>
                  </a:cubicBezTo>
                  <a:cubicBezTo>
                    <a:pt x="10262" y="17476"/>
                    <a:pt x="10258" y="17476"/>
                    <a:pt x="10255" y="17438"/>
                  </a:cubicBezTo>
                  <a:cubicBezTo>
                    <a:pt x="10249" y="17401"/>
                    <a:pt x="10258" y="17400"/>
                    <a:pt x="10253" y="17361"/>
                  </a:cubicBezTo>
                  <a:cubicBezTo>
                    <a:pt x="10247" y="17324"/>
                    <a:pt x="10241" y="17324"/>
                    <a:pt x="10236" y="17286"/>
                  </a:cubicBezTo>
                  <a:cubicBezTo>
                    <a:pt x="10230" y="17249"/>
                    <a:pt x="10234" y="17248"/>
                    <a:pt x="10229" y="17210"/>
                  </a:cubicBezTo>
                  <a:cubicBezTo>
                    <a:pt x="10224" y="17173"/>
                    <a:pt x="10217" y="17173"/>
                    <a:pt x="10212" y="17135"/>
                  </a:cubicBezTo>
                  <a:cubicBezTo>
                    <a:pt x="10207" y="17098"/>
                    <a:pt x="10207" y="17098"/>
                    <a:pt x="10202" y="17058"/>
                  </a:cubicBezTo>
                  <a:cubicBezTo>
                    <a:pt x="10198" y="17020"/>
                    <a:pt x="10208" y="17020"/>
                    <a:pt x="10202" y="16981"/>
                  </a:cubicBezTo>
                  <a:cubicBezTo>
                    <a:pt x="10197" y="16943"/>
                    <a:pt x="10192" y="16944"/>
                    <a:pt x="10187" y="16906"/>
                  </a:cubicBezTo>
                  <a:cubicBezTo>
                    <a:pt x="10182" y="16869"/>
                    <a:pt x="10191" y="16868"/>
                    <a:pt x="10185" y="16828"/>
                  </a:cubicBezTo>
                  <a:cubicBezTo>
                    <a:pt x="10180" y="16789"/>
                    <a:pt x="10180" y="16790"/>
                    <a:pt x="10174" y="16752"/>
                  </a:cubicBezTo>
                  <a:cubicBezTo>
                    <a:pt x="10169" y="16714"/>
                    <a:pt x="10164" y="16714"/>
                    <a:pt x="10158" y="16677"/>
                  </a:cubicBezTo>
                  <a:cubicBezTo>
                    <a:pt x="10153" y="16639"/>
                    <a:pt x="10149" y="16639"/>
                    <a:pt x="10143" y="16602"/>
                  </a:cubicBezTo>
                  <a:cubicBezTo>
                    <a:pt x="10138" y="16564"/>
                    <a:pt x="10149" y="16563"/>
                    <a:pt x="10143" y="16525"/>
                  </a:cubicBezTo>
                  <a:cubicBezTo>
                    <a:pt x="10138" y="16487"/>
                    <a:pt x="10135" y="16487"/>
                    <a:pt x="10129" y="16450"/>
                  </a:cubicBezTo>
                  <a:cubicBezTo>
                    <a:pt x="10124" y="16412"/>
                    <a:pt x="10132" y="16410"/>
                    <a:pt x="10126" y="16373"/>
                  </a:cubicBezTo>
                  <a:cubicBezTo>
                    <a:pt x="10121" y="16335"/>
                    <a:pt x="10108" y="16337"/>
                    <a:pt x="10103" y="16298"/>
                  </a:cubicBezTo>
                  <a:cubicBezTo>
                    <a:pt x="10097" y="16260"/>
                    <a:pt x="10097" y="16260"/>
                    <a:pt x="10094" y="16222"/>
                  </a:cubicBezTo>
                  <a:cubicBezTo>
                    <a:pt x="10089" y="16184"/>
                    <a:pt x="10099" y="16183"/>
                    <a:pt x="10094" y="16145"/>
                  </a:cubicBezTo>
                  <a:cubicBezTo>
                    <a:pt x="10089" y="16107"/>
                    <a:pt x="10092" y="16105"/>
                    <a:pt x="10087" y="16067"/>
                  </a:cubicBezTo>
                  <a:cubicBezTo>
                    <a:pt x="10081" y="16030"/>
                    <a:pt x="10069" y="16032"/>
                    <a:pt x="10064" y="15992"/>
                  </a:cubicBezTo>
                  <a:cubicBezTo>
                    <a:pt x="10059" y="15955"/>
                    <a:pt x="10068" y="15954"/>
                    <a:pt x="10063" y="15915"/>
                  </a:cubicBezTo>
                  <a:cubicBezTo>
                    <a:pt x="10058" y="15878"/>
                    <a:pt x="10051" y="15878"/>
                    <a:pt x="10046" y="15840"/>
                  </a:cubicBezTo>
                  <a:cubicBezTo>
                    <a:pt x="10041" y="15803"/>
                    <a:pt x="10042" y="15803"/>
                    <a:pt x="10036" y="15764"/>
                  </a:cubicBezTo>
                  <a:cubicBezTo>
                    <a:pt x="10031" y="15727"/>
                    <a:pt x="10028" y="15727"/>
                    <a:pt x="10024" y="15689"/>
                  </a:cubicBezTo>
                  <a:cubicBezTo>
                    <a:pt x="10019" y="15652"/>
                    <a:pt x="10019" y="15652"/>
                    <a:pt x="10015" y="15612"/>
                  </a:cubicBezTo>
                  <a:cubicBezTo>
                    <a:pt x="10009" y="15575"/>
                    <a:pt x="10017" y="15574"/>
                    <a:pt x="10014" y="15536"/>
                  </a:cubicBezTo>
                  <a:cubicBezTo>
                    <a:pt x="10008" y="15499"/>
                    <a:pt x="10011" y="15498"/>
                    <a:pt x="10006" y="15460"/>
                  </a:cubicBezTo>
                  <a:cubicBezTo>
                    <a:pt x="10001" y="15423"/>
                    <a:pt x="10003" y="15423"/>
                    <a:pt x="9998" y="15384"/>
                  </a:cubicBezTo>
                  <a:cubicBezTo>
                    <a:pt x="9992" y="15347"/>
                    <a:pt x="9985" y="15347"/>
                    <a:pt x="9982" y="15309"/>
                  </a:cubicBezTo>
                  <a:cubicBezTo>
                    <a:pt x="9976" y="15272"/>
                    <a:pt x="9973" y="15272"/>
                    <a:pt x="9968" y="15234"/>
                  </a:cubicBezTo>
                  <a:cubicBezTo>
                    <a:pt x="9962" y="15197"/>
                    <a:pt x="9968" y="15194"/>
                    <a:pt x="9962" y="15157"/>
                  </a:cubicBezTo>
                  <a:cubicBezTo>
                    <a:pt x="9957" y="15119"/>
                    <a:pt x="9957" y="15119"/>
                    <a:pt x="9952" y="15081"/>
                  </a:cubicBezTo>
                  <a:cubicBezTo>
                    <a:pt x="9946" y="15043"/>
                    <a:pt x="9952" y="15042"/>
                    <a:pt x="9946" y="15005"/>
                  </a:cubicBezTo>
                  <a:cubicBezTo>
                    <a:pt x="9941" y="14967"/>
                    <a:pt x="9937" y="14967"/>
                    <a:pt x="9931" y="14930"/>
                  </a:cubicBezTo>
                  <a:cubicBezTo>
                    <a:pt x="9926" y="14892"/>
                    <a:pt x="9924" y="14892"/>
                    <a:pt x="9918" y="14855"/>
                  </a:cubicBezTo>
                  <a:cubicBezTo>
                    <a:pt x="9913" y="14817"/>
                    <a:pt x="9915" y="14816"/>
                    <a:pt x="9910" y="14779"/>
                  </a:cubicBezTo>
                  <a:cubicBezTo>
                    <a:pt x="9905" y="14741"/>
                    <a:pt x="9902" y="14741"/>
                    <a:pt x="9897" y="14704"/>
                  </a:cubicBezTo>
                  <a:cubicBezTo>
                    <a:pt x="9892" y="14666"/>
                    <a:pt x="9898" y="14664"/>
                    <a:pt x="9893" y="14627"/>
                  </a:cubicBezTo>
                  <a:cubicBezTo>
                    <a:pt x="9887" y="14589"/>
                    <a:pt x="9883" y="14589"/>
                    <a:pt x="9878" y="14552"/>
                  </a:cubicBezTo>
                  <a:cubicBezTo>
                    <a:pt x="9872" y="14514"/>
                    <a:pt x="9871" y="14514"/>
                    <a:pt x="9866" y="14476"/>
                  </a:cubicBezTo>
                  <a:cubicBezTo>
                    <a:pt x="9861" y="14438"/>
                    <a:pt x="9862" y="14438"/>
                    <a:pt x="9856" y="14400"/>
                  </a:cubicBezTo>
                  <a:cubicBezTo>
                    <a:pt x="9851" y="14362"/>
                    <a:pt x="9862" y="14361"/>
                    <a:pt x="9856" y="14321"/>
                  </a:cubicBezTo>
                  <a:cubicBezTo>
                    <a:pt x="9851" y="14284"/>
                    <a:pt x="9846" y="14284"/>
                    <a:pt x="9840" y="14247"/>
                  </a:cubicBezTo>
                  <a:cubicBezTo>
                    <a:pt x="9835" y="14209"/>
                    <a:pt x="9840" y="14208"/>
                    <a:pt x="9835" y="14170"/>
                  </a:cubicBezTo>
                  <a:cubicBezTo>
                    <a:pt x="9830" y="14133"/>
                    <a:pt x="9822" y="14133"/>
                    <a:pt x="9817" y="14095"/>
                  </a:cubicBezTo>
                  <a:cubicBezTo>
                    <a:pt x="9811" y="14058"/>
                    <a:pt x="9810" y="14058"/>
                    <a:pt x="9805" y="14019"/>
                  </a:cubicBezTo>
                  <a:cubicBezTo>
                    <a:pt x="9800" y="13981"/>
                    <a:pt x="9810" y="13981"/>
                    <a:pt x="9805" y="13941"/>
                  </a:cubicBezTo>
                  <a:cubicBezTo>
                    <a:pt x="9800" y="13904"/>
                    <a:pt x="9802" y="13903"/>
                    <a:pt x="9796" y="13865"/>
                  </a:cubicBezTo>
                  <a:cubicBezTo>
                    <a:pt x="9791" y="13828"/>
                    <a:pt x="9785" y="13828"/>
                    <a:pt x="9779" y="13790"/>
                  </a:cubicBezTo>
                  <a:cubicBezTo>
                    <a:pt x="9774" y="13753"/>
                    <a:pt x="9780" y="13752"/>
                    <a:pt x="9775" y="13714"/>
                  </a:cubicBezTo>
                  <a:cubicBezTo>
                    <a:pt x="9770" y="13677"/>
                    <a:pt x="9767" y="13677"/>
                    <a:pt x="9763" y="13638"/>
                  </a:cubicBezTo>
                  <a:cubicBezTo>
                    <a:pt x="9758" y="13601"/>
                    <a:pt x="9749" y="13601"/>
                    <a:pt x="9746" y="13563"/>
                  </a:cubicBezTo>
                  <a:cubicBezTo>
                    <a:pt x="9742" y="13526"/>
                    <a:pt x="9741" y="13526"/>
                    <a:pt x="9736" y="13486"/>
                  </a:cubicBezTo>
                  <a:cubicBezTo>
                    <a:pt x="9732" y="13447"/>
                    <a:pt x="9733" y="13447"/>
                    <a:pt x="9730" y="13410"/>
                  </a:cubicBezTo>
                  <a:cubicBezTo>
                    <a:pt x="9725" y="13372"/>
                    <a:pt x="9727" y="13371"/>
                    <a:pt x="9721" y="13334"/>
                  </a:cubicBezTo>
                  <a:cubicBezTo>
                    <a:pt x="9716" y="13296"/>
                    <a:pt x="9721" y="13295"/>
                    <a:pt x="9716" y="13258"/>
                  </a:cubicBezTo>
                  <a:cubicBezTo>
                    <a:pt x="9711" y="13220"/>
                    <a:pt x="9704" y="13220"/>
                    <a:pt x="9699" y="13183"/>
                  </a:cubicBezTo>
                  <a:cubicBezTo>
                    <a:pt x="9694" y="13145"/>
                    <a:pt x="9692" y="13145"/>
                    <a:pt x="9687" y="13106"/>
                  </a:cubicBezTo>
                  <a:cubicBezTo>
                    <a:pt x="9682" y="13068"/>
                    <a:pt x="9685" y="13067"/>
                    <a:pt x="9680" y="13030"/>
                  </a:cubicBezTo>
                  <a:cubicBezTo>
                    <a:pt x="9674" y="12992"/>
                    <a:pt x="9680" y="12991"/>
                    <a:pt x="9674" y="12954"/>
                  </a:cubicBezTo>
                  <a:cubicBezTo>
                    <a:pt x="9669" y="12916"/>
                    <a:pt x="9662" y="12916"/>
                    <a:pt x="9658" y="12879"/>
                  </a:cubicBezTo>
                  <a:cubicBezTo>
                    <a:pt x="9653" y="12841"/>
                    <a:pt x="9651" y="12841"/>
                    <a:pt x="9646" y="12804"/>
                  </a:cubicBezTo>
                  <a:cubicBezTo>
                    <a:pt x="9641" y="12766"/>
                    <a:pt x="9652" y="12765"/>
                    <a:pt x="9646" y="12725"/>
                  </a:cubicBezTo>
                  <a:cubicBezTo>
                    <a:pt x="9641" y="12688"/>
                    <a:pt x="9634" y="12688"/>
                    <a:pt x="9628" y="12651"/>
                  </a:cubicBezTo>
                  <a:cubicBezTo>
                    <a:pt x="9623" y="12613"/>
                    <a:pt x="9636" y="12611"/>
                    <a:pt x="9631" y="12573"/>
                  </a:cubicBezTo>
                  <a:cubicBezTo>
                    <a:pt x="9626" y="12536"/>
                    <a:pt x="9624" y="12536"/>
                    <a:pt x="9620" y="12497"/>
                  </a:cubicBezTo>
                  <a:cubicBezTo>
                    <a:pt x="9614" y="12460"/>
                    <a:pt x="9605" y="12461"/>
                    <a:pt x="9599" y="12422"/>
                  </a:cubicBezTo>
                  <a:cubicBezTo>
                    <a:pt x="9594" y="12385"/>
                    <a:pt x="9596" y="12385"/>
                    <a:pt x="9591" y="12345"/>
                  </a:cubicBezTo>
                  <a:cubicBezTo>
                    <a:pt x="9585" y="12308"/>
                    <a:pt x="9586" y="12307"/>
                    <a:pt x="9582" y="12269"/>
                  </a:cubicBezTo>
                  <a:cubicBezTo>
                    <a:pt x="9577" y="12232"/>
                    <a:pt x="9586" y="12231"/>
                    <a:pt x="9582" y="12192"/>
                  </a:cubicBezTo>
                  <a:cubicBezTo>
                    <a:pt x="9577" y="12155"/>
                    <a:pt x="9567" y="12156"/>
                    <a:pt x="9562" y="12117"/>
                  </a:cubicBezTo>
                  <a:cubicBezTo>
                    <a:pt x="9556" y="12077"/>
                    <a:pt x="9553" y="12080"/>
                    <a:pt x="9548" y="12042"/>
                  </a:cubicBezTo>
                  <a:cubicBezTo>
                    <a:pt x="9542" y="12005"/>
                    <a:pt x="9555" y="12001"/>
                    <a:pt x="9550" y="11964"/>
                  </a:cubicBezTo>
                  <a:cubicBezTo>
                    <a:pt x="9545" y="11926"/>
                    <a:pt x="9534" y="11928"/>
                    <a:pt x="9530" y="11889"/>
                  </a:cubicBezTo>
                  <a:cubicBezTo>
                    <a:pt x="9524" y="11851"/>
                    <a:pt x="9523" y="11851"/>
                    <a:pt x="9519" y="11813"/>
                  </a:cubicBezTo>
                  <a:cubicBezTo>
                    <a:pt x="9514" y="11775"/>
                    <a:pt x="9521" y="11774"/>
                    <a:pt x="9517" y="11737"/>
                  </a:cubicBezTo>
                  <a:cubicBezTo>
                    <a:pt x="9511" y="11699"/>
                    <a:pt x="9507" y="11699"/>
                    <a:pt x="9502" y="11662"/>
                  </a:cubicBezTo>
                  <a:cubicBezTo>
                    <a:pt x="9496" y="11624"/>
                    <a:pt x="9508" y="11622"/>
                    <a:pt x="9503" y="11584"/>
                  </a:cubicBezTo>
                  <a:cubicBezTo>
                    <a:pt x="9497" y="11546"/>
                    <a:pt x="9490" y="11546"/>
                    <a:pt x="9486" y="11509"/>
                  </a:cubicBezTo>
                  <a:cubicBezTo>
                    <a:pt x="9480" y="11471"/>
                    <a:pt x="9479" y="11471"/>
                    <a:pt x="9475" y="11433"/>
                  </a:cubicBezTo>
                  <a:cubicBezTo>
                    <a:pt x="9470" y="11395"/>
                    <a:pt x="9470" y="11395"/>
                    <a:pt x="9464" y="11357"/>
                  </a:cubicBezTo>
                  <a:cubicBezTo>
                    <a:pt x="9459" y="11319"/>
                    <a:pt x="9457" y="11319"/>
                    <a:pt x="9451" y="11282"/>
                  </a:cubicBezTo>
                  <a:cubicBezTo>
                    <a:pt x="9446" y="11244"/>
                    <a:pt x="9454" y="11242"/>
                    <a:pt x="9449" y="11204"/>
                  </a:cubicBezTo>
                  <a:cubicBezTo>
                    <a:pt x="9444" y="11167"/>
                    <a:pt x="9436" y="11167"/>
                    <a:pt x="9432" y="11130"/>
                  </a:cubicBezTo>
                  <a:cubicBezTo>
                    <a:pt x="9428" y="11092"/>
                    <a:pt x="9426" y="11092"/>
                    <a:pt x="9420" y="11055"/>
                  </a:cubicBezTo>
                  <a:cubicBezTo>
                    <a:pt x="9415" y="11017"/>
                    <a:pt x="9426" y="11016"/>
                    <a:pt x="9420" y="10977"/>
                  </a:cubicBezTo>
                  <a:cubicBezTo>
                    <a:pt x="9415" y="10940"/>
                    <a:pt x="9411" y="10940"/>
                    <a:pt x="9406" y="10902"/>
                  </a:cubicBezTo>
                  <a:cubicBezTo>
                    <a:pt x="9401" y="10865"/>
                    <a:pt x="9404" y="10864"/>
                    <a:pt x="9399" y="10826"/>
                  </a:cubicBezTo>
                  <a:cubicBezTo>
                    <a:pt x="9394" y="10789"/>
                    <a:pt x="9398" y="10787"/>
                    <a:pt x="9394" y="10749"/>
                  </a:cubicBezTo>
                  <a:cubicBezTo>
                    <a:pt x="9388" y="10712"/>
                    <a:pt x="9390" y="10711"/>
                    <a:pt x="9387" y="10673"/>
                  </a:cubicBezTo>
                  <a:cubicBezTo>
                    <a:pt x="9382" y="10636"/>
                    <a:pt x="9383" y="10636"/>
                    <a:pt x="9378" y="10597"/>
                  </a:cubicBezTo>
                  <a:cubicBezTo>
                    <a:pt x="9372" y="10560"/>
                    <a:pt x="9360" y="10561"/>
                    <a:pt x="9356" y="10523"/>
                  </a:cubicBezTo>
                  <a:cubicBezTo>
                    <a:pt x="9351" y="10486"/>
                    <a:pt x="9363" y="10485"/>
                    <a:pt x="9357" y="10446"/>
                  </a:cubicBezTo>
                  <a:cubicBezTo>
                    <a:pt x="9352" y="10409"/>
                    <a:pt x="9339" y="10410"/>
                    <a:pt x="9335" y="10372"/>
                  </a:cubicBezTo>
                  <a:cubicBezTo>
                    <a:pt x="9329" y="10335"/>
                    <a:pt x="9340" y="10334"/>
                    <a:pt x="9336" y="10294"/>
                  </a:cubicBezTo>
                  <a:cubicBezTo>
                    <a:pt x="9331" y="10255"/>
                    <a:pt x="9335" y="10255"/>
                    <a:pt x="9329" y="10218"/>
                  </a:cubicBezTo>
                  <a:cubicBezTo>
                    <a:pt x="9324" y="10181"/>
                    <a:pt x="9323" y="10181"/>
                    <a:pt x="9318" y="10143"/>
                  </a:cubicBezTo>
                  <a:cubicBezTo>
                    <a:pt x="9312" y="10106"/>
                    <a:pt x="9303" y="10107"/>
                    <a:pt x="9297" y="10068"/>
                  </a:cubicBezTo>
                  <a:cubicBezTo>
                    <a:pt x="9292" y="10031"/>
                    <a:pt x="9289" y="10031"/>
                    <a:pt x="9283" y="9993"/>
                  </a:cubicBezTo>
                  <a:cubicBezTo>
                    <a:pt x="9278" y="9956"/>
                    <a:pt x="9292" y="9953"/>
                    <a:pt x="9286" y="9916"/>
                  </a:cubicBezTo>
                  <a:cubicBezTo>
                    <a:pt x="9281" y="9878"/>
                    <a:pt x="9271" y="9880"/>
                    <a:pt x="9266" y="9841"/>
                  </a:cubicBezTo>
                  <a:cubicBezTo>
                    <a:pt x="9261" y="9803"/>
                    <a:pt x="9265" y="9801"/>
                    <a:pt x="9260" y="9764"/>
                  </a:cubicBezTo>
                  <a:cubicBezTo>
                    <a:pt x="9254" y="9726"/>
                    <a:pt x="9256" y="9725"/>
                    <a:pt x="9251" y="9688"/>
                  </a:cubicBezTo>
                  <a:cubicBezTo>
                    <a:pt x="9246" y="9650"/>
                    <a:pt x="9239" y="9650"/>
                    <a:pt x="9234" y="9613"/>
                  </a:cubicBezTo>
                  <a:cubicBezTo>
                    <a:pt x="9229" y="9575"/>
                    <a:pt x="9238" y="9574"/>
                    <a:pt x="9233" y="9536"/>
                  </a:cubicBezTo>
                  <a:cubicBezTo>
                    <a:pt x="9228" y="9498"/>
                    <a:pt x="9230" y="9496"/>
                    <a:pt x="9224" y="9459"/>
                  </a:cubicBezTo>
                  <a:cubicBezTo>
                    <a:pt x="9219" y="9421"/>
                    <a:pt x="9213" y="9421"/>
                    <a:pt x="9207" y="9384"/>
                  </a:cubicBezTo>
                  <a:cubicBezTo>
                    <a:pt x="9202" y="9346"/>
                    <a:pt x="9201" y="9346"/>
                    <a:pt x="9195" y="9309"/>
                  </a:cubicBezTo>
                  <a:cubicBezTo>
                    <a:pt x="9190" y="9271"/>
                    <a:pt x="9192" y="9270"/>
                    <a:pt x="9187" y="9233"/>
                  </a:cubicBezTo>
                  <a:cubicBezTo>
                    <a:pt x="9182" y="9195"/>
                    <a:pt x="9184" y="9195"/>
                    <a:pt x="9178" y="9157"/>
                  </a:cubicBezTo>
                  <a:cubicBezTo>
                    <a:pt x="9173" y="9119"/>
                    <a:pt x="9184" y="9118"/>
                    <a:pt x="9178" y="9078"/>
                  </a:cubicBezTo>
                  <a:cubicBezTo>
                    <a:pt x="9173" y="9041"/>
                    <a:pt x="9160" y="9043"/>
                    <a:pt x="9157" y="9003"/>
                  </a:cubicBezTo>
                  <a:cubicBezTo>
                    <a:pt x="9152" y="8966"/>
                    <a:pt x="9157" y="8965"/>
                    <a:pt x="9152" y="8927"/>
                  </a:cubicBezTo>
                  <a:cubicBezTo>
                    <a:pt x="9146" y="8890"/>
                    <a:pt x="9154" y="8889"/>
                    <a:pt x="9148" y="8850"/>
                  </a:cubicBezTo>
                  <a:cubicBezTo>
                    <a:pt x="9143" y="8813"/>
                    <a:pt x="9139" y="8813"/>
                    <a:pt x="9135" y="8773"/>
                  </a:cubicBezTo>
                  <a:cubicBezTo>
                    <a:pt x="9130" y="8736"/>
                    <a:pt x="9128" y="8736"/>
                    <a:pt x="9123" y="8697"/>
                  </a:cubicBezTo>
                  <a:cubicBezTo>
                    <a:pt x="9117" y="8660"/>
                    <a:pt x="9112" y="8660"/>
                    <a:pt x="9107" y="8622"/>
                  </a:cubicBezTo>
                  <a:cubicBezTo>
                    <a:pt x="9101" y="8585"/>
                    <a:pt x="9114" y="8582"/>
                    <a:pt x="9110" y="8545"/>
                  </a:cubicBezTo>
                  <a:cubicBezTo>
                    <a:pt x="9104" y="8507"/>
                    <a:pt x="9099" y="8507"/>
                    <a:pt x="9094" y="8470"/>
                  </a:cubicBezTo>
                  <a:cubicBezTo>
                    <a:pt x="9088" y="8432"/>
                    <a:pt x="9094" y="8430"/>
                    <a:pt x="9088" y="8393"/>
                  </a:cubicBezTo>
                  <a:cubicBezTo>
                    <a:pt x="9083" y="8355"/>
                    <a:pt x="9074" y="8355"/>
                    <a:pt x="9071" y="8318"/>
                  </a:cubicBezTo>
                  <a:cubicBezTo>
                    <a:pt x="9066" y="8280"/>
                    <a:pt x="9064" y="8280"/>
                    <a:pt x="9058" y="8242"/>
                  </a:cubicBezTo>
                  <a:cubicBezTo>
                    <a:pt x="9053" y="8204"/>
                    <a:pt x="9064" y="8203"/>
                    <a:pt x="9060" y="8165"/>
                  </a:cubicBezTo>
                  <a:cubicBezTo>
                    <a:pt x="9055" y="8127"/>
                    <a:pt x="9047" y="8127"/>
                    <a:pt x="9042" y="8090"/>
                  </a:cubicBezTo>
                  <a:cubicBezTo>
                    <a:pt x="9037" y="8052"/>
                    <a:pt x="9044" y="8050"/>
                    <a:pt x="9039" y="8013"/>
                  </a:cubicBezTo>
                  <a:cubicBezTo>
                    <a:pt x="9034" y="7975"/>
                    <a:pt x="9030" y="7975"/>
                    <a:pt x="9026" y="7938"/>
                  </a:cubicBezTo>
                  <a:cubicBezTo>
                    <a:pt x="9021" y="7900"/>
                    <a:pt x="9023" y="7900"/>
                    <a:pt x="9019" y="7862"/>
                  </a:cubicBezTo>
                  <a:cubicBezTo>
                    <a:pt x="9013" y="7824"/>
                    <a:pt x="9008" y="7824"/>
                    <a:pt x="9003" y="7787"/>
                  </a:cubicBezTo>
                  <a:cubicBezTo>
                    <a:pt x="8997" y="7749"/>
                    <a:pt x="8998" y="7749"/>
                    <a:pt x="8993" y="7710"/>
                  </a:cubicBezTo>
                  <a:cubicBezTo>
                    <a:pt x="8988" y="7672"/>
                    <a:pt x="8993" y="7672"/>
                    <a:pt x="8988" y="7634"/>
                  </a:cubicBezTo>
                  <a:cubicBezTo>
                    <a:pt x="8982" y="7597"/>
                    <a:pt x="8976" y="7597"/>
                    <a:pt x="8971" y="7559"/>
                  </a:cubicBezTo>
                  <a:cubicBezTo>
                    <a:pt x="8965" y="7522"/>
                    <a:pt x="8964" y="7522"/>
                    <a:pt x="8959" y="7482"/>
                  </a:cubicBezTo>
                  <a:cubicBezTo>
                    <a:pt x="8953" y="7445"/>
                    <a:pt x="8966" y="7443"/>
                    <a:pt x="8961" y="7405"/>
                  </a:cubicBezTo>
                  <a:cubicBezTo>
                    <a:pt x="8956" y="7368"/>
                    <a:pt x="8949" y="7368"/>
                    <a:pt x="8944" y="7330"/>
                  </a:cubicBezTo>
                  <a:cubicBezTo>
                    <a:pt x="8938" y="7293"/>
                    <a:pt x="8935" y="7293"/>
                    <a:pt x="8930" y="7255"/>
                  </a:cubicBezTo>
                  <a:cubicBezTo>
                    <a:pt x="8924" y="7218"/>
                    <a:pt x="8924" y="7218"/>
                    <a:pt x="8919" y="7179"/>
                  </a:cubicBezTo>
                  <a:cubicBezTo>
                    <a:pt x="8914" y="7142"/>
                    <a:pt x="8918" y="7140"/>
                    <a:pt x="8913" y="7102"/>
                  </a:cubicBezTo>
                  <a:cubicBezTo>
                    <a:pt x="8907" y="7065"/>
                    <a:pt x="8902" y="7065"/>
                    <a:pt x="8898" y="7027"/>
                  </a:cubicBezTo>
                  <a:cubicBezTo>
                    <a:pt x="8894" y="6990"/>
                    <a:pt x="8901" y="6989"/>
                    <a:pt x="8897" y="6950"/>
                  </a:cubicBezTo>
                  <a:cubicBezTo>
                    <a:pt x="8891" y="6912"/>
                    <a:pt x="8891" y="6912"/>
                    <a:pt x="8886" y="6874"/>
                  </a:cubicBezTo>
                  <a:cubicBezTo>
                    <a:pt x="8881" y="6836"/>
                    <a:pt x="8875" y="6836"/>
                    <a:pt x="8870" y="6799"/>
                  </a:cubicBezTo>
                  <a:cubicBezTo>
                    <a:pt x="8864" y="6761"/>
                    <a:pt x="8869" y="6759"/>
                    <a:pt x="8864" y="6722"/>
                  </a:cubicBezTo>
                  <a:cubicBezTo>
                    <a:pt x="8859" y="6684"/>
                    <a:pt x="8855" y="6684"/>
                    <a:pt x="8852" y="6646"/>
                  </a:cubicBezTo>
                  <a:cubicBezTo>
                    <a:pt x="8846" y="6608"/>
                    <a:pt x="8852" y="6607"/>
                    <a:pt x="8846" y="6570"/>
                  </a:cubicBezTo>
                  <a:cubicBezTo>
                    <a:pt x="8841" y="6532"/>
                    <a:pt x="8836" y="6532"/>
                    <a:pt x="8831" y="6495"/>
                  </a:cubicBezTo>
                  <a:cubicBezTo>
                    <a:pt x="8826" y="6457"/>
                    <a:pt x="8839" y="6454"/>
                    <a:pt x="8836" y="6417"/>
                  </a:cubicBezTo>
                  <a:cubicBezTo>
                    <a:pt x="8830" y="6379"/>
                    <a:pt x="8817" y="6381"/>
                    <a:pt x="8812" y="6342"/>
                  </a:cubicBezTo>
                  <a:cubicBezTo>
                    <a:pt x="8807" y="6303"/>
                    <a:pt x="8806" y="6304"/>
                    <a:pt x="8801" y="6266"/>
                  </a:cubicBezTo>
                  <a:cubicBezTo>
                    <a:pt x="8796" y="6228"/>
                    <a:pt x="8796" y="6228"/>
                    <a:pt x="8791" y="6189"/>
                  </a:cubicBezTo>
                  <a:cubicBezTo>
                    <a:pt x="8785" y="6151"/>
                    <a:pt x="8789" y="6151"/>
                    <a:pt x="8784" y="6113"/>
                  </a:cubicBezTo>
                  <a:cubicBezTo>
                    <a:pt x="8779" y="6076"/>
                    <a:pt x="8787" y="6074"/>
                    <a:pt x="8783" y="6035"/>
                  </a:cubicBezTo>
                  <a:cubicBezTo>
                    <a:pt x="8778" y="5998"/>
                    <a:pt x="8769" y="5998"/>
                    <a:pt x="8764" y="5960"/>
                  </a:cubicBezTo>
                  <a:cubicBezTo>
                    <a:pt x="8758" y="5923"/>
                    <a:pt x="8771" y="5921"/>
                    <a:pt x="8766" y="5883"/>
                  </a:cubicBezTo>
                  <a:cubicBezTo>
                    <a:pt x="8761" y="5846"/>
                    <a:pt x="8758" y="5846"/>
                    <a:pt x="8753" y="5806"/>
                  </a:cubicBezTo>
                  <a:cubicBezTo>
                    <a:pt x="8748" y="5769"/>
                    <a:pt x="8737" y="5771"/>
                    <a:pt x="8734" y="5731"/>
                  </a:cubicBezTo>
                  <a:cubicBezTo>
                    <a:pt x="8728" y="5694"/>
                    <a:pt x="8732" y="5692"/>
                    <a:pt x="8726" y="5655"/>
                  </a:cubicBezTo>
                  <a:cubicBezTo>
                    <a:pt x="8721" y="5617"/>
                    <a:pt x="8721" y="5617"/>
                    <a:pt x="8716" y="5579"/>
                  </a:cubicBezTo>
                  <a:cubicBezTo>
                    <a:pt x="8710" y="5541"/>
                    <a:pt x="8720" y="5540"/>
                    <a:pt x="8716" y="5501"/>
                  </a:cubicBezTo>
                  <a:cubicBezTo>
                    <a:pt x="8710" y="5463"/>
                    <a:pt x="8705" y="5463"/>
                    <a:pt x="8702" y="5426"/>
                  </a:cubicBezTo>
                  <a:cubicBezTo>
                    <a:pt x="8696" y="5388"/>
                    <a:pt x="8692" y="5388"/>
                    <a:pt x="8688" y="5350"/>
                  </a:cubicBezTo>
                  <a:cubicBezTo>
                    <a:pt x="8682" y="5312"/>
                    <a:pt x="8682" y="5312"/>
                    <a:pt x="8677" y="5274"/>
                  </a:cubicBezTo>
                  <a:cubicBezTo>
                    <a:pt x="8672" y="5236"/>
                    <a:pt x="8677" y="5235"/>
                    <a:pt x="8672" y="5198"/>
                  </a:cubicBezTo>
                  <a:cubicBezTo>
                    <a:pt x="8666" y="5160"/>
                    <a:pt x="8657" y="5161"/>
                    <a:pt x="8651" y="5123"/>
                  </a:cubicBezTo>
                  <a:cubicBezTo>
                    <a:pt x="8646" y="5085"/>
                    <a:pt x="8653" y="5083"/>
                    <a:pt x="8648" y="5046"/>
                  </a:cubicBezTo>
                  <a:cubicBezTo>
                    <a:pt x="8643" y="5008"/>
                    <a:pt x="8651" y="5007"/>
                    <a:pt x="8646" y="4968"/>
                  </a:cubicBezTo>
                  <a:cubicBezTo>
                    <a:pt x="8641" y="4930"/>
                    <a:pt x="8632" y="4932"/>
                    <a:pt x="8627" y="4893"/>
                  </a:cubicBezTo>
                  <a:cubicBezTo>
                    <a:pt x="8621" y="4855"/>
                    <a:pt x="8623" y="4855"/>
                    <a:pt x="8619" y="4817"/>
                  </a:cubicBezTo>
                  <a:cubicBezTo>
                    <a:pt x="8616" y="4780"/>
                    <a:pt x="8607" y="4780"/>
                    <a:pt x="8603" y="4742"/>
                  </a:cubicBezTo>
                  <a:cubicBezTo>
                    <a:pt x="8598" y="4705"/>
                    <a:pt x="8608" y="4703"/>
                    <a:pt x="8605" y="4664"/>
                  </a:cubicBezTo>
                  <a:cubicBezTo>
                    <a:pt x="8600" y="4627"/>
                    <a:pt x="8589" y="4628"/>
                    <a:pt x="8584" y="4589"/>
                  </a:cubicBezTo>
                  <a:cubicBezTo>
                    <a:pt x="8578" y="4552"/>
                    <a:pt x="8581" y="4551"/>
                    <a:pt x="8576" y="4513"/>
                  </a:cubicBezTo>
                  <a:cubicBezTo>
                    <a:pt x="8571" y="4476"/>
                    <a:pt x="8569" y="4476"/>
                    <a:pt x="8563" y="4437"/>
                  </a:cubicBezTo>
                  <a:cubicBezTo>
                    <a:pt x="8558" y="4400"/>
                    <a:pt x="8562" y="4397"/>
                    <a:pt x="8557" y="4360"/>
                  </a:cubicBezTo>
                  <a:cubicBezTo>
                    <a:pt x="8552" y="4323"/>
                    <a:pt x="8558" y="4321"/>
                    <a:pt x="8553" y="4283"/>
                  </a:cubicBezTo>
                  <a:cubicBezTo>
                    <a:pt x="8547" y="4245"/>
                    <a:pt x="8544" y="4245"/>
                    <a:pt x="8539" y="4207"/>
                  </a:cubicBezTo>
                  <a:cubicBezTo>
                    <a:pt x="8533" y="4167"/>
                    <a:pt x="8532" y="4169"/>
                    <a:pt x="8527" y="4130"/>
                  </a:cubicBezTo>
                  <a:cubicBezTo>
                    <a:pt x="8522" y="4092"/>
                    <a:pt x="8528" y="4091"/>
                    <a:pt x="8525" y="4053"/>
                  </a:cubicBezTo>
                  <a:cubicBezTo>
                    <a:pt x="8520" y="4015"/>
                    <a:pt x="8516" y="4015"/>
                    <a:pt x="8512" y="3977"/>
                  </a:cubicBezTo>
                  <a:cubicBezTo>
                    <a:pt x="8507" y="3939"/>
                    <a:pt x="8501" y="3939"/>
                    <a:pt x="8496" y="3902"/>
                  </a:cubicBezTo>
                  <a:cubicBezTo>
                    <a:pt x="8491" y="3864"/>
                    <a:pt x="8500" y="3862"/>
                    <a:pt x="8495" y="3823"/>
                  </a:cubicBezTo>
                  <a:cubicBezTo>
                    <a:pt x="8490" y="3786"/>
                    <a:pt x="8487" y="3786"/>
                    <a:pt x="8482" y="3747"/>
                  </a:cubicBezTo>
                  <a:cubicBezTo>
                    <a:pt x="8477" y="3710"/>
                    <a:pt x="8478" y="3709"/>
                    <a:pt x="8472" y="3671"/>
                  </a:cubicBezTo>
                  <a:cubicBezTo>
                    <a:pt x="8467" y="3632"/>
                    <a:pt x="8474" y="3632"/>
                    <a:pt x="8468" y="3593"/>
                  </a:cubicBezTo>
                  <a:cubicBezTo>
                    <a:pt x="8463" y="3556"/>
                    <a:pt x="8461" y="3556"/>
                    <a:pt x="8455" y="3517"/>
                  </a:cubicBezTo>
                  <a:cubicBezTo>
                    <a:pt x="8450" y="3480"/>
                    <a:pt x="8442" y="3480"/>
                    <a:pt x="8437" y="3442"/>
                  </a:cubicBezTo>
                  <a:cubicBezTo>
                    <a:pt x="8432" y="3405"/>
                    <a:pt x="8446" y="3401"/>
                    <a:pt x="8441" y="3364"/>
                  </a:cubicBezTo>
                  <a:cubicBezTo>
                    <a:pt x="8436" y="3326"/>
                    <a:pt x="8425" y="3328"/>
                    <a:pt x="8420" y="3289"/>
                  </a:cubicBezTo>
                  <a:cubicBezTo>
                    <a:pt x="8415" y="3251"/>
                    <a:pt x="8420" y="3250"/>
                    <a:pt x="8415" y="3213"/>
                  </a:cubicBezTo>
                  <a:cubicBezTo>
                    <a:pt x="8409" y="3175"/>
                    <a:pt x="8412" y="3174"/>
                    <a:pt x="8407" y="3137"/>
                  </a:cubicBezTo>
                  <a:cubicBezTo>
                    <a:pt x="8402" y="3099"/>
                    <a:pt x="8397" y="3099"/>
                    <a:pt x="8392" y="3060"/>
                  </a:cubicBezTo>
                  <a:cubicBezTo>
                    <a:pt x="8387" y="3021"/>
                    <a:pt x="8393" y="3021"/>
                    <a:pt x="8388" y="2983"/>
                  </a:cubicBezTo>
                  <a:cubicBezTo>
                    <a:pt x="8382" y="2945"/>
                    <a:pt x="8386" y="2944"/>
                    <a:pt x="8380" y="2906"/>
                  </a:cubicBezTo>
                  <a:cubicBezTo>
                    <a:pt x="8375" y="2869"/>
                    <a:pt x="8370" y="2869"/>
                    <a:pt x="8364" y="2831"/>
                  </a:cubicBezTo>
                  <a:cubicBezTo>
                    <a:pt x="8359" y="2794"/>
                    <a:pt x="8355" y="2794"/>
                    <a:pt x="8349" y="2757"/>
                  </a:cubicBezTo>
                  <a:cubicBezTo>
                    <a:pt x="8344" y="2719"/>
                    <a:pt x="8345" y="2717"/>
                    <a:pt x="8341" y="2679"/>
                  </a:cubicBezTo>
                  <a:cubicBezTo>
                    <a:pt x="8335" y="2642"/>
                    <a:pt x="8335" y="2642"/>
                    <a:pt x="8332" y="2603"/>
                  </a:cubicBezTo>
                  <a:cubicBezTo>
                    <a:pt x="8328" y="2565"/>
                    <a:pt x="8329" y="2565"/>
                    <a:pt x="8324" y="2527"/>
                  </a:cubicBezTo>
                  <a:cubicBezTo>
                    <a:pt x="8318" y="2490"/>
                    <a:pt x="8322" y="2489"/>
                    <a:pt x="8317" y="2451"/>
                  </a:cubicBezTo>
                  <a:cubicBezTo>
                    <a:pt x="8312" y="2414"/>
                    <a:pt x="8316" y="2412"/>
                    <a:pt x="8312" y="2374"/>
                  </a:cubicBezTo>
                  <a:cubicBezTo>
                    <a:pt x="8306" y="2337"/>
                    <a:pt x="8297" y="2339"/>
                    <a:pt x="8291" y="2299"/>
                  </a:cubicBezTo>
                  <a:cubicBezTo>
                    <a:pt x="8286" y="2261"/>
                    <a:pt x="8290" y="2261"/>
                    <a:pt x="8285" y="2223"/>
                  </a:cubicBezTo>
                  <a:cubicBezTo>
                    <a:pt x="8280" y="2186"/>
                    <a:pt x="8280" y="2186"/>
                    <a:pt x="8274" y="2147"/>
                  </a:cubicBezTo>
                  <a:cubicBezTo>
                    <a:pt x="8269" y="2110"/>
                    <a:pt x="8266" y="2110"/>
                    <a:pt x="8262" y="2071"/>
                  </a:cubicBezTo>
                  <a:cubicBezTo>
                    <a:pt x="8257" y="2034"/>
                    <a:pt x="8257" y="2034"/>
                    <a:pt x="8252" y="1994"/>
                  </a:cubicBezTo>
                  <a:cubicBezTo>
                    <a:pt x="8246" y="1955"/>
                    <a:pt x="8247" y="1955"/>
                    <a:pt x="8243" y="1918"/>
                  </a:cubicBezTo>
                  <a:cubicBezTo>
                    <a:pt x="8238" y="1880"/>
                    <a:pt x="8239" y="1879"/>
                    <a:pt x="8234" y="1842"/>
                  </a:cubicBezTo>
                  <a:cubicBezTo>
                    <a:pt x="8228" y="1803"/>
                    <a:pt x="8225" y="1804"/>
                    <a:pt x="8220" y="1766"/>
                  </a:cubicBezTo>
                  <a:cubicBezTo>
                    <a:pt x="8214" y="1726"/>
                    <a:pt x="8221" y="1726"/>
                    <a:pt x="8216" y="1688"/>
                  </a:cubicBezTo>
                  <a:cubicBezTo>
                    <a:pt x="8211" y="1649"/>
                    <a:pt x="8211" y="1650"/>
                    <a:pt x="8206" y="1611"/>
                  </a:cubicBezTo>
                  <a:cubicBezTo>
                    <a:pt x="8200" y="1574"/>
                    <a:pt x="8201" y="1573"/>
                    <a:pt x="8196" y="1535"/>
                  </a:cubicBezTo>
                  <a:cubicBezTo>
                    <a:pt x="8191" y="1498"/>
                    <a:pt x="8190" y="1498"/>
                    <a:pt x="8184" y="1458"/>
                  </a:cubicBezTo>
                  <a:cubicBezTo>
                    <a:pt x="8179" y="1420"/>
                    <a:pt x="8183" y="1420"/>
                    <a:pt x="8179" y="1382"/>
                  </a:cubicBezTo>
                  <a:cubicBezTo>
                    <a:pt x="8174" y="1344"/>
                    <a:pt x="8173" y="1345"/>
                    <a:pt x="8168" y="1306"/>
                  </a:cubicBezTo>
                  <a:cubicBezTo>
                    <a:pt x="8163" y="1268"/>
                    <a:pt x="8166" y="1268"/>
                    <a:pt x="8161" y="1230"/>
                  </a:cubicBezTo>
                  <a:cubicBezTo>
                    <a:pt x="8155" y="1191"/>
                    <a:pt x="8159" y="1191"/>
                    <a:pt x="8153" y="1153"/>
                  </a:cubicBezTo>
                  <a:cubicBezTo>
                    <a:pt x="8148" y="1114"/>
                    <a:pt x="8135" y="1118"/>
                    <a:pt x="8130" y="1078"/>
                  </a:cubicBezTo>
                  <a:cubicBezTo>
                    <a:pt x="8124" y="1040"/>
                    <a:pt x="8134" y="1040"/>
                    <a:pt x="8129" y="1001"/>
                  </a:cubicBezTo>
                  <a:cubicBezTo>
                    <a:pt x="8123" y="962"/>
                    <a:pt x="8124" y="962"/>
                    <a:pt x="8119" y="925"/>
                  </a:cubicBezTo>
                  <a:cubicBezTo>
                    <a:pt x="8114" y="887"/>
                    <a:pt x="8115" y="885"/>
                    <a:pt x="8109" y="848"/>
                  </a:cubicBezTo>
                  <a:cubicBezTo>
                    <a:pt x="8104" y="809"/>
                    <a:pt x="8105" y="809"/>
                    <a:pt x="8102" y="772"/>
                  </a:cubicBezTo>
                  <a:cubicBezTo>
                    <a:pt x="8096" y="733"/>
                    <a:pt x="8089" y="734"/>
                    <a:pt x="8084" y="697"/>
                  </a:cubicBezTo>
                  <a:cubicBezTo>
                    <a:pt x="8078" y="658"/>
                    <a:pt x="8083" y="658"/>
                    <a:pt x="8077" y="621"/>
                  </a:cubicBezTo>
                  <a:cubicBezTo>
                    <a:pt x="8072" y="582"/>
                    <a:pt x="8077" y="582"/>
                    <a:pt x="8072" y="542"/>
                  </a:cubicBezTo>
                  <a:cubicBezTo>
                    <a:pt x="8066" y="504"/>
                    <a:pt x="8054" y="507"/>
                    <a:pt x="8049" y="468"/>
                  </a:cubicBezTo>
                  <a:cubicBezTo>
                    <a:pt x="8044" y="429"/>
                    <a:pt x="8044" y="429"/>
                    <a:pt x="8039" y="391"/>
                  </a:cubicBezTo>
                  <a:cubicBezTo>
                    <a:pt x="8033" y="353"/>
                    <a:pt x="8039" y="353"/>
                    <a:pt x="8033" y="314"/>
                  </a:cubicBezTo>
                  <a:cubicBezTo>
                    <a:pt x="8028" y="275"/>
                    <a:pt x="8024" y="277"/>
                    <a:pt x="8018" y="237"/>
                  </a:cubicBezTo>
                  <a:cubicBezTo>
                    <a:pt x="8013" y="199"/>
                    <a:pt x="8016" y="199"/>
                    <a:pt x="8011" y="161"/>
                  </a:cubicBezTo>
                  <a:cubicBezTo>
                    <a:pt x="8005" y="123"/>
                    <a:pt x="7998" y="123"/>
                    <a:pt x="7998" y="84"/>
                  </a:cubicBezTo>
                  <a:cubicBezTo>
                    <a:pt x="7993" y="43"/>
                    <a:pt x="8012" y="40"/>
                    <a:pt x="7996" y="5"/>
                  </a:cubicBezTo>
                  <a:cubicBezTo>
                    <a:pt x="7970" y="5"/>
                    <a:pt x="7938" y="1"/>
                    <a:pt x="79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4"/>
            <p:cNvSpPr/>
            <p:nvPr/>
          </p:nvSpPr>
          <p:spPr>
            <a:xfrm>
              <a:off x="4344775" y="3635275"/>
              <a:ext cx="81475" cy="9800"/>
            </a:xfrm>
            <a:custGeom>
              <a:avLst/>
              <a:gdLst/>
              <a:ahLst/>
              <a:cxnLst/>
              <a:rect l="l" t="t" r="r" b="b"/>
              <a:pathLst>
                <a:path w="3259" h="392" extrusionOk="0">
                  <a:moveTo>
                    <a:pt x="18" y="0"/>
                  </a:moveTo>
                  <a:cubicBezTo>
                    <a:pt x="9" y="0"/>
                    <a:pt x="2" y="6"/>
                    <a:pt x="0" y="14"/>
                  </a:cubicBezTo>
                  <a:cubicBezTo>
                    <a:pt x="0" y="23"/>
                    <a:pt x="6" y="30"/>
                    <a:pt x="14" y="33"/>
                  </a:cubicBezTo>
                  <a:cubicBezTo>
                    <a:pt x="34" y="34"/>
                    <a:pt x="41" y="36"/>
                    <a:pt x="51" y="39"/>
                  </a:cubicBezTo>
                  <a:cubicBezTo>
                    <a:pt x="60" y="41"/>
                    <a:pt x="71" y="44"/>
                    <a:pt x="92" y="46"/>
                  </a:cubicBezTo>
                  <a:cubicBezTo>
                    <a:pt x="111" y="50"/>
                    <a:pt x="120" y="50"/>
                    <a:pt x="131" y="50"/>
                  </a:cubicBezTo>
                  <a:cubicBezTo>
                    <a:pt x="135" y="49"/>
                    <a:pt x="139" y="49"/>
                    <a:pt x="144" y="49"/>
                  </a:cubicBezTo>
                  <a:cubicBezTo>
                    <a:pt x="150" y="49"/>
                    <a:pt x="158" y="50"/>
                    <a:pt x="169" y="51"/>
                  </a:cubicBezTo>
                  <a:cubicBezTo>
                    <a:pt x="186" y="52"/>
                    <a:pt x="195" y="55"/>
                    <a:pt x="205" y="56"/>
                  </a:cubicBezTo>
                  <a:cubicBezTo>
                    <a:pt x="216" y="59"/>
                    <a:pt x="225" y="60"/>
                    <a:pt x="245" y="63"/>
                  </a:cubicBezTo>
                  <a:cubicBezTo>
                    <a:pt x="264" y="65"/>
                    <a:pt x="275" y="66"/>
                    <a:pt x="284" y="66"/>
                  </a:cubicBezTo>
                  <a:cubicBezTo>
                    <a:pt x="293" y="66"/>
                    <a:pt x="303" y="66"/>
                    <a:pt x="322" y="68"/>
                  </a:cubicBezTo>
                  <a:cubicBezTo>
                    <a:pt x="340" y="70"/>
                    <a:pt x="350" y="72"/>
                    <a:pt x="359" y="73"/>
                  </a:cubicBezTo>
                  <a:cubicBezTo>
                    <a:pt x="368" y="75"/>
                    <a:pt x="378" y="76"/>
                    <a:pt x="398" y="79"/>
                  </a:cubicBezTo>
                  <a:lnTo>
                    <a:pt x="474" y="87"/>
                  </a:lnTo>
                  <a:lnTo>
                    <a:pt x="511" y="93"/>
                  </a:lnTo>
                  <a:cubicBezTo>
                    <a:pt x="521" y="94"/>
                    <a:pt x="531" y="95"/>
                    <a:pt x="550" y="98"/>
                  </a:cubicBezTo>
                  <a:cubicBezTo>
                    <a:pt x="569" y="100"/>
                    <a:pt x="580" y="100"/>
                    <a:pt x="590" y="102"/>
                  </a:cubicBezTo>
                  <a:cubicBezTo>
                    <a:pt x="598" y="103"/>
                    <a:pt x="608" y="103"/>
                    <a:pt x="627" y="105"/>
                  </a:cubicBezTo>
                  <a:cubicBezTo>
                    <a:pt x="645" y="109"/>
                    <a:pt x="656" y="109"/>
                    <a:pt x="666" y="110"/>
                  </a:cubicBezTo>
                  <a:cubicBezTo>
                    <a:pt x="675" y="111"/>
                    <a:pt x="684" y="111"/>
                    <a:pt x="703" y="114"/>
                  </a:cubicBezTo>
                  <a:cubicBezTo>
                    <a:pt x="723" y="116"/>
                    <a:pt x="734" y="116"/>
                    <a:pt x="743" y="118"/>
                  </a:cubicBezTo>
                  <a:lnTo>
                    <a:pt x="780" y="121"/>
                  </a:lnTo>
                  <a:cubicBezTo>
                    <a:pt x="801" y="125"/>
                    <a:pt x="810" y="125"/>
                    <a:pt x="820" y="126"/>
                  </a:cubicBezTo>
                  <a:cubicBezTo>
                    <a:pt x="828" y="127"/>
                    <a:pt x="838" y="127"/>
                    <a:pt x="857" y="130"/>
                  </a:cubicBezTo>
                  <a:cubicBezTo>
                    <a:pt x="876" y="131"/>
                    <a:pt x="885" y="132"/>
                    <a:pt x="895" y="134"/>
                  </a:cubicBezTo>
                  <a:cubicBezTo>
                    <a:pt x="903" y="135"/>
                    <a:pt x="914" y="136"/>
                    <a:pt x="933" y="140"/>
                  </a:cubicBezTo>
                  <a:lnTo>
                    <a:pt x="971" y="144"/>
                  </a:lnTo>
                  <a:cubicBezTo>
                    <a:pt x="981" y="146"/>
                    <a:pt x="989" y="147"/>
                    <a:pt x="1009" y="149"/>
                  </a:cubicBezTo>
                  <a:cubicBezTo>
                    <a:pt x="1022" y="151"/>
                    <a:pt x="1030" y="152"/>
                    <a:pt x="1038" y="152"/>
                  </a:cubicBezTo>
                  <a:cubicBezTo>
                    <a:pt x="1043" y="152"/>
                    <a:pt x="1047" y="151"/>
                    <a:pt x="1051" y="151"/>
                  </a:cubicBezTo>
                  <a:cubicBezTo>
                    <a:pt x="1061" y="151"/>
                    <a:pt x="1069" y="151"/>
                    <a:pt x="1088" y="153"/>
                  </a:cubicBezTo>
                  <a:lnTo>
                    <a:pt x="1164" y="161"/>
                  </a:lnTo>
                  <a:cubicBezTo>
                    <a:pt x="1181" y="162"/>
                    <a:pt x="1190" y="164"/>
                    <a:pt x="1200" y="166"/>
                  </a:cubicBezTo>
                  <a:cubicBezTo>
                    <a:pt x="1211" y="169"/>
                    <a:pt x="1219" y="170"/>
                    <a:pt x="1240" y="173"/>
                  </a:cubicBezTo>
                  <a:cubicBezTo>
                    <a:pt x="1260" y="175"/>
                    <a:pt x="1270" y="175"/>
                    <a:pt x="1278" y="176"/>
                  </a:cubicBezTo>
                  <a:cubicBezTo>
                    <a:pt x="1289" y="178"/>
                    <a:pt x="1299" y="178"/>
                    <a:pt x="1318" y="180"/>
                  </a:cubicBezTo>
                  <a:lnTo>
                    <a:pt x="1355" y="186"/>
                  </a:lnTo>
                  <a:cubicBezTo>
                    <a:pt x="1364" y="187"/>
                    <a:pt x="1374" y="189"/>
                    <a:pt x="1394" y="191"/>
                  </a:cubicBezTo>
                  <a:cubicBezTo>
                    <a:pt x="1412" y="192"/>
                    <a:pt x="1422" y="195"/>
                    <a:pt x="1432" y="196"/>
                  </a:cubicBezTo>
                  <a:cubicBezTo>
                    <a:pt x="1442" y="200"/>
                    <a:pt x="1452" y="201"/>
                    <a:pt x="1471" y="203"/>
                  </a:cubicBezTo>
                  <a:lnTo>
                    <a:pt x="1509" y="208"/>
                  </a:lnTo>
                  <a:cubicBezTo>
                    <a:pt x="1518" y="210"/>
                    <a:pt x="1528" y="211"/>
                    <a:pt x="1548" y="214"/>
                  </a:cubicBezTo>
                  <a:cubicBezTo>
                    <a:pt x="1555" y="215"/>
                    <a:pt x="1560" y="215"/>
                    <a:pt x="1565" y="215"/>
                  </a:cubicBezTo>
                  <a:cubicBezTo>
                    <a:pt x="1577" y="215"/>
                    <a:pt x="1585" y="213"/>
                    <a:pt x="1592" y="211"/>
                  </a:cubicBezTo>
                  <a:cubicBezTo>
                    <a:pt x="1599" y="209"/>
                    <a:pt x="1605" y="208"/>
                    <a:pt x="1615" y="208"/>
                  </a:cubicBezTo>
                  <a:cubicBezTo>
                    <a:pt x="1618" y="208"/>
                    <a:pt x="1621" y="208"/>
                    <a:pt x="1625" y="208"/>
                  </a:cubicBezTo>
                  <a:lnTo>
                    <a:pt x="1701" y="217"/>
                  </a:lnTo>
                  <a:cubicBezTo>
                    <a:pt x="1721" y="219"/>
                    <a:pt x="1728" y="221"/>
                    <a:pt x="1738" y="223"/>
                  </a:cubicBezTo>
                  <a:cubicBezTo>
                    <a:pt x="1747" y="226"/>
                    <a:pt x="1758" y="228"/>
                    <a:pt x="1779" y="230"/>
                  </a:cubicBezTo>
                  <a:cubicBezTo>
                    <a:pt x="1797" y="232"/>
                    <a:pt x="1806" y="234"/>
                    <a:pt x="1816" y="235"/>
                  </a:cubicBezTo>
                  <a:cubicBezTo>
                    <a:pt x="1827" y="238"/>
                    <a:pt x="1835" y="239"/>
                    <a:pt x="1856" y="243"/>
                  </a:cubicBezTo>
                  <a:lnTo>
                    <a:pt x="1893" y="248"/>
                  </a:lnTo>
                  <a:cubicBezTo>
                    <a:pt x="1903" y="249"/>
                    <a:pt x="1914" y="250"/>
                    <a:pt x="1932" y="253"/>
                  </a:cubicBezTo>
                  <a:cubicBezTo>
                    <a:pt x="1952" y="254"/>
                    <a:pt x="1962" y="254"/>
                    <a:pt x="1972" y="254"/>
                  </a:cubicBezTo>
                  <a:cubicBezTo>
                    <a:pt x="1980" y="254"/>
                    <a:pt x="1990" y="254"/>
                    <a:pt x="2009" y="255"/>
                  </a:cubicBezTo>
                  <a:cubicBezTo>
                    <a:pt x="2027" y="259"/>
                    <a:pt x="2036" y="260"/>
                    <a:pt x="2044" y="262"/>
                  </a:cubicBezTo>
                  <a:cubicBezTo>
                    <a:pt x="2054" y="265"/>
                    <a:pt x="2065" y="267"/>
                    <a:pt x="2085" y="270"/>
                  </a:cubicBezTo>
                  <a:cubicBezTo>
                    <a:pt x="2105" y="273"/>
                    <a:pt x="2116" y="273"/>
                    <a:pt x="2125" y="273"/>
                  </a:cubicBezTo>
                  <a:cubicBezTo>
                    <a:pt x="2134" y="273"/>
                    <a:pt x="2144" y="273"/>
                    <a:pt x="2162" y="276"/>
                  </a:cubicBezTo>
                  <a:cubicBezTo>
                    <a:pt x="2182" y="277"/>
                    <a:pt x="2193" y="278"/>
                    <a:pt x="2203" y="278"/>
                  </a:cubicBezTo>
                  <a:cubicBezTo>
                    <a:pt x="2212" y="278"/>
                    <a:pt x="2221" y="278"/>
                    <a:pt x="2240" y="281"/>
                  </a:cubicBezTo>
                  <a:lnTo>
                    <a:pt x="2317" y="289"/>
                  </a:lnTo>
                  <a:lnTo>
                    <a:pt x="2355" y="294"/>
                  </a:lnTo>
                  <a:cubicBezTo>
                    <a:pt x="2364" y="296"/>
                    <a:pt x="2375" y="297"/>
                    <a:pt x="2394" y="299"/>
                  </a:cubicBezTo>
                  <a:cubicBezTo>
                    <a:pt x="2413" y="301"/>
                    <a:pt x="2423" y="302"/>
                    <a:pt x="2433" y="302"/>
                  </a:cubicBezTo>
                  <a:cubicBezTo>
                    <a:pt x="2442" y="302"/>
                    <a:pt x="2451" y="304"/>
                    <a:pt x="2470" y="305"/>
                  </a:cubicBezTo>
                  <a:cubicBezTo>
                    <a:pt x="2488" y="307"/>
                    <a:pt x="2495" y="310"/>
                    <a:pt x="2505" y="313"/>
                  </a:cubicBezTo>
                  <a:cubicBezTo>
                    <a:pt x="2514" y="316"/>
                    <a:pt x="2525" y="320"/>
                    <a:pt x="2547" y="323"/>
                  </a:cubicBezTo>
                  <a:cubicBezTo>
                    <a:pt x="2553" y="324"/>
                    <a:pt x="2559" y="324"/>
                    <a:pt x="2564" y="324"/>
                  </a:cubicBezTo>
                  <a:cubicBezTo>
                    <a:pt x="2575" y="324"/>
                    <a:pt x="2582" y="323"/>
                    <a:pt x="2589" y="322"/>
                  </a:cubicBezTo>
                  <a:cubicBezTo>
                    <a:pt x="2596" y="320"/>
                    <a:pt x="2602" y="319"/>
                    <a:pt x="2612" y="319"/>
                  </a:cubicBezTo>
                  <a:cubicBezTo>
                    <a:pt x="2616" y="319"/>
                    <a:pt x="2620" y="319"/>
                    <a:pt x="2625" y="320"/>
                  </a:cubicBezTo>
                  <a:cubicBezTo>
                    <a:pt x="2643" y="323"/>
                    <a:pt x="2652" y="324"/>
                    <a:pt x="2660" y="327"/>
                  </a:cubicBezTo>
                  <a:cubicBezTo>
                    <a:pt x="2670" y="329"/>
                    <a:pt x="2680" y="330"/>
                    <a:pt x="2701" y="334"/>
                  </a:cubicBezTo>
                  <a:cubicBezTo>
                    <a:pt x="2721" y="336"/>
                    <a:pt x="2730" y="336"/>
                    <a:pt x="2740" y="336"/>
                  </a:cubicBezTo>
                  <a:cubicBezTo>
                    <a:pt x="2750" y="336"/>
                    <a:pt x="2760" y="336"/>
                    <a:pt x="2778" y="339"/>
                  </a:cubicBezTo>
                  <a:cubicBezTo>
                    <a:pt x="2796" y="341"/>
                    <a:pt x="2805" y="343"/>
                    <a:pt x="2814" y="345"/>
                  </a:cubicBezTo>
                  <a:cubicBezTo>
                    <a:pt x="2825" y="349"/>
                    <a:pt x="2835" y="350"/>
                    <a:pt x="2855" y="352"/>
                  </a:cubicBezTo>
                  <a:cubicBezTo>
                    <a:pt x="2873" y="354"/>
                    <a:pt x="2883" y="356"/>
                    <a:pt x="2893" y="357"/>
                  </a:cubicBezTo>
                  <a:cubicBezTo>
                    <a:pt x="2903" y="360"/>
                    <a:pt x="2912" y="361"/>
                    <a:pt x="2932" y="365"/>
                  </a:cubicBezTo>
                  <a:cubicBezTo>
                    <a:pt x="2952" y="367"/>
                    <a:pt x="2962" y="367"/>
                    <a:pt x="2971" y="368"/>
                  </a:cubicBezTo>
                  <a:cubicBezTo>
                    <a:pt x="2980" y="369"/>
                    <a:pt x="2991" y="369"/>
                    <a:pt x="3010" y="372"/>
                  </a:cubicBezTo>
                  <a:lnTo>
                    <a:pt x="3048" y="377"/>
                  </a:lnTo>
                  <a:cubicBezTo>
                    <a:pt x="3056" y="379"/>
                    <a:pt x="3066" y="380"/>
                    <a:pt x="3086" y="383"/>
                  </a:cubicBezTo>
                  <a:cubicBezTo>
                    <a:pt x="3097" y="384"/>
                    <a:pt x="3104" y="384"/>
                    <a:pt x="3111" y="384"/>
                  </a:cubicBezTo>
                  <a:cubicBezTo>
                    <a:pt x="3117" y="384"/>
                    <a:pt x="3123" y="384"/>
                    <a:pt x="3128" y="384"/>
                  </a:cubicBezTo>
                  <a:cubicBezTo>
                    <a:pt x="3132" y="384"/>
                    <a:pt x="3137" y="384"/>
                    <a:pt x="3142" y="384"/>
                  </a:cubicBezTo>
                  <a:cubicBezTo>
                    <a:pt x="3148" y="384"/>
                    <a:pt x="3154" y="384"/>
                    <a:pt x="3164" y="385"/>
                  </a:cubicBezTo>
                  <a:cubicBezTo>
                    <a:pt x="3184" y="388"/>
                    <a:pt x="3194" y="388"/>
                    <a:pt x="3204" y="388"/>
                  </a:cubicBezTo>
                  <a:cubicBezTo>
                    <a:pt x="3214" y="388"/>
                    <a:pt x="3222" y="389"/>
                    <a:pt x="3242" y="391"/>
                  </a:cubicBezTo>
                  <a:lnTo>
                    <a:pt x="3243" y="391"/>
                  </a:lnTo>
                  <a:cubicBezTo>
                    <a:pt x="3251" y="391"/>
                    <a:pt x="3259" y="385"/>
                    <a:pt x="3255" y="375"/>
                  </a:cubicBezTo>
                  <a:cubicBezTo>
                    <a:pt x="3255" y="367"/>
                    <a:pt x="3249" y="359"/>
                    <a:pt x="3241" y="357"/>
                  </a:cubicBezTo>
                  <a:cubicBezTo>
                    <a:pt x="3220" y="355"/>
                    <a:pt x="3211" y="355"/>
                    <a:pt x="3200" y="355"/>
                  </a:cubicBezTo>
                  <a:cubicBezTo>
                    <a:pt x="3190" y="355"/>
                    <a:pt x="3182" y="354"/>
                    <a:pt x="3162" y="352"/>
                  </a:cubicBezTo>
                  <a:cubicBezTo>
                    <a:pt x="3152" y="351"/>
                    <a:pt x="3144" y="350"/>
                    <a:pt x="3138" y="350"/>
                  </a:cubicBezTo>
                  <a:cubicBezTo>
                    <a:pt x="3131" y="350"/>
                    <a:pt x="3126" y="351"/>
                    <a:pt x="3121" y="351"/>
                  </a:cubicBezTo>
                  <a:cubicBezTo>
                    <a:pt x="3112" y="351"/>
                    <a:pt x="3104" y="351"/>
                    <a:pt x="3085" y="350"/>
                  </a:cubicBezTo>
                  <a:lnTo>
                    <a:pt x="3048" y="344"/>
                  </a:lnTo>
                  <a:cubicBezTo>
                    <a:pt x="3038" y="342"/>
                    <a:pt x="3029" y="341"/>
                    <a:pt x="3008" y="339"/>
                  </a:cubicBezTo>
                  <a:cubicBezTo>
                    <a:pt x="2990" y="336"/>
                    <a:pt x="2979" y="336"/>
                    <a:pt x="2970" y="335"/>
                  </a:cubicBezTo>
                  <a:cubicBezTo>
                    <a:pt x="2960" y="334"/>
                    <a:pt x="2951" y="332"/>
                    <a:pt x="2932" y="330"/>
                  </a:cubicBezTo>
                  <a:cubicBezTo>
                    <a:pt x="2914" y="329"/>
                    <a:pt x="2904" y="327"/>
                    <a:pt x="2895" y="325"/>
                  </a:cubicBezTo>
                  <a:cubicBezTo>
                    <a:pt x="2884" y="324"/>
                    <a:pt x="2874" y="323"/>
                    <a:pt x="2855" y="320"/>
                  </a:cubicBezTo>
                  <a:cubicBezTo>
                    <a:pt x="2837" y="317"/>
                    <a:pt x="2828" y="314"/>
                    <a:pt x="2819" y="313"/>
                  </a:cubicBezTo>
                  <a:cubicBezTo>
                    <a:pt x="2809" y="311"/>
                    <a:pt x="2798" y="309"/>
                    <a:pt x="2778" y="307"/>
                  </a:cubicBezTo>
                  <a:cubicBezTo>
                    <a:pt x="2759" y="304"/>
                    <a:pt x="2749" y="304"/>
                    <a:pt x="2738" y="304"/>
                  </a:cubicBezTo>
                  <a:cubicBezTo>
                    <a:pt x="2729" y="304"/>
                    <a:pt x="2719" y="304"/>
                    <a:pt x="2701" y="301"/>
                  </a:cubicBezTo>
                  <a:cubicBezTo>
                    <a:pt x="2684" y="298"/>
                    <a:pt x="2674" y="297"/>
                    <a:pt x="2664" y="295"/>
                  </a:cubicBezTo>
                  <a:cubicBezTo>
                    <a:pt x="2655" y="292"/>
                    <a:pt x="2644" y="291"/>
                    <a:pt x="2625" y="287"/>
                  </a:cubicBezTo>
                  <a:cubicBezTo>
                    <a:pt x="2618" y="287"/>
                    <a:pt x="2613" y="287"/>
                    <a:pt x="2608" y="287"/>
                  </a:cubicBezTo>
                  <a:cubicBezTo>
                    <a:pt x="2597" y="287"/>
                    <a:pt x="2589" y="288"/>
                    <a:pt x="2582" y="290"/>
                  </a:cubicBezTo>
                  <a:cubicBezTo>
                    <a:pt x="2575" y="290"/>
                    <a:pt x="2569" y="291"/>
                    <a:pt x="2560" y="291"/>
                  </a:cubicBezTo>
                  <a:cubicBezTo>
                    <a:pt x="2556" y="291"/>
                    <a:pt x="2552" y="291"/>
                    <a:pt x="2547" y="291"/>
                  </a:cubicBezTo>
                  <a:cubicBezTo>
                    <a:pt x="2529" y="290"/>
                    <a:pt x="2521" y="285"/>
                    <a:pt x="2512" y="282"/>
                  </a:cubicBezTo>
                  <a:cubicBezTo>
                    <a:pt x="2503" y="280"/>
                    <a:pt x="2492" y="276"/>
                    <a:pt x="2470" y="274"/>
                  </a:cubicBezTo>
                  <a:cubicBezTo>
                    <a:pt x="2451" y="271"/>
                    <a:pt x="2441" y="270"/>
                    <a:pt x="2432" y="270"/>
                  </a:cubicBezTo>
                  <a:cubicBezTo>
                    <a:pt x="2422" y="270"/>
                    <a:pt x="2413" y="269"/>
                    <a:pt x="2394" y="267"/>
                  </a:cubicBezTo>
                  <a:lnTo>
                    <a:pt x="2357" y="262"/>
                  </a:lnTo>
                  <a:cubicBezTo>
                    <a:pt x="2347" y="261"/>
                    <a:pt x="2338" y="260"/>
                    <a:pt x="2317" y="256"/>
                  </a:cubicBezTo>
                  <a:lnTo>
                    <a:pt x="2240" y="249"/>
                  </a:lnTo>
                  <a:cubicBezTo>
                    <a:pt x="2220" y="248"/>
                    <a:pt x="2210" y="246"/>
                    <a:pt x="2199" y="246"/>
                  </a:cubicBezTo>
                  <a:cubicBezTo>
                    <a:pt x="2191" y="246"/>
                    <a:pt x="2181" y="245"/>
                    <a:pt x="2162" y="244"/>
                  </a:cubicBezTo>
                  <a:cubicBezTo>
                    <a:pt x="2143" y="240"/>
                    <a:pt x="2132" y="240"/>
                    <a:pt x="2122" y="240"/>
                  </a:cubicBezTo>
                  <a:cubicBezTo>
                    <a:pt x="2113" y="240"/>
                    <a:pt x="2103" y="240"/>
                    <a:pt x="2085" y="238"/>
                  </a:cubicBezTo>
                  <a:cubicBezTo>
                    <a:pt x="2066" y="235"/>
                    <a:pt x="2058" y="234"/>
                    <a:pt x="2048" y="232"/>
                  </a:cubicBezTo>
                  <a:cubicBezTo>
                    <a:pt x="2039" y="229"/>
                    <a:pt x="2028" y="226"/>
                    <a:pt x="2009" y="223"/>
                  </a:cubicBezTo>
                  <a:cubicBezTo>
                    <a:pt x="1988" y="222"/>
                    <a:pt x="1979" y="222"/>
                    <a:pt x="1968" y="222"/>
                  </a:cubicBezTo>
                  <a:cubicBezTo>
                    <a:pt x="1961" y="222"/>
                    <a:pt x="1951" y="222"/>
                    <a:pt x="1932" y="221"/>
                  </a:cubicBezTo>
                  <a:lnTo>
                    <a:pt x="1894" y="216"/>
                  </a:lnTo>
                  <a:cubicBezTo>
                    <a:pt x="1886" y="214"/>
                    <a:pt x="1876" y="213"/>
                    <a:pt x="1856" y="210"/>
                  </a:cubicBezTo>
                  <a:cubicBezTo>
                    <a:pt x="1839" y="208"/>
                    <a:pt x="1829" y="206"/>
                    <a:pt x="1819" y="205"/>
                  </a:cubicBezTo>
                  <a:cubicBezTo>
                    <a:pt x="1809" y="202"/>
                    <a:pt x="1800" y="201"/>
                    <a:pt x="1780" y="198"/>
                  </a:cubicBezTo>
                  <a:cubicBezTo>
                    <a:pt x="1760" y="195"/>
                    <a:pt x="1753" y="194"/>
                    <a:pt x="1743" y="191"/>
                  </a:cubicBezTo>
                  <a:cubicBezTo>
                    <a:pt x="1734" y="189"/>
                    <a:pt x="1723" y="187"/>
                    <a:pt x="1704" y="185"/>
                  </a:cubicBezTo>
                  <a:lnTo>
                    <a:pt x="1626" y="176"/>
                  </a:lnTo>
                  <a:cubicBezTo>
                    <a:pt x="1620" y="176"/>
                    <a:pt x="1615" y="175"/>
                    <a:pt x="1611" y="175"/>
                  </a:cubicBezTo>
                  <a:cubicBezTo>
                    <a:pt x="1599" y="175"/>
                    <a:pt x="1590" y="177"/>
                    <a:pt x="1583" y="179"/>
                  </a:cubicBezTo>
                  <a:cubicBezTo>
                    <a:pt x="1576" y="181"/>
                    <a:pt x="1570" y="182"/>
                    <a:pt x="1562" y="182"/>
                  </a:cubicBezTo>
                  <a:cubicBezTo>
                    <a:pt x="1558" y="182"/>
                    <a:pt x="1554" y="182"/>
                    <a:pt x="1549" y="181"/>
                  </a:cubicBezTo>
                  <a:lnTo>
                    <a:pt x="1512" y="176"/>
                  </a:lnTo>
                  <a:cubicBezTo>
                    <a:pt x="1501" y="175"/>
                    <a:pt x="1491" y="174"/>
                    <a:pt x="1471" y="171"/>
                  </a:cubicBezTo>
                  <a:cubicBezTo>
                    <a:pt x="1453" y="170"/>
                    <a:pt x="1443" y="168"/>
                    <a:pt x="1434" y="165"/>
                  </a:cubicBezTo>
                  <a:cubicBezTo>
                    <a:pt x="1423" y="163"/>
                    <a:pt x="1414" y="162"/>
                    <a:pt x="1394" y="159"/>
                  </a:cubicBezTo>
                  <a:lnTo>
                    <a:pt x="1357" y="154"/>
                  </a:lnTo>
                  <a:cubicBezTo>
                    <a:pt x="1347" y="153"/>
                    <a:pt x="1337" y="151"/>
                    <a:pt x="1318" y="148"/>
                  </a:cubicBezTo>
                  <a:cubicBezTo>
                    <a:pt x="1299" y="146"/>
                    <a:pt x="1288" y="146"/>
                    <a:pt x="1278" y="144"/>
                  </a:cubicBezTo>
                  <a:cubicBezTo>
                    <a:pt x="1270" y="143"/>
                    <a:pt x="1260" y="142"/>
                    <a:pt x="1241" y="141"/>
                  </a:cubicBezTo>
                  <a:cubicBezTo>
                    <a:pt x="1224" y="140"/>
                    <a:pt x="1214" y="136"/>
                    <a:pt x="1205" y="135"/>
                  </a:cubicBezTo>
                  <a:cubicBezTo>
                    <a:pt x="1195" y="132"/>
                    <a:pt x="1185" y="131"/>
                    <a:pt x="1165" y="129"/>
                  </a:cubicBezTo>
                  <a:lnTo>
                    <a:pt x="1089" y="120"/>
                  </a:lnTo>
                  <a:cubicBezTo>
                    <a:pt x="1080" y="119"/>
                    <a:pt x="1073" y="119"/>
                    <a:pt x="1067" y="119"/>
                  </a:cubicBezTo>
                  <a:cubicBezTo>
                    <a:pt x="1059" y="119"/>
                    <a:pt x="1053" y="119"/>
                    <a:pt x="1047" y="119"/>
                  </a:cubicBezTo>
                  <a:cubicBezTo>
                    <a:pt x="1037" y="119"/>
                    <a:pt x="1029" y="119"/>
                    <a:pt x="1011" y="117"/>
                  </a:cubicBezTo>
                  <a:lnTo>
                    <a:pt x="973" y="113"/>
                  </a:lnTo>
                  <a:cubicBezTo>
                    <a:pt x="964" y="111"/>
                    <a:pt x="955" y="110"/>
                    <a:pt x="934" y="108"/>
                  </a:cubicBezTo>
                  <a:cubicBezTo>
                    <a:pt x="916" y="105"/>
                    <a:pt x="907" y="104"/>
                    <a:pt x="897" y="103"/>
                  </a:cubicBezTo>
                  <a:cubicBezTo>
                    <a:pt x="887" y="102"/>
                    <a:pt x="879" y="100"/>
                    <a:pt x="858" y="98"/>
                  </a:cubicBezTo>
                  <a:cubicBezTo>
                    <a:pt x="838" y="95"/>
                    <a:pt x="828" y="95"/>
                    <a:pt x="820" y="94"/>
                  </a:cubicBezTo>
                  <a:cubicBezTo>
                    <a:pt x="810" y="93"/>
                    <a:pt x="801" y="93"/>
                    <a:pt x="782" y="89"/>
                  </a:cubicBezTo>
                  <a:lnTo>
                    <a:pt x="745" y="86"/>
                  </a:lnTo>
                  <a:cubicBezTo>
                    <a:pt x="735" y="84"/>
                    <a:pt x="726" y="84"/>
                    <a:pt x="705" y="82"/>
                  </a:cubicBezTo>
                  <a:cubicBezTo>
                    <a:pt x="687" y="79"/>
                    <a:pt x="676" y="79"/>
                    <a:pt x="667" y="78"/>
                  </a:cubicBezTo>
                  <a:cubicBezTo>
                    <a:pt x="657" y="76"/>
                    <a:pt x="649" y="76"/>
                    <a:pt x="629" y="73"/>
                  </a:cubicBezTo>
                  <a:cubicBezTo>
                    <a:pt x="611" y="71"/>
                    <a:pt x="600" y="71"/>
                    <a:pt x="591" y="70"/>
                  </a:cubicBezTo>
                  <a:cubicBezTo>
                    <a:pt x="581" y="68"/>
                    <a:pt x="571" y="68"/>
                    <a:pt x="553" y="66"/>
                  </a:cubicBezTo>
                  <a:lnTo>
                    <a:pt x="516" y="60"/>
                  </a:lnTo>
                  <a:cubicBezTo>
                    <a:pt x="506" y="59"/>
                    <a:pt x="495" y="57"/>
                    <a:pt x="477" y="55"/>
                  </a:cubicBezTo>
                  <a:lnTo>
                    <a:pt x="400" y="46"/>
                  </a:lnTo>
                  <a:cubicBezTo>
                    <a:pt x="382" y="45"/>
                    <a:pt x="372" y="43"/>
                    <a:pt x="363" y="41"/>
                  </a:cubicBezTo>
                  <a:cubicBezTo>
                    <a:pt x="354" y="40"/>
                    <a:pt x="344" y="39"/>
                    <a:pt x="324" y="36"/>
                  </a:cubicBezTo>
                  <a:cubicBezTo>
                    <a:pt x="304" y="35"/>
                    <a:pt x="293" y="34"/>
                    <a:pt x="284" y="34"/>
                  </a:cubicBezTo>
                  <a:cubicBezTo>
                    <a:pt x="275" y="34"/>
                    <a:pt x="265" y="33"/>
                    <a:pt x="247" y="30"/>
                  </a:cubicBezTo>
                  <a:cubicBezTo>
                    <a:pt x="229" y="29"/>
                    <a:pt x="220" y="27"/>
                    <a:pt x="210" y="25"/>
                  </a:cubicBezTo>
                  <a:cubicBezTo>
                    <a:pt x="200" y="23"/>
                    <a:pt x="190" y="22"/>
                    <a:pt x="170" y="19"/>
                  </a:cubicBezTo>
                  <a:cubicBezTo>
                    <a:pt x="150" y="17"/>
                    <a:pt x="140" y="17"/>
                    <a:pt x="130" y="17"/>
                  </a:cubicBezTo>
                  <a:cubicBezTo>
                    <a:pt x="122" y="17"/>
                    <a:pt x="113" y="17"/>
                    <a:pt x="94" y="14"/>
                  </a:cubicBezTo>
                  <a:cubicBezTo>
                    <a:pt x="75" y="13"/>
                    <a:pt x="67" y="11"/>
                    <a:pt x="57" y="8"/>
                  </a:cubicBezTo>
                  <a:cubicBezTo>
                    <a:pt x="49" y="6"/>
                    <a:pt x="38" y="3"/>
                    <a:pt x="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4"/>
            <p:cNvSpPr/>
            <p:nvPr/>
          </p:nvSpPr>
          <p:spPr>
            <a:xfrm>
              <a:off x="4425725" y="3325225"/>
              <a:ext cx="343300" cy="589000"/>
            </a:xfrm>
            <a:custGeom>
              <a:avLst/>
              <a:gdLst/>
              <a:ahLst/>
              <a:cxnLst/>
              <a:rect l="l" t="t" r="r" b="b"/>
              <a:pathLst>
                <a:path w="13732" h="23560" extrusionOk="0">
                  <a:moveTo>
                    <a:pt x="4269" y="1"/>
                  </a:moveTo>
                  <a:lnTo>
                    <a:pt x="4269" y="2"/>
                  </a:lnTo>
                  <a:cubicBezTo>
                    <a:pt x="4242" y="2"/>
                    <a:pt x="4216" y="3"/>
                    <a:pt x="4192" y="3"/>
                  </a:cubicBezTo>
                  <a:cubicBezTo>
                    <a:pt x="4166" y="3"/>
                    <a:pt x="4140" y="5"/>
                    <a:pt x="4115" y="6"/>
                  </a:cubicBezTo>
                  <a:cubicBezTo>
                    <a:pt x="4090" y="7"/>
                    <a:pt x="4064" y="21"/>
                    <a:pt x="4039" y="22"/>
                  </a:cubicBezTo>
                  <a:cubicBezTo>
                    <a:pt x="4037" y="22"/>
                    <a:pt x="4035" y="22"/>
                    <a:pt x="4033" y="22"/>
                  </a:cubicBezTo>
                  <a:cubicBezTo>
                    <a:pt x="4013" y="22"/>
                    <a:pt x="3991" y="18"/>
                    <a:pt x="3971" y="18"/>
                  </a:cubicBezTo>
                  <a:cubicBezTo>
                    <a:pt x="3968" y="18"/>
                    <a:pt x="3965" y="18"/>
                    <a:pt x="3962" y="18"/>
                  </a:cubicBezTo>
                  <a:cubicBezTo>
                    <a:pt x="3936" y="21"/>
                    <a:pt x="3911" y="32"/>
                    <a:pt x="3887" y="34"/>
                  </a:cubicBezTo>
                  <a:cubicBezTo>
                    <a:pt x="3861" y="37"/>
                    <a:pt x="3835" y="38"/>
                    <a:pt x="3809" y="41"/>
                  </a:cubicBezTo>
                  <a:cubicBezTo>
                    <a:pt x="3804" y="41"/>
                    <a:pt x="3799" y="41"/>
                    <a:pt x="3794" y="41"/>
                  </a:cubicBezTo>
                  <a:cubicBezTo>
                    <a:pt x="3779" y="41"/>
                    <a:pt x="3764" y="40"/>
                    <a:pt x="3749" y="40"/>
                  </a:cubicBezTo>
                  <a:cubicBezTo>
                    <a:pt x="3743" y="40"/>
                    <a:pt x="3738" y="40"/>
                    <a:pt x="3732" y="41"/>
                  </a:cubicBezTo>
                  <a:cubicBezTo>
                    <a:pt x="3707" y="45"/>
                    <a:pt x="3681" y="50"/>
                    <a:pt x="3656" y="54"/>
                  </a:cubicBezTo>
                  <a:cubicBezTo>
                    <a:pt x="3631" y="59"/>
                    <a:pt x="3606" y="67"/>
                    <a:pt x="3581" y="73"/>
                  </a:cubicBezTo>
                  <a:cubicBezTo>
                    <a:pt x="3556" y="78"/>
                    <a:pt x="3533" y="89"/>
                    <a:pt x="3507" y="94"/>
                  </a:cubicBezTo>
                  <a:cubicBezTo>
                    <a:pt x="3482" y="99"/>
                    <a:pt x="3455" y="97"/>
                    <a:pt x="3429" y="103"/>
                  </a:cubicBezTo>
                  <a:cubicBezTo>
                    <a:pt x="3405" y="108"/>
                    <a:pt x="3380" y="119"/>
                    <a:pt x="3356" y="125"/>
                  </a:cubicBezTo>
                  <a:cubicBezTo>
                    <a:pt x="3331" y="132"/>
                    <a:pt x="3305" y="137"/>
                    <a:pt x="3281" y="144"/>
                  </a:cubicBezTo>
                  <a:cubicBezTo>
                    <a:pt x="3257" y="151"/>
                    <a:pt x="3230" y="152"/>
                    <a:pt x="3206" y="161"/>
                  </a:cubicBezTo>
                  <a:cubicBezTo>
                    <a:pt x="3181" y="168"/>
                    <a:pt x="3160" y="188"/>
                    <a:pt x="3137" y="196"/>
                  </a:cubicBezTo>
                  <a:cubicBezTo>
                    <a:pt x="3112" y="204"/>
                    <a:pt x="3084" y="201"/>
                    <a:pt x="3060" y="210"/>
                  </a:cubicBezTo>
                  <a:cubicBezTo>
                    <a:pt x="3036" y="217"/>
                    <a:pt x="3014" y="233"/>
                    <a:pt x="2990" y="243"/>
                  </a:cubicBezTo>
                  <a:cubicBezTo>
                    <a:pt x="2968" y="253"/>
                    <a:pt x="2945" y="264"/>
                    <a:pt x="2920" y="274"/>
                  </a:cubicBezTo>
                  <a:cubicBezTo>
                    <a:pt x="2897" y="284"/>
                    <a:pt x="2875" y="297"/>
                    <a:pt x="2851" y="306"/>
                  </a:cubicBezTo>
                  <a:cubicBezTo>
                    <a:pt x="2827" y="316"/>
                    <a:pt x="2797" y="313"/>
                    <a:pt x="2775" y="323"/>
                  </a:cubicBezTo>
                  <a:cubicBezTo>
                    <a:pt x="2751" y="334"/>
                    <a:pt x="2728" y="348"/>
                    <a:pt x="2705" y="359"/>
                  </a:cubicBezTo>
                  <a:cubicBezTo>
                    <a:pt x="2683" y="370"/>
                    <a:pt x="2658" y="380"/>
                    <a:pt x="2635" y="392"/>
                  </a:cubicBezTo>
                  <a:cubicBezTo>
                    <a:pt x="2613" y="404"/>
                    <a:pt x="2594" y="423"/>
                    <a:pt x="2571" y="435"/>
                  </a:cubicBezTo>
                  <a:cubicBezTo>
                    <a:pt x="2549" y="447"/>
                    <a:pt x="2524" y="456"/>
                    <a:pt x="2502" y="468"/>
                  </a:cubicBezTo>
                  <a:cubicBezTo>
                    <a:pt x="2479" y="480"/>
                    <a:pt x="2460" y="496"/>
                    <a:pt x="2437" y="510"/>
                  </a:cubicBezTo>
                  <a:cubicBezTo>
                    <a:pt x="2416" y="521"/>
                    <a:pt x="2389" y="528"/>
                    <a:pt x="2368" y="542"/>
                  </a:cubicBezTo>
                  <a:cubicBezTo>
                    <a:pt x="2345" y="555"/>
                    <a:pt x="2328" y="575"/>
                    <a:pt x="2307" y="589"/>
                  </a:cubicBezTo>
                  <a:cubicBezTo>
                    <a:pt x="2285" y="602"/>
                    <a:pt x="2262" y="616"/>
                    <a:pt x="2240" y="629"/>
                  </a:cubicBezTo>
                  <a:cubicBezTo>
                    <a:pt x="2219" y="644"/>
                    <a:pt x="2196" y="655"/>
                    <a:pt x="2175" y="670"/>
                  </a:cubicBezTo>
                  <a:cubicBezTo>
                    <a:pt x="2155" y="685"/>
                    <a:pt x="2128" y="692"/>
                    <a:pt x="2106" y="707"/>
                  </a:cubicBezTo>
                  <a:cubicBezTo>
                    <a:pt x="2085" y="721"/>
                    <a:pt x="2067" y="740"/>
                    <a:pt x="2046" y="755"/>
                  </a:cubicBezTo>
                  <a:cubicBezTo>
                    <a:pt x="2026" y="769"/>
                    <a:pt x="2009" y="789"/>
                    <a:pt x="1988" y="805"/>
                  </a:cubicBezTo>
                  <a:cubicBezTo>
                    <a:pt x="1969" y="821"/>
                    <a:pt x="1951" y="841"/>
                    <a:pt x="1932" y="857"/>
                  </a:cubicBezTo>
                  <a:cubicBezTo>
                    <a:pt x="1911" y="873"/>
                    <a:pt x="1887" y="881"/>
                    <a:pt x="1867" y="897"/>
                  </a:cubicBezTo>
                  <a:cubicBezTo>
                    <a:pt x="1847" y="914"/>
                    <a:pt x="1825" y="927"/>
                    <a:pt x="1804" y="944"/>
                  </a:cubicBezTo>
                  <a:cubicBezTo>
                    <a:pt x="1785" y="961"/>
                    <a:pt x="1772" y="985"/>
                    <a:pt x="1753" y="1002"/>
                  </a:cubicBezTo>
                  <a:cubicBezTo>
                    <a:pt x="1735" y="1020"/>
                    <a:pt x="1708" y="1029"/>
                    <a:pt x="1689" y="1046"/>
                  </a:cubicBezTo>
                  <a:cubicBezTo>
                    <a:pt x="1670" y="1063"/>
                    <a:pt x="1656" y="1088"/>
                    <a:pt x="1638" y="1105"/>
                  </a:cubicBezTo>
                  <a:cubicBezTo>
                    <a:pt x="1619" y="1125"/>
                    <a:pt x="1605" y="1146"/>
                    <a:pt x="1586" y="1163"/>
                  </a:cubicBezTo>
                  <a:cubicBezTo>
                    <a:pt x="1568" y="1180"/>
                    <a:pt x="1549" y="1200"/>
                    <a:pt x="1532" y="1218"/>
                  </a:cubicBezTo>
                  <a:cubicBezTo>
                    <a:pt x="1514" y="1237"/>
                    <a:pt x="1485" y="1245"/>
                    <a:pt x="1468" y="1264"/>
                  </a:cubicBezTo>
                  <a:cubicBezTo>
                    <a:pt x="1450" y="1281"/>
                    <a:pt x="1439" y="1307"/>
                    <a:pt x="1421" y="1325"/>
                  </a:cubicBezTo>
                  <a:cubicBezTo>
                    <a:pt x="1404" y="1344"/>
                    <a:pt x="1380" y="1357"/>
                    <a:pt x="1362" y="1376"/>
                  </a:cubicBezTo>
                  <a:cubicBezTo>
                    <a:pt x="1345" y="1394"/>
                    <a:pt x="1339" y="1422"/>
                    <a:pt x="1322" y="1443"/>
                  </a:cubicBezTo>
                  <a:cubicBezTo>
                    <a:pt x="1306" y="1462"/>
                    <a:pt x="1285" y="1478"/>
                    <a:pt x="1269" y="1497"/>
                  </a:cubicBezTo>
                  <a:cubicBezTo>
                    <a:pt x="1253" y="1518"/>
                    <a:pt x="1235" y="1537"/>
                    <a:pt x="1219" y="1556"/>
                  </a:cubicBezTo>
                  <a:cubicBezTo>
                    <a:pt x="1203" y="1575"/>
                    <a:pt x="1183" y="1593"/>
                    <a:pt x="1167" y="1613"/>
                  </a:cubicBezTo>
                  <a:cubicBezTo>
                    <a:pt x="1151" y="1633"/>
                    <a:pt x="1140" y="1657"/>
                    <a:pt x="1124" y="1677"/>
                  </a:cubicBezTo>
                  <a:cubicBezTo>
                    <a:pt x="1108" y="1698"/>
                    <a:pt x="1092" y="1719"/>
                    <a:pt x="1077" y="1738"/>
                  </a:cubicBezTo>
                  <a:cubicBezTo>
                    <a:pt x="1061" y="1759"/>
                    <a:pt x="1048" y="1780"/>
                    <a:pt x="1033" y="1801"/>
                  </a:cubicBezTo>
                  <a:cubicBezTo>
                    <a:pt x="1018" y="1823"/>
                    <a:pt x="1000" y="1840"/>
                    <a:pt x="985" y="1861"/>
                  </a:cubicBezTo>
                  <a:cubicBezTo>
                    <a:pt x="970" y="1883"/>
                    <a:pt x="959" y="1906"/>
                    <a:pt x="944" y="1928"/>
                  </a:cubicBezTo>
                  <a:cubicBezTo>
                    <a:pt x="930" y="1949"/>
                    <a:pt x="911" y="1968"/>
                    <a:pt x="898" y="1989"/>
                  </a:cubicBezTo>
                  <a:cubicBezTo>
                    <a:pt x="884" y="2010"/>
                    <a:pt x="873" y="2035"/>
                    <a:pt x="861" y="2056"/>
                  </a:cubicBezTo>
                  <a:cubicBezTo>
                    <a:pt x="847" y="2079"/>
                    <a:pt x="841" y="2106"/>
                    <a:pt x="828" y="2127"/>
                  </a:cubicBezTo>
                  <a:cubicBezTo>
                    <a:pt x="816" y="2149"/>
                    <a:pt x="800" y="2169"/>
                    <a:pt x="787" y="2191"/>
                  </a:cubicBezTo>
                  <a:cubicBezTo>
                    <a:pt x="773" y="2213"/>
                    <a:pt x="759" y="2234"/>
                    <a:pt x="746" y="2257"/>
                  </a:cubicBezTo>
                  <a:cubicBezTo>
                    <a:pt x="734" y="2278"/>
                    <a:pt x="714" y="2297"/>
                    <a:pt x="702" y="2320"/>
                  </a:cubicBezTo>
                  <a:cubicBezTo>
                    <a:pt x="690" y="2342"/>
                    <a:pt x="681" y="2367"/>
                    <a:pt x="669" y="2390"/>
                  </a:cubicBezTo>
                  <a:cubicBezTo>
                    <a:pt x="658" y="2412"/>
                    <a:pt x="654" y="2439"/>
                    <a:pt x="642" y="2461"/>
                  </a:cubicBezTo>
                  <a:cubicBezTo>
                    <a:pt x="630" y="2485"/>
                    <a:pt x="617" y="2507"/>
                    <a:pt x="607" y="2530"/>
                  </a:cubicBezTo>
                  <a:cubicBezTo>
                    <a:pt x="596" y="2552"/>
                    <a:pt x="577" y="2573"/>
                    <a:pt x="566" y="2595"/>
                  </a:cubicBezTo>
                  <a:cubicBezTo>
                    <a:pt x="555" y="2619"/>
                    <a:pt x="552" y="2647"/>
                    <a:pt x="541" y="2669"/>
                  </a:cubicBezTo>
                  <a:cubicBezTo>
                    <a:pt x="531" y="2692"/>
                    <a:pt x="514" y="2712"/>
                    <a:pt x="503" y="2737"/>
                  </a:cubicBezTo>
                  <a:cubicBezTo>
                    <a:pt x="492" y="2760"/>
                    <a:pt x="477" y="2782"/>
                    <a:pt x="467" y="2806"/>
                  </a:cubicBezTo>
                  <a:cubicBezTo>
                    <a:pt x="457" y="2830"/>
                    <a:pt x="457" y="2857"/>
                    <a:pt x="448" y="2881"/>
                  </a:cubicBezTo>
                  <a:cubicBezTo>
                    <a:pt x="439" y="2905"/>
                    <a:pt x="428" y="2927"/>
                    <a:pt x="418" y="2952"/>
                  </a:cubicBezTo>
                  <a:cubicBezTo>
                    <a:pt x="409" y="2975"/>
                    <a:pt x="403" y="3001"/>
                    <a:pt x="395" y="3026"/>
                  </a:cubicBezTo>
                  <a:cubicBezTo>
                    <a:pt x="385" y="3049"/>
                    <a:pt x="379" y="3074"/>
                    <a:pt x="369" y="3098"/>
                  </a:cubicBezTo>
                  <a:cubicBezTo>
                    <a:pt x="359" y="3122"/>
                    <a:pt x="346" y="3145"/>
                    <a:pt x="338" y="3168"/>
                  </a:cubicBezTo>
                  <a:cubicBezTo>
                    <a:pt x="330" y="3193"/>
                    <a:pt x="314" y="3215"/>
                    <a:pt x="306" y="3240"/>
                  </a:cubicBezTo>
                  <a:cubicBezTo>
                    <a:pt x="298" y="3264"/>
                    <a:pt x="300" y="3291"/>
                    <a:pt x="293" y="3316"/>
                  </a:cubicBezTo>
                  <a:cubicBezTo>
                    <a:pt x="285" y="3340"/>
                    <a:pt x="275" y="3364"/>
                    <a:pt x="267" y="3388"/>
                  </a:cubicBezTo>
                  <a:cubicBezTo>
                    <a:pt x="259" y="3414"/>
                    <a:pt x="253" y="3439"/>
                    <a:pt x="247" y="3463"/>
                  </a:cubicBezTo>
                  <a:cubicBezTo>
                    <a:pt x="240" y="3487"/>
                    <a:pt x="221" y="3509"/>
                    <a:pt x="215" y="3535"/>
                  </a:cubicBezTo>
                  <a:cubicBezTo>
                    <a:pt x="208" y="3558"/>
                    <a:pt x="204" y="3584"/>
                    <a:pt x="198" y="3610"/>
                  </a:cubicBezTo>
                  <a:cubicBezTo>
                    <a:pt x="191" y="3634"/>
                    <a:pt x="191" y="3660"/>
                    <a:pt x="184" y="3686"/>
                  </a:cubicBezTo>
                  <a:cubicBezTo>
                    <a:pt x="178" y="3711"/>
                    <a:pt x="164" y="3734"/>
                    <a:pt x="159" y="3760"/>
                  </a:cubicBezTo>
                  <a:cubicBezTo>
                    <a:pt x="154" y="3783"/>
                    <a:pt x="149" y="3809"/>
                    <a:pt x="144" y="3834"/>
                  </a:cubicBezTo>
                  <a:cubicBezTo>
                    <a:pt x="139" y="3859"/>
                    <a:pt x="145" y="3886"/>
                    <a:pt x="140" y="3912"/>
                  </a:cubicBezTo>
                  <a:cubicBezTo>
                    <a:pt x="135" y="3936"/>
                    <a:pt x="125" y="3960"/>
                    <a:pt x="119" y="3986"/>
                  </a:cubicBezTo>
                  <a:cubicBezTo>
                    <a:pt x="116" y="4011"/>
                    <a:pt x="105" y="4035"/>
                    <a:pt x="101" y="4060"/>
                  </a:cubicBezTo>
                  <a:cubicBezTo>
                    <a:pt x="97" y="4086"/>
                    <a:pt x="92" y="4111"/>
                    <a:pt x="87" y="4137"/>
                  </a:cubicBezTo>
                  <a:cubicBezTo>
                    <a:pt x="84" y="4162"/>
                    <a:pt x="82" y="4188"/>
                    <a:pt x="79" y="4213"/>
                  </a:cubicBezTo>
                  <a:cubicBezTo>
                    <a:pt x="74" y="4238"/>
                    <a:pt x="68" y="4264"/>
                    <a:pt x="64" y="4290"/>
                  </a:cubicBezTo>
                  <a:cubicBezTo>
                    <a:pt x="59" y="4314"/>
                    <a:pt x="55" y="4340"/>
                    <a:pt x="53" y="4366"/>
                  </a:cubicBezTo>
                  <a:cubicBezTo>
                    <a:pt x="49" y="4391"/>
                    <a:pt x="50" y="4418"/>
                    <a:pt x="48" y="4443"/>
                  </a:cubicBezTo>
                  <a:cubicBezTo>
                    <a:pt x="44" y="4469"/>
                    <a:pt x="48" y="4495"/>
                    <a:pt x="44" y="4521"/>
                  </a:cubicBezTo>
                  <a:cubicBezTo>
                    <a:pt x="42" y="4547"/>
                    <a:pt x="38" y="4571"/>
                    <a:pt x="36" y="4597"/>
                  </a:cubicBezTo>
                  <a:cubicBezTo>
                    <a:pt x="33" y="4623"/>
                    <a:pt x="36" y="4650"/>
                    <a:pt x="34" y="4675"/>
                  </a:cubicBezTo>
                  <a:cubicBezTo>
                    <a:pt x="32" y="4700"/>
                    <a:pt x="18" y="4726"/>
                    <a:pt x="17" y="4751"/>
                  </a:cubicBezTo>
                  <a:cubicBezTo>
                    <a:pt x="14" y="4777"/>
                    <a:pt x="14" y="4802"/>
                    <a:pt x="12" y="4827"/>
                  </a:cubicBezTo>
                  <a:cubicBezTo>
                    <a:pt x="11" y="4853"/>
                    <a:pt x="20" y="4880"/>
                    <a:pt x="18" y="4906"/>
                  </a:cubicBezTo>
                  <a:cubicBezTo>
                    <a:pt x="17" y="4930"/>
                    <a:pt x="7" y="4956"/>
                    <a:pt x="7" y="4982"/>
                  </a:cubicBezTo>
                  <a:cubicBezTo>
                    <a:pt x="7" y="5008"/>
                    <a:pt x="14" y="5034"/>
                    <a:pt x="14" y="5059"/>
                  </a:cubicBezTo>
                  <a:cubicBezTo>
                    <a:pt x="14" y="5084"/>
                    <a:pt x="12" y="5110"/>
                    <a:pt x="12" y="5136"/>
                  </a:cubicBezTo>
                  <a:cubicBezTo>
                    <a:pt x="12" y="5174"/>
                    <a:pt x="14" y="5174"/>
                    <a:pt x="14" y="5213"/>
                  </a:cubicBezTo>
                  <a:cubicBezTo>
                    <a:pt x="14" y="5252"/>
                    <a:pt x="15" y="5252"/>
                    <a:pt x="15" y="5291"/>
                  </a:cubicBezTo>
                  <a:cubicBezTo>
                    <a:pt x="15" y="5330"/>
                    <a:pt x="5" y="5330"/>
                    <a:pt x="5" y="5368"/>
                  </a:cubicBezTo>
                  <a:cubicBezTo>
                    <a:pt x="5" y="5407"/>
                    <a:pt x="4" y="5407"/>
                    <a:pt x="4" y="5447"/>
                  </a:cubicBezTo>
                  <a:cubicBezTo>
                    <a:pt x="4" y="5485"/>
                    <a:pt x="9" y="5485"/>
                    <a:pt x="9" y="5524"/>
                  </a:cubicBezTo>
                  <a:cubicBezTo>
                    <a:pt x="9" y="5562"/>
                    <a:pt x="12" y="5562"/>
                    <a:pt x="12" y="5602"/>
                  </a:cubicBezTo>
                  <a:cubicBezTo>
                    <a:pt x="12" y="5639"/>
                    <a:pt x="17" y="5639"/>
                    <a:pt x="17" y="5678"/>
                  </a:cubicBezTo>
                  <a:cubicBezTo>
                    <a:pt x="17" y="5716"/>
                    <a:pt x="5" y="5716"/>
                    <a:pt x="5" y="5755"/>
                  </a:cubicBezTo>
                  <a:cubicBezTo>
                    <a:pt x="5" y="5793"/>
                    <a:pt x="6" y="5793"/>
                    <a:pt x="6" y="5832"/>
                  </a:cubicBezTo>
                  <a:cubicBezTo>
                    <a:pt x="6" y="5870"/>
                    <a:pt x="17" y="5870"/>
                    <a:pt x="17" y="5908"/>
                  </a:cubicBezTo>
                  <a:cubicBezTo>
                    <a:pt x="17" y="5946"/>
                    <a:pt x="4" y="5946"/>
                    <a:pt x="4" y="5984"/>
                  </a:cubicBezTo>
                  <a:cubicBezTo>
                    <a:pt x="4" y="6022"/>
                    <a:pt x="9" y="6022"/>
                    <a:pt x="9" y="6060"/>
                  </a:cubicBezTo>
                  <a:cubicBezTo>
                    <a:pt x="9" y="6098"/>
                    <a:pt x="11" y="6098"/>
                    <a:pt x="11" y="6137"/>
                  </a:cubicBezTo>
                  <a:cubicBezTo>
                    <a:pt x="11" y="6175"/>
                    <a:pt x="10" y="6175"/>
                    <a:pt x="10" y="6213"/>
                  </a:cubicBezTo>
                  <a:cubicBezTo>
                    <a:pt x="10" y="6251"/>
                    <a:pt x="4" y="6251"/>
                    <a:pt x="4" y="6290"/>
                  </a:cubicBezTo>
                  <a:cubicBezTo>
                    <a:pt x="4" y="6327"/>
                    <a:pt x="17" y="6327"/>
                    <a:pt x="17" y="6366"/>
                  </a:cubicBezTo>
                  <a:cubicBezTo>
                    <a:pt x="17" y="6403"/>
                    <a:pt x="9" y="6403"/>
                    <a:pt x="9" y="6443"/>
                  </a:cubicBezTo>
                  <a:cubicBezTo>
                    <a:pt x="9" y="6480"/>
                    <a:pt x="2" y="6480"/>
                    <a:pt x="2" y="6519"/>
                  </a:cubicBezTo>
                  <a:cubicBezTo>
                    <a:pt x="2" y="6556"/>
                    <a:pt x="11" y="6556"/>
                    <a:pt x="11" y="6595"/>
                  </a:cubicBezTo>
                  <a:cubicBezTo>
                    <a:pt x="11" y="6632"/>
                    <a:pt x="2" y="6632"/>
                    <a:pt x="2" y="6671"/>
                  </a:cubicBezTo>
                  <a:cubicBezTo>
                    <a:pt x="2" y="6708"/>
                    <a:pt x="10" y="6708"/>
                    <a:pt x="10" y="6748"/>
                  </a:cubicBezTo>
                  <a:cubicBezTo>
                    <a:pt x="10" y="6785"/>
                    <a:pt x="12" y="6785"/>
                    <a:pt x="12" y="6824"/>
                  </a:cubicBezTo>
                  <a:cubicBezTo>
                    <a:pt x="12" y="6861"/>
                    <a:pt x="11" y="6861"/>
                    <a:pt x="11" y="6900"/>
                  </a:cubicBezTo>
                  <a:cubicBezTo>
                    <a:pt x="11" y="6938"/>
                    <a:pt x="4" y="6938"/>
                    <a:pt x="4" y="6976"/>
                  </a:cubicBezTo>
                  <a:cubicBezTo>
                    <a:pt x="4" y="7014"/>
                    <a:pt x="11" y="7014"/>
                    <a:pt x="11" y="7053"/>
                  </a:cubicBezTo>
                  <a:cubicBezTo>
                    <a:pt x="11" y="7091"/>
                    <a:pt x="9" y="7092"/>
                    <a:pt x="9" y="7129"/>
                  </a:cubicBezTo>
                  <a:cubicBezTo>
                    <a:pt x="9" y="7167"/>
                    <a:pt x="7" y="7167"/>
                    <a:pt x="7" y="7205"/>
                  </a:cubicBezTo>
                  <a:cubicBezTo>
                    <a:pt x="7" y="7243"/>
                    <a:pt x="11" y="7243"/>
                    <a:pt x="11" y="7281"/>
                  </a:cubicBezTo>
                  <a:cubicBezTo>
                    <a:pt x="11" y="7319"/>
                    <a:pt x="14" y="7319"/>
                    <a:pt x="14" y="7358"/>
                  </a:cubicBezTo>
                  <a:cubicBezTo>
                    <a:pt x="14" y="7396"/>
                    <a:pt x="2" y="7396"/>
                    <a:pt x="2" y="7435"/>
                  </a:cubicBezTo>
                  <a:cubicBezTo>
                    <a:pt x="2" y="7472"/>
                    <a:pt x="6" y="7472"/>
                    <a:pt x="6" y="7511"/>
                  </a:cubicBezTo>
                  <a:cubicBezTo>
                    <a:pt x="6" y="7548"/>
                    <a:pt x="14" y="7548"/>
                    <a:pt x="14" y="7587"/>
                  </a:cubicBezTo>
                  <a:cubicBezTo>
                    <a:pt x="14" y="7624"/>
                    <a:pt x="9" y="7624"/>
                    <a:pt x="9" y="7664"/>
                  </a:cubicBezTo>
                  <a:cubicBezTo>
                    <a:pt x="9" y="7701"/>
                    <a:pt x="2" y="7701"/>
                    <a:pt x="2" y="7740"/>
                  </a:cubicBezTo>
                  <a:cubicBezTo>
                    <a:pt x="2" y="7777"/>
                    <a:pt x="9" y="7778"/>
                    <a:pt x="9" y="7816"/>
                  </a:cubicBezTo>
                  <a:cubicBezTo>
                    <a:pt x="9" y="7853"/>
                    <a:pt x="7" y="7854"/>
                    <a:pt x="7" y="7892"/>
                  </a:cubicBezTo>
                  <a:cubicBezTo>
                    <a:pt x="7" y="7929"/>
                    <a:pt x="15" y="7929"/>
                    <a:pt x="15" y="7969"/>
                  </a:cubicBezTo>
                  <a:cubicBezTo>
                    <a:pt x="15" y="8007"/>
                    <a:pt x="7" y="8007"/>
                    <a:pt x="7" y="8045"/>
                  </a:cubicBezTo>
                  <a:cubicBezTo>
                    <a:pt x="7" y="8083"/>
                    <a:pt x="5" y="8083"/>
                    <a:pt x="5" y="8121"/>
                  </a:cubicBezTo>
                  <a:cubicBezTo>
                    <a:pt x="5" y="8159"/>
                    <a:pt x="11" y="8160"/>
                    <a:pt x="11" y="8197"/>
                  </a:cubicBezTo>
                  <a:cubicBezTo>
                    <a:pt x="11" y="8235"/>
                    <a:pt x="7" y="8235"/>
                    <a:pt x="7" y="8274"/>
                  </a:cubicBezTo>
                  <a:cubicBezTo>
                    <a:pt x="7" y="8312"/>
                    <a:pt x="10" y="8312"/>
                    <a:pt x="10" y="8350"/>
                  </a:cubicBezTo>
                  <a:cubicBezTo>
                    <a:pt x="10" y="8388"/>
                    <a:pt x="11" y="8389"/>
                    <a:pt x="11" y="8426"/>
                  </a:cubicBezTo>
                  <a:cubicBezTo>
                    <a:pt x="11" y="8464"/>
                    <a:pt x="9" y="8464"/>
                    <a:pt x="9" y="8502"/>
                  </a:cubicBezTo>
                  <a:cubicBezTo>
                    <a:pt x="9" y="8540"/>
                    <a:pt x="11" y="8542"/>
                    <a:pt x="11" y="8580"/>
                  </a:cubicBezTo>
                  <a:cubicBezTo>
                    <a:pt x="11" y="8617"/>
                    <a:pt x="12" y="8617"/>
                    <a:pt x="12" y="8656"/>
                  </a:cubicBezTo>
                  <a:cubicBezTo>
                    <a:pt x="12" y="8693"/>
                    <a:pt x="15" y="8693"/>
                    <a:pt x="15" y="8732"/>
                  </a:cubicBezTo>
                  <a:cubicBezTo>
                    <a:pt x="15" y="8769"/>
                    <a:pt x="0" y="8769"/>
                    <a:pt x="0" y="8808"/>
                  </a:cubicBezTo>
                  <a:cubicBezTo>
                    <a:pt x="0" y="8845"/>
                    <a:pt x="6" y="8845"/>
                    <a:pt x="6" y="8885"/>
                  </a:cubicBezTo>
                  <a:lnTo>
                    <a:pt x="6" y="8961"/>
                  </a:lnTo>
                  <a:cubicBezTo>
                    <a:pt x="6" y="8998"/>
                    <a:pt x="10" y="8999"/>
                    <a:pt x="10" y="9037"/>
                  </a:cubicBezTo>
                  <a:cubicBezTo>
                    <a:pt x="10" y="9074"/>
                    <a:pt x="7" y="9076"/>
                    <a:pt x="7" y="9113"/>
                  </a:cubicBezTo>
                  <a:cubicBezTo>
                    <a:pt x="7" y="9150"/>
                    <a:pt x="2" y="9153"/>
                    <a:pt x="2" y="9190"/>
                  </a:cubicBezTo>
                  <a:cubicBezTo>
                    <a:pt x="2" y="9228"/>
                    <a:pt x="9" y="9228"/>
                    <a:pt x="9" y="9266"/>
                  </a:cubicBezTo>
                  <a:cubicBezTo>
                    <a:pt x="9" y="9304"/>
                    <a:pt x="4" y="9304"/>
                    <a:pt x="4" y="9342"/>
                  </a:cubicBezTo>
                  <a:cubicBezTo>
                    <a:pt x="4" y="9380"/>
                    <a:pt x="14" y="9380"/>
                    <a:pt x="14" y="9418"/>
                  </a:cubicBezTo>
                  <a:cubicBezTo>
                    <a:pt x="14" y="9456"/>
                    <a:pt x="11" y="9458"/>
                    <a:pt x="11" y="9495"/>
                  </a:cubicBezTo>
                  <a:cubicBezTo>
                    <a:pt x="11" y="9533"/>
                    <a:pt x="15" y="9533"/>
                    <a:pt x="15" y="9571"/>
                  </a:cubicBezTo>
                  <a:cubicBezTo>
                    <a:pt x="15" y="9609"/>
                    <a:pt x="2" y="9609"/>
                    <a:pt x="2" y="9647"/>
                  </a:cubicBezTo>
                  <a:cubicBezTo>
                    <a:pt x="2" y="9685"/>
                    <a:pt x="7" y="9685"/>
                    <a:pt x="7" y="9724"/>
                  </a:cubicBezTo>
                  <a:cubicBezTo>
                    <a:pt x="7" y="9761"/>
                    <a:pt x="12" y="9763"/>
                    <a:pt x="12" y="9801"/>
                  </a:cubicBezTo>
                  <a:cubicBezTo>
                    <a:pt x="12" y="9838"/>
                    <a:pt x="11" y="9839"/>
                    <a:pt x="11" y="9877"/>
                  </a:cubicBezTo>
                  <a:cubicBezTo>
                    <a:pt x="11" y="9914"/>
                    <a:pt x="10" y="9914"/>
                    <a:pt x="10" y="9953"/>
                  </a:cubicBezTo>
                  <a:cubicBezTo>
                    <a:pt x="10" y="9990"/>
                    <a:pt x="5" y="9991"/>
                    <a:pt x="5" y="10029"/>
                  </a:cubicBezTo>
                  <a:cubicBezTo>
                    <a:pt x="5" y="10066"/>
                    <a:pt x="15" y="10066"/>
                    <a:pt x="15" y="10106"/>
                  </a:cubicBezTo>
                  <a:cubicBezTo>
                    <a:pt x="15" y="10143"/>
                    <a:pt x="7" y="10143"/>
                    <a:pt x="7" y="10182"/>
                  </a:cubicBezTo>
                  <a:cubicBezTo>
                    <a:pt x="7" y="10219"/>
                    <a:pt x="4" y="10219"/>
                    <a:pt x="4" y="10258"/>
                  </a:cubicBezTo>
                  <a:cubicBezTo>
                    <a:pt x="4" y="10296"/>
                    <a:pt x="17" y="10296"/>
                    <a:pt x="17" y="10334"/>
                  </a:cubicBezTo>
                  <a:cubicBezTo>
                    <a:pt x="17" y="10372"/>
                    <a:pt x="12" y="10372"/>
                    <a:pt x="12" y="10411"/>
                  </a:cubicBezTo>
                  <a:cubicBezTo>
                    <a:pt x="12" y="10449"/>
                    <a:pt x="15" y="10449"/>
                    <a:pt x="15" y="10487"/>
                  </a:cubicBezTo>
                  <a:cubicBezTo>
                    <a:pt x="15" y="10525"/>
                    <a:pt x="5" y="10525"/>
                    <a:pt x="5" y="10563"/>
                  </a:cubicBezTo>
                  <a:cubicBezTo>
                    <a:pt x="5" y="10601"/>
                    <a:pt x="9" y="10601"/>
                    <a:pt x="9" y="10639"/>
                  </a:cubicBezTo>
                  <a:cubicBezTo>
                    <a:pt x="9" y="10677"/>
                    <a:pt x="11" y="10677"/>
                    <a:pt x="11" y="10716"/>
                  </a:cubicBezTo>
                  <a:lnTo>
                    <a:pt x="11" y="10793"/>
                  </a:lnTo>
                  <a:cubicBezTo>
                    <a:pt x="11" y="10830"/>
                    <a:pt x="12" y="10830"/>
                    <a:pt x="12" y="10869"/>
                  </a:cubicBezTo>
                  <a:cubicBezTo>
                    <a:pt x="12" y="10906"/>
                    <a:pt x="7" y="10907"/>
                    <a:pt x="7" y="10945"/>
                  </a:cubicBezTo>
                  <a:cubicBezTo>
                    <a:pt x="7" y="10982"/>
                    <a:pt x="14" y="10984"/>
                    <a:pt x="14" y="11022"/>
                  </a:cubicBezTo>
                  <a:cubicBezTo>
                    <a:pt x="14" y="11059"/>
                    <a:pt x="4" y="11059"/>
                    <a:pt x="4" y="11098"/>
                  </a:cubicBezTo>
                  <a:cubicBezTo>
                    <a:pt x="4" y="11135"/>
                    <a:pt x="2" y="11135"/>
                    <a:pt x="2" y="11174"/>
                  </a:cubicBezTo>
                  <a:cubicBezTo>
                    <a:pt x="2" y="11211"/>
                    <a:pt x="10" y="11211"/>
                    <a:pt x="10" y="11250"/>
                  </a:cubicBezTo>
                  <a:cubicBezTo>
                    <a:pt x="10" y="11287"/>
                    <a:pt x="9" y="11287"/>
                    <a:pt x="9" y="11327"/>
                  </a:cubicBezTo>
                  <a:cubicBezTo>
                    <a:pt x="9" y="11365"/>
                    <a:pt x="14" y="11365"/>
                    <a:pt x="14" y="11403"/>
                  </a:cubicBezTo>
                  <a:cubicBezTo>
                    <a:pt x="14" y="11441"/>
                    <a:pt x="4" y="11441"/>
                    <a:pt x="4" y="11479"/>
                  </a:cubicBezTo>
                  <a:cubicBezTo>
                    <a:pt x="4" y="11517"/>
                    <a:pt x="12" y="11517"/>
                    <a:pt x="12" y="11555"/>
                  </a:cubicBezTo>
                  <a:cubicBezTo>
                    <a:pt x="12" y="11593"/>
                    <a:pt x="10" y="11593"/>
                    <a:pt x="10" y="11632"/>
                  </a:cubicBezTo>
                  <a:cubicBezTo>
                    <a:pt x="10" y="11670"/>
                    <a:pt x="4" y="11670"/>
                    <a:pt x="4" y="11708"/>
                  </a:cubicBezTo>
                  <a:cubicBezTo>
                    <a:pt x="4" y="11746"/>
                    <a:pt x="12" y="11746"/>
                    <a:pt x="12" y="11784"/>
                  </a:cubicBezTo>
                  <a:cubicBezTo>
                    <a:pt x="12" y="11822"/>
                    <a:pt x="7" y="11822"/>
                    <a:pt x="7" y="11860"/>
                  </a:cubicBezTo>
                  <a:cubicBezTo>
                    <a:pt x="7" y="11898"/>
                    <a:pt x="2" y="11898"/>
                    <a:pt x="2" y="11938"/>
                  </a:cubicBezTo>
                  <a:cubicBezTo>
                    <a:pt x="2" y="11975"/>
                    <a:pt x="0" y="11975"/>
                    <a:pt x="0" y="12014"/>
                  </a:cubicBezTo>
                  <a:cubicBezTo>
                    <a:pt x="0" y="12051"/>
                    <a:pt x="15" y="12051"/>
                    <a:pt x="15" y="12090"/>
                  </a:cubicBezTo>
                  <a:cubicBezTo>
                    <a:pt x="15" y="12127"/>
                    <a:pt x="14" y="12127"/>
                    <a:pt x="14" y="12166"/>
                  </a:cubicBezTo>
                  <a:cubicBezTo>
                    <a:pt x="14" y="12203"/>
                    <a:pt x="7" y="12203"/>
                    <a:pt x="7" y="12243"/>
                  </a:cubicBezTo>
                  <a:cubicBezTo>
                    <a:pt x="7" y="12280"/>
                    <a:pt x="4" y="12280"/>
                    <a:pt x="4" y="12319"/>
                  </a:cubicBezTo>
                  <a:cubicBezTo>
                    <a:pt x="4" y="12356"/>
                    <a:pt x="12" y="12357"/>
                    <a:pt x="12" y="12395"/>
                  </a:cubicBezTo>
                  <a:cubicBezTo>
                    <a:pt x="12" y="12432"/>
                    <a:pt x="10" y="12432"/>
                    <a:pt x="10" y="12471"/>
                  </a:cubicBezTo>
                  <a:cubicBezTo>
                    <a:pt x="10" y="12508"/>
                    <a:pt x="2" y="12508"/>
                    <a:pt x="2" y="12548"/>
                  </a:cubicBezTo>
                  <a:cubicBezTo>
                    <a:pt x="2" y="12586"/>
                    <a:pt x="7" y="12586"/>
                    <a:pt x="7" y="12624"/>
                  </a:cubicBezTo>
                  <a:cubicBezTo>
                    <a:pt x="7" y="12662"/>
                    <a:pt x="2" y="12662"/>
                    <a:pt x="2" y="12700"/>
                  </a:cubicBezTo>
                  <a:cubicBezTo>
                    <a:pt x="2" y="12738"/>
                    <a:pt x="10" y="12739"/>
                    <a:pt x="10" y="12776"/>
                  </a:cubicBezTo>
                  <a:cubicBezTo>
                    <a:pt x="10" y="12814"/>
                    <a:pt x="15" y="12816"/>
                    <a:pt x="15" y="12853"/>
                  </a:cubicBezTo>
                  <a:cubicBezTo>
                    <a:pt x="15" y="12891"/>
                    <a:pt x="5" y="12892"/>
                    <a:pt x="5" y="12929"/>
                  </a:cubicBezTo>
                  <a:cubicBezTo>
                    <a:pt x="5" y="12967"/>
                    <a:pt x="15" y="12968"/>
                    <a:pt x="15" y="13005"/>
                  </a:cubicBezTo>
                  <a:cubicBezTo>
                    <a:pt x="15" y="13043"/>
                    <a:pt x="6" y="13044"/>
                    <a:pt x="6" y="13082"/>
                  </a:cubicBezTo>
                  <a:cubicBezTo>
                    <a:pt x="6" y="13119"/>
                    <a:pt x="2" y="13119"/>
                    <a:pt x="2" y="13159"/>
                  </a:cubicBezTo>
                  <a:cubicBezTo>
                    <a:pt x="2" y="13196"/>
                    <a:pt x="0" y="13197"/>
                    <a:pt x="0" y="13235"/>
                  </a:cubicBezTo>
                  <a:lnTo>
                    <a:pt x="0" y="13311"/>
                  </a:lnTo>
                  <a:lnTo>
                    <a:pt x="0" y="13387"/>
                  </a:lnTo>
                  <a:cubicBezTo>
                    <a:pt x="0" y="13424"/>
                    <a:pt x="12" y="13426"/>
                    <a:pt x="12" y="13464"/>
                  </a:cubicBezTo>
                  <a:cubicBezTo>
                    <a:pt x="12" y="13501"/>
                    <a:pt x="14" y="13502"/>
                    <a:pt x="14" y="13540"/>
                  </a:cubicBezTo>
                  <a:cubicBezTo>
                    <a:pt x="14" y="13577"/>
                    <a:pt x="12" y="13577"/>
                    <a:pt x="12" y="13616"/>
                  </a:cubicBezTo>
                  <a:cubicBezTo>
                    <a:pt x="12" y="13654"/>
                    <a:pt x="0" y="13654"/>
                    <a:pt x="0" y="13692"/>
                  </a:cubicBezTo>
                  <a:cubicBezTo>
                    <a:pt x="0" y="13730"/>
                    <a:pt x="14" y="13730"/>
                    <a:pt x="14" y="13769"/>
                  </a:cubicBezTo>
                  <a:cubicBezTo>
                    <a:pt x="14" y="13807"/>
                    <a:pt x="4" y="13807"/>
                    <a:pt x="4" y="13845"/>
                  </a:cubicBezTo>
                  <a:cubicBezTo>
                    <a:pt x="4" y="13883"/>
                    <a:pt x="5" y="13884"/>
                    <a:pt x="5" y="13921"/>
                  </a:cubicBezTo>
                  <a:cubicBezTo>
                    <a:pt x="5" y="13959"/>
                    <a:pt x="12" y="13959"/>
                    <a:pt x="12" y="13997"/>
                  </a:cubicBezTo>
                  <a:cubicBezTo>
                    <a:pt x="12" y="14035"/>
                    <a:pt x="9" y="14035"/>
                    <a:pt x="9" y="14074"/>
                  </a:cubicBezTo>
                  <a:cubicBezTo>
                    <a:pt x="9" y="14112"/>
                    <a:pt x="6" y="14112"/>
                    <a:pt x="6" y="14151"/>
                  </a:cubicBezTo>
                  <a:cubicBezTo>
                    <a:pt x="6" y="14188"/>
                    <a:pt x="15" y="14188"/>
                    <a:pt x="15" y="14227"/>
                  </a:cubicBezTo>
                  <a:cubicBezTo>
                    <a:pt x="15" y="14264"/>
                    <a:pt x="10" y="14265"/>
                    <a:pt x="10" y="14303"/>
                  </a:cubicBezTo>
                  <a:lnTo>
                    <a:pt x="10" y="14380"/>
                  </a:lnTo>
                  <a:cubicBezTo>
                    <a:pt x="10" y="14417"/>
                    <a:pt x="9" y="14417"/>
                    <a:pt x="9" y="14456"/>
                  </a:cubicBezTo>
                  <a:cubicBezTo>
                    <a:pt x="9" y="14493"/>
                    <a:pt x="7" y="14493"/>
                    <a:pt x="7" y="14532"/>
                  </a:cubicBezTo>
                  <a:lnTo>
                    <a:pt x="7" y="14608"/>
                  </a:lnTo>
                  <a:cubicBezTo>
                    <a:pt x="7" y="14648"/>
                    <a:pt x="11" y="14648"/>
                    <a:pt x="11" y="14685"/>
                  </a:cubicBezTo>
                  <a:cubicBezTo>
                    <a:pt x="11" y="14724"/>
                    <a:pt x="9" y="14722"/>
                    <a:pt x="9" y="14761"/>
                  </a:cubicBezTo>
                  <a:cubicBezTo>
                    <a:pt x="9" y="14800"/>
                    <a:pt x="10" y="14799"/>
                    <a:pt x="10" y="14837"/>
                  </a:cubicBezTo>
                  <a:cubicBezTo>
                    <a:pt x="10" y="14876"/>
                    <a:pt x="12" y="14875"/>
                    <a:pt x="12" y="14913"/>
                  </a:cubicBezTo>
                  <a:cubicBezTo>
                    <a:pt x="12" y="14953"/>
                    <a:pt x="11" y="14951"/>
                    <a:pt x="11" y="14990"/>
                  </a:cubicBezTo>
                  <a:cubicBezTo>
                    <a:pt x="11" y="15029"/>
                    <a:pt x="15" y="15028"/>
                    <a:pt x="15" y="15066"/>
                  </a:cubicBezTo>
                  <a:cubicBezTo>
                    <a:pt x="15" y="15105"/>
                    <a:pt x="5" y="15104"/>
                    <a:pt x="5" y="15142"/>
                  </a:cubicBezTo>
                  <a:cubicBezTo>
                    <a:pt x="5" y="15181"/>
                    <a:pt x="9" y="15181"/>
                    <a:pt x="9" y="15218"/>
                  </a:cubicBezTo>
                  <a:cubicBezTo>
                    <a:pt x="9" y="15258"/>
                    <a:pt x="11" y="15256"/>
                    <a:pt x="11" y="15296"/>
                  </a:cubicBezTo>
                  <a:cubicBezTo>
                    <a:pt x="11" y="15334"/>
                    <a:pt x="0" y="15333"/>
                    <a:pt x="0" y="15372"/>
                  </a:cubicBezTo>
                  <a:cubicBezTo>
                    <a:pt x="0" y="15410"/>
                    <a:pt x="12" y="15409"/>
                    <a:pt x="12" y="15448"/>
                  </a:cubicBezTo>
                  <a:cubicBezTo>
                    <a:pt x="12" y="15486"/>
                    <a:pt x="7" y="15485"/>
                    <a:pt x="7" y="15524"/>
                  </a:cubicBezTo>
                  <a:cubicBezTo>
                    <a:pt x="7" y="15563"/>
                    <a:pt x="4" y="15561"/>
                    <a:pt x="4" y="15601"/>
                  </a:cubicBezTo>
                  <a:cubicBezTo>
                    <a:pt x="4" y="15639"/>
                    <a:pt x="2" y="15639"/>
                    <a:pt x="2" y="15677"/>
                  </a:cubicBezTo>
                  <a:cubicBezTo>
                    <a:pt x="2" y="15715"/>
                    <a:pt x="10" y="15714"/>
                    <a:pt x="10" y="15753"/>
                  </a:cubicBezTo>
                  <a:cubicBezTo>
                    <a:pt x="10" y="15791"/>
                    <a:pt x="4" y="15790"/>
                    <a:pt x="4" y="15829"/>
                  </a:cubicBezTo>
                  <a:cubicBezTo>
                    <a:pt x="4" y="15869"/>
                    <a:pt x="2" y="15866"/>
                    <a:pt x="2" y="15906"/>
                  </a:cubicBezTo>
                  <a:cubicBezTo>
                    <a:pt x="2" y="15945"/>
                    <a:pt x="11" y="15945"/>
                    <a:pt x="11" y="15982"/>
                  </a:cubicBezTo>
                  <a:cubicBezTo>
                    <a:pt x="11" y="16021"/>
                    <a:pt x="9" y="16021"/>
                    <a:pt x="9" y="16058"/>
                  </a:cubicBezTo>
                  <a:cubicBezTo>
                    <a:pt x="9" y="16097"/>
                    <a:pt x="12" y="16097"/>
                    <a:pt x="12" y="16134"/>
                  </a:cubicBezTo>
                  <a:cubicBezTo>
                    <a:pt x="12" y="16174"/>
                    <a:pt x="6" y="16172"/>
                    <a:pt x="6" y="16211"/>
                  </a:cubicBezTo>
                  <a:cubicBezTo>
                    <a:pt x="6" y="16250"/>
                    <a:pt x="10" y="16249"/>
                    <a:pt x="10" y="16287"/>
                  </a:cubicBezTo>
                  <a:cubicBezTo>
                    <a:pt x="10" y="16326"/>
                    <a:pt x="6" y="16326"/>
                    <a:pt x="6" y="16363"/>
                  </a:cubicBezTo>
                  <a:cubicBezTo>
                    <a:pt x="6" y="16402"/>
                    <a:pt x="11" y="16402"/>
                    <a:pt x="11" y="16440"/>
                  </a:cubicBezTo>
                  <a:cubicBezTo>
                    <a:pt x="11" y="16477"/>
                    <a:pt x="7" y="16477"/>
                    <a:pt x="7" y="16517"/>
                  </a:cubicBezTo>
                  <a:cubicBezTo>
                    <a:pt x="7" y="16554"/>
                    <a:pt x="5" y="16554"/>
                    <a:pt x="5" y="16593"/>
                  </a:cubicBezTo>
                  <a:cubicBezTo>
                    <a:pt x="5" y="16630"/>
                    <a:pt x="11" y="16630"/>
                    <a:pt x="11" y="16669"/>
                  </a:cubicBezTo>
                  <a:cubicBezTo>
                    <a:pt x="11" y="16706"/>
                    <a:pt x="15" y="16707"/>
                    <a:pt x="15" y="16745"/>
                  </a:cubicBezTo>
                  <a:cubicBezTo>
                    <a:pt x="15" y="16782"/>
                    <a:pt x="7" y="16782"/>
                    <a:pt x="7" y="16822"/>
                  </a:cubicBezTo>
                  <a:cubicBezTo>
                    <a:pt x="7" y="16859"/>
                    <a:pt x="15" y="16859"/>
                    <a:pt x="15" y="16898"/>
                  </a:cubicBezTo>
                  <a:cubicBezTo>
                    <a:pt x="15" y="16935"/>
                    <a:pt x="12" y="16937"/>
                    <a:pt x="12" y="16974"/>
                  </a:cubicBezTo>
                  <a:cubicBezTo>
                    <a:pt x="12" y="17011"/>
                    <a:pt x="10" y="17013"/>
                    <a:pt x="10" y="17050"/>
                  </a:cubicBezTo>
                  <a:cubicBezTo>
                    <a:pt x="10" y="17088"/>
                    <a:pt x="15" y="17088"/>
                    <a:pt x="15" y="17127"/>
                  </a:cubicBezTo>
                  <a:cubicBezTo>
                    <a:pt x="15" y="17165"/>
                    <a:pt x="0" y="17165"/>
                    <a:pt x="0" y="17203"/>
                  </a:cubicBezTo>
                  <a:cubicBezTo>
                    <a:pt x="0" y="17241"/>
                    <a:pt x="4" y="17241"/>
                    <a:pt x="4" y="17279"/>
                  </a:cubicBezTo>
                  <a:lnTo>
                    <a:pt x="4" y="17355"/>
                  </a:lnTo>
                  <a:lnTo>
                    <a:pt x="4" y="17432"/>
                  </a:lnTo>
                  <a:cubicBezTo>
                    <a:pt x="4" y="17470"/>
                    <a:pt x="12" y="17470"/>
                    <a:pt x="12" y="17509"/>
                  </a:cubicBezTo>
                  <a:lnTo>
                    <a:pt x="12" y="17585"/>
                  </a:lnTo>
                  <a:cubicBezTo>
                    <a:pt x="12" y="17622"/>
                    <a:pt x="10" y="17623"/>
                    <a:pt x="10" y="17661"/>
                  </a:cubicBezTo>
                  <a:cubicBezTo>
                    <a:pt x="10" y="17698"/>
                    <a:pt x="14" y="17700"/>
                    <a:pt x="14" y="17738"/>
                  </a:cubicBezTo>
                  <a:lnTo>
                    <a:pt x="14" y="17814"/>
                  </a:lnTo>
                  <a:cubicBezTo>
                    <a:pt x="14" y="17851"/>
                    <a:pt x="2" y="17851"/>
                    <a:pt x="2" y="17890"/>
                  </a:cubicBezTo>
                  <a:cubicBezTo>
                    <a:pt x="2" y="17927"/>
                    <a:pt x="6" y="17928"/>
                    <a:pt x="6" y="17966"/>
                  </a:cubicBezTo>
                  <a:cubicBezTo>
                    <a:pt x="6" y="18003"/>
                    <a:pt x="10" y="18003"/>
                    <a:pt x="10" y="18043"/>
                  </a:cubicBezTo>
                  <a:cubicBezTo>
                    <a:pt x="10" y="18080"/>
                    <a:pt x="2" y="18082"/>
                    <a:pt x="2" y="18119"/>
                  </a:cubicBezTo>
                  <a:cubicBezTo>
                    <a:pt x="2" y="18157"/>
                    <a:pt x="6" y="18158"/>
                    <a:pt x="6" y="18195"/>
                  </a:cubicBezTo>
                  <a:cubicBezTo>
                    <a:pt x="6" y="18233"/>
                    <a:pt x="12" y="18233"/>
                    <a:pt x="12" y="18271"/>
                  </a:cubicBezTo>
                  <a:cubicBezTo>
                    <a:pt x="12" y="18309"/>
                    <a:pt x="5" y="18311"/>
                    <a:pt x="5" y="18348"/>
                  </a:cubicBezTo>
                  <a:cubicBezTo>
                    <a:pt x="5" y="18386"/>
                    <a:pt x="7" y="18386"/>
                    <a:pt x="7" y="18424"/>
                  </a:cubicBezTo>
                  <a:cubicBezTo>
                    <a:pt x="7" y="18462"/>
                    <a:pt x="15" y="18462"/>
                    <a:pt x="15" y="18500"/>
                  </a:cubicBezTo>
                  <a:cubicBezTo>
                    <a:pt x="15" y="18538"/>
                    <a:pt x="6" y="18539"/>
                    <a:pt x="6" y="18576"/>
                  </a:cubicBezTo>
                  <a:cubicBezTo>
                    <a:pt x="6" y="18614"/>
                    <a:pt x="12" y="18616"/>
                    <a:pt x="12" y="18654"/>
                  </a:cubicBezTo>
                  <a:cubicBezTo>
                    <a:pt x="12" y="18691"/>
                    <a:pt x="6" y="18691"/>
                    <a:pt x="6" y="18730"/>
                  </a:cubicBezTo>
                  <a:cubicBezTo>
                    <a:pt x="6" y="18767"/>
                    <a:pt x="12" y="18767"/>
                    <a:pt x="12" y="18806"/>
                  </a:cubicBezTo>
                  <a:cubicBezTo>
                    <a:pt x="12" y="18843"/>
                    <a:pt x="7" y="18844"/>
                    <a:pt x="7" y="18882"/>
                  </a:cubicBezTo>
                  <a:cubicBezTo>
                    <a:pt x="7" y="18919"/>
                    <a:pt x="11" y="18921"/>
                    <a:pt x="11" y="18959"/>
                  </a:cubicBezTo>
                  <a:cubicBezTo>
                    <a:pt x="11" y="18996"/>
                    <a:pt x="4" y="18996"/>
                    <a:pt x="4" y="19035"/>
                  </a:cubicBezTo>
                  <a:cubicBezTo>
                    <a:pt x="4" y="19072"/>
                    <a:pt x="17" y="19072"/>
                    <a:pt x="17" y="19111"/>
                  </a:cubicBezTo>
                  <a:cubicBezTo>
                    <a:pt x="17" y="19148"/>
                    <a:pt x="5" y="19149"/>
                    <a:pt x="5" y="19187"/>
                  </a:cubicBezTo>
                  <a:cubicBezTo>
                    <a:pt x="5" y="19224"/>
                    <a:pt x="14" y="19227"/>
                    <a:pt x="14" y="19264"/>
                  </a:cubicBezTo>
                  <a:cubicBezTo>
                    <a:pt x="14" y="19302"/>
                    <a:pt x="4" y="19302"/>
                    <a:pt x="4" y="19340"/>
                  </a:cubicBezTo>
                  <a:cubicBezTo>
                    <a:pt x="4" y="19378"/>
                    <a:pt x="6" y="19379"/>
                    <a:pt x="6" y="19416"/>
                  </a:cubicBezTo>
                  <a:cubicBezTo>
                    <a:pt x="6" y="19454"/>
                    <a:pt x="10" y="19454"/>
                    <a:pt x="10" y="19492"/>
                  </a:cubicBezTo>
                  <a:lnTo>
                    <a:pt x="10" y="19569"/>
                  </a:lnTo>
                  <a:cubicBezTo>
                    <a:pt x="11" y="19595"/>
                    <a:pt x="17" y="19620"/>
                    <a:pt x="18" y="19645"/>
                  </a:cubicBezTo>
                  <a:cubicBezTo>
                    <a:pt x="20" y="19671"/>
                    <a:pt x="11" y="19697"/>
                    <a:pt x="12" y="19721"/>
                  </a:cubicBezTo>
                  <a:cubicBezTo>
                    <a:pt x="14" y="19747"/>
                    <a:pt x="18" y="19773"/>
                    <a:pt x="20" y="19799"/>
                  </a:cubicBezTo>
                  <a:cubicBezTo>
                    <a:pt x="22" y="19823"/>
                    <a:pt x="30" y="19848"/>
                    <a:pt x="33" y="19874"/>
                  </a:cubicBezTo>
                  <a:cubicBezTo>
                    <a:pt x="34" y="19898"/>
                    <a:pt x="37" y="19924"/>
                    <a:pt x="39" y="19950"/>
                  </a:cubicBezTo>
                  <a:cubicBezTo>
                    <a:pt x="42" y="19975"/>
                    <a:pt x="39" y="20000"/>
                    <a:pt x="42" y="20026"/>
                  </a:cubicBezTo>
                  <a:cubicBezTo>
                    <a:pt x="44" y="20051"/>
                    <a:pt x="52" y="20075"/>
                    <a:pt x="55" y="20101"/>
                  </a:cubicBezTo>
                  <a:cubicBezTo>
                    <a:pt x="59" y="20126"/>
                    <a:pt x="52" y="20153"/>
                    <a:pt x="55" y="20179"/>
                  </a:cubicBezTo>
                  <a:cubicBezTo>
                    <a:pt x="59" y="20203"/>
                    <a:pt x="73" y="20227"/>
                    <a:pt x="77" y="20252"/>
                  </a:cubicBezTo>
                  <a:cubicBezTo>
                    <a:pt x="81" y="20276"/>
                    <a:pt x="84" y="20302"/>
                    <a:pt x="89" y="20327"/>
                  </a:cubicBezTo>
                  <a:cubicBezTo>
                    <a:pt x="95" y="20352"/>
                    <a:pt x="95" y="20378"/>
                    <a:pt x="100" y="20404"/>
                  </a:cubicBezTo>
                  <a:cubicBezTo>
                    <a:pt x="105" y="20428"/>
                    <a:pt x="117" y="20453"/>
                    <a:pt x="123" y="20477"/>
                  </a:cubicBezTo>
                  <a:cubicBezTo>
                    <a:pt x="129" y="20502"/>
                    <a:pt x="127" y="20529"/>
                    <a:pt x="133" y="20554"/>
                  </a:cubicBezTo>
                  <a:cubicBezTo>
                    <a:pt x="140" y="20577"/>
                    <a:pt x="156" y="20600"/>
                    <a:pt x="162" y="20624"/>
                  </a:cubicBezTo>
                  <a:cubicBezTo>
                    <a:pt x="170" y="20648"/>
                    <a:pt x="175" y="20674"/>
                    <a:pt x="182" y="20698"/>
                  </a:cubicBezTo>
                  <a:cubicBezTo>
                    <a:pt x="189" y="20722"/>
                    <a:pt x="197" y="20747"/>
                    <a:pt x="204" y="20770"/>
                  </a:cubicBezTo>
                  <a:cubicBezTo>
                    <a:pt x="210" y="20795"/>
                    <a:pt x="213" y="20821"/>
                    <a:pt x="220" y="20845"/>
                  </a:cubicBezTo>
                  <a:cubicBezTo>
                    <a:pt x="229" y="20871"/>
                    <a:pt x="243" y="20892"/>
                    <a:pt x="251" y="20916"/>
                  </a:cubicBezTo>
                  <a:cubicBezTo>
                    <a:pt x="259" y="20940"/>
                    <a:pt x="271" y="20963"/>
                    <a:pt x="280" y="20988"/>
                  </a:cubicBezTo>
                  <a:cubicBezTo>
                    <a:pt x="289" y="21011"/>
                    <a:pt x="293" y="21037"/>
                    <a:pt x="301" y="21060"/>
                  </a:cubicBezTo>
                  <a:cubicBezTo>
                    <a:pt x="311" y="21085"/>
                    <a:pt x="326" y="21106"/>
                    <a:pt x="336" y="21129"/>
                  </a:cubicBezTo>
                  <a:cubicBezTo>
                    <a:pt x="344" y="21154"/>
                    <a:pt x="353" y="21177"/>
                    <a:pt x="364" y="21200"/>
                  </a:cubicBezTo>
                  <a:cubicBezTo>
                    <a:pt x="373" y="21223"/>
                    <a:pt x="385" y="21246"/>
                    <a:pt x="396" y="21268"/>
                  </a:cubicBezTo>
                  <a:cubicBezTo>
                    <a:pt x="406" y="21291"/>
                    <a:pt x="411" y="21317"/>
                    <a:pt x="421" y="21341"/>
                  </a:cubicBezTo>
                  <a:cubicBezTo>
                    <a:pt x="432" y="21363"/>
                    <a:pt x="446" y="21384"/>
                    <a:pt x="459" y="21406"/>
                  </a:cubicBezTo>
                  <a:cubicBezTo>
                    <a:pt x="471" y="21429"/>
                    <a:pt x="486" y="21449"/>
                    <a:pt x="497" y="21472"/>
                  </a:cubicBezTo>
                  <a:cubicBezTo>
                    <a:pt x="509" y="21494"/>
                    <a:pt x="521" y="21518"/>
                    <a:pt x="534" y="21539"/>
                  </a:cubicBezTo>
                  <a:cubicBezTo>
                    <a:pt x="547" y="21561"/>
                    <a:pt x="556" y="21584"/>
                    <a:pt x="569" y="21606"/>
                  </a:cubicBezTo>
                  <a:cubicBezTo>
                    <a:pt x="583" y="21627"/>
                    <a:pt x="601" y="21646"/>
                    <a:pt x="615" y="21668"/>
                  </a:cubicBezTo>
                  <a:cubicBezTo>
                    <a:pt x="628" y="21689"/>
                    <a:pt x="636" y="21716"/>
                    <a:pt x="649" y="21737"/>
                  </a:cubicBezTo>
                  <a:cubicBezTo>
                    <a:pt x="662" y="21759"/>
                    <a:pt x="680" y="21777"/>
                    <a:pt x="695" y="21798"/>
                  </a:cubicBezTo>
                  <a:cubicBezTo>
                    <a:pt x="709" y="21820"/>
                    <a:pt x="725" y="21840"/>
                    <a:pt x="740" y="21860"/>
                  </a:cubicBezTo>
                  <a:cubicBezTo>
                    <a:pt x="755" y="21880"/>
                    <a:pt x="762" y="21907"/>
                    <a:pt x="777" y="21927"/>
                  </a:cubicBezTo>
                  <a:cubicBezTo>
                    <a:pt x="793" y="21948"/>
                    <a:pt x="815" y="21963"/>
                    <a:pt x="831" y="21984"/>
                  </a:cubicBezTo>
                  <a:cubicBezTo>
                    <a:pt x="846" y="22003"/>
                    <a:pt x="857" y="22027"/>
                    <a:pt x="873" y="22046"/>
                  </a:cubicBezTo>
                  <a:cubicBezTo>
                    <a:pt x="890" y="22065"/>
                    <a:pt x="906" y="22086"/>
                    <a:pt x="922" y="22105"/>
                  </a:cubicBezTo>
                  <a:cubicBezTo>
                    <a:pt x="939" y="22125"/>
                    <a:pt x="952" y="22148"/>
                    <a:pt x="969" y="22167"/>
                  </a:cubicBezTo>
                  <a:cubicBezTo>
                    <a:pt x="986" y="22185"/>
                    <a:pt x="1014" y="22194"/>
                    <a:pt x="1032" y="22212"/>
                  </a:cubicBezTo>
                  <a:cubicBezTo>
                    <a:pt x="1049" y="22231"/>
                    <a:pt x="1066" y="22248"/>
                    <a:pt x="1083" y="22268"/>
                  </a:cubicBezTo>
                  <a:cubicBezTo>
                    <a:pt x="1102" y="22285"/>
                    <a:pt x="1118" y="22305"/>
                    <a:pt x="1136" y="22322"/>
                  </a:cubicBezTo>
                  <a:cubicBezTo>
                    <a:pt x="1153" y="22339"/>
                    <a:pt x="1167" y="22362"/>
                    <a:pt x="1185" y="22380"/>
                  </a:cubicBezTo>
                  <a:cubicBezTo>
                    <a:pt x="1204" y="22397"/>
                    <a:pt x="1223" y="22413"/>
                    <a:pt x="1242" y="22430"/>
                  </a:cubicBezTo>
                  <a:cubicBezTo>
                    <a:pt x="1260" y="22446"/>
                    <a:pt x="1282" y="22462"/>
                    <a:pt x="1301" y="22479"/>
                  </a:cubicBezTo>
                  <a:cubicBezTo>
                    <a:pt x="1321" y="22496"/>
                    <a:pt x="1338" y="22514"/>
                    <a:pt x="1359" y="22530"/>
                  </a:cubicBezTo>
                  <a:cubicBezTo>
                    <a:pt x="1377" y="22546"/>
                    <a:pt x="1399" y="22558"/>
                    <a:pt x="1420" y="22574"/>
                  </a:cubicBezTo>
                  <a:cubicBezTo>
                    <a:pt x="1440" y="22590"/>
                    <a:pt x="1462" y="22605"/>
                    <a:pt x="1482" y="22619"/>
                  </a:cubicBezTo>
                  <a:cubicBezTo>
                    <a:pt x="1501" y="22634"/>
                    <a:pt x="1520" y="22651"/>
                    <a:pt x="1542" y="22666"/>
                  </a:cubicBezTo>
                  <a:cubicBezTo>
                    <a:pt x="1563" y="22681"/>
                    <a:pt x="1581" y="22698"/>
                    <a:pt x="1603" y="22712"/>
                  </a:cubicBezTo>
                  <a:cubicBezTo>
                    <a:pt x="1624" y="22725"/>
                    <a:pt x="1646" y="22740"/>
                    <a:pt x="1667" y="22753"/>
                  </a:cubicBezTo>
                  <a:cubicBezTo>
                    <a:pt x="1689" y="22766"/>
                    <a:pt x="1712" y="22780"/>
                    <a:pt x="1734" y="22792"/>
                  </a:cubicBezTo>
                  <a:cubicBezTo>
                    <a:pt x="1755" y="22805"/>
                    <a:pt x="1782" y="22810"/>
                    <a:pt x="1804" y="22821"/>
                  </a:cubicBezTo>
                  <a:cubicBezTo>
                    <a:pt x="1827" y="22833"/>
                    <a:pt x="1851" y="22841"/>
                    <a:pt x="1874" y="22852"/>
                  </a:cubicBezTo>
                  <a:cubicBezTo>
                    <a:pt x="1896" y="22863"/>
                    <a:pt x="1918" y="22876"/>
                    <a:pt x="1940" y="22887"/>
                  </a:cubicBezTo>
                  <a:cubicBezTo>
                    <a:pt x="1964" y="22897"/>
                    <a:pt x="1987" y="22907"/>
                    <a:pt x="2010" y="22917"/>
                  </a:cubicBezTo>
                  <a:cubicBezTo>
                    <a:pt x="2033" y="22926"/>
                    <a:pt x="2055" y="22939"/>
                    <a:pt x="2078" y="22949"/>
                  </a:cubicBezTo>
                  <a:cubicBezTo>
                    <a:pt x="2103" y="22958"/>
                    <a:pt x="2122" y="22976"/>
                    <a:pt x="2147" y="22985"/>
                  </a:cubicBezTo>
                  <a:cubicBezTo>
                    <a:pt x="2171" y="22994"/>
                    <a:pt x="2200" y="22988"/>
                    <a:pt x="2223" y="22997"/>
                  </a:cubicBezTo>
                  <a:cubicBezTo>
                    <a:pt x="2248" y="23004"/>
                    <a:pt x="2267" y="23025"/>
                    <a:pt x="2292" y="23033"/>
                  </a:cubicBezTo>
                  <a:cubicBezTo>
                    <a:pt x="2315" y="23041"/>
                    <a:pt x="2341" y="23046"/>
                    <a:pt x="2366" y="23053"/>
                  </a:cubicBezTo>
                  <a:cubicBezTo>
                    <a:pt x="2390" y="23060"/>
                    <a:pt x="2417" y="23058"/>
                    <a:pt x="2442" y="23066"/>
                  </a:cubicBezTo>
                  <a:cubicBezTo>
                    <a:pt x="2467" y="23072"/>
                    <a:pt x="2491" y="23074"/>
                    <a:pt x="2517" y="23079"/>
                  </a:cubicBezTo>
                  <a:cubicBezTo>
                    <a:pt x="2542" y="23085"/>
                    <a:pt x="2566" y="23093"/>
                    <a:pt x="2590" y="23099"/>
                  </a:cubicBezTo>
                  <a:cubicBezTo>
                    <a:pt x="2614" y="23104"/>
                    <a:pt x="2637" y="23119"/>
                    <a:pt x="2662" y="23124"/>
                  </a:cubicBezTo>
                  <a:cubicBezTo>
                    <a:pt x="2687" y="23128"/>
                    <a:pt x="2714" y="23124"/>
                    <a:pt x="2738" y="23130"/>
                  </a:cubicBezTo>
                  <a:cubicBezTo>
                    <a:pt x="2763" y="23135"/>
                    <a:pt x="2786" y="23144"/>
                    <a:pt x="2812" y="23149"/>
                  </a:cubicBezTo>
                  <a:cubicBezTo>
                    <a:pt x="2837" y="23154"/>
                    <a:pt x="2860" y="23163"/>
                    <a:pt x="2886" y="23168"/>
                  </a:cubicBezTo>
                  <a:cubicBezTo>
                    <a:pt x="2910" y="23174"/>
                    <a:pt x="2935" y="23176"/>
                    <a:pt x="2961" y="23181"/>
                  </a:cubicBezTo>
                  <a:cubicBezTo>
                    <a:pt x="2985" y="23185"/>
                    <a:pt x="3010" y="23190"/>
                    <a:pt x="3036" y="23195"/>
                  </a:cubicBezTo>
                  <a:cubicBezTo>
                    <a:pt x="3062" y="23200"/>
                    <a:pt x="3086" y="23203"/>
                    <a:pt x="3112" y="23207"/>
                  </a:cubicBezTo>
                  <a:cubicBezTo>
                    <a:pt x="3138" y="23211"/>
                    <a:pt x="3161" y="23218"/>
                    <a:pt x="3187" y="23222"/>
                  </a:cubicBezTo>
                  <a:cubicBezTo>
                    <a:pt x="3213" y="23226"/>
                    <a:pt x="3236" y="23234"/>
                    <a:pt x="3262" y="23238"/>
                  </a:cubicBezTo>
                  <a:cubicBezTo>
                    <a:pt x="3274" y="23240"/>
                    <a:pt x="3287" y="23240"/>
                    <a:pt x="3300" y="23240"/>
                  </a:cubicBezTo>
                  <a:cubicBezTo>
                    <a:pt x="3313" y="23240"/>
                    <a:pt x="3326" y="23240"/>
                    <a:pt x="3338" y="23242"/>
                  </a:cubicBezTo>
                  <a:cubicBezTo>
                    <a:pt x="3364" y="23248"/>
                    <a:pt x="3388" y="23254"/>
                    <a:pt x="3413" y="23258"/>
                  </a:cubicBezTo>
                  <a:lnTo>
                    <a:pt x="3490" y="23270"/>
                  </a:lnTo>
                  <a:cubicBezTo>
                    <a:pt x="3515" y="23274"/>
                    <a:pt x="3539" y="23282"/>
                    <a:pt x="3565" y="23286"/>
                  </a:cubicBezTo>
                  <a:cubicBezTo>
                    <a:pt x="3577" y="23288"/>
                    <a:pt x="3590" y="23288"/>
                    <a:pt x="3602" y="23288"/>
                  </a:cubicBezTo>
                  <a:cubicBezTo>
                    <a:pt x="3615" y="23288"/>
                    <a:pt x="3628" y="23288"/>
                    <a:pt x="3641" y="23290"/>
                  </a:cubicBezTo>
                  <a:cubicBezTo>
                    <a:pt x="3667" y="23294"/>
                    <a:pt x="3689" y="23310"/>
                    <a:pt x="3715" y="23314"/>
                  </a:cubicBezTo>
                  <a:cubicBezTo>
                    <a:pt x="3723" y="23315"/>
                    <a:pt x="3732" y="23316"/>
                    <a:pt x="3740" y="23316"/>
                  </a:cubicBezTo>
                  <a:cubicBezTo>
                    <a:pt x="3749" y="23316"/>
                    <a:pt x="3758" y="23315"/>
                    <a:pt x="3766" y="23315"/>
                  </a:cubicBezTo>
                  <a:cubicBezTo>
                    <a:pt x="3775" y="23315"/>
                    <a:pt x="3784" y="23316"/>
                    <a:pt x="3792" y="23317"/>
                  </a:cubicBezTo>
                  <a:cubicBezTo>
                    <a:pt x="3818" y="23320"/>
                    <a:pt x="3844" y="23319"/>
                    <a:pt x="3868" y="23324"/>
                  </a:cubicBezTo>
                  <a:cubicBezTo>
                    <a:pt x="3894" y="23326"/>
                    <a:pt x="3920" y="23329"/>
                    <a:pt x="3945" y="23333"/>
                  </a:cubicBezTo>
                  <a:cubicBezTo>
                    <a:pt x="3970" y="23337"/>
                    <a:pt x="3995" y="23344"/>
                    <a:pt x="4020" y="23347"/>
                  </a:cubicBezTo>
                  <a:cubicBezTo>
                    <a:pt x="4045" y="23352"/>
                    <a:pt x="4070" y="23361"/>
                    <a:pt x="4095" y="23365"/>
                  </a:cubicBezTo>
                  <a:cubicBezTo>
                    <a:pt x="4099" y="23366"/>
                    <a:pt x="4103" y="23366"/>
                    <a:pt x="4107" y="23366"/>
                  </a:cubicBezTo>
                  <a:cubicBezTo>
                    <a:pt x="4121" y="23366"/>
                    <a:pt x="4137" y="23364"/>
                    <a:pt x="4152" y="23364"/>
                  </a:cubicBezTo>
                  <a:cubicBezTo>
                    <a:pt x="4159" y="23364"/>
                    <a:pt x="4166" y="23364"/>
                    <a:pt x="4173" y="23365"/>
                  </a:cubicBezTo>
                  <a:cubicBezTo>
                    <a:pt x="4198" y="23368"/>
                    <a:pt x="4222" y="23381"/>
                    <a:pt x="4247" y="23384"/>
                  </a:cubicBezTo>
                  <a:cubicBezTo>
                    <a:pt x="4272" y="23388"/>
                    <a:pt x="4297" y="23394"/>
                    <a:pt x="4322" y="23398"/>
                  </a:cubicBezTo>
                  <a:cubicBezTo>
                    <a:pt x="4326" y="23398"/>
                    <a:pt x="4330" y="23398"/>
                    <a:pt x="4334" y="23398"/>
                  </a:cubicBezTo>
                  <a:cubicBezTo>
                    <a:pt x="4352" y="23398"/>
                    <a:pt x="4371" y="23395"/>
                    <a:pt x="4389" y="23395"/>
                  </a:cubicBezTo>
                  <a:cubicBezTo>
                    <a:pt x="4393" y="23395"/>
                    <a:pt x="4397" y="23395"/>
                    <a:pt x="4401" y="23395"/>
                  </a:cubicBezTo>
                  <a:cubicBezTo>
                    <a:pt x="4425" y="23400"/>
                    <a:pt x="4450" y="23415"/>
                    <a:pt x="4476" y="23417"/>
                  </a:cubicBezTo>
                  <a:lnTo>
                    <a:pt x="4552" y="23425"/>
                  </a:lnTo>
                  <a:cubicBezTo>
                    <a:pt x="4559" y="23426"/>
                    <a:pt x="4566" y="23426"/>
                    <a:pt x="4573" y="23426"/>
                  </a:cubicBezTo>
                  <a:cubicBezTo>
                    <a:pt x="4585" y="23426"/>
                    <a:pt x="4597" y="23426"/>
                    <a:pt x="4608" y="23426"/>
                  </a:cubicBezTo>
                  <a:cubicBezTo>
                    <a:pt x="4615" y="23426"/>
                    <a:pt x="4622" y="23426"/>
                    <a:pt x="4629" y="23426"/>
                  </a:cubicBezTo>
                  <a:cubicBezTo>
                    <a:pt x="4655" y="23430"/>
                    <a:pt x="4680" y="23435"/>
                    <a:pt x="4706" y="23437"/>
                  </a:cubicBezTo>
                  <a:cubicBezTo>
                    <a:pt x="4731" y="23440"/>
                    <a:pt x="4756" y="23448"/>
                    <a:pt x="4782" y="23451"/>
                  </a:cubicBezTo>
                  <a:cubicBezTo>
                    <a:pt x="4785" y="23451"/>
                    <a:pt x="4787" y="23451"/>
                    <a:pt x="4790" y="23451"/>
                  </a:cubicBezTo>
                  <a:cubicBezTo>
                    <a:pt x="4809" y="23451"/>
                    <a:pt x="4829" y="23446"/>
                    <a:pt x="4848" y="23446"/>
                  </a:cubicBezTo>
                  <a:cubicBezTo>
                    <a:pt x="4852" y="23446"/>
                    <a:pt x="4856" y="23446"/>
                    <a:pt x="4859" y="23447"/>
                  </a:cubicBezTo>
                  <a:cubicBezTo>
                    <a:pt x="4885" y="23449"/>
                    <a:pt x="4909" y="23462"/>
                    <a:pt x="4934" y="23464"/>
                  </a:cubicBezTo>
                  <a:cubicBezTo>
                    <a:pt x="4942" y="23465"/>
                    <a:pt x="4949" y="23465"/>
                    <a:pt x="4957" y="23465"/>
                  </a:cubicBezTo>
                  <a:cubicBezTo>
                    <a:pt x="4970" y="23465"/>
                    <a:pt x="4983" y="23464"/>
                    <a:pt x="4995" y="23464"/>
                  </a:cubicBezTo>
                  <a:cubicBezTo>
                    <a:pt x="5001" y="23464"/>
                    <a:pt x="5007" y="23465"/>
                    <a:pt x="5012" y="23465"/>
                  </a:cubicBezTo>
                  <a:cubicBezTo>
                    <a:pt x="5020" y="23466"/>
                    <a:pt x="5028" y="23466"/>
                    <a:pt x="5036" y="23466"/>
                  </a:cubicBezTo>
                  <a:cubicBezTo>
                    <a:pt x="5046" y="23466"/>
                    <a:pt x="5056" y="23466"/>
                    <a:pt x="5066" y="23466"/>
                  </a:cubicBezTo>
                  <a:cubicBezTo>
                    <a:pt x="5074" y="23466"/>
                    <a:pt x="5082" y="23466"/>
                    <a:pt x="5089" y="23467"/>
                  </a:cubicBezTo>
                  <a:cubicBezTo>
                    <a:pt x="5115" y="23469"/>
                    <a:pt x="5141" y="23470"/>
                    <a:pt x="5167" y="23474"/>
                  </a:cubicBezTo>
                  <a:lnTo>
                    <a:pt x="5243" y="23481"/>
                  </a:lnTo>
                  <a:cubicBezTo>
                    <a:pt x="5268" y="23484"/>
                    <a:pt x="5293" y="23497"/>
                    <a:pt x="5319" y="23499"/>
                  </a:cubicBezTo>
                  <a:cubicBezTo>
                    <a:pt x="5322" y="23499"/>
                    <a:pt x="5326" y="23500"/>
                    <a:pt x="5330" y="23500"/>
                  </a:cubicBezTo>
                  <a:cubicBezTo>
                    <a:pt x="5346" y="23500"/>
                    <a:pt x="5361" y="23499"/>
                    <a:pt x="5376" y="23499"/>
                  </a:cubicBezTo>
                  <a:cubicBezTo>
                    <a:pt x="5383" y="23499"/>
                    <a:pt x="5390" y="23499"/>
                    <a:pt x="5397" y="23499"/>
                  </a:cubicBezTo>
                  <a:cubicBezTo>
                    <a:pt x="5421" y="23501"/>
                    <a:pt x="5447" y="23501"/>
                    <a:pt x="5473" y="23503"/>
                  </a:cubicBezTo>
                  <a:cubicBezTo>
                    <a:pt x="5480" y="23503"/>
                    <a:pt x="5487" y="23503"/>
                    <a:pt x="5494" y="23503"/>
                  </a:cubicBezTo>
                  <a:cubicBezTo>
                    <a:pt x="5509" y="23503"/>
                    <a:pt x="5524" y="23502"/>
                    <a:pt x="5539" y="23502"/>
                  </a:cubicBezTo>
                  <a:cubicBezTo>
                    <a:pt x="5543" y="23502"/>
                    <a:pt x="5546" y="23502"/>
                    <a:pt x="5550" y="23503"/>
                  </a:cubicBezTo>
                  <a:cubicBezTo>
                    <a:pt x="5576" y="23505"/>
                    <a:pt x="5601" y="23507"/>
                    <a:pt x="5627" y="23508"/>
                  </a:cubicBezTo>
                  <a:cubicBezTo>
                    <a:pt x="5652" y="23510"/>
                    <a:pt x="5677" y="23513"/>
                    <a:pt x="5703" y="23515"/>
                  </a:cubicBezTo>
                  <a:cubicBezTo>
                    <a:pt x="5729" y="23516"/>
                    <a:pt x="5754" y="23521"/>
                    <a:pt x="5779" y="23522"/>
                  </a:cubicBezTo>
                  <a:cubicBezTo>
                    <a:pt x="5805" y="23523"/>
                    <a:pt x="5831" y="23528"/>
                    <a:pt x="5855" y="23529"/>
                  </a:cubicBezTo>
                  <a:cubicBezTo>
                    <a:pt x="5862" y="23530"/>
                    <a:pt x="5869" y="23530"/>
                    <a:pt x="5876" y="23530"/>
                  </a:cubicBezTo>
                  <a:cubicBezTo>
                    <a:pt x="5892" y="23530"/>
                    <a:pt x="5907" y="23529"/>
                    <a:pt x="5922" y="23529"/>
                  </a:cubicBezTo>
                  <a:cubicBezTo>
                    <a:pt x="5926" y="23529"/>
                    <a:pt x="5930" y="23529"/>
                    <a:pt x="5933" y="23529"/>
                  </a:cubicBezTo>
                  <a:cubicBezTo>
                    <a:pt x="5959" y="23531"/>
                    <a:pt x="5984" y="23540"/>
                    <a:pt x="6009" y="23542"/>
                  </a:cubicBezTo>
                  <a:lnTo>
                    <a:pt x="6086" y="23545"/>
                  </a:lnTo>
                  <a:cubicBezTo>
                    <a:pt x="6089" y="23546"/>
                    <a:pt x="6092" y="23546"/>
                    <a:pt x="6095" y="23546"/>
                  </a:cubicBezTo>
                  <a:cubicBezTo>
                    <a:pt x="6115" y="23546"/>
                    <a:pt x="6135" y="23542"/>
                    <a:pt x="6154" y="23542"/>
                  </a:cubicBezTo>
                  <a:cubicBezTo>
                    <a:pt x="6157" y="23542"/>
                    <a:pt x="6160" y="23542"/>
                    <a:pt x="6164" y="23542"/>
                  </a:cubicBezTo>
                  <a:cubicBezTo>
                    <a:pt x="6165" y="23542"/>
                    <a:pt x="6167" y="23542"/>
                    <a:pt x="6168" y="23542"/>
                  </a:cubicBezTo>
                  <a:cubicBezTo>
                    <a:pt x="6191" y="23542"/>
                    <a:pt x="6212" y="23536"/>
                    <a:pt x="6233" y="23536"/>
                  </a:cubicBezTo>
                  <a:cubicBezTo>
                    <a:pt x="6235" y="23536"/>
                    <a:pt x="6238" y="23537"/>
                    <a:pt x="6241" y="23537"/>
                  </a:cubicBezTo>
                  <a:lnTo>
                    <a:pt x="6318" y="23540"/>
                  </a:lnTo>
                  <a:cubicBezTo>
                    <a:pt x="6343" y="23542"/>
                    <a:pt x="6368" y="23543"/>
                    <a:pt x="6394" y="23543"/>
                  </a:cubicBezTo>
                  <a:cubicBezTo>
                    <a:pt x="6420" y="23544"/>
                    <a:pt x="6444" y="23544"/>
                    <a:pt x="6470" y="23544"/>
                  </a:cubicBezTo>
                  <a:cubicBezTo>
                    <a:pt x="6496" y="23544"/>
                    <a:pt x="6521" y="23555"/>
                    <a:pt x="6546" y="23555"/>
                  </a:cubicBezTo>
                  <a:cubicBezTo>
                    <a:pt x="6572" y="23556"/>
                    <a:pt x="6598" y="23558"/>
                    <a:pt x="6623" y="23558"/>
                  </a:cubicBezTo>
                  <a:cubicBezTo>
                    <a:pt x="6650" y="23558"/>
                    <a:pt x="6675" y="23545"/>
                    <a:pt x="6700" y="23545"/>
                  </a:cubicBezTo>
                  <a:cubicBezTo>
                    <a:pt x="6726" y="23545"/>
                    <a:pt x="6752" y="23559"/>
                    <a:pt x="6776" y="23559"/>
                  </a:cubicBezTo>
                  <a:cubicBezTo>
                    <a:pt x="6802" y="23559"/>
                    <a:pt x="6828" y="23556"/>
                    <a:pt x="6854" y="23556"/>
                  </a:cubicBezTo>
                  <a:cubicBezTo>
                    <a:pt x="6878" y="23556"/>
                    <a:pt x="6904" y="23550"/>
                    <a:pt x="6930" y="23550"/>
                  </a:cubicBezTo>
                  <a:cubicBezTo>
                    <a:pt x="6955" y="23550"/>
                    <a:pt x="6980" y="23545"/>
                    <a:pt x="7006" y="23545"/>
                  </a:cubicBezTo>
                  <a:cubicBezTo>
                    <a:pt x="7031" y="23545"/>
                    <a:pt x="7057" y="23555"/>
                    <a:pt x="7082" y="23555"/>
                  </a:cubicBezTo>
                  <a:cubicBezTo>
                    <a:pt x="7107" y="23555"/>
                    <a:pt x="7133" y="23545"/>
                    <a:pt x="7159" y="23545"/>
                  </a:cubicBezTo>
                  <a:cubicBezTo>
                    <a:pt x="7183" y="23545"/>
                    <a:pt x="7209" y="23542"/>
                    <a:pt x="7235" y="23542"/>
                  </a:cubicBezTo>
                  <a:cubicBezTo>
                    <a:pt x="7261" y="23542"/>
                    <a:pt x="7285" y="23544"/>
                    <a:pt x="7311" y="23544"/>
                  </a:cubicBezTo>
                  <a:cubicBezTo>
                    <a:pt x="7337" y="23544"/>
                    <a:pt x="7362" y="23539"/>
                    <a:pt x="7387" y="23539"/>
                  </a:cubicBezTo>
                  <a:cubicBezTo>
                    <a:pt x="7411" y="23539"/>
                    <a:pt x="7437" y="23549"/>
                    <a:pt x="7461" y="23549"/>
                  </a:cubicBezTo>
                  <a:cubicBezTo>
                    <a:pt x="7463" y="23549"/>
                    <a:pt x="7464" y="23549"/>
                    <a:pt x="7465" y="23549"/>
                  </a:cubicBezTo>
                  <a:cubicBezTo>
                    <a:pt x="7491" y="23548"/>
                    <a:pt x="7516" y="23539"/>
                    <a:pt x="7541" y="23538"/>
                  </a:cubicBezTo>
                  <a:cubicBezTo>
                    <a:pt x="7554" y="23537"/>
                    <a:pt x="7567" y="23537"/>
                    <a:pt x="7580" y="23537"/>
                  </a:cubicBezTo>
                  <a:cubicBezTo>
                    <a:pt x="7592" y="23537"/>
                    <a:pt x="7605" y="23537"/>
                    <a:pt x="7617" y="23537"/>
                  </a:cubicBezTo>
                  <a:lnTo>
                    <a:pt x="7694" y="23533"/>
                  </a:lnTo>
                  <a:cubicBezTo>
                    <a:pt x="7696" y="23532"/>
                    <a:pt x="7698" y="23532"/>
                    <a:pt x="7699" y="23532"/>
                  </a:cubicBezTo>
                  <a:cubicBezTo>
                    <a:pt x="7721" y="23532"/>
                    <a:pt x="7744" y="23538"/>
                    <a:pt x="7766" y="23538"/>
                  </a:cubicBezTo>
                  <a:cubicBezTo>
                    <a:pt x="7768" y="23538"/>
                    <a:pt x="7770" y="23538"/>
                    <a:pt x="7772" y="23538"/>
                  </a:cubicBezTo>
                  <a:cubicBezTo>
                    <a:pt x="7797" y="23537"/>
                    <a:pt x="7823" y="23524"/>
                    <a:pt x="7848" y="23523"/>
                  </a:cubicBezTo>
                  <a:cubicBezTo>
                    <a:pt x="7850" y="23523"/>
                    <a:pt x="7852" y="23523"/>
                    <a:pt x="7854" y="23523"/>
                  </a:cubicBezTo>
                  <a:cubicBezTo>
                    <a:pt x="7875" y="23523"/>
                    <a:pt x="7898" y="23527"/>
                    <a:pt x="7920" y="23527"/>
                  </a:cubicBezTo>
                  <a:cubicBezTo>
                    <a:pt x="7922" y="23527"/>
                    <a:pt x="7924" y="23527"/>
                    <a:pt x="7926" y="23527"/>
                  </a:cubicBezTo>
                  <a:cubicBezTo>
                    <a:pt x="7951" y="23526"/>
                    <a:pt x="7976" y="23519"/>
                    <a:pt x="8002" y="23518"/>
                  </a:cubicBezTo>
                  <a:cubicBezTo>
                    <a:pt x="8007" y="23517"/>
                    <a:pt x="8013" y="23517"/>
                    <a:pt x="8019" y="23517"/>
                  </a:cubicBezTo>
                  <a:cubicBezTo>
                    <a:pt x="8034" y="23517"/>
                    <a:pt x="8049" y="23518"/>
                    <a:pt x="8064" y="23518"/>
                  </a:cubicBezTo>
                  <a:cubicBezTo>
                    <a:pt x="8069" y="23518"/>
                    <a:pt x="8075" y="23518"/>
                    <a:pt x="8080" y="23518"/>
                  </a:cubicBezTo>
                  <a:cubicBezTo>
                    <a:pt x="8105" y="23516"/>
                    <a:pt x="8130" y="23516"/>
                    <a:pt x="8156" y="23515"/>
                  </a:cubicBezTo>
                  <a:cubicBezTo>
                    <a:pt x="8182" y="23513"/>
                    <a:pt x="8206" y="23513"/>
                    <a:pt x="8232" y="23512"/>
                  </a:cubicBezTo>
                  <a:cubicBezTo>
                    <a:pt x="8258" y="23511"/>
                    <a:pt x="8283" y="23508"/>
                    <a:pt x="8308" y="23507"/>
                  </a:cubicBezTo>
                  <a:cubicBezTo>
                    <a:pt x="8334" y="23506"/>
                    <a:pt x="8360" y="23494"/>
                    <a:pt x="8385" y="23492"/>
                  </a:cubicBezTo>
                  <a:cubicBezTo>
                    <a:pt x="8410" y="23491"/>
                    <a:pt x="8436" y="23485"/>
                    <a:pt x="8461" y="23483"/>
                  </a:cubicBezTo>
                  <a:cubicBezTo>
                    <a:pt x="8469" y="23482"/>
                    <a:pt x="8477" y="23482"/>
                    <a:pt x="8486" y="23482"/>
                  </a:cubicBezTo>
                  <a:cubicBezTo>
                    <a:pt x="8495" y="23482"/>
                    <a:pt x="8505" y="23482"/>
                    <a:pt x="8515" y="23482"/>
                  </a:cubicBezTo>
                  <a:cubicBezTo>
                    <a:pt x="8523" y="23482"/>
                    <a:pt x="8531" y="23482"/>
                    <a:pt x="8538" y="23481"/>
                  </a:cubicBezTo>
                  <a:cubicBezTo>
                    <a:pt x="8564" y="23480"/>
                    <a:pt x="8590" y="23474"/>
                    <a:pt x="8616" y="23470"/>
                  </a:cubicBezTo>
                  <a:cubicBezTo>
                    <a:pt x="8621" y="23470"/>
                    <a:pt x="8626" y="23470"/>
                    <a:pt x="8632" y="23470"/>
                  </a:cubicBezTo>
                  <a:cubicBezTo>
                    <a:pt x="8644" y="23470"/>
                    <a:pt x="8657" y="23471"/>
                    <a:pt x="8670" y="23471"/>
                  </a:cubicBezTo>
                  <a:cubicBezTo>
                    <a:pt x="8677" y="23471"/>
                    <a:pt x="8685" y="23470"/>
                    <a:pt x="8693" y="23469"/>
                  </a:cubicBezTo>
                  <a:cubicBezTo>
                    <a:pt x="8718" y="23468"/>
                    <a:pt x="8744" y="23458"/>
                    <a:pt x="8769" y="23454"/>
                  </a:cubicBezTo>
                  <a:cubicBezTo>
                    <a:pt x="8773" y="23454"/>
                    <a:pt x="8778" y="23454"/>
                    <a:pt x="8782" y="23454"/>
                  </a:cubicBezTo>
                  <a:cubicBezTo>
                    <a:pt x="8798" y="23454"/>
                    <a:pt x="8813" y="23455"/>
                    <a:pt x="8828" y="23455"/>
                  </a:cubicBezTo>
                  <a:cubicBezTo>
                    <a:pt x="8834" y="23455"/>
                    <a:pt x="8841" y="23455"/>
                    <a:pt x="8847" y="23454"/>
                  </a:cubicBezTo>
                  <a:lnTo>
                    <a:pt x="8923" y="23447"/>
                  </a:lnTo>
                  <a:cubicBezTo>
                    <a:pt x="8949" y="23444"/>
                    <a:pt x="8972" y="23432"/>
                    <a:pt x="8998" y="23430"/>
                  </a:cubicBezTo>
                  <a:cubicBezTo>
                    <a:pt x="9004" y="23429"/>
                    <a:pt x="9010" y="23429"/>
                    <a:pt x="9017" y="23429"/>
                  </a:cubicBezTo>
                  <a:cubicBezTo>
                    <a:pt x="9032" y="23429"/>
                    <a:pt x="9047" y="23430"/>
                    <a:pt x="9062" y="23430"/>
                  </a:cubicBezTo>
                  <a:cubicBezTo>
                    <a:pt x="9067" y="23430"/>
                    <a:pt x="9072" y="23430"/>
                    <a:pt x="9076" y="23430"/>
                  </a:cubicBezTo>
                  <a:cubicBezTo>
                    <a:pt x="9101" y="23425"/>
                    <a:pt x="9126" y="23420"/>
                    <a:pt x="9152" y="23417"/>
                  </a:cubicBezTo>
                  <a:cubicBezTo>
                    <a:pt x="9158" y="23416"/>
                    <a:pt x="9163" y="23416"/>
                    <a:pt x="9169" y="23416"/>
                  </a:cubicBezTo>
                  <a:cubicBezTo>
                    <a:pt x="9182" y="23416"/>
                    <a:pt x="9195" y="23417"/>
                    <a:pt x="9207" y="23417"/>
                  </a:cubicBezTo>
                  <a:cubicBezTo>
                    <a:pt x="9215" y="23417"/>
                    <a:pt x="9222" y="23417"/>
                    <a:pt x="9229" y="23416"/>
                  </a:cubicBezTo>
                  <a:cubicBezTo>
                    <a:pt x="9255" y="23411"/>
                    <a:pt x="9280" y="23393"/>
                    <a:pt x="9304" y="23390"/>
                  </a:cubicBezTo>
                  <a:cubicBezTo>
                    <a:pt x="9308" y="23390"/>
                    <a:pt x="9312" y="23390"/>
                    <a:pt x="9316" y="23390"/>
                  </a:cubicBezTo>
                  <a:cubicBezTo>
                    <a:pt x="9331" y="23390"/>
                    <a:pt x="9347" y="23392"/>
                    <a:pt x="9362" y="23392"/>
                  </a:cubicBezTo>
                  <a:cubicBezTo>
                    <a:pt x="9369" y="23392"/>
                    <a:pt x="9376" y="23391"/>
                    <a:pt x="9382" y="23390"/>
                  </a:cubicBezTo>
                  <a:cubicBezTo>
                    <a:pt x="9408" y="23387"/>
                    <a:pt x="9432" y="23374"/>
                    <a:pt x="9457" y="23371"/>
                  </a:cubicBezTo>
                  <a:cubicBezTo>
                    <a:pt x="9483" y="23368"/>
                    <a:pt x="9508" y="23369"/>
                    <a:pt x="9534" y="23365"/>
                  </a:cubicBezTo>
                  <a:cubicBezTo>
                    <a:pt x="9559" y="23361"/>
                    <a:pt x="9585" y="23356"/>
                    <a:pt x="9610" y="23352"/>
                  </a:cubicBezTo>
                  <a:cubicBezTo>
                    <a:pt x="9616" y="23350"/>
                    <a:pt x="9622" y="23350"/>
                    <a:pt x="9628" y="23350"/>
                  </a:cubicBezTo>
                  <a:cubicBezTo>
                    <a:pt x="9642" y="23350"/>
                    <a:pt x="9656" y="23352"/>
                    <a:pt x="9669" y="23352"/>
                  </a:cubicBezTo>
                  <a:cubicBezTo>
                    <a:pt x="9675" y="23352"/>
                    <a:pt x="9682" y="23351"/>
                    <a:pt x="9688" y="23350"/>
                  </a:cubicBezTo>
                  <a:cubicBezTo>
                    <a:pt x="9713" y="23346"/>
                    <a:pt x="9737" y="23337"/>
                    <a:pt x="9763" y="23333"/>
                  </a:cubicBezTo>
                  <a:cubicBezTo>
                    <a:pt x="9788" y="23329"/>
                    <a:pt x="9812" y="23320"/>
                    <a:pt x="9838" y="23317"/>
                  </a:cubicBezTo>
                  <a:cubicBezTo>
                    <a:pt x="9846" y="23316"/>
                    <a:pt x="9855" y="23315"/>
                    <a:pt x="9864" y="23315"/>
                  </a:cubicBezTo>
                  <a:cubicBezTo>
                    <a:pt x="9872" y="23315"/>
                    <a:pt x="9881" y="23316"/>
                    <a:pt x="9890" y="23316"/>
                  </a:cubicBezTo>
                  <a:cubicBezTo>
                    <a:pt x="9898" y="23316"/>
                    <a:pt x="9907" y="23315"/>
                    <a:pt x="9915" y="23314"/>
                  </a:cubicBezTo>
                  <a:cubicBezTo>
                    <a:pt x="9941" y="23310"/>
                    <a:pt x="9965" y="23299"/>
                    <a:pt x="9990" y="23296"/>
                  </a:cubicBezTo>
                  <a:cubicBezTo>
                    <a:pt x="10016" y="23292"/>
                    <a:pt x="10041" y="23292"/>
                    <a:pt x="10067" y="23287"/>
                  </a:cubicBezTo>
                  <a:cubicBezTo>
                    <a:pt x="10092" y="23282"/>
                    <a:pt x="10115" y="23267"/>
                    <a:pt x="10140" y="23264"/>
                  </a:cubicBezTo>
                  <a:cubicBezTo>
                    <a:pt x="10164" y="23259"/>
                    <a:pt x="10190" y="23253"/>
                    <a:pt x="10215" y="23249"/>
                  </a:cubicBezTo>
                  <a:cubicBezTo>
                    <a:pt x="10240" y="23244"/>
                    <a:pt x="10266" y="23243"/>
                    <a:pt x="10292" y="23239"/>
                  </a:cubicBezTo>
                  <a:cubicBezTo>
                    <a:pt x="10316" y="23234"/>
                    <a:pt x="10341" y="23226"/>
                    <a:pt x="10367" y="23221"/>
                  </a:cubicBezTo>
                  <a:cubicBezTo>
                    <a:pt x="10393" y="23215"/>
                    <a:pt x="10417" y="23212"/>
                    <a:pt x="10443" y="23207"/>
                  </a:cubicBezTo>
                  <a:cubicBezTo>
                    <a:pt x="10469" y="23202"/>
                    <a:pt x="10495" y="23206"/>
                    <a:pt x="10520" y="23200"/>
                  </a:cubicBezTo>
                  <a:cubicBezTo>
                    <a:pt x="10546" y="23195"/>
                    <a:pt x="10568" y="23181"/>
                    <a:pt x="10594" y="23176"/>
                  </a:cubicBezTo>
                  <a:cubicBezTo>
                    <a:pt x="10620" y="23170"/>
                    <a:pt x="10645" y="23169"/>
                    <a:pt x="10671" y="23164"/>
                  </a:cubicBezTo>
                  <a:cubicBezTo>
                    <a:pt x="10696" y="23159"/>
                    <a:pt x="10721" y="23160"/>
                    <a:pt x="10747" y="23154"/>
                  </a:cubicBezTo>
                  <a:cubicBezTo>
                    <a:pt x="10773" y="23149"/>
                    <a:pt x="10796" y="23142"/>
                    <a:pt x="10822" y="23136"/>
                  </a:cubicBezTo>
                  <a:cubicBezTo>
                    <a:pt x="10848" y="23131"/>
                    <a:pt x="10870" y="23116"/>
                    <a:pt x="10896" y="23110"/>
                  </a:cubicBezTo>
                  <a:cubicBezTo>
                    <a:pt x="10902" y="23109"/>
                    <a:pt x="10909" y="23109"/>
                    <a:pt x="10915" y="23109"/>
                  </a:cubicBezTo>
                  <a:cubicBezTo>
                    <a:pt x="10927" y="23109"/>
                    <a:pt x="10940" y="23110"/>
                    <a:pt x="10953" y="23110"/>
                  </a:cubicBezTo>
                  <a:cubicBezTo>
                    <a:pt x="10960" y="23110"/>
                    <a:pt x="10966" y="23110"/>
                    <a:pt x="10973" y="23108"/>
                  </a:cubicBezTo>
                  <a:cubicBezTo>
                    <a:pt x="10999" y="23103"/>
                    <a:pt x="11021" y="23089"/>
                    <a:pt x="11047" y="23084"/>
                  </a:cubicBezTo>
                  <a:cubicBezTo>
                    <a:pt x="11071" y="23078"/>
                    <a:pt x="11096" y="23074"/>
                    <a:pt x="11122" y="23069"/>
                  </a:cubicBezTo>
                  <a:cubicBezTo>
                    <a:pt x="11148" y="23062"/>
                    <a:pt x="11170" y="23051"/>
                    <a:pt x="11196" y="23045"/>
                  </a:cubicBezTo>
                  <a:cubicBezTo>
                    <a:pt x="11219" y="23040"/>
                    <a:pt x="11246" y="23042"/>
                    <a:pt x="11272" y="23036"/>
                  </a:cubicBezTo>
                  <a:cubicBezTo>
                    <a:pt x="11287" y="23031"/>
                    <a:pt x="11303" y="23025"/>
                    <a:pt x="11323" y="23025"/>
                  </a:cubicBezTo>
                  <a:cubicBezTo>
                    <a:pt x="11335" y="23025"/>
                    <a:pt x="11348" y="23027"/>
                    <a:pt x="11363" y="23032"/>
                  </a:cubicBezTo>
                  <a:cubicBezTo>
                    <a:pt x="11387" y="23026"/>
                    <a:pt x="11413" y="23025"/>
                    <a:pt x="11438" y="23016"/>
                  </a:cubicBezTo>
                  <a:cubicBezTo>
                    <a:pt x="11463" y="23010"/>
                    <a:pt x="11483" y="22988"/>
                    <a:pt x="11508" y="22981"/>
                  </a:cubicBezTo>
                  <a:cubicBezTo>
                    <a:pt x="11531" y="22971"/>
                    <a:pt x="11557" y="22968"/>
                    <a:pt x="11580" y="22959"/>
                  </a:cubicBezTo>
                  <a:cubicBezTo>
                    <a:pt x="11605" y="22951"/>
                    <a:pt x="11628" y="22939"/>
                    <a:pt x="11652" y="22929"/>
                  </a:cubicBezTo>
                  <a:cubicBezTo>
                    <a:pt x="11676" y="22920"/>
                    <a:pt x="11703" y="22919"/>
                    <a:pt x="11727" y="22908"/>
                  </a:cubicBezTo>
                  <a:cubicBezTo>
                    <a:pt x="11751" y="22898"/>
                    <a:pt x="11768" y="22875"/>
                    <a:pt x="11791" y="22864"/>
                  </a:cubicBezTo>
                  <a:cubicBezTo>
                    <a:pt x="11814" y="22853"/>
                    <a:pt x="11837" y="22844"/>
                    <a:pt x="11861" y="22832"/>
                  </a:cubicBezTo>
                  <a:cubicBezTo>
                    <a:pt x="11884" y="22820"/>
                    <a:pt x="11905" y="22806"/>
                    <a:pt x="11927" y="22795"/>
                  </a:cubicBezTo>
                  <a:cubicBezTo>
                    <a:pt x="11950" y="22783"/>
                    <a:pt x="11977" y="22778"/>
                    <a:pt x="12000" y="22765"/>
                  </a:cubicBezTo>
                  <a:cubicBezTo>
                    <a:pt x="12023" y="22752"/>
                    <a:pt x="12041" y="22732"/>
                    <a:pt x="12062" y="22720"/>
                  </a:cubicBezTo>
                  <a:cubicBezTo>
                    <a:pt x="12084" y="22706"/>
                    <a:pt x="12105" y="22692"/>
                    <a:pt x="12127" y="22677"/>
                  </a:cubicBezTo>
                  <a:cubicBezTo>
                    <a:pt x="12148" y="22663"/>
                    <a:pt x="12173" y="22654"/>
                    <a:pt x="12194" y="22639"/>
                  </a:cubicBezTo>
                  <a:cubicBezTo>
                    <a:pt x="12215" y="22624"/>
                    <a:pt x="12232" y="22603"/>
                    <a:pt x="12252" y="22588"/>
                  </a:cubicBezTo>
                  <a:cubicBezTo>
                    <a:pt x="12271" y="22572"/>
                    <a:pt x="12293" y="22559"/>
                    <a:pt x="12313" y="22543"/>
                  </a:cubicBezTo>
                  <a:cubicBezTo>
                    <a:pt x="12333" y="22528"/>
                    <a:pt x="12351" y="22510"/>
                    <a:pt x="12371" y="22494"/>
                  </a:cubicBezTo>
                  <a:cubicBezTo>
                    <a:pt x="12391" y="22477"/>
                    <a:pt x="12419" y="22473"/>
                    <a:pt x="12439" y="22456"/>
                  </a:cubicBezTo>
                  <a:cubicBezTo>
                    <a:pt x="12458" y="22438"/>
                    <a:pt x="12472" y="22414"/>
                    <a:pt x="12490" y="22397"/>
                  </a:cubicBezTo>
                  <a:cubicBezTo>
                    <a:pt x="12510" y="22381"/>
                    <a:pt x="12531" y="22365"/>
                    <a:pt x="12549" y="22347"/>
                  </a:cubicBezTo>
                  <a:cubicBezTo>
                    <a:pt x="12568" y="22330"/>
                    <a:pt x="12586" y="22314"/>
                    <a:pt x="12605" y="22295"/>
                  </a:cubicBezTo>
                  <a:cubicBezTo>
                    <a:pt x="12624" y="22277"/>
                    <a:pt x="12638" y="22255"/>
                    <a:pt x="12655" y="22236"/>
                  </a:cubicBezTo>
                  <a:cubicBezTo>
                    <a:pt x="12672" y="22217"/>
                    <a:pt x="12694" y="22202"/>
                    <a:pt x="12713" y="22184"/>
                  </a:cubicBezTo>
                  <a:cubicBezTo>
                    <a:pt x="12729" y="22165"/>
                    <a:pt x="12745" y="22145"/>
                    <a:pt x="12762" y="22125"/>
                  </a:cubicBezTo>
                  <a:cubicBezTo>
                    <a:pt x="12778" y="22106"/>
                    <a:pt x="12798" y="22089"/>
                    <a:pt x="12814" y="22068"/>
                  </a:cubicBezTo>
                  <a:cubicBezTo>
                    <a:pt x="12831" y="22050"/>
                    <a:pt x="12839" y="22023"/>
                    <a:pt x="12855" y="22003"/>
                  </a:cubicBezTo>
                  <a:cubicBezTo>
                    <a:pt x="12871" y="21983"/>
                    <a:pt x="12886" y="21961"/>
                    <a:pt x="12902" y="21942"/>
                  </a:cubicBezTo>
                  <a:cubicBezTo>
                    <a:pt x="12917" y="21922"/>
                    <a:pt x="12944" y="21910"/>
                    <a:pt x="12959" y="21888"/>
                  </a:cubicBezTo>
                  <a:cubicBezTo>
                    <a:pt x="12973" y="21868"/>
                    <a:pt x="12977" y="21840"/>
                    <a:pt x="12992" y="21819"/>
                  </a:cubicBezTo>
                  <a:cubicBezTo>
                    <a:pt x="13005" y="21798"/>
                    <a:pt x="13024" y="21779"/>
                    <a:pt x="13039" y="21758"/>
                  </a:cubicBezTo>
                  <a:cubicBezTo>
                    <a:pt x="13053" y="21736"/>
                    <a:pt x="13066" y="21714"/>
                    <a:pt x="13079" y="21692"/>
                  </a:cubicBezTo>
                  <a:cubicBezTo>
                    <a:pt x="13093" y="21671"/>
                    <a:pt x="13107" y="21649"/>
                    <a:pt x="13121" y="21628"/>
                  </a:cubicBezTo>
                  <a:cubicBezTo>
                    <a:pt x="13134" y="21607"/>
                    <a:pt x="13152" y="21588"/>
                    <a:pt x="13165" y="21565"/>
                  </a:cubicBezTo>
                  <a:cubicBezTo>
                    <a:pt x="13176" y="21542"/>
                    <a:pt x="13191" y="21521"/>
                    <a:pt x="13203" y="21498"/>
                  </a:cubicBezTo>
                  <a:cubicBezTo>
                    <a:pt x="13216" y="21476"/>
                    <a:pt x="13227" y="21451"/>
                    <a:pt x="13239" y="21429"/>
                  </a:cubicBezTo>
                  <a:cubicBezTo>
                    <a:pt x="13250" y="21406"/>
                    <a:pt x="13255" y="21380"/>
                    <a:pt x="13266" y="21356"/>
                  </a:cubicBezTo>
                  <a:cubicBezTo>
                    <a:pt x="13277" y="21333"/>
                    <a:pt x="13294" y="21312"/>
                    <a:pt x="13305" y="21290"/>
                  </a:cubicBezTo>
                  <a:cubicBezTo>
                    <a:pt x="13316" y="21267"/>
                    <a:pt x="13331" y="21246"/>
                    <a:pt x="13341" y="21221"/>
                  </a:cubicBezTo>
                  <a:cubicBezTo>
                    <a:pt x="13352" y="21197"/>
                    <a:pt x="13358" y="21173"/>
                    <a:pt x="13369" y="21149"/>
                  </a:cubicBezTo>
                  <a:cubicBezTo>
                    <a:pt x="13379" y="21125"/>
                    <a:pt x="13384" y="21099"/>
                    <a:pt x="13394" y="21075"/>
                  </a:cubicBezTo>
                  <a:cubicBezTo>
                    <a:pt x="13403" y="21051"/>
                    <a:pt x="13411" y="21027"/>
                    <a:pt x="13421" y="21003"/>
                  </a:cubicBezTo>
                  <a:cubicBezTo>
                    <a:pt x="13430" y="20979"/>
                    <a:pt x="13436" y="20953"/>
                    <a:pt x="13443" y="20930"/>
                  </a:cubicBezTo>
                  <a:cubicBezTo>
                    <a:pt x="13452" y="20905"/>
                    <a:pt x="13466" y="20883"/>
                    <a:pt x="13474" y="20858"/>
                  </a:cubicBezTo>
                  <a:cubicBezTo>
                    <a:pt x="13482" y="20833"/>
                    <a:pt x="13486" y="20808"/>
                    <a:pt x="13495" y="20783"/>
                  </a:cubicBezTo>
                  <a:cubicBezTo>
                    <a:pt x="13501" y="20759"/>
                    <a:pt x="13507" y="20734"/>
                    <a:pt x="13514" y="20710"/>
                  </a:cubicBezTo>
                  <a:cubicBezTo>
                    <a:pt x="13522" y="20685"/>
                    <a:pt x="13538" y="20664"/>
                    <a:pt x="13545" y="20638"/>
                  </a:cubicBezTo>
                  <a:cubicBezTo>
                    <a:pt x="13551" y="20614"/>
                    <a:pt x="13562" y="20590"/>
                    <a:pt x="13569" y="20565"/>
                  </a:cubicBezTo>
                  <a:cubicBezTo>
                    <a:pt x="13575" y="20541"/>
                    <a:pt x="13581" y="20515"/>
                    <a:pt x="13587" y="20491"/>
                  </a:cubicBezTo>
                  <a:cubicBezTo>
                    <a:pt x="13592" y="20466"/>
                    <a:pt x="13583" y="20438"/>
                    <a:pt x="13589" y="20412"/>
                  </a:cubicBezTo>
                  <a:cubicBezTo>
                    <a:pt x="13594" y="20389"/>
                    <a:pt x="13612" y="20365"/>
                    <a:pt x="13618" y="20341"/>
                  </a:cubicBezTo>
                  <a:cubicBezTo>
                    <a:pt x="13621" y="20316"/>
                    <a:pt x="13621" y="20289"/>
                    <a:pt x="13625" y="20263"/>
                  </a:cubicBezTo>
                  <a:cubicBezTo>
                    <a:pt x="13629" y="20239"/>
                    <a:pt x="13629" y="20213"/>
                    <a:pt x="13634" y="20187"/>
                  </a:cubicBezTo>
                  <a:cubicBezTo>
                    <a:pt x="13637" y="20162"/>
                    <a:pt x="13637" y="20137"/>
                    <a:pt x="13641" y="20111"/>
                  </a:cubicBezTo>
                  <a:cubicBezTo>
                    <a:pt x="13646" y="20086"/>
                    <a:pt x="13652" y="20060"/>
                    <a:pt x="13655" y="20035"/>
                  </a:cubicBezTo>
                  <a:cubicBezTo>
                    <a:pt x="13657" y="20010"/>
                    <a:pt x="13662" y="19984"/>
                    <a:pt x="13664" y="19958"/>
                  </a:cubicBezTo>
                  <a:cubicBezTo>
                    <a:pt x="13667" y="19934"/>
                    <a:pt x="13668" y="19908"/>
                    <a:pt x="13671" y="19882"/>
                  </a:cubicBezTo>
                  <a:cubicBezTo>
                    <a:pt x="13673" y="19856"/>
                    <a:pt x="13682" y="19832"/>
                    <a:pt x="13683" y="19806"/>
                  </a:cubicBezTo>
                  <a:cubicBezTo>
                    <a:pt x="13685" y="19780"/>
                    <a:pt x="13685" y="19755"/>
                    <a:pt x="13687" y="19730"/>
                  </a:cubicBezTo>
                  <a:cubicBezTo>
                    <a:pt x="13688" y="19704"/>
                    <a:pt x="13691" y="19679"/>
                    <a:pt x="13693" y="19653"/>
                  </a:cubicBezTo>
                  <a:cubicBezTo>
                    <a:pt x="13694" y="19628"/>
                    <a:pt x="13693" y="19603"/>
                    <a:pt x="13694" y="19577"/>
                  </a:cubicBezTo>
                  <a:cubicBezTo>
                    <a:pt x="13695" y="19551"/>
                    <a:pt x="13699" y="19527"/>
                    <a:pt x="13700" y="19501"/>
                  </a:cubicBezTo>
                  <a:cubicBezTo>
                    <a:pt x="13701" y="19475"/>
                    <a:pt x="13706" y="19449"/>
                    <a:pt x="13707" y="19425"/>
                  </a:cubicBezTo>
                  <a:cubicBezTo>
                    <a:pt x="13709" y="19398"/>
                    <a:pt x="13698" y="19372"/>
                    <a:pt x="13699" y="19347"/>
                  </a:cubicBezTo>
                  <a:cubicBezTo>
                    <a:pt x="13700" y="19321"/>
                    <a:pt x="13699" y="19296"/>
                    <a:pt x="13700" y="19271"/>
                  </a:cubicBezTo>
                  <a:cubicBezTo>
                    <a:pt x="13700" y="19245"/>
                    <a:pt x="13706" y="19219"/>
                    <a:pt x="13707" y="19194"/>
                  </a:cubicBezTo>
                  <a:cubicBezTo>
                    <a:pt x="13709" y="19169"/>
                    <a:pt x="13707" y="19143"/>
                    <a:pt x="13709" y="19117"/>
                  </a:cubicBezTo>
                  <a:cubicBezTo>
                    <a:pt x="13710" y="19093"/>
                    <a:pt x="13709" y="19067"/>
                    <a:pt x="13710" y="19041"/>
                  </a:cubicBezTo>
                  <a:cubicBezTo>
                    <a:pt x="13710" y="19016"/>
                    <a:pt x="13723" y="18991"/>
                    <a:pt x="13723" y="18965"/>
                  </a:cubicBezTo>
                  <a:cubicBezTo>
                    <a:pt x="13725" y="18938"/>
                    <a:pt x="13711" y="18913"/>
                    <a:pt x="13711" y="18887"/>
                  </a:cubicBezTo>
                  <a:cubicBezTo>
                    <a:pt x="13711" y="18862"/>
                    <a:pt x="13717" y="18837"/>
                    <a:pt x="13717" y="18811"/>
                  </a:cubicBezTo>
                  <a:lnTo>
                    <a:pt x="13717" y="18735"/>
                  </a:lnTo>
                  <a:lnTo>
                    <a:pt x="13717" y="18659"/>
                  </a:lnTo>
                  <a:cubicBezTo>
                    <a:pt x="13717" y="18633"/>
                    <a:pt x="13716" y="18607"/>
                    <a:pt x="13716" y="18582"/>
                  </a:cubicBezTo>
                  <a:cubicBezTo>
                    <a:pt x="13717" y="18557"/>
                    <a:pt x="13717" y="18531"/>
                    <a:pt x="13717" y="18506"/>
                  </a:cubicBezTo>
                  <a:cubicBezTo>
                    <a:pt x="13717" y="18480"/>
                    <a:pt x="13725" y="18455"/>
                    <a:pt x="13725" y="18430"/>
                  </a:cubicBezTo>
                  <a:cubicBezTo>
                    <a:pt x="13725" y="18404"/>
                    <a:pt x="13722" y="18378"/>
                    <a:pt x="13722" y="18354"/>
                  </a:cubicBezTo>
                  <a:cubicBezTo>
                    <a:pt x="13722" y="18328"/>
                    <a:pt x="13727" y="18302"/>
                    <a:pt x="13728" y="18276"/>
                  </a:cubicBezTo>
                  <a:cubicBezTo>
                    <a:pt x="13730" y="18252"/>
                    <a:pt x="13722" y="18226"/>
                    <a:pt x="13722" y="18200"/>
                  </a:cubicBezTo>
                  <a:cubicBezTo>
                    <a:pt x="13722" y="18175"/>
                    <a:pt x="13731" y="18150"/>
                    <a:pt x="13731" y="18124"/>
                  </a:cubicBezTo>
                  <a:cubicBezTo>
                    <a:pt x="13731" y="18099"/>
                    <a:pt x="13723" y="18073"/>
                    <a:pt x="13723" y="18048"/>
                  </a:cubicBezTo>
                  <a:lnTo>
                    <a:pt x="13723" y="17971"/>
                  </a:lnTo>
                  <a:lnTo>
                    <a:pt x="13723" y="17895"/>
                  </a:lnTo>
                  <a:lnTo>
                    <a:pt x="13723" y="17819"/>
                  </a:lnTo>
                  <a:cubicBezTo>
                    <a:pt x="13723" y="17793"/>
                    <a:pt x="13726" y="17768"/>
                    <a:pt x="13726" y="17743"/>
                  </a:cubicBezTo>
                  <a:cubicBezTo>
                    <a:pt x="13726" y="17717"/>
                    <a:pt x="13723" y="17692"/>
                    <a:pt x="13723" y="17666"/>
                  </a:cubicBezTo>
                  <a:cubicBezTo>
                    <a:pt x="13723" y="17641"/>
                    <a:pt x="13722" y="17616"/>
                    <a:pt x="13722" y="17590"/>
                  </a:cubicBezTo>
                  <a:cubicBezTo>
                    <a:pt x="13722" y="17564"/>
                    <a:pt x="13721" y="17540"/>
                    <a:pt x="13721" y="17514"/>
                  </a:cubicBezTo>
                  <a:cubicBezTo>
                    <a:pt x="13719" y="17488"/>
                    <a:pt x="13719" y="17462"/>
                    <a:pt x="13719" y="17438"/>
                  </a:cubicBezTo>
                  <a:cubicBezTo>
                    <a:pt x="13717" y="17412"/>
                    <a:pt x="13722" y="17386"/>
                    <a:pt x="13722" y="17361"/>
                  </a:cubicBezTo>
                  <a:cubicBezTo>
                    <a:pt x="13721" y="17336"/>
                    <a:pt x="13714" y="17310"/>
                    <a:pt x="13712" y="17285"/>
                  </a:cubicBezTo>
                  <a:cubicBezTo>
                    <a:pt x="13711" y="17259"/>
                    <a:pt x="13716" y="17234"/>
                    <a:pt x="13715" y="17209"/>
                  </a:cubicBezTo>
                  <a:cubicBezTo>
                    <a:pt x="13715" y="17183"/>
                    <a:pt x="13710" y="17157"/>
                    <a:pt x="13709" y="17133"/>
                  </a:cubicBezTo>
                  <a:cubicBezTo>
                    <a:pt x="13707" y="17107"/>
                    <a:pt x="13710" y="17081"/>
                    <a:pt x="13709" y="17055"/>
                  </a:cubicBezTo>
                  <a:cubicBezTo>
                    <a:pt x="13707" y="17031"/>
                    <a:pt x="13707" y="17005"/>
                    <a:pt x="13706" y="16979"/>
                  </a:cubicBezTo>
                  <a:cubicBezTo>
                    <a:pt x="13704" y="16954"/>
                    <a:pt x="13698" y="16929"/>
                    <a:pt x="13696" y="16903"/>
                  </a:cubicBezTo>
                  <a:cubicBezTo>
                    <a:pt x="13695" y="16878"/>
                    <a:pt x="13700" y="16852"/>
                    <a:pt x="13699" y="16827"/>
                  </a:cubicBezTo>
                  <a:cubicBezTo>
                    <a:pt x="13698" y="16802"/>
                    <a:pt x="13694" y="16776"/>
                    <a:pt x="13693" y="16750"/>
                  </a:cubicBezTo>
                  <a:cubicBezTo>
                    <a:pt x="13691" y="16726"/>
                    <a:pt x="13693" y="16700"/>
                    <a:pt x="13691" y="16674"/>
                  </a:cubicBezTo>
                  <a:cubicBezTo>
                    <a:pt x="13689" y="16648"/>
                    <a:pt x="13684" y="16624"/>
                    <a:pt x="13683" y="16598"/>
                  </a:cubicBezTo>
                  <a:cubicBezTo>
                    <a:pt x="13682" y="16572"/>
                    <a:pt x="13684" y="16547"/>
                    <a:pt x="13683" y="16522"/>
                  </a:cubicBezTo>
                  <a:cubicBezTo>
                    <a:pt x="13682" y="16496"/>
                    <a:pt x="13678" y="16471"/>
                    <a:pt x="13677" y="16445"/>
                  </a:cubicBezTo>
                  <a:cubicBezTo>
                    <a:pt x="13674" y="16420"/>
                    <a:pt x="13674" y="16395"/>
                    <a:pt x="13673" y="16369"/>
                  </a:cubicBezTo>
                  <a:cubicBezTo>
                    <a:pt x="13672" y="16343"/>
                    <a:pt x="13674" y="16318"/>
                    <a:pt x="13673" y="16293"/>
                  </a:cubicBezTo>
                  <a:cubicBezTo>
                    <a:pt x="13672" y="16267"/>
                    <a:pt x="13674" y="16241"/>
                    <a:pt x="13673" y="16217"/>
                  </a:cubicBezTo>
                  <a:cubicBezTo>
                    <a:pt x="13672" y="16191"/>
                    <a:pt x="13664" y="16165"/>
                    <a:pt x="13663" y="16140"/>
                  </a:cubicBezTo>
                  <a:cubicBezTo>
                    <a:pt x="13662" y="16113"/>
                    <a:pt x="13667" y="16088"/>
                    <a:pt x="13666" y="16062"/>
                  </a:cubicBezTo>
                  <a:cubicBezTo>
                    <a:pt x="13664" y="16037"/>
                    <a:pt x="13652" y="16011"/>
                    <a:pt x="13651" y="15986"/>
                  </a:cubicBezTo>
                  <a:cubicBezTo>
                    <a:pt x="13650" y="15961"/>
                    <a:pt x="13644" y="15935"/>
                    <a:pt x="13642" y="15909"/>
                  </a:cubicBezTo>
                  <a:cubicBezTo>
                    <a:pt x="13641" y="15885"/>
                    <a:pt x="13641" y="15859"/>
                    <a:pt x="13640" y="15833"/>
                  </a:cubicBezTo>
                  <a:cubicBezTo>
                    <a:pt x="13639" y="15808"/>
                    <a:pt x="13646" y="15781"/>
                    <a:pt x="13644" y="15756"/>
                  </a:cubicBezTo>
                  <a:cubicBezTo>
                    <a:pt x="13642" y="15730"/>
                    <a:pt x="13636" y="15705"/>
                    <a:pt x="13635" y="15679"/>
                  </a:cubicBezTo>
                  <a:cubicBezTo>
                    <a:pt x="13632" y="15654"/>
                    <a:pt x="13635" y="15629"/>
                    <a:pt x="13634" y="15603"/>
                  </a:cubicBezTo>
                  <a:cubicBezTo>
                    <a:pt x="13632" y="15577"/>
                    <a:pt x="13626" y="15553"/>
                    <a:pt x="13625" y="15527"/>
                  </a:cubicBezTo>
                  <a:cubicBezTo>
                    <a:pt x="13624" y="15501"/>
                    <a:pt x="13625" y="15476"/>
                    <a:pt x="13623" y="15451"/>
                  </a:cubicBezTo>
                  <a:cubicBezTo>
                    <a:pt x="13620" y="15425"/>
                    <a:pt x="13616" y="15399"/>
                    <a:pt x="13614" y="15374"/>
                  </a:cubicBezTo>
                  <a:cubicBezTo>
                    <a:pt x="13613" y="15347"/>
                    <a:pt x="13618" y="15322"/>
                    <a:pt x="13616" y="15297"/>
                  </a:cubicBezTo>
                  <a:cubicBezTo>
                    <a:pt x="13613" y="15271"/>
                    <a:pt x="13599" y="15247"/>
                    <a:pt x="13597" y="15222"/>
                  </a:cubicBezTo>
                  <a:cubicBezTo>
                    <a:pt x="13594" y="15196"/>
                    <a:pt x="13591" y="15170"/>
                    <a:pt x="13588" y="15146"/>
                  </a:cubicBezTo>
                  <a:cubicBezTo>
                    <a:pt x="13586" y="15120"/>
                    <a:pt x="13592" y="15093"/>
                    <a:pt x="13589" y="15067"/>
                  </a:cubicBezTo>
                  <a:cubicBezTo>
                    <a:pt x="13587" y="15042"/>
                    <a:pt x="13582" y="15017"/>
                    <a:pt x="13580" y="14991"/>
                  </a:cubicBezTo>
                  <a:cubicBezTo>
                    <a:pt x="13577" y="14966"/>
                    <a:pt x="13577" y="14940"/>
                    <a:pt x="13576" y="14915"/>
                  </a:cubicBezTo>
                  <a:cubicBezTo>
                    <a:pt x="13575" y="14890"/>
                    <a:pt x="13571" y="14864"/>
                    <a:pt x="13567" y="14838"/>
                  </a:cubicBezTo>
                  <a:cubicBezTo>
                    <a:pt x="13566" y="14814"/>
                    <a:pt x="13572" y="14787"/>
                    <a:pt x="13569" y="14761"/>
                  </a:cubicBezTo>
                  <a:cubicBezTo>
                    <a:pt x="13567" y="14735"/>
                    <a:pt x="13561" y="14710"/>
                    <a:pt x="13559" y="14685"/>
                  </a:cubicBezTo>
                  <a:cubicBezTo>
                    <a:pt x="13556" y="14659"/>
                    <a:pt x="13557" y="14634"/>
                    <a:pt x="13555" y="14608"/>
                  </a:cubicBezTo>
                  <a:lnTo>
                    <a:pt x="13546" y="14532"/>
                  </a:lnTo>
                  <a:cubicBezTo>
                    <a:pt x="13544" y="14506"/>
                    <a:pt x="13544" y="14481"/>
                    <a:pt x="13541" y="14456"/>
                  </a:cubicBezTo>
                  <a:cubicBezTo>
                    <a:pt x="13540" y="14430"/>
                    <a:pt x="13523" y="14407"/>
                    <a:pt x="13521" y="14381"/>
                  </a:cubicBezTo>
                  <a:cubicBezTo>
                    <a:pt x="13518" y="14355"/>
                    <a:pt x="13528" y="14328"/>
                    <a:pt x="13525" y="14303"/>
                  </a:cubicBezTo>
                  <a:cubicBezTo>
                    <a:pt x="13522" y="14278"/>
                    <a:pt x="13511" y="14253"/>
                    <a:pt x="13507" y="14228"/>
                  </a:cubicBezTo>
                  <a:cubicBezTo>
                    <a:pt x="13505" y="14203"/>
                    <a:pt x="13514" y="14176"/>
                    <a:pt x="13512" y="14151"/>
                  </a:cubicBezTo>
                  <a:cubicBezTo>
                    <a:pt x="13508" y="14125"/>
                    <a:pt x="13505" y="14099"/>
                    <a:pt x="13502" y="14074"/>
                  </a:cubicBezTo>
                  <a:cubicBezTo>
                    <a:pt x="13500" y="14049"/>
                    <a:pt x="13495" y="14023"/>
                    <a:pt x="13491" y="13997"/>
                  </a:cubicBezTo>
                  <a:cubicBezTo>
                    <a:pt x="13489" y="13973"/>
                    <a:pt x="13487" y="13947"/>
                    <a:pt x="13485" y="13921"/>
                  </a:cubicBezTo>
                  <a:lnTo>
                    <a:pt x="13476" y="13845"/>
                  </a:lnTo>
                  <a:cubicBezTo>
                    <a:pt x="13474" y="13820"/>
                    <a:pt x="13465" y="13796"/>
                    <a:pt x="13462" y="13770"/>
                  </a:cubicBezTo>
                  <a:cubicBezTo>
                    <a:pt x="13459" y="13745"/>
                    <a:pt x="13466" y="13718"/>
                    <a:pt x="13463" y="13692"/>
                  </a:cubicBezTo>
                  <a:cubicBezTo>
                    <a:pt x="13460" y="13667"/>
                    <a:pt x="13448" y="13643"/>
                    <a:pt x="13446" y="13617"/>
                  </a:cubicBezTo>
                  <a:cubicBezTo>
                    <a:pt x="13443" y="13592"/>
                    <a:pt x="13443" y="13567"/>
                    <a:pt x="13441" y="13541"/>
                  </a:cubicBezTo>
                  <a:cubicBezTo>
                    <a:pt x="13438" y="13515"/>
                    <a:pt x="13439" y="13491"/>
                    <a:pt x="13437" y="13465"/>
                  </a:cubicBezTo>
                  <a:cubicBezTo>
                    <a:pt x="13433" y="13439"/>
                    <a:pt x="13423" y="13416"/>
                    <a:pt x="13421" y="13390"/>
                  </a:cubicBezTo>
                  <a:cubicBezTo>
                    <a:pt x="13416" y="13364"/>
                    <a:pt x="13409" y="13341"/>
                    <a:pt x="13406" y="13315"/>
                  </a:cubicBezTo>
                  <a:cubicBezTo>
                    <a:pt x="13403" y="13289"/>
                    <a:pt x="13399" y="13264"/>
                    <a:pt x="13396" y="13239"/>
                  </a:cubicBezTo>
                  <a:cubicBezTo>
                    <a:pt x="13393" y="13213"/>
                    <a:pt x="13394" y="13188"/>
                    <a:pt x="13391" y="13162"/>
                  </a:cubicBezTo>
                  <a:cubicBezTo>
                    <a:pt x="13388" y="13137"/>
                    <a:pt x="13383" y="13112"/>
                    <a:pt x="13380" y="13086"/>
                  </a:cubicBezTo>
                  <a:cubicBezTo>
                    <a:pt x="13378" y="13060"/>
                    <a:pt x="13369" y="13037"/>
                    <a:pt x="13367" y="13011"/>
                  </a:cubicBezTo>
                  <a:cubicBezTo>
                    <a:pt x="13364" y="12985"/>
                    <a:pt x="13371" y="12958"/>
                    <a:pt x="13368" y="12934"/>
                  </a:cubicBezTo>
                  <a:cubicBezTo>
                    <a:pt x="13366" y="12908"/>
                    <a:pt x="13353" y="12883"/>
                    <a:pt x="13351" y="12859"/>
                  </a:cubicBezTo>
                  <a:cubicBezTo>
                    <a:pt x="13347" y="12833"/>
                    <a:pt x="13340" y="12808"/>
                    <a:pt x="13337" y="12784"/>
                  </a:cubicBezTo>
                  <a:cubicBezTo>
                    <a:pt x="13334" y="12758"/>
                    <a:pt x="13331" y="12732"/>
                    <a:pt x="13328" y="12707"/>
                  </a:cubicBezTo>
                  <a:lnTo>
                    <a:pt x="13316" y="12631"/>
                  </a:lnTo>
                  <a:cubicBezTo>
                    <a:pt x="13312" y="12605"/>
                    <a:pt x="13319" y="12578"/>
                    <a:pt x="13315" y="12553"/>
                  </a:cubicBezTo>
                  <a:cubicBezTo>
                    <a:pt x="13310" y="12528"/>
                    <a:pt x="13310" y="12502"/>
                    <a:pt x="13307" y="12476"/>
                  </a:cubicBezTo>
                  <a:lnTo>
                    <a:pt x="13299" y="12400"/>
                  </a:lnTo>
                  <a:cubicBezTo>
                    <a:pt x="13296" y="12375"/>
                    <a:pt x="13287" y="12351"/>
                    <a:pt x="13282" y="12325"/>
                  </a:cubicBezTo>
                  <a:cubicBezTo>
                    <a:pt x="13278" y="12300"/>
                    <a:pt x="13273" y="12276"/>
                    <a:pt x="13270" y="12250"/>
                  </a:cubicBezTo>
                  <a:cubicBezTo>
                    <a:pt x="13266" y="12225"/>
                    <a:pt x="13272" y="12198"/>
                    <a:pt x="13267" y="12173"/>
                  </a:cubicBezTo>
                  <a:lnTo>
                    <a:pt x="13256" y="12096"/>
                  </a:lnTo>
                  <a:cubicBezTo>
                    <a:pt x="13254" y="12071"/>
                    <a:pt x="13237" y="12048"/>
                    <a:pt x="13233" y="12023"/>
                  </a:cubicBezTo>
                  <a:cubicBezTo>
                    <a:pt x="13229" y="11998"/>
                    <a:pt x="13239" y="11971"/>
                    <a:pt x="13234" y="11945"/>
                  </a:cubicBezTo>
                  <a:cubicBezTo>
                    <a:pt x="13230" y="11919"/>
                    <a:pt x="13229" y="11895"/>
                    <a:pt x="13225" y="11869"/>
                  </a:cubicBezTo>
                  <a:cubicBezTo>
                    <a:pt x="13221" y="11843"/>
                    <a:pt x="13213" y="11820"/>
                    <a:pt x="13209" y="11794"/>
                  </a:cubicBezTo>
                  <a:cubicBezTo>
                    <a:pt x="13206" y="11768"/>
                    <a:pt x="13195" y="11745"/>
                    <a:pt x="13190" y="11719"/>
                  </a:cubicBezTo>
                  <a:cubicBezTo>
                    <a:pt x="13186" y="11693"/>
                    <a:pt x="13189" y="11668"/>
                    <a:pt x="13185" y="11643"/>
                  </a:cubicBezTo>
                  <a:cubicBezTo>
                    <a:pt x="13181" y="11617"/>
                    <a:pt x="13171" y="11593"/>
                    <a:pt x="13168" y="11568"/>
                  </a:cubicBezTo>
                  <a:cubicBezTo>
                    <a:pt x="13164" y="11542"/>
                    <a:pt x="13169" y="11516"/>
                    <a:pt x="13165" y="11490"/>
                  </a:cubicBezTo>
                  <a:cubicBezTo>
                    <a:pt x="13160" y="11464"/>
                    <a:pt x="13152" y="11441"/>
                    <a:pt x="13147" y="11415"/>
                  </a:cubicBezTo>
                  <a:cubicBezTo>
                    <a:pt x="13143" y="11389"/>
                    <a:pt x="13146" y="11365"/>
                    <a:pt x="13142" y="11339"/>
                  </a:cubicBezTo>
                  <a:cubicBezTo>
                    <a:pt x="13138" y="11313"/>
                    <a:pt x="13132" y="11290"/>
                    <a:pt x="13128" y="11264"/>
                  </a:cubicBezTo>
                  <a:cubicBezTo>
                    <a:pt x="13125" y="11238"/>
                    <a:pt x="13122" y="11212"/>
                    <a:pt x="13117" y="11188"/>
                  </a:cubicBezTo>
                  <a:cubicBezTo>
                    <a:pt x="13114" y="11162"/>
                    <a:pt x="13096" y="11140"/>
                    <a:pt x="13093" y="11114"/>
                  </a:cubicBezTo>
                  <a:cubicBezTo>
                    <a:pt x="13089" y="11088"/>
                    <a:pt x="13094" y="11061"/>
                    <a:pt x="13090" y="11036"/>
                  </a:cubicBezTo>
                  <a:cubicBezTo>
                    <a:pt x="13085" y="11011"/>
                    <a:pt x="13077" y="10986"/>
                    <a:pt x="13072" y="10961"/>
                  </a:cubicBezTo>
                  <a:cubicBezTo>
                    <a:pt x="13068" y="10937"/>
                    <a:pt x="13072" y="10910"/>
                    <a:pt x="13068" y="10885"/>
                  </a:cubicBezTo>
                  <a:cubicBezTo>
                    <a:pt x="13064" y="10859"/>
                    <a:pt x="13056" y="10835"/>
                    <a:pt x="13052" y="10810"/>
                  </a:cubicBezTo>
                  <a:cubicBezTo>
                    <a:pt x="13048" y="10784"/>
                    <a:pt x="13047" y="10759"/>
                    <a:pt x="13043" y="10734"/>
                  </a:cubicBezTo>
                  <a:cubicBezTo>
                    <a:pt x="13039" y="10708"/>
                    <a:pt x="13034" y="10684"/>
                    <a:pt x="13030" y="10659"/>
                  </a:cubicBezTo>
                  <a:cubicBezTo>
                    <a:pt x="13024" y="10633"/>
                    <a:pt x="13014" y="10609"/>
                    <a:pt x="13009" y="10584"/>
                  </a:cubicBezTo>
                  <a:cubicBezTo>
                    <a:pt x="13005" y="10559"/>
                    <a:pt x="13002" y="10534"/>
                    <a:pt x="12998" y="10509"/>
                  </a:cubicBezTo>
                  <a:cubicBezTo>
                    <a:pt x="12993" y="10483"/>
                    <a:pt x="12996" y="10457"/>
                    <a:pt x="12992" y="10433"/>
                  </a:cubicBezTo>
                  <a:cubicBezTo>
                    <a:pt x="12988" y="10407"/>
                    <a:pt x="12977" y="10382"/>
                    <a:pt x="12973" y="10358"/>
                  </a:cubicBezTo>
                  <a:cubicBezTo>
                    <a:pt x="12968" y="10332"/>
                    <a:pt x="12960" y="10307"/>
                    <a:pt x="12956" y="10283"/>
                  </a:cubicBezTo>
                  <a:cubicBezTo>
                    <a:pt x="12951" y="10257"/>
                    <a:pt x="12957" y="10230"/>
                    <a:pt x="12954" y="10204"/>
                  </a:cubicBezTo>
                  <a:cubicBezTo>
                    <a:pt x="12948" y="10181"/>
                    <a:pt x="12929" y="10157"/>
                    <a:pt x="12925" y="10133"/>
                  </a:cubicBezTo>
                  <a:cubicBezTo>
                    <a:pt x="12921" y="10107"/>
                    <a:pt x="12925" y="10080"/>
                    <a:pt x="12921" y="10055"/>
                  </a:cubicBezTo>
                  <a:cubicBezTo>
                    <a:pt x="12917" y="10029"/>
                    <a:pt x="12914" y="10004"/>
                    <a:pt x="12911" y="9978"/>
                  </a:cubicBezTo>
                  <a:cubicBezTo>
                    <a:pt x="12905" y="9953"/>
                    <a:pt x="12898" y="9929"/>
                    <a:pt x="12895" y="9903"/>
                  </a:cubicBezTo>
                  <a:cubicBezTo>
                    <a:pt x="12889" y="9879"/>
                    <a:pt x="12879" y="9855"/>
                    <a:pt x="12874" y="9830"/>
                  </a:cubicBezTo>
                  <a:cubicBezTo>
                    <a:pt x="12870" y="9806"/>
                    <a:pt x="12874" y="9779"/>
                    <a:pt x="12870" y="9754"/>
                  </a:cubicBezTo>
                  <a:cubicBezTo>
                    <a:pt x="12865" y="9728"/>
                    <a:pt x="12849" y="9705"/>
                    <a:pt x="12844" y="9680"/>
                  </a:cubicBezTo>
                  <a:cubicBezTo>
                    <a:pt x="12839" y="9654"/>
                    <a:pt x="12841" y="9629"/>
                    <a:pt x="12837" y="9604"/>
                  </a:cubicBezTo>
                  <a:cubicBezTo>
                    <a:pt x="12831" y="9579"/>
                    <a:pt x="12830" y="9554"/>
                    <a:pt x="12825" y="9529"/>
                  </a:cubicBezTo>
                  <a:cubicBezTo>
                    <a:pt x="12821" y="9503"/>
                    <a:pt x="12820" y="9477"/>
                    <a:pt x="12814" y="9453"/>
                  </a:cubicBezTo>
                  <a:cubicBezTo>
                    <a:pt x="12810" y="9427"/>
                    <a:pt x="12805" y="9402"/>
                    <a:pt x="12799" y="9378"/>
                  </a:cubicBezTo>
                  <a:cubicBezTo>
                    <a:pt x="12794" y="9353"/>
                    <a:pt x="12784" y="9329"/>
                    <a:pt x="12779" y="9304"/>
                  </a:cubicBezTo>
                  <a:cubicBezTo>
                    <a:pt x="12774" y="9278"/>
                    <a:pt x="12768" y="9254"/>
                    <a:pt x="12763" y="9229"/>
                  </a:cubicBezTo>
                  <a:cubicBezTo>
                    <a:pt x="12759" y="9203"/>
                    <a:pt x="12755" y="9179"/>
                    <a:pt x="12750" y="9154"/>
                  </a:cubicBezTo>
                  <a:cubicBezTo>
                    <a:pt x="12745" y="9128"/>
                    <a:pt x="12747" y="9102"/>
                    <a:pt x="12742" y="9078"/>
                  </a:cubicBezTo>
                  <a:cubicBezTo>
                    <a:pt x="12737" y="9053"/>
                    <a:pt x="12729" y="9029"/>
                    <a:pt x="12723" y="9004"/>
                  </a:cubicBezTo>
                  <a:cubicBezTo>
                    <a:pt x="12718" y="8978"/>
                    <a:pt x="12714" y="8954"/>
                    <a:pt x="12708" y="8929"/>
                  </a:cubicBezTo>
                  <a:cubicBezTo>
                    <a:pt x="12704" y="8904"/>
                    <a:pt x="12702" y="8879"/>
                    <a:pt x="12697" y="8854"/>
                  </a:cubicBezTo>
                  <a:cubicBezTo>
                    <a:pt x="12691" y="8829"/>
                    <a:pt x="12689" y="8805"/>
                    <a:pt x="12684" y="8779"/>
                  </a:cubicBezTo>
                  <a:cubicBezTo>
                    <a:pt x="12678" y="8753"/>
                    <a:pt x="12662" y="8732"/>
                    <a:pt x="12657" y="8706"/>
                  </a:cubicBezTo>
                  <a:cubicBezTo>
                    <a:pt x="12652" y="8682"/>
                    <a:pt x="12657" y="8656"/>
                    <a:pt x="12652" y="8630"/>
                  </a:cubicBezTo>
                  <a:cubicBezTo>
                    <a:pt x="12648" y="8604"/>
                    <a:pt x="12630" y="8583"/>
                    <a:pt x="12625" y="8558"/>
                  </a:cubicBezTo>
                  <a:cubicBezTo>
                    <a:pt x="12619" y="8532"/>
                    <a:pt x="12622" y="8507"/>
                    <a:pt x="12616" y="8481"/>
                  </a:cubicBezTo>
                  <a:cubicBezTo>
                    <a:pt x="12611" y="8457"/>
                    <a:pt x="12602" y="8433"/>
                    <a:pt x="12597" y="8408"/>
                  </a:cubicBezTo>
                  <a:cubicBezTo>
                    <a:pt x="12592" y="8382"/>
                    <a:pt x="12595" y="8357"/>
                    <a:pt x="12589" y="8331"/>
                  </a:cubicBezTo>
                  <a:cubicBezTo>
                    <a:pt x="12584" y="8306"/>
                    <a:pt x="12571" y="8283"/>
                    <a:pt x="12566" y="8258"/>
                  </a:cubicBezTo>
                  <a:cubicBezTo>
                    <a:pt x="12560" y="8233"/>
                    <a:pt x="12560" y="8207"/>
                    <a:pt x="12555" y="8181"/>
                  </a:cubicBezTo>
                  <a:cubicBezTo>
                    <a:pt x="12550" y="8156"/>
                    <a:pt x="12539" y="8133"/>
                    <a:pt x="12534" y="8108"/>
                  </a:cubicBezTo>
                  <a:cubicBezTo>
                    <a:pt x="12528" y="8083"/>
                    <a:pt x="12536" y="8056"/>
                    <a:pt x="12531" y="8030"/>
                  </a:cubicBezTo>
                  <a:cubicBezTo>
                    <a:pt x="12525" y="8004"/>
                    <a:pt x="12520" y="7981"/>
                    <a:pt x="12514" y="7955"/>
                  </a:cubicBezTo>
                  <a:cubicBezTo>
                    <a:pt x="12509" y="7929"/>
                    <a:pt x="12496" y="7907"/>
                    <a:pt x="12491" y="7881"/>
                  </a:cubicBezTo>
                  <a:cubicBezTo>
                    <a:pt x="12486" y="7857"/>
                    <a:pt x="12488" y="7831"/>
                    <a:pt x="12482" y="7805"/>
                  </a:cubicBezTo>
                  <a:cubicBezTo>
                    <a:pt x="12477" y="7779"/>
                    <a:pt x="12469" y="7756"/>
                    <a:pt x="12464" y="7730"/>
                  </a:cubicBezTo>
                  <a:cubicBezTo>
                    <a:pt x="12459" y="7704"/>
                    <a:pt x="12453" y="7681"/>
                    <a:pt x="12448" y="7655"/>
                  </a:cubicBezTo>
                  <a:cubicBezTo>
                    <a:pt x="12443" y="7629"/>
                    <a:pt x="12431" y="7607"/>
                    <a:pt x="12426" y="7581"/>
                  </a:cubicBezTo>
                  <a:cubicBezTo>
                    <a:pt x="12420" y="7558"/>
                    <a:pt x="12421" y="7531"/>
                    <a:pt x="12416" y="7505"/>
                  </a:cubicBezTo>
                  <a:cubicBezTo>
                    <a:pt x="12411" y="7480"/>
                    <a:pt x="12392" y="7458"/>
                    <a:pt x="12387" y="7433"/>
                  </a:cubicBezTo>
                  <a:cubicBezTo>
                    <a:pt x="12382" y="7408"/>
                    <a:pt x="12387" y="7381"/>
                    <a:pt x="12382" y="7355"/>
                  </a:cubicBezTo>
                  <a:cubicBezTo>
                    <a:pt x="12375" y="7332"/>
                    <a:pt x="12372" y="7306"/>
                    <a:pt x="12366" y="7280"/>
                  </a:cubicBezTo>
                  <a:cubicBezTo>
                    <a:pt x="12359" y="7255"/>
                    <a:pt x="12343" y="7232"/>
                    <a:pt x="12336" y="7209"/>
                  </a:cubicBezTo>
                  <a:cubicBezTo>
                    <a:pt x="12330" y="7184"/>
                    <a:pt x="12324" y="7158"/>
                    <a:pt x="12317" y="7135"/>
                  </a:cubicBezTo>
                  <a:cubicBezTo>
                    <a:pt x="12311" y="7109"/>
                    <a:pt x="12306" y="7083"/>
                    <a:pt x="12298" y="7060"/>
                  </a:cubicBezTo>
                  <a:cubicBezTo>
                    <a:pt x="12292" y="7034"/>
                    <a:pt x="12293" y="7007"/>
                    <a:pt x="12286" y="6984"/>
                  </a:cubicBezTo>
                  <a:cubicBezTo>
                    <a:pt x="12280" y="6959"/>
                    <a:pt x="12271" y="6933"/>
                    <a:pt x="12265" y="6910"/>
                  </a:cubicBezTo>
                  <a:cubicBezTo>
                    <a:pt x="12258" y="6884"/>
                    <a:pt x="12239" y="6863"/>
                    <a:pt x="12233" y="6839"/>
                  </a:cubicBezTo>
                  <a:cubicBezTo>
                    <a:pt x="12225" y="6814"/>
                    <a:pt x="12227" y="6787"/>
                    <a:pt x="12221" y="6762"/>
                  </a:cubicBezTo>
                  <a:cubicBezTo>
                    <a:pt x="12215" y="6738"/>
                    <a:pt x="12209" y="6713"/>
                    <a:pt x="12201" y="6689"/>
                  </a:cubicBezTo>
                  <a:cubicBezTo>
                    <a:pt x="12193" y="6663"/>
                    <a:pt x="12185" y="6639"/>
                    <a:pt x="12177" y="6615"/>
                  </a:cubicBezTo>
                  <a:cubicBezTo>
                    <a:pt x="12170" y="6591"/>
                    <a:pt x="12163" y="6566"/>
                    <a:pt x="12156" y="6541"/>
                  </a:cubicBezTo>
                  <a:cubicBezTo>
                    <a:pt x="12147" y="6518"/>
                    <a:pt x="12132" y="6494"/>
                    <a:pt x="12125" y="6471"/>
                  </a:cubicBezTo>
                  <a:cubicBezTo>
                    <a:pt x="12116" y="6446"/>
                    <a:pt x="12107" y="6422"/>
                    <a:pt x="12099" y="6398"/>
                  </a:cubicBezTo>
                  <a:cubicBezTo>
                    <a:pt x="12091" y="6374"/>
                    <a:pt x="12081" y="6349"/>
                    <a:pt x="12072" y="6326"/>
                  </a:cubicBezTo>
                  <a:cubicBezTo>
                    <a:pt x="12065" y="6301"/>
                    <a:pt x="12068" y="6273"/>
                    <a:pt x="12060" y="6250"/>
                  </a:cubicBezTo>
                  <a:cubicBezTo>
                    <a:pt x="12052" y="6225"/>
                    <a:pt x="12034" y="6204"/>
                    <a:pt x="12025" y="6180"/>
                  </a:cubicBezTo>
                  <a:cubicBezTo>
                    <a:pt x="12017" y="6156"/>
                    <a:pt x="12011" y="6130"/>
                    <a:pt x="12002" y="6106"/>
                  </a:cubicBezTo>
                  <a:cubicBezTo>
                    <a:pt x="11993" y="6082"/>
                    <a:pt x="11980" y="6060"/>
                    <a:pt x="11970" y="6037"/>
                  </a:cubicBezTo>
                  <a:cubicBezTo>
                    <a:pt x="11961" y="6012"/>
                    <a:pt x="11952" y="5990"/>
                    <a:pt x="11942" y="5966"/>
                  </a:cubicBezTo>
                  <a:cubicBezTo>
                    <a:pt x="11933" y="5941"/>
                    <a:pt x="11933" y="5915"/>
                    <a:pt x="11923" y="5891"/>
                  </a:cubicBezTo>
                  <a:cubicBezTo>
                    <a:pt x="11915" y="5866"/>
                    <a:pt x="11907" y="5843"/>
                    <a:pt x="11899" y="5818"/>
                  </a:cubicBezTo>
                  <a:cubicBezTo>
                    <a:pt x="11889" y="5795"/>
                    <a:pt x="11870" y="5774"/>
                    <a:pt x="11861" y="5750"/>
                  </a:cubicBezTo>
                  <a:cubicBezTo>
                    <a:pt x="11851" y="5726"/>
                    <a:pt x="11850" y="5699"/>
                    <a:pt x="11841" y="5675"/>
                  </a:cubicBezTo>
                  <a:cubicBezTo>
                    <a:pt x="11831" y="5652"/>
                    <a:pt x="11821" y="5629"/>
                    <a:pt x="11813" y="5604"/>
                  </a:cubicBezTo>
                  <a:cubicBezTo>
                    <a:pt x="11802" y="5581"/>
                    <a:pt x="11789" y="5559"/>
                    <a:pt x="11781" y="5534"/>
                  </a:cubicBezTo>
                  <a:cubicBezTo>
                    <a:pt x="11771" y="5511"/>
                    <a:pt x="11761" y="5486"/>
                    <a:pt x="11751" y="5464"/>
                  </a:cubicBezTo>
                  <a:cubicBezTo>
                    <a:pt x="11740" y="5439"/>
                    <a:pt x="11733" y="5415"/>
                    <a:pt x="11722" y="5393"/>
                  </a:cubicBezTo>
                  <a:cubicBezTo>
                    <a:pt x="11711" y="5368"/>
                    <a:pt x="11698" y="5346"/>
                    <a:pt x="11688" y="5323"/>
                  </a:cubicBezTo>
                  <a:cubicBezTo>
                    <a:pt x="11677" y="5299"/>
                    <a:pt x="11658" y="5281"/>
                    <a:pt x="11647" y="5257"/>
                  </a:cubicBezTo>
                  <a:cubicBezTo>
                    <a:pt x="11636" y="5233"/>
                    <a:pt x="11636" y="5206"/>
                    <a:pt x="11625" y="5182"/>
                  </a:cubicBezTo>
                  <a:cubicBezTo>
                    <a:pt x="11615" y="5159"/>
                    <a:pt x="11596" y="5139"/>
                    <a:pt x="11586" y="5117"/>
                  </a:cubicBezTo>
                  <a:cubicBezTo>
                    <a:pt x="11575" y="5094"/>
                    <a:pt x="11574" y="5066"/>
                    <a:pt x="11563" y="5043"/>
                  </a:cubicBezTo>
                  <a:cubicBezTo>
                    <a:pt x="11553" y="5020"/>
                    <a:pt x="11529" y="5003"/>
                    <a:pt x="11518" y="4981"/>
                  </a:cubicBezTo>
                  <a:cubicBezTo>
                    <a:pt x="11508" y="4957"/>
                    <a:pt x="11508" y="4929"/>
                    <a:pt x="11495" y="4907"/>
                  </a:cubicBezTo>
                  <a:cubicBezTo>
                    <a:pt x="11483" y="4884"/>
                    <a:pt x="11466" y="4865"/>
                    <a:pt x="11454" y="4842"/>
                  </a:cubicBezTo>
                  <a:cubicBezTo>
                    <a:pt x="11443" y="4820"/>
                    <a:pt x="11434" y="4795"/>
                    <a:pt x="11422" y="4773"/>
                  </a:cubicBezTo>
                  <a:cubicBezTo>
                    <a:pt x="11409" y="4750"/>
                    <a:pt x="11390" y="4732"/>
                    <a:pt x="11377" y="4710"/>
                  </a:cubicBezTo>
                  <a:cubicBezTo>
                    <a:pt x="11365" y="4688"/>
                    <a:pt x="11359" y="4662"/>
                    <a:pt x="11347" y="4640"/>
                  </a:cubicBezTo>
                  <a:cubicBezTo>
                    <a:pt x="11334" y="4619"/>
                    <a:pt x="11322" y="4596"/>
                    <a:pt x="11310" y="4574"/>
                  </a:cubicBezTo>
                  <a:cubicBezTo>
                    <a:pt x="11299" y="4552"/>
                    <a:pt x="11291" y="4526"/>
                    <a:pt x="11279" y="4504"/>
                  </a:cubicBezTo>
                  <a:cubicBezTo>
                    <a:pt x="11268" y="4480"/>
                    <a:pt x="11251" y="4462"/>
                    <a:pt x="11238" y="4440"/>
                  </a:cubicBezTo>
                  <a:cubicBezTo>
                    <a:pt x="11225" y="4416"/>
                    <a:pt x="11214" y="4394"/>
                    <a:pt x="11200" y="4372"/>
                  </a:cubicBezTo>
                  <a:cubicBezTo>
                    <a:pt x="11187" y="4350"/>
                    <a:pt x="11177" y="4327"/>
                    <a:pt x="11163" y="4306"/>
                  </a:cubicBezTo>
                  <a:cubicBezTo>
                    <a:pt x="11150" y="4284"/>
                    <a:pt x="11139" y="4260"/>
                    <a:pt x="11125" y="4238"/>
                  </a:cubicBezTo>
                  <a:cubicBezTo>
                    <a:pt x="11112" y="4217"/>
                    <a:pt x="11102" y="4193"/>
                    <a:pt x="11088" y="4172"/>
                  </a:cubicBezTo>
                  <a:cubicBezTo>
                    <a:pt x="11075" y="4148"/>
                    <a:pt x="11054" y="4131"/>
                    <a:pt x="11042" y="4110"/>
                  </a:cubicBezTo>
                  <a:cubicBezTo>
                    <a:pt x="11028" y="4088"/>
                    <a:pt x="11018" y="4063"/>
                    <a:pt x="11005" y="4041"/>
                  </a:cubicBezTo>
                  <a:cubicBezTo>
                    <a:pt x="10991" y="4019"/>
                    <a:pt x="10968" y="4004"/>
                    <a:pt x="10954" y="3982"/>
                  </a:cubicBezTo>
                  <a:cubicBezTo>
                    <a:pt x="10940" y="3961"/>
                    <a:pt x="10930" y="3937"/>
                    <a:pt x="10916" y="3916"/>
                  </a:cubicBezTo>
                  <a:cubicBezTo>
                    <a:pt x="10902" y="3894"/>
                    <a:pt x="10890" y="3872"/>
                    <a:pt x="10877" y="3851"/>
                  </a:cubicBezTo>
                  <a:cubicBezTo>
                    <a:pt x="10863" y="3829"/>
                    <a:pt x="10852" y="3806"/>
                    <a:pt x="10838" y="3784"/>
                  </a:cubicBezTo>
                  <a:cubicBezTo>
                    <a:pt x="10823" y="3763"/>
                    <a:pt x="10808" y="3743"/>
                    <a:pt x="10793" y="3722"/>
                  </a:cubicBezTo>
                  <a:cubicBezTo>
                    <a:pt x="10780" y="3701"/>
                    <a:pt x="10765" y="3680"/>
                    <a:pt x="10750" y="3659"/>
                  </a:cubicBezTo>
                  <a:cubicBezTo>
                    <a:pt x="10737" y="3637"/>
                    <a:pt x="10726" y="3615"/>
                    <a:pt x="10711" y="3593"/>
                  </a:cubicBezTo>
                  <a:cubicBezTo>
                    <a:pt x="10696" y="3572"/>
                    <a:pt x="10677" y="3553"/>
                    <a:pt x="10662" y="3532"/>
                  </a:cubicBezTo>
                  <a:cubicBezTo>
                    <a:pt x="10647" y="3511"/>
                    <a:pt x="10626" y="3495"/>
                    <a:pt x="10611" y="3476"/>
                  </a:cubicBezTo>
                  <a:cubicBezTo>
                    <a:pt x="10597" y="3454"/>
                    <a:pt x="10587" y="3429"/>
                    <a:pt x="10572" y="3408"/>
                  </a:cubicBezTo>
                  <a:cubicBezTo>
                    <a:pt x="10557" y="3388"/>
                    <a:pt x="10545" y="3365"/>
                    <a:pt x="10530" y="3345"/>
                  </a:cubicBezTo>
                  <a:cubicBezTo>
                    <a:pt x="10515" y="3326"/>
                    <a:pt x="10492" y="3311"/>
                    <a:pt x="10476" y="3290"/>
                  </a:cubicBezTo>
                  <a:cubicBezTo>
                    <a:pt x="10460" y="3270"/>
                    <a:pt x="10445" y="3251"/>
                    <a:pt x="10429" y="3230"/>
                  </a:cubicBezTo>
                  <a:cubicBezTo>
                    <a:pt x="10413" y="3210"/>
                    <a:pt x="10401" y="3188"/>
                    <a:pt x="10385" y="3167"/>
                  </a:cubicBezTo>
                  <a:cubicBezTo>
                    <a:pt x="10369" y="3147"/>
                    <a:pt x="10357" y="3124"/>
                    <a:pt x="10341" y="3104"/>
                  </a:cubicBezTo>
                  <a:cubicBezTo>
                    <a:pt x="10325" y="3085"/>
                    <a:pt x="10308" y="3065"/>
                    <a:pt x="10292" y="3045"/>
                  </a:cubicBezTo>
                  <a:lnTo>
                    <a:pt x="10244" y="2985"/>
                  </a:lnTo>
                  <a:cubicBezTo>
                    <a:pt x="10228" y="2965"/>
                    <a:pt x="10207" y="2949"/>
                    <a:pt x="10191" y="2929"/>
                  </a:cubicBezTo>
                  <a:cubicBezTo>
                    <a:pt x="10175" y="2909"/>
                    <a:pt x="10154" y="2893"/>
                    <a:pt x="10138" y="2874"/>
                  </a:cubicBezTo>
                  <a:cubicBezTo>
                    <a:pt x="10120" y="2855"/>
                    <a:pt x="10112" y="2829"/>
                    <a:pt x="10095" y="2809"/>
                  </a:cubicBezTo>
                  <a:cubicBezTo>
                    <a:pt x="10078" y="2791"/>
                    <a:pt x="10062" y="2771"/>
                    <a:pt x="10043" y="2753"/>
                  </a:cubicBezTo>
                  <a:cubicBezTo>
                    <a:pt x="10026" y="2732"/>
                    <a:pt x="10001" y="2722"/>
                    <a:pt x="9983" y="2702"/>
                  </a:cubicBezTo>
                  <a:cubicBezTo>
                    <a:pt x="9966" y="2683"/>
                    <a:pt x="9949" y="2665"/>
                    <a:pt x="9931" y="2647"/>
                  </a:cubicBezTo>
                  <a:cubicBezTo>
                    <a:pt x="9914" y="2627"/>
                    <a:pt x="9899" y="2606"/>
                    <a:pt x="9882" y="2588"/>
                  </a:cubicBezTo>
                  <a:cubicBezTo>
                    <a:pt x="9864" y="2568"/>
                    <a:pt x="9851" y="2547"/>
                    <a:pt x="9833" y="2529"/>
                  </a:cubicBezTo>
                  <a:cubicBezTo>
                    <a:pt x="9816" y="2510"/>
                    <a:pt x="9797" y="2492"/>
                    <a:pt x="9780" y="2474"/>
                  </a:cubicBezTo>
                  <a:cubicBezTo>
                    <a:pt x="9762" y="2455"/>
                    <a:pt x="9743" y="2438"/>
                    <a:pt x="9726" y="2418"/>
                  </a:cubicBezTo>
                  <a:cubicBezTo>
                    <a:pt x="9708" y="2401"/>
                    <a:pt x="9690" y="2381"/>
                    <a:pt x="9673" y="2364"/>
                  </a:cubicBezTo>
                  <a:cubicBezTo>
                    <a:pt x="9656" y="2346"/>
                    <a:pt x="9641" y="2324"/>
                    <a:pt x="9622" y="2306"/>
                  </a:cubicBezTo>
                  <a:cubicBezTo>
                    <a:pt x="9604" y="2288"/>
                    <a:pt x="9582" y="2274"/>
                    <a:pt x="9563" y="2257"/>
                  </a:cubicBezTo>
                  <a:cubicBezTo>
                    <a:pt x="9545" y="2240"/>
                    <a:pt x="9523" y="2226"/>
                    <a:pt x="9505" y="2209"/>
                  </a:cubicBezTo>
                  <a:cubicBezTo>
                    <a:pt x="9485" y="2190"/>
                    <a:pt x="9467" y="2174"/>
                    <a:pt x="9448" y="2156"/>
                  </a:cubicBezTo>
                  <a:cubicBezTo>
                    <a:pt x="9430" y="2139"/>
                    <a:pt x="9411" y="2121"/>
                    <a:pt x="9393" y="2102"/>
                  </a:cubicBezTo>
                  <a:lnTo>
                    <a:pt x="9336" y="2051"/>
                  </a:lnTo>
                  <a:cubicBezTo>
                    <a:pt x="9317" y="2033"/>
                    <a:pt x="9302" y="2011"/>
                    <a:pt x="9283" y="1994"/>
                  </a:cubicBezTo>
                  <a:cubicBezTo>
                    <a:pt x="9265" y="1977"/>
                    <a:pt x="9240" y="1966"/>
                    <a:pt x="9222" y="1949"/>
                  </a:cubicBezTo>
                  <a:cubicBezTo>
                    <a:pt x="9203" y="1933"/>
                    <a:pt x="9190" y="1908"/>
                    <a:pt x="9170" y="1891"/>
                  </a:cubicBezTo>
                  <a:cubicBezTo>
                    <a:pt x="9152" y="1875"/>
                    <a:pt x="9125" y="1867"/>
                    <a:pt x="9105" y="1851"/>
                  </a:cubicBezTo>
                  <a:cubicBezTo>
                    <a:pt x="9085" y="1835"/>
                    <a:pt x="9069" y="1815"/>
                    <a:pt x="9049" y="1799"/>
                  </a:cubicBezTo>
                  <a:cubicBezTo>
                    <a:pt x="9029" y="1783"/>
                    <a:pt x="9015" y="1759"/>
                    <a:pt x="8996" y="1743"/>
                  </a:cubicBezTo>
                  <a:cubicBezTo>
                    <a:pt x="8975" y="1727"/>
                    <a:pt x="8953" y="1715"/>
                    <a:pt x="8933" y="1699"/>
                  </a:cubicBezTo>
                  <a:cubicBezTo>
                    <a:pt x="8912" y="1684"/>
                    <a:pt x="8892" y="1668"/>
                    <a:pt x="8873" y="1652"/>
                  </a:cubicBezTo>
                  <a:cubicBezTo>
                    <a:pt x="8852" y="1635"/>
                    <a:pt x="8832" y="1620"/>
                    <a:pt x="8812" y="1604"/>
                  </a:cubicBezTo>
                  <a:cubicBezTo>
                    <a:pt x="8792" y="1588"/>
                    <a:pt x="8773" y="1570"/>
                    <a:pt x="8753" y="1555"/>
                  </a:cubicBezTo>
                  <a:cubicBezTo>
                    <a:pt x="8733" y="1540"/>
                    <a:pt x="8704" y="1534"/>
                    <a:pt x="8685" y="1519"/>
                  </a:cubicBezTo>
                  <a:cubicBezTo>
                    <a:pt x="8664" y="1505"/>
                    <a:pt x="8650" y="1479"/>
                    <a:pt x="8629" y="1464"/>
                  </a:cubicBezTo>
                  <a:cubicBezTo>
                    <a:pt x="8608" y="1448"/>
                    <a:pt x="8586" y="1437"/>
                    <a:pt x="8564" y="1422"/>
                  </a:cubicBezTo>
                  <a:cubicBezTo>
                    <a:pt x="8544" y="1408"/>
                    <a:pt x="8519" y="1400"/>
                    <a:pt x="8498" y="1385"/>
                  </a:cubicBezTo>
                  <a:cubicBezTo>
                    <a:pt x="8477" y="1371"/>
                    <a:pt x="8463" y="1345"/>
                    <a:pt x="8442" y="1330"/>
                  </a:cubicBezTo>
                  <a:cubicBezTo>
                    <a:pt x="8421" y="1315"/>
                    <a:pt x="8398" y="1304"/>
                    <a:pt x="8377" y="1291"/>
                  </a:cubicBezTo>
                  <a:cubicBezTo>
                    <a:pt x="8355" y="1276"/>
                    <a:pt x="8334" y="1261"/>
                    <a:pt x="8312" y="1248"/>
                  </a:cubicBezTo>
                  <a:cubicBezTo>
                    <a:pt x="8291" y="1234"/>
                    <a:pt x="8269" y="1221"/>
                    <a:pt x="8247" y="1207"/>
                  </a:cubicBezTo>
                  <a:cubicBezTo>
                    <a:pt x="8226" y="1192"/>
                    <a:pt x="8205" y="1176"/>
                    <a:pt x="8184" y="1163"/>
                  </a:cubicBezTo>
                  <a:cubicBezTo>
                    <a:pt x="8162" y="1149"/>
                    <a:pt x="8136" y="1144"/>
                    <a:pt x="8114" y="1131"/>
                  </a:cubicBezTo>
                  <a:cubicBezTo>
                    <a:pt x="8093" y="1117"/>
                    <a:pt x="8077" y="1093"/>
                    <a:pt x="8055" y="1080"/>
                  </a:cubicBezTo>
                  <a:cubicBezTo>
                    <a:pt x="8034" y="1067"/>
                    <a:pt x="8007" y="1060"/>
                    <a:pt x="7986" y="1046"/>
                  </a:cubicBezTo>
                  <a:cubicBezTo>
                    <a:pt x="7964" y="1035"/>
                    <a:pt x="7938" y="1028"/>
                    <a:pt x="7916" y="1014"/>
                  </a:cubicBezTo>
                  <a:cubicBezTo>
                    <a:pt x="7895" y="1001"/>
                    <a:pt x="7874" y="985"/>
                    <a:pt x="7852" y="972"/>
                  </a:cubicBezTo>
                  <a:cubicBezTo>
                    <a:pt x="7829" y="960"/>
                    <a:pt x="7807" y="949"/>
                    <a:pt x="7783" y="937"/>
                  </a:cubicBezTo>
                  <a:cubicBezTo>
                    <a:pt x="7761" y="924"/>
                    <a:pt x="7745" y="902"/>
                    <a:pt x="7722" y="890"/>
                  </a:cubicBezTo>
                  <a:cubicBezTo>
                    <a:pt x="7700" y="878"/>
                    <a:pt x="7673" y="875"/>
                    <a:pt x="7649" y="863"/>
                  </a:cubicBezTo>
                  <a:cubicBezTo>
                    <a:pt x="7627" y="851"/>
                    <a:pt x="7607" y="833"/>
                    <a:pt x="7584" y="821"/>
                  </a:cubicBezTo>
                  <a:cubicBezTo>
                    <a:pt x="7562" y="810"/>
                    <a:pt x="7539" y="799"/>
                    <a:pt x="7516" y="787"/>
                  </a:cubicBezTo>
                  <a:cubicBezTo>
                    <a:pt x="7493" y="774"/>
                    <a:pt x="7469" y="764"/>
                    <a:pt x="7446" y="753"/>
                  </a:cubicBezTo>
                  <a:cubicBezTo>
                    <a:pt x="7423" y="741"/>
                    <a:pt x="7397" y="737"/>
                    <a:pt x="7374" y="726"/>
                  </a:cubicBezTo>
                  <a:cubicBezTo>
                    <a:pt x="7349" y="714"/>
                    <a:pt x="7327" y="704"/>
                    <a:pt x="7304" y="693"/>
                  </a:cubicBezTo>
                  <a:cubicBezTo>
                    <a:pt x="7282" y="681"/>
                    <a:pt x="7261" y="666"/>
                    <a:pt x="7237" y="655"/>
                  </a:cubicBezTo>
                  <a:cubicBezTo>
                    <a:pt x="7215" y="645"/>
                    <a:pt x="7189" y="638"/>
                    <a:pt x="7166" y="628"/>
                  </a:cubicBezTo>
                  <a:cubicBezTo>
                    <a:pt x="7143" y="617"/>
                    <a:pt x="7119" y="608"/>
                    <a:pt x="7096" y="598"/>
                  </a:cubicBezTo>
                  <a:cubicBezTo>
                    <a:pt x="7071" y="589"/>
                    <a:pt x="7048" y="578"/>
                    <a:pt x="7025" y="569"/>
                  </a:cubicBezTo>
                  <a:cubicBezTo>
                    <a:pt x="7001" y="559"/>
                    <a:pt x="6983" y="538"/>
                    <a:pt x="6959" y="528"/>
                  </a:cubicBezTo>
                  <a:cubicBezTo>
                    <a:pt x="6936" y="519"/>
                    <a:pt x="6908" y="520"/>
                    <a:pt x="6884" y="511"/>
                  </a:cubicBezTo>
                  <a:cubicBezTo>
                    <a:pt x="6860" y="501"/>
                    <a:pt x="6840" y="485"/>
                    <a:pt x="6816" y="477"/>
                  </a:cubicBezTo>
                  <a:cubicBezTo>
                    <a:pt x="6792" y="467"/>
                    <a:pt x="6766" y="466"/>
                    <a:pt x="6742" y="456"/>
                  </a:cubicBezTo>
                  <a:cubicBezTo>
                    <a:pt x="6718" y="447"/>
                    <a:pt x="6696" y="430"/>
                    <a:pt x="6673" y="423"/>
                  </a:cubicBezTo>
                  <a:cubicBezTo>
                    <a:pt x="6648" y="414"/>
                    <a:pt x="6621" y="413"/>
                    <a:pt x="6598" y="405"/>
                  </a:cubicBezTo>
                  <a:cubicBezTo>
                    <a:pt x="6573" y="397"/>
                    <a:pt x="6551" y="381"/>
                    <a:pt x="6528" y="373"/>
                  </a:cubicBezTo>
                  <a:cubicBezTo>
                    <a:pt x="6503" y="365"/>
                    <a:pt x="6479" y="361"/>
                    <a:pt x="6454" y="353"/>
                  </a:cubicBezTo>
                  <a:cubicBezTo>
                    <a:pt x="6430" y="345"/>
                    <a:pt x="6405" y="343"/>
                    <a:pt x="6380" y="334"/>
                  </a:cubicBezTo>
                  <a:cubicBezTo>
                    <a:pt x="6357" y="328"/>
                    <a:pt x="6331" y="319"/>
                    <a:pt x="6307" y="313"/>
                  </a:cubicBezTo>
                  <a:cubicBezTo>
                    <a:pt x="6283" y="306"/>
                    <a:pt x="6257" y="300"/>
                    <a:pt x="6233" y="292"/>
                  </a:cubicBezTo>
                  <a:cubicBezTo>
                    <a:pt x="6209" y="286"/>
                    <a:pt x="6187" y="265"/>
                    <a:pt x="6164" y="259"/>
                  </a:cubicBezTo>
                  <a:cubicBezTo>
                    <a:pt x="6138" y="253"/>
                    <a:pt x="6112" y="247"/>
                    <a:pt x="6089" y="241"/>
                  </a:cubicBezTo>
                  <a:cubicBezTo>
                    <a:pt x="6064" y="233"/>
                    <a:pt x="6036" y="238"/>
                    <a:pt x="6013" y="231"/>
                  </a:cubicBezTo>
                  <a:cubicBezTo>
                    <a:pt x="5988" y="225"/>
                    <a:pt x="5966" y="212"/>
                    <a:pt x="5940" y="206"/>
                  </a:cubicBezTo>
                  <a:cubicBezTo>
                    <a:pt x="5914" y="200"/>
                    <a:pt x="5890" y="199"/>
                    <a:pt x="5864" y="194"/>
                  </a:cubicBezTo>
                  <a:cubicBezTo>
                    <a:pt x="5839" y="187"/>
                    <a:pt x="5816" y="179"/>
                    <a:pt x="5790" y="173"/>
                  </a:cubicBezTo>
                  <a:cubicBezTo>
                    <a:pt x="5764" y="167"/>
                    <a:pt x="5742" y="156"/>
                    <a:pt x="5716" y="151"/>
                  </a:cubicBezTo>
                  <a:cubicBezTo>
                    <a:pt x="5704" y="148"/>
                    <a:pt x="5691" y="148"/>
                    <a:pt x="5678" y="148"/>
                  </a:cubicBezTo>
                  <a:cubicBezTo>
                    <a:pt x="5665" y="148"/>
                    <a:pt x="5652" y="148"/>
                    <a:pt x="5639" y="146"/>
                  </a:cubicBezTo>
                  <a:cubicBezTo>
                    <a:pt x="5613" y="140"/>
                    <a:pt x="5591" y="128"/>
                    <a:pt x="5565" y="123"/>
                  </a:cubicBezTo>
                  <a:cubicBezTo>
                    <a:pt x="5539" y="119"/>
                    <a:pt x="5515" y="116"/>
                    <a:pt x="5489" y="112"/>
                  </a:cubicBezTo>
                  <a:cubicBezTo>
                    <a:pt x="5463" y="108"/>
                    <a:pt x="5440" y="98"/>
                    <a:pt x="5414" y="94"/>
                  </a:cubicBezTo>
                  <a:cubicBezTo>
                    <a:pt x="5388" y="91"/>
                    <a:pt x="5363" y="89"/>
                    <a:pt x="5338" y="86"/>
                  </a:cubicBezTo>
                  <a:cubicBezTo>
                    <a:pt x="5332" y="85"/>
                    <a:pt x="5326" y="84"/>
                    <a:pt x="5320" y="84"/>
                  </a:cubicBezTo>
                  <a:cubicBezTo>
                    <a:pt x="5305" y="84"/>
                    <a:pt x="5289" y="86"/>
                    <a:pt x="5274" y="86"/>
                  </a:cubicBezTo>
                  <a:cubicBezTo>
                    <a:pt x="5269" y="86"/>
                    <a:pt x="5265" y="86"/>
                    <a:pt x="5260" y="86"/>
                  </a:cubicBezTo>
                  <a:cubicBezTo>
                    <a:pt x="5234" y="81"/>
                    <a:pt x="5210" y="71"/>
                    <a:pt x="5185" y="67"/>
                  </a:cubicBezTo>
                  <a:cubicBezTo>
                    <a:pt x="5159" y="64"/>
                    <a:pt x="5135" y="54"/>
                    <a:pt x="5110" y="51"/>
                  </a:cubicBezTo>
                  <a:cubicBezTo>
                    <a:pt x="5084" y="48"/>
                    <a:pt x="5059" y="48"/>
                    <a:pt x="5034" y="45"/>
                  </a:cubicBezTo>
                  <a:cubicBezTo>
                    <a:pt x="5021" y="44"/>
                    <a:pt x="5008" y="44"/>
                    <a:pt x="4995" y="44"/>
                  </a:cubicBezTo>
                  <a:cubicBezTo>
                    <a:pt x="4983" y="44"/>
                    <a:pt x="4970" y="44"/>
                    <a:pt x="4958" y="43"/>
                  </a:cubicBezTo>
                  <a:cubicBezTo>
                    <a:pt x="4932" y="39"/>
                    <a:pt x="4906" y="34"/>
                    <a:pt x="4881" y="32"/>
                  </a:cubicBezTo>
                  <a:cubicBezTo>
                    <a:pt x="4856" y="29"/>
                    <a:pt x="4830" y="22"/>
                    <a:pt x="4804" y="21"/>
                  </a:cubicBezTo>
                  <a:cubicBezTo>
                    <a:pt x="4801" y="21"/>
                    <a:pt x="4798" y="21"/>
                    <a:pt x="4795" y="21"/>
                  </a:cubicBezTo>
                  <a:cubicBezTo>
                    <a:pt x="4773" y="21"/>
                    <a:pt x="4751" y="29"/>
                    <a:pt x="4731" y="29"/>
                  </a:cubicBezTo>
                  <a:cubicBezTo>
                    <a:pt x="4730" y="29"/>
                    <a:pt x="4728" y="29"/>
                    <a:pt x="4727" y="29"/>
                  </a:cubicBezTo>
                  <a:lnTo>
                    <a:pt x="4650" y="24"/>
                  </a:lnTo>
                  <a:lnTo>
                    <a:pt x="4574" y="21"/>
                  </a:lnTo>
                  <a:cubicBezTo>
                    <a:pt x="4548" y="19"/>
                    <a:pt x="4524" y="14"/>
                    <a:pt x="4498" y="13"/>
                  </a:cubicBezTo>
                  <a:cubicBezTo>
                    <a:pt x="4472" y="13"/>
                    <a:pt x="4447" y="17"/>
                    <a:pt x="4422" y="17"/>
                  </a:cubicBezTo>
                  <a:cubicBezTo>
                    <a:pt x="4396" y="17"/>
                    <a:pt x="4371" y="1"/>
                    <a:pt x="43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4"/>
            <p:cNvSpPr/>
            <p:nvPr/>
          </p:nvSpPr>
          <p:spPr>
            <a:xfrm>
              <a:off x="4553675" y="3436650"/>
              <a:ext cx="87200" cy="114425"/>
            </a:xfrm>
            <a:custGeom>
              <a:avLst/>
              <a:gdLst/>
              <a:ahLst/>
              <a:cxnLst/>
              <a:rect l="l" t="t" r="r" b="b"/>
              <a:pathLst>
                <a:path w="3488" h="4577" extrusionOk="0">
                  <a:moveTo>
                    <a:pt x="1718" y="1"/>
                  </a:moveTo>
                  <a:cubicBezTo>
                    <a:pt x="1693" y="1"/>
                    <a:pt x="1668" y="12"/>
                    <a:pt x="1645" y="12"/>
                  </a:cubicBezTo>
                  <a:cubicBezTo>
                    <a:pt x="1619" y="12"/>
                    <a:pt x="1593" y="12"/>
                    <a:pt x="1567" y="13"/>
                  </a:cubicBezTo>
                  <a:cubicBezTo>
                    <a:pt x="1565" y="13"/>
                    <a:pt x="1562" y="13"/>
                    <a:pt x="1559" y="13"/>
                  </a:cubicBezTo>
                  <a:cubicBezTo>
                    <a:pt x="1541" y="13"/>
                    <a:pt x="1522" y="9"/>
                    <a:pt x="1503" y="9"/>
                  </a:cubicBezTo>
                  <a:cubicBezTo>
                    <a:pt x="1499" y="9"/>
                    <a:pt x="1494" y="9"/>
                    <a:pt x="1490" y="9"/>
                  </a:cubicBezTo>
                  <a:cubicBezTo>
                    <a:pt x="1465" y="12"/>
                    <a:pt x="1441" y="22"/>
                    <a:pt x="1415" y="27"/>
                  </a:cubicBezTo>
                  <a:cubicBezTo>
                    <a:pt x="1390" y="31"/>
                    <a:pt x="1364" y="33"/>
                    <a:pt x="1340" y="38"/>
                  </a:cubicBezTo>
                  <a:cubicBezTo>
                    <a:pt x="1315" y="44"/>
                    <a:pt x="1289" y="47"/>
                    <a:pt x="1265" y="53"/>
                  </a:cubicBezTo>
                  <a:cubicBezTo>
                    <a:pt x="1241" y="60"/>
                    <a:pt x="1219" y="76"/>
                    <a:pt x="1196" y="84"/>
                  </a:cubicBezTo>
                  <a:cubicBezTo>
                    <a:pt x="1171" y="93"/>
                    <a:pt x="1146" y="97"/>
                    <a:pt x="1123" y="108"/>
                  </a:cubicBezTo>
                  <a:cubicBezTo>
                    <a:pt x="1100" y="119"/>
                    <a:pt x="1078" y="130"/>
                    <a:pt x="1055" y="141"/>
                  </a:cubicBezTo>
                  <a:cubicBezTo>
                    <a:pt x="1032" y="152"/>
                    <a:pt x="1007" y="157"/>
                    <a:pt x="984" y="170"/>
                  </a:cubicBezTo>
                  <a:cubicBezTo>
                    <a:pt x="961" y="182"/>
                    <a:pt x="941" y="198"/>
                    <a:pt x="919" y="211"/>
                  </a:cubicBezTo>
                  <a:cubicBezTo>
                    <a:pt x="899" y="225"/>
                    <a:pt x="878" y="237"/>
                    <a:pt x="856" y="252"/>
                  </a:cubicBezTo>
                  <a:cubicBezTo>
                    <a:pt x="834" y="267"/>
                    <a:pt x="817" y="285"/>
                    <a:pt x="797" y="301"/>
                  </a:cubicBezTo>
                  <a:cubicBezTo>
                    <a:pt x="777" y="316"/>
                    <a:pt x="761" y="337"/>
                    <a:pt x="742" y="353"/>
                  </a:cubicBezTo>
                  <a:cubicBezTo>
                    <a:pt x="723" y="369"/>
                    <a:pt x="695" y="376"/>
                    <a:pt x="676" y="393"/>
                  </a:cubicBezTo>
                  <a:cubicBezTo>
                    <a:pt x="658" y="411"/>
                    <a:pt x="640" y="429"/>
                    <a:pt x="623" y="449"/>
                  </a:cubicBezTo>
                  <a:cubicBezTo>
                    <a:pt x="606" y="467"/>
                    <a:pt x="586" y="484"/>
                    <a:pt x="569" y="503"/>
                  </a:cubicBezTo>
                  <a:cubicBezTo>
                    <a:pt x="553" y="521"/>
                    <a:pt x="536" y="541"/>
                    <a:pt x="520" y="561"/>
                  </a:cubicBezTo>
                  <a:cubicBezTo>
                    <a:pt x="504" y="579"/>
                    <a:pt x="493" y="604"/>
                    <a:pt x="477" y="623"/>
                  </a:cubicBezTo>
                  <a:cubicBezTo>
                    <a:pt x="461" y="644"/>
                    <a:pt x="446" y="664"/>
                    <a:pt x="431" y="685"/>
                  </a:cubicBezTo>
                  <a:cubicBezTo>
                    <a:pt x="416" y="707"/>
                    <a:pt x="404" y="729"/>
                    <a:pt x="391" y="751"/>
                  </a:cubicBezTo>
                  <a:cubicBezTo>
                    <a:pt x="377" y="772"/>
                    <a:pt x="361" y="792"/>
                    <a:pt x="348" y="814"/>
                  </a:cubicBezTo>
                  <a:cubicBezTo>
                    <a:pt x="335" y="835"/>
                    <a:pt x="318" y="856"/>
                    <a:pt x="307" y="878"/>
                  </a:cubicBezTo>
                  <a:cubicBezTo>
                    <a:pt x="293" y="901"/>
                    <a:pt x="290" y="926"/>
                    <a:pt x="277" y="949"/>
                  </a:cubicBezTo>
                  <a:cubicBezTo>
                    <a:pt x="266" y="971"/>
                    <a:pt x="260" y="997"/>
                    <a:pt x="249" y="1020"/>
                  </a:cubicBezTo>
                  <a:cubicBezTo>
                    <a:pt x="238" y="1043"/>
                    <a:pt x="212" y="1059"/>
                    <a:pt x="204" y="1083"/>
                  </a:cubicBezTo>
                  <a:cubicBezTo>
                    <a:pt x="194" y="1105"/>
                    <a:pt x="193" y="1132"/>
                    <a:pt x="183" y="1157"/>
                  </a:cubicBezTo>
                  <a:cubicBezTo>
                    <a:pt x="174" y="1180"/>
                    <a:pt x="166" y="1205"/>
                    <a:pt x="158" y="1228"/>
                  </a:cubicBezTo>
                  <a:cubicBezTo>
                    <a:pt x="148" y="1253"/>
                    <a:pt x="134" y="1274"/>
                    <a:pt x="126" y="1298"/>
                  </a:cubicBezTo>
                  <a:cubicBezTo>
                    <a:pt x="118" y="1323"/>
                    <a:pt x="118" y="1349"/>
                    <a:pt x="111" y="1373"/>
                  </a:cubicBezTo>
                  <a:cubicBezTo>
                    <a:pt x="104" y="1399"/>
                    <a:pt x="91" y="1421"/>
                    <a:pt x="84" y="1446"/>
                  </a:cubicBezTo>
                  <a:cubicBezTo>
                    <a:pt x="79" y="1469"/>
                    <a:pt x="75" y="1495"/>
                    <a:pt x="70" y="1521"/>
                  </a:cubicBezTo>
                  <a:cubicBezTo>
                    <a:pt x="65" y="1547"/>
                    <a:pt x="60" y="1570"/>
                    <a:pt x="55" y="1596"/>
                  </a:cubicBezTo>
                  <a:cubicBezTo>
                    <a:pt x="50" y="1622"/>
                    <a:pt x="43" y="1645"/>
                    <a:pt x="39" y="1671"/>
                  </a:cubicBezTo>
                  <a:cubicBezTo>
                    <a:pt x="35" y="1696"/>
                    <a:pt x="38" y="1721"/>
                    <a:pt x="34" y="1747"/>
                  </a:cubicBezTo>
                  <a:cubicBezTo>
                    <a:pt x="29" y="1773"/>
                    <a:pt x="19" y="1796"/>
                    <a:pt x="16" y="1822"/>
                  </a:cubicBezTo>
                  <a:cubicBezTo>
                    <a:pt x="12" y="1848"/>
                    <a:pt x="16" y="1873"/>
                    <a:pt x="13" y="1898"/>
                  </a:cubicBezTo>
                  <a:cubicBezTo>
                    <a:pt x="11" y="1924"/>
                    <a:pt x="16" y="1949"/>
                    <a:pt x="14" y="1975"/>
                  </a:cubicBezTo>
                  <a:cubicBezTo>
                    <a:pt x="13" y="2001"/>
                    <a:pt x="2" y="2025"/>
                    <a:pt x="1" y="2051"/>
                  </a:cubicBezTo>
                  <a:cubicBezTo>
                    <a:pt x="0" y="2077"/>
                    <a:pt x="2" y="2102"/>
                    <a:pt x="2" y="2127"/>
                  </a:cubicBezTo>
                  <a:cubicBezTo>
                    <a:pt x="1" y="2153"/>
                    <a:pt x="1" y="2178"/>
                    <a:pt x="1" y="2204"/>
                  </a:cubicBezTo>
                  <a:cubicBezTo>
                    <a:pt x="2" y="2229"/>
                    <a:pt x="1" y="2255"/>
                    <a:pt x="2" y="2280"/>
                  </a:cubicBezTo>
                  <a:cubicBezTo>
                    <a:pt x="2" y="2306"/>
                    <a:pt x="7" y="2331"/>
                    <a:pt x="8" y="2356"/>
                  </a:cubicBezTo>
                  <a:cubicBezTo>
                    <a:pt x="11" y="2381"/>
                    <a:pt x="17" y="2406"/>
                    <a:pt x="20" y="2431"/>
                  </a:cubicBezTo>
                  <a:cubicBezTo>
                    <a:pt x="23" y="2456"/>
                    <a:pt x="16" y="2483"/>
                    <a:pt x="19" y="2507"/>
                  </a:cubicBezTo>
                  <a:cubicBezTo>
                    <a:pt x="22" y="2532"/>
                    <a:pt x="27" y="2558"/>
                    <a:pt x="30" y="2582"/>
                  </a:cubicBezTo>
                  <a:cubicBezTo>
                    <a:pt x="35" y="2608"/>
                    <a:pt x="38" y="2634"/>
                    <a:pt x="41" y="2659"/>
                  </a:cubicBezTo>
                  <a:cubicBezTo>
                    <a:pt x="45" y="2684"/>
                    <a:pt x="62" y="2708"/>
                    <a:pt x="68" y="2732"/>
                  </a:cubicBezTo>
                  <a:cubicBezTo>
                    <a:pt x="73" y="2758"/>
                    <a:pt x="73" y="2784"/>
                    <a:pt x="79" y="2809"/>
                  </a:cubicBezTo>
                  <a:cubicBezTo>
                    <a:pt x="84" y="2834"/>
                    <a:pt x="81" y="2863"/>
                    <a:pt x="87" y="2887"/>
                  </a:cubicBezTo>
                  <a:cubicBezTo>
                    <a:pt x="94" y="2912"/>
                    <a:pt x="110" y="2935"/>
                    <a:pt x="116" y="2959"/>
                  </a:cubicBezTo>
                  <a:cubicBezTo>
                    <a:pt x="124" y="2984"/>
                    <a:pt x="126" y="3010"/>
                    <a:pt x="134" y="3034"/>
                  </a:cubicBezTo>
                  <a:cubicBezTo>
                    <a:pt x="142" y="3059"/>
                    <a:pt x="150" y="3084"/>
                    <a:pt x="158" y="3107"/>
                  </a:cubicBezTo>
                  <a:cubicBezTo>
                    <a:pt x="166" y="3132"/>
                    <a:pt x="182" y="3153"/>
                    <a:pt x="191" y="3177"/>
                  </a:cubicBezTo>
                  <a:cubicBezTo>
                    <a:pt x="201" y="3201"/>
                    <a:pt x="198" y="3229"/>
                    <a:pt x="207" y="3254"/>
                  </a:cubicBezTo>
                  <a:cubicBezTo>
                    <a:pt x="217" y="3277"/>
                    <a:pt x="236" y="3298"/>
                    <a:pt x="247" y="3320"/>
                  </a:cubicBezTo>
                  <a:cubicBezTo>
                    <a:pt x="255" y="3345"/>
                    <a:pt x="261" y="3370"/>
                    <a:pt x="271" y="3393"/>
                  </a:cubicBezTo>
                  <a:cubicBezTo>
                    <a:pt x="282" y="3416"/>
                    <a:pt x="296" y="3437"/>
                    <a:pt x="308" y="3460"/>
                  </a:cubicBezTo>
                  <a:cubicBezTo>
                    <a:pt x="320" y="3484"/>
                    <a:pt x="329" y="3507"/>
                    <a:pt x="341" y="3529"/>
                  </a:cubicBezTo>
                  <a:cubicBezTo>
                    <a:pt x="354" y="3552"/>
                    <a:pt x="365" y="3576"/>
                    <a:pt x="377" y="3598"/>
                  </a:cubicBezTo>
                  <a:cubicBezTo>
                    <a:pt x="391" y="3619"/>
                    <a:pt x="404" y="3642"/>
                    <a:pt x="418" y="3663"/>
                  </a:cubicBezTo>
                  <a:cubicBezTo>
                    <a:pt x="431" y="3684"/>
                    <a:pt x="443" y="3707"/>
                    <a:pt x="458" y="3728"/>
                  </a:cubicBezTo>
                  <a:cubicBezTo>
                    <a:pt x="472" y="3750"/>
                    <a:pt x="494" y="3766"/>
                    <a:pt x="509" y="3786"/>
                  </a:cubicBezTo>
                  <a:cubicBezTo>
                    <a:pt x="523" y="3807"/>
                    <a:pt x="527" y="3836"/>
                    <a:pt x="543" y="3856"/>
                  </a:cubicBezTo>
                  <a:cubicBezTo>
                    <a:pt x="558" y="3877"/>
                    <a:pt x="576" y="3897"/>
                    <a:pt x="592" y="3916"/>
                  </a:cubicBezTo>
                  <a:cubicBezTo>
                    <a:pt x="609" y="3936"/>
                    <a:pt x="629" y="3952"/>
                    <a:pt x="646" y="3972"/>
                  </a:cubicBezTo>
                  <a:cubicBezTo>
                    <a:pt x="664" y="3990"/>
                    <a:pt x="684" y="4006"/>
                    <a:pt x="702" y="4025"/>
                  </a:cubicBezTo>
                  <a:cubicBezTo>
                    <a:pt x="720" y="4043"/>
                    <a:pt x="737" y="4060"/>
                    <a:pt x="757" y="4079"/>
                  </a:cubicBezTo>
                  <a:cubicBezTo>
                    <a:pt x="774" y="4097"/>
                    <a:pt x="790" y="4117"/>
                    <a:pt x="809" y="4134"/>
                  </a:cubicBezTo>
                  <a:cubicBezTo>
                    <a:pt x="827" y="4152"/>
                    <a:pt x="843" y="4172"/>
                    <a:pt x="864" y="4188"/>
                  </a:cubicBezTo>
                  <a:cubicBezTo>
                    <a:pt x="884" y="4204"/>
                    <a:pt x="906" y="4216"/>
                    <a:pt x="927" y="4232"/>
                  </a:cubicBezTo>
                  <a:cubicBezTo>
                    <a:pt x="946" y="4248"/>
                    <a:pt x="965" y="4267"/>
                    <a:pt x="986" y="4282"/>
                  </a:cubicBezTo>
                  <a:cubicBezTo>
                    <a:pt x="1005" y="4298"/>
                    <a:pt x="1030" y="4309"/>
                    <a:pt x="1051" y="4322"/>
                  </a:cubicBezTo>
                  <a:cubicBezTo>
                    <a:pt x="1073" y="4336"/>
                    <a:pt x="1095" y="4348"/>
                    <a:pt x="1116" y="4360"/>
                  </a:cubicBezTo>
                  <a:cubicBezTo>
                    <a:pt x="1138" y="4374"/>
                    <a:pt x="1155" y="4396"/>
                    <a:pt x="1179" y="4408"/>
                  </a:cubicBezTo>
                  <a:cubicBezTo>
                    <a:pt x="1200" y="4419"/>
                    <a:pt x="1229" y="4419"/>
                    <a:pt x="1251" y="4430"/>
                  </a:cubicBezTo>
                  <a:cubicBezTo>
                    <a:pt x="1275" y="4441"/>
                    <a:pt x="1296" y="4456"/>
                    <a:pt x="1320" y="4465"/>
                  </a:cubicBezTo>
                  <a:cubicBezTo>
                    <a:pt x="1345" y="4475"/>
                    <a:pt x="1367" y="4486"/>
                    <a:pt x="1391" y="4493"/>
                  </a:cubicBezTo>
                  <a:cubicBezTo>
                    <a:pt x="1415" y="4502"/>
                    <a:pt x="1442" y="4503"/>
                    <a:pt x="1466" y="4509"/>
                  </a:cubicBezTo>
                  <a:cubicBezTo>
                    <a:pt x="1491" y="4516"/>
                    <a:pt x="1513" y="4532"/>
                    <a:pt x="1538" y="4537"/>
                  </a:cubicBezTo>
                  <a:cubicBezTo>
                    <a:pt x="1564" y="4542"/>
                    <a:pt x="1588" y="4553"/>
                    <a:pt x="1613" y="4557"/>
                  </a:cubicBezTo>
                  <a:cubicBezTo>
                    <a:pt x="1639" y="4562"/>
                    <a:pt x="1664" y="4564"/>
                    <a:pt x="1689" y="4567"/>
                  </a:cubicBezTo>
                  <a:cubicBezTo>
                    <a:pt x="1714" y="4569"/>
                    <a:pt x="1741" y="4569"/>
                    <a:pt x="1766" y="4571"/>
                  </a:cubicBezTo>
                  <a:cubicBezTo>
                    <a:pt x="1791" y="4572"/>
                    <a:pt x="1817" y="4577"/>
                    <a:pt x="1843" y="4577"/>
                  </a:cubicBezTo>
                  <a:cubicBezTo>
                    <a:pt x="1868" y="4577"/>
                    <a:pt x="1893" y="4566"/>
                    <a:pt x="1919" y="4564"/>
                  </a:cubicBezTo>
                  <a:cubicBezTo>
                    <a:pt x="1922" y="4564"/>
                    <a:pt x="1925" y="4564"/>
                    <a:pt x="1928" y="4564"/>
                  </a:cubicBezTo>
                  <a:cubicBezTo>
                    <a:pt x="1943" y="4564"/>
                    <a:pt x="1959" y="4565"/>
                    <a:pt x="1974" y="4565"/>
                  </a:cubicBezTo>
                  <a:cubicBezTo>
                    <a:pt x="1982" y="4565"/>
                    <a:pt x="1989" y="4565"/>
                    <a:pt x="1996" y="4564"/>
                  </a:cubicBezTo>
                  <a:cubicBezTo>
                    <a:pt x="2022" y="4562"/>
                    <a:pt x="2046" y="4550"/>
                    <a:pt x="2071" y="4546"/>
                  </a:cubicBezTo>
                  <a:cubicBezTo>
                    <a:pt x="2097" y="4541"/>
                    <a:pt x="2122" y="4539"/>
                    <a:pt x="2146" y="4534"/>
                  </a:cubicBezTo>
                  <a:cubicBezTo>
                    <a:pt x="2171" y="4526"/>
                    <a:pt x="2196" y="4519"/>
                    <a:pt x="2220" y="4512"/>
                  </a:cubicBezTo>
                  <a:cubicBezTo>
                    <a:pt x="2244" y="4505"/>
                    <a:pt x="2271" y="4504"/>
                    <a:pt x="2295" y="4496"/>
                  </a:cubicBezTo>
                  <a:cubicBezTo>
                    <a:pt x="2319" y="4488"/>
                    <a:pt x="2344" y="4481"/>
                    <a:pt x="2368" y="4472"/>
                  </a:cubicBezTo>
                  <a:cubicBezTo>
                    <a:pt x="2390" y="4462"/>
                    <a:pt x="2411" y="4446"/>
                    <a:pt x="2434" y="4435"/>
                  </a:cubicBezTo>
                  <a:cubicBezTo>
                    <a:pt x="2456" y="4425"/>
                    <a:pt x="2477" y="4409"/>
                    <a:pt x="2499" y="4397"/>
                  </a:cubicBezTo>
                  <a:cubicBezTo>
                    <a:pt x="2523" y="4384"/>
                    <a:pt x="2545" y="4373"/>
                    <a:pt x="2567" y="4359"/>
                  </a:cubicBezTo>
                  <a:cubicBezTo>
                    <a:pt x="2588" y="4346"/>
                    <a:pt x="2605" y="4327"/>
                    <a:pt x="2627" y="4312"/>
                  </a:cubicBezTo>
                  <a:cubicBezTo>
                    <a:pt x="2647" y="4299"/>
                    <a:pt x="2668" y="4285"/>
                    <a:pt x="2689" y="4269"/>
                  </a:cubicBezTo>
                  <a:cubicBezTo>
                    <a:pt x="2708" y="4253"/>
                    <a:pt x="2732" y="4240"/>
                    <a:pt x="2750" y="4224"/>
                  </a:cubicBezTo>
                  <a:cubicBezTo>
                    <a:pt x="2769" y="4208"/>
                    <a:pt x="2792" y="4194"/>
                    <a:pt x="2811" y="4177"/>
                  </a:cubicBezTo>
                  <a:cubicBezTo>
                    <a:pt x="2829" y="4161"/>
                    <a:pt x="2846" y="4143"/>
                    <a:pt x="2865" y="4124"/>
                  </a:cubicBezTo>
                  <a:cubicBezTo>
                    <a:pt x="2882" y="4105"/>
                    <a:pt x="2900" y="4087"/>
                    <a:pt x="2918" y="4069"/>
                  </a:cubicBezTo>
                  <a:cubicBezTo>
                    <a:pt x="2935" y="4050"/>
                    <a:pt x="2946" y="4026"/>
                    <a:pt x="2962" y="4006"/>
                  </a:cubicBezTo>
                  <a:cubicBezTo>
                    <a:pt x="2978" y="3985"/>
                    <a:pt x="2989" y="3963"/>
                    <a:pt x="3005" y="3943"/>
                  </a:cubicBezTo>
                  <a:cubicBezTo>
                    <a:pt x="3020" y="3923"/>
                    <a:pt x="3038" y="3905"/>
                    <a:pt x="3053" y="3884"/>
                  </a:cubicBezTo>
                  <a:cubicBezTo>
                    <a:pt x="3068" y="3864"/>
                    <a:pt x="3086" y="3845"/>
                    <a:pt x="3100" y="3824"/>
                  </a:cubicBezTo>
                  <a:cubicBezTo>
                    <a:pt x="3114" y="3802"/>
                    <a:pt x="3122" y="3777"/>
                    <a:pt x="3134" y="3755"/>
                  </a:cubicBezTo>
                  <a:cubicBezTo>
                    <a:pt x="3146" y="3734"/>
                    <a:pt x="3165" y="3716"/>
                    <a:pt x="3177" y="3693"/>
                  </a:cubicBezTo>
                  <a:cubicBezTo>
                    <a:pt x="3189" y="3672"/>
                    <a:pt x="3204" y="3650"/>
                    <a:pt x="3216" y="3627"/>
                  </a:cubicBezTo>
                  <a:cubicBezTo>
                    <a:pt x="3227" y="3604"/>
                    <a:pt x="3230" y="3577"/>
                    <a:pt x="3240" y="3555"/>
                  </a:cubicBezTo>
                  <a:cubicBezTo>
                    <a:pt x="3251" y="3532"/>
                    <a:pt x="3266" y="3511"/>
                    <a:pt x="3275" y="3486"/>
                  </a:cubicBezTo>
                  <a:cubicBezTo>
                    <a:pt x="3284" y="3463"/>
                    <a:pt x="3291" y="3438"/>
                    <a:pt x="3300" y="3415"/>
                  </a:cubicBezTo>
                  <a:cubicBezTo>
                    <a:pt x="3309" y="3390"/>
                    <a:pt x="3327" y="3370"/>
                    <a:pt x="3336" y="3346"/>
                  </a:cubicBezTo>
                  <a:cubicBezTo>
                    <a:pt x="3343" y="3321"/>
                    <a:pt x="3348" y="3297"/>
                    <a:pt x="3355" y="3272"/>
                  </a:cubicBezTo>
                  <a:cubicBezTo>
                    <a:pt x="3364" y="3249"/>
                    <a:pt x="3375" y="3224"/>
                    <a:pt x="3382" y="3200"/>
                  </a:cubicBezTo>
                  <a:cubicBezTo>
                    <a:pt x="3389" y="3175"/>
                    <a:pt x="3382" y="3147"/>
                    <a:pt x="3389" y="3122"/>
                  </a:cubicBezTo>
                  <a:cubicBezTo>
                    <a:pt x="3396" y="3096"/>
                    <a:pt x="3411" y="3075"/>
                    <a:pt x="3416" y="3050"/>
                  </a:cubicBezTo>
                  <a:cubicBezTo>
                    <a:pt x="3421" y="3026"/>
                    <a:pt x="3424" y="3000"/>
                    <a:pt x="3429" y="2975"/>
                  </a:cubicBezTo>
                  <a:cubicBezTo>
                    <a:pt x="3434" y="2950"/>
                    <a:pt x="3446" y="2927"/>
                    <a:pt x="3450" y="2901"/>
                  </a:cubicBezTo>
                  <a:cubicBezTo>
                    <a:pt x="3455" y="2876"/>
                    <a:pt x="3455" y="2850"/>
                    <a:pt x="3459" y="2825"/>
                  </a:cubicBezTo>
                  <a:cubicBezTo>
                    <a:pt x="3462" y="2801"/>
                    <a:pt x="3457" y="2774"/>
                    <a:pt x="3460" y="2748"/>
                  </a:cubicBezTo>
                  <a:cubicBezTo>
                    <a:pt x="3462" y="2724"/>
                    <a:pt x="3472" y="2699"/>
                    <a:pt x="3475" y="2673"/>
                  </a:cubicBezTo>
                  <a:cubicBezTo>
                    <a:pt x="3477" y="2649"/>
                    <a:pt x="3478" y="2623"/>
                    <a:pt x="3480" y="2597"/>
                  </a:cubicBezTo>
                  <a:cubicBezTo>
                    <a:pt x="3481" y="2572"/>
                    <a:pt x="3478" y="2547"/>
                    <a:pt x="3480" y="2521"/>
                  </a:cubicBezTo>
                  <a:cubicBezTo>
                    <a:pt x="3481" y="2496"/>
                    <a:pt x="3488" y="2470"/>
                    <a:pt x="3488" y="2445"/>
                  </a:cubicBezTo>
                  <a:lnTo>
                    <a:pt x="3488" y="2368"/>
                  </a:lnTo>
                  <a:cubicBezTo>
                    <a:pt x="3487" y="2343"/>
                    <a:pt x="3476" y="2318"/>
                    <a:pt x="3475" y="2292"/>
                  </a:cubicBezTo>
                  <a:cubicBezTo>
                    <a:pt x="3475" y="2266"/>
                    <a:pt x="3477" y="2242"/>
                    <a:pt x="3476" y="2216"/>
                  </a:cubicBezTo>
                  <a:cubicBezTo>
                    <a:pt x="3475" y="2190"/>
                    <a:pt x="3476" y="2165"/>
                    <a:pt x="3473" y="2140"/>
                  </a:cubicBezTo>
                  <a:cubicBezTo>
                    <a:pt x="3471" y="2114"/>
                    <a:pt x="3466" y="2089"/>
                    <a:pt x="3464" y="2063"/>
                  </a:cubicBezTo>
                  <a:cubicBezTo>
                    <a:pt x="3461" y="2037"/>
                    <a:pt x="3461" y="2012"/>
                    <a:pt x="3457" y="1987"/>
                  </a:cubicBezTo>
                  <a:cubicBezTo>
                    <a:pt x="3454" y="1961"/>
                    <a:pt x="3444" y="1936"/>
                    <a:pt x="3451" y="1913"/>
                  </a:cubicBezTo>
                  <a:cubicBezTo>
                    <a:pt x="3448" y="1887"/>
                    <a:pt x="3445" y="1863"/>
                    <a:pt x="3440" y="1837"/>
                  </a:cubicBezTo>
                  <a:cubicBezTo>
                    <a:pt x="3434" y="1811"/>
                    <a:pt x="3421" y="1789"/>
                    <a:pt x="3416" y="1763"/>
                  </a:cubicBezTo>
                  <a:cubicBezTo>
                    <a:pt x="3409" y="1739"/>
                    <a:pt x="3402" y="1714"/>
                    <a:pt x="3396" y="1689"/>
                  </a:cubicBezTo>
                  <a:cubicBezTo>
                    <a:pt x="3390" y="1664"/>
                    <a:pt x="3389" y="1638"/>
                    <a:pt x="3382" y="1613"/>
                  </a:cubicBezTo>
                  <a:cubicBezTo>
                    <a:pt x="3374" y="1589"/>
                    <a:pt x="3360" y="1566"/>
                    <a:pt x="3353" y="1542"/>
                  </a:cubicBezTo>
                  <a:cubicBezTo>
                    <a:pt x="3344" y="1517"/>
                    <a:pt x="3338" y="1493"/>
                    <a:pt x="3330" y="1468"/>
                  </a:cubicBezTo>
                  <a:cubicBezTo>
                    <a:pt x="3322" y="1445"/>
                    <a:pt x="3317" y="1419"/>
                    <a:pt x="3307" y="1394"/>
                  </a:cubicBezTo>
                  <a:cubicBezTo>
                    <a:pt x="3298" y="1371"/>
                    <a:pt x="3296" y="1344"/>
                    <a:pt x="3288" y="1319"/>
                  </a:cubicBezTo>
                  <a:cubicBezTo>
                    <a:pt x="3278" y="1296"/>
                    <a:pt x="3259" y="1276"/>
                    <a:pt x="3248" y="1253"/>
                  </a:cubicBezTo>
                  <a:cubicBezTo>
                    <a:pt x="3237" y="1231"/>
                    <a:pt x="3236" y="1202"/>
                    <a:pt x="3225" y="1179"/>
                  </a:cubicBezTo>
                  <a:cubicBezTo>
                    <a:pt x="3215" y="1156"/>
                    <a:pt x="3199" y="1135"/>
                    <a:pt x="3187" y="1113"/>
                  </a:cubicBezTo>
                  <a:cubicBezTo>
                    <a:pt x="3175" y="1089"/>
                    <a:pt x="3159" y="1070"/>
                    <a:pt x="3146" y="1046"/>
                  </a:cubicBezTo>
                  <a:cubicBezTo>
                    <a:pt x="3134" y="1024"/>
                    <a:pt x="3130" y="997"/>
                    <a:pt x="3117" y="976"/>
                  </a:cubicBezTo>
                  <a:cubicBezTo>
                    <a:pt x="3103" y="953"/>
                    <a:pt x="3092" y="931"/>
                    <a:pt x="3079" y="909"/>
                  </a:cubicBezTo>
                  <a:cubicBezTo>
                    <a:pt x="3065" y="888"/>
                    <a:pt x="3041" y="873"/>
                    <a:pt x="3026" y="851"/>
                  </a:cubicBezTo>
                  <a:cubicBezTo>
                    <a:pt x="3011" y="830"/>
                    <a:pt x="3004" y="804"/>
                    <a:pt x="2989" y="784"/>
                  </a:cubicBezTo>
                  <a:cubicBezTo>
                    <a:pt x="2974" y="765"/>
                    <a:pt x="2958" y="744"/>
                    <a:pt x="2942" y="724"/>
                  </a:cubicBezTo>
                  <a:cubicBezTo>
                    <a:pt x="2926" y="702"/>
                    <a:pt x="2916" y="679"/>
                    <a:pt x="2900" y="659"/>
                  </a:cubicBezTo>
                  <a:cubicBezTo>
                    <a:pt x="2884" y="638"/>
                    <a:pt x="2861" y="623"/>
                    <a:pt x="2844" y="605"/>
                  </a:cubicBezTo>
                  <a:cubicBezTo>
                    <a:pt x="2827" y="585"/>
                    <a:pt x="2809" y="568"/>
                    <a:pt x="2792" y="548"/>
                  </a:cubicBezTo>
                  <a:cubicBezTo>
                    <a:pt x="2775" y="530"/>
                    <a:pt x="2763" y="505"/>
                    <a:pt x="2743" y="488"/>
                  </a:cubicBezTo>
                  <a:cubicBezTo>
                    <a:pt x="2725" y="471"/>
                    <a:pt x="2702" y="457"/>
                    <a:pt x="2683" y="440"/>
                  </a:cubicBezTo>
                  <a:cubicBezTo>
                    <a:pt x="2664" y="423"/>
                    <a:pt x="2650" y="401"/>
                    <a:pt x="2630" y="385"/>
                  </a:cubicBezTo>
                  <a:lnTo>
                    <a:pt x="2570" y="337"/>
                  </a:lnTo>
                  <a:cubicBezTo>
                    <a:pt x="2549" y="322"/>
                    <a:pt x="2529" y="304"/>
                    <a:pt x="2509" y="289"/>
                  </a:cubicBezTo>
                  <a:cubicBezTo>
                    <a:pt x="2487" y="274"/>
                    <a:pt x="2464" y="263"/>
                    <a:pt x="2442" y="250"/>
                  </a:cubicBezTo>
                  <a:cubicBezTo>
                    <a:pt x="2421" y="237"/>
                    <a:pt x="2395" y="229"/>
                    <a:pt x="2374" y="215"/>
                  </a:cubicBezTo>
                  <a:cubicBezTo>
                    <a:pt x="2351" y="202"/>
                    <a:pt x="2330" y="189"/>
                    <a:pt x="2308" y="178"/>
                  </a:cubicBezTo>
                  <a:cubicBezTo>
                    <a:pt x="2284" y="167"/>
                    <a:pt x="2261" y="154"/>
                    <a:pt x="2239" y="143"/>
                  </a:cubicBezTo>
                  <a:cubicBezTo>
                    <a:pt x="2216" y="130"/>
                    <a:pt x="2192" y="124"/>
                    <a:pt x="2168" y="114"/>
                  </a:cubicBezTo>
                  <a:cubicBezTo>
                    <a:pt x="2144" y="104"/>
                    <a:pt x="2122" y="90"/>
                    <a:pt x="2099" y="81"/>
                  </a:cubicBezTo>
                  <a:cubicBezTo>
                    <a:pt x="2074" y="74"/>
                    <a:pt x="2050" y="61"/>
                    <a:pt x="2026" y="54"/>
                  </a:cubicBezTo>
                  <a:cubicBezTo>
                    <a:pt x="2000" y="47"/>
                    <a:pt x="1975" y="45"/>
                    <a:pt x="1950" y="39"/>
                  </a:cubicBezTo>
                  <a:cubicBezTo>
                    <a:pt x="1924" y="34"/>
                    <a:pt x="1900" y="27"/>
                    <a:pt x="1875" y="22"/>
                  </a:cubicBezTo>
                  <a:cubicBezTo>
                    <a:pt x="1849" y="17"/>
                    <a:pt x="1823" y="16"/>
                    <a:pt x="1798" y="13"/>
                  </a:cubicBezTo>
                  <a:cubicBezTo>
                    <a:pt x="1773" y="11"/>
                    <a:pt x="1747" y="2"/>
                    <a:pt x="1722" y="1"/>
                  </a:cubicBezTo>
                  <a:cubicBezTo>
                    <a:pt x="1720" y="1"/>
                    <a:pt x="1719" y="1"/>
                    <a:pt x="17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4"/>
            <p:cNvSpPr/>
            <p:nvPr/>
          </p:nvSpPr>
          <p:spPr>
            <a:xfrm>
              <a:off x="4475325" y="3707075"/>
              <a:ext cx="310975" cy="179650"/>
            </a:xfrm>
            <a:custGeom>
              <a:avLst/>
              <a:gdLst/>
              <a:ahLst/>
              <a:cxnLst/>
              <a:rect l="l" t="t" r="r" b="b"/>
              <a:pathLst>
                <a:path w="12439" h="7186" extrusionOk="0">
                  <a:moveTo>
                    <a:pt x="12405" y="0"/>
                  </a:moveTo>
                  <a:cubicBezTo>
                    <a:pt x="12380" y="3"/>
                    <a:pt x="12353" y="7"/>
                    <a:pt x="12327" y="12"/>
                  </a:cubicBezTo>
                  <a:cubicBezTo>
                    <a:pt x="12303" y="16"/>
                    <a:pt x="12279" y="23"/>
                    <a:pt x="12252" y="27"/>
                  </a:cubicBezTo>
                  <a:cubicBezTo>
                    <a:pt x="12246" y="28"/>
                    <a:pt x="12239" y="28"/>
                    <a:pt x="12233" y="28"/>
                  </a:cubicBezTo>
                  <a:cubicBezTo>
                    <a:pt x="12222" y="28"/>
                    <a:pt x="12211" y="27"/>
                    <a:pt x="12200" y="27"/>
                  </a:cubicBezTo>
                  <a:cubicBezTo>
                    <a:pt x="12192" y="27"/>
                    <a:pt x="12184" y="28"/>
                    <a:pt x="12176" y="29"/>
                  </a:cubicBezTo>
                  <a:cubicBezTo>
                    <a:pt x="12152" y="32"/>
                    <a:pt x="12127" y="43"/>
                    <a:pt x="12101" y="46"/>
                  </a:cubicBezTo>
                  <a:cubicBezTo>
                    <a:pt x="12077" y="49"/>
                    <a:pt x="12051" y="60"/>
                    <a:pt x="12026" y="62"/>
                  </a:cubicBezTo>
                  <a:cubicBezTo>
                    <a:pt x="12002" y="65"/>
                    <a:pt x="11975" y="67"/>
                    <a:pt x="11950" y="70"/>
                  </a:cubicBezTo>
                  <a:cubicBezTo>
                    <a:pt x="11946" y="70"/>
                    <a:pt x="11942" y="70"/>
                    <a:pt x="11939" y="70"/>
                  </a:cubicBezTo>
                  <a:cubicBezTo>
                    <a:pt x="11919" y="70"/>
                    <a:pt x="11898" y="66"/>
                    <a:pt x="11878" y="66"/>
                  </a:cubicBezTo>
                  <a:cubicBezTo>
                    <a:pt x="11876" y="66"/>
                    <a:pt x="11874" y="66"/>
                    <a:pt x="11871" y="67"/>
                  </a:cubicBezTo>
                  <a:cubicBezTo>
                    <a:pt x="11847" y="70"/>
                    <a:pt x="11821" y="70"/>
                    <a:pt x="11795" y="72"/>
                  </a:cubicBezTo>
                  <a:cubicBezTo>
                    <a:pt x="11770" y="75"/>
                    <a:pt x="11746" y="86"/>
                    <a:pt x="11720" y="88"/>
                  </a:cubicBezTo>
                  <a:cubicBezTo>
                    <a:pt x="11714" y="89"/>
                    <a:pt x="11708" y="89"/>
                    <a:pt x="11702" y="89"/>
                  </a:cubicBezTo>
                  <a:cubicBezTo>
                    <a:pt x="11687" y="89"/>
                    <a:pt x="11673" y="87"/>
                    <a:pt x="11658" y="87"/>
                  </a:cubicBezTo>
                  <a:cubicBezTo>
                    <a:pt x="11653" y="87"/>
                    <a:pt x="11649" y="88"/>
                    <a:pt x="11644" y="88"/>
                  </a:cubicBezTo>
                  <a:cubicBezTo>
                    <a:pt x="11619" y="91"/>
                    <a:pt x="11593" y="94"/>
                    <a:pt x="11568" y="97"/>
                  </a:cubicBezTo>
                  <a:cubicBezTo>
                    <a:pt x="11543" y="98"/>
                    <a:pt x="11517" y="98"/>
                    <a:pt x="11491" y="100"/>
                  </a:cubicBezTo>
                  <a:cubicBezTo>
                    <a:pt x="11467" y="102"/>
                    <a:pt x="11441" y="108"/>
                    <a:pt x="11415" y="109"/>
                  </a:cubicBezTo>
                  <a:cubicBezTo>
                    <a:pt x="11389" y="110"/>
                    <a:pt x="11365" y="118"/>
                    <a:pt x="11339" y="120"/>
                  </a:cubicBezTo>
                  <a:cubicBezTo>
                    <a:pt x="11337" y="120"/>
                    <a:pt x="11334" y="120"/>
                    <a:pt x="11332" y="120"/>
                  </a:cubicBezTo>
                  <a:cubicBezTo>
                    <a:pt x="11315" y="120"/>
                    <a:pt x="11298" y="118"/>
                    <a:pt x="11281" y="118"/>
                  </a:cubicBezTo>
                  <a:cubicBezTo>
                    <a:pt x="11275" y="118"/>
                    <a:pt x="11269" y="118"/>
                    <a:pt x="11263" y="119"/>
                  </a:cubicBezTo>
                  <a:cubicBezTo>
                    <a:pt x="11237" y="120"/>
                    <a:pt x="11212" y="125"/>
                    <a:pt x="11186" y="127"/>
                  </a:cubicBezTo>
                  <a:cubicBezTo>
                    <a:pt x="11183" y="127"/>
                    <a:pt x="11180" y="127"/>
                    <a:pt x="11178" y="127"/>
                  </a:cubicBezTo>
                  <a:cubicBezTo>
                    <a:pt x="11157" y="127"/>
                    <a:pt x="11136" y="121"/>
                    <a:pt x="11114" y="121"/>
                  </a:cubicBezTo>
                  <a:cubicBezTo>
                    <a:pt x="11112" y="121"/>
                    <a:pt x="11110" y="121"/>
                    <a:pt x="11109" y="121"/>
                  </a:cubicBezTo>
                  <a:cubicBezTo>
                    <a:pt x="11083" y="123"/>
                    <a:pt x="11057" y="131"/>
                    <a:pt x="11033" y="132"/>
                  </a:cubicBezTo>
                  <a:cubicBezTo>
                    <a:pt x="11007" y="134"/>
                    <a:pt x="10981" y="134"/>
                    <a:pt x="10956" y="135"/>
                  </a:cubicBezTo>
                  <a:cubicBezTo>
                    <a:pt x="10931" y="136"/>
                    <a:pt x="10905" y="142"/>
                    <a:pt x="10880" y="143"/>
                  </a:cubicBezTo>
                  <a:lnTo>
                    <a:pt x="10804" y="147"/>
                  </a:lnTo>
                  <a:cubicBezTo>
                    <a:pt x="10798" y="147"/>
                    <a:pt x="10793" y="147"/>
                    <a:pt x="10787" y="147"/>
                  </a:cubicBezTo>
                  <a:cubicBezTo>
                    <a:pt x="10772" y="147"/>
                    <a:pt x="10758" y="147"/>
                    <a:pt x="10743" y="147"/>
                  </a:cubicBezTo>
                  <a:cubicBezTo>
                    <a:pt x="10738" y="147"/>
                    <a:pt x="10733" y="147"/>
                    <a:pt x="10728" y="147"/>
                  </a:cubicBezTo>
                  <a:cubicBezTo>
                    <a:pt x="10702" y="148"/>
                    <a:pt x="10676" y="151"/>
                    <a:pt x="10650" y="152"/>
                  </a:cubicBezTo>
                  <a:cubicBezTo>
                    <a:pt x="10638" y="153"/>
                    <a:pt x="10626" y="153"/>
                    <a:pt x="10613" y="153"/>
                  </a:cubicBezTo>
                  <a:cubicBezTo>
                    <a:pt x="10600" y="153"/>
                    <a:pt x="10587" y="153"/>
                    <a:pt x="10574" y="153"/>
                  </a:cubicBezTo>
                  <a:cubicBezTo>
                    <a:pt x="10549" y="155"/>
                    <a:pt x="10524" y="164"/>
                    <a:pt x="10498" y="164"/>
                  </a:cubicBezTo>
                  <a:cubicBezTo>
                    <a:pt x="10496" y="164"/>
                    <a:pt x="10494" y="164"/>
                    <a:pt x="10491" y="164"/>
                  </a:cubicBezTo>
                  <a:cubicBezTo>
                    <a:pt x="10469" y="164"/>
                    <a:pt x="10447" y="156"/>
                    <a:pt x="10426" y="156"/>
                  </a:cubicBezTo>
                  <a:cubicBezTo>
                    <a:pt x="10425" y="156"/>
                    <a:pt x="10423" y="156"/>
                    <a:pt x="10422" y="157"/>
                  </a:cubicBezTo>
                  <a:cubicBezTo>
                    <a:pt x="10397" y="158"/>
                    <a:pt x="10371" y="163"/>
                    <a:pt x="10345" y="164"/>
                  </a:cubicBezTo>
                  <a:cubicBezTo>
                    <a:pt x="10321" y="166"/>
                    <a:pt x="10295" y="169"/>
                    <a:pt x="10269" y="172"/>
                  </a:cubicBezTo>
                  <a:cubicBezTo>
                    <a:pt x="10267" y="172"/>
                    <a:pt x="10265" y="172"/>
                    <a:pt x="10263" y="172"/>
                  </a:cubicBezTo>
                  <a:cubicBezTo>
                    <a:pt x="10242" y="172"/>
                    <a:pt x="10221" y="167"/>
                    <a:pt x="10199" y="167"/>
                  </a:cubicBezTo>
                  <a:cubicBezTo>
                    <a:pt x="10197" y="167"/>
                    <a:pt x="10195" y="167"/>
                    <a:pt x="10193" y="167"/>
                  </a:cubicBezTo>
                  <a:cubicBezTo>
                    <a:pt x="10167" y="168"/>
                    <a:pt x="10142" y="182"/>
                    <a:pt x="10117" y="182"/>
                  </a:cubicBezTo>
                  <a:cubicBezTo>
                    <a:pt x="10116" y="182"/>
                    <a:pt x="10114" y="182"/>
                    <a:pt x="10113" y="182"/>
                  </a:cubicBezTo>
                  <a:cubicBezTo>
                    <a:pt x="10090" y="182"/>
                    <a:pt x="10067" y="175"/>
                    <a:pt x="10044" y="175"/>
                  </a:cubicBezTo>
                  <a:cubicBezTo>
                    <a:pt x="10043" y="175"/>
                    <a:pt x="10041" y="175"/>
                    <a:pt x="10040" y="175"/>
                  </a:cubicBezTo>
                  <a:cubicBezTo>
                    <a:pt x="10015" y="177"/>
                    <a:pt x="9990" y="188"/>
                    <a:pt x="9964" y="189"/>
                  </a:cubicBezTo>
                  <a:cubicBezTo>
                    <a:pt x="9963" y="189"/>
                    <a:pt x="9962" y="189"/>
                    <a:pt x="9960" y="189"/>
                  </a:cubicBezTo>
                  <a:cubicBezTo>
                    <a:pt x="9937" y="189"/>
                    <a:pt x="9915" y="179"/>
                    <a:pt x="9891" y="179"/>
                  </a:cubicBezTo>
                  <a:cubicBezTo>
                    <a:pt x="9890" y="179"/>
                    <a:pt x="9889" y="179"/>
                    <a:pt x="9888" y="179"/>
                  </a:cubicBezTo>
                  <a:cubicBezTo>
                    <a:pt x="9862" y="180"/>
                    <a:pt x="9838" y="195"/>
                    <a:pt x="9812" y="195"/>
                  </a:cubicBezTo>
                  <a:cubicBezTo>
                    <a:pt x="9811" y="195"/>
                    <a:pt x="9810" y="195"/>
                    <a:pt x="9809" y="195"/>
                  </a:cubicBezTo>
                  <a:cubicBezTo>
                    <a:pt x="9784" y="195"/>
                    <a:pt x="9759" y="183"/>
                    <a:pt x="9735" y="183"/>
                  </a:cubicBezTo>
                  <a:cubicBezTo>
                    <a:pt x="9709" y="184"/>
                    <a:pt x="9684" y="193"/>
                    <a:pt x="9659" y="193"/>
                  </a:cubicBezTo>
                  <a:cubicBezTo>
                    <a:pt x="9633" y="194"/>
                    <a:pt x="9607" y="200"/>
                    <a:pt x="9582" y="202"/>
                  </a:cubicBezTo>
                  <a:cubicBezTo>
                    <a:pt x="9557" y="204"/>
                    <a:pt x="9531" y="204"/>
                    <a:pt x="9505" y="204"/>
                  </a:cubicBezTo>
                  <a:cubicBezTo>
                    <a:pt x="9504" y="204"/>
                    <a:pt x="9504" y="204"/>
                    <a:pt x="9503" y="204"/>
                  </a:cubicBezTo>
                  <a:cubicBezTo>
                    <a:pt x="9479" y="204"/>
                    <a:pt x="9454" y="191"/>
                    <a:pt x="9429" y="191"/>
                  </a:cubicBezTo>
                  <a:cubicBezTo>
                    <a:pt x="9404" y="193"/>
                    <a:pt x="9379" y="200"/>
                    <a:pt x="9353" y="202"/>
                  </a:cubicBezTo>
                  <a:cubicBezTo>
                    <a:pt x="9328" y="204"/>
                    <a:pt x="9302" y="206"/>
                    <a:pt x="9277" y="206"/>
                  </a:cubicBezTo>
                  <a:cubicBezTo>
                    <a:pt x="9252" y="207"/>
                    <a:pt x="9226" y="207"/>
                    <a:pt x="9200" y="207"/>
                  </a:cubicBezTo>
                  <a:cubicBezTo>
                    <a:pt x="9198" y="207"/>
                    <a:pt x="9195" y="207"/>
                    <a:pt x="9193" y="207"/>
                  </a:cubicBezTo>
                  <a:cubicBezTo>
                    <a:pt x="9172" y="207"/>
                    <a:pt x="9150" y="200"/>
                    <a:pt x="9128" y="200"/>
                  </a:cubicBezTo>
                  <a:cubicBezTo>
                    <a:pt x="9127" y="200"/>
                    <a:pt x="9125" y="200"/>
                    <a:pt x="9124" y="200"/>
                  </a:cubicBezTo>
                  <a:cubicBezTo>
                    <a:pt x="9098" y="200"/>
                    <a:pt x="9074" y="206"/>
                    <a:pt x="9048" y="206"/>
                  </a:cubicBezTo>
                  <a:cubicBezTo>
                    <a:pt x="9022" y="206"/>
                    <a:pt x="8997" y="207"/>
                    <a:pt x="8972" y="207"/>
                  </a:cubicBezTo>
                  <a:cubicBezTo>
                    <a:pt x="8946" y="207"/>
                    <a:pt x="8921" y="210"/>
                    <a:pt x="8895" y="211"/>
                  </a:cubicBezTo>
                  <a:cubicBezTo>
                    <a:pt x="8870" y="211"/>
                    <a:pt x="8844" y="209"/>
                    <a:pt x="8819" y="209"/>
                  </a:cubicBezTo>
                  <a:cubicBezTo>
                    <a:pt x="8793" y="209"/>
                    <a:pt x="8768" y="220"/>
                    <a:pt x="8743" y="221"/>
                  </a:cubicBezTo>
                  <a:cubicBezTo>
                    <a:pt x="8717" y="221"/>
                    <a:pt x="8691" y="222"/>
                    <a:pt x="8667" y="222"/>
                  </a:cubicBezTo>
                  <a:cubicBezTo>
                    <a:pt x="8641" y="222"/>
                    <a:pt x="8615" y="222"/>
                    <a:pt x="8590" y="223"/>
                  </a:cubicBezTo>
                  <a:cubicBezTo>
                    <a:pt x="8565" y="223"/>
                    <a:pt x="8539" y="226"/>
                    <a:pt x="8514" y="227"/>
                  </a:cubicBezTo>
                  <a:cubicBezTo>
                    <a:pt x="8488" y="227"/>
                    <a:pt x="8463" y="214"/>
                    <a:pt x="8437" y="214"/>
                  </a:cubicBezTo>
                  <a:cubicBezTo>
                    <a:pt x="8412" y="214"/>
                    <a:pt x="8386" y="227"/>
                    <a:pt x="8361" y="227"/>
                  </a:cubicBezTo>
                  <a:cubicBezTo>
                    <a:pt x="8336" y="227"/>
                    <a:pt x="8310" y="228"/>
                    <a:pt x="8284" y="228"/>
                  </a:cubicBezTo>
                  <a:cubicBezTo>
                    <a:pt x="8260" y="228"/>
                    <a:pt x="8234" y="233"/>
                    <a:pt x="8208" y="233"/>
                  </a:cubicBezTo>
                  <a:cubicBezTo>
                    <a:pt x="8183" y="233"/>
                    <a:pt x="8158" y="221"/>
                    <a:pt x="8132" y="221"/>
                  </a:cubicBezTo>
                  <a:cubicBezTo>
                    <a:pt x="8106" y="221"/>
                    <a:pt x="8081" y="233"/>
                    <a:pt x="8056" y="233"/>
                  </a:cubicBezTo>
                  <a:cubicBezTo>
                    <a:pt x="8030" y="233"/>
                    <a:pt x="8005" y="237"/>
                    <a:pt x="7979" y="237"/>
                  </a:cubicBezTo>
                  <a:cubicBezTo>
                    <a:pt x="7954" y="237"/>
                    <a:pt x="7929" y="227"/>
                    <a:pt x="7903" y="227"/>
                  </a:cubicBezTo>
                  <a:cubicBezTo>
                    <a:pt x="7877" y="227"/>
                    <a:pt x="7853" y="238"/>
                    <a:pt x="7827" y="238"/>
                  </a:cubicBezTo>
                  <a:cubicBezTo>
                    <a:pt x="7801" y="238"/>
                    <a:pt x="7776" y="233"/>
                    <a:pt x="7751" y="233"/>
                  </a:cubicBezTo>
                  <a:cubicBezTo>
                    <a:pt x="7725" y="233"/>
                    <a:pt x="7699" y="228"/>
                    <a:pt x="7674" y="228"/>
                  </a:cubicBezTo>
                  <a:cubicBezTo>
                    <a:pt x="7649" y="228"/>
                    <a:pt x="7623" y="234"/>
                    <a:pt x="7598" y="234"/>
                  </a:cubicBezTo>
                  <a:cubicBezTo>
                    <a:pt x="7572" y="234"/>
                    <a:pt x="7547" y="226"/>
                    <a:pt x="7522" y="226"/>
                  </a:cubicBezTo>
                  <a:cubicBezTo>
                    <a:pt x="7496" y="226"/>
                    <a:pt x="7470" y="230"/>
                    <a:pt x="7446" y="230"/>
                  </a:cubicBezTo>
                  <a:cubicBezTo>
                    <a:pt x="7420" y="230"/>
                    <a:pt x="7394" y="228"/>
                    <a:pt x="7368" y="228"/>
                  </a:cubicBezTo>
                  <a:cubicBezTo>
                    <a:pt x="7344" y="228"/>
                    <a:pt x="7318" y="238"/>
                    <a:pt x="7292" y="238"/>
                  </a:cubicBezTo>
                  <a:cubicBezTo>
                    <a:pt x="7267" y="238"/>
                    <a:pt x="7242" y="239"/>
                    <a:pt x="7216" y="239"/>
                  </a:cubicBezTo>
                  <a:cubicBezTo>
                    <a:pt x="7191" y="239"/>
                    <a:pt x="7165" y="241"/>
                    <a:pt x="7140" y="241"/>
                  </a:cubicBezTo>
                  <a:cubicBezTo>
                    <a:pt x="7116" y="241"/>
                    <a:pt x="7092" y="234"/>
                    <a:pt x="7068" y="234"/>
                  </a:cubicBezTo>
                  <a:cubicBezTo>
                    <a:pt x="7066" y="234"/>
                    <a:pt x="7065" y="234"/>
                    <a:pt x="7063" y="234"/>
                  </a:cubicBezTo>
                  <a:cubicBezTo>
                    <a:pt x="7039" y="234"/>
                    <a:pt x="7013" y="244"/>
                    <a:pt x="6987" y="246"/>
                  </a:cubicBezTo>
                  <a:cubicBezTo>
                    <a:pt x="6961" y="246"/>
                    <a:pt x="6937" y="239"/>
                    <a:pt x="6911" y="239"/>
                  </a:cubicBezTo>
                  <a:cubicBezTo>
                    <a:pt x="6894" y="239"/>
                    <a:pt x="6877" y="239"/>
                    <a:pt x="6860" y="239"/>
                  </a:cubicBezTo>
                  <a:cubicBezTo>
                    <a:pt x="6852" y="239"/>
                    <a:pt x="6843" y="239"/>
                    <a:pt x="6835" y="239"/>
                  </a:cubicBezTo>
                  <a:cubicBezTo>
                    <a:pt x="6809" y="239"/>
                    <a:pt x="6784" y="241"/>
                    <a:pt x="6758" y="242"/>
                  </a:cubicBezTo>
                  <a:cubicBezTo>
                    <a:pt x="6733" y="242"/>
                    <a:pt x="6708" y="248"/>
                    <a:pt x="6682" y="248"/>
                  </a:cubicBezTo>
                  <a:cubicBezTo>
                    <a:pt x="6659" y="248"/>
                    <a:pt x="6637" y="244"/>
                    <a:pt x="6614" y="244"/>
                  </a:cubicBezTo>
                  <a:cubicBezTo>
                    <a:pt x="6612" y="244"/>
                    <a:pt x="6609" y="244"/>
                    <a:pt x="6606" y="244"/>
                  </a:cubicBezTo>
                  <a:cubicBezTo>
                    <a:pt x="6580" y="244"/>
                    <a:pt x="6554" y="249"/>
                    <a:pt x="6530" y="250"/>
                  </a:cubicBezTo>
                  <a:lnTo>
                    <a:pt x="6453" y="250"/>
                  </a:lnTo>
                  <a:cubicBezTo>
                    <a:pt x="6428" y="250"/>
                    <a:pt x="6402" y="250"/>
                    <a:pt x="6377" y="252"/>
                  </a:cubicBezTo>
                  <a:cubicBezTo>
                    <a:pt x="6351" y="252"/>
                    <a:pt x="6326" y="244"/>
                    <a:pt x="6301" y="244"/>
                  </a:cubicBezTo>
                  <a:cubicBezTo>
                    <a:pt x="6275" y="244"/>
                    <a:pt x="6249" y="246"/>
                    <a:pt x="6225" y="246"/>
                  </a:cubicBezTo>
                  <a:cubicBezTo>
                    <a:pt x="6199" y="246"/>
                    <a:pt x="6173" y="252"/>
                    <a:pt x="6147" y="252"/>
                  </a:cubicBezTo>
                  <a:cubicBezTo>
                    <a:pt x="6123" y="252"/>
                    <a:pt x="6097" y="255"/>
                    <a:pt x="6071" y="255"/>
                  </a:cubicBezTo>
                  <a:cubicBezTo>
                    <a:pt x="6047" y="255"/>
                    <a:pt x="6024" y="247"/>
                    <a:pt x="6000" y="247"/>
                  </a:cubicBezTo>
                  <a:cubicBezTo>
                    <a:pt x="5998" y="247"/>
                    <a:pt x="5997" y="247"/>
                    <a:pt x="5995" y="248"/>
                  </a:cubicBezTo>
                  <a:cubicBezTo>
                    <a:pt x="5970" y="248"/>
                    <a:pt x="5944" y="258"/>
                    <a:pt x="5919" y="258"/>
                  </a:cubicBezTo>
                  <a:lnTo>
                    <a:pt x="5842" y="258"/>
                  </a:lnTo>
                  <a:cubicBezTo>
                    <a:pt x="5817" y="258"/>
                    <a:pt x="5792" y="258"/>
                    <a:pt x="5766" y="259"/>
                  </a:cubicBezTo>
                  <a:cubicBezTo>
                    <a:pt x="5740" y="259"/>
                    <a:pt x="5716" y="246"/>
                    <a:pt x="5690" y="246"/>
                  </a:cubicBezTo>
                  <a:cubicBezTo>
                    <a:pt x="5664" y="246"/>
                    <a:pt x="5639" y="248"/>
                    <a:pt x="5614" y="249"/>
                  </a:cubicBezTo>
                  <a:cubicBezTo>
                    <a:pt x="5588" y="249"/>
                    <a:pt x="5563" y="253"/>
                    <a:pt x="5537" y="253"/>
                  </a:cubicBezTo>
                  <a:cubicBezTo>
                    <a:pt x="5514" y="253"/>
                    <a:pt x="5491" y="248"/>
                    <a:pt x="5468" y="248"/>
                  </a:cubicBezTo>
                  <a:cubicBezTo>
                    <a:pt x="5465" y="248"/>
                    <a:pt x="5463" y="249"/>
                    <a:pt x="5461" y="249"/>
                  </a:cubicBezTo>
                  <a:cubicBezTo>
                    <a:pt x="5435" y="249"/>
                    <a:pt x="5410" y="252"/>
                    <a:pt x="5385" y="252"/>
                  </a:cubicBezTo>
                  <a:cubicBezTo>
                    <a:pt x="5359" y="252"/>
                    <a:pt x="5333" y="249"/>
                    <a:pt x="5309" y="249"/>
                  </a:cubicBezTo>
                  <a:cubicBezTo>
                    <a:pt x="5283" y="249"/>
                    <a:pt x="5257" y="264"/>
                    <a:pt x="5232" y="264"/>
                  </a:cubicBezTo>
                  <a:cubicBezTo>
                    <a:pt x="5207" y="264"/>
                    <a:pt x="5181" y="259"/>
                    <a:pt x="5156" y="259"/>
                  </a:cubicBezTo>
                  <a:cubicBezTo>
                    <a:pt x="5130" y="259"/>
                    <a:pt x="5105" y="257"/>
                    <a:pt x="5079" y="257"/>
                  </a:cubicBezTo>
                  <a:cubicBezTo>
                    <a:pt x="5054" y="257"/>
                    <a:pt x="5028" y="252"/>
                    <a:pt x="5003" y="252"/>
                  </a:cubicBezTo>
                  <a:cubicBezTo>
                    <a:pt x="4978" y="252"/>
                    <a:pt x="4952" y="266"/>
                    <a:pt x="4926" y="266"/>
                  </a:cubicBezTo>
                  <a:cubicBezTo>
                    <a:pt x="4902" y="266"/>
                    <a:pt x="4876" y="264"/>
                    <a:pt x="4850" y="264"/>
                  </a:cubicBezTo>
                  <a:cubicBezTo>
                    <a:pt x="4825" y="264"/>
                    <a:pt x="4800" y="255"/>
                    <a:pt x="4774" y="255"/>
                  </a:cubicBezTo>
                  <a:lnTo>
                    <a:pt x="4698" y="255"/>
                  </a:lnTo>
                  <a:cubicBezTo>
                    <a:pt x="4672" y="255"/>
                    <a:pt x="4647" y="260"/>
                    <a:pt x="4621" y="260"/>
                  </a:cubicBezTo>
                  <a:cubicBezTo>
                    <a:pt x="4596" y="260"/>
                    <a:pt x="4571" y="266"/>
                    <a:pt x="4545" y="266"/>
                  </a:cubicBezTo>
                  <a:cubicBezTo>
                    <a:pt x="4519" y="266"/>
                    <a:pt x="4495" y="259"/>
                    <a:pt x="4469" y="259"/>
                  </a:cubicBezTo>
                  <a:cubicBezTo>
                    <a:pt x="4443" y="259"/>
                    <a:pt x="4418" y="264"/>
                    <a:pt x="4393" y="264"/>
                  </a:cubicBezTo>
                  <a:cubicBezTo>
                    <a:pt x="4367" y="264"/>
                    <a:pt x="4341" y="260"/>
                    <a:pt x="4316" y="260"/>
                  </a:cubicBezTo>
                  <a:cubicBezTo>
                    <a:pt x="4291" y="260"/>
                    <a:pt x="4265" y="264"/>
                    <a:pt x="4240" y="265"/>
                  </a:cubicBezTo>
                  <a:lnTo>
                    <a:pt x="4088" y="265"/>
                  </a:lnTo>
                  <a:cubicBezTo>
                    <a:pt x="4062" y="265"/>
                    <a:pt x="4036" y="258"/>
                    <a:pt x="4011" y="258"/>
                  </a:cubicBezTo>
                  <a:cubicBezTo>
                    <a:pt x="3986" y="258"/>
                    <a:pt x="3960" y="269"/>
                    <a:pt x="3934" y="269"/>
                  </a:cubicBezTo>
                  <a:cubicBezTo>
                    <a:pt x="3909" y="269"/>
                    <a:pt x="3884" y="255"/>
                    <a:pt x="3858" y="255"/>
                  </a:cubicBezTo>
                  <a:cubicBezTo>
                    <a:pt x="3833" y="255"/>
                    <a:pt x="3807" y="266"/>
                    <a:pt x="3782" y="266"/>
                  </a:cubicBezTo>
                  <a:cubicBezTo>
                    <a:pt x="3757" y="266"/>
                    <a:pt x="3731" y="263"/>
                    <a:pt x="3705" y="263"/>
                  </a:cubicBezTo>
                  <a:cubicBezTo>
                    <a:pt x="3681" y="263"/>
                    <a:pt x="3655" y="264"/>
                    <a:pt x="3629" y="264"/>
                  </a:cubicBezTo>
                  <a:cubicBezTo>
                    <a:pt x="3603" y="264"/>
                    <a:pt x="3579" y="260"/>
                    <a:pt x="3553" y="260"/>
                  </a:cubicBezTo>
                  <a:cubicBezTo>
                    <a:pt x="3527" y="260"/>
                    <a:pt x="3502" y="257"/>
                    <a:pt x="3477" y="257"/>
                  </a:cubicBezTo>
                  <a:cubicBezTo>
                    <a:pt x="3451" y="257"/>
                    <a:pt x="3426" y="260"/>
                    <a:pt x="3400" y="260"/>
                  </a:cubicBezTo>
                  <a:cubicBezTo>
                    <a:pt x="3375" y="260"/>
                    <a:pt x="3350" y="258"/>
                    <a:pt x="3324" y="258"/>
                  </a:cubicBezTo>
                  <a:cubicBezTo>
                    <a:pt x="3298" y="258"/>
                    <a:pt x="3274" y="266"/>
                    <a:pt x="3248" y="266"/>
                  </a:cubicBezTo>
                  <a:cubicBezTo>
                    <a:pt x="3222" y="266"/>
                    <a:pt x="3196" y="260"/>
                    <a:pt x="3172" y="260"/>
                  </a:cubicBezTo>
                  <a:cubicBezTo>
                    <a:pt x="3146" y="260"/>
                    <a:pt x="3120" y="265"/>
                    <a:pt x="3095" y="265"/>
                  </a:cubicBezTo>
                  <a:cubicBezTo>
                    <a:pt x="3070" y="265"/>
                    <a:pt x="3044" y="259"/>
                    <a:pt x="3019" y="259"/>
                  </a:cubicBezTo>
                  <a:cubicBezTo>
                    <a:pt x="2993" y="259"/>
                    <a:pt x="2968" y="269"/>
                    <a:pt x="2943" y="269"/>
                  </a:cubicBezTo>
                  <a:cubicBezTo>
                    <a:pt x="2917" y="269"/>
                    <a:pt x="2891" y="260"/>
                    <a:pt x="2867" y="260"/>
                  </a:cubicBezTo>
                  <a:cubicBezTo>
                    <a:pt x="2841" y="260"/>
                    <a:pt x="2815" y="257"/>
                    <a:pt x="2789" y="257"/>
                  </a:cubicBezTo>
                  <a:cubicBezTo>
                    <a:pt x="2765" y="257"/>
                    <a:pt x="2739" y="254"/>
                    <a:pt x="2713" y="254"/>
                  </a:cubicBezTo>
                  <a:cubicBezTo>
                    <a:pt x="2688" y="254"/>
                    <a:pt x="2663" y="255"/>
                    <a:pt x="2637" y="255"/>
                  </a:cubicBezTo>
                  <a:cubicBezTo>
                    <a:pt x="2612" y="255"/>
                    <a:pt x="2586" y="254"/>
                    <a:pt x="2561" y="254"/>
                  </a:cubicBezTo>
                  <a:cubicBezTo>
                    <a:pt x="2536" y="254"/>
                    <a:pt x="2510" y="268"/>
                    <a:pt x="2484" y="268"/>
                  </a:cubicBezTo>
                  <a:cubicBezTo>
                    <a:pt x="2460" y="268"/>
                    <a:pt x="2434" y="260"/>
                    <a:pt x="2408" y="260"/>
                  </a:cubicBezTo>
                  <a:cubicBezTo>
                    <a:pt x="2382" y="260"/>
                    <a:pt x="2358" y="258"/>
                    <a:pt x="2332" y="258"/>
                  </a:cubicBezTo>
                  <a:cubicBezTo>
                    <a:pt x="2306" y="258"/>
                    <a:pt x="2281" y="254"/>
                    <a:pt x="2256" y="254"/>
                  </a:cubicBezTo>
                  <a:cubicBezTo>
                    <a:pt x="2230" y="254"/>
                    <a:pt x="2205" y="268"/>
                    <a:pt x="2179" y="268"/>
                  </a:cubicBezTo>
                  <a:cubicBezTo>
                    <a:pt x="2154" y="268"/>
                    <a:pt x="2129" y="257"/>
                    <a:pt x="2103" y="257"/>
                  </a:cubicBezTo>
                  <a:cubicBezTo>
                    <a:pt x="2077" y="257"/>
                    <a:pt x="2052" y="266"/>
                    <a:pt x="2027" y="266"/>
                  </a:cubicBezTo>
                  <a:cubicBezTo>
                    <a:pt x="2001" y="266"/>
                    <a:pt x="1975" y="257"/>
                    <a:pt x="1951" y="257"/>
                  </a:cubicBezTo>
                  <a:cubicBezTo>
                    <a:pt x="1925" y="257"/>
                    <a:pt x="1899" y="268"/>
                    <a:pt x="1874" y="268"/>
                  </a:cubicBezTo>
                  <a:cubicBezTo>
                    <a:pt x="1849" y="268"/>
                    <a:pt x="1823" y="257"/>
                    <a:pt x="1798" y="257"/>
                  </a:cubicBezTo>
                  <a:cubicBezTo>
                    <a:pt x="1772" y="257"/>
                    <a:pt x="1747" y="254"/>
                    <a:pt x="1722" y="254"/>
                  </a:cubicBezTo>
                  <a:cubicBezTo>
                    <a:pt x="1696" y="254"/>
                    <a:pt x="1670" y="252"/>
                    <a:pt x="1645" y="252"/>
                  </a:cubicBezTo>
                  <a:cubicBezTo>
                    <a:pt x="1620" y="252"/>
                    <a:pt x="1594" y="254"/>
                    <a:pt x="1568" y="254"/>
                  </a:cubicBezTo>
                  <a:cubicBezTo>
                    <a:pt x="1544" y="254"/>
                    <a:pt x="1518" y="266"/>
                    <a:pt x="1492" y="266"/>
                  </a:cubicBezTo>
                  <a:cubicBezTo>
                    <a:pt x="1467" y="266"/>
                    <a:pt x="1442" y="250"/>
                    <a:pt x="1416" y="250"/>
                  </a:cubicBezTo>
                  <a:cubicBezTo>
                    <a:pt x="1391" y="250"/>
                    <a:pt x="1365" y="264"/>
                    <a:pt x="1340" y="264"/>
                  </a:cubicBezTo>
                  <a:cubicBezTo>
                    <a:pt x="1314" y="264"/>
                    <a:pt x="1289" y="260"/>
                    <a:pt x="1263" y="260"/>
                  </a:cubicBezTo>
                  <a:cubicBezTo>
                    <a:pt x="1238" y="260"/>
                    <a:pt x="1213" y="250"/>
                    <a:pt x="1187" y="250"/>
                  </a:cubicBezTo>
                  <a:cubicBezTo>
                    <a:pt x="1164" y="250"/>
                    <a:pt x="1141" y="254"/>
                    <a:pt x="1118" y="254"/>
                  </a:cubicBezTo>
                  <a:cubicBezTo>
                    <a:pt x="1116" y="254"/>
                    <a:pt x="1113" y="254"/>
                    <a:pt x="1111" y="254"/>
                  </a:cubicBezTo>
                  <a:cubicBezTo>
                    <a:pt x="1085" y="254"/>
                    <a:pt x="1060" y="255"/>
                    <a:pt x="1035" y="255"/>
                  </a:cubicBezTo>
                  <a:cubicBezTo>
                    <a:pt x="1009" y="255"/>
                    <a:pt x="984" y="254"/>
                    <a:pt x="958" y="254"/>
                  </a:cubicBezTo>
                  <a:cubicBezTo>
                    <a:pt x="933" y="254"/>
                    <a:pt x="907" y="250"/>
                    <a:pt x="882" y="249"/>
                  </a:cubicBezTo>
                  <a:cubicBezTo>
                    <a:pt x="856" y="249"/>
                    <a:pt x="831" y="255"/>
                    <a:pt x="806" y="255"/>
                  </a:cubicBezTo>
                  <a:lnTo>
                    <a:pt x="730" y="255"/>
                  </a:lnTo>
                  <a:cubicBezTo>
                    <a:pt x="704" y="255"/>
                    <a:pt x="678" y="259"/>
                    <a:pt x="653" y="259"/>
                  </a:cubicBezTo>
                  <a:cubicBezTo>
                    <a:pt x="626" y="259"/>
                    <a:pt x="601" y="252"/>
                    <a:pt x="576" y="252"/>
                  </a:cubicBezTo>
                  <a:cubicBezTo>
                    <a:pt x="550" y="252"/>
                    <a:pt x="524" y="250"/>
                    <a:pt x="500" y="250"/>
                  </a:cubicBezTo>
                  <a:cubicBezTo>
                    <a:pt x="474" y="250"/>
                    <a:pt x="448" y="246"/>
                    <a:pt x="424" y="246"/>
                  </a:cubicBezTo>
                  <a:cubicBezTo>
                    <a:pt x="403" y="246"/>
                    <a:pt x="382" y="248"/>
                    <a:pt x="362" y="248"/>
                  </a:cubicBezTo>
                  <a:cubicBezTo>
                    <a:pt x="357" y="248"/>
                    <a:pt x="352" y="248"/>
                    <a:pt x="347" y="248"/>
                  </a:cubicBezTo>
                  <a:cubicBezTo>
                    <a:pt x="320" y="248"/>
                    <a:pt x="296" y="243"/>
                    <a:pt x="271" y="243"/>
                  </a:cubicBezTo>
                  <a:lnTo>
                    <a:pt x="195" y="243"/>
                  </a:lnTo>
                  <a:cubicBezTo>
                    <a:pt x="165" y="243"/>
                    <a:pt x="141" y="254"/>
                    <a:pt x="119" y="254"/>
                  </a:cubicBezTo>
                  <a:cubicBezTo>
                    <a:pt x="60" y="243"/>
                    <a:pt x="37" y="220"/>
                    <a:pt x="24" y="220"/>
                  </a:cubicBezTo>
                  <a:cubicBezTo>
                    <a:pt x="19" y="220"/>
                    <a:pt x="15" y="224"/>
                    <a:pt x="12" y="235"/>
                  </a:cubicBezTo>
                  <a:cubicBezTo>
                    <a:pt x="0" y="270"/>
                    <a:pt x="7" y="271"/>
                    <a:pt x="7" y="311"/>
                  </a:cubicBezTo>
                  <a:cubicBezTo>
                    <a:pt x="7" y="349"/>
                    <a:pt x="2" y="349"/>
                    <a:pt x="2" y="388"/>
                  </a:cubicBezTo>
                  <a:cubicBezTo>
                    <a:pt x="2" y="428"/>
                    <a:pt x="12" y="428"/>
                    <a:pt x="12" y="466"/>
                  </a:cubicBezTo>
                  <a:cubicBezTo>
                    <a:pt x="12" y="505"/>
                    <a:pt x="13" y="505"/>
                    <a:pt x="13" y="543"/>
                  </a:cubicBezTo>
                  <a:cubicBezTo>
                    <a:pt x="13" y="582"/>
                    <a:pt x="8" y="582"/>
                    <a:pt x="8" y="621"/>
                  </a:cubicBezTo>
                  <a:cubicBezTo>
                    <a:pt x="8" y="660"/>
                    <a:pt x="13" y="660"/>
                    <a:pt x="13" y="699"/>
                  </a:cubicBezTo>
                  <a:cubicBezTo>
                    <a:pt x="13" y="737"/>
                    <a:pt x="3" y="737"/>
                    <a:pt x="3" y="777"/>
                  </a:cubicBezTo>
                  <a:cubicBezTo>
                    <a:pt x="3" y="815"/>
                    <a:pt x="9" y="815"/>
                    <a:pt x="9" y="854"/>
                  </a:cubicBezTo>
                  <a:cubicBezTo>
                    <a:pt x="9" y="892"/>
                    <a:pt x="8" y="892"/>
                    <a:pt x="8" y="932"/>
                  </a:cubicBezTo>
                  <a:cubicBezTo>
                    <a:pt x="8" y="971"/>
                    <a:pt x="1" y="971"/>
                    <a:pt x="1" y="1009"/>
                  </a:cubicBezTo>
                  <a:cubicBezTo>
                    <a:pt x="1" y="1048"/>
                    <a:pt x="12" y="1048"/>
                    <a:pt x="12" y="1087"/>
                  </a:cubicBezTo>
                  <a:cubicBezTo>
                    <a:pt x="12" y="1126"/>
                    <a:pt x="4" y="1126"/>
                    <a:pt x="4" y="1164"/>
                  </a:cubicBezTo>
                  <a:cubicBezTo>
                    <a:pt x="4" y="1203"/>
                    <a:pt x="13" y="1203"/>
                    <a:pt x="13" y="1243"/>
                  </a:cubicBezTo>
                  <a:cubicBezTo>
                    <a:pt x="13" y="1281"/>
                    <a:pt x="10" y="1281"/>
                    <a:pt x="10" y="1320"/>
                  </a:cubicBezTo>
                  <a:cubicBezTo>
                    <a:pt x="10" y="1358"/>
                    <a:pt x="15" y="1358"/>
                    <a:pt x="15" y="1398"/>
                  </a:cubicBezTo>
                  <a:cubicBezTo>
                    <a:pt x="15" y="1437"/>
                    <a:pt x="10" y="1437"/>
                    <a:pt x="10" y="1475"/>
                  </a:cubicBezTo>
                  <a:cubicBezTo>
                    <a:pt x="10" y="1514"/>
                    <a:pt x="17" y="1514"/>
                    <a:pt x="17" y="1553"/>
                  </a:cubicBezTo>
                  <a:cubicBezTo>
                    <a:pt x="17" y="1592"/>
                    <a:pt x="2" y="1592"/>
                    <a:pt x="2" y="1630"/>
                  </a:cubicBezTo>
                  <a:cubicBezTo>
                    <a:pt x="2" y="1669"/>
                    <a:pt x="7" y="1669"/>
                    <a:pt x="7" y="1709"/>
                  </a:cubicBezTo>
                  <a:cubicBezTo>
                    <a:pt x="7" y="1747"/>
                    <a:pt x="9" y="1747"/>
                    <a:pt x="9" y="1786"/>
                  </a:cubicBezTo>
                  <a:cubicBezTo>
                    <a:pt x="9" y="1824"/>
                    <a:pt x="8" y="1824"/>
                    <a:pt x="8" y="1862"/>
                  </a:cubicBezTo>
                  <a:lnTo>
                    <a:pt x="8" y="1939"/>
                  </a:lnTo>
                  <a:cubicBezTo>
                    <a:pt x="8" y="1976"/>
                    <a:pt x="14" y="1977"/>
                    <a:pt x="14" y="2015"/>
                  </a:cubicBezTo>
                  <a:cubicBezTo>
                    <a:pt x="14" y="2052"/>
                    <a:pt x="1" y="2053"/>
                    <a:pt x="1" y="2091"/>
                  </a:cubicBezTo>
                  <a:cubicBezTo>
                    <a:pt x="1" y="2130"/>
                    <a:pt x="7" y="2130"/>
                    <a:pt x="7" y="2167"/>
                  </a:cubicBezTo>
                  <a:cubicBezTo>
                    <a:pt x="7" y="2207"/>
                    <a:pt x="14" y="2207"/>
                    <a:pt x="14" y="2245"/>
                  </a:cubicBezTo>
                  <a:cubicBezTo>
                    <a:pt x="14" y="2284"/>
                    <a:pt x="1" y="2284"/>
                    <a:pt x="1" y="2322"/>
                  </a:cubicBezTo>
                  <a:cubicBezTo>
                    <a:pt x="1" y="2362"/>
                    <a:pt x="2" y="2362"/>
                    <a:pt x="2" y="2401"/>
                  </a:cubicBezTo>
                  <a:cubicBezTo>
                    <a:pt x="2" y="2439"/>
                    <a:pt x="12" y="2439"/>
                    <a:pt x="12" y="2478"/>
                  </a:cubicBezTo>
                  <a:lnTo>
                    <a:pt x="12" y="2556"/>
                  </a:lnTo>
                  <a:cubicBezTo>
                    <a:pt x="12" y="2594"/>
                    <a:pt x="4" y="2594"/>
                    <a:pt x="4" y="2633"/>
                  </a:cubicBezTo>
                  <a:lnTo>
                    <a:pt x="4" y="2711"/>
                  </a:lnTo>
                  <a:cubicBezTo>
                    <a:pt x="4" y="2750"/>
                    <a:pt x="14" y="2750"/>
                    <a:pt x="14" y="2788"/>
                  </a:cubicBezTo>
                  <a:cubicBezTo>
                    <a:pt x="14" y="2828"/>
                    <a:pt x="7" y="2828"/>
                    <a:pt x="7" y="2866"/>
                  </a:cubicBezTo>
                  <a:cubicBezTo>
                    <a:pt x="7" y="2905"/>
                    <a:pt x="4" y="2905"/>
                    <a:pt x="4" y="2944"/>
                  </a:cubicBezTo>
                  <a:cubicBezTo>
                    <a:pt x="4" y="2983"/>
                    <a:pt x="1" y="2983"/>
                    <a:pt x="1" y="3022"/>
                  </a:cubicBezTo>
                  <a:cubicBezTo>
                    <a:pt x="1" y="3060"/>
                    <a:pt x="8" y="3060"/>
                    <a:pt x="8" y="3099"/>
                  </a:cubicBezTo>
                  <a:cubicBezTo>
                    <a:pt x="8" y="3139"/>
                    <a:pt x="4" y="3139"/>
                    <a:pt x="4" y="3177"/>
                  </a:cubicBezTo>
                  <a:cubicBezTo>
                    <a:pt x="4" y="3216"/>
                    <a:pt x="12" y="3216"/>
                    <a:pt x="12" y="3254"/>
                  </a:cubicBezTo>
                  <a:cubicBezTo>
                    <a:pt x="12" y="3294"/>
                    <a:pt x="1" y="3294"/>
                    <a:pt x="1" y="3332"/>
                  </a:cubicBezTo>
                  <a:cubicBezTo>
                    <a:pt x="1" y="3371"/>
                    <a:pt x="13" y="3371"/>
                    <a:pt x="13" y="3410"/>
                  </a:cubicBezTo>
                  <a:cubicBezTo>
                    <a:pt x="13" y="3449"/>
                    <a:pt x="8" y="3449"/>
                    <a:pt x="8" y="3488"/>
                  </a:cubicBezTo>
                  <a:lnTo>
                    <a:pt x="8" y="3565"/>
                  </a:lnTo>
                  <a:cubicBezTo>
                    <a:pt x="8" y="3604"/>
                    <a:pt x="9" y="3604"/>
                    <a:pt x="9" y="3643"/>
                  </a:cubicBezTo>
                  <a:cubicBezTo>
                    <a:pt x="9" y="3682"/>
                    <a:pt x="14" y="3682"/>
                    <a:pt x="14" y="3720"/>
                  </a:cubicBezTo>
                  <a:cubicBezTo>
                    <a:pt x="14" y="3760"/>
                    <a:pt x="1" y="3760"/>
                    <a:pt x="1" y="3798"/>
                  </a:cubicBezTo>
                  <a:cubicBezTo>
                    <a:pt x="1" y="3837"/>
                    <a:pt x="7" y="3837"/>
                    <a:pt x="7" y="3875"/>
                  </a:cubicBezTo>
                  <a:cubicBezTo>
                    <a:pt x="7" y="3915"/>
                    <a:pt x="12" y="3915"/>
                    <a:pt x="12" y="3954"/>
                  </a:cubicBezTo>
                  <a:cubicBezTo>
                    <a:pt x="12" y="3992"/>
                    <a:pt x="13" y="3992"/>
                    <a:pt x="13" y="4031"/>
                  </a:cubicBezTo>
                  <a:cubicBezTo>
                    <a:pt x="13" y="4070"/>
                    <a:pt x="4" y="4070"/>
                    <a:pt x="4" y="4109"/>
                  </a:cubicBezTo>
                  <a:cubicBezTo>
                    <a:pt x="4" y="4148"/>
                    <a:pt x="10" y="4148"/>
                    <a:pt x="10" y="4186"/>
                  </a:cubicBezTo>
                  <a:cubicBezTo>
                    <a:pt x="10" y="4226"/>
                    <a:pt x="13" y="4226"/>
                    <a:pt x="13" y="4264"/>
                  </a:cubicBezTo>
                  <a:cubicBezTo>
                    <a:pt x="13" y="4303"/>
                    <a:pt x="10" y="4303"/>
                    <a:pt x="10" y="4341"/>
                  </a:cubicBezTo>
                  <a:cubicBezTo>
                    <a:pt x="10" y="4381"/>
                    <a:pt x="1" y="4381"/>
                    <a:pt x="1" y="4420"/>
                  </a:cubicBezTo>
                  <a:cubicBezTo>
                    <a:pt x="1" y="4458"/>
                    <a:pt x="4" y="4458"/>
                    <a:pt x="4" y="4497"/>
                  </a:cubicBezTo>
                  <a:cubicBezTo>
                    <a:pt x="4" y="4536"/>
                    <a:pt x="10" y="4536"/>
                    <a:pt x="10" y="4575"/>
                  </a:cubicBezTo>
                  <a:lnTo>
                    <a:pt x="10" y="4652"/>
                  </a:lnTo>
                  <a:cubicBezTo>
                    <a:pt x="10" y="4678"/>
                    <a:pt x="4" y="4703"/>
                    <a:pt x="4" y="4730"/>
                  </a:cubicBezTo>
                  <a:cubicBezTo>
                    <a:pt x="7" y="4756"/>
                    <a:pt x="10" y="4781"/>
                    <a:pt x="12" y="4806"/>
                  </a:cubicBezTo>
                  <a:cubicBezTo>
                    <a:pt x="13" y="4832"/>
                    <a:pt x="9" y="4859"/>
                    <a:pt x="12" y="4884"/>
                  </a:cubicBezTo>
                  <a:cubicBezTo>
                    <a:pt x="14" y="4909"/>
                    <a:pt x="17" y="4935"/>
                    <a:pt x="21" y="4961"/>
                  </a:cubicBezTo>
                  <a:cubicBezTo>
                    <a:pt x="24" y="4986"/>
                    <a:pt x="28" y="5011"/>
                    <a:pt x="31" y="5037"/>
                  </a:cubicBezTo>
                  <a:cubicBezTo>
                    <a:pt x="36" y="5062"/>
                    <a:pt x="49" y="5086"/>
                    <a:pt x="55" y="5110"/>
                  </a:cubicBezTo>
                  <a:cubicBezTo>
                    <a:pt x="60" y="5136"/>
                    <a:pt x="68" y="5160"/>
                    <a:pt x="73" y="5185"/>
                  </a:cubicBezTo>
                  <a:cubicBezTo>
                    <a:pt x="78" y="5211"/>
                    <a:pt x="72" y="5239"/>
                    <a:pt x="78" y="5263"/>
                  </a:cubicBezTo>
                  <a:cubicBezTo>
                    <a:pt x="85" y="5288"/>
                    <a:pt x="94" y="5311"/>
                    <a:pt x="103" y="5336"/>
                  </a:cubicBezTo>
                  <a:cubicBezTo>
                    <a:pt x="109" y="5361"/>
                    <a:pt x="121" y="5385"/>
                    <a:pt x="130" y="5409"/>
                  </a:cubicBezTo>
                  <a:cubicBezTo>
                    <a:pt x="137" y="5433"/>
                    <a:pt x="144" y="5459"/>
                    <a:pt x="153" y="5482"/>
                  </a:cubicBezTo>
                  <a:cubicBezTo>
                    <a:pt x="163" y="5507"/>
                    <a:pt x="176" y="5529"/>
                    <a:pt x="186" y="5552"/>
                  </a:cubicBezTo>
                  <a:cubicBezTo>
                    <a:pt x="195" y="5576"/>
                    <a:pt x="203" y="5600"/>
                    <a:pt x="213" y="5625"/>
                  </a:cubicBezTo>
                  <a:cubicBezTo>
                    <a:pt x="224" y="5648"/>
                    <a:pt x="228" y="5674"/>
                    <a:pt x="240" y="5696"/>
                  </a:cubicBezTo>
                  <a:cubicBezTo>
                    <a:pt x="251" y="5720"/>
                    <a:pt x="270" y="5739"/>
                    <a:pt x="282" y="5763"/>
                  </a:cubicBezTo>
                  <a:cubicBezTo>
                    <a:pt x="294" y="5785"/>
                    <a:pt x="313" y="5803"/>
                    <a:pt x="325" y="5827"/>
                  </a:cubicBezTo>
                  <a:cubicBezTo>
                    <a:pt x="339" y="5850"/>
                    <a:pt x="339" y="5878"/>
                    <a:pt x="352" y="5900"/>
                  </a:cubicBezTo>
                  <a:cubicBezTo>
                    <a:pt x="365" y="5921"/>
                    <a:pt x="387" y="5940"/>
                    <a:pt x="401" y="5961"/>
                  </a:cubicBezTo>
                  <a:cubicBezTo>
                    <a:pt x="416" y="5982"/>
                    <a:pt x="430" y="6004"/>
                    <a:pt x="444" y="6025"/>
                  </a:cubicBezTo>
                  <a:cubicBezTo>
                    <a:pt x="459" y="6047"/>
                    <a:pt x="469" y="6070"/>
                    <a:pt x="485" y="6091"/>
                  </a:cubicBezTo>
                  <a:cubicBezTo>
                    <a:pt x="501" y="6111"/>
                    <a:pt x="526" y="6124"/>
                    <a:pt x="542" y="6144"/>
                  </a:cubicBezTo>
                  <a:cubicBezTo>
                    <a:pt x="558" y="6164"/>
                    <a:pt x="570" y="6187"/>
                    <a:pt x="587" y="6205"/>
                  </a:cubicBezTo>
                  <a:cubicBezTo>
                    <a:pt x="604" y="6224"/>
                    <a:pt x="623" y="6245"/>
                    <a:pt x="640" y="6262"/>
                  </a:cubicBezTo>
                  <a:cubicBezTo>
                    <a:pt x="657" y="6280"/>
                    <a:pt x="679" y="6294"/>
                    <a:pt x="699" y="6311"/>
                  </a:cubicBezTo>
                  <a:lnTo>
                    <a:pt x="754" y="6364"/>
                  </a:lnTo>
                  <a:cubicBezTo>
                    <a:pt x="774" y="6381"/>
                    <a:pt x="791" y="6400"/>
                    <a:pt x="811" y="6416"/>
                  </a:cubicBezTo>
                  <a:cubicBezTo>
                    <a:pt x="831" y="6432"/>
                    <a:pt x="847" y="6454"/>
                    <a:pt x="868" y="6468"/>
                  </a:cubicBezTo>
                  <a:cubicBezTo>
                    <a:pt x="887" y="6484"/>
                    <a:pt x="909" y="6498"/>
                    <a:pt x="930" y="6513"/>
                  </a:cubicBezTo>
                  <a:cubicBezTo>
                    <a:pt x="951" y="6527"/>
                    <a:pt x="973" y="6542"/>
                    <a:pt x="994" y="6555"/>
                  </a:cubicBezTo>
                  <a:cubicBezTo>
                    <a:pt x="1016" y="6568"/>
                    <a:pt x="1042" y="6574"/>
                    <a:pt x="1066" y="6588"/>
                  </a:cubicBezTo>
                  <a:cubicBezTo>
                    <a:pt x="1087" y="6600"/>
                    <a:pt x="1105" y="6623"/>
                    <a:pt x="1126" y="6636"/>
                  </a:cubicBezTo>
                  <a:cubicBezTo>
                    <a:pt x="1148" y="6648"/>
                    <a:pt x="1173" y="6657"/>
                    <a:pt x="1196" y="6668"/>
                  </a:cubicBezTo>
                  <a:cubicBezTo>
                    <a:pt x="1218" y="6679"/>
                    <a:pt x="1241" y="6691"/>
                    <a:pt x="1265" y="6701"/>
                  </a:cubicBezTo>
                  <a:cubicBezTo>
                    <a:pt x="1289" y="6712"/>
                    <a:pt x="1313" y="6718"/>
                    <a:pt x="1337" y="6728"/>
                  </a:cubicBezTo>
                  <a:cubicBezTo>
                    <a:pt x="1362" y="6738"/>
                    <a:pt x="1384" y="6750"/>
                    <a:pt x="1409" y="6759"/>
                  </a:cubicBezTo>
                  <a:cubicBezTo>
                    <a:pt x="1432" y="6766"/>
                    <a:pt x="1459" y="6771"/>
                    <a:pt x="1484" y="6777"/>
                  </a:cubicBezTo>
                  <a:cubicBezTo>
                    <a:pt x="1507" y="6786"/>
                    <a:pt x="1533" y="6791"/>
                    <a:pt x="1559" y="6798"/>
                  </a:cubicBezTo>
                  <a:cubicBezTo>
                    <a:pt x="1582" y="6804"/>
                    <a:pt x="1609" y="6804"/>
                    <a:pt x="1635" y="6809"/>
                  </a:cubicBezTo>
                  <a:cubicBezTo>
                    <a:pt x="1658" y="6816"/>
                    <a:pt x="1683" y="6826"/>
                    <a:pt x="1709" y="6834"/>
                  </a:cubicBezTo>
                  <a:cubicBezTo>
                    <a:pt x="1732" y="6839"/>
                    <a:pt x="1758" y="6846"/>
                    <a:pt x="1784" y="6851"/>
                  </a:cubicBezTo>
                  <a:cubicBezTo>
                    <a:pt x="1808" y="6856"/>
                    <a:pt x="1833" y="6863"/>
                    <a:pt x="1859" y="6868"/>
                  </a:cubicBezTo>
                  <a:cubicBezTo>
                    <a:pt x="1883" y="6874"/>
                    <a:pt x="1907" y="6887"/>
                    <a:pt x="1931" y="6893"/>
                  </a:cubicBezTo>
                  <a:cubicBezTo>
                    <a:pt x="1957" y="6898"/>
                    <a:pt x="1983" y="6901"/>
                    <a:pt x="2009" y="6906"/>
                  </a:cubicBezTo>
                  <a:cubicBezTo>
                    <a:pt x="2017" y="6907"/>
                    <a:pt x="2025" y="6908"/>
                    <a:pt x="2034" y="6908"/>
                  </a:cubicBezTo>
                  <a:cubicBezTo>
                    <a:pt x="2044" y="6908"/>
                    <a:pt x="2054" y="6907"/>
                    <a:pt x="2063" y="6907"/>
                  </a:cubicBezTo>
                  <a:cubicBezTo>
                    <a:pt x="2071" y="6907"/>
                    <a:pt x="2078" y="6908"/>
                    <a:pt x="2086" y="6909"/>
                  </a:cubicBezTo>
                  <a:cubicBezTo>
                    <a:pt x="2111" y="6914"/>
                    <a:pt x="2135" y="6923"/>
                    <a:pt x="2161" y="6928"/>
                  </a:cubicBezTo>
                  <a:cubicBezTo>
                    <a:pt x="2186" y="6932"/>
                    <a:pt x="2210" y="6946"/>
                    <a:pt x="2236" y="6950"/>
                  </a:cubicBezTo>
                  <a:cubicBezTo>
                    <a:pt x="2242" y="6951"/>
                    <a:pt x="2248" y="6951"/>
                    <a:pt x="2254" y="6951"/>
                  </a:cubicBezTo>
                  <a:cubicBezTo>
                    <a:pt x="2269" y="6951"/>
                    <a:pt x="2284" y="6949"/>
                    <a:pt x="2300" y="6949"/>
                  </a:cubicBezTo>
                  <a:cubicBezTo>
                    <a:pt x="2305" y="6949"/>
                    <a:pt x="2310" y="6949"/>
                    <a:pt x="2315" y="6950"/>
                  </a:cubicBezTo>
                  <a:cubicBezTo>
                    <a:pt x="2341" y="6954"/>
                    <a:pt x="2365" y="6960"/>
                    <a:pt x="2391" y="6965"/>
                  </a:cubicBezTo>
                  <a:cubicBezTo>
                    <a:pt x="2417" y="6969"/>
                    <a:pt x="2442" y="6970"/>
                    <a:pt x="2467" y="6974"/>
                  </a:cubicBezTo>
                  <a:cubicBezTo>
                    <a:pt x="2493" y="6979"/>
                    <a:pt x="2515" y="6996"/>
                    <a:pt x="2541" y="7000"/>
                  </a:cubicBezTo>
                  <a:cubicBezTo>
                    <a:pt x="2546" y="7001"/>
                    <a:pt x="2550" y="7001"/>
                    <a:pt x="2555" y="7001"/>
                  </a:cubicBezTo>
                  <a:cubicBezTo>
                    <a:pt x="2573" y="7001"/>
                    <a:pt x="2591" y="6997"/>
                    <a:pt x="2609" y="6997"/>
                  </a:cubicBezTo>
                  <a:cubicBezTo>
                    <a:pt x="2612" y="6997"/>
                    <a:pt x="2616" y="6998"/>
                    <a:pt x="2619" y="6998"/>
                  </a:cubicBezTo>
                  <a:cubicBezTo>
                    <a:pt x="2644" y="7002"/>
                    <a:pt x="2668" y="7018"/>
                    <a:pt x="2694" y="7021"/>
                  </a:cubicBezTo>
                  <a:cubicBezTo>
                    <a:pt x="2719" y="7025"/>
                    <a:pt x="2746" y="7022"/>
                    <a:pt x="2771" y="7025"/>
                  </a:cubicBezTo>
                  <a:lnTo>
                    <a:pt x="2847" y="7033"/>
                  </a:lnTo>
                  <a:cubicBezTo>
                    <a:pt x="2873" y="7035"/>
                    <a:pt x="2899" y="7037"/>
                    <a:pt x="2924" y="7040"/>
                  </a:cubicBezTo>
                  <a:cubicBezTo>
                    <a:pt x="2949" y="7043"/>
                    <a:pt x="2974" y="7057"/>
                    <a:pt x="2999" y="7060"/>
                  </a:cubicBezTo>
                  <a:cubicBezTo>
                    <a:pt x="3024" y="7062"/>
                    <a:pt x="3050" y="7061"/>
                    <a:pt x="3075" y="7064"/>
                  </a:cubicBezTo>
                  <a:cubicBezTo>
                    <a:pt x="3101" y="7066"/>
                    <a:pt x="3126" y="7065"/>
                    <a:pt x="3151" y="7067"/>
                  </a:cubicBezTo>
                  <a:cubicBezTo>
                    <a:pt x="3177" y="7071"/>
                    <a:pt x="3203" y="7072"/>
                    <a:pt x="3228" y="7075"/>
                  </a:cubicBezTo>
                  <a:cubicBezTo>
                    <a:pt x="3253" y="7077"/>
                    <a:pt x="3279" y="7076"/>
                    <a:pt x="3306" y="7078"/>
                  </a:cubicBezTo>
                  <a:cubicBezTo>
                    <a:pt x="3331" y="7081"/>
                    <a:pt x="3355" y="7092"/>
                    <a:pt x="3382" y="7094"/>
                  </a:cubicBezTo>
                  <a:cubicBezTo>
                    <a:pt x="3407" y="7097"/>
                    <a:pt x="3433" y="7102"/>
                    <a:pt x="3458" y="7103"/>
                  </a:cubicBezTo>
                  <a:lnTo>
                    <a:pt x="3535" y="7110"/>
                  </a:lnTo>
                  <a:cubicBezTo>
                    <a:pt x="3560" y="7113"/>
                    <a:pt x="3585" y="7115"/>
                    <a:pt x="3611" y="7118"/>
                  </a:cubicBezTo>
                  <a:cubicBezTo>
                    <a:pt x="3637" y="7119"/>
                    <a:pt x="3661" y="7120"/>
                    <a:pt x="3688" y="7121"/>
                  </a:cubicBezTo>
                  <a:cubicBezTo>
                    <a:pt x="3691" y="7121"/>
                    <a:pt x="3693" y="7121"/>
                    <a:pt x="3696" y="7121"/>
                  </a:cubicBezTo>
                  <a:cubicBezTo>
                    <a:pt x="3717" y="7121"/>
                    <a:pt x="3738" y="7115"/>
                    <a:pt x="3758" y="7115"/>
                  </a:cubicBezTo>
                  <a:cubicBezTo>
                    <a:pt x="3761" y="7115"/>
                    <a:pt x="3764" y="7115"/>
                    <a:pt x="3766" y="7116"/>
                  </a:cubicBezTo>
                  <a:cubicBezTo>
                    <a:pt x="3792" y="7118"/>
                    <a:pt x="3817" y="7125"/>
                    <a:pt x="3842" y="7126"/>
                  </a:cubicBezTo>
                  <a:cubicBezTo>
                    <a:pt x="3868" y="7128"/>
                    <a:pt x="3894" y="7136"/>
                    <a:pt x="3918" y="7137"/>
                  </a:cubicBezTo>
                  <a:cubicBezTo>
                    <a:pt x="3921" y="7137"/>
                    <a:pt x="3924" y="7137"/>
                    <a:pt x="3926" y="7137"/>
                  </a:cubicBezTo>
                  <a:cubicBezTo>
                    <a:pt x="3948" y="7137"/>
                    <a:pt x="3971" y="7131"/>
                    <a:pt x="3992" y="7131"/>
                  </a:cubicBezTo>
                  <a:cubicBezTo>
                    <a:pt x="3994" y="7131"/>
                    <a:pt x="3995" y="7131"/>
                    <a:pt x="3997" y="7131"/>
                  </a:cubicBezTo>
                  <a:cubicBezTo>
                    <a:pt x="4022" y="7132"/>
                    <a:pt x="4047" y="7140"/>
                    <a:pt x="4073" y="7141"/>
                  </a:cubicBezTo>
                  <a:cubicBezTo>
                    <a:pt x="4098" y="7142"/>
                    <a:pt x="4124" y="7146"/>
                    <a:pt x="4151" y="7148"/>
                  </a:cubicBezTo>
                  <a:cubicBezTo>
                    <a:pt x="4156" y="7148"/>
                    <a:pt x="4161" y="7148"/>
                    <a:pt x="4166" y="7148"/>
                  </a:cubicBezTo>
                  <a:cubicBezTo>
                    <a:pt x="4184" y="7148"/>
                    <a:pt x="4201" y="7147"/>
                    <a:pt x="4219" y="7147"/>
                  </a:cubicBezTo>
                  <a:cubicBezTo>
                    <a:pt x="4222" y="7147"/>
                    <a:pt x="4225" y="7147"/>
                    <a:pt x="4228" y="7147"/>
                  </a:cubicBezTo>
                  <a:cubicBezTo>
                    <a:pt x="4254" y="7148"/>
                    <a:pt x="4279" y="7152"/>
                    <a:pt x="4304" y="7153"/>
                  </a:cubicBezTo>
                  <a:cubicBezTo>
                    <a:pt x="4313" y="7154"/>
                    <a:pt x="4321" y="7154"/>
                    <a:pt x="4330" y="7154"/>
                  </a:cubicBezTo>
                  <a:cubicBezTo>
                    <a:pt x="4347" y="7154"/>
                    <a:pt x="4364" y="7153"/>
                    <a:pt x="4382" y="7153"/>
                  </a:cubicBezTo>
                  <a:cubicBezTo>
                    <a:pt x="4408" y="7155"/>
                    <a:pt x="4433" y="7161"/>
                    <a:pt x="4458" y="7162"/>
                  </a:cubicBezTo>
                  <a:cubicBezTo>
                    <a:pt x="4484" y="7163"/>
                    <a:pt x="4510" y="7169"/>
                    <a:pt x="4534" y="7169"/>
                  </a:cubicBezTo>
                  <a:cubicBezTo>
                    <a:pt x="4537" y="7169"/>
                    <a:pt x="4539" y="7169"/>
                    <a:pt x="4542" y="7169"/>
                  </a:cubicBezTo>
                  <a:cubicBezTo>
                    <a:pt x="4564" y="7169"/>
                    <a:pt x="4587" y="7163"/>
                    <a:pt x="4608" y="7163"/>
                  </a:cubicBezTo>
                  <a:cubicBezTo>
                    <a:pt x="4610" y="7163"/>
                    <a:pt x="4611" y="7163"/>
                    <a:pt x="4612" y="7163"/>
                  </a:cubicBezTo>
                  <a:cubicBezTo>
                    <a:pt x="4618" y="7163"/>
                    <a:pt x="4623" y="7163"/>
                    <a:pt x="4629" y="7163"/>
                  </a:cubicBezTo>
                  <a:cubicBezTo>
                    <a:pt x="4643" y="7163"/>
                    <a:pt x="4658" y="7162"/>
                    <a:pt x="4673" y="7162"/>
                  </a:cubicBezTo>
                  <a:cubicBezTo>
                    <a:pt x="4678" y="7162"/>
                    <a:pt x="4684" y="7163"/>
                    <a:pt x="4690" y="7163"/>
                  </a:cubicBezTo>
                  <a:cubicBezTo>
                    <a:pt x="4715" y="7164"/>
                    <a:pt x="4741" y="7172"/>
                    <a:pt x="4768" y="7173"/>
                  </a:cubicBezTo>
                  <a:cubicBezTo>
                    <a:pt x="4770" y="7174"/>
                    <a:pt x="4772" y="7174"/>
                    <a:pt x="4775" y="7174"/>
                  </a:cubicBezTo>
                  <a:cubicBezTo>
                    <a:pt x="4798" y="7174"/>
                    <a:pt x="4823" y="7169"/>
                    <a:pt x="4845" y="7169"/>
                  </a:cubicBezTo>
                  <a:cubicBezTo>
                    <a:pt x="4871" y="7169"/>
                    <a:pt x="4896" y="7168"/>
                    <a:pt x="4923" y="7168"/>
                  </a:cubicBezTo>
                  <a:lnTo>
                    <a:pt x="5000" y="7168"/>
                  </a:lnTo>
                  <a:cubicBezTo>
                    <a:pt x="5026" y="7168"/>
                    <a:pt x="5052" y="7171"/>
                    <a:pt x="5078" y="7171"/>
                  </a:cubicBezTo>
                  <a:cubicBezTo>
                    <a:pt x="5104" y="7171"/>
                    <a:pt x="5129" y="7178"/>
                    <a:pt x="5156" y="7178"/>
                  </a:cubicBezTo>
                  <a:cubicBezTo>
                    <a:pt x="5181" y="7178"/>
                    <a:pt x="5208" y="7173"/>
                    <a:pt x="5234" y="7173"/>
                  </a:cubicBezTo>
                  <a:cubicBezTo>
                    <a:pt x="5251" y="7173"/>
                    <a:pt x="5268" y="7173"/>
                    <a:pt x="5285" y="7173"/>
                  </a:cubicBezTo>
                  <a:cubicBezTo>
                    <a:pt x="5293" y="7173"/>
                    <a:pt x="5302" y="7173"/>
                    <a:pt x="5311" y="7173"/>
                  </a:cubicBezTo>
                  <a:cubicBezTo>
                    <a:pt x="5337" y="7173"/>
                    <a:pt x="5363" y="7185"/>
                    <a:pt x="5389" y="7185"/>
                  </a:cubicBezTo>
                  <a:cubicBezTo>
                    <a:pt x="5415" y="7185"/>
                    <a:pt x="5442" y="7183"/>
                    <a:pt x="5466" y="7183"/>
                  </a:cubicBezTo>
                  <a:cubicBezTo>
                    <a:pt x="5492" y="7183"/>
                    <a:pt x="5519" y="7172"/>
                    <a:pt x="5545" y="7172"/>
                  </a:cubicBezTo>
                  <a:cubicBezTo>
                    <a:pt x="5571" y="7172"/>
                    <a:pt x="5597" y="7175"/>
                    <a:pt x="5621" y="7175"/>
                  </a:cubicBezTo>
                  <a:cubicBezTo>
                    <a:pt x="5647" y="7175"/>
                    <a:pt x="5673" y="7177"/>
                    <a:pt x="5699" y="7177"/>
                  </a:cubicBezTo>
                  <a:cubicBezTo>
                    <a:pt x="5723" y="7177"/>
                    <a:pt x="5749" y="7169"/>
                    <a:pt x="5775" y="7169"/>
                  </a:cubicBezTo>
                  <a:cubicBezTo>
                    <a:pt x="5800" y="7169"/>
                    <a:pt x="5825" y="7179"/>
                    <a:pt x="5851" y="7179"/>
                  </a:cubicBezTo>
                  <a:cubicBezTo>
                    <a:pt x="5876" y="7179"/>
                    <a:pt x="5902" y="7168"/>
                    <a:pt x="5927" y="7168"/>
                  </a:cubicBezTo>
                  <a:cubicBezTo>
                    <a:pt x="5951" y="7168"/>
                    <a:pt x="5976" y="7178"/>
                    <a:pt x="6000" y="7178"/>
                  </a:cubicBezTo>
                  <a:cubicBezTo>
                    <a:pt x="6001" y="7178"/>
                    <a:pt x="6003" y="7178"/>
                    <a:pt x="6004" y="7178"/>
                  </a:cubicBezTo>
                  <a:cubicBezTo>
                    <a:pt x="6024" y="7178"/>
                    <a:pt x="6044" y="7179"/>
                    <a:pt x="6065" y="7179"/>
                  </a:cubicBezTo>
                  <a:cubicBezTo>
                    <a:pt x="6070" y="7179"/>
                    <a:pt x="6075" y="7179"/>
                    <a:pt x="6080" y="7179"/>
                  </a:cubicBezTo>
                  <a:cubicBezTo>
                    <a:pt x="6106" y="7179"/>
                    <a:pt x="6130" y="7164"/>
                    <a:pt x="6156" y="7163"/>
                  </a:cubicBezTo>
                  <a:cubicBezTo>
                    <a:pt x="6179" y="7163"/>
                    <a:pt x="6202" y="7166"/>
                    <a:pt x="6224" y="7166"/>
                  </a:cubicBezTo>
                  <a:cubicBezTo>
                    <a:pt x="6227" y="7166"/>
                    <a:pt x="6229" y="7166"/>
                    <a:pt x="6232" y="7166"/>
                  </a:cubicBezTo>
                  <a:cubicBezTo>
                    <a:pt x="6238" y="7165"/>
                    <a:pt x="6245" y="7165"/>
                    <a:pt x="6251" y="7165"/>
                  </a:cubicBezTo>
                  <a:cubicBezTo>
                    <a:pt x="6271" y="7165"/>
                    <a:pt x="6290" y="7167"/>
                    <a:pt x="6309" y="7167"/>
                  </a:cubicBezTo>
                  <a:cubicBezTo>
                    <a:pt x="6311" y="7167"/>
                    <a:pt x="6314" y="7167"/>
                    <a:pt x="6316" y="7167"/>
                  </a:cubicBezTo>
                  <a:cubicBezTo>
                    <a:pt x="6338" y="7167"/>
                    <a:pt x="6362" y="7171"/>
                    <a:pt x="6385" y="7171"/>
                  </a:cubicBezTo>
                  <a:cubicBezTo>
                    <a:pt x="6411" y="7169"/>
                    <a:pt x="6436" y="7164"/>
                    <a:pt x="6461" y="7164"/>
                  </a:cubicBezTo>
                  <a:cubicBezTo>
                    <a:pt x="6487" y="7163"/>
                    <a:pt x="6513" y="7157"/>
                    <a:pt x="6537" y="7157"/>
                  </a:cubicBezTo>
                  <a:cubicBezTo>
                    <a:pt x="6563" y="7156"/>
                    <a:pt x="6589" y="7151"/>
                    <a:pt x="6614" y="7150"/>
                  </a:cubicBezTo>
                  <a:cubicBezTo>
                    <a:pt x="6619" y="7149"/>
                    <a:pt x="6624" y="7149"/>
                    <a:pt x="6629" y="7149"/>
                  </a:cubicBezTo>
                  <a:cubicBezTo>
                    <a:pt x="6649" y="7149"/>
                    <a:pt x="6670" y="7152"/>
                    <a:pt x="6690" y="7152"/>
                  </a:cubicBezTo>
                  <a:cubicBezTo>
                    <a:pt x="6693" y="7152"/>
                    <a:pt x="6695" y="7152"/>
                    <a:pt x="6698" y="7152"/>
                  </a:cubicBezTo>
                  <a:cubicBezTo>
                    <a:pt x="6718" y="7152"/>
                    <a:pt x="6739" y="7155"/>
                    <a:pt x="6759" y="7155"/>
                  </a:cubicBezTo>
                  <a:cubicBezTo>
                    <a:pt x="6762" y="7155"/>
                    <a:pt x="6764" y="7155"/>
                    <a:pt x="6767" y="7155"/>
                  </a:cubicBezTo>
                  <a:lnTo>
                    <a:pt x="6843" y="7151"/>
                  </a:lnTo>
                  <a:cubicBezTo>
                    <a:pt x="6868" y="7150"/>
                    <a:pt x="6893" y="7132"/>
                    <a:pt x="6918" y="7131"/>
                  </a:cubicBezTo>
                  <a:cubicBezTo>
                    <a:pt x="6919" y="7131"/>
                    <a:pt x="6920" y="7131"/>
                    <a:pt x="6921" y="7131"/>
                  </a:cubicBezTo>
                  <a:cubicBezTo>
                    <a:pt x="6944" y="7131"/>
                    <a:pt x="6969" y="7140"/>
                    <a:pt x="6992" y="7140"/>
                  </a:cubicBezTo>
                  <a:cubicBezTo>
                    <a:pt x="6993" y="7140"/>
                    <a:pt x="6995" y="7140"/>
                    <a:pt x="6996" y="7140"/>
                  </a:cubicBezTo>
                  <a:cubicBezTo>
                    <a:pt x="7021" y="7139"/>
                    <a:pt x="7046" y="7125"/>
                    <a:pt x="7071" y="7124"/>
                  </a:cubicBezTo>
                  <a:cubicBezTo>
                    <a:pt x="7096" y="7123"/>
                    <a:pt x="7121" y="7123"/>
                    <a:pt x="7147" y="7120"/>
                  </a:cubicBezTo>
                  <a:cubicBezTo>
                    <a:pt x="7148" y="7120"/>
                    <a:pt x="7149" y="7120"/>
                    <a:pt x="7151" y="7120"/>
                  </a:cubicBezTo>
                  <a:cubicBezTo>
                    <a:pt x="7172" y="7120"/>
                    <a:pt x="7193" y="7126"/>
                    <a:pt x="7214" y="7126"/>
                  </a:cubicBezTo>
                  <a:cubicBezTo>
                    <a:pt x="7218" y="7126"/>
                    <a:pt x="7221" y="7126"/>
                    <a:pt x="7225" y="7125"/>
                  </a:cubicBezTo>
                  <a:cubicBezTo>
                    <a:pt x="7250" y="7124"/>
                    <a:pt x="7275" y="7115"/>
                    <a:pt x="7300" y="7112"/>
                  </a:cubicBezTo>
                  <a:lnTo>
                    <a:pt x="7376" y="7104"/>
                  </a:lnTo>
                  <a:cubicBezTo>
                    <a:pt x="7402" y="7102"/>
                    <a:pt x="7426" y="7102"/>
                    <a:pt x="7452" y="7098"/>
                  </a:cubicBezTo>
                  <a:cubicBezTo>
                    <a:pt x="7459" y="7098"/>
                    <a:pt x="7465" y="7098"/>
                    <a:pt x="7472" y="7098"/>
                  </a:cubicBezTo>
                  <a:cubicBezTo>
                    <a:pt x="7487" y="7098"/>
                    <a:pt x="7502" y="7099"/>
                    <a:pt x="7517" y="7099"/>
                  </a:cubicBezTo>
                  <a:cubicBezTo>
                    <a:pt x="7521" y="7099"/>
                    <a:pt x="7524" y="7099"/>
                    <a:pt x="7528" y="7098"/>
                  </a:cubicBezTo>
                  <a:cubicBezTo>
                    <a:pt x="7554" y="7096"/>
                    <a:pt x="7578" y="7082"/>
                    <a:pt x="7603" y="7081"/>
                  </a:cubicBezTo>
                  <a:cubicBezTo>
                    <a:pt x="7629" y="7078"/>
                    <a:pt x="7654" y="7075"/>
                    <a:pt x="7680" y="7072"/>
                  </a:cubicBezTo>
                  <a:cubicBezTo>
                    <a:pt x="7682" y="7072"/>
                    <a:pt x="7685" y="7071"/>
                    <a:pt x="7687" y="7071"/>
                  </a:cubicBezTo>
                  <a:cubicBezTo>
                    <a:pt x="7706" y="7071"/>
                    <a:pt x="7727" y="7078"/>
                    <a:pt x="7747" y="7078"/>
                  </a:cubicBezTo>
                  <a:cubicBezTo>
                    <a:pt x="7750" y="7078"/>
                    <a:pt x="7754" y="7077"/>
                    <a:pt x="7757" y="7077"/>
                  </a:cubicBezTo>
                  <a:cubicBezTo>
                    <a:pt x="7783" y="7075"/>
                    <a:pt x="7807" y="7059"/>
                    <a:pt x="7832" y="7056"/>
                  </a:cubicBezTo>
                  <a:cubicBezTo>
                    <a:pt x="7845" y="7055"/>
                    <a:pt x="7858" y="7055"/>
                    <a:pt x="7871" y="7055"/>
                  </a:cubicBezTo>
                  <a:cubicBezTo>
                    <a:pt x="7883" y="7055"/>
                    <a:pt x="7896" y="7055"/>
                    <a:pt x="7908" y="7054"/>
                  </a:cubicBezTo>
                  <a:cubicBezTo>
                    <a:pt x="7915" y="7053"/>
                    <a:pt x="7921" y="7052"/>
                    <a:pt x="7927" y="7052"/>
                  </a:cubicBezTo>
                  <a:cubicBezTo>
                    <a:pt x="7942" y="7052"/>
                    <a:pt x="7958" y="7054"/>
                    <a:pt x="7973" y="7054"/>
                  </a:cubicBezTo>
                  <a:cubicBezTo>
                    <a:pt x="7977" y="7054"/>
                    <a:pt x="7982" y="7054"/>
                    <a:pt x="7987" y="7054"/>
                  </a:cubicBezTo>
                  <a:lnTo>
                    <a:pt x="8063" y="7045"/>
                  </a:lnTo>
                  <a:cubicBezTo>
                    <a:pt x="8088" y="7043"/>
                    <a:pt x="8114" y="7035"/>
                    <a:pt x="8139" y="7033"/>
                  </a:cubicBezTo>
                  <a:cubicBezTo>
                    <a:pt x="8164" y="7030"/>
                    <a:pt x="8190" y="7028"/>
                    <a:pt x="8216" y="7024"/>
                  </a:cubicBezTo>
                  <a:cubicBezTo>
                    <a:pt x="8240" y="7021"/>
                    <a:pt x="8265" y="7011"/>
                    <a:pt x="8291" y="7006"/>
                  </a:cubicBezTo>
                  <a:cubicBezTo>
                    <a:pt x="8315" y="7002"/>
                    <a:pt x="8341" y="7003"/>
                    <a:pt x="8367" y="7000"/>
                  </a:cubicBezTo>
                  <a:cubicBezTo>
                    <a:pt x="8392" y="6996"/>
                    <a:pt x="8416" y="6989"/>
                    <a:pt x="8442" y="6985"/>
                  </a:cubicBezTo>
                  <a:cubicBezTo>
                    <a:pt x="8467" y="6981"/>
                    <a:pt x="8491" y="6970"/>
                    <a:pt x="8517" y="6968"/>
                  </a:cubicBezTo>
                  <a:cubicBezTo>
                    <a:pt x="8542" y="6964"/>
                    <a:pt x="8567" y="6964"/>
                    <a:pt x="8593" y="6960"/>
                  </a:cubicBezTo>
                  <a:cubicBezTo>
                    <a:pt x="8599" y="6959"/>
                    <a:pt x="8606" y="6959"/>
                    <a:pt x="8613" y="6959"/>
                  </a:cubicBezTo>
                  <a:cubicBezTo>
                    <a:pt x="8624" y="6959"/>
                    <a:pt x="8635" y="6960"/>
                    <a:pt x="8646" y="6960"/>
                  </a:cubicBezTo>
                  <a:cubicBezTo>
                    <a:pt x="8655" y="6960"/>
                    <a:pt x="8663" y="6960"/>
                    <a:pt x="8671" y="6958"/>
                  </a:cubicBezTo>
                  <a:cubicBezTo>
                    <a:pt x="8696" y="6954"/>
                    <a:pt x="8720" y="6944"/>
                    <a:pt x="8746" y="6941"/>
                  </a:cubicBezTo>
                  <a:cubicBezTo>
                    <a:pt x="8771" y="6937"/>
                    <a:pt x="8795" y="6928"/>
                    <a:pt x="8821" y="6925"/>
                  </a:cubicBezTo>
                  <a:cubicBezTo>
                    <a:pt x="8846" y="6921"/>
                    <a:pt x="8870" y="6914"/>
                    <a:pt x="8896" y="6910"/>
                  </a:cubicBezTo>
                  <a:cubicBezTo>
                    <a:pt x="8921" y="6906"/>
                    <a:pt x="8946" y="6907"/>
                    <a:pt x="8972" y="6901"/>
                  </a:cubicBezTo>
                  <a:cubicBezTo>
                    <a:pt x="8998" y="6898"/>
                    <a:pt x="9021" y="6889"/>
                    <a:pt x="9047" y="6884"/>
                  </a:cubicBezTo>
                  <a:cubicBezTo>
                    <a:pt x="9073" y="6879"/>
                    <a:pt x="9097" y="6878"/>
                    <a:pt x="9122" y="6872"/>
                  </a:cubicBezTo>
                  <a:cubicBezTo>
                    <a:pt x="9148" y="6867"/>
                    <a:pt x="9171" y="6863"/>
                    <a:pt x="9197" y="6857"/>
                  </a:cubicBezTo>
                  <a:cubicBezTo>
                    <a:pt x="9223" y="6852"/>
                    <a:pt x="9246" y="6847"/>
                    <a:pt x="9272" y="6841"/>
                  </a:cubicBezTo>
                  <a:cubicBezTo>
                    <a:pt x="9298" y="6836"/>
                    <a:pt x="9321" y="6830"/>
                    <a:pt x="9346" y="6824"/>
                  </a:cubicBezTo>
                  <a:cubicBezTo>
                    <a:pt x="9370" y="6819"/>
                    <a:pt x="9396" y="6816"/>
                    <a:pt x="9421" y="6810"/>
                  </a:cubicBezTo>
                  <a:cubicBezTo>
                    <a:pt x="9445" y="6805"/>
                    <a:pt x="9470" y="6800"/>
                    <a:pt x="9496" y="6794"/>
                  </a:cubicBezTo>
                  <a:cubicBezTo>
                    <a:pt x="9520" y="6789"/>
                    <a:pt x="9544" y="6778"/>
                    <a:pt x="9569" y="6772"/>
                  </a:cubicBezTo>
                  <a:cubicBezTo>
                    <a:pt x="9594" y="6766"/>
                    <a:pt x="9619" y="6760"/>
                    <a:pt x="9642" y="6755"/>
                  </a:cubicBezTo>
                  <a:cubicBezTo>
                    <a:pt x="9652" y="6753"/>
                    <a:pt x="9662" y="6752"/>
                    <a:pt x="9671" y="6752"/>
                  </a:cubicBezTo>
                  <a:cubicBezTo>
                    <a:pt x="9677" y="6752"/>
                    <a:pt x="9683" y="6752"/>
                    <a:pt x="9688" y="6752"/>
                  </a:cubicBezTo>
                  <a:cubicBezTo>
                    <a:pt x="9699" y="6752"/>
                    <a:pt x="9710" y="6752"/>
                    <a:pt x="9721" y="6749"/>
                  </a:cubicBezTo>
                  <a:cubicBezTo>
                    <a:pt x="9745" y="6743"/>
                    <a:pt x="9770" y="6738"/>
                    <a:pt x="9794" y="6730"/>
                  </a:cubicBezTo>
                  <a:cubicBezTo>
                    <a:pt x="9819" y="6724"/>
                    <a:pt x="9841" y="6708"/>
                    <a:pt x="9865" y="6701"/>
                  </a:cubicBezTo>
                  <a:cubicBezTo>
                    <a:pt x="9890" y="6695"/>
                    <a:pt x="9915" y="6689"/>
                    <a:pt x="9938" y="6682"/>
                  </a:cubicBezTo>
                  <a:cubicBezTo>
                    <a:pt x="9964" y="6675"/>
                    <a:pt x="9990" y="6676"/>
                    <a:pt x="10015" y="6670"/>
                  </a:cubicBezTo>
                  <a:cubicBezTo>
                    <a:pt x="10039" y="6664"/>
                    <a:pt x="10061" y="6646"/>
                    <a:pt x="10086" y="6639"/>
                  </a:cubicBezTo>
                  <a:cubicBezTo>
                    <a:pt x="10109" y="6633"/>
                    <a:pt x="10136" y="6633"/>
                    <a:pt x="10161" y="6626"/>
                  </a:cubicBezTo>
                  <a:cubicBezTo>
                    <a:pt x="10184" y="6620"/>
                    <a:pt x="10210" y="6612"/>
                    <a:pt x="10235" y="6606"/>
                  </a:cubicBezTo>
                  <a:cubicBezTo>
                    <a:pt x="10258" y="6599"/>
                    <a:pt x="10284" y="6593"/>
                    <a:pt x="10308" y="6584"/>
                  </a:cubicBezTo>
                  <a:cubicBezTo>
                    <a:pt x="10332" y="6577"/>
                    <a:pt x="10358" y="6569"/>
                    <a:pt x="10380" y="6563"/>
                  </a:cubicBezTo>
                  <a:cubicBezTo>
                    <a:pt x="10404" y="6555"/>
                    <a:pt x="10428" y="6542"/>
                    <a:pt x="10451" y="6534"/>
                  </a:cubicBezTo>
                  <a:cubicBezTo>
                    <a:pt x="10476" y="6525"/>
                    <a:pt x="10499" y="6516"/>
                    <a:pt x="10524" y="6508"/>
                  </a:cubicBezTo>
                  <a:cubicBezTo>
                    <a:pt x="10548" y="6500"/>
                    <a:pt x="10574" y="6499"/>
                    <a:pt x="10597" y="6491"/>
                  </a:cubicBezTo>
                  <a:lnTo>
                    <a:pt x="10670" y="6467"/>
                  </a:lnTo>
                  <a:cubicBezTo>
                    <a:pt x="10693" y="6459"/>
                    <a:pt x="10719" y="6454"/>
                    <a:pt x="10744" y="6444"/>
                  </a:cubicBezTo>
                  <a:cubicBezTo>
                    <a:pt x="10767" y="6434"/>
                    <a:pt x="10789" y="6419"/>
                    <a:pt x="10813" y="6412"/>
                  </a:cubicBezTo>
                  <a:cubicBezTo>
                    <a:pt x="10837" y="6402"/>
                    <a:pt x="10859" y="6393"/>
                    <a:pt x="10884" y="6384"/>
                  </a:cubicBezTo>
                  <a:cubicBezTo>
                    <a:pt x="10907" y="6374"/>
                    <a:pt x="10931" y="6364"/>
                    <a:pt x="10954" y="6354"/>
                  </a:cubicBezTo>
                  <a:cubicBezTo>
                    <a:pt x="10977" y="6344"/>
                    <a:pt x="11003" y="6342"/>
                    <a:pt x="11027" y="6333"/>
                  </a:cubicBezTo>
                  <a:cubicBezTo>
                    <a:pt x="11051" y="6323"/>
                    <a:pt x="11072" y="6309"/>
                    <a:pt x="11095" y="6299"/>
                  </a:cubicBezTo>
                  <a:cubicBezTo>
                    <a:pt x="11120" y="6290"/>
                    <a:pt x="11143" y="6280"/>
                    <a:pt x="11167" y="6272"/>
                  </a:cubicBezTo>
                  <a:cubicBezTo>
                    <a:pt x="11190" y="6261"/>
                    <a:pt x="11212" y="6247"/>
                    <a:pt x="11233" y="6236"/>
                  </a:cubicBezTo>
                  <a:cubicBezTo>
                    <a:pt x="11258" y="6226"/>
                    <a:pt x="11282" y="6223"/>
                    <a:pt x="11306" y="6213"/>
                  </a:cubicBezTo>
                  <a:cubicBezTo>
                    <a:pt x="11328" y="6202"/>
                    <a:pt x="11346" y="6178"/>
                    <a:pt x="11368" y="6167"/>
                  </a:cubicBezTo>
                  <a:cubicBezTo>
                    <a:pt x="11392" y="6155"/>
                    <a:pt x="11419" y="6154"/>
                    <a:pt x="11441" y="6140"/>
                  </a:cubicBezTo>
                  <a:cubicBezTo>
                    <a:pt x="11462" y="6127"/>
                    <a:pt x="11478" y="6103"/>
                    <a:pt x="11499" y="6091"/>
                  </a:cubicBezTo>
                  <a:cubicBezTo>
                    <a:pt x="11520" y="6077"/>
                    <a:pt x="11539" y="6064"/>
                    <a:pt x="11561" y="6049"/>
                  </a:cubicBezTo>
                  <a:cubicBezTo>
                    <a:pt x="11581" y="6034"/>
                    <a:pt x="11602" y="6018"/>
                    <a:pt x="11620" y="6002"/>
                  </a:cubicBezTo>
                  <a:cubicBezTo>
                    <a:pt x="11640" y="5986"/>
                    <a:pt x="11662" y="5974"/>
                    <a:pt x="11682" y="5958"/>
                  </a:cubicBezTo>
                  <a:cubicBezTo>
                    <a:pt x="11700" y="5942"/>
                    <a:pt x="11715" y="5920"/>
                    <a:pt x="11734" y="5903"/>
                  </a:cubicBezTo>
                  <a:cubicBezTo>
                    <a:pt x="11753" y="5886"/>
                    <a:pt x="11774" y="5872"/>
                    <a:pt x="11791" y="5855"/>
                  </a:cubicBezTo>
                  <a:cubicBezTo>
                    <a:pt x="11809" y="5836"/>
                    <a:pt x="11822" y="5814"/>
                    <a:pt x="11838" y="5796"/>
                  </a:cubicBezTo>
                  <a:cubicBezTo>
                    <a:pt x="11854" y="5777"/>
                    <a:pt x="11874" y="5760"/>
                    <a:pt x="11890" y="5739"/>
                  </a:cubicBezTo>
                  <a:cubicBezTo>
                    <a:pt x="11906" y="5720"/>
                    <a:pt x="11924" y="5704"/>
                    <a:pt x="11940" y="5684"/>
                  </a:cubicBezTo>
                  <a:cubicBezTo>
                    <a:pt x="11955" y="5663"/>
                    <a:pt x="11973" y="5645"/>
                    <a:pt x="11987" y="5625"/>
                  </a:cubicBezTo>
                  <a:cubicBezTo>
                    <a:pt x="12002" y="5603"/>
                    <a:pt x="12015" y="5582"/>
                    <a:pt x="12029" y="5560"/>
                  </a:cubicBezTo>
                  <a:cubicBezTo>
                    <a:pt x="12042" y="5539"/>
                    <a:pt x="12046" y="5512"/>
                    <a:pt x="12058" y="5490"/>
                  </a:cubicBezTo>
                  <a:cubicBezTo>
                    <a:pt x="12070" y="5468"/>
                    <a:pt x="12089" y="5449"/>
                    <a:pt x="12101" y="5426"/>
                  </a:cubicBezTo>
                  <a:cubicBezTo>
                    <a:pt x="12111" y="5404"/>
                    <a:pt x="12118" y="5378"/>
                    <a:pt x="12127" y="5356"/>
                  </a:cubicBezTo>
                  <a:cubicBezTo>
                    <a:pt x="12138" y="5332"/>
                    <a:pt x="12152" y="5311"/>
                    <a:pt x="12161" y="5287"/>
                  </a:cubicBezTo>
                  <a:cubicBezTo>
                    <a:pt x="12170" y="5265"/>
                    <a:pt x="12175" y="5238"/>
                    <a:pt x="12182" y="5214"/>
                  </a:cubicBezTo>
                  <a:cubicBezTo>
                    <a:pt x="12191" y="5191"/>
                    <a:pt x="12197" y="5166"/>
                    <a:pt x="12206" y="5143"/>
                  </a:cubicBezTo>
                  <a:cubicBezTo>
                    <a:pt x="12213" y="5118"/>
                    <a:pt x="12228" y="5097"/>
                    <a:pt x="12235" y="5073"/>
                  </a:cubicBezTo>
                  <a:cubicBezTo>
                    <a:pt x="12241" y="5048"/>
                    <a:pt x="12238" y="5022"/>
                    <a:pt x="12244" y="4997"/>
                  </a:cubicBezTo>
                  <a:cubicBezTo>
                    <a:pt x="12250" y="4972"/>
                    <a:pt x="12262" y="4950"/>
                    <a:pt x="12268" y="4924"/>
                  </a:cubicBezTo>
                  <a:cubicBezTo>
                    <a:pt x="12273" y="4901"/>
                    <a:pt x="12272" y="4874"/>
                    <a:pt x="12276" y="4849"/>
                  </a:cubicBezTo>
                  <a:cubicBezTo>
                    <a:pt x="12281" y="4823"/>
                    <a:pt x="12294" y="4801"/>
                    <a:pt x="12297" y="4775"/>
                  </a:cubicBezTo>
                  <a:cubicBezTo>
                    <a:pt x="12299" y="4752"/>
                    <a:pt x="12295" y="4725"/>
                    <a:pt x="12298" y="4698"/>
                  </a:cubicBezTo>
                  <a:cubicBezTo>
                    <a:pt x="12300" y="4673"/>
                    <a:pt x="12299" y="4647"/>
                    <a:pt x="12302" y="4622"/>
                  </a:cubicBezTo>
                  <a:cubicBezTo>
                    <a:pt x="12304" y="4597"/>
                    <a:pt x="12318" y="4572"/>
                    <a:pt x="12320" y="4547"/>
                  </a:cubicBezTo>
                  <a:cubicBezTo>
                    <a:pt x="12324" y="4521"/>
                    <a:pt x="12321" y="4496"/>
                    <a:pt x="12325" y="4470"/>
                  </a:cubicBezTo>
                  <a:cubicBezTo>
                    <a:pt x="12327" y="4445"/>
                    <a:pt x="12319" y="4420"/>
                    <a:pt x="12321" y="4393"/>
                  </a:cubicBezTo>
                  <a:cubicBezTo>
                    <a:pt x="12324" y="4367"/>
                    <a:pt x="12337" y="4344"/>
                    <a:pt x="12341" y="4317"/>
                  </a:cubicBezTo>
                  <a:cubicBezTo>
                    <a:pt x="12342" y="4291"/>
                    <a:pt x="12331" y="4264"/>
                    <a:pt x="12332" y="4239"/>
                  </a:cubicBezTo>
                  <a:cubicBezTo>
                    <a:pt x="12334" y="4213"/>
                    <a:pt x="12337" y="4188"/>
                    <a:pt x="12341" y="4163"/>
                  </a:cubicBezTo>
                  <a:lnTo>
                    <a:pt x="12345" y="4086"/>
                  </a:lnTo>
                  <a:cubicBezTo>
                    <a:pt x="12346" y="4061"/>
                    <a:pt x="12357" y="4036"/>
                    <a:pt x="12358" y="4009"/>
                  </a:cubicBezTo>
                  <a:cubicBezTo>
                    <a:pt x="12359" y="3985"/>
                    <a:pt x="12356" y="3959"/>
                    <a:pt x="12358" y="3933"/>
                  </a:cubicBezTo>
                  <a:cubicBezTo>
                    <a:pt x="12359" y="3908"/>
                    <a:pt x="12367" y="3883"/>
                    <a:pt x="12370" y="3857"/>
                  </a:cubicBezTo>
                  <a:cubicBezTo>
                    <a:pt x="12372" y="3832"/>
                    <a:pt x="12359" y="3805"/>
                    <a:pt x="12361" y="3779"/>
                  </a:cubicBezTo>
                  <a:lnTo>
                    <a:pt x="12364" y="3703"/>
                  </a:lnTo>
                  <a:cubicBezTo>
                    <a:pt x="12366" y="3677"/>
                    <a:pt x="12375" y="3653"/>
                    <a:pt x="12377" y="3627"/>
                  </a:cubicBezTo>
                  <a:cubicBezTo>
                    <a:pt x="12378" y="3601"/>
                    <a:pt x="12378" y="3576"/>
                    <a:pt x="12379" y="3551"/>
                  </a:cubicBezTo>
                  <a:cubicBezTo>
                    <a:pt x="12380" y="3525"/>
                    <a:pt x="12388" y="3500"/>
                    <a:pt x="12389" y="3474"/>
                  </a:cubicBezTo>
                  <a:cubicBezTo>
                    <a:pt x="12390" y="3449"/>
                    <a:pt x="12386" y="3423"/>
                    <a:pt x="12388" y="3397"/>
                  </a:cubicBezTo>
                  <a:cubicBezTo>
                    <a:pt x="12389" y="3371"/>
                    <a:pt x="12391" y="3345"/>
                    <a:pt x="12393" y="3321"/>
                  </a:cubicBezTo>
                  <a:cubicBezTo>
                    <a:pt x="12394" y="3295"/>
                    <a:pt x="12398" y="3269"/>
                    <a:pt x="12400" y="3244"/>
                  </a:cubicBezTo>
                  <a:cubicBezTo>
                    <a:pt x="12401" y="3219"/>
                    <a:pt x="12393" y="3193"/>
                    <a:pt x="12394" y="3166"/>
                  </a:cubicBezTo>
                  <a:lnTo>
                    <a:pt x="12398" y="3090"/>
                  </a:lnTo>
                  <a:cubicBezTo>
                    <a:pt x="12400" y="3065"/>
                    <a:pt x="12400" y="3039"/>
                    <a:pt x="12400" y="3012"/>
                  </a:cubicBezTo>
                  <a:cubicBezTo>
                    <a:pt x="12401" y="2986"/>
                    <a:pt x="12407" y="2962"/>
                    <a:pt x="12407" y="2936"/>
                  </a:cubicBezTo>
                  <a:cubicBezTo>
                    <a:pt x="12409" y="2910"/>
                    <a:pt x="12406" y="2885"/>
                    <a:pt x="12407" y="2860"/>
                  </a:cubicBezTo>
                  <a:cubicBezTo>
                    <a:pt x="12409" y="2834"/>
                    <a:pt x="12411" y="2809"/>
                    <a:pt x="12411" y="2783"/>
                  </a:cubicBezTo>
                  <a:lnTo>
                    <a:pt x="12416" y="2707"/>
                  </a:lnTo>
                  <a:cubicBezTo>
                    <a:pt x="12417" y="2681"/>
                    <a:pt x="12406" y="2657"/>
                    <a:pt x="12407" y="2630"/>
                  </a:cubicBezTo>
                  <a:cubicBezTo>
                    <a:pt x="12409" y="2604"/>
                    <a:pt x="12416" y="2578"/>
                    <a:pt x="12417" y="2553"/>
                  </a:cubicBezTo>
                  <a:cubicBezTo>
                    <a:pt x="12417" y="2528"/>
                    <a:pt x="12416" y="2502"/>
                    <a:pt x="12417" y="2477"/>
                  </a:cubicBezTo>
                  <a:cubicBezTo>
                    <a:pt x="12417" y="2451"/>
                    <a:pt x="12423" y="2426"/>
                    <a:pt x="12425" y="2401"/>
                  </a:cubicBezTo>
                  <a:cubicBezTo>
                    <a:pt x="12425" y="2375"/>
                    <a:pt x="12416" y="2349"/>
                    <a:pt x="12416" y="2322"/>
                  </a:cubicBezTo>
                  <a:cubicBezTo>
                    <a:pt x="12416" y="2298"/>
                    <a:pt x="12422" y="2272"/>
                    <a:pt x="12422" y="2246"/>
                  </a:cubicBezTo>
                  <a:cubicBezTo>
                    <a:pt x="12422" y="2221"/>
                    <a:pt x="12423" y="2196"/>
                    <a:pt x="12423" y="2169"/>
                  </a:cubicBezTo>
                  <a:cubicBezTo>
                    <a:pt x="12423" y="2143"/>
                    <a:pt x="12418" y="2118"/>
                    <a:pt x="12418" y="2091"/>
                  </a:cubicBezTo>
                  <a:cubicBezTo>
                    <a:pt x="12418" y="2065"/>
                    <a:pt x="12423" y="2041"/>
                    <a:pt x="12425" y="2015"/>
                  </a:cubicBezTo>
                  <a:lnTo>
                    <a:pt x="12425" y="1939"/>
                  </a:lnTo>
                  <a:cubicBezTo>
                    <a:pt x="12425" y="1913"/>
                    <a:pt x="12436" y="1887"/>
                    <a:pt x="12436" y="1862"/>
                  </a:cubicBezTo>
                  <a:cubicBezTo>
                    <a:pt x="12436" y="1837"/>
                    <a:pt x="12425" y="1811"/>
                    <a:pt x="12425" y="1785"/>
                  </a:cubicBezTo>
                  <a:cubicBezTo>
                    <a:pt x="12425" y="1759"/>
                    <a:pt x="12437" y="1733"/>
                    <a:pt x="12437" y="1709"/>
                  </a:cubicBezTo>
                  <a:cubicBezTo>
                    <a:pt x="12437" y="1683"/>
                    <a:pt x="12438" y="1657"/>
                    <a:pt x="12438" y="1630"/>
                  </a:cubicBezTo>
                  <a:cubicBezTo>
                    <a:pt x="12438" y="1605"/>
                    <a:pt x="12431" y="1580"/>
                    <a:pt x="12431" y="1553"/>
                  </a:cubicBezTo>
                  <a:cubicBezTo>
                    <a:pt x="12431" y="1528"/>
                    <a:pt x="12428" y="1502"/>
                    <a:pt x="12428" y="1475"/>
                  </a:cubicBezTo>
                  <a:cubicBezTo>
                    <a:pt x="12428" y="1449"/>
                    <a:pt x="12426" y="1425"/>
                    <a:pt x="12426" y="1398"/>
                  </a:cubicBezTo>
                  <a:cubicBezTo>
                    <a:pt x="12426" y="1372"/>
                    <a:pt x="12425" y="1347"/>
                    <a:pt x="12425" y="1320"/>
                  </a:cubicBezTo>
                  <a:cubicBezTo>
                    <a:pt x="12425" y="1294"/>
                    <a:pt x="12433" y="1269"/>
                    <a:pt x="12433" y="1243"/>
                  </a:cubicBezTo>
                  <a:lnTo>
                    <a:pt x="12433" y="1164"/>
                  </a:lnTo>
                  <a:cubicBezTo>
                    <a:pt x="12433" y="1139"/>
                    <a:pt x="12423" y="1114"/>
                    <a:pt x="12422" y="1087"/>
                  </a:cubicBezTo>
                  <a:cubicBezTo>
                    <a:pt x="12421" y="1061"/>
                    <a:pt x="12432" y="1035"/>
                    <a:pt x="12431" y="1009"/>
                  </a:cubicBezTo>
                  <a:cubicBezTo>
                    <a:pt x="12428" y="983"/>
                    <a:pt x="12420" y="959"/>
                    <a:pt x="12420" y="932"/>
                  </a:cubicBezTo>
                  <a:cubicBezTo>
                    <a:pt x="12420" y="906"/>
                    <a:pt x="12433" y="880"/>
                    <a:pt x="12432" y="854"/>
                  </a:cubicBezTo>
                  <a:lnTo>
                    <a:pt x="12432" y="777"/>
                  </a:lnTo>
                  <a:cubicBezTo>
                    <a:pt x="12432" y="751"/>
                    <a:pt x="12425" y="725"/>
                    <a:pt x="12423" y="699"/>
                  </a:cubicBezTo>
                  <a:cubicBezTo>
                    <a:pt x="12423" y="673"/>
                    <a:pt x="12425" y="646"/>
                    <a:pt x="12425" y="621"/>
                  </a:cubicBezTo>
                  <a:cubicBezTo>
                    <a:pt x="12425" y="596"/>
                    <a:pt x="12412" y="570"/>
                    <a:pt x="12412" y="543"/>
                  </a:cubicBezTo>
                  <a:cubicBezTo>
                    <a:pt x="12412" y="517"/>
                    <a:pt x="12421" y="491"/>
                    <a:pt x="12420" y="466"/>
                  </a:cubicBezTo>
                  <a:cubicBezTo>
                    <a:pt x="12420" y="440"/>
                    <a:pt x="12416" y="415"/>
                    <a:pt x="12416" y="388"/>
                  </a:cubicBezTo>
                  <a:cubicBezTo>
                    <a:pt x="12415" y="362"/>
                    <a:pt x="12421" y="335"/>
                    <a:pt x="12420" y="311"/>
                  </a:cubicBezTo>
                  <a:cubicBezTo>
                    <a:pt x="12418" y="285"/>
                    <a:pt x="12416" y="259"/>
                    <a:pt x="12415" y="233"/>
                  </a:cubicBezTo>
                  <a:cubicBezTo>
                    <a:pt x="12412" y="207"/>
                    <a:pt x="12412" y="180"/>
                    <a:pt x="12411" y="155"/>
                  </a:cubicBezTo>
                  <a:cubicBezTo>
                    <a:pt x="12410" y="130"/>
                    <a:pt x="12400" y="104"/>
                    <a:pt x="12400" y="78"/>
                  </a:cubicBezTo>
                  <a:cubicBezTo>
                    <a:pt x="12398" y="54"/>
                    <a:pt x="12405" y="25"/>
                    <a:pt x="12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4"/>
            <p:cNvSpPr/>
            <p:nvPr/>
          </p:nvSpPr>
          <p:spPr>
            <a:xfrm>
              <a:off x="4475275" y="3635750"/>
              <a:ext cx="317450" cy="102000"/>
            </a:xfrm>
            <a:custGeom>
              <a:avLst/>
              <a:gdLst/>
              <a:ahLst/>
              <a:cxnLst/>
              <a:rect l="l" t="t" r="r" b="b"/>
              <a:pathLst>
                <a:path w="12698" h="4080" extrusionOk="0">
                  <a:moveTo>
                    <a:pt x="5768" y="1"/>
                  </a:moveTo>
                  <a:cubicBezTo>
                    <a:pt x="5742" y="1"/>
                    <a:pt x="5718" y="2"/>
                    <a:pt x="5692" y="4"/>
                  </a:cubicBezTo>
                  <a:cubicBezTo>
                    <a:pt x="5666" y="4"/>
                    <a:pt x="5641" y="16"/>
                    <a:pt x="5616" y="16"/>
                  </a:cubicBezTo>
                  <a:cubicBezTo>
                    <a:pt x="5590" y="16"/>
                    <a:pt x="5565" y="17"/>
                    <a:pt x="5539" y="17"/>
                  </a:cubicBezTo>
                  <a:cubicBezTo>
                    <a:pt x="5514" y="17"/>
                    <a:pt x="5489" y="15"/>
                    <a:pt x="5463" y="15"/>
                  </a:cubicBezTo>
                  <a:cubicBezTo>
                    <a:pt x="5437" y="15"/>
                    <a:pt x="5412" y="11"/>
                    <a:pt x="5387" y="11"/>
                  </a:cubicBezTo>
                  <a:cubicBezTo>
                    <a:pt x="5361" y="11"/>
                    <a:pt x="5335" y="16"/>
                    <a:pt x="5311" y="16"/>
                  </a:cubicBezTo>
                  <a:cubicBezTo>
                    <a:pt x="5287" y="16"/>
                    <a:pt x="5263" y="10"/>
                    <a:pt x="5240" y="10"/>
                  </a:cubicBezTo>
                  <a:cubicBezTo>
                    <a:pt x="5238" y="10"/>
                    <a:pt x="5236" y="10"/>
                    <a:pt x="5234" y="10"/>
                  </a:cubicBezTo>
                  <a:cubicBezTo>
                    <a:pt x="5209" y="10"/>
                    <a:pt x="5183" y="15"/>
                    <a:pt x="5158" y="15"/>
                  </a:cubicBezTo>
                  <a:cubicBezTo>
                    <a:pt x="5132" y="16"/>
                    <a:pt x="5107" y="20"/>
                    <a:pt x="5081" y="20"/>
                  </a:cubicBezTo>
                  <a:cubicBezTo>
                    <a:pt x="5056" y="21"/>
                    <a:pt x="5030" y="29"/>
                    <a:pt x="5005" y="31"/>
                  </a:cubicBezTo>
                  <a:cubicBezTo>
                    <a:pt x="5002" y="31"/>
                    <a:pt x="4998" y="31"/>
                    <a:pt x="4994" y="31"/>
                  </a:cubicBezTo>
                  <a:cubicBezTo>
                    <a:pt x="4972" y="31"/>
                    <a:pt x="4950" y="29"/>
                    <a:pt x="4928" y="29"/>
                  </a:cubicBezTo>
                  <a:cubicBezTo>
                    <a:pt x="4904" y="31"/>
                    <a:pt x="4878" y="34"/>
                    <a:pt x="4852" y="36"/>
                  </a:cubicBezTo>
                  <a:cubicBezTo>
                    <a:pt x="4851" y="36"/>
                    <a:pt x="4850" y="36"/>
                    <a:pt x="4849" y="36"/>
                  </a:cubicBezTo>
                  <a:cubicBezTo>
                    <a:pt x="4826" y="36"/>
                    <a:pt x="4803" y="26"/>
                    <a:pt x="4780" y="26"/>
                  </a:cubicBezTo>
                  <a:cubicBezTo>
                    <a:pt x="4778" y="26"/>
                    <a:pt x="4777" y="26"/>
                    <a:pt x="4776" y="26"/>
                  </a:cubicBezTo>
                  <a:cubicBezTo>
                    <a:pt x="4751" y="27"/>
                    <a:pt x="4725" y="29"/>
                    <a:pt x="4700" y="29"/>
                  </a:cubicBezTo>
                  <a:cubicBezTo>
                    <a:pt x="4674" y="31"/>
                    <a:pt x="4649" y="34"/>
                    <a:pt x="4623" y="36"/>
                  </a:cubicBezTo>
                  <a:cubicBezTo>
                    <a:pt x="4598" y="37"/>
                    <a:pt x="4573" y="42"/>
                    <a:pt x="4547" y="44"/>
                  </a:cubicBezTo>
                  <a:cubicBezTo>
                    <a:pt x="4543" y="44"/>
                    <a:pt x="4539" y="44"/>
                    <a:pt x="4536" y="44"/>
                  </a:cubicBezTo>
                  <a:cubicBezTo>
                    <a:pt x="4518" y="44"/>
                    <a:pt x="4500" y="42"/>
                    <a:pt x="4482" y="42"/>
                  </a:cubicBezTo>
                  <a:cubicBezTo>
                    <a:pt x="4478" y="42"/>
                    <a:pt x="4475" y="42"/>
                    <a:pt x="4471" y="42"/>
                  </a:cubicBezTo>
                  <a:cubicBezTo>
                    <a:pt x="4445" y="44"/>
                    <a:pt x="4420" y="48"/>
                    <a:pt x="4395" y="49"/>
                  </a:cubicBezTo>
                  <a:cubicBezTo>
                    <a:pt x="4391" y="49"/>
                    <a:pt x="4387" y="49"/>
                    <a:pt x="4384" y="49"/>
                  </a:cubicBezTo>
                  <a:cubicBezTo>
                    <a:pt x="4365" y="49"/>
                    <a:pt x="4347" y="48"/>
                    <a:pt x="4329" y="48"/>
                  </a:cubicBezTo>
                  <a:cubicBezTo>
                    <a:pt x="4325" y="48"/>
                    <a:pt x="4322" y="48"/>
                    <a:pt x="4318" y="48"/>
                  </a:cubicBezTo>
                  <a:cubicBezTo>
                    <a:pt x="4293" y="49"/>
                    <a:pt x="4267" y="53"/>
                    <a:pt x="4242" y="54"/>
                  </a:cubicBezTo>
                  <a:cubicBezTo>
                    <a:pt x="4216" y="55"/>
                    <a:pt x="4191" y="61"/>
                    <a:pt x="4166" y="63"/>
                  </a:cubicBezTo>
                  <a:cubicBezTo>
                    <a:pt x="4140" y="64"/>
                    <a:pt x="4114" y="71"/>
                    <a:pt x="4090" y="74"/>
                  </a:cubicBezTo>
                  <a:cubicBezTo>
                    <a:pt x="4064" y="75"/>
                    <a:pt x="4038" y="75"/>
                    <a:pt x="4013" y="76"/>
                  </a:cubicBezTo>
                  <a:cubicBezTo>
                    <a:pt x="3988" y="77"/>
                    <a:pt x="3962" y="80"/>
                    <a:pt x="3936" y="81"/>
                  </a:cubicBezTo>
                  <a:cubicBezTo>
                    <a:pt x="3924" y="82"/>
                    <a:pt x="3911" y="82"/>
                    <a:pt x="3898" y="82"/>
                  </a:cubicBezTo>
                  <a:cubicBezTo>
                    <a:pt x="3886" y="82"/>
                    <a:pt x="3873" y="82"/>
                    <a:pt x="3860" y="82"/>
                  </a:cubicBezTo>
                  <a:cubicBezTo>
                    <a:pt x="3835" y="84"/>
                    <a:pt x="3809" y="90"/>
                    <a:pt x="3784" y="91"/>
                  </a:cubicBezTo>
                  <a:cubicBezTo>
                    <a:pt x="3772" y="91"/>
                    <a:pt x="3759" y="91"/>
                    <a:pt x="3746" y="91"/>
                  </a:cubicBezTo>
                  <a:cubicBezTo>
                    <a:pt x="3733" y="91"/>
                    <a:pt x="3720" y="91"/>
                    <a:pt x="3707" y="92"/>
                  </a:cubicBezTo>
                  <a:cubicBezTo>
                    <a:pt x="3683" y="93"/>
                    <a:pt x="3657" y="101"/>
                    <a:pt x="3631" y="102"/>
                  </a:cubicBezTo>
                  <a:cubicBezTo>
                    <a:pt x="3605" y="104"/>
                    <a:pt x="3581" y="106"/>
                    <a:pt x="3555" y="108"/>
                  </a:cubicBezTo>
                  <a:lnTo>
                    <a:pt x="3479" y="116"/>
                  </a:lnTo>
                  <a:cubicBezTo>
                    <a:pt x="3453" y="119"/>
                    <a:pt x="3428" y="120"/>
                    <a:pt x="3402" y="123"/>
                  </a:cubicBezTo>
                  <a:cubicBezTo>
                    <a:pt x="3377" y="125"/>
                    <a:pt x="3352" y="124"/>
                    <a:pt x="3326" y="127"/>
                  </a:cubicBezTo>
                  <a:cubicBezTo>
                    <a:pt x="3300" y="129"/>
                    <a:pt x="3276" y="134"/>
                    <a:pt x="3250" y="136"/>
                  </a:cubicBezTo>
                  <a:cubicBezTo>
                    <a:pt x="3247" y="136"/>
                    <a:pt x="3244" y="136"/>
                    <a:pt x="3240" y="136"/>
                  </a:cubicBezTo>
                  <a:cubicBezTo>
                    <a:pt x="3220" y="136"/>
                    <a:pt x="3199" y="129"/>
                    <a:pt x="3178" y="129"/>
                  </a:cubicBezTo>
                  <a:cubicBezTo>
                    <a:pt x="3176" y="129"/>
                    <a:pt x="3174" y="129"/>
                    <a:pt x="3172" y="129"/>
                  </a:cubicBezTo>
                  <a:cubicBezTo>
                    <a:pt x="3147" y="132"/>
                    <a:pt x="3122" y="145"/>
                    <a:pt x="3097" y="149"/>
                  </a:cubicBezTo>
                  <a:cubicBezTo>
                    <a:pt x="3093" y="149"/>
                    <a:pt x="3090" y="149"/>
                    <a:pt x="3086" y="149"/>
                  </a:cubicBezTo>
                  <a:cubicBezTo>
                    <a:pt x="3066" y="149"/>
                    <a:pt x="3046" y="145"/>
                    <a:pt x="3026" y="145"/>
                  </a:cubicBezTo>
                  <a:cubicBezTo>
                    <a:pt x="3024" y="145"/>
                    <a:pt x="3022" y="145"/>
                    <a:pt x="3020" y="145"/>
                  </a:cubicBezTo>
                  <a:cubicBezTo>
                    <a:pt x="2994" y="149"/>
                    <a:pt x="2968" y="149"/>
                    <a:pt x="2944" y="151"/>
                  </a:cubicBezTo>
                  <a:cubicBezTo>
                    <a:pt x="2918" y="154"/>
                    <a:pt x="2893" y="162"/>
                    <a:pt x="2869" y="166"/>
                  </a:cubicBezTo>
                  <a:lnTo>
                    <a:pt x="2791" y="173"/>
                  </a:lnTo>
                  <a:cubicBezTo>
                    <a:pt x="2767" y="176"/>
                    <a:pt x="2742" y="184"/>
                    <a:pt x="2716" y="187"/>
                  </a:cubicBezTo>
                  <a:cubicBezTo>
                    <a:pt x="2692" y="189"/>
                    <a:pt x="2666" y="188"/>
                    <a:pt x="2640" y="191"/>
                  </a:cubicBezTo>
                  <a:cubicBezTo>
                    <a:pt x="2615" y="194"/>
                    <a:pt x="2591" y="202"/>
                    <a:pt x="2565" y="205"/>
                  </a:cubicBezTo>
                  <a:cubicBezTo>
                    <a:pt x="2560" y="206"/>
                    <a:pt x="2555" y="206"/>
                    <a:pt x="2549" y="206"/>
                  </a:cubicBezTo>
                  <a:cubicBezTo>
                    <a:pt x="2533" y="206"/>
                    <a:pt x="2516" y="204"/>
                    <a:pt x="2499" y="204"/>
                  </a:cubicBezTo>
                  <a:cubicBezTo>
                    <a:pt x="2496" y="204"/>
                    <a:pt x="2492" y="204"/>
                    <a:pt x="2488" y="204"/>
                  </a:cubicBezTo>
                  <a:cubicBezTo>
                    <a:pt x="2463" y="207"/>
                    <a:pt x="2437" y="210"/>
                    <a:pt x="2411" y="214"/>
                  </a:cubicBezTo>
                  <a:cubicBezTo>
                    <a:pt x="2387" y="216"/>
                    <a:pt x="2362" y="227"/>
                    <a:pt x="2336" y="230"/>
                  </a:cubicBezTo>
                  <a:cubicBezTo>
                    <a:pt x="2332" y="230"/>
                    <a:pt x="2327" y="230"/>
                    <a:pt x="2323" y="230"/>
                  </a:cubicBezTo>
                  <a:cubicBezTo>
                    <a:pt x="2310" y="230"/>
                    <a:pt x="2296" y="229"/>
                    <a:pt x="2283" y="229"/>
                  </a:cubicBezTo>
                  <a:cubicBezTo>
                    <a:pt x="2275" y="229"/>
                    <a:pt x="2267" y="230"/>
                    <a:pt x="2259" y="231"/>
                  </a:cubicBezTo>
                  <a:cubicBezTo>
                    <a:pt x="2233" y="234"/>
                    <a:pt x="2208" y="235"/>
                    <a:pt x="2183" y="240"/>
                  </a:cubicBezTo>
                  <a:cubicBezTo>
                    <a:pt x="2157" y="242"/>
                    <a:pt x="2133" y="257"/>
                    <a:pt x="2108" y="259"/>
                  </a:cubicBezTo>
                  <a:cubicBezTo>
                    <a:pt x="2082" y="262"/>
                    <a:pt x="2058" y="270"/>
                    <a:pt x="2033" y="273"/>
                  </a:cubicBezTo>
                  <a:cubicBezTo>
                    <a:pt x="2007" y="277"/>
                    <a:pt x="1982" y="277"/>
                    <a:pt x="1956" y="280"/>
                  </a:cubicBezTo>
                  <a:cubicBezTo>
                    <a:pt x="1931" y="285"/>
                    <a:pt x="1906" y="283"/>
                    <a:pt x="1880" y="288"/>
                  </a:cubicBezTo>
                  <a:cubicBezTo>
                    <a:pt x="1854" y="291"/>
                    <a:pt x="1830" y="295"/>
                    <a:pt x="1804" y="298"/>
                  </a:cubicBezTo>
                  <a:cubicBezTo>
                    <a:pt x="1778" y="302"/>
                    <a:pt x="1752" y="304"/>
                    <a:pt x="1728" y="307"/>
                  </a:cubicBezTo>
                  <a:cubicBezTo>
                    <a:pt x="1702" y="311"/>
                    <a:pt x="1676" y="312"/>
                    <a:pt x="1651" y="317"/>
                  </a:cubicBezTo>
                  <a:cubicBezTo>
                    <a:pt x="1626" y="321"/>
                    <a:pt x="1601" y="332"/>
                    <a:pt x="1576" y="336"/>
                  </a:cubicBezTo>
                  <a:cubicBezTo>
                    <a:pt x="1551" y="339"/>
                    <a:pt x="1526" y="347"/>
                    <a:pt x="1501" y="350"/>
                  </a:cubicBezTo>
                  <a:cubicBezTo>
                    <a:pt x="1476" y="354"/>
                    <a:pt x="1450" y="360"/>
                    <a:pt x="1426" y="364"/>
                  </a:cubicBezTo>
                  <a:cubicBezTo>
                    <a:pt x="1401" y="368"/>
                    <a:pt x="1375" y="373"/>
                    <a:pt x="1351" y="377"/>
                  </a:cubicBezTo>
                  <a:cubicBezTo>
                    <a:pt x="1347" y="377"/>
                    <a:pt x="1342" y="378"/>
                    <a:pt x="1338" y="378"/>
                  </a:cubicBezTo>
                  <a:cubicBezTo>
                    <a:pt x="1321" y="378"/>
                    <a:pt x="1303" y="374"/>
                    <a:pt x="1286" y="374"/>
                  </a:cubicBezTo>
                  <a:cubicBezTo>
                    <a:pt x="1282" y="374"/>
                    <a:pt x="1278" y="374"/>
                    <a:pt x="1274" y="375"/>
                  </a:cubicBezTo>
                  <a:cubicBezTo>
                    <a:pt x="1248" y="379"/>
                    <a:pt x="1225" y="396"/>
                    <a:pt x="1200" y="400"/>
                  </a:cubicBezTo>
                  <a:cubicBezTo>
                    <a:pt x="1174" y="403"/>
                    <a:pt x="1149" y="411"/>
                    <a:pt x="1124" y="416"/>
                  </a:cubicBezTo>
                  <a:cubicBezTo>
                    <a:pt x="1098" y="422"/>
                    <a:pt x="1071" y="418"/>
                    <a:pt x="1045" y="427"/>
                  </a:cubicBezTo>
                  <a:cubicBezTo>
                    <a:pt x="1021" y="433"/>
                    <a:pt x="997" y="445"/>
                    <a:pt x="973" y="454"/>
                  </a:cubicBezTo>
                  <a:cubicBezTo>
                    <a:pt x="948" y="462"/>
                    <a:pt x="927" y="477"/>
                    <a:pt x="903" y="488"/>
                  </a:cubicBezTo>
                  <a:cubicBezTo>
                    <a:pt x="878" y="499"/>
                    <a:pt x="852" y="502"/>
                    <a:pt x="829" y="513"/>
                  </a:cubicBezTo>
                  <a:cubicBezTo>
                    <a:pt x="807" y="524"/>
                    <a:pt x="783" y="537"/>
                    <a:pt x="761" y="550"/>
                  </a:cubicBezTo>
                  <a:cubicBezTo>
                    <a:pt x="738" y="563"/>
                    <a:pt x="718" y="579"/>
                    <a:pt x="696" y="594"/>
                  </a:cubicBezTo>
                  <a:cubicBezTo>
                    <a:pt x="675" y="609"/>
                    <a:pt x="649" y="617"/>
                    <a:pt x="628" y="632"/>
                  </a:cubicBezTo>
                  <a:cubicBezTo>
                    <a:pt x="606" y="647"/>
                    <a:pt x="585" y="661"/>
                    <a:pt x="566" y="677"/>
                  </a:cubicBezTo>
                  <a:cubicBezTo>
                    <a:pt x="545" y="693"/>
                    <a:pt x="533" y="719"/>
                    <a:pt x="514" y="738"/>
                  </a:cubicBezTo>
                  <a:cubicBezTo>
                    <a:pt x="496" y="755"/>
                    <a:pt x="478" y="773"/>
                    <a:pt x="460" y="792"/>
                  </a:cubicBezTo>
                  <a:cubicBezTo>
                    <a:pt x="440" y="810"/>
                    <a:pt x="417" y="823"/>
                    <a:pt x="400" y="842"/>
                  </a:cubicBezTo>
                  <a:cubicBezTo>
                    <a:pt x="381" y="861"/>
                    <a:pt x="373" y="888"/>
                    <a:pt x="357" y="907"/>
                  </a:cubicBezTo>
                  <a:cubicBezTo>
                    <a:pt x="341" y="927"/>
                    <a:pt x="325" y="948"/>
                    <a:pt x="310" y="969"/>
                  </a:cubicBezTo>
                  <a:cubicBezTo>
                    <a:pt x="295" y="990"/>
                    <a:pt x="277" y="1009"/>
                    <a:pt x="264" y="1032"/>
                  </a:cubicBezTo>
                  <a:cubicBezTo>
                    <a:pt x="251" y="1054"/>
                    <a:pt x="239" y="1077"/>
                    <a:pt x="225" y="1099"/>
                  </a:cubicBezTo>
                  <a:cubicBezTo>
                    <a:pt x="212" y="1121"/>
                    <a:pt x="201" y="1145"/>
                    <a:pt x="189" y="1167"/>
                  </a:cubicBezTo>
                  <a:cubicBezTo>
                    <a:pt x="177" y="1190"/>
                    <a:pt x="162" y="1211"/>
                    <a:pt x="151" y="1236"/>
                  </a:cubicBezTo>
                  <a:cubicBezTo>
                    <a:pt x="140" y="1259"/>
                    <a:pt x="124" y="1281"/>
                    <a:pt x="116" y="1305"/>
                  </a:cubicBezTo>
                  <a:cubicBezTo>
                    <a:pt x="106" y="1329"/>
                    <a:pt x="100" y="1355"/>
                    <a:pt x="91" y="1378"/>
                  </a:cubicBezTo>
                  <a:cubicBezTo>
                    <a:pt x="84" y="1403"/>
                    <a:pt x="75" y="1429"/>
                    <a:pt x="68" y="1452"/>
                  </a:cubicBezTo>
                  <a:cubicBezTo>
                    <a:pt x="60" y="1478"/>
                    <a:pt x="54" y="1501"/>
                    <a:pt x="48" y="1527"/>
                  </a:cubicBezTo>
                  <a:cubicBezTo>
                    <a:pt x="43" y="1553"/>
                    <a:pt x="41" y="1578"/>
                    <a:pt x="35" y="1603"/>
                  </a:cubicBezTo>
                  <a:cubicBezTo>
                    <a:pt x="30" y="1629"/>
                    <a:pt x="26" y="1655"/>
                    <a:pt x="21" y="1680"/>
                  </a:cubicBezTo>
                  <a:cubicBezTo>
                    <a:pt x="17" y="1705"/>
                    <a:pt x="20" y="1732"/>
                    <a:pt x="17" y="1757"/>
                  </a:cubicBezTo>
                  <a:cubicBezTo>
                    <a:pt x="15" y="1783"/>
                    <a:pt x="3" y="1809"/>
                    <a:pt x="1" y="1833"/>
                  </a:cubicBezTo>
                  <a:cubicBezTo>
                    <a:pt x="0" y="1859"/>
                    <a:pt x="9" y="1886"/>
                    <a:pt x="9" y="1912"/>
                  </a:cubicBezTo>
                  <a:cubicBezTo>
                    <a:pt x="9" y="1950"/>
                    <a:pt x="12" y="1950"/>
                    <a:pt x="12" y="1989"/>
                  </a:cubicBezTo>
                  <a:lnTo>
                    <a:pt x="12" y="2067"/>
                  </a:lnTo>
                  <a:cubicBezTo>
                    <a:pt x="12" y="2105"/>
                    <a:pt x="5" y="2105"/>
                    <a:pt x="5" y="2144"/>
                  </a:cubicBezTo>
                  <a:cubicBezTo>
                    <a:pt x="5" y="2184"/>
                    <a:pt x="3" y="2184"/>
                    <a:pt x="3" y="2222"/>
                  </a:cubicBezTo>
                  <a:cubicBezTo>
                    <a:pt x="3" y="2261"/>
                    <a:pt x="10" y="2261"/>
                    <a:pt x="10" y="2299"/>
                  </a:cubicBezTo>
                  <a:cubicBezTo>
                    <a:pt x="10" y="2339"/>
                    <a:pt x="0" y="2339"/>
                    <a:pt x="0" y="2378"/>
                  </a:cubicBezTo>
                  <a:cubicBezTo>
                    <a:pt x="0" y="2416"/>
                    <a:pt x="1" y="2416"/>
                    <a:pt x="1" y="2455"/>
                  </a:cubicBezTo>
                  <a:cubicBezTo>
                    <a:pt x="1" y="2494"/>
                    <a:pt x="3" y="2494"/>
                    <a:pt x="3" y="2533"/>
                  </a:cubicBezTo>
                  <a:cubicBezTo>
                    <a:pt x="3" y="2571"/>
                    <a:pt x="5" y="2571"/>
                    <a:pt x="5" y="2610"/>
                  </a:cubicBezTo>
                  <a:cubicBezTo>
                    <a:pt x="5" y="2650"/>
                    <a:pt x="3" y="2650"/>
                    <a:pt x="3" y="2688"/>
                  </a:cubicBezTo>
                  <a:cubicBezTo>
                    <a:pt x="3" y="2727"/>
                    <a:pt x="14" y="2727"/>
                    <a:pt x="14" y="2765"/>
                  </a:cubicBezTo>
                  <a:cubicBezTo>
                    <a:pt x="14" y="2805"/>
                    <a:pt x="3" y="2805"/>
                    <a:pt x="3" y="2843"/>
                  </a:cubicBezTo>
                  <a:cubicBezTo>
                    <a:pt x="3" y="2882"/>
                    <a:pt x="4" y="2882"/>
                    <a:pt x="4" y="2921"/>
                  </a:cubicBezTo>
                  <a:lnTo>
                    <a:pt x="4" y="3000"/>
                  </a:lnTo>
                  <a:cubicBezTo>
                    <a:pt x="4" y="3038"/>
                    <a:pt x="4" y="3038"/>
                    <a:pt x="14" y="3076"/>
                  </a:cubicBezTo>
                  <a:cubicBezTo>
                    <a:pt x="36" y="3089"/>
                    <a:pt x="53" y="3102"/>
                    <a:pt x="74" y="3113"/>
                  </a:cubicBezTo>
                  <a:cubicBezTo>
                    <a:pt x="96" y="3126"/>
                    <a:pt x="118" y="3140"/>
                    <a:pt x="139" y="3153"/>
                  </a:cubicBezTo>
                  <a:cubicBezTo>
                    <a:pt x="162" y="3165"/>
                    <a:pt x="183" y="3177"/>
                    <a:pt x="207" y="3188"/>
                  </a:cubicBezTo>
                  <a:cubicBezTo>
                    <a:pt x="229" y="3201"/>
                    <a:pt x="252" y="3213"/>
                    <a:pt x="274" y="3224"/>
                  </a:cubicBezTo>
                  <a:cubicBezTo>
                    <a:pt x="298" y="3236"/>
                    <a:pt x="319" y="3249"/>
                    <a:pt x="342" y="3260"/>
                  </a:cubicBezTo>
                  <a:cubicBezTo>
                    <a:pt x="364" y="3272"/>
                    <a:pt x="386" y="3284"/>
                    <a:pt x="408" y="3296"/>
                  </a:cubicBezTo>
                  <a:cubicBezTo>
                    <a:pt x="432" y="3308"/>
                    <a:pt x="454" y="3319"/>
                    <a:pt x="477" y="3330"/>
                  </a:cubicBezTo>
                  <a:cubicBezTo>
                    <a:pt x="499" y="3340"/>
                    <a:pt x="525" y="3347"/>
                    <a:pt x="547" y="3358"/>
                  </a:cubicBezTo>
                  <a:cubicBezTo>
                    <a:pt x="571" y="3368"/>
                    <a:pt x="592" y="3381"/>
                    <a:pt x="615" y="3392"/>
                  </a:cubicBezTo>
                  <a:cubicBezTo>
                    <a:pt x="637" y="3403"/>
                    <a:pt x="662" y="3411"/>
                    <a:pt x="685" y="3422"/>
                  </a:cubicBezTo>
                  <a:cubicBezTo>
                    <a:pt x="707" y="3433"/>
                    <a:pt x="727" y="3451"/>
                    <a:pt x="750" y="3460"/>
                  </a:cubicBezTo>
                  <a:cubicBezTo>
                    <a:pt x="772" y="3471"/>
                    <a:pt x="797" y="3481"/>
                    <a:pt x="819" y="3492"/>
                  </a:cubicBezTo>
                  <a:cubicBezTo>
                    <a:pt x="842" y="3502"/>
                    <a:pt x="872" y="3498"/>
                    <a:pt x="896" y="3508"/>
                  </a:cubicBezTo>
                  <a:cubicBezTo>
                    <a:pt x="920" y="3517"/>
                    <a:pt x="938" y="3539"/>
                    <a:pt x="962" y="3547"/>
                  </a:cubicBezTo>
                  <a:cubicBezTo>
                    <a:pt x="986" y="3557"/>
                    <a:pt x="1011" y="3560"/>
                    <a:pt x="1035" y="3569"/>
                  </a:cubicBezTo>
                  <a:cubicBezTo>
                    <a:pt x="1059" y="3578"/>
                    <a:pt x="1078" y="3598"/>
                    <a:pt x="1102" y="3606"/>
                  </a:cubicBezTo>
                  <a:cubicBezTo>
                    <a:pt x="1126" y="3616"/>
                    <a:pt x="1150" y="3622"/>
                    <a:pt x="1174" y="3631"/>
                  </a:cubicBezTo>
                  <a:cubicBezTo>
                    <a:pt x="1199" y="3640"/>
                    <a:pt x="1224" y="3641"/>
                    <a:pt x="1248" y="3649"/>
                  </a:cubicBezTo>
                  <a:cubicBezTo>
                    <a:pt x="1273" y="3658"/>
                    <a:pt x="1297" y="3662"/>
                    <a:pt x="1322" y="3670"/>
                  </a:cubicBezTo>
                  <a:cubicBezTo>
                    <a:pt x="1345" y="3679"/>
                    <a:pt x="1366" y="3697"/>
                    <a:pt x="1390" y="3706"/>
                  </a:cubicBezTo>
                  <a:cubicBezTo>
                    <a:pt x="1414" y="3713"/>
                    <a:pt x="1439" y="3723"/>
                    <a:pt x="1462" y="3729"/>
                  </a:cubicBezTo>
                  <a:cubicBezTo>
                    <a:pt x="1487" y="3738"/>
                    <a:pt x="1509" y="3749"/>
                    <a:pt x="1533" y="3755"/>
                  </a:cubicBezTo>
                  <a:cubicBezTo>
                    <a:pt x="1557" y="3764"/>
                    <a:pt x="1584" y="3761"/>
                    <a:pt x="1608" y="3769"/>
                  </a:cubicBezTo>
                  <a:cubicBezTo>
                    <a:pt x="1632" y="3775"/>
                    <a:pt x="1655" y="3790"/>
                    <a:pt x="1680" y="3798"/>
                  </a:cubicBezTo>
                  <a:cubicBezTo>
                    <a:pt x="1703" y="3804"/>
                    <a:pt x="1730" y="3806"/>
                    <a:pt x="1755" y="3813"/>
                  </a:cubicBezTo>
                  <a:cubicBezTo>
                    <a:pt x="1778" y="3819"/>
                    <a:pt x="1803" y="3826"/>
                    <a:pt x="1827" y="3833"/>
                  </a:cubicBezTo>
                  <a:cubicBezTo>
                    <a:pt x="1852" y="3840"/>
                    <a:pt x="1879" y="3839"/>
                    <a:pt x="1902" y="3845"/>
                  </a:cubicBezTo>
                  <a:cubicBezTo>
                    <a:pt x="1927" y="3850"/>
                    <a:pt x="1953" y="3857"/>
                    <a:pt x="1976" y="3862"/>
                  </a:cubicBezTo>
                  <a:cubicBezTo>
                    <a:pt x="2001" y="3867"/>
                    <a:pt x="2026" y="3873"/>
                    <a:pt x="2050" y="3878"/>
                  </a:cubicBezTo>
                  <a:cubicBezTo>
                    <a:pt x="2074" y="3884"/>
                    <a:pt x="2098" y="3893"/>
                    <a:pt x="2124" y="3897"/>
                  </a:cubicBezTo>
                  <a:cubicBezTo>
                    <a:pt x="2148" y="3903"/>
                    <a:pt x="2172" y="3911"/>
                    <a:pt x="2197" y="3917"/>
                  </a:cubicBezTo>
                  <a:cubicBezTo>
                    <a:pt x="2222" y="3922"/>
                    <a:pt x="2248" y="3921"/>
                    <a:pt x="2272" y="3925"/>
                  </a:cubicBezTo>
                  <a:cubicBezTo>
                    <a:pt x="2298" y="3930"/>
                    <a:pt x="2322" y="3935"/>
                    <a:pt x="2347" y="3938"/>
                  </a:cubicBezTo>
                  <a:cubicBezTo>
                    <a:pt x="2373" y="3942"/>
                    <a:pt x="2398" y="3942"/>
                    <a:pt x="2422" y="3947"/>
                  </a:cubicBezTo>
                  <a:cubicBezTo>
                    <a:pt x="2448" y="3951"/>
                    <a:pt x="2470" y="3963"/>
                    <a:pt x="2496" y="3967"/>
                  </a:cubicBezTo>
                  <a:cubicBezTo>
                    <a:pt x="2521" y="3970"/>
                    <a:pt x="2545" y="3974"/>
                    <a:pt x="2571" y="3978"/>
                  </a:cubicBezTo>
                  <a:cubicBezTo>
                    <a:pt x="2596" y="3981"/>
                    <a:pt x="2620" y="3990"/>
                    <a:pt x="2645" y="3994"/>
                  </a:cubicBezTo>
                  <a:cubicBezTo>
                    <a:pt x="2670" y="3996"/>
                    <a:pt x="2695" y="3996"/>
                    <a:pt x="2720" y="4000"/>
                  </a:cubicBezTo>
                  <a:cubicBezTo>
                    <a:pt x="2745" y="4002"/>
                    <a:pt x="2769" y="4011"/>
                    <a:pt x="2795" y="4015"/>
                  </a:cubicBezTo>
                  <a:cubicBezTo>
                    <a:pt x="2798" y="4016"/>
                    <a:pt x="2801" y="4016"/>
                    <a:pt x="2804" y="4016"/>
                  </a:cubicBezTo>
                  <a:cubicBezTo>
                    <a:pt x="2823" y="4016"/>
                    <a:pt x="2842" y="4012"/>
                    <a:pt x="2861" y="4012"/>
                  </a:cubicBezTo>
                  <a:cubicBezTo>
                    <a:pt x="2864" y="4012"/>
                    <a:pt x="2867" y="4012"/>
                    <a:pt x="2871" y="4012"/>
                  </a:cubicBezTo>
                  <a:cubicBezTo>
                    <a:pt x="2896" y="4015"/>
                    <a:pt x="2920" y="4027"/>
                    <a:pt x="2946" y="4029"/>
                  </a:cubicBezTo>
                  <a:cubicBezTo>
                    <a:pt x="2971" y="4032"/>
                    <a:pt x="2995" y="4037"/>
                    <a:pt x="3021" y="4038"/>
                  </a:cubicBezTo>
                  <a:cubicBezTo>
                    <a:pt x="3024" y="4038"/>
                    <a:pt x="3026" y="4038"/>
                    <a:pt x="3029" y="4038"/>
                  </a:cubicBezTo>
                  <a:cubicBezTo>
                    <a:pt x="3049" y="4038"/>
                    <a:pt x="3069" y="4033"/>
                    <a:pt x="3088" y="4033"/>
                  </a:cubicBezTo>
                  <a:cubicBezTo>
                    <a:pt x="3091" y="4033"/>
                    <a:pt x="3094" y="4033"/>
                    <a:pt x="3097" y="4034"/>
                  </a:cubicBezTo>
                  <a:cubicBezTo>
                    <a:pt x="3122" y="4035"/>
                    <a:pt x="3147" y="4043"/>
                    <a:pt x="3172" y="4044"/>
                  </a:cubicBezTo>
                  <a:cubicBezTo>
                    <a:pt x="3185" y="4045"/>
                    <a:pt x="3197" y="4045"/>
                    <a:pt x="3210" y="4045"/>
                  </a:cubicBezTo>
                  <a:cubicBezTo>
                    <a:pt x="3223" y="4045"/>
                    <a:pt x="3236" y="4045"/>
                    <a:pt x="3249" y="4045"/>
                  </a:cubicBezTo>
                  <a:cubicBezTo>
                    <a:pt x="3255" y="4046"/>
                    <a:pt x="3262" y="4046"/>
                    <a:pt x="3268" y="4046"/>
                  </a:cubicBezTo>
                  <a:cubicBezTo>
                    <a:pt x="3283" y="4046"/>
                    <a:pt x="3298" y="4045"/>
                    <a:pt x="3313" y="4045"/>
                  </a:cubicBezTo>
                  <a:cubicBezTo>
                    <a:pt x="3317" y="4045"/>
                    <a:pt x="3321" y="4045"/>
                    <a:pt x="3325" y="4045"/>
                  </a:cubicBezTo>
                  <a:cubicBezTo>
                    <a:pt x="3351" y="4047"/>
                    <a:pt x="3374" y="4056"/>
                    <a:pt x="3400" y="4058"/>
                  </a:cubicBezTo>
                  <a:cubicBezTo>
                    <a:pt x="3404" y="4058"/>
                    <a:pt x="3408" y="4058"/>
                    <a:pt x="3411" y="4058"/>
                  </a:cubicBezTo>
                  <a:cubicBezTo>
                    <a:pt x="3426" y="4058"/>
                    <a:pt x="3441" y="4057"/>
                    <a:pt x="3456" y="4057"/>
                  </a:cubicBezTo>
                  <a:cubicBezTo>
                    <a:pt x="3462" y="4057"/>
                    <a:pt x="3469" y="4058"/>
                    <a:pt x="3476" y="4058"/>
                  </a:cubicBezTo>
                  <a:cubicBezTo>
                    <a:pt x="3502" y="4059"/>
                    <a:pt x="3527" y="4064"/>
                    <a:pt x="3551" y="4065"/>
                  </a:cubicBezTo>
                  <a:cubicBezTo>
                    <a:pt x="3577" y="4066"/>
                    <a:pt x="3602" y="4071"/>
                    <a:pt x="3627" y="4071"/>
                  </a:cubicBezTo>
                  <a:cubicBezTo>
                    <a:pt x="3629" y="4071"/>
                    <a:pt x="3632" y="4071"/>
                    <a:pt x="3634" y="4071"/>
                  </a:cubicBezTo>
                  <a:cubicBezTo>
                    <a:pt x="3653" y="4071"/>
                    <a:pt x="3672" y="4068"/>
                    <a:pt x="3691" y="4068"/>
                  </a:cubicBezTo>
                  <a:cubicBezTo>
                    <a:pt x="3695" y="4068"/>
                    <a:pt x="3700" y="4068"/>
                    <a:pt x="3704" y="4069"/>
                  </a:cubicBezTo>
                  <a:cubicBezTo>
                    <a:pt x="3729" y="4069"/>
                    <a:pt x="3754" y="4074"/>
                    <a:pt x="3780" y="4074"/>
                  </a:cubicBezTo>
                  <a:cubicBezTo>
                    <a:pt x="3806" y="4074"/>
                    <a:pt x="3830" y="4077"/>
                    <a:pt x="3856" y="4077"/>
                  </a:cubicBezTo>
                  <a:cubicBezTo>
                    <a:pt x="3882" y="4077"/>
                    <a:pt x="3908" y="4074"/>
                    <a:pt x="3932" y="4074"/>
                  </a:cubicBezTo>
                  <a:cubicBezTo>
                    <a:pt x="3958" y="4074"/>
                    <a:pt x="3984" y="4065"/>
                    <a:pt x="4009" y="4065"/>
                  </a:cubicBezTo>
                  <a:cubicBezTo>
                    <a:pt x="4034" y="4065"/>
                    <a:pt x="4060" y="4080"/>
                    <a:pt x="4086" y="4080"/>
                  </a:cubicBezTo>
                  <a:cubicBezTo>
                    <a:pt x="4109" y="4080"/>
                    <a:pt x="4135" y="4077"/>
                    <a:pt x="4162" y="4077"/>
                  </a:cubicBezTo>
                  <a:cubicBezTo>
                    <a:pt x="4187" y="4077"/>
                    <a:pt x="4213" y="4071"/>
                    <a:pt x="4240" y="4071"/>
                  </a:cubicBezTo>
                  <a:cubicBezTo>
                    <a:pt x="4263" y="4071"/>
                    <a:pt x="4289" y="4070"/>
                    <a:pt x="4316" y="4070"/>
                  </a:cubicBezTo>
                  <a:lnTo>
                    <a:pt x="4392" y="4070"/>
                  </a:lnTo>
                  <a:cubicBezTo>
                    <a:pt x="4416" y="4070"/>
                    <a:pt x="4443" y="4071"/>
                    <a:pt x="4468" y="4071"/>
                  </a:cubicBezTo>
                  <a:cubicBezTo>
                    <a:pt x="4493" y="4071"/>
                    <a:pt x="4519" y="4066"/>
                    <a:pt x="4545" y="4065"/>
                  </a:cubicBezTo>
                  <a:cubicBezTo>
                    <a:pt x="4569" y="4065"/>
                    <a:pt x="4595" y="4065"/>
                    <a:pt x="4621" y="4064"/>
                  </a:cubicBezTo>
                  <a:cubicBezTo>
                    <a:pt x="4647" y="4064"/>
                    <a:pt x="4671" y="4071"/>
                    <a:pt x="4698" y="4071"/>
                  </a:cubicBezTo>
                  <a:cubicBezTo>
                    <a:pt x="4724" y="4071"/>
                    <a:pt x="4749" y="4060"/>
                    <a:pt x="4775" y="4060"/>
                  </a:cubicBezTo>
                  <a:cubicBezTo>
                    <a:pt x="4800" y="4060"/>
                    <a:pt x="4825" y="4059"/>
                    <a:pt x="4851" y="4058"/>
                  </a:cubicBezTo>
                  <a:cubicBezTo>
                    <a:pt x="4877" y="4058"/>
                    <a:pt x="4902" y="4054"/>
                    <a:pt x="4927" y="4054"/>
                  </a:cubicBezTo>
                  <a:cubicBezTo>
                    <a:pt x="4953" y="4054"/>
                    <a:pt x="4979" y="4060"/>
                    <a:pt x="5003" y="4060"/>
                  </a:cubicBezTo>
                  <a:cubicBezTo>
                    <a:pt x="5029" y="4060"/>
                    <a:pt x="5055" y="4064"/>
                    <a:pt x="5080" y="4064"/>
                  </a:cubicBezTo>
                  <a:cubicBezTo>
                    <a:pt x="5105" y="4064"/>
                    <a:pt x="5131" y="4064"/>
                    <a:pt x="5156" y="4061"/>
                  </a:cubicBezTo>
                  <a:cubicBezTo>
                    <a:pt x="5182" y="4061"/>
                    <a:pt x="5207" y="4047"/>
                    <a:pt x="5233" y="4047"/>
                  </a:cubicBezTo>
                  <a:cubicBezTo>
                    <a:pt x="5258" y="4047"/>
                    <a:pt x="5284" y="4044"/>
                    <a:pt x="5309" y="4044"/>
                  </a:cubicBezTo>
                  <a:cubicBezTo>
                    <a:pt x="5310" y="4044"/>
                    <a:pt x="5312" y="4044"/>
                    <a:pt x="5314" y="4044"/>
                  </a:cubicBezTo>
                  <a:cubicBezTo>
                    <a:pt x="5336" y="4044"/>
                    <a:pt x="5358" y="4050"/>
                    <a:pt x="5381" y="4050"/>
                  </a:cubicBezTo>
                  <a:cubicBezTo>
                    <a:pt x="5382" y="4050"/>
                    <a:pt x="5384" y="4050"/>
                    <a:pt x="5386" y="4050"/>
                  </a:cubicBezTo>
                  <a:cubicBezTo>
                    <a:pt x="5410" y="4049"/>
                    <a:pt x="5436" y="4040"/>
                    <a:pt x="5462" y="4040"/>
                  </a:cubicBezTo>
                  <a:cubicBezTo>
                    <a:pt x="5470" y="4040"/>
                    <a:pt x="5479" y="4039"/>
                    <a:pt x="5487" y="4039"/>
                  </a:cubicBezTo>
                  <a:cubicBezTo>
                    <a:pt x="5504" y="4039"/>
                    <a:pt x="5521" y="4040"/>
                    <a:pt x="5538" y="4040"/>
                  </a:cubicBezTo>
                  <a:cubicBezTo>
                    <a:pt x="5551" y="4039"/>
                    <a:pt x="5563" y="4039"/>
                    <a:pt x="5576" y="4039"/>
                  </a:cubicBezTo>
                  <a:cubicBezTo>
                    <a:pt x="5589" y="4039"/>
                    <a:pt x="5602" y="4039"/>
                    <a:pt x="5614" y="4039"/>
                  </a:cubicBezTo>
                  <a:cubicBezTo>
                    <a:pt x="5617" y="4039"/>
                    <a:pt x="5620" y="4039"/>
                    <a:pt x="5622" y="4039"/>
                  </a:cubicBezTo>
                  <a:cubicBezTo>
                    <a:pt x="5645" y="4039"/>
                    <a:pt x="5668" y="4042"/>
                    <a:pt x="5691" y="4042"/>
                  </a:cubicBezTo>
                  <a:cubicBezTo>
                    <a:pt x="5716" y="4040"/>
                    <a:pt x="5741" y="4040"/>
                    <a:pt x="5767" y="4040"/>
                  </a:cubicBezTo>
                  <a:cubicBezTo>
                    <a:pt x="5793" y="4039"/>
                    <a:pt x="5817" y="4038"/>
                    <a:pt x="5843" y="4038"/>
                  </a:cubicBezTo>
                  <a:cubicBezTo>
                    <a:pt x="5869" y="4037"/>
                    <a:pt x="5894" y="4031"/>
                    <a:pt x="5919" y="4031"/>
                  </a:cubicBezTo>
                  <a:cubicBezTo>
                    <a:pt x="5945" y="4029"/>
                    <a:pt x="5971" y="4027"/>
                    <a:pt x="5996" y="4026"/>
                  </a:cubicBezTo>
                  <a:cubicBezTo>
                    <a:pt x="6003" y="4025"/>
                    <a:pt x="6009" y="4025"/>
                    <a:pt x="6016" y="4025"/>
                  </a:cubicBezTo>
                  <a:cubicBezTo>
                    <a:pt x="6031" y="4025"/>
                    <a:pt x="6046" y="4026"/>
                    <a:pt x="6061" y="4026"/>
                  </a:cubicBezTo>
                  <a:cubicBezTo>
                    <a:pt x="6065" y="4026"/>
                    <a:pt x="6068" y="4026"/>
                    <a:pt x="6072" y="4026"/>
                  </a:cubicBezTo>
                  <a:cubicBezTo>
                    <a:pt x="6077" y="4026"/>
                    <a:pt x="6083" y="4025"/>
                    <a:pt x="6088" y="4025"/>
                  </a:cubicBezTo>
                  <a:cubicBezTo>
                    <a:pt x="6108" y="4025"/>
                    <a:pt x="6128" y="4028"/>
                    <a:pt x="6148" y="4028"/>
                  </a:cubicBezTo>
                  <a:cubicBezTo>
                    <a:pt x="6174" y="4027"/>
                    <a:pt x="6200" y="4023"/>
                    <a:pt x="6224" y="4022"/>
                  </a:cubicBezTo>
                  <a:lnTo>
                    <a:pt x="6301" y="4017"/>
                  </a:lnTo>
                  <a:cubicBezTo>
                    <a:pt x="6303" y="4017"/>
                    <a:pt x="6304" y="4017"/>
                    <a:pt x="6305" y="4017"/>
                  </a:cubicBezTo>
                  <a:cubicBezTo>
                    <a:pt x="6327" y="4017"/>
                    <a:pt x="6351" y="4027"/>
                    <a:pt x="6375" y="4027"/>
                  </a:cubicBezTo>
                  <a:cubicBezTo>
                    <a:pt x="6376" y="4027"/>
                    <a:pt x="6377" y="4027"/>
                    <a:pt x="6379" y="4027"/>
                  </a:cubicBezTo>
                  <a:cubicBezTo>
                    <a:pt x="6404" y="4026"/>
                    <a:pt x="6430" y="4023"/>
                    <a:pt x="6455" y="4022"/>
                  </a:cubicBezTo>
                  <a:cubicBezTo>
                    <a:pt x="6480" y="4021"/>
                    <a:pt x="6506" y="4019"/>
                    <a:pt x="6532" y="4019"/>
                  </a:cubicBezTo>
                  <a:cubicBezTo>
                    <a:pt x="6556" y="4017"/>
                    <a:pt x="6582" y="4010"/>
                    <a:pt x="6608" y="4008"/>
                  </a:cubicBezTo>
                  <a:lnTo>
                    <a:pt x="6684" y="4005"/>
                  </a:lnTo>
                  <a:cubicBezTo>
                    <a:pt x="6687" y="4004"/>
                    <a:pt x="6690" y="4004"/>
                    <a:pt x="6694" y="4004"/>
                  </a:cubicBezTo>
                  <a:cubicBezTo>
                    <a:pt x="6713" y="4004"/>
                    <a:pt x="6732" y="4008"/>
                    <a:pt x="6750" y="4008"/>
                  </a:cubicBezTo>
                  <a:cubicBezTo>
                    <a:pt x="6754" y="4008"/>
                    <a:pt x="6757" y="4008"/>
                    <a:pt x="6760" y="4008"/>
                  </a:cubicBezTo>
                  <a:cubicBezTo>
                    <a:pt x="6786" y="4007"/>
                    <a:pt x="6811" y="3999"/>
                    <a:pt x="6837" y="3997"/>
                  </a:cubicBezTo>
                  <a:cubicBezTo>
                    <a:pt x="6839" y="3997"/>
                    <a:pt x="6840" y="3997"/>
                    <a:pt x="6841" y="3997"/>
                  </a:cubicBezTo>
                  <a:cubicBezTo>
                    <a:pt x="6862" y="3997"/>
                    <a:pt x="6883" y="4003"/>
                    <a:pt x="6904" y="4003"/>
                  </a:cubicBezTo>
                  <a:cubicBezTo>
                    <a:pt x="6907" y="4003"/>
                    <a:pt x="6910" y="4003"/>
                    <a:pt x="6913" y="4002"/>
                  </a:cubicBezTo>
                  <a:cubicBezTo>
                    <a:pt x="6939" y="4001"/>
                    <a:pt x="6963" y="3997"/>
                    <a:pt x="6989" y="3996"/>
                  </a:cubicBezTo>
                  <a:lnTo>
                    <a:pt x="7065" y="3992"/>
                  </a:lnTo>
                  <a:cubicBezTo>
                    <a:pt x="7091" y="3991"/>
                    <a:pt x="7117" y="3991"/>
                    <a:pt x="7142" y="3991"/>
                  </a:cubicBezTo>
                  <a:cubicBezTo>
                    <a:pt x="7144" y="3991"/>
                    <a:pt x="7146" y="3991"/>
                    <a:pt x="7148" y="3991"/>
                  </a:cubicBezTo>
                  <a:cubicBezTo>
                    <a:pt x="7169" y="3991"/>
                    <a:pt x="7191" y="3995"/>
                    <a:pt x="7213" y="3995"/>
                  </a:cubicBezTo>
                  <a:cubicBezTo>
                    <a:pt x="7215" y="3995"/>
                    <a:pt x="7217" y="3995"/>
                    <a:pt x="7219" y="3995"/>
                  </a:cubicBezTo>
                  <a:cubicBezTo>
                    <a:pt x="7245" y="3994"/>
                    <a:pt x="7271" y="3985"/>
                    <a:pt x="7296" y="3985"/>
                  </a:cubicBezTo>
                  <a:cubicBezTo>
                    <a:pt x="7321" y="3984"/>
                    <a:pt x="7347" y="3979"/>
                    <a:pt x="7373" y="3978"/>
                  </a:cubicBezTo>
                  <a:cubicBezTo>
                    <a:pt x="7377" y="3977"/>
                    <a:pt x="7381" y="3977"/>
                    <a:pt x="7385" y="3977"/>
                  </a:cubicBezTo>
                  <a:cubicBezTo>
                    <a:pt x="7406" y="3977"/>
                    <a:pt x="7427" y="3981"/>
                    <a:pt x="7450" y="3981"/>
                  </a:cubicBezTo>
                  <a:lnTo>
                    <a:pt x="7526" y="3978"/>
                  </a:lnTo>
                  <a:cubicBezTo>
                    <a:pt x="7539" y="3977"/>
                    <a:pt x="7552" y="3977"/>
                    <a:pt x="7564" y="3977"/>
                  </a:cubicBezTo>
                  <a:cubicBezTo>
                    <a:pt x="7577" y="3977"/>
                    <a:pt x="7590" y="3977"/>
                    <a:pt x="7603" y="3976"/>
                  </a:cubicBezTo>
                  <a:cubicBezTo>
                    <a:pt x="7628" y="3975"/>
                    <a:pt x="7653" y="3964"/>
                    <a:pt x="7679" y="3963"/>
                  </a:cubicBezTo>
                  <a:cubicBezTo>
                    <a:pt x="7681" y="3963"/>
                    <a:pt x="7684" y="3963"/>
                    <a:pt x="7686" y="3963"/>
                  </a:cubicBezTo>
                  <a:cubicBezTo>
                    <a:pt x="7705" y="3963"/>
                    <a:pt x="7723" y="3965"/>
                    <a:pt x="7742" y="3965"/>
                  </a:cubicBezTo>
                  <a:cubicBezTo>
                    <a:pt x="7746" y="3965"/>
                    <a:pt x="7751" y="3965"/>
                    <a:pt x="7755" y="3965"/>
                  </a:cubicBezTo>
                  <a:cubicBezTo>
                    <a:pt x="7758" y="3965"/>
                    <a:pt x="7761" y="3965"/>
                    <a:pt x="7764" y="3965"/>
                  </a:cubicBezTo>
                  <a:cubicBezTo>
                    <a:pt x="7784" y="3965"/>
                    <a:pt x="7803" y="3967"/>
                    <a:pt x="7823" y="3967"/>
                  </a:cubicBezTo>
                  <a:cubicBezTo>
                    <a:pt x="7825" y="3967"/>
                    <a:pt x="7828" y="3967"/>
                    <a:pt x="7831" y="3967"/>
                  </a:cubicBezTo>
                  <a:cubicBezTo>
                    <a:pt x="7844" y="3966"/>
                    <a:pt x="7857" y="3966"/>
                    <a:pt x="7870" y="3966"/>
                  </a:cubicBezTo>
                  <a:cubicBezTo>
                    <a:pt x="7882" y="3966"/>
                    <a:pt x="7895" y="3966"/>
                    <a:pt x="7908" y="3965"/>
                  </a:cubicBezTo>
                  <a:cubicBezTo>
                    <a:pt x="7933" y="3964"/>
                    <a:pt x="7959" y="3949"/>
                    <a:pt x="7984" y="3949"/>
                  </a:cubicBezTo>
                  <a:cubicBezTo>
                    <a:pt x="7987" y="3949"/>
                    <a:pt x="7989" y="3949"/>
                    <a:pt x="7991" y="3949"/>
                  </a:cubicBezTo>
                  <a:cubicBezTo>
                    <a:pt x="8012" y="3949"/>
                    <a:pt x="8032" y="3952"/>
                    <a:pt x="8054" y="3952"/>
                  </a:cubicBezTo>
                  <a:cubicBezTo>
                    <a:pt x="8056" y="3952"/>
                    <a:pt x="8059" y="3952"/>
                    <a:pt x="8061" y="3952"/>
                  </a:cubicBezTo>
                  <a:cubicBezTo>
                    <a:pt x="8087" y="3951"/>
                    <a:pt x="8113" y="3944"/>
                    <a:pt x="8138" y="3942"/>
                  </a:cubicBezTo>
                  <a:cubicBezTo>
                    <a:pt x="8140" y="3942"/>
                    <a:pt x="8142" y="3942"/>
                    <a:pt x="8143" y="3942"/>
                  </a:cubicBezTo>
                  <a:cubicBezTo>
                    <a:pt x="8165" y="3942"/>
                    <a:pt x="8188" y="3948"/>
                    <a:pt x="8210" y="3948"/>
                  </a:cubicBezTo>
                  <a:cubicBezTo>
                    <a:pt x="8212" y="3948"/>
                    <a:pt x="8214" y="3948"/>
                    <a:pt x="8216" y="3948"/>
                  </a:cubicBezTo>
                  <a:cubicBezTo>
                    <a:pt x="8241" y="3947"/>
                    <a:pt x="8267" y="3942"/>
                    <a:pt x="8292" y="3941"/>
                  </a:cubicBezTo>
                  <a:cubicBezTo>
                    <a:pt x="8317" y="3940"/>
                    <a:pt x="8343" y="3931"/>
                    <a:pt x="8369" y="3930"/>
                  </a:cubicBezTo>
                  <a:cubicBezTo>
                    <a:pt x="8372" y="3929"/>
                    <a:pt x="8375" y="3929"/>
                    <a:pt x="8378" y="3929"/>
                  </a:cubicBezTo>
                  <a:cubicBezTo>
                    <a:pt x="8397" y="3929"/>
                    <a:pt x="8417" y="3933"/>
                    <a:pt x="8436" y="3933"/>
                  </a:cubicBezTo>
                  <a:cubicBezTo>
                    <a:pt x="8439" y="3933"/>
                    <a:pt x="8443" y="3933"/>
                    <a:pt x="8446" y="3933"/>
                  </a:cubicBezTo>
                  <a:cubicBezTo>
                    <a:pt x="8472" y="3932"/>
                    <a:pt x="8497" y="3922"/>
                    <a:pt x="8522" y="3921"/>
                  </a:cubicBezTo>
                  <a:cubicBezTo>
                    <a:pt x="8524" y="3921"/>
                    <a:pt x="8526" y="3921"/>
                    <a:pt x="8528" y="3921"/>
                  </a:cubicBezTo>
                  <a:cubicBezTo>
                    <a:pt x="8550" y="3921"/>
                    <a:pt x="8572" y="3925"/>
                    <a:pt x="8594" y="3925"/>
                  </a:cubicBezTo>
                  <a:cubicBezTo>
                    <a:pt x="8596" y="3925"/>
                    <a:pt x="8598" y="3925"/>
                    <a:pt x="8600" y="3925"/>
                  </a:cubicBezTo>
                  <a:lnTo>
                    <a:pt x="8676" y="3921"/>
                  </a:lnTo>
                  <a:cubicBezTo>
                    <a:pt x="8702" y="3920"/>
                    <a:pt x="8728" y="3920"/>
                    <a:pt x="8754" y="3919"/>
                  </a:cubicBezTo>
                  <a:cubicBezTo>
                    <a:pt x="8767" y="3918"/>
                    <a:pt x="8779" y="3918"/>
                    <a:pt x="8792" y="3918"/>
                  </a:cubicBezTo>
                  <a:cubicBezTo>
                    <a:pt x="8805" y="3918"/>
                    <a:pt x="8818" y="3918"/>
                    <a:pt x="8831" y="3917"/>
                  </a:cubicBezTo>
                  <a:cubicBezTo>
                    <a:pt x="8857" y="3916"/>
                    <a:pt x="8883" y="3916"/>
                    <a:pt x="8910" y="3915"/>
                  </a:cubicBezTo>
                  <a:cubicBezTo>
                    <a:pt x="8934" y="3914"/>
                    <a:pt x="8960" y="3905"/>
                    <a:pt x="8986" y="3904"/>
                  </a:cubicBezTo>
                  <a:cubicBezTo>
                    <a:pt x="9011" y="3903"/>
                    <a:pt x="9036" y="3893"/>
                    <a:pt x="9062" y="3892"/>
                  </a:cubicBezTo>
                  <a:cubicBezTo>
                    <a:pt x="9065" y="3892"/>
                    <a:pt x="9068" y="3892"/>
                    <a:pt x="9070" y="3892"/>
                  </a:cubicBezTo>
                  <a:cubicBezTo>
                    <a:pt x="9092" y="3892"/>
                    <a:pt x="9114" y="3898"/>
                    <a:pt x="9135" y="3898"/>
                  </a:cubicBezTo>
                  <a:cubicBezTo>
                    <a:pt x="9137" y="3898"/>
                    <a:pt x="9138" y="3898"/>
                    <a:pt x="9140" y="3897"/>
                  </a:cubicBezTo>
                  <a:cubicBezTo>
                    <a:pt x="9165" y="3895"/>
                    <a:pt x="9190" y="3888"/>
                    <a:pt x="9216" y="3887"/>
                  </a:cubicBezTo>
                  <a:cubicBezTo>
                    <a:pt x="9242" y="3885"/>
                    <a:pt x="9266" y="3881"/>
                    <a:pt x="9292" y="3879"/>
                  </a:cubicBezTo>
                  <a:cubicBezTo>
                    <a:pt x="9293" y="3879"/>
                    <a:pt x="9295" y="3879"/>
                    <a:pt x="9296" y="3879"/>
                  </a:cubicBezTo>
                  <a:cubicBezTo>
                    <a:pt x="9319" y="3879"/>
                    <a:pt x="9343" y="3888"/>
                    <a:pt x="9367" y="3888"/>
                  </a:cubicBezTo>
                  <a:cubicBezTo>
                    <a:pt x="9368" y="3888"/>
                    <a:pt x="9369" y="3888"/>
                    <a:pt x="9370" y="3888"/>
                  </a:cubicBezTo>
                  <a:cubicBezTo>
                    <a:pt x="9395" y="3887"/>
                    <a:pt x="9421" y="3871"/>
                    <a:pt x="9446" y="3869"/>
                  </a:cubicBezTo>
                  <a:cubicBezTo>
                    <a:pt x="9450" y="3868"/>
                    <a:pt x="9454" y="3868"/>
                    <a:pt x="9458" y="3868"/>
                  </a:cubicBezTo>
                  <a:cubicBezTo>
                    <a:pt x="9473" y="3868"/>
                    <a:pt x="9489" y="3869"/>
                    <a:pt x="9504" y="3869"/>
                  </a:cubicBezTo>
                  <a:cubicBezTo>
                    <a:pt x="9510" y="3869"/>
                    <a:pt x="9517" y="3869"/>
                    <a:pt x="9523" y="3869"/>
                  </a:cubicBezTo>
                  <a:cubicBezTo>
                    <a:pt x="9549" y="3867"/>
                    <a:pt x="9575" y="3866"/>
                    <a:pt x="9602" y="3865"/>
                  </a:cubicBezTo>
                  <a:cubicBezTo>
                    <a:pt x="9627" y="3863"/>
                    <a:pt x="9652" y="3860"/>
                    <a:pt x="9678" y="3858"/>
                  </a:cubicBezTo>
                  <a:cubicBezTo>
                    <a:pt x="9680" y="3858"/>
                    <a:pt x="9682" y="3858"/>
                    <a:pt x="9685" y="3858"/>
                  </a:cubicBezTo>
                  <a:cubicBezTo>
                    <a:pt x="9706" y="3858"/>
                    <a:pt x="9728" y="3861"/>
                    <a:pt x="9749" y="3861"/>
                  </a:cubicBezTo>
                  <a:cubicBezTo>
                    <a:pt x="9751" y="3861"/>
                    <a:pt x="9754" y="3861"/>
                    <a:pt x="9756" y="3861"/>
                  </a:cubicBezTo>
                  <a:cubicBezTo>
                    <a:pt x="9781" y="3860"/>
                    <a:pt x="9806" y="3847"/>
                    <a:pt x="9832" y="3846"/>
                  </a:cubicBezTo>
                  <a:cubicBezTo>
                    <a:pt x="9834" y="3846"/>
                    <a:pt x="9837" y="3846"/>
                    <a:pt x="9839" y="3846"/>
                  </a:cubicBezTo>
                  <a:cubicBezTo>
                    <a:pt x="9860" y="3846"/>
                    <a:pt x="9882" y="3849"/>
                    <a:pt x="9902" y="3849"/>
                  </a:cubicBezTo>
                  <a:cubicBezTo>
                    <a:pt x="9905" y="3849"/>
                    <a:pt x="9907" y="3849"/>
                    <a:pt x="9909" y="3849"/>
                  </a:cubicBezTo>
                  <a:cubicBezTo>
                    <a:pt x="9922" y="3848"/>
                    <a:pt x="9935" y="3848"/>
                    <a:pt x="9948" y="3848"/>
                  </a:cubicBezTo>
                  <a:cubicBezTo>
                    <a:pt x="9961" y="3848"/>
                    <a:pt x="9974" y="3848"/>
                    <a:pt x="9987" y="3847"/>
                  </a:cubicBezTo>
                  <a:cubicBezTo>
                    <a:pt x="10013" y="3846"/>
                    <a:pt x="10038" y="3834"/>
                    <a:pt x="10063" y="3831"/>
                  </a:cubicBezTo>
                  <a:cubicBezTo>
                    <a:pt x="10066" y="3831"/>
                    <a:pt x="10069" y="3831"/>
                    <a:pt x="10072" y="3831"/>
                  </a:cubicBezTo>
                  <a:cubicBezTo>
                    <a:pt x="10092" y="3831"/>
                    <a:pt x="10113" y="3833"/>
                    <a:pt x="10133" y="3833"/>
                  </a:cubicBezTo>
                  <a:cubicBezTo>
                    <a:pt x="10136" y="3833"/>
                    <a:pt x="10139" y="3833"/>
                    <a:pt x="10141" y="3833"/>
                  </a:cubicBezTo>
                  <a:cubicBezTo>
                    <a:pt x="10166" y="3831"/>
                    <a:pt x="10192" y="3824"/>
                    <a:pt x="10218" y="3823"/>
                  </a:cubicBezTo>
                  <a:cubicBezTo>
                    <a:pt x="10243" y="3820"/>
                    <a:pt x="10268" y="3818"/>
                    <a:pt x="10294" y="3817"/>
                  </a:cubicBezTo>
                  <a:cubicBezTo>
                    <a:pt x="10319" y="3815"/>
                    <a:pt x="10345" y="3814"/>
                    <a:pt x="10372" y="3813"/>
                  </a:cubicBezTo>
                  <a:cubicBezTo>
                    <a:pt x="10374" y="3813"/>
                    <a:pt x="10376" y="3813"/>
                    <a:pt x="10379" y="3813"/>
                  </a:cubicBezTo>
                  <a:cubicBezTo>
                    <a:pt x="10395" y="3813"/>
                    <a:pt x="10413" y="3815"/>
                    <a:pt x="10431" y="3815"/>
                  </a:cubicBezTo>
                  <a:cubicBezTo>
                    <a:pt x="10437" y="3815"/>
                    <a:pt x="10443" y="3815"/>
                    <a:pt x="10449" y="3814"/>
                  </a:cubicBezTo>
                  <a:cubicBezTo>
                    <a:pt x="10475" y="3813"/>
                    <a:pt x="10500" y="3808"/>
                    <a:pt x="10525" y="3804"/>
                  </a:cubicBezTo>
                  <a:cubicBezTo>
                    <a:pt x="10551" y="3803"/>
                    <a:pt x="10576" y="3793"/>
                    <a:pt x="10602" y="3791"/>
                  </a:cubicBezTo>
                  <a:cubicBezTo>
                    <a:pt x="10604" y="3791"/>
                    <a:pt x="10606" y="3791"/>
                    <a:pt x="10608" y="3791"/>
                  </a:cubicBezTo>
                  <a:cubicBezTo>
                    <a:pt x="10629" y="3791"/>
                    <a:pt x="10651" y="3796"/>
                    <a:pt x="10673" y="3796"/>
                  </a:cubicBezTo>
                  <a:cubicBezTo>
                    <a:pt x="10675" y="3796"/>
                    <a:pt x="10677" y="3796"/>
                    <a:pt x="10679" y="3796"/>
                  </a:cubicBezTo>
                  <a:lnTo>
                    <a:pt x="10755" y="3787"/>
                  </a:lnTo>
                  <a:cubicBezTo>
                    <a:pt x="10781" y="3785"/>
                    <a:pt x="10807" y="3783"/>
                    <a:pt x="10832" y="3781"/>
                  </a:cubicBezTo>
                  <a:cubicBezTo>
                    <a:pt x="10857" y="3778"/>
                    <a:pt x="10883" y="3771"/>
                    <a:pt x="10908" y="3770"/>
                  </a:cubicBezTo>
                  <a:cubicBezTo>
                    <a:pt x="10913" y="3770"/>
                    <a:pt x="10917" y="3769"/>
                    <a:pt x="10921" y="3769"/>
                  </a:cubicBezTo>
                  <a:cubicBezTo>
                    <a:pt x="10941" y="3769"/>
                    <a:pt x="10962" y="3774"/>
                    <a:pt x="10981" y="3774"/>
                  </a:cubicBezTo>
                  <a:cubicBezTo>
                    <a:pt x="10983" y="3774"/>
                    <a:pt x="10984" y="3774"/>
                    <a:pt x="10986" y="3774"/>
                  </a:cubicBezTo>
                  <a:cubicBezTo>
                    <a:pt x="11011" y="3771"/>
                    <a:pt x="11037" y="3767"/>
                    <a:pt x="11063" y="3765"/>
                  </a:cubicBezTo>
                  <a:cubicBezTo>
                    <a:pt x="11087" y="3761"/>
                    <a:pt x="11113" y="3758"/>
                    <a:pt x="11139" y="3755"/>
                  </a:cubicBezTo>
                  <a:cubicBezTo>
                    <a:pt x="11152" y="3754"/>
                    <a:pt x="11165" y="3754"/>
                    <a:pt x="11178" y="3754"/>
                  </a:cubicBezTo>
                  <a:cubicBezTo>
                    <a:pt x="11190" y="3754"/>
                    <a:pt x="11203" y="3754"/>
                    <a:pt x="11215" y="3753"/>
                  </a:cubicBezTo>
                  <a:cubicBezTo>
                    <a:pt x="11240" y="3750"/>
                    <a:pt x="11266" y="3745"/>
                    <a:pt x="11291" y="3743"/>
                  </a:cubicBezTo>
                  <a:lnTo>
                    <a:pt x="11368" y="3735"/>
                  </a:lnTo>
                  <a:cubicBezTo>
                    <a:pt x="11393" y="3733"/>
                    <a:pt x="11418" y="3727"/>
                    <a:pt x="11444" y="3724"/>
                  </a:cubicBezTo>
                  <a:cubicBezTo>
                    <a:pt x="11470" y="3722"/>
                    <a:pt x="11494" y="3718"/>
                    <a:pt x="11520" y="3715"/>
                  </a:cubicBezTo>
                  <a:cubicBezTo>
                    <a:pt x="11528" y="3714"/>
                    <a:pt x="11536" y="3714"/>
                    <a:pt x="11544" y="3714"/>
                  </a:cubicBezTo>
                  <a:cubicBezTo>
                    <a:pt x="11554" y="3714"/>
                    <a:pt x="11564" y="3715"/>
                    <a:pt x="11574" y="3715"/>
                  </a:cubicBezTo>
                  <a:cubicBezTo>
                    <a:pt x="11582" y="3715"/>
                    <a:pt x="11590" y="3714"/>
                    <a:pt x="11598" y="3713"/>
                  </a:cubicBezTo>
                  <a:cubicBezTo>
                    <a:pt x="11623" y="3711"/>
                    <a:pt x="11649" y="3703"/>
                    <a:pt x="11674" y="3700"/>
                  </a:cubicBezTo>
                  <a:cubicBezTo>
                    <a:pt x="11682" y="3699"/>
                    <a:pt x="11690" y="3699"/>
                    <a:pt x="11697" y="3699"/>
                  </a:cubicBezTo>
                  <a:cubicBezTo>
                    <a:pt x="11710" y="3699"/>
                    <a:pt x="11723" y="3700"/>
                    <a:pt x="11735" y="3700"/>
                  </a:cubicBezTo>
                  <a:cubicBezTo>
                    <a:pt x="11741" y="3700"/>
                    <a:pt x="11746" y="3700"/>
                    <a:pt x="11751" y="3699"/>
                  </a:cubicBezTo>
                  <a:cubicBezTo>
                    <a:pt x="11777" y="3696"/>
                    <a:pt x="11803" y="3685"/>
                    <a:pt x="11826" y="3683"/>
                  </a:cubicBezTo>
                  <a:cubicBezTo>
                    <a:pt x="11835" y="3682"/>
                    <a:pt x="11844" y="3682"/>
                    <a:pt x="11852" y="3682"/>
                  </a:cubicBezTo>
                  <a:cubicBezTo>
                    <a:pt x="11859" y="3682"/>
                    <a:pt x="11866" y="3682"/>
                    <a:pt x="11873" y="3682"/>
                  </a:cubicBezTo>
                  <a:cubicBezTo>
                    <a:pt x="11883" y="3682"/>
                    <a:pt x="11894" y="3682"/>
                    <a:pt x="11903" y="3680"/>
                  </a:cubicBezTo>
                  <a:lnTo>
                    <a:pt x="11980" y="3673"/>
                  </a:lnTo>
                  <a:cubicBezTo>
                    <a:pt x="12005" y="3669"/>
                    <a:pt x="12030" y="3660"/>
                    <a:pt x="12055" y="3658"/>
                  </a:cubicBezTo>
                  <a:cubicBezTo>
                    <a:pt x="12080" y="3654"/>
                    <a:pt x="12105" y="3649"/>
                    <a:pt x="12131" y="3646"/>
                  </a:cubicBezTo>
                  <a:cubicBezTo>
                    <a:pt x="12139" y="3645"/>
                    <a:pt x="12147" y="3644"/>
                    <a:pt x="12155" y="3644"/>
                  </a:cubicBezTo>
                  <a:cubicBezTo>
                    <a:pt x="12165" y="3644"/>
                    <a:pt x="12175" y="3645"/>
                    <a:pt x="12185" y="3645"/>
                  </a:cubicBezTo>
                  <a:cubicBezTo>
                    <a:pt x="12193" y="3645"/>
                    <a:pt x="12201" y="3645"/>
                    <a:pt x="12209" y="3644"/>
                  </a:cubicBezTo>
                  <a:cubicBezTo>
                    <a:pt x="12233" y="3640"/>
                    <a:pt x="12259" y="3633"/>
                    <a:pt x="12284" y="3630"/>
                  </a:cubicBezTo>
                  <a:cubicBezTo>
                    <a:pt x="12302" y="3631"/>
                    <a:pt x="12317" y="3631"/>
                    <a:pt x="12330" y="3631"/>
                  </a:cubicBezTo>
                  <a:cubicBezTo>
                    <a:pt x="12352" y="3631"/>
                    <a:pt x="12368" y="3630"/>
                    <a:pt x="12384" y="3629"/>
                  </a:cubicBezTo>
                  <a:cubicBezTo>
                    <a:pt x="12411" y="3624"/>
                    <a:pt x="12436" y="3611"/>
                    <a:pt x="12460" y="3603"/>
                  </a:cubicBezTo>
                  <a:cubicBezTo>
                    <a:pt x="12486" y="3592"/>
                    <a:pt x="12511" y="3583"/>
                    <a:pt x="12532" y="3568"/>
                  </a:cubicBezTo>
                  <a:cubicBezTo>
                    <a:pt x="12554" y="3553"/>
                    <a:pt x="12568" y="3528"/>
                    <a:pt x="12586" y="3508"/>
                  </a:cubicBezTo>
                  <a:cubicBezTo>
                    <a:pt x="12604" y="3487"/>
                    <a:pt x="12620" y="3468"/>
                    <a:pt x="12633" y="3444"/>
                  </a:cubicBezTo>
                  <a:cubicBezTo>
                    <a:pt x="12647" y="3422"/>
                    <a:pt x="12668" y="3402"/>
                    <a:pt x="12676" y="3376"/>
                  </a:cubicBezTo>
                  <a:cubicBezTo>
                    <a:pt x="12684" y="3351"/>
                    <a:pt x="12691" y="3324"/>
                    <a:pt x="12693" y="3298"/>
                  </a:cubicBezTo>
                  <a:cubicBezTo>
                    <a:pt x="12697" y="3272"/>
                    <a:pt x="12696" y="3244"/>
                    <a:pt x="12695" y="3217"/>
                  </a:cubicBezTo>
                  <a:cubicBezTo>
                    <a:pt x="12693" y="3192"/>
                    <a:pt x="12690" y="3167"/>
                    <a:pt x="12686" y="3142"/>
                  </a:cubicBezTo>
                  <a:cubicBezTo>
                    <a:pt x="12685" y="3117"/>
                    <a:pt x="12679" y="3092"/>
                    <a:pt x="12677" y="3067"/>
                  </a:cubicBezTo>
                  <a:cubicBezTo>
                    <a:pt x="12676" y="3042"/>
                    <a:pt x="12685" y="3016"/>
                    <a:pt x="12684" y="2990"/>
                  </a:cubicBezTo>
                  <a:lnTo>
                    <a:pt x="12680" y="2914"/>
                  </a:lnTo>
                  <a:lnTo>
                    <a:pt x="12676" y="2838"/>
                  </a:lnTo>
                  <a:cubicBezTo>
                    <a:pt x="12675" y="2812"/>
                    <a:pt x="12664" y="2789"/>
                    <a:pt x="12663" y="2763"/>
                  </a:cubicBezTo>
                  <a:cubicBezTo>
                    <a:pt x="12661" y="2737"/>
                    <a:pt x="12654" y="2714"/>
                    <a:pt x="12652" y="2688"/>
                  </a:cubicBezTo>
                  <a:cubicBezTo>
                    <a:pt x="12650" y="2662"/>
                    <a:pt x="12655" y="2637"/>
                    <a:pt x="12654" y="2612"/>
                  </a:cubicBezTo>
                  <a:cubicBezTo>
                    <a:pt x="12653" y="2586"/>
                    <a:pt x="12647" y="2562"/>
                    <a:pt x="12644" y="2537"/>
                  </a:cubicBezTo>
                  <a:cubicBezTo>
                    <a:pt x="12643" y="2511"/>
                    <a:pt x="12650" y="2486"/>
                    <a:pt x="12649" y="2460"/>
                  </a:cubicBezTo>
                  <a:cubicBezTo>
                    <a:pt x="12648" y="2435"/>
                    <a:pt x="12637" y="2411"/>
                    <a:pt x="12634" y="2385"/>
                  </a:cubicBezTo>
                  <a:cubicBezTo>
                    <a:pt x="12633" y="2360"/>
                    <a:pt x="12639" y="2335"/>
                    <a:pt x="12637" y="2309"/>
                  </a:cubicBezTo>
                  <a:cubicBezTo>
                    <a:pt x="12636" y="2283"/>
                    <a:pt x="12621" y="2260"/>
                    <a:pt x="12620" y="2234"/>
                  </a:cubicBezTo>
                  <a:cubicBezTo>
                    <a:pt x="12618" y="2208"/>
                    <a:pt x="12622" y="2184"/>
                    <a:pt x="12621" y="2158"/>
                  </a:cubicBezTo>
                  <a:cubicBezTo>
                    <a:pt x="12618" y="2132"/>
                    <a:pt x="12617" y="2107"/>
                    <a:pt x="12615" y="2082"/>
                  </a:cubicBezTo>
                  <a:cubicBezTo>
                    <a:pt x="12611" y="2056"/>
                    <a:pt x="12611" y="2031"/>
                    <a:pt x="12609" y="2005"/>
                  </a:cubicBezTo>
                  <a:cubicBezTo>
                    <a:pt x="12606" y="1980"/>
                    <a:pt x="12596" y="1956"/>
                    <a:pt x="12594" y="1930"/>
                  </a:cubicBezTo>
                  <a:cubicBezTo>
                    <a:pt x="12591" y="1905"/>
                    <a:pt x="12596" y="1879"/>
                    <a:pt x="12595" y="1854"/>
                  </a:cubicBezTo>
                  <a:cubicBezTo>
                    <a:pt x="12593" y="1828"/>
                    <a:pt x="12583" y="1804"/>
                    <a:pt x="12579" y="1779"/>
                  </a:cubicBezTo>
                  <a:cubicBezTo>
                    <a:pt x="12577" y="1753"/>
                    <a:pt x="12586" y="1726"/>
                    <a:pt x="12584" y="1702"/>
                  </a:cubicBezTo>
                  <a:cubicBezTo>
                    <a:pt x="12580" y="1676"/>
                    <a:pt x="12580" y="1650"/>
                    <a:pt x="12578" y="1625"/>
                  </a:cubicBezTo>
                  <a:cubicBezTo>
                    <a:pt x="12575" y="1600"/>
                    <a:pt x="12559" y="1575"/>
                    <a:pt x="12557" y="1550"/>
                  </a:cubicBezTo>
                  <a:cubicBezTo>
                    <a:pt x="12554" y="1525"/>
                    <a:pt x="12564" y="1498"/>
                    <a:pt x="12562" y="1472"/>
                  </a:cubicBezTo>
                  <a:cubicBezTo>
                    <a:pt x="12559" y="1447"/>
                    <a:pt x="12553" y="1423"/>
                    <a:pt x="12548" y="1399"/>
                  </a:cubicBezTo>
                  <a:cubicBezTo>
                    <a:pt x="12545" y="1375"/>
                    <a:pt x="12529" y="1351"/>
                    <a:pt x="12524" y="1328"/>
                  </a:cubicBezTo>
                  <a:cubicBezTo>
                    <a:pt x="12518" y="1303"/>
                    <a:pt x="12522" y="1276"/>
                    <a:pt x="12515" y="1253"/>
                  </a:cubicBezTo>
                  <a:cubicBezTo>
                    <a:pt x="12509" y="1228"/>
                    <a:pt x="12498" y="1206"/>
                    <a:pt x="12489" y="1182"/>
                  </a:cubicBezTo>
                  <a:cubicBezTo>
                    <a:pt x="12482" y="1158"/>
                    <a:pt x="12475" y="1134"/>
                    <a:pt x="12465" y="1110"/>
                  </a:cubicBezTo>
                  <a:cubicBezTo>
                    <a:pt x="12455" y="1088"/>
                    <a:pt x="12449" y="1062"/>
                    <a:pt x="12438" y="1041"/>
                  </a:cubicBezTo>
                  <a:cubicBezTo>
                    <a:pt x="12427" y="1018"/>
                    <a:pt x="12404" y="1002"/>
                    <a:pt x="12392" y="981"/>
                  </a:cubicBezTo>
                  <a:cubicBezTo>
                    <a:pt x="12379" y="959"/>
                    <a:pt x="12366" y="938"/>
                    <a:pt x="12352" y="918"/>
                  </a:cubicBezTo>
                  <a:lnTo>
                    <a:pt x="12307" y="858"/>
                  </a:lnTo>
                  <a:cubicBezTo>
                    <a:pt x="12291" y="837"/>
                    <a:pt x="12275" y="820"/>
                    <a:pt x="12258" y="802"/>
                  </a:cubicBezTo>
                  <a:cubicBezTo>
                    <a:pt x="12242" y="783"/>
                    <a:pt x="12234" y="756"/>
                    <a:pt x="12215" y="739"/>
                  </a:cubicBezTo>
                  <a:cubicBezTo>
                    <a:pt x="12198" y="722"/>
                    <a:pt x="12170" y="714"/>
                    <a:pt x="12151" y="698"/>
                  </a:cubicBezTo>
                  <a:cubicBezTo>
                    <a:pt x="12133" y="682"/>
                    <a:pt x="12117" y="663"/>
                    <a:pt x="12096" y="648"/>
                  </a:cubicBezTo>
                  <a:cubicBezTo>
                    <a:pt x="12076" y="633"/>
                    <a:pt x="12059" y="614"/>
                    <a:pt x="12037" y="601"/>
                  </a:cubicBezTo>
                  <a:cubicBezTo>
                    <a:pt x="12016" y="588"/>
                    <a:pt x="11990" y="582"/>
                    <a:pt x="11969" y="569"/>
                  </a:cubicBezTo>
                  <a:cubicBezTo>
                    <a:pt x="11947" y="558"/>
                    <a:pt x="11926" y="543"/>
                    <a:pt x="11903" y="534"/>
                  </a:cubicBezTo>
                  <a:cubicBezTo>
                    <a:pt x="11881" y="524"/>
                    <a:pt x="11855" y="521"/>
                    <a:pt x="11831" y="514"/>
                  </a:cubicBezTo>
                  <a:cubicBezTo>
                    <a:pt x="11807" y="505"/>
                    <a:pt x="11787" y="487"/>
                    <a:pt x="11763" y="481"/>
                  </a:cubicBezTo>
                  <a:cubicBezTo>
                    <a:pt x="11739" y="473"/>
                    <a:pt x="11712" y="476"/>
                    <a:pt x="11688" y="472"/>
                  </a:cubicBezTo>
                  <a:cubicBezTo>
                    <a:pt x="11664" y="468"/>
                    <a:pt x="11638" y="465"/>
                    <a:pt x="11613" y="460"/>
                  </a:cubicBezTo>
                  <a:cubicBezTo>
                    <a:pt x="11589" y="456"/>
                    <a:pt x="11563" y="450"/>
                    <a:pt x="11538" y="445"/>
                  </a:cubicBezTo>
                  <a:cubicBezTo>
                    <a:pt x="11514" y="441"/>
                    <a:pt x="11488" y="440"/>
                    <a:pt x="11461" y="436"/>
                  </a:cubicBezTo>
                  <a:cubicBezTo>
                    <a:pt x="11438" y="432"/>
                    <a:pt x="11413" y="417"/>
                    <a:pt x="11388" y="413"/>
                  </a:cubicBezTo>
                  <a:cubicBezTo>
                    <a:pt x="11364" y="409"/>
                    <a:pt x="11337" y="412"/>
                    <a:pt x="11311" y="408"/>
                  </a:cubicBezTo>
                  <a:cubicBezTo>
                    <a:pt x="11288" y="403"/>
                    <a:pt x="11261" y="403"/>
                    <a:pt x="11235" y="400"/>
                  </a:cubicBezTo>
                  <a:cubicBezTo>
                    <a:pt x="11212" y="396"/>
                    <a:pt x="11187" y="382"/>
                    <a:pt x="11161" y="379"/>
                  </a:cubicBezTo>
                  <a:cubicBezTo>
                    <a:pt x="11138" y="375"/>
                    <a:pt x="11111" y="377"/>
                    <a:pt x="11085" y="373"/>
                  </a:cubicBezTo>
                  <a:cubicBezTo>
                    <a:pt x="11062" y="369"/>
                    <a:pt x="11035" y="370"/>
                    <a:pt x="11009" y="366"/>
                  </a:cubicBezTo>
                  <a:cubicBezTo>
                    <a:pt x="10983" y="363"/>
                    <a:pt x="10961" y="348"/>
                    <a:pt x="10935" y="343"/>
                  </a:cubicBezTo>
                  <a:cubicBezTo>
                    <a:pt x="10909" y="339"/>
                    <a:pt x="10886" y="336"/>
                    <a:pt x="10860" y="332"/>
                  </a:cubicBezTo>
                  <a:cubicBezTo>
                    <a:pt x="10856" y="331"/>
                    <a:pt x="10851" y="331"/>
                    <a:pt x="10847" y="331"/>
                  </a:cubicBezTo>
                  <a:cubicBezTo>
                    <a:pt x="10830" y="331"/>
                    <a:pt x="10813" y="335"/>
                    <a:pt x="10796" y="335"/>
                  </a:cubicBezTo>
                  <a:cubicBezTo>
                    <a:pt x="10792" y="335"/>
                    <a:pt x="10787" y="335"/>
                    <a:pt x="10783" y="334"/>
                  </a:cubicBezTo>
                  <a:cubicBezTo>
                    <a:pt x="10757" y="331"/>
                    <a:pt x="10735" y="316"/>
                    <a:pt x="10709" y="311"/>
                  </a:cubicBezTo>
                  <a:cubicBezTo>
                    <a:pt x="10700" y="310"/>
                    <a:pt x="10690" y="309"/>
                    <a:pt x="10681" y="309"/>
                  </a:cubicBezTo>
                  <a:cubicBezTo>
                    <a:pt x="10670" y="309"/>
                    <a:pt x="10660" y="310"/>
                    <a:pt x="10650" y="310"/>
                  </a:cubicBezTo>
                  <a:cubicBezTo>
                    <a:pt x="10644" y="310"/>
                    <a:pt x="10639" y="310"/>
                    <a:pt x="10633" y="309"/>
                  </a:cubicBezTo>
                  <a:cubicBezTo>
                    <a:pt x="10607" y="305"/>
                    <a:pt x="10583" y="298"/>
                    <a:pt x="10558" y="295"/>
                  </a:cubicBezTo>
                  <a:cubicBezTo>
                    <a:pt x="10532" y="293"/>
                    <a:pt x="10508" y="286"/>
                    <a:pt x="10483" y="282"/>
                  </a:cubicBezTo>
                  <a:cubicBezTo>
                    <a:pt x="10477" y="282"/>
                    <a:pt x="10470" y="281"/>
                    <a:pt x="10463" y="281"/>
                  </a:cubicBezTo>
                  <a:cubicBezTo>
                    <a:pt x="10452" y="281"/>
                    <a:pt x="10441" y="282"/>
                    <a:pt x="10431" y="282"/>
                  </a:cubicBezTo>
                  <a:cubicBezTo>
                    <a:pt x="10422" y="282"/>
                    <a:pt x="10414" y="282"/>
                    <a:pt x="10406" y="280"/>
                  </a:cubicBezTo>
                  <a:cubicBezTo>
                    <a:pt x="10380" y="278"/>
                    <a:pt x="10357" y="270"/>
                    <a:pt x="10331" y="266"/>
                  </a:cubicBezTo>
                  <a:cubicBezTo>
                    <a:pt x="10318" y="265"/>
                    <a:pt x="10306" y="265"/>
                    <a:pt x="10293" y="265"/>
                  </a:cubicBezTo>
                  <a:cubicBezTo>
                    <a:pt x="10280" y="265"/>
                    <a:pt x="10268" y="265"/>
                    <a:pt x="10255" y="263"/>
                  </a:cubicBezTo>
                  <a:cubicBezTo>
                    <a:pt x="10229" y="261"/>
                    <a:pt x="10206" y="251"/>
                    <a:pt x="10180" y="248"/>
                  </a:cubicBezTo>
                  <a:cubicBezTo>
                    <a:pt x="10154" y="246"/>
                    <a:pt x="10131" y="242"/>
                    <a:pt x="10105" y="240"/>
                  </a:cubicBezTo>
                  <a:cubicBezTo>
                    <a:pt x="10079" y="236"/>
                    <a:pt x="10056" y="232"/>
                    <a:pt x="10030" y="230"/>
                  </a:cubicBezTo>
                  <a:cubicBezTo>
                    <a:pt x="10004" y="227"/>
                    <a:pt x="9979" y="227"/>
                    <a:pt x="9954" y="225"/>
                  </a:cubicBezTo>
                  <a:cubicBezTo>
                    <a:pt x="9928" y="221"/>
                    <a:pt x="9904" y="218"/>
                    <a:pt x="9879" y="214"/>
                  </a:cubicBezTo>
                  <a:cubicBezTo>
                    <a:pt x="9853" y="211"/>
                    <a:pt x="9829" y="205"/>
                    <a:pt x="9804" y="203"/>
                  </a:cubicBezTo>
                  <a:lnTo>
                    <a:pt x="9727" y="195"/>
                  </a:lnTo>
                  <a:cubicBezTo>
                    <a:pt x="9715" y="194"/>
                    <a:pt x="9702" y="194"/>
                    <a:pt x="9689" y="194"/>
                  </a:cubicBezTo>
                  <a:cubicBezTo>
                    <a:pt x="9677" y="194"/>
                    <a:pt x="9664" y="194"/>
                    <a:pt x="9651" y="192"/>
                  </a:cubicBezTo>
                  <a:cubicBezTo>
                    <a:pt x="9625" y="189"/>
                    <a:pt x="9602" y="184"/>
                    <a:pt x="9576" y="182"/>
                  </a:cubicBezTo>
                  <a:cubicBezTo>
                    <a:pt x="9550" y="179"/>
                    <a:pt x="9526" y="179"/>
                    <a:pt x="9500" y="176"/>
                  </a:cubicBezTo>
                  <a:cubicBezTo>
                    <a:pt x="9474" y="173"/>
                    <a:pt x="9448" y="170"/>
                    <a:pt x="9425" y="167"/>
                  </a:cubicBezTo>
                  <a:cubicBezTo>
                    <a:pt x="9399" y="165"/>
                    <a:pt x="9376" y="159"/>
                    <a:pt x="9350" y="156"/>
                  </a:cubicBezTo>
                  <a:cubicBezTo>
                    <a:pt x="9345" y="156"/>
                    <a:pt x="9341" y="156"/>
                    <a:pt x="9336" y="156"/>
                  </a:cubicBezTo>
                  <a:cubicBezTo>
                    <a:pt x="9321" y="156"/>
                    <a:pt x="9307" y="157"/>
                    <a:pt x="9292" y="157"/>
                  </a:cubicBezTo>
                  <a:cubicBezTo>
                    <a:pt x="9286" y="157"/>
                    <a:pt x="9280" y="157"/>
                    <a:pt x="9274" y="156"/>
                  </a:cubicBezTo>
                  <a:cubicBezTo>
                    <a:pt x="9248" y="154"/>
                    <a:pt x="9224" y="140"/>
                    <a:pt x="9199" y="139"/>
                  </a:cubicBezTo>
                  <a:cubicBezTo>
                    <a:pt x="9195" y="138"/>
                    <a:pt x="9192" y="138"/>
                    <a:pt x="9189" y="138"/>
                  </a:cubicBezTo>
                  <a:cubicBezTo>
                    <a:pt x="9169" y="138"/>
                    <a:pt x="9148" y="145"/>
                    <a:pt x="9128" y="145"/>
                  </a:cubicBezTo>
                  <a:cubicBezTo>
                    <a:pt x="9125" y="145"/>
                    <a:pt x="9123" y="144"/>
                    <a:pt x="9121" y="144"/>
                  </a:cubicBezTo>
                  <a:cubicBezTo>
                    <a:pt x="9095" y="141"/>
                    <a:pt x="9070" y="138"/>
                    <a:pt x="9045" y="135"/>
                  </a:cubicBezTo>
                  <a:lnTo>
                    <a:pt x="8969" y="127"/>
                  </a:lnTo>
                  <a:cubicBezTo>
                    <a:pt x="8943" y="124"/>
                    <a:pt x="8917" y="122"/>
                    <a:pt x="8891" y="120"/>
                  </a:cubicBezTo>
                  <a:cubicBezTo>
                    <a:pt x="8867" y="117"/>
                    <a:pt x="8841" y="116"/>
                    <a:pt x="8815" y="113"/>
                  </a:cubicBezTo>
                  <a:cubicBezTo>
                    <a:pt x="8790" y="112"/>
                    <a:pt x="8765" y="107"/>
                    <a:pt x="8739" y="106"/>
                  </a:cubicBezTo>
                  <a:cubicBezTo>
                    <a:pt x="8727" y="105"/>
                    <a:pt x="8714" y="105"/>
                    <a:pt x="8701" y="105"/>
                  </a:cubicBezTo>
                  <a:cubicBezTo>
                    <a:pt x="8688" y="105"/>
                    <a:pt x="8676" y="105"/>
                    <a:pt x="8663" y="104"/>
                  </a:cubicBezTo>
                  <a:cubicBezTo>
                    <a:pt x="8638" y="102"/>
                    <a:pt x="8613" y="91"/>
                    <a:pt x="8588" y="90"/>
                  </a:cubicBezTo>
                  <a:cubicBezTo>
                    <a:pt x="8586" y="89"/>
                    <a:pt x="8584" y="89"/>
                    <a:pt x="8582" y="89"/>
                  </a:cubicBezTo>
                  <a:cubicBezTo>
                    <a:pt x="8561" y="89"/>
                    <a:pt x="8539" y="98"/>
                    <a:pt x="8517" y="98"/>
                  </a:cubicBezTo>
                  <a:cubicBezTo>
                    <a:pt x="8515" y="98"/>
                    <a:pt x="8513" y="98"/>
                    <a:pt x="8511" y="98"/>
                  </a:cubicBezTo>
                  <a:cubicBezTo>
                    <a:pt x="8487" y="97"/>
                    <a:pt x="8462" y="81"/>
                    <a:pt x="8436" y="80"/>
                  </a:cubicBezTo>
                  <a:cubicBezTo>
                    <a:pt x="8412" y="79"/>
                    <a:pt x="8386" y="79"/>
                    <a:pt x="8360" y="77"/>
                  </a:cubicBezTo>
                  <a:cubicBezTo>
                    <a:pt x="8356" y="77"/>
                    <a:pt x="8352" y="77"/>
                    <a:pt x="8348" y="77"/>
                  </a:cubicBezTo>
                  <a:cubicBezTo>
                    <a:pt x="8336" y="77"/>
                    <a:pt x="8324" y="77"/>
                    <a:pt x="8311" y="77"/>
                  </a:cubicBezTo>
                  <a:cubicBezTo>
                    <a:pt x="8302" y="77"/>
                    <a:pt x="8293" y="77"/>
                    <a:pt x="8284" y="76"/>
                  </a:cubicBezTo>
                  <a:cubicBezTo>
                    <a:pt x="8282" y="76"/>
                    <a:pt x="8279" y="76"/>
                    <a:pt x="8277" y="76"/>
                  </a:cubicBezTo>
                  <a:cubicBezTo>
                    <a:pt x="8256" y="76"/>
                    <a:pt x="8235" y="79"/>
                    <a:pt x="8215" y="79"/>
                  </a:cubicBezTo>
                  <a:cubicBezTo>
                    <a:pt x="8213" y="79"/>
                    <a:pt x="8210" y="79"/>
                    <a:pt x="8208" y="79"/>
                  </a:cubicBezTo>
                  <a:cubicBezTo>
                    <a:pt x="8182" y="77"/>
                    <a:pt x="8158" y="70"/>
                    <a:pt x="8133" y="68"/>
                  </a:cubicBezTo>
                  <a:cubicBezTo>
                    <a:pt x="8128" y="68"/>
                    <a:pt x="8123" y="68"/>
                    <a:pt x="8117" y="68"/>
                  </a:cubicBezTo>
                  <a:cubicBezTo>
                    <a:pt x="8100" y="68"/>
                    <a:pt x="8082" y="69"/>
                    <a:pt x="8065" y="69"/>
                  </a:cubicBezTo>
                  <a:cubicBezTo>
                    <a:pt x="8062" y="69"/>
                    <a:pt x="8059" y="69"/>
                    <a:pt x="8056" y="69"/>
                  </a:cubicBezTo>
                  <a:lnTo>
                    <a:pt x="7980" y="65"/>
                  </a:lnTo>
                  <a:cubicBezTo>
                    <a:pt x="7954" y="64"/>
                    <a:pt x="7930" y="55"/>
                    <a:pt x="7905" y="54"/>
                  </a:cubicBezTo>
                  <a:cubicBezTo>
                    <a:pt x="7879" y="53"/>
                    <a:pt x="7855" y="48"/>
                    <a:pt x="7829" y="47"/>
                  </a:cubicBezTo>
                  <a:cubicBezTo>
                    <a:pt x="7816" y="46"/>
                    <a:pt x="7803" y="46"/>
                    <a:pt x="7790" y="46"/>
                  </a:cubicBezTo>
                  <a:cubicBezTo>
                    <a:pt x="7778" y="46"/>
                    <a:pt x="7765" y="46"/>
                    <a:pt x="7753" y="45"/>
                  </a:cubicBezTo>
                  <a:cubicBezTo>
                    <a:pt x="7749" y="44"/>
                    <a:pt x="7745" y="44"/>
                    <a:pt x="7741" y="44"/>
                  </a:cubicBezTo>
                  <a:cubicBezTo>
                    <a:pt x="7726" y="44"/>
                    <a:pt x="7711" y="45"/>
                    <a:pt x="7696" y="45"/>
                  </a:cubicBezTo>
                  <a:cubicBezTo>
                    <a:pt x="7689" y="45"/>
                    <a:pt x="7682" y="45"/>
                    <a:pt x="7676" y="45"/>
                  </a:cubicBezTo>
                  <a:lnTo>
                    <a:pt x="7600" y="41"/>
                  </a:lnTo>
                  <a:cubicBezTo>
                    <a:pt x="7593" y="41"/>
                    <a:pt x="7586" y="41"/>
                    <a:pt x="7580" y="41"/>
                  </a:cubicBezTo>
                  <a:cubicBezTo>
                    <a:pt x="7565" y="41"/>
                    <a:pt x="7550" y="42"/>
                    <a:pt x="7535" y="42"/>
                  </a:cubicBezTo>
                  <a:cubicBezTo>
                    <a:pt x="7531" y="42"/>
                    <a:pt x="7528" y="42"/>
                    <a:pt x="7524" y="41"/>
                  </a:cubicBezTo>
                  <a:cubicBezTo>
                    <a:pt x="7498" y="39"/>
                    <a:pt x="7472" y="33"/>
                    <a:pt x="7448" y="33"/>
                  </a:cubicBezTo>
                  <a:cubicBezTo>
                    <a:pt x="7422" y="32"/>
                    <a:pt x="7396" y="25"/>
                    <a:pt x="7370" y="23"/>
                  </a:cubicBezTo>
                  <a:cubicBezTo>
                    <a:pt x="7369" y="23"/>
                    <a:pt x="7368" y="23"/>
                    <a:pt x="7367" y="23"/>
                  </a:cubicBezTo>
                  <a:cubicBezTo>
                    <a:pt x="7343" y="23"/>
                    <a:pt x="7319" y="33"/>
                    <a:pt x="7294" y="33"/>
                  </a:cubicBezTo>
                  <a:cubicBezTo>
                    <a:pt x="7269" y="32"/>
                    <a:pt x="7244" y="25"/>
                    <a:pt x="7218" y="23"/>
                  </a:cubicBezTo>
                  <a:cubicBezTo>
                    <a:pt x="7193" y="22"/>
                    <a:pt x="7167" y="17"/>
                    <a:pt x="7142" y="17"/>
                  </a:cubicBezTo>
                  <a:cubicBezTo>
                    <a:pt x="7141" y="17"/>
                    <a:pt x="7139" y="17"/>
                    <a:pt x="7137" y="17"/>
                  </a:cubicBezTo>
                  <a:cubicBezTo>
                    <a:pt x="7115" y="17"/>
                    <a:pt x="7093" y="22"/>
                    <a:pt x="7070" y="22"/>
                  </a:cubicBezTo>
                  <a:cubicBezTo>
                    <a:pt x="7069" y="22"/>
                    <a:pt x="7067" y="22"/>
                    <a:pt x="7065" y="22"/>
                  </a:cubicBezTo>
                  <a:cubicBezTo>
                    <a:pt x="7041" y="21"/>
                    <a:pt x="7015" y="15"/>
                    <a:pt x="6989" y="13"/>
                  </a:cubicBezTo>
                  <a:cubicBezTo>
                    <a:pt x="6972" y="13"/>
                    <a:pt x="6955" y="13"/>
                    <a:pt x="6939" y="13"/>
                  </a:cubicBezTo>
                  <a:cubicBezTo>
                    <a:pt x="6930" y="13"/>
                    <a:pt x="6922" y="13"/>
                    <a:pt x="6913" y="13"/>
                  </a:cubicBezTo>
                  <a:cubicBezTo>
                    <a:pt x="6887" y="13"/>
                    <a:pt x="6862" y="9"/>
                    <a:pt x="6837" y="9"/>
                  </a:cubicBezTo>
                  <a:cubicBezTo>
                    <a:pt x="6811" y="9"/>
                    <a:pt x="6786" y="17"/>
                    <a:pt x="6760" y="17"/>
                  </a:cubicBezTo>
                  <a:cubicBezTo>
                    <a:pt x="6735" y="17"/>
                    <a:pt x="6710" y="16"/>
                    <a:pt x="6684" y="16"/>
                  </a:cubicBezTo>
                  <a:cubicBezTo>
                    <a:pt x="6658" y="16"/>
                    <a:pt x="6634" y="15"/>
                    <a:pt x="6608" y="13"/>
                  </a:cubicBezTo>
                  <a:cubicBezTo>
                    <a:pt x="6582" y="13"/>
                    <a:pt x="6556" y="17"/>
                    <a:pt x="6532" y="17"/>
                  </a:cubicBezTo>
                  <a:cubicBezTo>
                    <a:pt x="6506" y="17"/>
                    <a:pt x="6480" y="2"/>
                    <a:pt x="6455" y="2"/>
                  </a:cubicBezTo>
                  <a:cubicBezTo>
                    <a:pt x="6430" y="2"/>
                    <a:pt x="6404" y="15"/>
                    <a:pt x="6379" y="15"/>
                  </a:cubicBezTo>
                  <a:cubicBezTo>
                    <a:pt x="6353" y="15"/>
                    <a:pt x="6328" y="4"/>
                    <a:pt x="6303" y="4"/>
                  </a:cubicBezTo>
                  <a:cubicBezTo>
                    <a:pt x="6277" y="4"/>
                    <a:pt x="6251" y="6"/>
                    <a:pt x="6227" y="6"/>
                  </a:cubicBezTo>
                  <a:cubicBezTo>
                    <a:pt x="6201" y="6"/>
                    <a:pt x="6175" y="10"/>
                    <a:pt x="6149" y="10"/>
                  </a:cubicBezTo>
                  <a:cubicBezTo>
                    <a:pt x="6125" y="10"/>
                    <a:pt x="6099" y="16"/>
                    <a:pt x="6073" y="16"/>
                  </a:cubicBezTo>
                  <a:cubicBezTo>
                    <a:pt x="6048" y="16"/>
                    <a:pt x="6023" y="9"/>
                    <a:pt x="5997" y="9"/>
                  </a:cubicBezTo>
                  <a:cubicBezTo>
                    <a:pt x="5972" y="9"/>
                    <a:pt x="5946" y="2"/>
                    <a:pt x="5921" y="2"/>
                  </a:cubicBezTo>
                  <a:cubicBezTo>
                    <a:pt x="5896" y="2"/>
                    <a:pt x="5870" y="7"/>
                    <a:pt x="5844" y="7"/>
                  </a:cubicBezTo>
                  <a:cubicBezTo>
                    <a:pt x="5819" y="7"/>
                    <a:pt x="5794" y="1"/>
                    <a:pt x="5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4"/>
            <p:cNvSpPr/>
            <p:nvPr/>
          </p:nvSpPr>
          <p:spPr>
            <a:xfrm>
              <a:off x="4500925" y="3644025"/>
              <a:ext cx="267900" cy="238025"/>
            </a:xfrm>
            <a:custGeom>
              <a:avLst/>
              <a:gdLst/>
              <a:ahLst/>
              <a:cxnLst/>
              <a:rect l="l" t="t" r="r" b="b"/>
              <a:pathLst>
                <a:path w="10716" h="9521" extrusionOk="0">
                  <a:moveTo>
                    <a:pt x="1549" y="9516"/>
                  </a:moveTo>
                  <a:lnTo>
                    <a:pt x="1549" y="9516"/>
                  </a:lnTo>
                  <a:cubicBezTo>
                    <a:pt x="1549" y="9516"/>
                    <a:pt x="1549" y="9516"/>
                    <a:pt x="1549" y="9517"/>
                  </a:cubicBezTo>
                  <a:cubicBezTo>
                    <a:pt x="1549" y="9516"/>
                    <a:pt x="1549" y="9516"/>
                    <a:pt x="1549" y="9516"/>
                  </a:cubicBezTo>
                  <a:close/>
                  <a:moveTo>
                    <a:pt x="5817" y="1"/>
                  </a:moveTo>
                  <a:cubicBezTo>
                    <a:pt x="5805" y="1"/>
                    <a:pt x="5792" y="2"/>
                    <a:pt x="5779" y="2"/>
                  </a:cubicBezTo>
                  <a:cubicBezTo>
                    <a:pt x="5767" y="3"/>
                    <a:pt x="5753" y="3"/>
                    <a:pt x="5741" y="3"/>
                  </a:cubicBezTo>
                  <a:cubicBezTo>
                    <a:pt x="5725" y="3"/>
                    <a:pt x="5711" y="7"/>
                    <a:pt x="5699" y="11"/>
                  </a:cubicBezTo>
                  <a:cubicBezTo>
                    <a:pt x="5687" y="16"/>
                    <a:pt x="5676" y="18"/>
                    <a:pt x="5665" y="18"/>
                  </a:cubicBezTo>
                  <a:cubicBezTo>
                    <a:pt x="5664" y="18"/>
                    <a:pt x="5662" y="18"/>
                    <a:pt x="5661" y="18"/>
                  </a:cubicBezTo>
                  <a:cubicBezTo>
                    <a:pt x="5651" y="18"/>
                    <a:pt x="5640" y="15"/>
                    <a:pt x="5630" y="12"/>
                  </a:cubicBezTo>
                  <a:cubicBezTo>
                    <a:pt x="5619" y="9"/>
                    <a:pt x="5606" y="6"/>
                    <a:pt x="5593" y="6"/>
                  </a:cubicBezTo>
                  <a:cubicBezTo>
                    <a:pt x="5591" y="6"/>
                    <a:pt x="5589" y="6"/>
                    <a:pt x="5587" y="6"/>
                  </a:cubicBezTo>
                  <a:cubicBezTo>
                    <a:pt x="5572" y="6"/>
                    <a:pt x="5559" y="10"/>
                    <a:pt x="5545" y="12"/>
                  </a:cubicBezTo>
                  <a:cubicBezTo>
                    <a:pt x="5534" y="16"/>
                    <a:pt x="5522" y="18"/>
                    <a:pt x="5511" y="18"/>
                  </a:cubicBezTo>
                  <a:lnTo>
                    <a:pt x="5435" y="19"/>
                  </a:lnTo>
                  <a:lnTo>
                    <a:pt x="5358" y="19"/>
                  </a:lnTo>
                  <a:cubicBezTo>
                    <a:pt x="5346" y="19"/>
                    <a:pt x="5334" y="19"/>
                    <a:pt x="5323" y="18"/>
                  </a:cubicBezTo>
                  <a:cubicBezTo>
                    <a:pt x="5309" y="17"/>
                    <a:pt x="5296" y="17"/>
                    <a:pt x="5282" y="17"/>
                  </a:cubicBezTo>
                  <a:cubicBezTo>
                    <a:pt x="5269" y="17"/>
                    <a:pt x="5255" y="18"/>
                    <a:pt x="5242" y="18"/>
                  </a:cubicBezTo>
                  <a:cubicBezTo>
                    <a:pt x="5228" y="18"/>
                    <a:pt x="5217" y="19"/>
                    <a:pt x="5205" y="19"/>
                  </a:cubicBezTo>
                  <a:cubicBezTo>
                    <a:pt x="5201" y="20"/>
                    <a:pt x="5197" y="20"/>
                    <a:pt x="5193" y="20"/>
                  </a:cubicBezTo>
                  <a:cubicBezTo>
                    <a:pt x="5185" y="20"/>
                    <a:pt x="5177" y="19"/>
                    <a:pt x="5168" y="18"/>
                  </a:cubicBezTo>
                  <a:cubicBezTo>
                    <a:pt x="5154" y="17"/>
                    <a:pt x="5142" y="17"/>
                    <a:pt x="5128" y="17"/>
                  </a:cubicBezTo>
                  <a:cubicBezTo>
                    <a:pt x="5123" y="17"/>
                    <a:pt x="5119" y="17"/>
                    <a:pt x="5115" y="17"/>
                  </a:cubicBezTo>
                  <a:cubicBezTo>
                    <a:pt x="5107" y="17"/>
                    <a:pt x="5099" y="17"/>
                    <a:pt x="5090" y="17"/>
                  </a:cubicBezTo>
                  <a:lnTo>
                    <a:pt x="5051" y="17"/>
                  </a:lnTo>
                  <a:lnTo>
                    <a:pt x="4975" y="19"/>
                  </a:lnTo>
                  <a:cubicBezTo>
                    <a:pt x="4960" y="19"/>
                    <a:pt x="4945" y="24"/>
                    <a:pt x="4932" y="29"/>
                  </a:cubicBezTo>
                  <a:cubicBezTo>
                    <a:pt x="4919" y="33"/>
                    <a:pt x="4908" y="37"/>
                    <a:pt x="4897" y="37"/>
                  </a:cubicBezTo>
                  <a:cubicBezTo>
                    <a:pt x="4887" y="37"/>
                    <a:pt x="4875" y="34"/>
                    <a:pt x="4863" y="32"/>
                  </a:cubicBezTo>
                  <a:cubicBezTo>
                    <a:pt x="4849" y="29"/>
                    <a:pt x="4835" y="26"/>
                    <a:pt x="4820" y="26"/>
                  </a:cubicBezTo>
                  <a:cubicBezTo>
                    <a:pt x="4805" y="26"/>
                    <a:pt x="4792" y="30"/>
                    <a:pt x="4778" y="34"/>
                  </a:cubicBezTo>
                  <a:cubicBezTo>
                    <a:pt x="4767" y="37"/>
                    <a:pt x="4755" y="40"/>
                    <a:pt x="4744" y="40"/>
                  </a:cubicBezTo>
                  <a:cubicBezTo>
                    <a:pt x="4731" y="40"/>
                    <a:pt x="4720" y="39"/>
                    <a:pt x="4708" y="39"/>
                  </a:cubicBezTo>
                  <a:cubicBezTo>
                    <a:pt x="4694" y="38"/>
                    <a:pt x="4681" y="38"/>
                    <a:pt x="4667" y="38"/>
                  </a:cubicBezTo>
                  <a:lnTo>
                    <a:pt x="4590" y="38"/>
                  </a:lnTo>
                  <a:cubicBezTo>
                    <a:pt x="4578" y="39"/>
                    <a:pt x="4564" y="39"/>
                    <a:pt x="4552" y="39"/>
                  </a:cubicBezTo>
                  <a:cubicBezTo>
                    <a:pt x="4539" y="39"/>
                    <a:pt x="4526" y="40"/>
                    <a:pt x="4512" y="40"/>
                  </a:cubicBezTo>
                  <a:lnTo>
                    <a:pt x="4476" y="40"/>
                  </a:lnTo>
                  <a:cubicBezTo>
                    <a:pt x="4467" y="40"/>
                    <a:pt x="4458" y="40"/>
                    <a:pt x="4449" y="40"/>
                  </a:cubicBezTo>
                  <a:cubicBezTo>
                    <a:pt x="4445" y="40"/>
                    <a:pt x="4440" y="40"/>
                    <a:pt x="4436" y="40"/>
                  </a:cubicBezTo>
                  <a:cubicBezTo>
                    <a:pt x="4423" y="40"/>
                    <a:pt x="4409" y="44"/>
                    <a:pt x="4396" y="45"/>
                  </a:cubicBezTo>
                  <a:cubicBezTo>
                    <a:pt x="4383" y="46"/>
                    <a:pt x="4371" y="49"/>
                    <a:pt x="4360" y="49"/>
                  </a:cubicBezTo>
                  <a:cubicBezTo>
                    <a:pt x="4346" y="49"/>
                    <a:pt x="4333" y="53"/>
                    <a:pt x="4319" y="55"/>
                  </a:cubicBezTo>
                  <a:cubicBezTo>
                    <a:pt x="4307" y="59"/>
                    <a:pt x="4296" y="62"/>
                    <a:pt x="4285" y="62"/>
                  </a:cubicBezTo>
                  <a:cubicBezTo>
                    <a:pt x="4281" y="62"/>
                    <a:pt x="4277" y="63"/>
                    <a:pt x="4274" y="63"/>
                  </a:cubicBezTo>
                  <a:cubicBezTo>
                    <a:pt x="4265" y="63"/>
                    <a:pt x="4256" y="61"/>
                    <a:pt x="4248" y="61"/>
                  </a:cubicBezTo>
                  <a:cubicBezTo>
                    <a:pt x="4239" y="60"/>
                    <a:pt x="4229" y="59"/>
                    <a:pt x="4219" y="59"/>
                  </a:cubicBezTo>
                  <a:cubicBezTo>
                    <a:pt x="4215" y="59"/>
                    <a:pt x="4211" y="59"/>
                    <a:pt x="4207" y="60"/>
                  </a:cubicBezTo>
                  <a:cubicBezTo>
                    <a:pt x="4195" y="61"/>
                    <a:pt x="4182" y="61"/>
                    <a:pt x="4169" y="61"/>
                  </a:cubicBezTo>
                  <a:cubicBezTo>
                    <a:pt x="4156" y="61"/>
                    <a:pt x="4142" y="61"/>
                    <a:pt x="4129" y="62"/>
                  </a:cubicBezTo>
                  <a:cubicBezTo>
                    <a:pt x="4115" y="64"/>
                    <a:pt x="4104" y="65"/>
                    <a:pt x="4091" y="66"/>
                  </a:cubicBezTo>
                  <a:cubicBezTo>
                    <a:pt x="4078" y="67"/>
                    <a:pt x="4065" y="69"/>
                    <a:pt x="4053" y="70"/>
                  </a:cubicBezTo>
                  <a:cubicBezTo>
                    <a:pt x="4038" y="71"/>
                    <a:pt x="4024" y="76"/>
                    <a:pt x="4012" y="78"/>
                  </a:cubicBezTo>
                  <a:cubicBezTo>
                    <a:pt x="4000" y="81"/>
                    <a:pt x="3987" y="83"/>
                    <a:pt x="3976" y="85"/>
                  </a:cubicBezTo>
                  <a:cubicBezTo>
                    <a:pt x="3972" y="86"/>
                    <a:pt x="3968" y="86"/>
                    <a:pt x="3964" y="86"/>
                  </a:cubicBezTo>
                  <a:cubicBezTo>
                    <a:pt x="3957" y="86"/>
                    <a:pt x="3949" y="85"/>
                    <a:pt x="3941" y="85"/>
                  </a:cubicBezTo>
                  <a:cubicBezTo>
                    <a:pt x="3932" y="85"/>
                    <a:pt x="3923" y="84"/>
                    <a:pt x="3914" y="84"/>
                  </a:cubicBezTo>
                  <a:cubicBezTo>
                    <a:pt x="3909" y="84"/>
                    <a:pt x="3905" y="85"/>
                    <a:pt x="3900" y="85"/>
                  </a:cubicBezTo>
                  <a:cubicBezTo>
                    <a:pt x="3887" y="86"/>
                    <a:pt x="3873" y="89"/>
                    <a:pt x="3861" y="91"/>
                  </a:cubicBezTo>
                  <a:lnTo>
                    <a:pt x="3824" y="94"/>
                  </a:lnTo>
                  <a:cubicBezTo>
                    <a:pt x="3820" y="95"/>
                    <a:pt x="3816" y="95"/>
                    <a:pt x="3812" y="95"/>
                  </a:cubicBezTo>
                  <a:cubicBezTo>
                    <a:pt x="3804" y="95"/>
                    <a:pt x="3796" y="94"/>
                    <a:pt x="3788" y="94"/>
                  </a:cubicBezTo>
                  <a:cubicBezTo>
                    <a:pt x="3779" y="94"/>
                    <a:pt x="3770" y="93"/>
                    <a:pt x="3761" y="93"/>
                  </a:cubicBezTo>
                  <a:cubicBezTo>
                    <a:pt x="3757" y="93"/>
                    <a:pt x="3752" y="94"/>
                    <a:pt x="3748" y="94"/>
                  </a:cubicBezTo>
                  <a:cubicBezTo>
                    <a:pt x="3734" y="96"/>
                    <a:pt x="3721" y="98"/>
                    <a:pt x="3707" y="101"/>
                  </a:cubicBezTo>
                  <a:cubicBezTo>
                    <a:pt x="3696" y="102"/>
                    <a:pt x="3684" y="105"/>
                    <a:pt x="3671" y="107"/>
                  </a:cubicBezTo>
                  <a:cubicBezTo>
                    <a:pt x="3667" y="107"/>
                    <a:pt x="3663" y="107"/>
                    <a:pt x="3659" y="107"/>
                  </a:cubicBezTo>
                  <a:cubicBezTo>
                    <a:pt x="3651" y="107"/>
                    <a:pt x="3643" y="107"/>
                    <a:pt x="3636" y="107"/>
                  </a:cubicBezTo>
                  <a:cubicBezTo>
                    <a:pt x="3626" y="107"/>
                    <a:pt x="3618" y="106"/>
                    <a:pt x="3609" y="106"/>
                  </a:cubicBezTo>
                  <a:cubicBezTo>
                    <a:pt x="3604" y="106"/>
                    <a:pt x="3600" y="106"/>
                    <a:pt x="3595" y="107"/>
                  </a:cubicBezTo>
                  <a:lnTo>
                    <a:pt x="3563" y="109"/>
                  </a:lnTo>
                  <a:lnTo>
                    <a:pt x="3519" y="113"/>
                  </a:lnTo>
                  <a:cubicBezTo>
                    <a:pt x="3505" y="114"/>
                    <a:pt x="3492" y="115"/>
                    <a:pt x="3478" y="119"/>
                  </a:cubicBezTo>
                  <a:cubicBezTo>
                    <a:pt x="3466" y="121"/>
                    <a:pt x="3455" y="123"/>
                    <a:pt x="3443" y="124"/>
                  </a:cubicBezTo>
                  <a:cubicBezTo>
                    <a:pt x="3430" y="125"/>
                    <a:pt x="3417" y="126"/>
                    <a:pt x="3405" y="126"/>
                  </a:cubicBezTo>
                  <a:cubicBezTo>
                    <a:pt x="3391" y="128"/>
                    <a:pt x="3379" y="128"/>
                    <a:pt x="3365" y="129"/>
                  </a:cubicBezTo>
                  <a:cubicBezTo>
                    <a:pt x="3352" y="130"/>
                    <a:pt x="3339" y="130"/>
                    <a:pt x="3327" y="130"/>
                  </a:cubicBezTo>
                  <a:cubicBezTo>
                    <a:pt x="3314" y="130"/>
                    <a:pt x="3300" y="130"/>
                    <a:pt x="3287" y="131"/>
                  </a:cubicBezTo>
                  <a:cubicBezTo>
                    <a:pt x="3272" y="134"/>
                    <a:pt x="3259" y="137"/>
                    <a:pt x="3246" y="141"/>
                  </a:cubicBezTo>
                  <a:cubicBezTo>
                    <a:pt x="3234" y="145"/>
                    <a:pt x="3221" y="147"/>
                    <a:pt x="3210" y="150"/>
                  </a:cubicBezTo>
                  <a:cubicBezTo>
                    <a:pt x="3199" y="151"/>
                    <a:pt x="3186" y="151"/>
                    <a:pt x="3173" y="151"/>
                  </a:cubicBezTo>
                  <a:cubicBezTo>
                    <a:pt x="3160" y="151"/>
                    <a:pt x="3146" y="151"/>
                    <a:pt x="3133" y="152"/>
                  </a:cubicBezTo>
                  <a:cubicBezTo>
                    <a:pt x="3121" y="152"/>
                    <a:pt x="3109" y="152"/>
                    <a:pt x="3097" y="151"/>
                  </a:cubicBezTo>
                  <a:cubicBezTo>
                    <a:pt x="3088" y="150"/>
                    <a:pt x="3079" y="149"/>
                    <a:pt x="3069" y="149"/>
                  </a:cubicBezTo>
                  <a:cubicBezTo>
                    <a:pt x="3064" y="149"/>
                    <a:pt x="3060" y="149"/>
                    <a:pt x="3055" y="150"/>
                  </a:cubicBezTo>
                  <a:cubicBezTo>
                    <a:pt x="3041" y="151"/>
                    <a:pt x="3027" y="155"/>
                    <a:pt x="3014" y="158"/>
                  </a:cubicBezTo>
                  <a:cubicBezTo>
                    <a:pt x="3001" y="162"/>
                    <a:pt x="2990" y="166"/>
                    <a:pt x="2979" y="167"/>
                  </a:cubicBezTo>
                  <a:lnTo>
                    <a:pt x="2903" y="174"/>
                  </a:lnTo>
                  <a:cubicBezTo>
                    <a:pt x="2891" y="176"/>
                    <a:pt x="2878" y="176"/>
                    <a:pt x="2867" y="176"/>
                  </a:cubicBezTo>
                  <a:cubicBezTo>
                    <a:pt x="2854" y="176"/>
                    <a:pt x="2840" y="176"/>
                    <a:pt x="2827" y="177"/>
                  </a:cubicBezTo>
                  <a:cubicBezTo>
                    <a:pt x="2816" y="179"/>
                    <a:pt x="2803" y="179"/>
                    <a:pt x="2792" y="180"/>
                  </a:cubicBezTo>
                  <a:cubicBezTo>
                    <a:pt x="2779" y="182"/>
                    <a:pt x="2764" y="183"/>
                    <a:pt x="2750" y="184"/>
                  </a:cubicBezTo>
                  <a:cubicBezTo>
                    <a:pt x="2737" y="185"/>
                    <a:pt x="2725" y="185"/>
                    <a:pt x="2712" y="185"/>
                  </a:cubicBezTo>
                  <a:cubicBezTo>
                    <a:pt x="2699" y="187"/>
                    <a:pt x="2686" y="187"/>
                    <a:pt x="2673" y="188"/>
                  </a:cubicBezTo>
                  <a:lnTo>
                    <a:pt x="2597" y="198"/>
                  </a:lnTo>
                  <a:cubicBezTo>
                    <a:pt x="2583" y="199"/>
                    <a:pt x="2570" y="203"/>
                    <a:pt x="2556" y="205"/>
                  </a:cubicBezTo>
                  <a:cubicBezTo>
                    <a:pt x="2544" y="208"/>
                    <a:pt x="2532" y="211"/>
                    <a:pt x="2519" y="212"/>
                  </a:cubicBezTo>
                  <a:cubicBezTo>
                    <a:pt x="2508" y="214"/>
                    <a:pt x="2496" y="214"/>
                    <a:pt x="2484" y="214"/>
                  </a:cubicBezTo>
                  <a:cubicBezTo>
                    <a:pt x="2470" y="214"/>
                    <a:pt x="2455" y="214"/>
                    <a:pt x="2442" y="215"/>
                  </a:cubicBezTo>
                  <a:lnTo>
                    <a:pt x="2366" y="225"/>
                  </a:lnTo>
                  <a:cubicBezTo>
                    <a:pt x="2352" y="226"/>
                    <a:pt x="2340" y="231"/>
                    <a:pt x="2326" y="235"/>
                  </a:cubicBezTo>
                  <a:cubicBezTo>
                    <a:pt x="2314" y="238"/>
                    <a:pt x="2302" y="243"/>
                    <a:pt x="2291" y="244"/>
                  </a:cubicBezTo>
                  <a:cubicBezTo>
                    <a:pt x="2278" y="246"/>
                    <a:pt x="2267" y="247"/>
                    <a:pt x="2255" y="247"/>
                  </a:cubicBezTo>
                  <a:cubicBezTo>
                    <a:pt x="2241" y="247"/>
                    <a:pt x="2228" y="248"/>
                    <a:pt x="2214" y="249"/>
                  </a:cubicBezTo>
                  <a:lnTo>
                    <a:pt x="2175" y="258"/>
                  </a:lnTo>
                  <a:cubicBezTo>
                    <a:pt x="2163" y="260"/>
                    <a:pt x="2150" y="263"/>
                    <a:pt x="2138" y="264"/>
                  </a:cubicBezTo>
                  <a:cubicBezTo>
                    <a:pt x="2126" y="265"/>
                    <a:pt x="2114" y="265"/>
                    <a:pt x="2102" y="265"/>
                  </a:cubicBezTo>
                  <a:cubicBezTo>
                    <a:pt x="2089" y="265"/>
                    <a:pt x="2075" y="265"/>
                    <a:pt x="2060" y="267"/>
                  </a:cubicBezTo>
                  <a:cubicBezTo>
                    <a:pt x="2047" y="270"/>
                    <a:pt x="2033" y="273"/>
                    <a:pt x="2020" y="276"/>
                  </a:cubicBezTo>
                  <a:cubicBezTo>
                    <a:pt x="2009" y="279"/>
                    <a:pt x="1996" y="283"/>
                    <a:pt x="1984" y="285"/>
                  </a:cubicBezTo>
                  <a:cubicBezTo>
                    <a:pt x="1972" y="287"/>
                    <a:pt x="1960" y="287"/>
                    <a:pt x="1948" y="289"/>
                  </a:cubicBezTo>
                  <a:lnTo>
                    <a:pt x="1908" y="292"/>
                  </a:lnTo>
                  <a:cubicBezTo>
                    <a:pt x="1894" y="294"/>
                    <a:pt x="1882" y="294"/>
                    <a:pt x="1870" y="295"/>
                  </a:cubicBezTo>
                  <a:lnTo>
                    <a:pt x="1830" y="300"/>
                  </a:lnTo>
                  <a:cubicBezTo>
                    <a:pt x="1818" y="301"/>
                    <a:pt x="1805" y="302"/>
                    <a:pt x="1792" y="303"/>
                  </a:cubicBezTo>
                  <a:lnTo>
                    <a:pt x="1753" y="307"/>
                  </a:lnTo>
                  <a:lnTo>
                    <a:pt x="1677" y="318"/>
                  </a:lnTo>
                  <a:cubicBezTo>
                    <a:pt x="1662" y="319"/>
                    <a:pt x="1648" y="324"/>
                    <a:pt x="1635" y="330"/>
                  </a:cubicBezTo>
                  <a:cubicBezTo>
                    <a:pt x="1623" y="334"/>
                    <a:pt x="1612" y="339"/>
                    <a:pt x="1602" y="340"/>
                  </a:cubicBezTo>
                  <a:cubicBezTo>
                    <a:pt x="1589" y="342"/>
                    <a:pt x="1577" y="342"/>
                    <a:pt x="1565" y="343"/>
                  </a:cubicBezTo>
                  <a:cubicBezTo>
                    <a:pt x="1551" y="345"/>
                    <a:pt x="1538" y="345"/>
                    <a:pt x="1524" y="348"/>
                  </a:cubicBezTo>
                  <a:lnTo>
                    <a:pt x="1491" y="353"/>
                  </a:lnTo>
                  <a:cubicBezTo>
                    <a:pt x="1476" y="355"/>
                    <a:pt x="1463" y="356"/>
                    <a:pt x="1448" y="360"/>
                  </a:cubicBezTo>
                  <a:cubicBezTo>
                    <a:pt x="1437" y="361"/>
                    <a:pt x="1425" y="362"/>
                    <a:pt x="1412" y="362"/>
                  </a:cubicBezTo>
                  <a:cubicBezTo>
                    <a:pt x="1399" y="364"/>
                    <a:pt x="1385" y="364"/>
                    <a:pt x="1372" y="366"/>
                  </a:cubicBezTo>
                  <a:cubicBezTo>
                    <a:pt x="1358" y="367"/>
                    <a:pt x="1346" y="371"/>
                    <a:pt x="1332" y="376"/>
                  </a:cubicBezTo>
                  <a:cubicBezTo>
                    <a:pt x="1320" y="380"/>
                    <a:pt x="1308" y="383"/>
                    <a:pt x="1296" y="385"/>
                  </a:cubicBezTo>
                  <a:cubicBezTo>
                    <a:pt x="1283" y="386"/>
                    <a:pt x="1272" y="387"/>
                    <a:pt x="1260" y="387"/>
                  </a:cubicBezTo>
                  <a:cubicBezTo>
                    <a:pt x="1246" y="388"/>
                    <a:pt x="1233" y="388"/>
                    <a:pt x="1219" y="392"/>
                  </a:cubicBezTo>
                  <a:cubicBezTo>
                    <a:pt x="1203" y="394"/>
                    <a:pt x="1187" y="399"/>
                    <a:pt x="1173" y="403"/>
                  </a:cubicBezTo>
                  <a:cubicBezTo>
                    <a:pt x="1162" y="407"/>
                    <a:pt x="1153" y="409"/>
                    <a:pt x="1142" y="412"/>
                  </a:cubicBezTo>
                  <a:cubicBezTo>
                    <a:pt x="1126" y="414"/>
                    <a:pt x="1112" y="421"/>
                    <a:pt x="1099" y="428"/>
                  </a:cubicBezTo>
                  <a:cubicBezTo>
                    <a:pt x="1088" y="433"/>
                    <a:pt x="1079" y="439"/>
                    <a:pt x="1068" y="441"/>
                  </a:cubicBezTo>
                  <a:cubicBezTo>
                    <a:pt x="1057" y="444"/>
                    <a:pt x="1047" y="445"/>
                    <a:pt x="1035" y="446"/>
                  </a:cubicBezTo>
                  <a:cubicBezTo>
                    <a:pt x="1020" y="449"/>
                    <a:pt x="1005" y="451"/>
                    <a:pt x="991" y="456"/>
                  </a:cubicBezTo>
                  <a:cubicBezTo>
                    <a:pt x="976" y="461"/>
                    <a:pt x="962" y="469"/>
                    <a:pt x="949" y="476"/>
                  </a:cubicBezTo>
                  <a:cubicBezTo>
                    <a:pt x="940" y="482"/>
                    <a:pt x="930" y="487"/>
                    <a:pt x="919" y="490"/>
                  </a:cubicBezTo>
                  <a:cubicBezTo>
                    <a:pt x="903" y="498"/>
                    <a:pt x="887" y="505"/>
                    <a:pt x="871" y="514"/>
                  </a:cubicBezTo>
                  <a:cubicBezTo>
                    <a:pt x="864" y="517"/>
                    <a:pt x="857" y="521"/>
                    <a:pt x="849" y="526"/>
                  </a:cubicBezTo>
                  <a:cubicBezTo>
                    <a:pt x="838" y="530"/>
                    <a:pt x="828" y="533"/>
                    <a:pt x="817" y="537"/>
                  </a:cubicBezTo>
                  <a:cubicBezTo>
                    <a:pt x="805" y="543"/>
                    <a:pt x="790" y="548"/>
                    <a:pt x="777" y="557"/>
                  </a:cubicBezTo>
                  <a:cubicBezTo>
                    <a:pt x="763" y="564"/>
                    <a:pt x="751" y="574"/>
                    <a:pt x="739" y="583"/>
                  </a:cubicBezTo>
                  <a:cubicBezTo>
                    <a:pt x="730" y="590"/>
                    <a:pt x="721" y="596"/>
                    <a:pt x="713" y="602"/>
                  </a:cubicBezTo>
                  <a:lnTo>
                    <a:pt x="684" y="618"/>
                  </a:lnTo>
                  <a:cubicBezTo>
                    <a:pt x="672" y="626"/>
                    <a:pt x="657" y="633"/>
                    <a:pt x="645" y="642"/>
                  </a:cubicBezTo>
                  <a:cubicBezTo>
                    <a:pt x="635" y="649"/>
                    <a:pt x="625" y="654"/>
                    <a:pt x="616" y="659"/>
                  </a:cubicBezTo>
                  <a:cubicBezTo>
                    <a:pt x="602" y="666"/>
                    <a:pt x="589" y="674"/>
                    <a:pt x="576" y="683"/>
                  </a:cubicBezTo>
                  <a:cubicBezTo>
                    <a:pt x="563" y="696"/>
                    <a:pt x="549" y="709"/>
                    <a:pt x="536" y="720"/>
                  </a:cubicBezTo>
                  <a:lnTo>
                    <a:pt x="518" y="737"/>
                  </a:lnTo>
                  <a:cubicBezTo>
                    <a:pt x="506" y="746"/>
                    <a:pt x="495" y="758"/>
                    <a:pt x="485" y="771"/>
                  </a:cubicBezTo>
                  <a:cubicBezTo>
                    <a:pt x="479" y="778"/>
                    <a:pt x="473" y="787"/>
                    <a:pt x="464" y="794"/>
                  </a:cubicBezTo>
                  <a:cubicBezTo>
                    <a:pt x="453" y="805"/>
                    <a:pt x="445" y="817"/>
                    <a:pt x="436" y="830"/>
                  </a:cubicBezTo>
                  <a:cubicBezTo>
                    <a:pt x="430" y="838"/>
                    <a:pt x="424" y="848"/>
                    <a:pt x="416" y="857"/>
                  </a:cubicBezTo>
                  <a:cubicBezTo>
                    <a:pt x="409" y="864"/>
                    <a:pt x="400" y="870"/>
                    <a:pt x="391" y="879"/>
                  </a:cubicBezTo>
                  <a:cubicBezTo>
                    <a:pt x="378" y="889"/>
                    <a:pt x="367" y="897"/>
                    <a:pt x="357" y="910"/>
                  </a:cubicBezTo>
                  <a:cubicBezTo>
                    <a:pt x="341" y="929"/>
                    <a:pt x="325" y="951"/>
                    <a:pt x="311" y="972"/>
                  </a:cubicBezTo>
                  <a:cubicBezTo>
                    <a:pt x="301" y="985"/>
                    <a:pt x="295" y="998"/>
                    <a:pt x="287" y="1012"/>
                  </a:cubicBezTo>
                  <a:cubicBezTo>
                    <a:pt x="282" y="1023"/>
                    <a:pt x="279" y="1031"/>
                    <a:pt x="271" y="1041"/>
                  </a:cubicBezTo>
                  <a:lnTo>
                    <a:pt x="258" y="1061"/>
                  </a:lnTo>
                  <a:cubicBezTo>
                    <a:pt x="248" y="1076"/>
                    <a:pt x="238" y="1090"/>
                    <a:pt x="228" y="1106"/>
                  </a:cubicBezTo>
                  <a:cubicBezTo>
                    <a:pt x="221" y="1120"/>
                    <a:pt x="216" y="1135"/>
                    <a:pt x="210" y="1148"/>
                  </a:cubicBezTo>
                  <a:cubicBezTo>
                    <a:pt x="206" y="1159"/>
                    <a:pt x="202" y="1169"/>
                    <a:pt x="196" y="1179"/>
                  </a:cubicBezTo>
                  <a:cubicBezTo>
                    <a:pt x="193" y="1189"/>
                    <a:pt x="186" y="1197"/>
                    <a:pt x="178" y="1207"/>
                  </a:cubicBezTo>
                  <a:cubicBezTo>
                    <a:pt x="168" y="1217"/>
                    <a:pt x="159" y="1229"/>
                    <a:pt x="152" y="1244"/>
                  </a:cubicBezTo>
                  <a:cubicBezTo>
                    <a:pt x="142" y="1269"/>
                    <a:pt x="131" y="1292"/>
                    <a:pt x="121" y="1317"/>
                  </a:cubicBezTo>
                  <a:cubicBezTo>
                    <a:pt x="116" y="1330"/>
                    <a:pt x="113" y="1345"/>
                    <a:pt x="109" y="1360"/>
                  </a:cubicBezTo>
                  <a:cubicBezTo>
                    <a:pt x="108" y="1372"/>
                    <a:pt x="105" y="1382"/>
                    <a:pt x="102" y="1393"/>
                  </a:cubicBezTo>
                  <a:cubicBezTo>
                    <a:pt x="98" y="1404"/>
                    <a:pt x="92" y="1414"/>
                    <a:pt x="87" y="1424"/>
                  </a:cubicBezTo>
                  <a:cubicBezTo>
                    <a:pt x="81" y="1437"/>
                    <a:pt x="72" y="1451"/>
                    <a:pt x="68" y="1465"/>
                  </a:cubicBezTo>
                  <a:cubicBezTo>
                    <a:pt x="62" y="1481"/>
                    <a:pt x="62" y="1496"/>
                    <a:pt x="62" y="1511"/>
                  </a:cubicBezTo>
                  <a:cubicBezTo>
                    <a:pt x="62" y="1523"/>
                    <a:pt x="62" y="1533"/>
                    <a:pt x="60" y="1544"/>
                  </a:cubicBezTo>
                  <a:lnTo>
                    <a:pt x="44" y="1620"/>
                  </a:lnTo>
                  <a:cubicBezTo>
                    <a:pt x="41" y="1631"/>
                    <a:pt x="38" y="1642"/>
                    <a:pt x="32" y="1652"/>
                  </a:cubicBezTo>
                  <a:cubicBezTo>
                    <a:pt x="25" y="1666"/>
                    <a:pt x="19" y="1679"/>
                    <a:pt x="17" y="1695"/>
                  </a:cubicBezTo>
                  <a:cubicBezTo>
                    <a:pt x="16" y="1711"/>
                    <a:pt x="17" y="1726"/>
                    <a:pt x="18" y="1741"/>
                  </a:cubicBezTo>
                  <a:cubicBezTo>
                    <a:pt x="19" y="1753"/>
                    <a:pt x="22" y="1765"/>
                    <a:pt x="19" y="1776"/>
                  </a:cubicBezTo>
                  <a:cubicBezTo>
                    <a:pt x="18" y="1786"/>
                    <a:pt x="14" y="1797"/>
                    <a:pt x="12" y="1810"/>
                  </a:cubicBezTo>
                  <a:cubicBezTo>
                    <a:pt x="8" y="1823"/>
                    <a:pt x="3" y="1838"/>
                    <a:pt x="2" y="1854"/>
                  </a:cubicBezTo>
                  <a:cubicBezTo>
                    <a:pt x="2" y="1869"/>
                    <a:pt x="6" y="1883"/>
                    <a:pt x="8" y="1898"/>
                  </a:cubicBezTo>
                  <a:cubicBezTo>
                    <a:pt x="11" y="1909"/>
                    <a:pt x="13" y="1922"/>
                    <a:pt x="13" y="1933"/>
                  </a:cubicBezTo>
                  <a:cubicBezTo>
                    <a:pt x="13" y="1949"/>
                    <a:pt x="11" y="1956"/>
                    <a:pt x="8" y="1965"/>
                  </a:cubicBezTo>
                  <a:cubicBezTo>
                    <a:pt x="3" y="1974"/>
                    <a:pt x="0" y="1987"/>
                    <a:pt x="0" y="2008"/>
                  </a:cubicBezTo>
                  <a:cubicBezTo>
                    <a:pt x="0" y="2026"/>
                    <a:pt x="1" y="2037"/>
                    <a:pt x="1" y="2047"/>
                  </a:cubicBezTo>
                  <a:cubicBezTo>
                    <a:pt x="2" y="2056"/>
                    <a:pt x="2" y="2065"/>
                    <a:pt x="2" y="2084"/>
                  </a:cubicBezTo>
                  <a:cubicBezTo>
                    <a:pt x="2" y="2102"/>
                    <a:pt x="1" y="2112"/>
                    <a:pt x="1" y="2122"/>
                  </a:cubicBezTo>
                  <a:cubicBezTo>
                    <a:pt x="0" y="2131"/>
                    <a:pt x="0" y="2140"/>
                    <a:pt x="0" y="2160"/>
                  </a:cubicBezTo>
                  <a:cubicBezTo>
                    <a:pt x="0" y="2180"/>
                    <a:pt x="1" y="2191"/>
                    <a:pt x="2" y="2201"/>
                  </a:cubicBezTo>
                  <a:cubicBezTo>
                    <a:pt x="3" y="2209"/>
                    <a:pt x="6" y="2219"/>
                    <a:pt x="6" y="2236"/>
                  </a:cubicBezTo>
                  <a:cubicBezTo>
                    <a:pt x="6" y="2256"/>
                    <a:pt x="8" y="2268"/>
                    <a:pt x="11" y="2278"/>
                  </a:cubicBezTo>
                  <a:cubicBezTo>
                    <a:pt x="13" y="2288"/>
                    <a:pt x="14" y="2295"/>
                    <a:pt x="14" y="2313"/>
                  </a:cubicBezTo>
                  <a:cubicBezTo>
                    <a:pt x="14" y="2329"/>
                    <a:pt x="13" y="2337"/>
                    <a:pt x="11" y="2346"/>
                  </a:cubicBezTo>
                  <a:cubicBezTo>
                    <a:pt x="8" y="2357"/>
                    <a:pt x="6" y="2368"/>
                    <a:pt x="6" y="2389"/>
                  </a:cubicBezTo>
                  <a:cubicBezTo>
                    <a:pt x="6" y="2410"/>
                    <a:pt x="7" y="2420"/>
                    <a:pt x="8" y="2429"/>
                  </a:cubicBezTo>
                  <a:cubicBezTo>
                    <a:pt x="9" y="2439"/>
                    <a:pt x="11" y="2448"/>
                    <a:pt x="11" y="2465"/>
                  </a:cubicBezTo>
                  <a:cubicBezTo>
                    <a:pt x="11" y="2486"/>
                    <a:pt x="12" y="2496"/>
                    <a:pt x="13" y="2506"/>
                  </a:cubicBezTo>
                  <a:cubicBezTo>
                    <a:pt x="14" y="2515"/>
                    <a:pt x="16" y="2523"/>
                    <a:pt x="16" y="2541"/>
                  </a:cubicBezTo>
                  <a:cubicBezTo>
                    <a:pt x="16" y="2560"/>
                    <a:pt x="13" y="2567"/>
                    <a:pt x="12" y="2577"/>
                  </a:cubicBezTo>
                  <a:cubicBezTo>
                    <a:pt x="11" y="2586"/>
                    <a:pt x="8" y="2598"/>
                    <a:pt x="8" y="2619"/>
                  </a:cubicBezTo>
                  <a:cubicBezTo>
                    <a:pt x="8" y="2637"/>
                    <a:pt x="8" y="2647"/>
                    <a:pt x="9" y="2657"/>
                  </a:cubicBezTo>
                  <a:cubicBezTo>
                    <a:pt x="11" y="2667"/>
                    <a:pt x="11" y="2675"/>
                    <a:pt x="11" y="2695"/>
                  </a:cubicBezTo>
                  <a:cubicBezTo>
                    <a:pt x="11" y="2715"/>
                    <a:pt x="12" y="2726"/>
                    <a:pt x="13" y="2734"/>
                  </a:cubicBezTo>
                  <a:cubicBezTo>
                    <a:pt x="15" y="2744"/>
                    <a:pt x="16" y="2752"/>
                    <a:pt x="16" y="2771"/>
                  </a:cubicBezTo>
                  <a:cubicBezTo>
                    <a:pt x="16" y="2790"/>
                    <a:pt x="15" y="2798"/>
                    <a:pt x="15" y="2808"/>
                  </a:cubicBezTo>
                  <a:cubicBezTo>
                    <a:pt x="13" y="2818"/>
                    <a:pt x="13" y="2827"/>
                    <a:pt x="13" y="2847"/>
                  </a:cubicBezTo>
                  <a:cubicBezTo>
                    <a:pt x="13" y="2866"/>
                    <a:pt x="12" y="2876"/>
                    <a:pt x="12" y="2884"/>
                  </a:cubicBezTo>
                  <a:cubicBezTo>
                    <a:pt x="11" y="2894"/>
                    <a:pt x="11" y="2903"/>
                    <a:pt x="11" y="2924"/>
                  </a:cubicBezTo>
                  <a:cubicBezTo>
                    <a:pt x="11" y="2942"/>
                    <a:pt x="9" y="2951"/>
                    <a:pt x="8" y="2959"/>
                  </a:cubicBezTo>
                  <a:cubicBezTo>
                    <a:pt x="7" y="2969"/>
                    <a:pt x="6" y="2980"/>
                    <a:pt x="6" y="3000"/>
                  </a:cubicBezTo>
                  <a:cubicBezTo>
                    <a:pt x="6" y="3020"/>
                    <a:pt x="7" y="3031"/>
                    <a:pt x="8" y="3039"/>
                  </a:cubicBezTo>
                  <a:cubicBezTo>
                    <a:pt x="9" y="3049"/>
                    <a:pt x="11" y="3059"/>
                    <a:pt x="11" y="3076"/>
                  </a:cubicBezTo>
                  <a:lnTo>
                    <a:pt x="11" y="3114"/>
                  </a:lnTo>
                  <a:lnTo>
                    <a:pt x="11" y="3152"/>
                  </a:lnTo>
                  <a:cubicBezTo>
                    <a:pt x="11" y="3171"/>
                    <a:pt x="9" y="3179"/>
                    <a:pt x="8" y="3188"/>
                  </a:cubicBezTo>
                  <a:cubicBezTo>
                    <a:pt x="7" y="3198"/>
                    <a:pt x="6" y="3209"/>
                    <a:pt x="6" y="3229"/>
                  </a:cubicBezTo>
                  <a:cubicBezTo>
                    <a:pt x="6" y="3250"/>
                    <a:pt x="8" y="3262"/>
                    <a:pt x="11" y="3272"/>
                  </a:cubicBezTo>
                  <a:cubicBezTo>
                    <a:pt x="12" y="3279"/>
                    <a:pt x="14" y="3288"/>
                    <a:pt x="14" y="3305"/>
                  </a:cubicBezTo>
                  <a:cubicBezTo>
                    <a:pt x="14" y="3322"/>
                    <a:pt x="12" y="3329"/>
                    <a:pt x="9" y="3338"/>
                  </a:cubicBezTo>
                  <a:cubicBezTo>
                    <a:pt x="7" y="3348"/>
                    <a:pt x="2" y="3360"/>
                    <a:pt x="2" y="3381"/>
                  </a:cubicBezTo>
                  <a:cubicBezTo>
                    <a:pt x="2" y="3403"/>
                    <a:pt x="7" y="3414"/>
                    <a:pt x="9" y="3424"/>
                  </a:cubicBezTo>
                  <a:cubicBezTo>
                    <a:pt x="12" y="3434"/>
                    <a:pt x="14" y="3441"/>
                    <a:pt x="14" y="3457"/>
                  </a:cubicBezTo>
                  <a:lnTo>
                    <a:pt x="14" y="3497"/>
                  </a:lnTo>
                  <a:lnTo>
                    <a:pt x="14" y="3534"/>
                  </a:lnTo>
                  <a:cubicBezTo>
                    <a:pt x="14" y="3551"/>
                    <a:pt x="12" y="3558"/>
                    <a:pt x="9" y="3568"/>
                  </a:cubicBezTo>
                  <a:cubicBezTo>
                    <a:pt x="6" y="3577"/>
                    <a:pt x="1" y="3589"/>
                    <a:pt x="1" y="3610"/>
                  </a:cubicBezTo>
                  <a:cubicBezTo>
                    <a:pt x="1" y="3629"/>
                    <a:pt x="2" y="3639"/>
                    <a:pt x="2" y="3649"/>
                  </a:cubicBezTo>
                  <a:cubicBezTo>
                    <a:pt x="3" y="3659"/>
                    <a:pt x="3" y="3668"/>
                    <a:pt x="3" y="3686"/>
                  </a:cubicBezTo>
                  <a:cubicBezTo>
                    <a:pt x="3" y="3708"/>
                    <a:pt x="7" y="3719"/>
                    <a:pt x="8" y="3728"/>
                  </a:cubicBezTo>
                  <a:cubicBezTo>
                    <a:pt x="11" y="3738"/>
                    <a:pt x="12" y="3745"/>
                    <a:pt x="12" y="3762"/>
                  </a:cubicBezTo>
                  <a:cubicBezTo>
                    <a:pt x="12" y="3779"/>
                    <a:pt x="11" y="3787"/>
                    <a:pt x="8" y="3797"/>
                  </a:cubicBezTo>
                  <a:cubicBezTo>
                    <a:pt x="6" y="3807"/>
                    <a:pt x="2" y="3818"/>
                    <a:pt x="2" y="3840"/>
                  </a:cubicBezTo>
                  <a:lnTo>
                    <a:pt x="2" y="3916"/>
                  </a:lnTo>
                  <a:cubicBezTo>
                    <a:pt x="2" y="3936"/>
                    <a:pt x="2" y="3947"/>
                    <a:pt x="3" y="3955"/>
                  </a:cubicBezTo>
                  <a:cubicBezTo>
                    <a:pt x="3" y="3965"/>
                    <a:pt x="6" y="3974"/>
                    <a:pt x="6" y="3992"/>
                  </a:cubicBezTo>
                  <a:cubicBezTo>
                    <a:pt x="6" y="4011"/>
                    <a:pt x="3" y="4018"/>
                    <a:pt x="2" y="4028"/>
                  </a:cubicBezTo>
                  <a:cubicBezTo>
                    <a:pt x="1" y="4038"/>
                    <a:pt x="0" y="4048"/>
                    <a:pt x="0" y="4068"/>
                  </a:cubicBezTo>
                  <a:cubicBezTo>
                    <a:pt x="0" y="4089"/>
                    <a:pt x="2" y="4100"/>
                    <a:pt x="3" y="4110"/>
                  </a:cubicBezTo>
                  <a:cubicBezTo>
                    <a:pt x="6" y="4118"/>
                    <a:pt x="7" y="4127"/>
                    <a:pt x="7" y="4145"/>
                  </a:cubicBezTo>
                  <a:lnTo>
                    <a:pt x="7" y="4182"/>
                  </a:lnTo>
                  <a:lnTo>
                    <a:pt x="7" y="4221"/>
                  </a:lnTo>
                  <a:cubicBezTo>
                    <a:pt x="7" y="4239"/>
                    <a:pt x="6" y="4248"/>
                    <a:pt x="3" y="4257"/>
                  </a:cubicBezTo>
                  <a:cubicBezTo>
                    <a:pt x="2" y="4266"/>
                    <a:pt x="1" y="4277"/>
                    <a:pt x="1" y="4297"/>
                  </a:cubicBezTo>
                  <a:cubicBezTo>
                    <a:pt x="1" y="4318"/>
                    <a:pt x="2" y="4329"/>
                    <a:pt x="6" y="4339"/>
                  </a:cubicBezTo>
                  <a:cubicBezTo>
                    <a:pt x="8" y="4348"/>
                    <a:pt x="9" y="4356"/>
                    <a:pt x="9" y="4373"/>
                  </a:cubicBezTo>
                  <a:cubicBezTo>
                    <a:pt x="9" y="4393"/>
                    <a:pt x="11" y="4403"/>
                    <a:pt x="11" y="4413"/>
                  </a:cubicBezTo>
                  <a:cubicBezTo>
                    <a:pt x="12" y="4421"/>
                    <a:pt x="12" y="4431"/>
                    <a:pt x="12" y="4450"/>
                  </a:cubicBezTo>
                  <a:cubicBezTo>
                    <a:pt x="12" y="4468"/>
                    <a:pt x="11" y="4477"/>
                    <a:pt x="9" y="4486"/>
                  </a:cubicBezTo>
                  <a:cubicBezTo>
                    <a:pt x="8" y="4495"/>
                    <a:pt x="7" y="4506"/>
                    <a:pt x="7" y="4526"/>
                  </a:cubicBezTo>
                  <a:lnTo>
                    <a:pt x="7" y="4602"/>
                  </a:lnTo>
                  <a:cubicBezTo>
                    <a:pt x="7" y="4623"/>
                    <a:pt x="8" y="4633"/>
                    <a:pt x="9" y="4643"/>
                  </a:cubicBezTo>
                  <a:cubicBezTo>
                    <a:pt x="11" y="4652"/>
                    <a:pt x="12" y="4661"/>
                    <a:pt x="12" y="4678"/>
                  </a:cubicBezTo>
                  <a:cubicBezTo>
                    <a:pt x="12" y="4697"/>
                    <a:pt x="9" y="4704"/>
                    <a:pt x="8" y="4714"/>
                  </a:cubicBezTo>
                  <a:cubicBezTo>
                    <a:pt x="7" y="4723"/>
                    <a:pt x="3" y="4735"/>
                    <a:pt x="3" y="4755"/>
                  </a:cubicBezTo>
                  <a:cubicBezTo>
                    <a:pt x="3" y="4775"/>
                    <a:pt x="6" y="4784"/>
                    <a:pt x="6" y="4794"/>
                  </a:cubicBezTo>
                  <a:cubicBezTo>
                    <a:pt x="7" y="4804"/>
                    <a:pt x="7" y="4812"/>
                    <a:pt x="7" y="4831"/>
                  </a:cubicBezTo>
                  <a:cubicBezTo>
                    <a:pt x="7" y="4852"/>
                    <a:pt x="7" y="4863"/>
                    <a:pt x="8" y="4871"/>
                  </a:cubicBezTo>
                  <a:cubicBezTo>
                    <a:pt x="8" y="4881"/>
                    <a:pt x="9" y="4889"/>
                    <a:pt x="9" y="4908"/>
                  </a:cubicBezTo>
                  <a:cubicBezTo>
                    <a:pt x="9" y="4925"/>
                    <a:pt x="9" y="4934"/>
                    <a:pt x="8" y="4944"/>
                  </a:cubicBezTo>
                  <a:cubicBezTo>
                    <a:pt x="8" y="4954"/>
                    <a:pt x="7" y="4962"/>
                    <a:pt x="7" y="4983"/>
                  </a:cubicBezTo>
                  <a:cubicBezTo>
                    <a:pt x="7" y="5002"/>
                    <a:pt x="8" y="5013"/>
                    <a:pt x="8" y="5021"/>
                  </a:cubicBezTo>
                  <a:cubicBezTo>
                    <a:pt x="9" y="5031"/>
                    <a:pt x="9" y="5040"/>
                    <a:pt x="9" y="5059"/>
                  </a:cubicBezTo>
                  <a:cubicBezTo>
                    <a:pt x="9" y="5078"/>
                    <a:pt x="8" y="5085"/>
                    <a:pt x="7" y="5095"/>
                  </a:cubicBezTo>
                  <a:cubicBezTo>
                    <a:pt x="6" y="5105"/>
                    <a:pt x="3" y="5115"/>
                    <a:pt x="3" y="5136"/>
                  </a:cubicBezTo>
                  <a:cubicBezTo>
                    <a:pt x="3" y="5155"/>
                    <a:pt x="7" y="5168"/>
                    <a:pt x="9" y="5176"/>
                  </a:cubicBezTo>
                  <a:cubicBezTo>
                    <a:pt x="11" y="5186"/>
                    <a:pt x="13" y="5195"/>
                    <a:pt x="13" y="5212"/>
                  </a:cubicBezTo>
                  <a:lnTo>
                    <a:pt x="13" y="5249"/>
                  </a:lnTo>
                  <a:lnTo>
                    <a:pt x="13" y="5288"/>
                  </a:lnTo>
                  <a:lnTo>
                    <a:pt x="13" y="5364"/>
                  </a:lnTo>
                  <a:cubicBezTo>
                    <a:pt x="13" y="5384"/>
                    <a:pt x="14" y="5395"/>
                    <a:pt x="16" y="5405"/>
                  </a:cubicBezTo>
                  <a:cubicBezTo>
                    <a:pt x="17" y="5414"/>
                    <a:pt x="18" y="5423"/>
                    <a:pt x="18" y="5441"/>
                  </a:cubicBezTo>
                  <a:cubicBezTo>
                    <a:pt x="18" y="5457"/>
                    <a:pt x="16" y="5465"/>
                    <a:pt x="13" y="5474"/>
                  </a:cubicBezTo>
                  <a:cubicBezTo>
                    <a:pt x="11" y="5485"/>
                    <a:pt x="8" y="5496"/>
                    <a:pt x="8" y="5517"/>
                  </a:cubicBezTo>
                  <a:cubicBezTo>
                    <a:pt x="8" y="5535"/>
                    <a:pt x="9" y="5546"/>
                    <a:pt x="9" y="5556"/>
                  </a:cubicBezTo>
                  <a:cubicBezTo>
                    <a:pt x="11" y="5565"/>
                    <a:pt x="11" y="5575"/>
                    <a:pt x="11" y="5593"/>
                  </a:cubicBezTo>
                  <a:cubicBezTo>
                    <a:pt x="11" y="5612"/>
                    <a:pt x="9" y="5620"/>
                    <a:pt x="8" y="5629"/>
                  </a:cubicBezTo>
                  <a:cubicBezTo>
                    <a:pt x="7" y="5639"/>
                    <a:pt x="6" y="5650"/>
                    <a:pt x="6" y="5669"/>
                  </a:cubicBezTo>
                  <a:cubicBezTo>
                    <a:pt x="6" y="5691"/>
                    <a:pt x="9" y="5703"/>
                    <a:pt x="12" y="5712"/>
                  </a:cubicBezTo>
                  <a:cubicBezTo>
                    <a:pt x="14" y="5722"/>
                    <a:pt x="17" y="5728"/>
                    <a:pt x="17" y="5746"/>
                  </a:cubicBezTo>
                  <a:cubicBezTo>
                    <a:pt x="17" y="5763"/>
                    <a:pt x="16" y="5771"/>
                    <a:pt x="13" y="5780"/>
                  </a:cubicBezTo>
                  <a:cubicBezTo>
                    <a:pt x="11" y="5790"/>
                    <a:pt x="8" y="5801"/>
                    <a:pt x="8" y="5822"/>
                  </a:cubicBezTo>
                  <a:cubicBezTo>
                    <a:pt x="8" y="5843"/>
                    <a:pt x="8" y="5853"/>
                    <a:pt x="9" y="5862"/>
                  </a:cubicBezTo>
                  <a:cubicBezTo>
                    <a:pt x="9" y="5872"/>
                    <a:pt x="11" y="5881"/>
                    <a:pt x="11" y="5899"/>
                  </a:cubicBezTo>
                  <a:cubicBezTo>
                    <a:pt x="11" y="5921"/>
                    <a:pt x="13" y="5930"/>
                    <a:pt x="14" y="5941"/>
                  </a:cubicBezTo>
                  <a:cubicBezTo>
                    <a:pt x="17" y="5951"/>
                    <a:pt x="18" y="5958"/>
                    <a:pt x="18" y="5977"/>
                  </a:cubicBezTo>
                  <a:cubicBezTo>
                    <a:pt x="18" y="5994"/>
                    <a:pt x="16" y="6000"/>
                    <a:pt x="13" y="6010"/>
                  </a:cubicBezTo>
                  <a:cubicBezTo>
                    <a:pt x="9" y="6019"/>
                    <a:pt x="6" y="6031"/>
                    <a:pt x="6" y="6053"/>
                  </a:cubicBezTo>
                  <a:lnTo>
                    <a:pt x="6" y="6129"/>
                  </a:lnTo>
                  <a:cubicBezTo>
                    <a:pt x="6" y="6151"/>
                    <a:pt x="9" y="6162"/>
                    <a:pt x="13" y="6173"/>
                  </a:cubicBezTo>
                  <a:cubicBezTo>
                    <a:pt x="17" y="6182"/>
                    <a:pt x="19" y="6189"/>
                    <a:pt x="19" y="6205"/>
                  </a:cubicBezTo>
                  <a:cubicBezTo>
                    <a:pt x="19" y="6223"/>
                    <a:pt x="18" y="6230"/>
                    <a:pt x="16" y="6240"/>
                  </a:cubicBezTo>
                  <a:cubicBezTo>
                    <a:pt x="13" y="6251"/>
                    <a:pt x="11" y="6261"/>
                    <a:pt x="11" y="6283"/>
                  </a:cubicBezTo>
                  <a:cubicBezTo>
                    <a:pt x="11" y="6303"/>
                    <a:pt x="13" y="6315"/>
                    <a:pt x="16" y="6325"/>
                  </a:cubicBezTo>
                  <a:cubicBezTo>
                    <a:pt x="18" y="6333"/>
                    <a:pt x="19" y="6342"/>
                    <a:pt x="19" y="6359"/>
                  </a:cubicBezTo>
                  <a:cubicBezTo>
                    <a:pt x="19" y="6375"/>
                    <a:pt x="17" y="6384"/>
                    <a:pt x="14" y="6392"/>
                  </a:cubicBezTo>
                  <a:cubicBezTo>
                    <a:pt x="12" y="6403"/>
                    <a:pt x="9" y="6414"/>
                    <a:pt x="9" y="6435"/>
                  </a:cubicBezTo>
                  <a:cubicBezTo>
                    <a:pt x="9" y="6456"/>
                    <a:pt x="11" y="6467"/>
                    <a:pt x="13" y="6477"/>
                  </a:cubicBezTo>
                  <a:cubicBezTo>
                    <a:pt x="16" y="6486"/>
                    <a:pt x="17" y="6494"/>
                    <a:pt x="17" y="6512"/>
                  </a:cubicBezTo>
                  <a:cubicBezTo>
                    <a:pt x="17" y="6529"/>
                    <a:pt x="16" y="6539"/>
                    <a:pt x="14" y="6547"/>
                  </a:cubicBezTo>
                  <a:cubicBezTo>
                    <a:pt x="13" y="6557"/>
                    <a:pt x="12" y="6568"/>
                    <a:pt x="12" y="6588"/>
                  </a:cubicBezTo>
                  <a:lnTo>
                    <a:pt x="12" y="6626"/>
                  </a:lnTo>
                  <a:lnTo>
                    <a:pt x="12" y="6664"/>
                  </a:lnTo>
                  <a:cubicBezTo>
                    <a:pt x="12" y="6683"/>
                    <a:pt x="13" y="6694"/>
                    <a:pt x="13" y="6703"/>
                  </a:cubicBezTo>
                  <a:cubicBezTo>
                    <a:pt x="14" y="6712"/>
                    <a:pt x="14" y="6722"/>
                    <a:pt x="14" y="6740"/>
                  </a:cubicBezTo>
                  <a:cubicBezTo>
                    <a:pt x="14" y="6761"/>
                    <a:pt x="16" y="6770"/>
                    <a:pt x="17" y="6781"/>
                  </a:cubicBezTo>
                  <a:cubicBezTo>
                    <a:pt x="18" y="6791"/>
                    <a:pt x="19" y="6798"/>
                    <a:pt x="19" y="6817"/>
                  </a:cubicBezTo>
                  <a:lnTo>
                    <a:pt x="19" y="6969"/>
                  </a:lnTo>
                  <a:cubicBezTo>
                    <a:pt x="19" y="6987"/>
                    <a:pt x="18" y="6995"/>
                    <a:pt x="17" y="7005"/>
                  </a:cubicBezTo>
                  <a:cubicBezTo>
                    <a:pt x="14" y="7016"/>
                    <a:pt x="13" y="7026"/>
                    <a:pt x="13" y="7046"/>
                  </a:cubicBezTo>
                  <a:cubicBezTo>
                    <a:pt x="13" y="7065"/>
                    <a:pt x="12" y="7074"/>
                    <a:pt x="12" y="7083"/>
                  </a:cubicBezTo>
                  <a:cubicBezTo>
                    <a:pt x="11" y="7093"/>
                    <a:pt x="11" y="7103"/>
                    <a:pt x="11" y="7123"/>
                  </a:cubicBezTo>
                  <a:cubicBezTo>
                    <a:pt x="11" y="7141"/>
                    <a:pt x="12" y="7152"/>
                    <a:pt x="12" y="7161"/>
                  </a:cubicBezTo>
                  <a:cubicBezTo>
                    <a:pt x="13" y="7171"/>
                    <a:pt x="13" y="7179"/>
                    <a:pt x="13" y="7199"/>
                  </a:cubicBezTo>
                  <a:cubicBezTo>
                    <a:pt x="13" y="7216"/>
                    <a:pt x="13" y="7225"/>
                    <a:pt x="12" y="7235"/>
                  </a:cubicBezTo>
                  <a:cubicBezTo>
                    <a:pt x="11" y="7246"/>
                    <a:pt x="9" y="7254"/>
                    <a:pt x="9" y="7275"/>
                  </a:cubicBezTo>
                  <a:cubicBezTo>
                    <a:pt x="9" y="7294"/>
                    <a:pt x="8" y="7303"/>
                    <a:pt x="8" y="7312"/>
                  </a:cubicBezTo>
                  <a:cubicBezTo>
                    <a:pt x="7" y="7322"/>
                    <a:pt x="7" y="7331"/>
                    <a:pt x="7" y="7351"/>
                  </a:cubicBezTo>
                  <a:cubicBezTo>
                    <a:pt x="7" y="7372"/>
                    <a:pt x="9" y="7385"/>
                    <a:pt x="12" y="7394"/>
                  </a:cubicBezTo>
                  <a:cubicBezTo>
                    <a:pt x="13" y="7403"/>
                    <a:pt x="16" y="7412"/>
                    <a:pt x="16" y="7429"/>
                  </a:cubicBezTo>
                  <a:lnTo>
                    <a:pt x="16" y="7468"/>
                  </a:lnTo>
                  <a:lnTo>
                    <a:pt x="16" y="7506"/>
                  </a:lnTo>
                  <a:cubicBezTo>
                    <a:pt x="16" y="7517"/>
                    <a:pt x="14" y="7528"/>
                    <a:pt x="12" y="7540"/>
                  </a:cubicBezTo>
                  <a:cubicBezTo>
                    <a:pt x="9" y="7553"/>
                    <a:pt x="7" y="7567"/>
                    <a:pt x="7" y="7581"/>
                  </a:cubicBezTo>
                  <a:cubicBezTo>
                    <a:pt x="7" y="7596"/>
                    <a:pt x="12" y="7611"/>
                    <a:pt x="16" y="7624"/>
                  </a:cubicBezTo>
                  <a:cubicBezTo>
                    <a:pt x="19" y="7637"/>
                    <a:pt x="24" y="7647"/>
                    <a:pt x="24" y="7658"/>
                  </a:cubicBezTo>
                  <a:cubicBezTo>
                    <a:pt x="24" y="7669"/>
                    <a:pt x="22" y="7680"/>
                    <a:pt x="18" y="7691"/>
                  </a:cubicBezTo>
                  <a:cubicBezTo>
                    <a:pt x="16" y="7704"/>
                    <a:pt x="13" y="7719"/>
                    <a:pt x="13" y="7734"/>
                  </a:cubicBezTo>
                  <a:cubicBezTo>
                    <a:pt x="13" y="7747"/>
                    <a:pt x="16" y="7762"/>
                    <a:pt x="17" y="7776"/>
                  </a:cubicBezTo>
                  <a:cubicBezTo>
                    <a:pt x="18" y="7788"/>
                    <a:pt x="19" y="7799"/>
                    <a:pt x="22" y="7810"/>
                  </a:cubicBezTo>
                  <a:cubicBezTo>
                    <a:pt x="23" y="7824"/>
                    <a:pt x="24" y="7838"/>
                    <a:pt x="27" y="7852"/>
                  </a:cubicBezTo>
                  <a:cubicBezTo>
                    <a:pt x="28" y="7864"/>
                    <a:pt x="29" y="7875"/>
                    <a:pt x="30" y="7886"/>
                  </a:cubicBezTo>
                  <a:cubicBezTo>
                    <a:pt x="32" y="7899"/>
                    <a:pt x="32" y="7910"/>
                    <a:pt x="32" y="7922"/>
                  </a:cubicBezTo>
                  <a:cubicBezTo>
                    <a:pt x="33" y="7937"/>
                    <a:pt x="33" y="7951"/>
                    <a:pt x="34" y="7965"/>
                  </a:cubicBezTo>
                  <a:cubicBezTo>
                    <a:pt x="36" y="7975"/>
                    <a:pt x="36" y="7986"/>
                    <a:pt x="38" y="7997"/>
                  </a:cubicBezTo>
                  <a:lnTo>
                    <a:pt x="41" y="8041"/>
                  </a:lnTo>
                  <a:cubicBezTo>
                    <a:pt x="44" y="8056"/>
                    <a:pt x="46" y="8068"/>
                    <a:pt x="51" y="8082"/>
                  </a:cubicBezTo>
                  <a:cubicBezTo>
                    <a:pt x="54" y="8093"/>
                    <a:pt x="57" y="8105"/>
                    <a:pt x="59" y="8116"/>
                  </a:cubicBezTo>
                  <a:cubicBezTo>
                    <a:pt x="60" y="8126"/>
                    <a:pt x="60" y="8138"/>
                    <a:pt x="60" y="8151"/>
                  </a:cubicBezTo>
                  <a:cubicBezTo>
                    <a:pt x="60" y="8164"/>
                    <a:pt x="60" y="8179"/>
                    <a:pt x="62" y="8194"/>
                  </a:cubicBezTo>
                  <a:cubicBezTo>
                    <a:pt x="66" y="8209"/>
                    <a:pt x="71" y="8222"/>
                    <a:pt x="77" y="8236"/>
                  </a:cubicBezTo>
                  <a:cubicBezTo>
                    <a:pt x="83" y="8245"/>
                    <a:pt x="87" y="8255"/>
                    <a:pt x="89" y="8266"/>
                  </a:cubicBezTo>
                  <a:cubicBezTo>
                    <a:pt x="92" y="8275"/>
                    <a:pt x="92" y="8287"/>
                    <a:pt x="92" y="8299"/>
                  </a:cubicBezTo>
                  <a:cubicBezTo>
                    <a:pt x="92" y="8314"/>
                    <a:pt x="92" y="8329"/>
                    <a:pt x="97" y="8344"/>
                  </a:cubicBezTo>
                  <a:cubicBezTo>
                    <a:pt x="100" y="8361"/>
                    <a:pt x="105" y="8379"/>
                    <a:pt x="111" y="8397"/>
                  </a:cubicBezTo>
                  <a:lnTo>
                    <a:pt x="116" y="8417"/>
                  </a:lnTo>
                  <a:cubicBezTo>
                    <a:pt x="123" y="8442"/>
                    <a:pt x="131" y="8467"/>
                    <a:pt x="139" y="8490"/>
                  </a:cubicBezTo>
                  <a:cubicBezTo>
                    <a:pt x="145" y="8504"/>
                    <a:pt x="151" y="8518"/>
                    <a:pt x="157" y="8533"/>
                  </a:cubicBezTo>
                  <a:cubicBezTo>
                    <a:pt x="159" y="8543"/>
                    <a:pt x="163" y="8553"/>
                    <a:pt x="167" y="8561"/>
                  </a:cubicBezTo>
                  <a:cubicBezTo>
                    <a:pt x="177" y="8585"/>
                    <a:pt x="186" y="8607"/>
                    <a:pt x="196" y="8633"/>
                  </a:cubicBezTo>
                  <a:cubicBezTo>
                    <a:pt x="204" y="8647"/>
                    <a:pt x="211" y="8661"/>
                    <a:pt x="218" y="8673"/>
                  </a:cubicBezTo>
                  <a:lnTo>
                    <a:pt x="234" y="8700"/>
                  </a:lnTo>
                  <a:cubicBezTo>
                    <a:pt x="239" y="8710"/>
                    <a:pt x="242" y="8721"/>
                    <a:pt x="244" y="8733"/>
                  </a:cubicBezTo>
                  <a:cubicBezTo>
                    <a:pt x="249" y="8748"/>
                    <a:pt x="252" y="8763"/>
                    <a:pt x="259" y="8775"/>
                  </a:cubicBezTo>
                  <a:cubicBezTo>
                    <a:pt x="268" y="8793"/>
                    <a:pt x="279" y="8806"/>
                    <a:pt x="287" y="8823"/>
                  </a:cubicBezTo>
                  <a:lnTo>
                    <a:pt x="300" y="8842"/>
                  </a:lnTo>
                  <a:cubicBezTo>
                    <a:pt x="313" y="8863"/>
                    <a:pt x="328" y="8885"/>
                    <a:pt x="343" y="8906"/>
                  </a:cubicBezTo>
                  <a:cubicBezTo>
                    <a:pt x="352" y="8918"/>
                    <a:pt x="361" y="8929"/>
                    <a:pt x="372" y="8939"/>
                  </a:cubicBezTo>
                  <a:cubicBezTo>
                    <a:pt x="378" y="8947"/>
                    <a:pt x="387" y="8955"/>
                    <a:pt x="393" y="8963"/>
                  </a:cubicBezTo>
                  <a:cubicBezTo>
                    <a:pt x="408" y="8981"/>
                    <a:pt x="423" y="8997"/>
                    <a:pt x="437" y="9014"/>
                  </a:cubicBezTo>
                  <a:lnTo>
                    <a:pt x="445" y="9021"/>
                  </a:lnTo>
                  <a:cubicBezTo>
                    <a:pt x="455" y="9032"/>
                    <a:pt x="467" y="9042"/>
                    <a:pt x="478" y="9052"/>
                  </a:cubicBezTo>
                  <a:cubicBezTo>
                    <a:pt x="485" y="9058"/>
                    <a:pt x="494" y="9065"/>
                    <a:pt x="501" y="9073"/>
                  </a:cubicBezTo>
                  <a:cubicBezTo>
                    <a:pt x="510" y="9080"/>
                    <a:pt x="515" y="9089"/>
                    <a:pt x="522" y="9099"/>
                  </a:cubicBezTo>
                  <a:cubicBezTo>
                    <a:pt x="530" y="9112"/>
                    <a:pt x="538" y="9123"/>
                    <a:pt x="550" y="9134"/>
                  </a:cubicBezTo>
                  <a:cubicBezTo>
                    <a:pt x="560" y="9145"/>
                    <a:pt x="574" y="9152"/>
                    <a:pt x="587" y="9159"/>
                  </a:cubicBezTo>
                  <a:cubicBezTo>
                    <a:pt x="597" y="9163"/>
                    <a:pt x="608" y="9168"/>
                    <a:pt x="616" y="9175"/>
                  </a:cubicBezTo>
                  <a:cubicBezTo>
                    <a:pt x="625" y="9181"/>
                    <a:pt x="632" y="9188"/>
                    <a:pt x="640" y="9196"/>
                  </a:cubicBezTo>
                  <a:cubicBezTo>
                    <a:pt x="650" y="9206"/>
                    <a:pt x="661" y="9217"/>
                    <a:pt x="673" y="9225"/>
                  </a:cubicBezTo>
                  <a:cubicBezTo>
                    <a:pt x="686" y="9234"/>
                    <a:pt x="699" y="9240"/>
                    <a:pt x="713" y="9247"/>
                  </a:cubicBezTo>
                  <a:cubicBezTo>
                    <a:pt x="721" y="9251"/>
                    <a:pt x="731" y="9256"/>
                    <a:pt x="740" y="9262"/>
                  </a:cubicBezTo>
                  <a:cubicBezTo>
                    <a:pt x="748" y="9268"/>
                    <a:pt x="757" y="9276"/>
                    <a:pt x="766" y="9282"/>
                  </a:cubicBezTo>
                  <a:cubicBezTo>
                    <a:pt x="777" y="9292"/>
                    <a:pt x="789" y="9302"/>
                    <a:pt x="801" y="9309"/>
                  </a:cubicBezTo>
                  <a:cubicBezTo>
                    <a:pt x="814" y="9315"/>
                    <a:pt x="828" y="9321"/>
                    <a:pt x="842" y="9325"/>
                  </a:cubicBezTo>
                  <a:cubicBezTo>
                    <a:pt x="852" y="9329"/>
                    <a:pt x="862" y="9331"/>
                    <a:pt x="873" y="9337"/>
                  </a:cubicBezTo>
                  <a:cubicBezTo>
                    <a:pt x="882" y="9341"/>
                    <a:pt x="891" y="9347"/>
                    <a:pt x="901" y="9354"/>
                  </a:cubicBezTo>
                  <a:cubicBezTo>
                    <a:pt x="913" y="9362"/>
                    <a:pt x="925" y="9372"/>
                    <a:pt x="940" y="9377"/>
                  </a:cubicBezTo>
                  <a:cubicBezTo>
                    <a:pt x="954" y="9383"/>
                    <a:pt x="967" y="9388"/>
                    <a:pt x="982" y="9391"/>
                  </a:cubicBezTo>
                  <a:cubicBezTo>
                    <a:pt x="992" y="9394"/>
                    <a:pt x="1003" y="9398"/>
                    <a:pt x="1012" y="9401"/>
                  </a:cubicBezTo>
                  <a:cubicBezTo>
                    <a:pt x="1025" y="9406"/>
                    <a:pt x="1040" y="9409"/>
                    <a:pt x="1053" y="9412"/>
                  </a:cubicBezTo>
                  <a:cubicBezTo>
                    <a:pt x="1064" y="9415"/>
                    <a:pt x="1075" y="9416"/>
                    <a:pt x="1085" y="9420"/>
                  </a:cubicBezTo>
                  <a:cubicBezTo>
                    <a:pt x="1110" y="9428"/>
                    <a:pt x="1133" y="9435"/>
                    <a:pt x="1159" y="9442"/>
                  </a:cubicBezTo>
                  <a:cubicBezTo>
                    <a:pt x="1170" y="9444"/>
                    <a:pt x="1180" y="9447"/>
                    <a:pt x="1190" y="9451"/>
                  </a:cubicBezTo>
                  <a:cubicBezTo>
                    <a:pt x="1205" y="9457"/>
                    <a:pt x="1218" y="9460"/>
                    <a:pt x="1233" y="9464"/>
                  </a:cubicBezTo>
                  <a:cubicBezTo>
                    <a:pt x="1257" y="9469"/>
                    <a:pt x="1282" y="9475"/>
                    <a:pt x="1308" y="9480"/>
                  </a:cubicBezTo>
                  <a:cubicBezTo>
                    <a:pt x="1329" y="9484"/>
                    <a:pt x="1352" y="9489"/>
                    <a:pt x="1374" y="9492"/>
                  </a:cubicBezTo>
                  <a:lnTo>
                    <a:pt x="1383" y="9494"/>
                  </a:lnTo>
                  <a:cubicBezTo>
                    <a:pt x="1396" y="9496"/>
                    <a:pt x="1410" y="9497"/>
                    <a:pt x="1425" y="9497"/>
                  </a:cubicBezTo>
                  <a:cubicBezTo>
                    <a:pt x="1437" y="9499"/>
                    <a:pt x="1447" y="9499"/>
                    <a:pt x="1459" y="9501"/>
                  </a:cubicBezTo>
                  <a:cubicBezTo>
                    <a:pt x="1470" y="9503"/>
                    <a:pt x="1481" y="9506"/>
                    <a:pt x="1491" y="9510"/>
                  </a:cubicBezTo>
                  <a:cubicBezTo>
                    <a:pt x="1505" y="9513"/>
                    <a:pt x="1520" y="9519"/>
                    <a:pt x="1534" y="9521"/>
                  </a:cubicBezTo>
                  <a:lnTo>
                    <a:pt x="1536" y="9521"/>
                  </a:lnTo>
                  <a:cubicBezTo>
                    <a:pt x="1542" y="9521"/>
                    <a:pt x="1548" y="9516"/>
                    <a:pt x="1549" y="9516"/>
                  </a:cubicBezTo>
                  <a:cubicBezTo>
                    <a:pt x="1549" y="9516"/>
                    <a:pt x="1549" y="9516"/>
                    <a:pt x="1549" y="9516"/>
                  </a:cubicBezTo>
                  <a:lnTo>
                    <a:pt x="1549" y="9516"/>
                  </a:lnTo>
                  <a:cubicBezTo>
                    <a:pt x="1549" y="9508"/>
                    <a:pt x="1543" y="9500"/>
                    <a:pt x="1534" y="9498"/>
                  </a:cubicBezTo>
                  <a:cubicBezTo>
                    <a:pt x="1522" y="9497"/>
                    <a:pt x="1510" y="9493"/>
                    <a:pt x="1499" y="9490"/>
                  </a:cubicBezTo>
                  <a:cubicBezTo>
                    <a:pt x="1486" y="9486"/>
                    <a:pt x="1473" y="9480"/>
                    <a:pt x="1459" y="9479"/>
                  </a:cubicBezTo>
                  <a:cubicBezTo>
                    <a:pt x="1447" y="9477"/>
                    <a:pt x="1434" y="9476"/>
                    <a:pt x="1422" y="9476"/>
                  </a:cubicBezTo>
                  <a:cubicBezTo>
                    <a:pt x="1409" y="9476"/>
                    <a:pt x="1395" y="9476"/>
                    <a:pt x="1383" y="9474"/>
                  </a:cubicBezTo>
                  <a:lnTo>
                    <a:pt x="1376" y="9472"/>
                  </a:lnTo>
                  <a:cubicBezTo>
                    <a:pt x="1354" y="9468"/>
                    <a:pt x="1331" y="9464"/>
                    <a:pt x="1309" y="9460"/>
                  </a:cubicBezTo>
                  <a:cubicBezTo>
                    <a:pt x="1284" y="9454"/>
                    <a:pt x="1260" y="9449"/>
                    <a:pt x="1236" y="9444"/>
                  </a:cubicBezTo>
                  <a:cubicBezTo>
                    <a:pt x="1222" y="9442"/>
                    <a:pt x="1211" y="9436"/>
                    <a:pt x="1197" y="9432"/>
                  </a:cubicBezTo>
                  <a:cubicBezTo>
                    <a:pt x="1186" y="9428"/>
                    <a:pt x="1175" y="9423"/>
                    <a:pt x="1165" y="9421"/>
                  </a:cubicBezTo>
                  <a:cubicBezTo>
                    <a:pt x="1140" y="9415"/>
                    <a:pt x="1116" y="9407"/>
                    <a:pt x="1093" y="9400"/>
                  </a:cubicBezTo>
                  <a:cubicBezTo>
                    <a:pt x="1081" y="9396"/>
                    <a:pt x="1068" y="9393"/>
                    <a:pt x="1056" y="9390"/>
                  </a:cubicBezTo>
                  <a:cubicBezTo>
                    <a:pt x="1043" y="9388"/>
                    <a:pt x="1031" y="9385"/>
                    <a:pt x="1019" y="9381"/>
                  </a:cubicBezTo>
                  <a:cubicBezTo>
                    <a:pt x="1008" y="9377"/>
                    <a:pt x="997" y="9373"/>
                    <a:pt x="987" y="9370"/>
                  </a:cubicBezTo>
                  <a:cubicBezTo>
                    <a:pt x="974" y="9367"/>
                    <a:pt x="960" y="9362"/>
                    <a:pt x="947" y="9357"/>
                  </a:cubicBezTo>
                  <a:cubicBezTo>
                    <a:pt x="936" y="9352"/>
                    <a:pt x="926" y="9345"/>
                    <a:pt x="915" y="9337"/>
                  </a:cubicBezTo>
                  <a:cubicBezTo>
                    <a:pt x="905" y="9330"/>
                    <a:pt x="895" y="9322"/>
                    <a:pt x="883" y="9316"/>
                  </a:cubicBezTo>
                  <a:cubicBezTo>
                    <a:pt x="872" y="9311"/>
                    <a:pt x="859" y="9308"/>
                    <a:pt x="847" y="9303"/>
                  </a:cubicBezTo>
                  <a:cubicBezTo>
                    <a:pt x="836" y="9299"/>
                    <a:pt x="824" y="9295"/>
                    <a:pt x="813" y="9290"/>
                  </a:cubicBezTo>
                  <a:cubicBezTo>
                    <a:pt x="802" y="9284"/>
                    <a:pt x="793" y="9276"/>
                    <a:pt x="782" y="9267"/>
                  </a:cubicBezTo>
                  <a:cubicBezTo>
                    <a:pt x="772" y="9261"/>
                    <a:pt x="763" y="9252"/>
                    <a:pt x="752" y="9246"/>
                  </a:cubicBezTo>
                  <a:cubicBezTo>
                    <a:pt x="744" y="9240"/>
                    <a:pt x="733" y="9235"/>
                    <a:pt x="722" y="9230"/>
                  </a:cubicBezTo>
                  <a:cubicBezTo>
                    <a:pt x="709" y="9224"/>
                    <a:pt x="698" y="9218"/>
                    <a:pt x="687" y="9211"/>
                  </a:cubicBezTo>
                  <a:cubicBezTo>
                    <a:pt x="676" y="9203"/>
                    <a:pt x="666" y="9193"/>
                    <a:pt x="658" y="9185"/>
                  </a:cubicBezTo>
                  <a:cubicBezTo>
                    <a:pt x="648" y="9176"/>
                    <a:pt x="640" y="9166"/>
                    <a:pt x="631" y="9160"/>
                  </a:cubicBezTo>
                  <a:cubicBezTo>
                    <a:pt x="620" y="9152"/>
                    <a:pt x="610" y="9145"/>
                    <a:pt x="597" y="9140"/>
                  </a:cubicBezTo>
                  <a:cubicBezTo>
                    <a:pt x="586" y="9134"/>
                    <a:pt x="574" y="9129"/>
                    <a:pt x="567" y="9121"/>
                  </a:cubicBezTo>
                  <a:cubicBezTo>
                    <a:pt x="557" y="9113"/>
                    <a:pt x="551" y="9102"/>
                    <a:pt x="543" y="9091"/>
                  </a:cubicBezTo>
                  <a:cubicBezTo>
                    <a:pt x="536" y="9081"/>
                    <a:pt x="529" y="9070"/>
                    <a:pt x="520" y="9061"/>
                  </a:cubicBezTo>
                  <a:cubicBezTo>
                    <a:pt x="510" y="9053"/>
                    <a:pt x="503" y="9046"/>
                    <a:pt x="493" y="9038"/>
                  </a:cubicBezTo>
                  <a:cubicBezTo>
                    <a:pt x="482" y="9029"/>
                    <a:pt x="472" y="9021"/>
                    <a:pt x="463" y="9011"/>
                  </a:cubicBezTo>
                  <a:lnTo>
                    <a:pt x="457" y="9005"/>
                  </a:lnTo>
                  <a:cubicBezTo>
                    <a:pt x="442" y="8989"/>
                    <a:pt x="428" y="8972"/>
                    <a:pt x="414" y="8955"/>
                  </a:cubicBezTo>
                  <a:cubicBezTo>
                    <a:pt x="406" y="8946"/>
                    <a:pt x="398" y="8936"/>
                    <a:pt x="390" y="8929"/>
                  </a:cubicBezTo>
                  <a:cubicBezTo>
                    <a:pt x="379" y="8918"/>
                    <a:pt x="371" y="8908"/>
                    <a:pt x="363" y="8897"/>
                  </a:cubicBezTo>
                  <a:cubicBezTo>
                    <a:pt x="348" y="8877"/>
                    <a:pt x="334" y="8856"/>
                    <a:pt x="322" y="8834"/>
                  </a:cubicBezTo>
                  <a:lnTo>
                    <a:pt x="310" y="8816"/>
                  </a:lnTo>
                  <a:cubicBezTo>
                    <a:pt x="299" y="8801"/>
                    <a:pt x="289" y="8785"/>
                    <a:pt x="281" y="8770"/>
                  </a:cubicBezTo>
                  <a:cubicBezTo>
                    <a:pt x="275" y="8759"/>
                    <a:pt x="272" y="8748"/>
                    <a:pt x="269" y="8736"/>
                  </a:cubicBezTo>
                  <a:cubicBezTo>
                    <a:pt x="267" y="8724"/>
                    <a:pt x="263" y="8710"/>
                    <a:pt x="257" y="8698"/>
                  </a:cubicBezTo>
                  <a:cubicBezTo>
                    <a:pt x="253" y="8688"/>
                    <a:pt x="247" y="8677"/>
                    <a:pt x="241" y="8667"/>
                  </a:cubicBezTo>
                  <a:cubicBezTo>
                    <a:pt x="235" y="8656"/>
                    <a:pt x="227" y="8645"/>
                    <a:pt x="221" y="8629"/>
                  </a:cubicBezTo>
                  <a:cubicBezTo>
                    <a:pt x="211" y="8607"/>
                    <a:pt x="203" y="8586"/>
                    <a:pt x="194" y="8563"/>
                  </a:cubicBezTo>
                  <a:cubicBezTo>
                    <a:pt x="190" y="8553"/>
                    <a:pt x="187" y="8543"/>
                    <a:pt x="182" y="8533"/>
                  </a:cubicBezTo>
                  <a:cubicBezTo>
                    <a:pt x="177" y="8520"/>
                    <a:pt x="171" y="8505"/>
                    <a:pt x="166" y="8492"/>
                  </a:cubicBezTo>
                  <a:cubicBezTo>
                    <a:pt x="158" y="8468"/>
                    <a:pt x="150" y="8443"/>
                    <a:pt x="144" y="8420"/>
                  </a:cubicBezTo>
                  <a:lnTo>
                    <a:pt x="138" y="8399"/>
                  </a:lnTo>
                  <a:cubicBezTo>
                    <a:pt x="133" y="8382"/>
                    <a:pt x="128" y="8365"/>
                    <a:pt x="123" y="8347"/>
                  </a:cubicBezTo>
                  <a:cubicBezTo>
                    <a:pt x="120" y="8336"/>
                    <a:pt x="120" y="8324"/>
                    <a:pt x="120" y="8312"/>
                  </a:cubicBezTo>
                  <a:cubicBezTo>
                    <a:pt x="120" y="8298"/>
                    <a:pt x="120" y="8285"/>
                    <a:pt x="118" y="8271"/>
                  </a:cubicBezTo>
                  <a:cubicBezTo>
                    <a:pt x="115" y="8256"/>
                    <a:pt x="108" y="8244"/>
                    <a:pt x="103" y="8232"/>
                  </a:cubicBezTo>
                  <a:cubicBezTo>
                    <a:pt x="98" y="8221"/>
                    <a:pt x="92" y="8210"/>
                    <a:pt x="91" y="8199"/>
                  </a:cubicBezTo>
                  <a:cubicBezTo>
                    <a:pt x="90" y="8188"/>
                    <a:pt x="90" y="8176"/>
                    <a:pt x="90" y="8163"/>
                  </a:cubicBezTo>
                  <a:cubicBezTo>
                    <a:pt x="90" y="8151"/>
                    <a:pt x="91" y="8137"/>
                    <a:pt x="88" y="8124"/>
                  </a:cubicBezTo>
                  <a:cubicBezTo>
                    <a:pt x="87" y="8110"/>
                    <a:pt x="83" y="8098"/>
                    <a:pt x="81" y="8087"/>
                  </a:cubicBezTo>
                  <a:cubicBezTo>
                    <a:pt x="77" y="8073"/>
                    <a:pt x="74" y="8061"/>
                    <a:pt x="72" y="8049"/>
                  </a:cubicBezTo>
                  <a:cubicBezTo>
                    <a:pt x="71" y="8035"/>
                    <a:pt x="70" y="8020"/>
                    <a:pt x="69" y="8006"/>
                  </a:cubicBezTo>
                  <a:cubicBezTo>
                    <a:pt x="67" y="7996"/>
                    <a:pt x="67" y="7985"/>
                    <a:pt x="66" y="7974"/>
                  </a:cubicBezTo>
                  <a:cubicBezTo>
                    <a:pt x="64" y="7960"/>
                    <a:pt x="64" y="7947"/>
                    <a:pt x="64" y="7933"/>
                  </a:cubicBezTo>
                  <a:cubicBezTo>
                    <a:pt x="64" y="7922"/>
                    <a:pt x="64" y="7910"/>
                    <a:pt x="63" y="7897"/>
                  </a:cubicBezTo>
                  <a:cubicBezTo>
                    <a:pt x="61" y="7885"/>
                    <a:pt x="59" y="7873"/>
                    <a:pt x="58" y="7862"/>
                  </a:cubicBezTo>
                  <a:cubicBezTo>
                    <a:pt x="55" y="7848"/>
                    <a:pt x="54" y="7836"/>
                    <a:pt x="53" y="7822"/>
                  </a:cubicBezTo>
                  <a:cubicBezTo>
                    <a:pt x="51" y="7809"/>
                    <a:pt x="49" y="7797"/>
                    <a:pt x="48" y="7785"/>
                  </a:cubicBezTo>
                  <a:cubicBezTo>
                    <a:pt x="47" y="7772"/>
                    <a:pt x="44" y="7760"/>
                    <a:pt x="44" y="7746"/>
                  </a:cubicBezTo>
                  <a:cubicBezTo>
                    <a:pt x="44" y="7735"/>
                    <a:pt x="47" y="7724"/>
                    <a:pt x="49" y="7712"/>
                  </a:cubicBezTo>
                  <a:cubicBezTo>
                    <a:pt x="53" y="7698"/>
                    <a:pt x="55" y="7685"/>
                    <a:pt x="55" y="7670"/>
                  </a:cubicBezTo>
                  <a:cubicBezTo>
                    <a:pt x="54" y="7655"/>
                    <a:pt x="49" y="7642"/>
                    <a:pt x="45" y="7628"/>
                  </a:cubicBezTo>
                  <a:cubicBezTo>
                    <a:pt x="42" y="7616"/>
                    <a:pt x="38" y="7606"/>
                    <a:pt x="38" y="7595"/>
                  </a:cubicBezTo>
                  <a:cubicBezTo>
                    <a:pt x="37" y="7583"/>
                    <a:pt x="39" y="7570"/>
                    <a:pt x="42" y="7559"/>
                  </a:cubicBezTo>
                  <a:cubicBezTo>
                    <a:pt x="44" y="7546"/>
                    <a:pt x="47" y="7532"/>
                    <a:pt x="47" y="7519"/>
                  </a:cubicBezTo>
                  <a:lnTo>
                    <a:pt x="47" y="7479"/>
                  </a:lnTo>
                  <a:lnTo>
                    <a:pt x="47" y="7441"/>
                  </a:lnTo>
                  <a:cubicBezTo>
                    <a:pt x="47" y="7419"/>
                    <a:pt x="44" y="7408"/>
                    <a:pt x="42" y="7398"/>
                  </a:cubicBezTo>
                  <a:cubicBezTo>
                    <a:pt x="40" y="7388"/>
                    <a:pt x="38" y="7381"/>
                    <a:pt x="38" y="7364"/>
                  </a:cubicBezTo>
                  <a:cubicBezTo>
                    <a:pt x="38" y="7344"/>
                    <a:pt x="39" y="7335"/>
                    <a:pt x="39" y="7326"/>
                  </a:cubicBezTo>
                  <a:cubicBezTo>
                    <a:pt x="40" y="7316"/>
                    <a:pt x="40" y="7307"/>
                    <a:pt x="40" y="7287"/>
                  </a:cubicBezTo>
                  <a:cubicBezTo>
                    <a:pt x="40" y="7269"/>
                    <a:pt x="40" y="7260"/>
                    <a:pt x="42" y="7251"/>
                  </a:cubicBezTo>
                  <a:cubicBezTo>
                    <a:pt x="43" y="7240"/>
                    <a:pt x="44" y="7231"/>
                    <a:pt x="44" y="7210"/>
                  </a:cubicBezTo>
                  <a:cubicBezTo>
                    <a:pt x="44" y="7192"/>
                    <a:pt x="43" y="7182"/>
                    <a:pt x="43" y="7172"/>
                  </a:cubicBezTo>
                  <a:cubicBezTo>
                    <a:pt x="42" y="7162"/>
                    <a:pt x="42" y="7153"/>
                    <a:pt x="42" y="7134"/>
                  </a:cubicBezTo>
                  <a:cubicBezTo>
                    <a:pt x="42" y="7115"/>
                    <a:pt x="43" y="7107"/>
                    <a:pt x="43" y="7097"/>
                  </a:cubicBezTo>
                  <a:cubicBezTo>
                    <a:pt x="44" y="7087"/>
                    <a:pt x="44" y="7078"/>
                    <a:pt x="44" y="7058"/>
                  </a:cubicBezTo>
                  <a:cubicBezTo>
                    <a:pt x="44" y="7040"/>
                    <a:pt x="45" y="7033"/>
                    <a:pt x="47" y="7023"/>
                  </a:cubicBezTo>
                  <a:cubicBezTo>
                    <a:pt x="49" y="7012"/>
                    <a:pt x="51" y="7002"/>
                    <a:pt x="51" y="6981"/>
                  </a:cubicBezTo>
                  <a:lnTo>
                    <a:pt x="51" y="6829"/>
                  </a:lnTo>
                  <a:cubicBezTo>
                    <a:pt x="51" y="6809"/>
                    <a:pt x="49" y="6798"/>
                    <a:pt x="48" y="6788"/>
                  </a:cubicBezTo>
                  <a:cubicBezTo>
                    <a:pt x="47" y="6780"/>
                    <a:pt x="45" y="6771"/>
                    <a:pt x="45" y="6753"/>
                  </a:cubicBezTo>
                  <a:cubicBezTo>
                    <a:pt x="45" y="6734"/>
                    <a:pt x="44" y="6723"/>
                    <a:pt x="44" y="6713"/>
                  </a:cubicBezTo>
                  <a:cubicBezTo>
                    <a:pt x="43" y="6705"/>
                    <a:pt x="43" y="6695"/>
                    <a:pt x="43" y="6676"/>
                  </a:cubicBezTo>
                  <a:lnTo>
                    <a:pt x="43" y="6638"/>
                  </a:lnTo>
                  <a:lnTo>
                    <a:pt x="43" y="6600"/>
                  </a:lnTo>
                  <a:cubicBezTo>
                    <a:pt x="43" y="6583"/>
                    <a:pt x="44" y="6573"/>
                    <a:pt x="45" y="6563"/>
                  </a:cubicBezTo>
                  <a:cubicBezTo>
                    <a:pt x="47" y="6555"/>
                    <a:pt x="48" y="6544"/>
                    <a:pt x="48" y="6524"/>
                  </a:cubicBezTo>
                  <a:cubicBezTo>
                    <a:pt x="48" y="6504"/>
                    <a:pt x="47" y="6492"/>
                    <a:pt x="44" y="6482"/>
                  </a:cubicBezTo>
                  <a:cubicBezTo>
                    <a:pt x="42" y="6472"/>
                    <a:pt x="40" y="6465"/>
                    <a:pt x="40" y="6448"/>
                  </a:cubicBezTo>
                  <a:cubicBezTo>
                    <a:pt x="40" y="6432"/>
                    <a:pt x="43" y="6423"/>
                    <a:pt x="45" y="6414"/>
                  </a:cubicBezTo>
                  <a:cubicBezTo>
                    <a:pt x="48" y="6403"/>
                    <a:pt x="51" y="6392"/>
                    <a:pt x="51" y="6371"/>
                  </a:cubicBezTo>
                  <a:cubicBezTo>
                    <a:pt x="51" y="6351"/>
                    <a:pt x="48" y="6339"/>
                    <a:pt x="45" y="6330"/>
                  </a:cubicBezTo>
                  <a:cubicBezTo>
                    <a:pt x="43" y="6320"/>
                    <a:pt x="42" y="6312"/>
                    <a:pt x="42" y="6295"/>
                  </a:cubicBezTo>
                  <a:cubicBezTo>
                    <a:pt x="42" y="6278"/>
                    <a:pt x="43" y="6269"/>
                    <a:pt x="45" y="6260"/>
                  </a:cubicBezTo>
                  <a:cubicBezTo>
                    <a:pt x="48" y="6251"/>
                    <a:pt x="51" y="6240"/>
                    <a:pt x="51" y="6219"/>
                  </a:cubicBezTo>
                  <a:cubicBezTo>
                    <a:pt x="51" y="6196"/>
                    <a:pt x="47" y="6185"/>
                    <a:pt x="43" y="6175"/>
                  </a:cubicBezTo>
                  <a:cubicBezTo>
                    <a:pt x="39" y="6165"/>
                    <a:pt x="37" y="6159"/>
                    <a:pt x="37" y="6143"/>
                  </a:cubicBezTo>
                  <a:lnTo>
                    <a:pt x="37" y="6065"/>
                  </a:lnTo>
                  <a:cubicBezTo>
                    <a:pt x="37" y="6048"/>
                    <a:pt x="39" y="6042"/>
                    <a:pt x="42" y="6032"/>
                  </a:cubicBezTo>
                  <a:cubicBezTo>
                    <a:pt x="45" y="6023"/>
                    <a:pt x="49" y="6011"/>
                    <a:pt x="49" y="5989"/>
                  </a:cubicBezTo>
                  <a:cubicBezTo>
                    <a:pt x="49" y="5968"/>
                    <a:pt x="47" y="5958"/>
                    <a:pt x="45" y="5948"/>
                  </a:cubicBezTo>
                  <a:cubicBezTo>
                    <a:pt x="43" y="5939"/>
                    <a:pt x="42" y="5930"/>
                    <a:pt x="42" y="5913"/>
                  </a:cubicBezTo>
                  <a:cubicBezTo>
                    <a:pt x="42" y="5893"/>
                    <a:pt x="42" y="5882"/>
                    <a:pt x="40" y="5873"/>
                  </a:cubicBezTo>
                  <a:cubicBezTo>
                    <a:pt x="40" y="5864"/>
                    <a:pt x="39" y="5854"/>
                    <a:pt x="39" y="5835"/>
                  </a:cubicBezTo>
                  <a:cubicBezTo>
                    <a:pt x="39" y="5818"/>
                    <a:pt x="40" y="5810"/>
                    <a:pt x="43" y="5801"/>
                  </a:cubicBezTo>
                  <a:cubicBezTo>
                    <a:pt x="45" y="5791"/>
                    <a:pt x="48" y="5780"/>
                    <a:pt x="48" y="5759"/>
                  </a:cubicBezTo>
                  <a:cubicBezTo>
                    <a:pt x="48" y="5738"/>
                    <a:pt x="44" y="5726"/>
                    <a:pt x="42" y="5716"/>
                  </a:cubicBezTo>
                  <a:cubicBezTo>
                    <a:pt x="39" y="5707"/>
                    <a:pt x="37" y="5700"/>
                    <a:pt x="37" y="5683"/>
                  </a:cubicBezTo>
                  <a:cubicBezTo>
                    <a:pt x="37" y="5666"/>
                    <a:pt x="38" y="5656"/>
                    <a:pt x="39" y="5647"/>
                  </a:cubicBezTo>
                  <a:cubicBezTo>
                    <a:pt x="40" y="5636"/>
                    <a:pt x="42" y="5626"/>
                    <a:pt x="42" y="5607"/>
                  </a:cubicBezTo>
                  <a:cubicBezTo>
                    <a:pt x="42" y="5588"/>
                    <a:pt x="40" y="5577"/>
                    <a:pt x="40" y="5567"/>
                  </a:cubicBezTo>
                  <a:cubicBezTo>
                    <a:pt x="39" y="5559"/>
                    <a:pt x="39" y="5549"/>
                    <a:pt x="39" y="5530"/>
                  </a:cubicBezTo>
                  <a:cubicBezTo>
                    <a:pt x="39" y="5514"/>
                    <a:pt x="42" y="5506"/>
                    <a:pt x="44" y="5497"/>
                  </a:cubicBezTo>
                  <a:cubicBezTo>
                    <a:pt x="48" y="5486"/>
                    <a:pt x="51" y="5475"/>
                    <a:pt x="51" y="5454"/>
                  </a:cubicBezTo>
                  <a:cubicBezTo>
                    <a:pt x="51" y="5433"/>
                    <a:pt x="49" y="5423"/>
                    <a:pt x="48" y="5414"/>
                  </a:cubicBezTo>
                  <a:cubicBezTo>
                    <a:pt x="47" y="5405"/>
                    <a:pt x="45" y="5395"/>
                    <a:pt x="45" y="5378"/>
                  </a:cubicBezTo>
                  <a:lnTo>
                    <a:pt x="45" y="5302"/>
                  </a:lnTo>
                  <a:lnTo>
                    <a:pt x="45" y="5264"/>
                  </a:lnTo>
                  <a:lnTo>
                    <a:pt x="45" y="5225"/>
                  </a:lnTo>
                  <a:cubicBezTo>
                    <a:pt x="45" y="5205"/>
                    <a:pt x="43" y="5192"/>
                    <a:pt x="40" y="5184"/>
                  </a:cubicBezTo>
                  <a:cubicBezTo>
                    <a:pt x="39" y="5174"/>
                    <a:pt x="37" y="5166"/>
                    <a:pt x="37" y="5149"/>
                  </a:cubicBezTo>
                  <a:cubicBezTo>
                    <a:pt x="37" y="5130"/>
                    <a:pt x="38" y="5122"/>
                    <a:pt x="39" y="5112"/>
                  </a:cubicBezTo>
                  <a:cubicBezTo>
                    <a:pt x="40" y="5104"/>
                    <a:pt x="42" y="5093"/>
                    <a:pt x="42" y="5072"/>
                  </a:cubicBezTo>
                  <a:cubicBezTo>
                    <a:pt x="42" y="5053"/>
                    <a:pt x="40" y="5042"/>
                    <a:pt x="40" y="5034"/>
                  </a:cubicBezTo>
                  <a:cubicBezTo>
                    <a:pt x="39" y="5024"/>
                    <a:pt x="39" y="5015"/>
                    <a:pt x="39" y="4996"/>
                  </a:cubicBezTo>
                  <a:cubicBezTo>
                    <a:pt x="39" y="4978"/>
                    <a:pt x="39" y="4970"/>
                    <a:pt x="40" y="4960"/>
                  </a:cubicBezTo>
                  <a:cubicBezTo>
                    <a:pt x="40" y="4950"/>
                    <a:pt x="42" y="4941"/>
                    <a:pt x="42" y="4921"/>
                  </a:cubicBezTo>
                  <a:cubicBezTo>
                    <a:pt x="42" y="4901"/>
                    <a:pt x="42" y="4890"/>
                    <a:pt x="40" y="4881"/>
                  </a:cubicBezTo>
                  <a:cubicBezTo>
                    <a:pt x="40" y="4871"/>
                    <a:pt x="39" y="4864"/>
                    <a:pt x="39" y="4844"/>
                  </a:cubicBezTo>
                  <a:cubicBezTo>
                    <a:pt x="39" y="4825"/>
                    <a:pt x="38" y="4815"/>
                    <a:pt x="38" y="4806"/>
                  </a:cubicBezTo>
                  <a:cubicBezTo>
                    <a:pt x="37" y="4796"/>
                    <a:pt x="37" y="4788"/>
                    <a:pt x="37" y="4768"/>
                  </a:cubicBezTo>
                  <a:cubicBezTo>
                    <a:pt x="37" y="4751"/>
                    <a:pt x="39" y="4743"/>
                    <a:pt x="40" y="4734"/>
                  </a:cubicBezTo>
                  <a:cubicBezTo>
                    <a:pt x="42" y="4724"/>
                    <a:pt x="44" y="4713"/>
                    <a:pt x="44" y="4692"/>
                  </a:cubicBezTo>
                  <a:cubicBezTo>
                    <a:pt x="44" y="4672"/>
                    <a:pt x="43" y="4661"/>
                    <a:pt x="42" y="4652"/>
                  </a:cubicBezTo>
                  <a:cubicBezTo>
                    <a:pt x="40" y="4643"/>
                    <a:pt x="39" y="4633"/>
                    <a:pt x="39" y="4616"/>
                  </a:cubicBezTo>
                  <a:lnTo>
                    <a:pt x="39" y="4539"/>
                  </a:lnTo>
                  <a:cubicBezTo>
                    <a:pt x="39" y="4521"/>
                    <a:pt x="40" y="4512"/>
                    <a:pt x="42" y="4504"/>
                  </a:cubicBezTo>
                  <a:cubicBezTo>
                    <a:pt x="43" y="4494"/>
                    <a:pt x="44" y="4483"/>
                    <a:pt x="44" y="4463"/>
                  </a:cubicBezTo>
                  <a:cubicBezTo>
                    <a:pt x="44" y="4443"/>
                    <a:pt x="43" y="4434"/>
                    <a:pt x="43" y="4424"/>
                  </a:cubicBezTo>
                  <a:cubicBezTo>
                    <a:pt x="42" y="4415"/>
                    <a:pt x="42" y="4405"/>
                    <a:pt x="42" y="4387"/>
                  </a:cubicBezTo>
                  <a:cubicBezTo>
                    <a:pt x="42" y="4366"/>
                    <a:pt x="40" y="4355"/>
                    <a:pt x="38" y="4345"/>
                  </a:cubicBezTo>
                  <a:cubicBezTo>
                    <a:pt x="34" y="4336"/>
                    <a:pt x="33" y="4328"/>
                    <a:pt x="33" y="4311"/>
                  </a:cubicBezTo>
                  <a:cubicBezTo>
                    <a:pt x="33" y="4292"/>
                    <a:pt x="34" y="4284"/>
                    <a:pt x="37" y="4274"/>
                  </a:cubicBezTo>
                  <a:cubicBezTo>
                    <a:pt x="38" y="4265"/>
                    <a:pt x="39" y="4254"/>
                    <a:pt x="39" y="4234"/>
                  </a:cubicBezTo>
                  <a:lnTo>
                    <a:pt x="39" y="4196"/>
                  </a:lnTo>
                  <a:lnTo>
                    <a:pt x="39" y="4158"/>
                  </a:lnTo>
                  <a:cubicBezTo>
                    <a:pt x="39" y="4136"/>
                    <a:pt x="37" y="4126"/>
                    <a:pt x="34" y="4116"/>
                  </a:cubicBezTo>
                  <a:cubicBezTo>
                    <a:pt x="33" y="4108"/>
                    <a:pt x="32" y="4099"/>
                    <a:pt x="32" y="4082"/>
                  </a:cubicBezTo>
                  <a:cubicBezTo>
                    <a:pt x="32" y="4062"/>
                    <a:pt x="33" y="4055"/>
                    <a:pt x="34" y="4045"/>
                  </a:cubicBezTo>
                  <a:cubicBezTo>
                    <a:pt x="37" y="4036"/>
                    <a:pt x="38" y="4025"/>
                    <a:pt x="38" y="4006"/>
                  </a:cubicBezTo>
                  <a:cubicBezTo>
                    <a:pt x="38" y="3985"/>
                    <a:pt x="38" y="3975"/>
                    <a:pt x="37" y="3965"/>
                  </a:cubicBezTo>
                  <a:cubicBezTo>
                    <a:pt x="37" y="3957"/>
                    <a:pt x="34" y="3948"/>
                    <a:pt x="34" y="3929"/>
                  </a:cubicBezTo>
                  <a:lnTo>
                    <a:pt x="34" y="3852"/>
                  </a:lnTo>
                  <a:cubicBezTo>
                    <a:pt x="34" y="3835"/>
                    <a:pt x="37" y="3827"/>
                    <a:pt x="39" y="3818"/>
                  </a:cubicBezTo>
                  <a:cubicBezTo>
                    <a:pt x="42" y="3807"/>
                    <a:pt x="44" y="3797"/>
                    <a:pt x="44" y="3775"/>
                  </a:cubicBezTo>
                  <a:cubicBezTo>
                    <a:pt x="44" y="3754"/>
                    <a:pt x="42" y="3743"/>
                    <a:pt x="40" y="3734"/>
                  </a:cubicBezTo>
                  <a:cubicBezTo>
                    <a:pt x="38" y="3724"/>
                    <a:pt x="37" y="3716"/>
                    <a:pt x="37" y="3698"/>
                  </a:cubicBezTo>
                  <a:cubicBezTo>
                    <a:pt x="37" y="3680"/>
                    <a:pt x="34" y="3669"/>
                    <a:pt x="34" y="3660"/>
                  </a:cubicBezTo>
                  <a:cubicBezTo>
                    <a:pt x="33" y="3650"/>
                    <a:pt x="33" y="3641"/>
                    <a:pt x="33" y="3622"/>
                  </a:cubicBezTo>
                  <a:cubicBezTo>
                    <a:pt x="33" y="3605"/>
                    <a:pt x="37" y="3599"/>
                    <a:pt x="39" y="3589"/>
                  </a:cubicBezTo>
                  <a:cubicBezTo>
                    <a:pt x="43" y="3579"/>
                    <a:pt x="47" y="3568"/>
                    <a:pt x="47" y="3546"/>
                  </a:cubicBezTo>
                  <a:lnTo>
                    <a:pt x="47" y="3508"/>
                  </a:lnTo>
                  <a:lnTo>
                    <a:pt x="47" y="3470"/>
                  </a:lnTo>
                  <a:cubicBezTo>
                    <a:pt x="47" y="3449"/>
                    <a:pt x="43" y="3436"/>
                    <a:pt x="40" y="3427"/>
                  </a:cubicBezTo>
                  <a:cubicBezTo>
                    <a:pt x="38" y="3418"/>
                    <a:pt x="34" y="3409"/>
                    <a:pt x="34" y="3393"/>
                  </a:cubicBezTo>
                  <a:cubicBezTo>
                    <a:pt x="34" y="3376"/>
                    <a:pt x="38" y="3369"/>
                    <a:pt x="40" y="3360"/>
                  </a:cubicBezTo>
                  <a:cubicBezTo>
                    <a:pt x="43" y="3350"/>
                    <a:pt x="47" y="3338"/>
                    <a:pt x="47" y="3317"/>
                  </a:cubicBezTo>
                  <a:cubicBezTo>
                    <a:pt x="47" y="3295"/>
                    <a:pt x="44" y="3284"/>
                    <a:pt x="42" y="3274"/>
                  </a:cubicBezTo>
                  <a:cubicBezTo>
                    <a:pt x="40" y="3267"/>
                    <a:pt x="38" y="3258"/>
                    <a:pt x="38" y="3241"/>
                  </a:cubicBezTo>
                  <a:cubicBezTo>
                    <a:pt x="38" y="3222"/>
                    <a:pt x="39" y="3214"/>
                    <a:pt x="40" y="3204"/>
                  </a:cubicBezTo>
                  <a:cubicBezTo>
                    <a:pt x="42" y="3195"/>
                    <a:pt x="43" y="3184"/>
                    <a:pt x="43" y="3165"/>
                  </a:cubicBezTo>
                  <a:lnTo>
                    <a:pt x="43" y="3125"/>
                  </a:lnTo>
                  <a:lnTo>
                    <a:pt x="43" y="3088"/>
                  </a:lnTo>
                  <a:cubicBezTo>
                    <a:pt x="43" y="3068"/>
                    <a:pt x="42" y="3058"/>
                    <a:pt x="40" y="3048"/>
                  </a:cubicBezTo>
                  <a:cubicBezTo>
                    <a:pt x="39" y="3038"/>
                    <a:pt x="38" y="3029"/>
                    <a:pt x="38" y="3012"/>
                  </a:cubicBezTo>
                  <a:cubicBezTo>
                    <a:pt x="38" y="2993"/>
                    <a:pt x="39" y="2985"/>
                    <a:pt x="40" y="2975"/>
                  </a:cubicBezTo>
                  <a:cubicBezTo>
                    <a:pt x="42" y="2967"/>
                    <a:pt x="43" y="2956"/>
                    <a:pt x="43" y="2936"/>
                  </a:cubicBezTo>
                  <a:cubicBezTo>
                    <a:pt x="43" y="2916"/>
                    <a:pt x="44" y="2908"/>
                    <a:pt x="44" y="2898"/>
                  </a:cubicBezTo>
                  <a:cubicBezTo>
                    <a:pt x="45" y="2888"/>
                    <a:pt x="45" y="2879"/>
                    <a:pt x="45" y="2860"/>
                  </a:cubicBezTo>
                  <a:cubicBezTo>
                    <a:pt x="45" y="2840"/>
                    <a:pt x="47" y="2831"/>
                    <a:pt x="47" y="2822"/>
                  </a:cubicBezTo>
                  <a:cubicBezTo>
                    <a:pt x="48" y="2812"/>
                    <a:pt x="48" y="2803"/>
                    <a:pt x="48" y="2782"/>
                  </a:cubicBezTo>
                  <a:cubicBezTo>
                    <a:pt x="48" y="2763"/>
                    <a:pt x="47" y="2752"/>
                    <a:pt x="45" y="2743"/>
                  </a:cubicBezTo>
                  <a:cubicBezTo>
                    <a:pt x="44" y="2733"/>
                    <a:pt x="43" y="2726"/>
                    <a:pt x="43" y="2706"/>
                  </a:cubicBezTo>
                  <a:cubicBezTo>
                    <a:pt x="43" y="2688"/>
                    <a:pt x="43" y="2677"/>
                    <a:pt x="42" y="2668"/>
                  </a:cubicBezTo>
                  <a:cubicBezTo>
                    <a:pt x="40" y="2658"/>
                    <a:pt x="40" y="2649"/>
                    <a:pt x="40" y="2630"/>
                  </a:cubicBezTo>
                  <a:cubicBezTo>
                    <a:pt x="40" y="2613"/>
                    <a:pt x="43" y="2605"/>
                    <a:pt x="44" y="2595"/>
                  </a:cubicBezTo>
                  <a:cubicBezTo>
                    <a:pt x="45" y="2586"/>
                    <a:pt x="48" y="2574"/>
                    <a:pt x="48" y="2554"/>
                  </a:cubicBezTo>
                  <a:cubicBezTo>
                    <a:pt x="48" y="2534"/>
                    <a:pt x="47" y="2523"/>
                    <a:pt x="45" y="2514"/>
                  </a:cubicBezTo>
                  <a:cubicBezTo>
                    <a:pt x="44" y="2504"/>
                    <a:pt x="43" y="2495"/>
                    <a:pt x="43" y="2477"/>
                  </a:cubicBezTo>
                  <a:cubicBezTo>
                    <a:pt x="43" y="2458"/>
                    <a:pt x="42" y="2447"/>
                    <a:pt x="40" y="2438"/>
                  </a:cubicBezTo>
                  <a:cubicBezTo>
                    <a:pt x="39" y="2428"/>
                    <a:pt x="38" y="2418"/>
                    <a:pt x="38" y="2401"/>
                  </a:cubicBezTo>
                  <a:cubicBezTo>
                    <a:pt x="38" y="2385"/>
                    <a:pt x="39" y="2378"/>
                    <a:pt x="42" y="2368"/>
                  </a:cubicBezTo>
                  <a:cubicBezTo>
                    <a:pt x="44" y="2357"/>
                    <a:pt x="47" y="2346"/>
                    <a:pt x="47" y="2325"/>
                  </a:cubicBezTo>
                  <a:cubicBezTo>
                    <a:pt x="47" y="2305"/>
                    <a:pt x="44" y="2293"/>
                    <a:pt x="42" y="2283"/>
                  </a:cubicBezTo>
                  <a:cubicBezTo>
                    <a:pt x="39" y="2274"/>
                    <a:pt x="38" y="2266"/>
                    <a:pt x="38" y="2249"/>
                  </a:cubicBezTo>
                  <a:cubicBezTo>
                    <a:pt x="38" y="2229"/>
                    <a:pt x="37" y="2218"/>
                    <a:pt x="34" y="2208"/>
                  </a:cubicBezTo>
                  <a:cubicBezTo>
                    <a:pt x="33" y="2199"/>
                    <a:pt x="32" y="2190"/>
                    <a:pt x="32" y="2172"/>
                  </a:cubicBezTo>
                  <a:cubicBezTo>
                    <a:pt x="32" y="2154"/>
                    <a:pt x="33" y="2144"/>
                    <a:pt x="33" y="2134"/>
                  </a:cubicBezTo>
                  <a:cubicBezTo>
                    <a:pt x="34" y="2126"/>
                    <a:pt x="34" y="2116"/>
                    <a:pt x="34" y="2096"/>
                  </a:cubicBezTo>
                  <a:cubicBezTo>
                    <a:pt x="34" y="2078"/>
                    <a:pt x="33" y="2067"/>
                    <a:pt x="33" y="2057"/>
                  </a:cubicBezTo>
                  <a:cubicBezTo>
                    <a:pt x="32" y="2048"/>
                    <a:pt x="32" y="2038"/>
                    <a:pt x="32" y="2020"/>
                  </a:cubicBezTo>
                  <a:cubicBezTo>
                    <a:pt x="32" y="2003"/>
                    <a:pt x="34" y="1995"/>
                    <a:pt x="38" y="1987"/>
                  </a:cubicBezTo>
                  <a:cubicBezTo>
                    <a:pt x="42" y="1977"/>
                    <a:pt x="45" y="1965"/>
                    <a:pt x="45" y="1944"/>
                  </a:cubicBezTo>
                  <a:cubicBezTo>
                    <a:pt x="45" y="1930"/>
                    <a:pt x="43" y="1917"/>
                    <a:pt x="40" y="1903"/>
                  </a:cubicBezTo>
                  <a:cubicBezTo>
                    <a:pt x="38" y="1890"/>
                    <a:pt x="37" y="1877"/>
                    <a:pt x="37" y="1866"/>
                  </a:cubicBezTo>
                  <a:cubicBezTo>
                    <a:pt x="38" y="1854"/>
                    <a:pt x="40" y="1842"/>
                    <a:pt x="44" y="1828"/>
                  </a:cubicBezTo>
                  <a:cubicBezTo>
                    <a:pt x="47" y="1816"/>
                    <a:pt x="51" y="1802"/>
                    <a:pt x="53" y="1789"/>
                  </a:cubicBezTo>
                  <a:cubicBezTo>
                    <a:pt x="54" y="1776"/>
                    <a:pt x="53" y="1763"/>
                    <a:pt x="51" y="1749"/>
                  </a:cubicBezTo>
                  <a:cubicBezTo>
                    <a:pt x="49" y="1736"/>
                    <a:pt x="48" y="1724"/>
                    <a:pt x="49" y="1711"/>
                  </a:cubicBezTo>
                  <a:cubicBezTo>
                    <a:pt x="51" y="1701"/>
                    <a:pt x="56" y="1689"/>
                    <a:pt x="61" y="1677"/>
                  </a:cubicBezTo>
                  <a:cubicBezTo>
                    <a:pt x="67" y="1665"/>
                    <a:pt x="72" y="1651"/>
                    <a:pt x="75" y="1638"/>
                  </a:cubicBezTo>
                  <a:cubicBezTo>
                    <a:pt x="79" y="1613"/>
                    <a:pt x="86" y="1588"/>
                    <a:pt x="91" y="1563"/>
                  </a:cubicBezTo>
                  <a:cubicBezTo>
                    <a:pt x="96" y="1548"/>
                    <a:pt x="96" y="1535"/>
                    <a:pt x="96" y="1522"/>
                  </a:cubicBezTo>
                  <a:cubicBezTo>
                    <a:pt x="97" y="1510"/>
                    <a:pt x="97" y="1496"/>
                    <a:pt x="99" y="1485"/>
                  </a:cubicBezTo>
                  <a:cubicBezTo>
                    <a:pt x="103" y="1473"/>
                    <a:pt x="108" y="1463"/>
                    <a:pt x="115" y="1451"/>
                  </a:cubicBezTo>
                  <a:cubicBezTo>
                    <a:pt x="120" y="1438"/>
                    <a:pt x="128" y="1426"/>
                    <a:pt x="131" y="1415"/>
                  </a:cubicBezTo>
                  <a:cubicBezTo>
                    <a:pt x="135" y="1404"/>
                    <a:pt x="138" y="1390"/>
                    <a:pt x="141" y="1378"/>
                  </a:cubicBezTo>
                  <a:cubicBezTo>
                    <a:pt x="144" y="1365"/>
                    <a:pt x="147" y="1352"/>
                    <a:pt x="151" y="1341"/>
                  </a:cubicBezTo>
                  <a:cubicBezTo>
                    <a:pt x="161" y="1317"/>
                    <a:pt x="171" y="1292"/>
                    <a:pt x="181" y="1270"/>
                  </a:cubicBezTo>
                  <a:cubicBezTo>
                    <a:pt x="187" y="1259"/>
                    <a:pt x="194" y="1250"/>
                    <a:pt x="203" y="1239"/>
                  </a:cubicBezTo>
                  <a:cubicBezTo>
                    <a:pt x="210" y="1228"/>
                    <a:pt x="219" y="1217"/>
                    <a:pt x="225" y="1206"/>
                  </a:cubicBezTo>
                  <a:cubicBezTo>
                    <a:pt x="230" y="1195"/>
                    <a:pt x="236" y="1183"/>
                    <a:pt x="240" y="1173"/>
                  </a:cubicBezTo>
                  <a:cubicBezTo>
                    <a:pt x="245" y="1159"/>
                    <a:pt x="251" y="1147"/>
                    <a:pt x="257" y="1135"/>
                  </a:cubicBezTo>
                  <a:cubicBezTo>
                    <a:pt x="267" y="1119"/>
                    <a:pt x="275" y="1105"/>
                    <a:pt x="285" y="1090"/>
                  </a:cubicBezTo>
                  <a:lnTo>
                    <a:pt x="299" y="1069"/>
                  </a:lnTo>
                  <a:cubicBezTo>
                    <a:pt x="305" y="1058"/>
                    <a:pt x="311" y="1047"/>
                    <a:pt x="316" y="1036"/>
                  </a:cubicBezTo>
                  <a:cubicBezTo>
                    <a:pt x="323" y="1025"/>
                    <a:pt x="328" y="1013"/>
                    <a:pt x="337" y="1002"/>
                  </a:cubicBezTo>
                  <a:cubicBezTo>
                    <a:pt x="350" y="981"/>
                    <a:pt x="367" y="960"/>
                    <a:pt x="383" y="940"/>
                  </a:cubicBezTo>
                  <a:cubicBezTo>
                    <a:pt x="391" y="932"/>
                    <a:pt x="401" y="923"/>
                    <a:pt x="412" y="915"/>
                  </a:cubicBezTo>
                  <a:cubicBezTo>
                    <a:pt x="420" y="907"/>
                    <a:pt x="431" y="899"/>
                    <a:pt x="440" y="889"/>
                  </a:cubicBezTo>
                  <a:cubicBezTo>
                    <a:pt x="449" y="879"/>
                    <a:pt x="457" y="869"/>
                    <a:pt x="463" y="859"/>
                  </a:cubicBezTo>
                  <a:cubicBezTo>
                    <a:pt x="472" y="848"/>
                    <a:pt x="478" y="837"/>
                    <a:pt x="488" y="828"/>
                  </a:cubicBezTo>
                  <a:cubicBezTo>
                    <a:pt x="495" y="819"/>
                    <a:pt x="503" y="810"/>
                    <a:pt x="510" y="801"/>
                  </a:cubicBezTo>
                  <a:cubicBezTo>
                    <a:pt x="520" y="790"/>
                    <a:pt x="527" y="779"/>
                    <a:pt x="538" y="771"/>
                  </a:cubicBezTo>
                  <a:lnTo>
                    <a:pt x="556" y="755"/>
                  </a:lnTo>
                  <a:cubicBezTo>
                    <a:pt x="569" y="742"/>
                    <a:pt x="583" y="730"/>
                    <a:pt x="596" y="719"/>
                  </a:cubicBezTo>
                  <a:cubicBezTo>
                    <a:pt x="605" y="712"/>
                    <a:pt x="617" y="704"/>
                    <a:pt x="629" y="698"/>
                  </a:cubicBezTo>
                  <a:lnTo>
                    <a:pt x="661" y="678"/>
                  </a:lnTo>
                  <a:cubicBezTo>
                    <a:pt x="672" y="670"/>
                    <a:pt x="685" y="664"/>
                    <a:pt x="698" y="656"/>
                  </a:cubicBezTo>
                  <a:cubicBezTo>
                    <a:pt x="708" y="651"/>
                    <a:pt x="719" y="646"/>
                    <a:pt x="729" y="639"/>
                  </a:cubicBezTo>
                  <a:cubicBezTo>
                    <a:pt x="738" y="633"/>
                    <a:pt x="747" y="624"/>
                    <a:pt x="756" y="618"/>
                  </a:cubicBezTo>
                  <a:cubicBezTo>
                    <a:pt x="767" y="608"/>
                    <a:pt x="778" y="601"/>
                    <a:pt x="790" y="594"/>
                  </a:cubicBezTo>
                  <a:cubicBezTo>
                    <a:pt x="802" y="587"/>
                    <a:pt x="814" y="583"/>
                    <a:pt x="827" y="578"/>
                  </a:cubicBezTo>
                  <a:cubicBezTo>
                    <a:pt x="840" y="574"/>
                    <a:pt x="851" y="569"/>
                    <a:pt x="861" y="564"/>
                  </a:cubicBezTo>
                  <a:cubicBezTo>
                    <a:pt x="869" y="560"/>
                    <a:pt x="875" y="557"/>
                    <a:pt x="884" y="552"/>
                  </a:cubicBezTo>
                  <a:cubicBezTo>
                    <a:pt x="899" y="544"/>
                    <a:pt x="913" y="536"/>
                    <a:pt x="929" y="530"/>
                  </a:cubicBezTo>
                  <a:cubicBezTo>
                    <a:pt x="940" y="524"/>
                    <a:pt x="950" y="519"/>
                    <a:pt x="961" y="512"/>
                  </a:cubicBezTo>
                  <a:cubicBezTo>
                    <a:pt x="974" y="505"/>
                    <a:pt x="986" y="499"/>
                    <a:pt x="997" y="494"/>
                  </a:cubicBezTo>
                  <a:cubicBezTo>
                    <a:pt x="1008" y="490"/>
                    <a:pt x="1022" y="488"/>
                    <a:pt x="1035" y="487"/>
                  </a:cubicBezTo>
                  <a:cubicBezTo>
                    <a:pt x="1047" y="485"/>
                    <a:pt x="1061" y="484"/>
                    <a:pt x="1072" y="479"/>
                  </a:cubicBezTo>
                  <a:cubicBezTo>
                    <a:pt x="1086" y="476"/>
                    <a:pt x="1098" y="471"/>
                    <a:pt x="1109" y="466"/>
                  </a:cubicBezTo>
                  <a:cubicBezTo>
                    <a:pt x="1121" y="458"/>
                    <a:pt x="1132" y="453"/>
                    <a:pt x="1145" y="451"/>
                  </a:cubicBezTo>
                  <a:cubicBezTo>
                    <a:pt x="1156" y="447"/>
                    <a:pt x="1167" y="444"/>
                    <a:pt x="1177" y="441"/>
                  </a:cubicBezTo>
                  <a:cubicBezTo>
                    <a:pt x="1191" y="437"/>
                    <a:pt x="1206" y="433"/>
                    <a:pt x="1220" y="430"/>
                  </a:cubicBezTo>
                  <a:cubicBezTo>
                    <a:pt x="1232" y="429"/>
                    <a:pt x="1245" y="428"/>
                    <a:pt x="1258" y="428"/>
                  </a:cubicBezTo>
                  <a:cubicBezTo>
                    <a:pt x="1271" y="426"/>
                    <a:pt x="1284" y="426"/>
                    <a:pt x="1297" y="424"/>
                  </a:cubicBezTo>
                  <a:cubicBezTo>
                    <a:pt x="1311" y="423"/>
                    <a:pt x="1323" y="418"/>
                    <a:pt x="1336" y="414"/>
                  </a:cubicBezTo>
                  <a:cubicBezTo>
                    <a:pt x="1349" y="410"/>
                    <a:pt x="1361" y="407"/>
                    <a:pt x="1372" y="405"/>
                  </a:cubicBezTo>
                  <a:cubicBezTo>
                    <a:pt x="1384" y="403"/>
                    <a:pt x="1398" y="402"/>
                    <a:pt x="1410" y="402"/>
                  </a:cubicBezTo>
                  <a:cubicBezTo>
                    <a:pt x="1424" y="401"/>
                    <a:pt x="1437" y="401"/>
                    <a:pt x="1451" y="398"/>
                  </a:cubicBezTo>
                  <a:cubicBezTo>
                    <a:pt x="1464" y="396"/>
                    <a:pt x="1478" y="394"/>
                    <a:pt x="1493" y="392"/>
                  </a:cubicBezTo>
                  <a:lnTo>
                    <a:pt x="1527" y="386"/>
                  </a:lnTo>
                  <a:cubicBezTo>
                    <a:pt x="1538" y="383"/>
                    <a:pt x="1552" y="383"/>
                    <a:pt x="1564" y="382"/>
                  </a:cubicBezTo>
                  <a:cubicBezTo>
                    <a:pt x="1577" y="381"/>
                    <a:pt x="1591" y="381"/>
                    <a:pt x="1604" y="378"/>
                  </a:cubicBezTo>
                  <a:cubicBezTo>
                    <a:pt x="1618" y="377"/>
                    <a:pt x="1630" y="371"/>
                    <a:pt x="1644" y="366"/>
                  </a:cubicBezTo>
                  <a:cubicBezTo>
                    <a:pt x="1656" y="362"/>
                    <a:pt x="1667" y="356"/>
                    <a:pt x="1678" y="355"/>
                  </a:cubicBezTo>
                  <a:lnTo>
                    <a:pt x="1754" y="345"/>
                  </a:lnTo>
                  <a:cubicBezTo>
                    <a:pt x="1766" y="343"/>
                    <a:pt x="1779" y="342"/>
                    <a:pt x="1791" y="340"/>
                  </a:cubicBezTo>
                  <a:cubicBezTo>
                    <a:pt x="1805" y="339"/>
                    <a:pt x="1817" y="338"/>
                    <a:pt x="1831" y="337"/>
                  </a:cubicBezTo>
                  <a:cubicBezTo>
                    <a:pt x="1843" y="334"/>
                    <a:pt x="1855" y="334"/>
                    <a:pt x="1868" y="333"/>
                  </a:cubicBezTo>
                  <a:cubicBezTo>
                    <a:pt x="1880" y="332"/>
                    <a:pt x="1893" y="330"/>
                    <a:pt x="1907" y="328"/>
                  </a:cubicBezTo>
                  <a:cubicBezTo>
                    <a:pt x="1919" y="326"/>
                    <a:pt x="1930" y="326"/>
                    <a:pt x="1944" y="324"/>
                  </a:cubicBezTo>
                  <a:cubicBezTo>
                    <a:pt x="1957" y="323"/>
                    <a:pt x="1970" y="322"/>
                    <a:pt x="1983" y="321"/>
                  </a:cubicBezTo>
                  <a:cubicBezTo>
                    <a:pt x="1997" y="318"/>
                    <a:pt x="2010" y="316"/>
                    <a:pt x="2024" y="311"/>
                  </a:cubicBezTo>
                  <a:cubicBezTo>
                    <a:pt x="2035" y="308"/>
                    <a:pt x="2047" y="305"/>
                    <a:pt x="2059" y="303"/>
                  </a:cubicBezTo>
                  <a:cubicBezTo>
                    <a:pt x="2064" y="302"/>
                    <a:pt x="2070" y="301"/>
                    <a:pt x="2076" y="301"/>
                  </a:cubicBezTo>
                  <a:cubicBezTo>
                    <a:pt x="2082" y="301"/>
                    <a:pt x="2089" y="302"/>
                    <a:pt x="2095" y="302"/>
                  </a:cubicBezTo>
                  <a:cubicBezTo>
                    <a:pt x="2109" y="302"/>
                    <a:pt x="2123" y="302"/>
                    <a:pt x="2137" y="301"/>
                  </a:cubicBezTo>
                  <a:cubicBezTo>
                    <a:pt x="2150" y="297"/>
                    <a:pt x="2163" y="295"/>
                    <a:pt x="2176" y="292"/>
                  </a:cubicBezTo>
                  <a:cubicBezTo>
                    <a:pt x="2190" y="290"/>
                    <a:pt x="2201" y="287"/>
                    <a:pt x="2213" y="286"/>
                  </a:cubicBezTo>
                  <a:cubicBezTo>
                    <a:pt x="2225" y="285"/>
                    <a:pt x="2239" y="283"/>
                    <a:pt x="2251" y="283"/>
                  </a:cubicBezTo>
                  <a:cubicBezTo>
                    <a:pt x="2265" y="283"/>
                    <a:pt x="2277" y="281"/>
                    <a:pt x="2291" y="280"/>
                  </a:cubicBezTo>
                  <a:cubicBezTo>
                    <a:pt x="2304" y="279"/>
                    <a:pt x="2318" y="274"/>
                    <a:pt x="2331" y="270"/>
                  </a:cubicBezTo>
                  <a:cubicBezTo>
                    <a:pt x="2343" y="265"/>
                    <a:pt x="2356" y="262"/>
                    <a:pt x="2366" y="260"/>
                  </a:cubicBezTo>
                  <a:lnTo>
                    <a:pt x="2442" y="251"/>
                  </a:lnTo>
                  <a:cubicBezTo>
                    <a:pt x="2454" y="249"/>
                    <a:pt x="2466" y="249"/>
                    <a:pt x="2479" y="249"/>
                  </a:cubicBezTo>
                  <a:cubicBezTo>
                    <a:pt x="2491" y="249"/>
                    <a:pt x="2506" y="249"/>
                    <a:pt x="2518" y="248"/>
                  </a:cubicBezTo>
                  <a:cubicBezTo>
                    <a:pt x="2532" y="247"/>
                    <a:pt x="2545" y="243"/>
                    <a:pt x="2559" y="241"/>
                  </a:cubicBezTo>
                  <a:cubicBezTo>
                    <a:pt x="2571" y="237"/>
                    <a:pt x="2583" y="235"/>
                    <a:pt x="2594" y="233"/>
                  </a:cubicBezTo>
                  <a:lnTo>
                    <a:pt x="2672" y="225"/>
                  </a:lnTo>
                  <a:cubicBezTo>
                    <a:pt x="2683" y="222"/>
                    <a:pt x="2696" y="222"/>
                    <a:pt x="2709" y="222"/>
                  </a:cubicBezTo>
                  <a:cubicBezTo>
                    <a:pt x="2722" y="221"/>
                    <a:pt x="2736" y="221"/>
                    <a:pt x="2749" y="220"/>
                  </a:cubicBezTo>
                  <a:lnTo>
                    <a:pt x="2789" y="216"/>
                  </a:lnTo>
                  <a:cubicBezTo>
                    <a:pt x="2801" y="216"/>
                    <a:pt x="2813" y="215"/>
                    <a:pt x="2825" y="214"/>
                  </a:cubicBezTo>
                  <a:cubicBezTo>
                    <a:pt x="2838" y="212"/>
                    <a:pt x="2850" y="212"/>
                    <a:pt x="2862" y="212"/>
                  </a:cubicBezTo>
                  <a:cubicBezTo>
                    <a:pt x="2876" y="211"/>
                    <a:pt x="2889" y="211"/>
                    <a:pt x="2904" y="210"/>
                  </a:cubicBezTo>
                  <a:lnTo>
                    <a:pt x="2979" y="201"/>
                  </a:lnTo>
                  <a:cubicBezTo>
                    <a:pt x="2993" y="200"/>
                    <a:pt x="3006" y="196"/>
                    <a:pt x="3020" y="192"/>
                  </a:cubicBezTo>
                  <a:cubicBezTo>
                    <a:pt x="3031" y="188"/>
                    <a:pt x="3043" y="185"/>
                    <a:pt x="3054" y="184"/>
                  </a:cubicBezTo>
                  <a:cubicBezTo>
                    <a:pt x="3057" y="184"/>
                    <a:pt x="3061" y="183"/>
                    <a:pt x="3065" y="183"/>
                  </a:cubicBezTo>
                  <a:cubicBezTo>
                    <a:pt x="3073" y="183"/>
                    <a:pt x="3082" y="184"/>
                    <a:pt x="3090" y="185"/>
                  </a:cubicBezTo>
                  <a:cubicBezTo>
                    <a:pt x="3100" y="186"/>
                    <a:pt x="3110" y="187"/>
                    <a:pt x="3120" y="187"/>
                  </a:cubicBezTo>
                  <a:cubicBezTo>
                    <a:pt x="3124" y="187"/>
                    <a:pt x="3128" y="187"/>
                    <a:pt x="3132" y="187"/>
                  </a:cubicBezTo>
                  <a:cubicBezTo>
                    <a:pt x="3144" y="185"/>
                    <a:pt x="3157" y="185"/>
                    <a:pt x="3170" y="185"/>
                  </a:cubicBezTo>
                  <a:cubicBezTo>
                    <a:pt x="3183" y="185"/>
                    <a:pt x="3196" y="185"/>
                    <a:pt x="3209" y="184"/>
                  </a:cubicBezTo>
                  <a:cubicBezTo>
                    <a:pt x="3224" y="183"/>
                    <a:pt x="3237" y="179"/>
                    <a:pt x="3251" y="174"/>
                  </a:cubicBezTo>
                  <a:cubicBezTo>
                    <a:pt x="3263" y="171"/>
                    <a:pt x="3275" y="168"/>
                    <a:pt x="3285" y="167"/>
                  </a:cubicBezTo>
                  <a:cubicBezTo>
                    <a:pt x="3298" y="166"/>
                    <a:pt x="3311" y="166"/>
                    <a:pt x="3323" y="166"/>
                  </a:cubicBezTo>
                  <a:cubicBezTo>
                    <a:pt x="3336" y="166"/>
                    <a:pt x="3349" y="166"/>
                    <a:pt x="3362" y="164"/>
                  </a:cubicBezTo>
                  <a:cubicBezTo>
                    <a:pt x="3375" y="162"/>
                    <a:pt x="3387" y="161"/>
                    <a:pt x="3401" y="161"/>
                  </a:cubicBezTo>
                  <a:cubicBezTo>
                    <a:pt x="3414" y="160"/>
                    <a:pt x="3427" y="160"/>
                    <a:pt x="3440" y="158"/>
                  </a:cubicBezTo>
                  <a:cubicBezTo>
                    <a:pt x="3454" y="157"/>
                    <a:pt x="3465" y="156"/>
                    <a:pt x="3478" y="153"/>
                  </a:cubicBezTo>
                  <a:cubicBezTo>
                    <a:pt x="3491" y="151"/>
                    <a:pt x="3504" y="150"/>
                    <a:pt x="3516" y="147"/>
                  </a:cubicBezTo>
                  <a:lnTo>
                    <a:pt x="3561" y="144"/>
                  </a:lnTo>
                  <a:lnTo>
                    <a:pt x="3593" y="141"/>
                  </a:lnTo>
                  <a:cubicBezTo>
                    <a:pt x="3597" y="141"/>
                    <a:pt x="3601" y="141"/>
                    <a:pt x="3605" y="141"/>
                  </a:cubicBezTo>
                  <a:cubicBezTo>
                    <a:pt x="3612" y="141"/>
                    <a:pt x="3620" y="141"/>
                    <a:pt x="3628" y="141"/>
                  </a:cubicBezTo>
                  <a:cubicBezTo>
                    <a:pt x="3637" y="141"/>
                    <a:pt x="3646" y="141"/>
                    <a:pt x="3655" y="141"/>
                  </a:cubicBezTo>
                  <a:cubicBezTo>
                    <a:pt x="3660" y="141"/>
                    <a:pt x="3664" y="141"/>
                    <a:pt x="3669" y="141"/>
                  </a:cubicBezTo>
                  <a:cubicBezTo>
                    <a:pt x="3682" y="140"/>
                    <a:pt x="3696" y="137"/>
                    <a:pt x="3708" y="135"/>
                  </a:cubicBezTo>
                  <a:cubicBezTo>
                    <a:pt x="3721" y="134"/>
                    <a:pt x="3733" y="130"/>
                    <a:pt x="3745" y="129"/>
                  </a:cubicBezTo>
                  <a:cubicBezTo>
                    <a:pt x="3749" y="129"/>
                    <a:pt x="3753" y="129"/>
                    <a:pt x="3757" y="129"/>
                  </a:cubicBezTo>
                  <a:cubicBezTo>
                    <a:pt x="3766" y="129"/>
                    <a:pt x="3774" y="129"/>
                    <a:pt x="3782" y="129"/>
                  </a:cubicBezTo>
                  <a:cubicBezTo>
                    <a:pt x="3792" y="129"/>
                    <a:pt x="3800" y="130"/>
                    <a:pt x="3809" y="130"/>
                  </a:cubicBezTo>
                  <a:cubicBezTo>
                    <a:pt x="3814" y="130"/>
                    <a:pt x="3818" y="130"/>
                    <a:pt x="3823" y="129"/>
                  </a:cubicBezTo>
                  <a:cubicBezTo>
                    <a:pt x="3836" y="128"/>
                    <a:pt x="3848" y="125"/>
                    <a:pt x="3862" y="124"/>
                  </a:cubicBezTo>
                  <a:cubicBezTo>
                    <a:pt x="3874" y="123"/>
                    <a:pt x="3887" y="121"/>
                    <a:pt x="3899" y="120"/>
                  </a:cubicBezTo>
                  <a:cubicBezTo>
                    <a:pt x="3903" y="119"/>
                    <a:pt x="3908" y="119"/>
                    <a:pt x="3912" y="119"/>
                  </a:cubicBezTo>
                  <a:cubicBezTo>
                    <a:pt x="3920" y="119"/>
                    <a:pt x="3929" y="120"/>
                    <a:pt x="3937" y="120"/>
                  </a:cubicBezTo>
                  <a:cubicBezTo>
                    <a:pt x="3945" y="120"/>
                    <a:pt x="3954" y="120"/>
                    <a:pt x="3963" y="120"/>
                  </a:cubicBezTo>
                  <a:cubicBezTo>
                    <a:pt x="3968" y="120"/>
                    <a:pt x="3972" y="120"/>
                    <a:pt x="3976" y="120"/>
                  </a:cubicBezTo>
                  <a:cubicBezTo>
                    <a:pt x="3990" y="119"/>
                    <a:pt x="4003" y="114"/>
                    <a:pt x="4017" y="112"/>
                  </a:cubicBezTo>
                  <a:cubicBezTo>
                    <a:pt x="4029" y="109"/>
                    <a:pt x="4040" y="107"/>
                    <a:pt x="4051" y="105"/>
                  </a:cubicBezTo>
                  <a:cubicBezTo>
                    <a:pt x="4065" y="104"/>
                    <a:pt x="4077" y="102"/>
                    <a:pt x="4091" y="101"/>
                  </a:cubicBezTo>
                  <a:cubicBezTo>
                    <a:pt x="4103" y="99"/>
                    <a:pt x="4115" y="98"/>
                    <a:pt x="4128" y="97"/>
                  </a:cubicBezTo>
                  <a:cubicBezTo>
                    <a:pt x="4140" y="96"/>
                    <a:pt x="4153" y="96"/>
                    <a:pt x="4166" y="96"/>
                  </a:cubicBezTo>
                  <a:cubicBezTo>
                    <a:pt x="4178" y="96"/>
                    <a:pt x="4190" y="96"/>
                    <a:pt x="4204" y="94"/>
                  </a:cubicBezTo>
                  <a:cubicBezTo>
                    <a:pt x="4208" y="94"/>
                    <a:pt x="4211" y="93"/>
                    <a:pt x="4214" y="93"/>
                  </a:cubicBezTo>
                  <a:cubicBezTo>
                    <a:pt x="4222" y="93"/>
                    <a:pt x="4231" y="94"/>
                    <a:pt x="4241" y="96"/>
                  </a:cubicBezTo>
                  <a:cubicBezTo>
                    <a:pt x="4249" y="97"/>
                    <a:pt x="4259" y="98"/>
                    <a:pt x="4269" y="98"/>
                  </a:cubicBezTo>
                  <a:cubicBezTo>
                    <a:pt x="4273" y="98"/>
                    <a:pt x="4277" y="97"/>
                    <a:pt x="4280" y="97"/>
                  </a:cubicBezTo>
                  <a:cubicBezTo>
                    <a:pt x="4295" y="97"/>
                    <a:pt x="4308" y="93"/>
                    <a:pt x="4322" y="91"/>
                  </a:cubicBezTo>
                  <a:cubicBezTo>
                    <a:pt x="4334" y="87"/>
                    <a:pt x="4346" y="83"/>
                    <a:pt x="4356" y="83"/>
                  </a:cubicBezTo>
                  <a:cubicBezTo>
                    <a:pt x="4370" y="83"/>
                    <a:pt x="4383" y="81"/>
                    <a:pt x="4397" y="80"/>
                  </a:cubicBezTo>
                  <a:cubicBezTo>
                    <a:pt x="4410" y="78"/>
                    <a:pt x="4423" y="76"/>
                    <a:pt x="4435" y="76"/>
                  </a:cubicBezTo>
                  <a:lnTo>
                    <a:pt x="4511" y="76"/>
                  </a:lnTo>
                  <a:cubicBezTo>
                    <a:pt x="4525" y="75"/>
                    <a:pt x="4536" y="75"/>
                    <a:pt x="4549" y="75"/>
                  </a:cubicBezTo>
                  <a:cubicBezTo>
                    <a:pt x="4562" y="75"/>
                    <a:pt x="4575" y="72"/>
                    <a:pt x="4587" y="72"/>
                  </a:cubicBezTo>
                  <a:lnTo>
                    <a:pt x="4664" y="72"/>
                  </a:lnTo>
                  <a:cubicBezTo>
                    <a:pt x="4677" y="72"/>
                    <a:pt x="4689" y="72"/>
                    <a:pt x="4701" y="75"/>
                  </a:cubicBezTo>
                  <a:cubicBezTo>
                    <a:pt x="4714" y="76"/>
                    <a:pt x="4728" y="76"/>
                    <a:pt x="4741" y="76"/>
                  </a:cubicBezTo>
                  <a:cubicBezTo>
                    <a:pt x="4756" y="76"/>
                    <a:pt x="4769" y="71"/>
                    <a:pt x="4783" y="67"/>
                  </a:cubicBezTo>
                  <a:cubicBezTo>
                    <a:pt x="4795" y="65"/>
                    <a:pt x="4806" y="61"/>
                    <a:pt x="4817" y="61"/>
                  </a:cubicBezTo>
                  <a:cubicBezTo>
                    <a:pt x="4818" y="61"/>
                    <a:pt x="4819" y="61"/>
                    <a:pt x="4821" y="61"/>
                  </a:cubicBezTo>
                  <a:cubicBezTo>
                    <a:pt x="4831" y="61"/>
                    <a:pt x="4842" y="64"/>
                    <a:pt x="4852" y="66"/>
                  </a:cubicBezTo>
                  <a:cubicBezTo>
                    <a:pt x="4865" y="69"/>
                    <a:pt x="4880" y="71"/>
                    <a:pt x="4895" y="71"/>
                  </a:cubicBezTo>
                  <a:cubicBezTo>
                    <a:pt x="4910" y="71"/>
                    <a:pt x="4924" y="66"/>
                    <a:pt x="4938" y="62"/>
                  </a:cubicBezTo>
                  <a:cubicBezTo>
                    <a:pt x="4950" y="59"/>
                    <a:pt x="4961" y="54"/>
                    <a:pt x="4971" y="54"/>
                  </a:cubicBezTo>
                  <a:lnTo>
                    <a:pt x="5047" y="51"/>
                  </a:lnTo>
                  <a:cubicBezTo>
                    <a:pt x="5052" y="51"/>
                    <a:pt x="5056" y="51"/>
                    <a:pt x="5060" y="51"/>
                  </a:cubicBezTo>
                  <a:cubicBezTo>
                    <a:pt x="5069" y="51"/>
                    <a:pt x="5077" y="51"/>
                    <a:pt x="5085" y="51"/>
                  </a:cubicBezTo>
                  <a:lnTo>
                    <a:pt x="5124" y="51"/>
                  </a:lnTo>
                  <a:cubicBezTo>
                    <a:pt x="5136" y="51"/>
                    <a:pt x="5149" y="51"/>
                    <a:pt x="5162" y="53"/>
                  </a:cubicBezTo>
                  <a:cubicBezTo>
                    <a:pt x="5175" y="54"/>
                    <a:pt x="5189" y="54"/>
                    <a:pt x="5202" y="54"/>
                  </a:cubicBezTo>
                  <a:cubicBezTo>
                    <a:pt x="5213" y="54"/>
                    <a:pt x="5227" y="53"/>
                    <a:pt x="5239" y="53"/>
                  </a:cubicBezTo>
                  <a:cubicBezTo>
                    <a:pt x="5251" y="53"/>
                    <a:pt x="5265" y="51"/>
                    <a:pt x="5278" y="51"/>
                  </a:cubicBezTo>
                  <a:cubicBezTo>
                    <a:pt x="5290" y="51"/>
                    <a:pt x="5303" y="51"/>
                    <a:pt x="5315" y="53"/>
                  </a:cubicBezTo>
                  <a:cubicBezTo>
                    <a:pt x="5328" y="54"/>
                    <a:pt x="5341" y="54"/>
                    <a:pt x="5355" y="54"/>
                  </a:cubicBezTo>
                  <a:lnTo>
                    <a:pt x="5431" y="54"/>
                  </a:lnTo>
                  <a:lnTo>
                    <a:pt x="5507" y="53"/>
                  </a:lnTo>
                  <a:cubicBezTo>
                    <a:pt x="5522" y="53"/>
                    <a:pt x="5535" y="49"/>
                    <a:pt x="5549" y="46"/>
                  </a:cubicBezTo>
                  <a:cubicBezTo>
                    <a:pt x="5560" y="44"/>
                    <a:pt x="5572" y="40"/>
                    <a:pt x="5583" y="40"/>
                  </a:cubicBezTo>
                  <a:cubicBezTo>
                    <a:pt x="5596" y="42"/>
                    <a:pt x="5606" y="44"/>
                    <a:pt x="5618" y="46"/>
                  </a:cubicBezTo>
                  <a:cubicBezTo>
                    <a:pt x="5631" y="50"/>
                    <a:pt x="5645" y="51"/>
                    <a:pt x="5660" y="53"/>
                  </a:cubicBezTo>
                  <a:cubicBezTo>
                    <a:pt x="5676" y="53"/>
                    <a:pt x="5689" y="49"/>
                    <a:pt x="5703" y="45"/>
                  </a:cubicBezTo>
                  <a:cubicBezTo>
                    <a:pt x="5715" y="40"/>
                    <a:pt x="5725" y="38"/>
                    <a:pt x="5736" y="38"/>
                  </a:cubicBezTo>
                  <a:cubicBezTo>
                    <a:pt x="5749" y="38"/>
                    <a:pt x="5762" y="37"/>
                    <a:pt x="5775" y="37"/>
                  </a:cubicBezTo>
                  <a:cubicBezTo>
                    <a:pt x="5786" y="35"/>
                    <a:pt x="5800" y="35"/>
                    <a:pt x="5812" y="35"/>
                  </a:cubicBezTo>
                  <a:cubicBezTo>
                    <a:pt x="5826" y="35"/>
                    <a:pt x="5838" y="37"/>
                    <a:pt x="5851" y="37"/>
                  </a:cubicBezTo>
                  <a:cubicBezTo>
                    <a:pt x="5858" y="38"/>
                    <a:pt x="5864" y="38"/>
                    <a:pt x="5870" y="38"/>
                  </a:cubicBezTo>
                  <a:cubicBezTo>
                    <a:pt x="5876" y="38"/>
                    <a:pt x="5883" y="38"/>
                    <a:pt x="5890" y="38"/>
                  </a:cubicBezTo>
                  <a:cubicBezTo>
                    <a:pt x="5902" y="38"/>
                    <a:pt x="5915" y="38"/>
                    <a:pt x="5928" y="39"/>
                  </a:cubicBezTo>
                  <a:cubicBezTo>
                    <a:pt x="5940" y="40"/>
                    <a:pt x="5952" y="40"/>
                    <a:pt x="5965" y="40"/>
                  </a:cubicBezTo>
                  <a:lnTo>
                    <a:pt x="5966" y="40"/>
                  </a:lnTo>
                  <a:cubicBezTo>
                    <a:pt x="5978" y="40"/>
                    <a:pt x="5990" y="42"/>
                    <a:pt x="6003" y="44"/>
                  </a:cubicBezTo>
                  <a:cubicBezTo>
                    <a:pt x="6027" y="46"/>
                    <a:pt x="6054" y="46"/>
                    <a:pt x="6080" y="48"/>
                  </a:cubicBezTo>
                  <a:cubicBezTo>
                    <a:pt x="6107" y="49"/>
                    <a:pt x="6135" y="49"/>
                    <a:pt x="6161" y="49"/>
                  </a:cubicBezTo>
                  <a:lnTo>
                    <a:pt x="6196" y="49"/>
                  </a:lnTo>
                  <a:cubicBezTo>
                    <a:pt x="6208" y="49"/>
                    <a:pt x="6220" y="48"/>
                    <a:pt x="6234" y="46"/>
                  </a:cubicBezTo>
                  <a:cubicBezTo>
                    <a:pt x="6246" y="45"/>
                    <a:pt x="6260" y="44"/>
                    <a:pt x="6272" y="44"/>
                  </a:cubicBezTo>
                  <a:cubicBezTo>
                    <a:pt x="6283" y="44"/>
                    <a:pt x="6297" y="45"/>
                    <a:pt x="6310" y="45"/>
                  </a:cubicBezTo>
                  <a:cubicBezTo>
                    <a:pt x="6324" y="46"/>
                    <a:pt x="6336" y="46"/>
                    <a:pt x="6348" y="46"/>
                  </a:cubicBezTo>
                  <a:cubicBezTo>
                    <a:pt x="6362" y="46"/>
                    <a:pt x="6374" y="45"/>
                    <a:pt x="6388" y="44"/>
                  </a:cubicBezTo>
                  <a:cubicBezTo>
                    <a:pt x="6401" y="44"/>
                    <a:pt x="6413" y="42"/>
                    <a:pt x="6426" y="42"/>
                  </a:cubicBezTo>
                  <a:lnTo>
                    <a:pt x="6503" y="42"/>
                  </a:lnTo>
                  <a:cubicBezTo>
                    <a:pt x="6515" y="42"/>
                    <a:pt x="6528" y="45"/>
                    <a:pt x="6539" y="48"/>
                  </a:cubicBezTo>
                  <a:cubicBezTo>
                    <a:pt x="6551" y="50"/>
                    <a:pt x="6566" y="53"/>
                    <a:pt x="6579" y="53"/>
                  </a:cubicBezTo>
                  <a:cubicBezTo>
                    <a:pt x="6593" y="53"/>
                    <a:pt x="6606" y="51"/>
                    <a:pt x="6620" y="50"/>
                  </a:cubicBezTo>
                  <a:cubicBezTo>
                    <a:pt x="6633" y="50"/>
                    <a:pt x="6645" y="49"/>
                    <a:pt x="6657" y="49"/>
                  </a:cubicBezTo>
                  <a:cubicBezTo>
                    <a:pt x="6670" y="49"/>
                    <a:pt x="6683" y="48"/>
                    <a:pt x="6696" y="48"/>
                  </a:cubicBezTo>
                  <a:cubicBezTo>
                    <a:pt x="6708" y="46"/>
                    <a:pt x="6722" y="46"/>
                    <a:pt x="6733" y="46"/>
                  </a:cubicBezTo>
                  <a:cubicBezTo>
                    <a:pt x="6747" y="46"/>
                    <a:pt x="6760" y="46"/>
                    <a:pt x="6774" y="45"/>
                  </a:cubicBezTo>
                  <a:cubicBezTo>
                    <a:pt x="6787" y="44"/>
                    <a:pt x="6799" y="44"/>
                    <a:pt x="6811" y="44"/>
                  </a:cubicBezTo>
                  <a:cubicBezTo>
                    <a:pt x="6823" y="44"/>
                    <a:pt x="6835" y="46"/>
                    <a:pt x="6847" y="48"/>
                  </a:cubicBezTo>
                  <a:cubicBezTo>
                    <a:pt x="6861" y="49"/>
                    <a:pt x="6874" y="51"/>
                    <a:pt x="6888" y="51"/>
                  </a:cubicBezTo>
                  <a:lnTo>
                    <a:pt x="6964" y="54"/>
                  </a:lnTo>
                  <a:lnTo>
                    <a:pt x="7040" y="54"/>
                  </a:lnTo>
                  <a:cubicBezTo>
                    <a:pt x="7050" y="55"/>
                    <a:pt x="7063" y="59"/>
                    <a:pt x="7075" y="61"/>
                  </a:cubicBezTo>
                  <a:cubicBezTo>
                    <a:pt x="7088" y="64"/>
                    <a:pt x="7102" y="67"/>
                    <a:pt x="7117" y="67"/>
                  </a:cubicBezTo>
                  <a:cubicBezTo>
                    <a:pt x="7131" y="67"/>
                    <a:pt x="7146" y="64"/>
                    <a:pt x="7160" y="61"/>
                  </a:cubicBezTo>
                  <a:cubicBezTo>
                    <a:pt x="7170" y="59"/>
                    <a:pt x="7180" y="55"/>
                    <a:pt x="7189" y="55"/>
                  </a:cubicBezTo>
                  <a:cubicBezTo>
                    <a:pt x="7190" y="55"/>
                    <a:pt x="7192" y="55"/>
                    <a:pt x="7193" y="55"/>
                  </a:cubicBezTo>
                  <a:cubicBezTo>
                    <a:pt x="7205" y="56"/>
                    <a:pt x="7216" y="59"/>
                    <a:pt x="7229" y="61"/>
                  </a:cubicBezTo>
                  <a:cubicBezTo>
                    <a:pt x="7242" y="64"/>
                    <a:pt x="7256" y="66"/>
                    <a:pt x="7269" y="66"/>
                  </a:cubicBezTo>
                  <a:cubicBezTo>
                    <a:pt x="7281" y="66"/>
                    <a:pt x="7295" y="67"/>
                    <a:pt x="7306" y="69"/>
                  </a:cubicBezTo>
                  <a:cubicBezTo>
                    <a:pt x="7320" y="70"/>
                    <a:pt x="7332" y="71"/>
                    <a:pt x="7345" y="71"/>
                  </a:cubicBezTo>
                  <a:cubicBezTo>
                    <a:pt x="7359" y="71"/>
                    <a:pt x="7372" y="71"/>
                    <a:pt x="7386" y="70"/>
                  </a:cubicBezTo>
                  <a:cubicBezTo>
                    <a:pt x="7397" y="69"/>
                    <a:pt x="7409" y="69"/>
                    <a:pt x="7422" y="69"/>
                  </a:cubicBezTo>
                  <a:lnTo>
                    <a:pt x="7461" y="69"/>
                  </a:lnTo>
                  <a:cubicBezTo>
                    <a:pt x="7468" y="69"/>
                    <a:pt x="7477" y="68"/>
                    <a:pt x="7486" y="68"/>
                  </a:cubicBezTo>
                  <a:cubicBezTo>
                    <a:pt x="7490" y="68"/>
                    <a:pt x="7494" y="69"/>
                    <a:pt x="7498" y="69"/>
                  </a:cubicBezTo>
                  <a:cubicBezTo>
                    <a:pt x="7509" y="69"/>
                    <a:pt x="7521" y="72"/>
                    <a:pt x="7532" y="76"/>
                  </a:cubicBezTo>
                  <a:cubicBezTo>
                    <a:pt x="7546" y="80"/>
                    <a:pt x="7559" y="82"/>
                    <a:pt x="7574" y="83"/>
                  </a:cubicBezTo>
                  <a:cubicBezTo>
                    <a:pt x="7588" y="85"/>
                    <a:pt x="7600" y="85"/>
                    <a:pt x="7613" y="86"/>
                  </a:cubicBezTo>
                  <a:cubicBezTo>
                    <a:pt x="7626" y="87"/>
                    <a:pt x="7638" y="87"/>
                    <a:pt x="7650" y="89"/>
                  </a:cubicBezTo>
                  <a:cubicBezTo>
                    <a:pt x="7655" y="89"/>
                    <a:pt x="7659" y="89"/>
                    <a:pt x="7664" y="89"/>
                  </a:cubicBezTo>
                  <a:cubicBezTo>
                    <a:pt x="7673" y="89"/>
                    <a:pt x="7682" y="89"/>
                    <a:pt x="7691" y="89"/>
                  </a:cubicBezTo>
                  <a:cubicBezTo>
                    <a:pt x="7699" y="89"/>
                    <a:pt x="7708" y="88"/>
                    <a:pt x="7716" y="88"/>
                  </a:cubicBezTo>
                  <a:cubicBezTo>
                    <a:pt x="7720" y="88"/>
                    <a:pt x="7724" y="88"/>
                    <a:pt x="7728" y="89"/>
                  </a:cubicBezTo>
                  <a:cubicBezTo>
                    <a:pt x="7740" y="89"/>
                    <a:pt x="7754" y="91"/>
                    <a:pt x="7766" y="92"/>
                  </a:cubicBezTo>
                  <a:cubicBezTo>
                    <a:pt x="7778" y="93"/>
                    <a:pt x="7792" y="93"/>
                    <a:pt x="7803" y="94"/>
                  </a:cubicBezTo>
                  <a:cubicBezTo>
                    <a:pt x="7816" y="94"/>
                    <a:pt x="7829" y="96"/>
                    <a:pt x="7842" y="96"/>
                  </a:cubicBezTo>
                  <a:cubicBezTo>
                    <a:pt x="7854" y="96"/>
                    <a:pt x="7868" y="96"/>
                    <a:pt x="7879" y="97"/>
                  </a:cubicBezTo>
                  <a:cubicBezTo>
                    <a:pt x="7884" y="97"/>
                    <a:pt x="7889" y="98"/>
                    <a:pt x="7893" y="98"/>
                  </a:cubicBezTo>
                  <a:cubicBezTo>
                    <a:pt x="7902" y="98"/>
                    <a:pt x="7911" y="97"/>
                    <a:pt x="7920" y="97"/>
                  </a:cubicBezTo>
                  <a:cubicBezTo>
                    <a:pt x="7929" y="97"/>
                    <a:pt x="7937" y="97"/>
                    <a:pt x="7945" y="97"/>
                  </a:cubicBezTo>
                  <a:cubicBezTo>
                    <a:pt x="7949" y="97"/>
                    <a:pt x="7953" y="97"/>
                    <a:pt x="7958" y="97"/>
                  </a:cubicBezTo>
                  <a:cubicBezTo>
                    <a:pt x="7962" y="97"/>
                    <a:pt x="7966" y="98"/>
                    <a:pt x="7971" y="98"/>
                  </a:cubicBezTo>
                  <a:cubicBezTo>
                    <a:pt x="7980" y="98"/>
                    <a:pt x="7989" y="97"/>
                    <a:pt x="7997" y="97"/>
                  </a:cubicBezTo>
                  <a:lnTo>
                    <a:pt x="8034" y="97"/>
                  </a:lnTo>
                  <a:cubicBezTo>
                    <a:pt x="8046" y="98"/>
                    <a:pt x="8059" y="101"/>
                    <a:pt x="8071" y="102"/>
                  </a:cubicBezTo>
                  <a:cubicBezTo>
                    <a:pt x="8084" y="105"/>
                    <a:pt x="8097" y="107"/>
                    <a:pt x="8110" y="108"/>
                  </a:cubicBezTo>
                  <a:cubicBezTo>
                    <a:pt x="8124" y="108"/>
                    <a:pt x="8138" y="109"/>
                    <a:pt x="8151" y="110"/>
                  </a:cubicBezTo>
                  <a:cubicBezTo>
                    <a:pt x="8163" y="112"/>
                    <a:pt x="8174" y="112"/>
                    <a:pt x="8186" y="113"/>
                  </a:cubicBezTo>
                  <a:cubicBezTo>
                    <a:pt x="8199" y="113"/>
                    <a:pt x="8211" y="114"/>
                    <a:pt x="8223" y="114"/>
                  </a:cubicBezTo>
                  <a:cubicBezTo>
                    <a:pt x="8237" y="114"/>
                    <a:pt x="8249" y="114"/>
                    <a:pt x="8263" y="115"/>
                  </a:cubicBezTo>
                  <a:cubicBezTo>
                    <a:pt x="8276" y="117"/>
                    <a:pt x="8288" y="119"/>
                    <a:pt x="8301" y="120"/>
                  </a:cubicBezTo>
                  <a:cubicBezTo>
                    <a:pt x="8313" y="121"/>
                    <a:pt x="8327" y="123"/>
                    <a:pt x="8339" y="124"/>
                  </a:cubicBezTo>
                  <a:cubicBezTo>
                    <a:pt x="8351" y="124"/>
                    <a:pt x="8365" y="125"/>
                    <a:pt x="8376" y="125"/>
                  </a:cubicBezTo>
                  <a:cubicBezTo>
                    <a:pt x="8389" y="126"/>
                    <a:pt x="8402" y="126"/>
                    <a:pt x="8415" y="128"/>
                  </a:cubicBezTo>
                  <a:cubicBezTo>
                    <a:pt x="8429" y="129"/>
                    <a:pt x="8441" y="129"/>
                    <a:pt x="8454" y="130"/>
                  </a:cubicBezTo>
                  <a:cubicBezTo>
                    <a:pt x="8466" y="131"/>
                    <a:pt x="8479" y="131"/>
                    <a:pt x="8491" y="134"/>
                  </a:cubicBezTo>
                  <a:cubicBezTo>
                    <a:pt x="8502" y="134"/>
                    <a:pt x="8515" y="137"/>
                    <a:pt x="8526" y="140"/>
                  </a:cubicBezTo>
                  <a:cubicBezTo>
                    <a:pt x="8539" y="144"/>
                    <a:pt x="8553" y="146"/>
                    <a:pt x="8566" y="147"/>
                  </a:cubicBezTo>
                  <a:cubicBezTo>
                    <a:pt x="8579" y="147"/>
                    <a:pt x="8592" y="151"/>
                    <a:pt x="8603" y="152"/>
                  </a:cubicBezTo>
                  <a:cubicBezTo>
                    <a:pt x="8617" y="153"/>
                    <a:pt x="8629" y="155"/>
                    <a:pt x="8643" y="156"/>
                  </a:cubicBezTo>
                  <a:lnTo>
                    <a:pt x="8683" y="156"/>
                  </a:lnTo>
                  <a:cubicBezTo>
                    <a:pt x="8690" y="155"/>
                    <a:pt x="8696" y="155"/>
                    <a:pt x="8702" y="155"/>
                  </a:cubicBezTo>
                  <a:cubicBezTo>
                    <a:pt x="8708" y="155"/>
                    <a:pt x="8714" y="155"/>
                    <a:pt x="8720" y="156"/>
                  </a:cubicBezTo>
                  <a:lnTo>
                    <a:pt x="8761" y="156"/>
                  </a:lnTo>
                  <a:cubicBezTo>
                    <a:pt x="8767" y="155"/>
                    <a:pt x="8773" y="155"/>
                    <a:pt x="8779" y="155"/>
                  </a:cubicBezTo>
                  <a:cubicBezTo>
                    <a:pt x="8785" y="155"/>
                    <a:pt x="8790" y="155"/>
                    <a:pt x="8796" y="156"/>
                  </a:cubicBezTo>
                  <a:cubicBezTo>
                    <a:pt x="8809" y="157"/>
                    <a:pt x="8822" y="157"/>
                    <a:pt x="8836" y="157"/>
                  </a:cubicBezTo>
                  <a:cubicBezTo>
                    <a:pt x="8848" y="157"/>
                    <a:pt x="8861" y="157"/>
                    <a:pt x="8873" y="158"/>
                  </a:cubicBezTo>
                  <a:cubicBezTo>
                    <a:pt x="8885" y="160"/>
                    <a:pt x="8898" y="162"/>
                    <a:pt x="8911" y="164"/>
                  </a:cubicBezTo>
                  <a:cubicBezTo>
                    <a:pt x="8924" y="167"/>
                    <a:pt x="8936" y="168"/>
                    <a:pt x="8949" y="169"/>
                  </a:cubicBezTo>
                  <a:lnTo>
                    <a:pt x="8989" y="173"/>
                  </a:lnTo>
                  <a:lnTo>
                    <a:pt x="9026" y="177"/>
                  </a:lnTo>
                  <a:cubicBezTo>
                    <a:pt x="9037" y="179"/>
                    <a:pt x="9050" y="182"/>
                    <a:pt x="9062" y="184"/>
                  </a:cubicBezTo>
                  <a:cubicBezTo>
                    <a:pt x="9075" y="188"/>
                    <a:pt x="9089" y="190"/>
                    <a:pt x="9102" y="192"/>
                  </a:cubicBezTo>
                  <a:cubicBezTo>
                    <a:pt x="9117" y="193"/>
                    <a:pt x="9130" y="195"/>
                    <a:pt x="9143" y="196"/>
                  </a:cubicBezTo>
                  <a:lnTo>
                    <a:pt x="9179" y="200"/>
                  </a:lnTo>
                  <a:cubicBezTo>
                    <a:pt x="9190" y="201"/>
                    <a:pt x="9203" y="203"/>
                    <a:pt x="9217" y="204"/>
                  </a:cubicBezTo>
                  <a:lnTo>
                    <a:pt x="9254" y="208"/>
                  </a:lnTo>
                  <a:cubicBezTo>
                    <a:pt x="9256" y="209"/>
                    <a:pt x="9258" y="209"/>
                    <a:pt x="9260" y="209"/>
                  </a:cubicBezTo>
                  <a:cubicBezTo>
                    <a:pt x="9272" y="209"/>
                    <a:pt x="9285" y="206"/>
                    <a:pt x="9297" y="205"/>
                  </a:cubicBezTo>
                  <a:cubicBezTo>
                    <a:pt x="9305" y="204"/>
                    <a:pt x="9313" y="202"/>
                    <a:pt x="9321" y="202"/>
                  </a:cubicBezTo>
                  <a:cubicBezTo>
                    <a:pt x="9324" y="202"/>
                    <a:pt x="9328" y="203"/>
                    <a:pt x="9331" y="203"/>
                  </a:cubicBezTo>
                  <a:cubicBezTo>
                    <a:pt x="9343" y="203"/>
                    <a:pt x="9355" y="206"/>
                    <a:pt x="9367" y="210"/>
                  </a:cubicBezTo>
                  <a:cubicBezTo>
                    <a:pt x="9380" y="212"/>
                    <a:pt x="9394" y="216"/>
                    <a:pt x="9407" y="217"/>
                  </a:cubicBezTo>
                  <a:cubicBezTo>
                    <a:pt x="9420" y="219"/>
                    <a:pt x="9431" y="221"/>
                    <a:pt x="9443" y="225"/>
                  </a:cubicBezTo>
                  <a:cubicBezTo>
                    <a:pt x="9455" y="228"/>
                    <a:pt x="9469" y="231"/>
                    <a:pt x="9482" y="232"/>
                  </a:cubicBezTo>
                  <a:cubicBezTo>
                    <a:pt x="9486" y="232"/>
                    <a:pt x="9490" y="233"/>
                    <a:pt x="9494" y="233"/>
                  </a:cubicBezTo>
                  <a:cubicBezTo>
                    <a:pt x="9504" y="233"/>
                    <a:pt x="9514" y="232"/>
                    <a:pt x="9524" y="231"/>
                  </a:cubicBezTo>
                  <a:cubicBezTo>
                    <a:pt x="9532" y="230"/>
                    <a:pt x="9540" y="229"/>
                    <a:pt x="9548" y="229"/>
                  </a:cubicBezTo>
                  <a:cubicBezTo>
                    <a:pt x="9552" y="229"/>
                    <a:pt x="9556" y="229"/>
                    <a:pt x="9559" y="230"/>
                  </a:cubicBezTo>
                  <a:cubicBezTo>
                    <a:pt x="9572" y="231"/>
                    <a:pt x="9584" y="231"/>
                    <a:pt x="9597" y="232"/>
                  </a:cubicBezTo>
                  <a:cubicBezTo>
                    <a:pt x="9609" y="232"/>
                    <a:pt x="9623" y="233"/>
                    <a:pt x="9635" y="235"/>
                  </a:cubicBezTo>
                  <a:cubicBezTo>
                    <a:pt x="9646" y="236"/>
                    <a:pt x="9656" y="241"/>
                    <a:pt x="9668" y="244"/>
                  </a:cubicBezTo>
                  <a:cubicBezTo>
                    <a:pt x="9680" y="248"/>
                    <a:pt x="9694" y="253"/>
                    <a:pt x="9709" y="255"/>
                  </a:cubicBezTo>
                  <a:cubicBezTo>
                    <a:pt x="9721" y="257"/>
                    <a:pt x="9734" y="258"/>
                    <a:pt x="9746" y="260"/>
                  </a:cubicBezTo>
                  <a:cubicBezTo>
                    <a:pt x="9758" y="262"/>
                    <a:pt x="9771" y="264"/>
                    <a:pt x="9784" y="265"/>
                  </a:cubicBezTo>
                  <a:cubicBezTo>
                    <a:pt x="9797" y="267"/>
                    <a:pt x="9811" y="267"/>
                    <a:pt x="9823" y="267"/>
                  </a:cubicBezTo>
                  <a:cubicBezTo>
                    <a:pt x="9835" y="267"/>
                    <a:pt x="9848" y="267"/>
                    <a:pt x="9860" y="268"/>
                  </a:cubicBezTo>
                  <a:lnTo>
                    <a:pt x="9936" y="278"/>
                  </a:lnTo>
                  <a:cubicBezTo>
                    <a:pt x="9948" y="279"/>
                    <a:pt x="9962" y="280"/>
                    <a:pt x="9973" y="283"/>
                  </a:cubicBezTo>
                  <a:cubicBezTo>
                    <a:pt x="9985" y="285"/>
                    <a:pt x="9999" y="287"/>
                    <a:pt x="10011" y="289"/>
                  </a:cubicBezTo>
                  <a:lnTo>
                    <a:pt x="10087" y="297"/>
                  </a:lnTo>
                  <a:cubicBezTo>
                    <a:pt x="10096" y="299"/>
                    <a:pt x="10105" y="300"/>
                    <a:pt x="10113" y="300"/>
                  </a:cubicBezTo>
                  <a:cubicBezTo>
                    <a:pt x="10118" y="300"/>
                    <a:pt x="10124" y="300"/>
                    <a:pt x="10129" y="300"/>
                  </a:cubicBezTo>
                  <a:cubicBezTo>
                    <a:pt x="10143" y="300"/>
                    <a:pt x="10154" y="300"/>
                    <a:pt x="10165" y="301"/>
                  </a:cubicBezTo>
                  <a:cubicBezTo>
                    <a:pt x="10177" y="302"/>
                    <a:pt x="10188" y="306"/>
                    <a:pt x="10199" y="310"/>
                  </a:cubicBezTo>
                  <a:cubicBezTo>
                    <a:pt x="10213" y="313"/>
                    <a:pt x="10226" y="319"/>
                    <a:pt x="10240" y="321"/>
                  </a:cubicBezTo>
                  <a:cubicBezTo>
                    <a:pt x="10253" y="322"/>
                    <a:pt x="10266" y="323"/>
                    <a:pt x="10279" y="324"/>
                  </a:cubicBezTo>
                  <a:cubicBezTo>
                    <a:pt x="10291" y="326"/>
                    <a:pt x="10304" y="327"/>
                    <a:pt x="10316" y="328"/>
                  </a:cubicBezTo>
                  <a:lnTo>
                    <a:pt x="10348" y="333"/>
                  </a:lnTo>
                  <a:cubicBezTo>
                    <a:pt x="10362" y="334"/>
                    <a:pt x="10376" y="335"/>
                    <a:pt x="10391" y="338"/>
                  </a:cubicBezTo>
                  <a:cubicBezTo>
                    <a:pt x="10398" y="339"/>
                    <a:pt x="10405" y="339"/>
                    <a:pt x="10412" y="339"/>
                  </a:cubicBezTo>
                  <a:cubicBezTo>
                    <a:pt x="10419" y="339"/>
                    <a:pt x="10426" y="339"/>
                    <a:pt x="10433" y="339"/>
                  </a:cubicBezTo>
                  <a:cubicBezTo>
                    <a:pt x="10439" y="339"/>
                    <a:pt x="10445" y="338"/>
                    <a:pt x="10451" y="338"/>
                  </a:cubicBezTo>
                  <a:cubicBezTo>
                    <a:pt x="10456" y="338"/>
                    <a:pt x="10462" y="339"/>
                    <a:pt x="10467" y="339"/>
                  </a:cubicBezTo>
                  <a:cubicBezTo>
                    <a:pt x="10478" y="340"/>
                    <a:pt x="10489" y="345"/>
                    <a:pt x="10502" y="350"/>
                  </a:cubicBezTo>
                  <a:cubicBezTo>
                    <a:pt x="10513" y="354"/>
                    <a:pt x="10526" y="360"/>
                    <a:pt x="10541" y="362"/>
                  </a:cubicBezTo>
                  <a:cubicBezTo>
                    <a:pt x="10555" y="364"/>
                    <a:pt x="10567" y="365"/>
                    <a:pt x="10580" y="366"/>
                  </a:cubicBezTo>
                  <a:cubicBezTo>
                    <a:pt x="10593" y="367"/>
                    <a:pt x="10605" y="369"/>
                    <a:pt x="10617" y="370"/>
                  </a:cubicBezTo>
                  <a:cubicBezTo>
                    <a:pt x="10625" y="371"/>
                    <a:pt x="10632" y="372"/>
                    <a:pt x="10639" y="372"/>
                  </a:cubicBezTo>
                  <a:cubicBezTo>
                    <a:pt x="10646" y="372"/>
                    <a:pt x="10653" y="371"/>
                    <a:pt x="10659" y="371"/>
                  </a:cubicBezTo>
                  <a:cubicBezTo>
                    <a:pt x="10673" y="371"/>
                    <a:pt x="10685" y="371"/>
                    <a:pt x="10695" y="372"/>
                  </a:cubicBezTo>
                  <a:cubicBezTo>
                    <a:pt x="10697" y="373"/>
                    <a:pt x="10698" y="373"/>
                    <a:pt x="10699" y="373"/>
                  </a:cubicBezTo>
                  <a:cubicBezTo>
                    <a:pt x="10707" y="373"/>
                    <a:pt x="10713" y="366"/>
                    <a:pt x="10714" y="360"/>
                  </a:cubicBezTo>
                  <a:cubicBezTo>
                    <a:pt x="10716" y="350"/>
                    <a:pt x="10708" y="342"/>
                    <a:pt x="10701" y="340"/>
                  </a:cubicBezTo>
                  <a:cubicBezTo>
                    <a:pt x="10693" y="339"/>
                    <a:pt x="10686" y="339"/>
                    <a:pt x="10679" y="339"/>
                  </a:cubicBezTo>
                  <a:cubicBezTo>
                    <a:pt x="10673" y="339"/>
                    <a:pt x="10666" y="339"/>
                    <a:pt x="10659" y="339"/>
                  </a:cubicBezTo>
                  <a:cubicBezTo>
                    <a:pt x="10646" y="339"/>
                    <a:pt x="10635" y="339"/>
                    <a:pt x="10623" y="338"/>
                  </a:cubicBezTo>
                  <a:cubicBezTo>
                    <a:pt x="10611" y="337"/>
                    <a:pt x="10598" y="335"/>
                    <a:pt x="10584" y="334"/>
                  </a:cubicBezTo>
                  <a:cubicBezTo>
                    <a:pt x="10571" y="333"/>
                    <a:pt x="10558" y="332"/>
                    <a:pt x="10547" y="330"/>
                  </a:cubicBezTo>
                  <a:cubicBezTo>
                    <a:pt x="10537" y="328"/>
                    <a:pt x="10526" y="323"/>
                    <a:pt x="10514" y="319"/>
                  </a:cubicBezTo>
                  <a:cubicBezTo>
                    <a:pt x="10502" y="313"/>
                    <a:pt x="10488" y="308"/>
                    <a:pt x="10473" y="306"/>
                  </a:cubicBezTo>
                  <a:cubicBezTo>
                    <a:pt x="10467" y="305"/>
                    <a:pt x="10461" y="304"/>
                    <a:pt x="10455" y="304"/>
                  </a:cubicBezTo>
                  <a:cubicBezTo>
                    <a:pt x="10447" y="304"/>
                    <a:pt x="10439" y="305"/>
                    <a:pt x="10432" y="305"/>
                  </a:cubicBezTo>
                  <a:cubicBezTo>
                    <a:pt x="10425" y="305"/>
                    <a:pt x="10419" y="306"/>
                    <a:pt x="10413" y="306"/>
                  </a:cubicBezTo>
                  <a:cubicBezTo>
                    <a:pt x="10407" y="306"/>
                    <a:pt x="10401" y="305"/>
                    <a:pt x="10395" y="305"/>
                  </a:cubicBezTo>
                  <a:cubicBezTo>
                    <a:pt x="10380" y="303"/>
                    <a:pt x="10365" y="301"/>
                    <a:pt x="10352" y="300"/>
                  </a:cubicBezTo>
                  <a:lnTo>
                    <a:pt x="10319" y="295"/>
                  </a:lnTo>
                  <a:cubicBezTo>
                    <a:pt x="10306" y="294"/>
                    <a:pt x="10294" y="292"/>
                    <a:pt x="10280" y="291"/>
                  </a:cubicBezTo>
                  <a:cubicBezTo>
                    <a:pt x="10268" y="290"/>
                    <a:pt x="10255" y="289"/>
                    <a:pt x="10242" y="287"/>
                  </a:cubicBezTo>
                  <a:cubicBezTo>
                    <a:pt x="10232" y="286"/>
                    <a:pt x="10221" y="281"/>
                    <a:pt x="10209" y="278"/>
                  </a:cubicBezTo>
                  <a:cubicBezTo>
                    <a:pt x="10196" y="274"/>
                    <a:pt x="10182" y="268"/>
                    <a:pt x="10167" y="267"/>
                  </a:cubicBezTo>
                  <a:cubicBezTo>
                    <a:pt x="10160" y="265"/>
                    <a:pt x="10152" y="265"/>
                    <a:pt x="10143" y="265"/>
                  </a:cubicBezTo>
                  <a:cubicBezTo>
                    <a:pt x="10138" y="265"/>
                    <a:pt x="10133" y="265"/>
                    <a:pt x="10128" y="265"/>
                  </a:cubicBezTo>
                  <a:cubicBezTo>
                    <a:pt x="10116" y="265"/>
                    <a:pt x="10103" y="265"/>
                    <a:pt x="10091" y="264"/>
                  </a:cubicBezTo>
                  <a:lnTo>
                    <a:pt x="10015" y="255"/>
                  </a:lnTo>
                  <a:cubicBezTo>
                    <a:pt x="10003" y="253"/>
                    <a:pt x="9991" y="252"/>
                    <a:pt x="9979" y="249"/>
                  </a:cubicBezTo>
                  <a:cubicBezTo>
                    <a:pt x="9967" y="248"/>
                    <a:pt x="9953" y="246"/>
                    <a:pt x="9940" y="244"/>
                  </a:cubicBezTo>
                  <a:lnTo>
                    <a:pt x="9864" y="235"/>
                  </a:lnTo>
                  <a:cubicBezTo>
                    <a:pt x="9850" y="233"/>
                    <a:pt x="9837" y="233"/>
                    <a:pt x="9823" y="233"/>
                  </a:cubicBezTo>
                  <a:cubicBezTo>
                    <a:pt x="9812" y="233"/>
                    <a:pt x="9800" y="233"/>
                    <a:pt x="9787" y="232"/>
                  </a:cubicBezTo>
                  <a:cubicBezTo>
                    <a:pt x="9775" y="231"/>
                    <a:pt x="9764" y="228"/>
                    <a:pt x="9752" y="227"/>
                  </a:cubicBezTo>
                  <a:cubicBezTo>
                    <a:pt x="9739" y="226"/>
                    <a:pt x="9726" y="222"/>
                    <a:pt x="9712" y="221"/>
                  </a:cubicBezTo>
                  <a:cubicBezTo>
                    <a:pt x="9701" y="220"/>
                    <a:pt x="9691" y="216"/>
                    <a:pt x="9679" y="212"/>
                  </a:cubicBezTo>
                  <a:cubicBezTo>
                    <a:pt x="9666" y="208"/>
                    <a:pt x="9652" y="203"/>
                    <a:pt x="9637" y="201"/>
                  </a:cubicBezTo>
                  <a:cubicBezTo>
                    <a:pt x="9625" y="200"/>
                    <a:pt x="9612" y="200"/>
                    <a:pt x="9599" y="199"/>
                  </a:cubicBezTo>
                  <a:cubicBezTo>
                    <a:pt x="9587" y="199"/>
                    <a:pt x="9573" y="198"/>
                    <a:pt x="9561" y="196"/>
                  </a:cubicBezTo>
                  <a:cubicBezTo>
                    <a:pt x="9558" y="195"/>
                    <a:pt x="9554" y="195"/>
                    <a:pt x="9550" y="195"/>
                  </a:cubicBezTo>
                  <a:cubicBezTo>
                    <a:pt x="9540" y="195"/>
                    <a:pt x="9529" y="196"/>
                    <a:pt x="9519" y="198"/>
                  </a:cubicBezTo>
                  <a:cubicBezTo>
                    <a:pt x="9510" y="199"/>
                    <a:pt x="9502" y="199"/>
                    <a:pt x="9494" y="199"/>
                  </a:cubicBezTo>
                  <a:cubicBezTo>
                    <a:pt x="9490" y="199"/>
                    <a:pt x="9487" y="199"/>
                    <a:pt x="9484" y="199"/>
                  </a:cubicBezTo>
                  <a:cubicBezTo>
                    <a:pt x="9471" y="198"/>
                    <a:pt x="9459" y="195"/>
                    <a:pt x="9448" y="192"/>
                  </a:cubicBezTo>
                  <a:cubicBezTo>
                    <a:pt x="9434" y="188"/>
                    <a:pt x="9421" y="185"/>
                    <a:pt x="9407" y="184"/>
                  </a:cubicBezTo>
                  <a:cubicBezTo>
                    <a:pt x="9396" y="183"/>
                    <a:pt x="9384" y="180"/>
                    <a:pt x="9373" y="177"/>
                  </a:cubicBezTo>
                  <a:cubicBezTo>
                    <a:pt x="9359" y="174"/>
                    <a:pt x="9346" y="171"/>
                    <a:pt x="9332" y="169"/>
                  </a:cubicBezTo>
                  <a:cubicBezTo>
                    <a:pt x="9330" y="169"/>
                    <a:pt x="9328" y="169"/>
                    <a:pt x="9326" y="169"/>
                  </a:cubicBezTo>
                  <a:cubicBezTo>
                    <a:pt x="9314" y="169"/>
                    <a:pt x="9301" y="171"/>
                    <a:pt x="9289" y="172"/>
                  </a:cubicBezTo>
                  <a:cubicBezTo>
                    <a:pt x="9281" y="174"/>
                    <a:pt x="9272" y="175"/>
                    <a:pt x="9264" y="175"/>
                  </a:cubicBezTo>
                  <a:cubicBezTo>
                    <a:pt x="9261" y="175"/>
                    <a:pt x="9258" y="175"/>
                    <a:pt x="9255" y="174"/>
                  </a:cubicBezTo>
                  <a:lnTo>
                    <a:pt x="9218" y="171"/>
                  </a:lnTo>
                  <a:lnTo>
                    <a:pt x="9179" y="167"/>
                  </a:lnTo>
                  <a:lnTo>
                    <a:pt x="9143" y="162"/>
                  </a:lnTo>
                  <a:cubicBezTo>
                    <a:pt x="9130" y="161"/>
                    <a:pt x="9115" y="160"/>
                    <a:pt x="9102" y="158"/>
                  </a:cubicBezTo>
                  <a:cubicBezTo>
                    <a:pt x="9091" y="157"/>
                    <a:pt x="9079" y="155"/>
                    <a:pt x="9067" y="152"/>
                  </a:cubicBezTo>
                  <a:cubicBezTo>
                    <a:pt x="9053" y="147"/>
                    <a:pt x="9041" y="145"/>
                    <a:pt x="9027" y="144"/>
                  </a:cubicBezTo>
                  <a:lnTo>
                    <a:pt x="8991" y="140"/>
                  </a:lnTo>
                  <a:lnTo>
                    <a:pt x="8951" y="136"/>
                  </a:lnTo>
                  <a:cubicBezTo>
                    <a:pt x="8939" y="135"/>
                    <a:pt x="8927" y="131"/>
                    <a:pt x="8914" y="130"/>
                  </a:cubicBezTo>
                  <a:cubicBezTo>
                    <a:pt x="8902" y="128"/>
                    <a:pt x="8889" y="126"/>
                    <a:pt x="8876" y="125"/>
                  </a:cubicBezTo>
                  <a:cubicBezTo>
                    <a:pt x="8863" y="124"/>
                    <a:pt x="8849" y="124"/>
                    <a:pt x="8836" y="124"/>
                  </a:cubicBezTo>
                  <a:cubicBezTo>
                    <a:pt x="8822" y="124"/>
                    <a:pt x="8810" y="124"/>
                    <a:pt x="8798" y="123"/>
                  </a:cubicBezTo>
                  <a:cubicBezTo>
                    <a:pt x="8794" y="122"/>
                    <a:pt x="8789" y="122"/>
                    <a:pt x="8785" y="122"/>
                  </a:cubicBezTo>
                  <a:cubicBezTo>
                    <a:pt x="8776" y="122"/>
                    <a:pt x="8767" y="123"/>
                    <a:pt x="8758" y="123"/>
                  </a:cubicBezTo>
                  <a:cubicBezTo>
                    <a:pt x="8752" y="123"/>
                    <a:pt x="8746" y="124"/>
                    <a:pt x="8740" y="124"/>
                  </a:cubicBezTo>
                  <a:cubicBezTo>
                    <a:pt x="8734" y="124"/>
                    <a:pt x="8728" y="123"/>
                    <a:pt x="8721" y="123"/>
                  </a:cubicBezTo>
                  <a:cubicBezTo>
                    <a:pt x="8708" y="121"/>
                    <a:pt x="8695" y="121"/>
                    <a:pt x="8682" y="121"/>
                  </a:cubicBezTo>
                  <a:cubicBezTo>
                    <a:pt x="8676" y="122"/>
                    <a:pt x="8670" y="122"/>
                    <a:pt x="8663" y="122"/>
                  </a:cubicBezTo>
                  <a:cubicBezTo>
                    <a:pt x="8657" y="122"/>
                    <a:pt x="8651" y="122"/>
                    <a:pt x="8645" y="121"/>
                  </a:cubicBezTo>
                  <a:cubicBezTo>
                    <a:pt x="8633" y="121"/>
                    <a:pt x="8622" y="119"/>
                    <a:pt x="8609" y="117"/>
                  </a:cubicBezTo>
                  <a:cubicBezTo>
                    <a:pt x="8596" y="114"/>
                    <a:pt x="8582" y="113"/>
                    <a:pt x="8569" y="112"/>
                  </a:cubicBezTo>
                  <a:cubicBezTo>
                    <a:pt x="8558" y="112"/>
                    <a:pt x="8547" y="108"/>
                    <a:pt x="8534" y="105"/>
                  </a:cubicBezTo>
                  <a:cubicBezTo>
                    <a:pt x="8522" y="101"/>
                    <a:pt x="8509" y="98"/>
                    <a:pt x="8494" y="97"/>
                  </a:cubicBezTo>
                  <a:cubicBezTo>
                    <a:pt x="8480" y="96"/>
                    <a:pt x="8469" y="96"/>
                    <a:pt x="8456" y="94"/>
                  </a:cubicBezTo>
                  <a:cubicBezTo>
                    <a:pt x="8443" y="93"/>
                    <a:pt x="8430" y="93"/>
                    <a:pt x="8418" y="92"/>
                  </a:cubicBezTo>
                  <a:cubicBezTo>
                    <a:pt x="8405" y="91"/>
                    <a:pt x="8392" y="89"/>
                    <a:pt x="8379" y="89"/>
                  </a:cubicBezTo>
                  <a:cubicBezTo>
                    <a:pt x="8366" y="89"/>
                    <a:pt x="8354" y="89"/>
                    <a:pt x="8341" y="87"/>
                  </a:cubicBezTo>
                  <a:lnTo>
                    <a:pt x="8306" y="83"/>
                  </a:lnTo>
                  <a:lnTo>
                    <a:pt x="8265" y="80"/>
                  </a:lnTo>
                  <a:cubicBezTo>
                    <a:pt x="8253" y="78"/>
                    <a:pt x="8239" y="77"/>
                    <a:pt x="8226" y="77"/>
                  </a:cubicBezTo>
                  <a:cubicBezTo>
                    <a:pt x="8213" y="77"/>
                    <a:pt x="8201" y="77"/>
                    <a:pt x="8189" y="76"/>
                  </a:cubicBezTo>
                  <a:cubicBezTo>
                    <a:pt x="8177" y="75"/>
                    <a:pt x="8166" y="75"/>
                    <a:pt x="8154" y="72"/>
                  </a:cubicBezTo>
                  <a:cubicBezTo>
                    <a:pt x="8141" y="71"/>
                    <a:pt x="8126" y="71"/>
                    <a:pt x="8113" y="70"/>
                  </a:cubicBezTo>
                  <a:cubicBezTo>
                    <a:pt x="8100" y="69"/>
                    <a:pt x="8088" y="66"/>
                    <a:pt x="8076" y="65"/>
                  </a:cubicBezTo>
                  <a:cubicBezTo>
                    <a:pt x="8063" y="62"/>
                    <a:pt x="8050" y="61"/>
                    <a:pt x="8036" y="60"/>
                  </a:cubicBezTo>
                  <a:cubicBezTo>
                    <a:pt x="8032" y="59"/>
                    <a:pt x="8027" y="59"/>
                    <a:pt x="8023" y="59"/>
                  </a:cubicBezTo>
                  <a:cubicBezTo>
                    <a:pt x="8014" y="59"/>
                    <a:pt x="8005" y="60"/>
                    <a:pt x="7996" y="60"/>
                  </a:cubicBezTo>
                  <a:cubicBezTo>
                    <a:pt x="7988" y="60"/>
                    <a:pt x="7980" y="60"/>
                    <a:pt x="7972" y="60"/>
                  </a:cubicBezTo>
                  <a:cubicBezTo>
                    <a:pt x="7968" y="60"/>
                    <a:pt x="7964" y="60"/>
                    <a:pt x="7960" y="60"/>
                  </a:cubicBezTo>
                  <a:cubicBezTo>
                    <a:pt x="7955" y="59"/>
                    <a:pt x="7951" y="59"/>
                    <a:pt x="7947" y="59"/>
                  </a:cubicBezTo>
                  <a:cubicBezTo>
                    <a:pt x="7938" y="59"/>
                    <a:pt x="7929" y="60"/>
                    <a:pt x="7920" y="60"/>
                  </a:cubicBezTo>
                  <a:cubicBezTo>
                    <a:pt x="7912" y="60"/>
                    <a:pt x="7903" y="60"/>
                    <a:pt x="7896" y="60"/>
                  </a:cubicBezTo>
                  <a:cubicBezTo>
                    <a:pt x="7892" y="60"/>
                    <a:pt x="7888" y="60"/>
                    <a:pt x="7884" y="60"/>
                  </a:cubicBezTo>
                  <a:cubicBezTo>
                    <a:pt x="7870" y="60"/>
                    <a:pt x="7858" y="59"/>
                    <a:pt x="7845" y="59"/>
                  </a:cubicBezTo>
                  <a:cubicBezTo>
                    <a:pt x="7832" y="59"/>
                    <a:pt x="7819" y="59"/>
                    <a:pt x="7808" y="56"/>
                  </a:cubicBezTo>
                  <a:cubicBezTo>
                    <a:pt x="7795" y="56"/>
                    <a:pt x="7783" y="55"/>
                    <a:pt x="7771" y="54"/>
                  </a:cubicBezTo>
                  <a:cubicBezTo>
                    <a:pt x="7757" y="54"/>
                    <a:pt x="7744" y="53"/>
                    <a:pt x="7731" y="51"/>
                  </a:cubicBezTo>
                  <a:cubicBezTo>
                    <a:pt x="7726" y="51"/>
                    <a:pt x="7722" y="51"/>
                    <a:pt x="7717" y="51"/>
                  </a:cubicBezTo>
                  <a:cubicBezTo>
                    <a:pt x="7708" y="51"/>
                    <a:pt x="7699" y="51"/>
                    <a:pt x="7691" y="51"/>
                  </a:cubicBezTo>
                  <a:cubicBezTo>
                    <a:pt x="7683" y="51"/>
                    <a:pt x="7675" y="52"/>
                    <a:pt x="7667" y="52"/>
                  </a:cubicBezTo>
                  <a:cubicBezTo>
                    <a:pt x="7662" y="52"/>
                    <a:pt x="7658" y="52"/>
                    <a:pt x="7654" y="51"/>
                  </a:cubicBezTo>
                  <a:cubicBezTo>
                    <a:pt x="7643" y="50"/>
                    <a:pt x="7631" y="50"/>
                    <a:pt x="7618" y="49"/>
                  </a:cubicBezTo>
                  <a:cubicBezTo>
                    <a:pt x="7605" y="48"/>
                    <a:pt x="7591" y="48"/>
                    <a:pt x="7578" y="46"/>
                  </a:cubicBezTo>
                  <a:cubicBezTo>
                    <a:pt x="7568" y="46"/>
                    <a:pt x="7556" y="42"/>
                    <a:pt x="7543" y="39"/>
                  </a:cubicBezTo>
                  <a:cubicBezTo>
                    <a:pt x="7530" y="35"/>
                    <a:pt x="7516" y="33"/>
                    <a:pt x="7502" y="32"/>
                  </a:cubicBezTo>
                  <a:lnTo>
                    <a:pt x="7462" y="32"/>
                  </a:lnTo>
                  <a:cubicBezTo>
                    <a:pt x="7454" y="32"/>
                    <a:pt x="7446" y="32"/>
                    <a:pt x="7438" y="32"/>
                  </a:cubicBezTo>
                  <a:cubicBezTo>
                    <a:pt x="7434" y="32"/>
                    <a:pt x="7430" y="32"/>
                    <a:pt x="7425" y="32"/>
                  </a:cubicBezTo>
                  <a:cubicBezTo>
                    <a:pt x="7412" y="32"/>
                    <a:pt x="7398" y="32"/>
                    <a:pt x="7386" y="33"/>
                  </a:cubicBezTo>
                  <a:cubicBezTo>
                    <a:pt x="7374" y="34"/>
                    <a:pt x="7361" y="34"/>
                    <a:pt x="7349" y="34"/>
                  </a:cubicBezTo>
                  <a:cubicBezTo>
                    <a:pt x="7337" y="34"/>
                    <a:pt x="7326" y="33"/>
                    <a:pt x="7313" y="32"/>
                  </a:cubicBezTo>
                  <a:cubicBezTo>
                    <a:pt x="7300" y="30"/>
                    <a:pt x="7286" y="29"/>
                    <a:pt x="7273" y="29"/>
                  </a:cubicBezTo>
                  <a:cubicBezTo>
                    <a:pt x="7261" y="29"/>
                    <a:pt x="7249" y="27"/>
                    <a:pt x="7237" y="24"/>
                  </a:cubicBezTo>
                  <a:cubicBezTo>
                    <a:pt x="7225" y="22"/>
                    <a:pt x="7210" y="19"/>
                    <a:pt x="7197" y="19"/>
                  </a:cubicBezTo>
                  <a:cubicBezTo>
                    <a:pt x="7181" y="21"/>
                    <a:pt x="7167" y="23"/>
                    <a:pt x="7154" y="26"/>
                  </a:cubicBezTo>
                  <a:cubicBezTo>
                    <a:pt x="7143" y="28"/>
                    <a:pt x="7131" y="32"/>
                    <a:pt x="7122" y="32"/>
                  </a:cubicBezTo>
                  <a:cubicBezTo>
                    <a:pt x="7121" y="32"/>
                    <a:pt x="7120" y="32"/>
                    <a:pt x="7119" y="32"/>
                  </a:cubicBezTo>
                  <a:cubicBezTo>
                    <a:pt x="7108" y="30"/>
                    <a:pt x="7096" y="27"/>
                    <a:pt x="7085" y="24"/>
                  </a:cubicBezTo>
                  <a:cubicBezTo>
                    <a:pt x="7071" y="22"/>
                    <a:pt x="7058" y="18"/>
                    <a:pt x="7043" y="18"/>
                  </a:cubicBezTo>
                  <a:lnTo>
                    <a:pt x="6965" y="18"/>
                  </a:lnTo>
                  <a:lnTo>
                    <a:pt x="6889" y="16"/>
                  </a:lnTo>
                  <a:cubicBezTo>
                    <a:pt x="6877" y="16"/>
                    <a:pt x="6865" y="12"/>
                    <a:pt x="6852" y="11"/>
                  </a:cubicBezTo>
                  <a:cubicBezTo>
                    <a:pt x="6839" y="10"/>
                    <a:pt x="6825" y="7"/>
                    <a:pt x="6813" y="7"/>
                  </a:cubicBezTo>
                  <a:cubicBezTo>
                    <a:pt x="6799" y="7"/>
                    <a:pt x="6786" y="7"/>
                    <a:pt x="6772" y="8"/>
                  </a:cubicBezTo>
                  <a:cubicBezTo>
                    <a:pt x="6760" y="10"/>
                    <a:pt x="6748" y="10"/>
                    <a:pt x="6737" y="10"/>
                  </a:cubicBezTo>
                  <a:cubicBezTo>
                    <a:pt x="6723" y="10"/>
                    <a:pt x="6710" y="11"/>
                    <a:pt x="6696" y="11"/>
                  </a:cubicBezTo>
                  <a:cubicBezTo>
                    <a:pt x="6684" y="12"/>
                    <a:pt x="6672" y="12"/>
                    <a:pt x="6659" y="12"/>
                  </a:cubicBezTo>
                  <a:cubicBezTo>
                    <a:pt x="6647" y="12"/>
                    <a:pt x="6633" y="14"/>
                    <a:pt x="6620" y="16"/>
                  </a:cubicBezTo>
                  <a:cubicBezTo>
                    <a:pt x="6608" y="16"/>
                    <a:pt x="6595" y="17"/>
                    <a:pt x="6583" y="17"/>
                  </a:cubicBezTo>
                  <a:cubicBezTo>
                    <a:pt x="6573" y="17"/>
                    <a:pt x="6561" y="14"/>
                    <a:pt x="6549" y="11"/>
                  </a:cubicBezTo>
                  <a:cubicBezTo>
                    <a:pt x="6535" y="8"/>
                    <a:pt x="6522" y="6"/>
                    <a:pt x="6507" y="6"/>
                  </a:cubicBezTo>
                  <a:lnTo>
                    <a:pt x="6431" y="6"/>
                  </a:lnTo>
                  <a:cubicBezTo>
                    <a:pt x="6417" y="6"/>
                    <a:pt x="6404" y="7"/>
                    <a:pt x="6391" y="8"/>
                  </a:cubicBezTo>
                  <a:cubicBezTo>
                    <a:pt x="6379" y="10"/>
                    <a:pt x="6367" y="11"/>
                    <a:pt x="6354" y="11"/>
                  </a:cubicBezTo>
                  <a:cubicBezTo>
                    <a:pt x="6342" y="10"/>
                    <a:pt x="6331" y="10"/>
                    <a:pt x="6319" y="10"/>
                  </a:cubicBezTo>
                  <a:cubicBezTo>
                    <a:pt x="6305" y="8"/>
                    <a:pt x="6292" y="8"/>
                    <a:pt x="6278" y="8"/>
                  </a:cubicBezTo>
                  <a:cubicBezTo>
                    <a:pt x="6265" y="8"/>
                    <a:pt x="6251" y="10"/>
                    <a:pt x="6238" y="11"/>
                  </a:cubicBezTo>
                  <a:cubicBezTo>
                    <a:pt x="6226" y="12"/>
                    <a:pt x="6214" y="14"/>
                    <a:pt x="6202" y="14"/>
                  </a:cubicBezTo>
                  <a:lnTo>
                    <a:pt x="6169" y="14"/>
                  </a:lnTo>
                  <a:cubicBezTo>
                    <a:pt x="6142" y="14"/>
                    <a:pt x="6115" y="14"/>
                    <a:pt x="6088" y="12"/>
                  </a:cubicBezTo>
                  <a:cubicBezTo>
                    <a:pt x="6063" y="11"/>
                    <a:pt x="6037" y="11"/>
                    <a:pt x="6011" y="8"/>
                  </a:cubicBezTo>
                  <a:cubicBezTo>
                    <a:pt x="5999" y="7"/>
                    <a:pt x="5985" y="6"/>
                    <a:pt x="5972" y="6"/>
                  </a:cubicBezTo>
                  <a:cubicBezTo>
                    <a:pt x="5969" y="6"/>
                    <a:pt x="5966" y="6"/>
                    <a:pt x="5964" y="6"/>
                  </a:cubicBezTo>
                  <a:cubicBezTo>
                    <a:pt x="5953" y="6"/>
                    <a:pt x="5944" y="5"/>
                    <a:pt x="5934" y="5"/>
                  </a:cubicBezTo>
                  <a:cubicBezTo>
                    <a:pt x="5920" y="3"/>
                    <a:pt x="5907" y="3"/>
                    <a:pt x="5894" y="3"/>
                  </a:cubicBezTo>
                  <a:cubicBezTo>
                    <a:pt x="5882" y="3"/>
                    <a:pt x="5870" y="2"/>
                    <a:pt x="5858" y="2"/>
                  </a:cubicBezTo>
                  <a:cubicBezTo>
                    <a:pt x="5844" y="1"/>
                    <a:pt x="5831" y="1"/>
                    <a:pt x="58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6" name="Google Shape;886;p34"/>
          <p:cNvGrpSpPr/>
          <p:nvPr/>
        </p:nvGrpSpPr>
        <p:grpSpPr>
          <a:xfrm>
            <a:off x="4547806" y="3818970"/>
            <a:ext cx="403076" cy="570741"/>
            <a:chOff x="8926525" y="3191513"/>
            <a:chExt cx="267150" cy="378250"/>
          </a:xfrm>
        </p:grpSpPr>
        <p:sp>
          <p:nvSpPr>
            <p:cNvPr id="887" name="Google Shape;887;p34"/>
            <p:cNvSpPr/>
            <p:nvPr/>
          </p:nvSpPr>
          <p:spPr>
            <a:xfrm>
              <a:off x="8926525" y="3235963"/>
              <a:ext cx="266225" cy="120150"/>
            </a:xfrm>
            <a:custGeom>
              <a:avLst/>
              <a:gdLst/>
              <a:ahLst/>
              <a:cxnLst/>
              <a:rect l="l" t="t" r="r" b="b"/>
              <a:pathLst>
                <a:path w="10649" h="4806" extrusionOk="0">
                  <a:moveTo>
                    <a:pt x="10605" y="1"/>
                  </a:moveTo>
                  <a:cubicBezTo>
                    <a:pt x="10592" y="1"/>
                    <a:pt x="10578" y="14"/>
                    <a:pt x="10552" y="14"/>
                  </a:cubicBezTo>
                  <a:cubicBezTo>
                    <a:pt x="10515" y="14"/>
                    <a:pt x="10515" y="6"/>
                    <a:pt x="10476" y="6"/>
                  </a:cubicBezTo>
                  <a:lnTo>
                    <a:pt x="10324" y="6"/>
                  </a:lnTo>
                  <a:cubicBezTo>
                    <a:pt x="10287" y="6"/>
                    <a:pt x="10287" y="5"/>
                    <a:pt x="10247" y="5"/>
                  </a:cubicBezTo>
                  <a:cubicBezTo>
                    <a:pt x="10208" y="5"/>
                    <a:pt x="10210" y="20"/>
                    <a:pt x="10171" y="20"/>
                  </a:cubicBezTo>
                  <a:cubicBezTo>
                    <a:pt x="10133" y="20"/>
                    <a:pt x="10133" y="8"/>
                    <a:pt x="10095" y="8"/>
                  </a:cubicBezTo>
                  <a:cubicBezTo>
                    <a:pt x="10057" y="8"/>
                    <a:pt x="10057" y="19"/>
                    <a:pt x="10019" y="19"/>
                  </a:cubicBezTo>
                  <a:cubicBezTo>
                    <a:pt x="9981" y="19"/>
                    <a:pt x="9981" y="12"/>
                    <a:pt x="9942" y="12"/>
                  </a:cubicBezTo>
                  <a:cubicBezTo>
                    <a:pt x="9904" y="12"/>
                    <a:pt x="9904" y="17"/>
                    <a:pt x="9866" y="17"/>
                  </a:cubicBezTo>
                  <a:cubicBezTo>
                    <a:pt x="9828" y="17"/>
                    <a:pt x="9828" y="6"/>
                    <a:pt x="9790" y="6"/>
                  </a:cubicBezTo>
                  <a:cubicBezTo>
                    <a:pt x="9752" y="6"/>
                    <a:pt x="9752" y="9"/>
                    <a:pt x="9714" y="9"/>
                  </a:cubicBezTo>
                  <a:cubicBezTo>
                    <a:pt x="9676" y="9"/>
                    <a:pt x="9676" y="8"/>
                    <a:pt x="9636" y="8"/>
                  </a:cubicBezTo>
                  <a:cubicBezTo>
                    <a:pt x="9599" y="8"/>
                    <a:pt x="9599" y="5"/>
                    <a:pt x="9560" y="5"/>
                  </a:cubicBezTo>
                  <a:cubicBezTo>
                    <a:pt x="9523" y="5"/>
                    <a:pt x="9523" y="20"/>
                    <a:pt x="9484" y="20"/>
                  </a:cubicBezTo>
                  <a:cubicBezTo>
                    <a:pt x="9447" y="20"/>
                    <a:pt x="9447" y="9"/>
                    <a:pt x="9408" y="9"/>
                  </a:cubicBezTo>
                  <a:cubicBezTo>
                    <a:pt x="9371" y="9"/>
                    <a:pt x="9371" y="21"/>
                    <a:pt x="9331" y="21"/>
                  </a:cubicBezTo>
                  <a:cubicBezTo>
                    <a:pt x="9294" y="21"/>
                    <a:pt x="9294" y="9"/>
                    <a:pt x="9255" y="9"/>
                  </a:cubicBezTo>
                  <a:cubicBezTo>
                    <a:pt x="9217" y="9"/>
                    <a:pt x="9217" y="12"/>
                    <a:pt x="9179" y="12"/>
                  </a:cubicBezTo>
                  <a:cubicBezTo>
                    <a:pt x="9141" y="12"/>
                    <a:pt x="9141" y="6"/>
                    <a:pt x="9103" y="6"/>
                  </a:cubicBezTo>
                  <a:cubicBezTo>
                    <a:pt x="9063" y="6"/>
                    <a:pt x="9063" y="11"/>
                    <a:pt x="9026" y="11"/>
                  </a:cubicBezTo>
                  <a:cubicBezTo>
                    <a:pt x="8987" y="11"/>
                    <a:pt x="8987" y="15"/>
                    <a:pt x="8950" y="15"/>
                  </a:cubicBezTo>
                  <a:cubicBezTo>
                    <a:pt x="8911" y="15"/>
                    <a:pt x="8911" y="12"/>
                    <a:pt x="8874" y="12"/>
                  </a:cubicBezTo>
                  <a:cubicBezTo>
                    <a:pt x="8835" y="12"/>
                    <a:pt x="8835" y="11"/>
                    <a:pt x="8798" y="11"/>
                  </a:cubicBezTo>
                  <a:cubicBezTo>
                    <a:pt x="8758" y="11"/>
                    <a:pt x="8758" y="9"/>
                    <a:pt x="8721" y="9"/>
                  </a:cubicBezTo>
                  <a:cubicBezTo>
                    <a:pt x="8682" y="9"/>
                    <a:pt x="8682" y="14"/>
                    <a:pt x="8645" y="14"/>
                  </a:cubicBezTo>
                  <a:cubicBezTo>
                    <a:pt x="8606" y="14"/>
                    <a:pt x="8606" y="16"/>
                    <a:pt x="8569" y="16"/>
                  </a:cubicBezTo>
                  <a:cubicBezTo>
                    <a:pt x="8530" y="16"/>
                    <a:pt x="8530" y="14"/>
                    <a:pt x="8492" y="14"/>
                  </a:cubicBezTo>
                  <a:cubicBezTo>
                    <a:pt x="8453" y="14"/>
                    <a:pt x="8453" y="19"/>
                    <a:pt x="8415" y="19"/>
                  </a:cubicBezTo>
                  <a:cubicBezTo>
                    <a:pt x="8377" y="19"/>
                    <a:pt x="8377" y="8"/>
                    <a:pt x="8339" y="8"/>
                  </a:cubicBezTo>
                  <a:cubicBezTo>
                    <a:pt x="8301" y="8"/>
                    <a:pt x="8301" y="6"/>
                    <a:pt x="8263" y="6"/>
                  </a:cubicBezTo>
                  <a:cubicBezTo>
                    <a:pt x="8226" y="6"/>
                    <a:pt x="8226" y="14"/>
                    <a:pt x="8187" y="14"/>
                  </a:cubicBezTo>
                  <a:cubicBezTo>
                    <a:pt x="8150" y="14"/>
                    <a:pt x="8150" y="19"/>
                    <a:pt x="8110" y="19"/>
                  </a:cubicBezTo>
                  <a:cubicBezTo>
                    <a:pt x="8073" y="19"/>
                    <a:pt x="8073" y="15"/>
                    <a:pt x="8034" y="15"/>
                  </a:cubicBezTo>
                  <a:cubicBezTo>
                    <a:pt x="7997" y="15"/>
                    <a:pt x="7997" y="19"/>
                    <a:pt x="7958" y="19"/>
                  </a:cubicBezTo>
                  <a:cubicBezTo>
                    <a:pt x="7919" y="19"/>
                    <a:pt x="7921" y="9"/>
                    <a:pt x="7882" y="9"/>
                  </a:cubicBezTo>
                  <a:cubicBezTo>
                    <a:pt x="7844" y="9"/>
                    <a:pt x="7844" y="19"/>
                    <a:pt x="7805" y="19"/>
                  </a:cubicBezTo>
                  <a:cubicBezTo>
                    <a:pt x="7766" y="19"/>
                    <a:pt x="7767" y="14"/>
                    <a:pt x="7729" y="14"/>
                  </a:cubicBezTo>
                  <a:cubicBezTo>
                    <a:pt x="7690" y="14"/>
                    <a:pt x="7691" y="20"/>
                    <a:pt x="7653" y="20"/>
                  </a:cubicBezTo>
                  <a:cubicBezTo>
                    <a:pt x="7615" y="20"/>
                    <a:pt x="7615" y="12"/>
                    <a:pt x="7577" y="12"/>
                  </a:cubicBezTo>
                  <a:cubicBezTo>
                    <a:pt x="7539" y="12"/>
                    <a:pt x="7539" y="15"/>
                    <a:pt x="7500" y="15"/>
                  </a:cubicBezTo>
                  <a:cubicBezTo>
                    <a:pt x="7462" y="15"/>
                    <a:pt x="7462" y="14"/>
                    <a:pt x="7424" y="14"/>
                  </a:cubicBezTo>
                  <a:cubicBezTo>
                    <a:pt x="7386" y="14"/>
                    <a:pt x="7386" y="21"/>
                    <a:pt x="7347" y="21"/>
                  </a:cubicBezTo>
                  <a:cubicBezTo>
                    <a:pt x="7309" y="21"/>
                    <a:pt x="7309" y="20"/>
                    <a:pt x="7271" y="20"/>
                  </a:cubicBezTo>
                  <a:cubicBezTo>
                    <a:pt x="7232" y="20"/>
                    <a:pt x="7232" y="15"/>
                    <a:pt x="7194" y="15"/>
                  </a:cubicBezTo>
                  <a:cubicBezTo>
                    <a:pt x="7156" y="15"/>
                    <a:pt x="7156" y="8"/>
                    <a:pt x="7118" y="8"/>
                  </a:cubicBezTo>
                  <a:cubicBezTo>
                    <a:pt x="7080" y="8"/>
                    <a:pt x="7080" y="16"/>
                    <a:pt x="7042" y="16"/>
                  </a:cubicBezTo>
                  <a:cubicBezTo>
                    <a:pt x="7004" y="16"/>
                    <a:pt x="7004" y="19"/>
                    <a:pt x="6966" y="19"/>
                  </a:cubicBezTo>
                  <a:cubicBezTo>
                    <a:pt x="6927" y="19"/>
                    <a:pt x="6927" y="15"/>
                    <a:pt x="6889" y="15"/>
                  </a:cubicBezTo>
                  <a:cubicBezTo>
                    <a:pt x="6850" y="15"/>
                    <a:pt x="6850" y="8"/>
                    <a:pt x="6813" y="8"/>
                  </a:cubicBezTo>
                  <a:cubicBezTo>
                    <a:pt x="6774" y="8"/>
                    <a:pt x="6774" y="16"/>
                    <a:pt x="6737" y="16"/>
                  </a:cubicBezTo>
                  <a:cubicBezTo>
                    <a:pt x="6698" y="16"/>
                    <a:pt x="6698" y="9"/>
                    <a:pt x="6661" y="9"/>
                  </a:cubicBezTo>
                  <a:cubicBezTo>
                    <a:pt x="6621" y="9"/>
                    <a:pt x="6621" y="20"/>
                    <a:pt x="6584" y="20"/>
                  </a:cubicBezTo>
                  <a:cubicBezTo>
                    <a:pt x="6545" y="20"/>
                    <a:pt x="6545" y="19"/>
                    <a:pt x="6508" y="19"/>
                  </a:cubicBezTo>
                  <a:cubicBezTo>
                    <a:pt x="6469" y="19"/>
                    <a:pt x="6469" y="11"/>
                    <a:pt x="6432" y="11"/>
                  </a:cubicBezTo>
                  <a:cubicBezTo>
                    <a:pt x="6393" y="11"/>
                    <a:pt x="6393" y="9"/>
                    <a:pt x="6356" y="9"/>
                  </a:cubicBezTo>
                  <a:cubicBezTo>
                    <a:pt x="6316" y="9"/>
                    <a:pt x="6316" y="8"/>
                    <a:pt x="6278" y="8"/>
                  </a:cubicBezTo>
                  <a:cubicBezTo>
                    <a:pt x="6240" y="8"/>
                    <a:pt x="6240" y="11"/>
                    <a:pt x="6202" y="11"/>
                  </a:cubicBezTo>
                  <a:cubicBezTo>
                    <a:pt x="6164" y="11"/>
                    <a:pt x="6164" y="20"/>
                    <a:pt x="6126" y="20"/>
                  </a:cubicBezTo>
                  <a:cubicBezTo>
                    <a:pt x="6089" y="20"/>
                    <a:pt x="6088" y="17"/>
                    <a:pt x="6050" y="17"/>
                  </a:cubicBezTo>
                  <a:lnTo>
                    <a:pt x="5973" y="17"/>
                  </a:lnTo>
                  <a:cubicBezTo>
                    <a:pt x="5935" y="17"/>
                    <a:pt x="5935" y="8"/>
                    <a:pt x="5897" y="8"/>
                  </a:cubicBezTo>
                  <a:cubicBezTo>
                    <a:pt x="5860" y="8"/>
                    <a:pt x="5859" y="14"/>
                    <a:pt x="5821" y="14"/>
                  </a:cubicBezTo>
                  <a:cubicBezTo>
                    <a:pt x="5783" y="14"/>
                    <a:pt x="5783" y="8"/>
                    <a:pt x="5745" y="8"/>
                  </a:cubicBezTo>
                  <a:cubicBezTo>
                    <a:pt x="5705" y="8"/>
                    <a:pt x="5705" y="16"/>
                    <a:pt x="5668" y="16"/>
                  </a:cubicBezTo>
                  <a:cubicBezTo>
                    <a:pt x="5629" y="16"/>
                    <a:pt x="5629" y="15"/>
                    <a:pt x="5592" y="15"/>
                  </a:cubicBezTo>
                  <a:cubicBezTo>
                    <a:pt x="5553" y="15"/>
                    <a:pt x="5553" y="11"/>
                    <a:pt x="5516" y="11"/>
                  </a:cubicBezTo>
                  <a:cubicBezTo>
                    <a:pt x="5477" y="11"/>
                    <a:pt x="5477" y="21"/>
                    <a:pt x="5440" y="21"/>
                  </a:cubicBezTo>
                  <a:cubicBezTo>
                    <a:pt x="5400" y="21"/>
                    <a:pt x="5400" y="9"/>
                    <a:pt x="5363" y="9"/>
                  </a:cubicBezTo>
                  <a:cubicBezTo>
                    <a:pt x="5324" y="9"/>
                    <a:pt x="5324" y="20"/>
                    <a:pt x="5287" y="20"/>
                  </a:cubicBezTo>
                  <a:cubicBezTo>
                    <a:pt x="5248" y="20"/>
                    <a:pt x="5248" y="8"/>
                    <a:pt x="5211" y="8"/>
                  </a:cubicBezTo>
                  <a:cubicBezTo>
                    <a:pt x="5172" y="8"/>
                    <a:pt x="5172" y="20"/>
                    <a:pt x="5135" y="20"/>
                  </a:cubicBezTo>
                  <a:cubicBezTo>
                    <a:pt x="5095" y="20"/>
                    <a:pt x="5095" y="6"/>
                    <a:pt x="5057" y="6"/>
                  </a:cubicBezTo>
                  <a:cubicBezTo>
                    <a:pt x="5019" y="6"/>
                    <a:pt x="5019" y="20"/>
                    <a:pt x="4981" y="20"/>
                  </a:cubicBezTo>
                  <a:cubicBezTo>
                    <a:pt x="4944" y="20"/>
                    <a:pt x="4943" y="21"/>
                    <a:pt x="4905" y="21"/>
                  </a:cubicBezTo>
                  <a:cubicBezTo>
                    <a:pt x="4868" y="21"/>
                    <a:pt x="4867" y="11"/>
                    <a:pt x="4829" y="11"/>
                  </a:cubicBezTo>
                  <a:cubicBezTo>
                    <a:pt x="4790" y="11"/>
                    <a:pt x="4790" y="9"/>
                    <a:pt x="4752" y="9"/>
                  </a:cubicBezTo>
                  <a:cubicBezTo>
                    <a:pt x="4714" y="9"/>
                    <a:pt x="4714" y="16"/>
                    <a:pt x="4676" y="16"/>
                  </a:cubicBezTo>
                  <a:cubicBezTo>
                    <a:pt x="4638" y="16"/>
                    <a:pt x="4638" y="11"/>
                    <a:pt x="4600" y="11"/>
                  </a:cubicBezTo>
                  <a:cubicBezTo>
                    <a:pt x="4561" y="11"/>
                    <a:pt x="4561" y="9"/>
                    <a:pt x="4524" y="9"/>
                  </a:cubicBezTo>
                  <a:cubicBezTo>
                    <a:pt x="4484" y="9"/>
                    <a:pt x="4484" y="11"/>
                    <a:pt x="4447" y="11"/>
                  </a:cubicBezTo>
                  <a:cubicBezTo>
                    <a:pt x="4408" y="11"/>
                    <a:pt x="4408" y="16"/>
                    <a:pt x="4371" y="16"/>
                  </a:cubicBezTo>
                  <a:cubicBezTo>
                    <a:pt x="4332" y="16"/>
                    <a:pt x="4332" y="11"/>
                    <a:pt x="4295" y="11"/>
                  </a:cubicBezTo>
                  <a:cubicBezTo>
                    <a:pt x="4256" y="11"/>
                    <a:pt x="4256" y="16"/>
                    <a:pt x="4219" y="16"/>
                  </a:cubicBezTo>
                  <a:cubicBezTo>
                    <a:pt x="4179" y="16"/>
                    <a:pt x="4179" y="6"/>
                    <a:pt x="4142" y="6"/>
                  </a:cubicBezTo>
                  <a:cubicBezTo>
                    <a:pt x="4103" y="6"/>
                    <a:pt x="4103" y="14"/>
                    <a:pt x="4066" y="14"/>
                  </a:cubicBezTo>
                  <a:cubicBezTo>
                    <a:pt x="4027" y="14"/>
                    <a:pt x="4027" y="16"/>
                    <a:pt x="3989" y="16"/>
                  </a:cubicBezTo>
                  <a:cubicBezTo>
                    <a:pt x="3951" y="16"/>
                    <a:pt x="3951" y="6"/>
                    <a:pt x="3913" y="6"/>
                  </a:cubicBezTo>
                  <a:cubicBezTo>
                    <a:pt x="3876" y="6"/>
                    <a:pt x="3874" y="12"/>
                    <a:pt x="3836" y="12"/>
                  </a:cubicBezTo>
                  <a:cubicBezTo>
                    <a:pt x="3798" y="12"/>
                    <a:pt x="3798" y="16"/>
                    <a:pt x="3760" y="16"/>
                  </a:cubicBezTo>
                  <a:cubicBezTo>
                    <a:pt x="3722" y="16"/>
                    <a:pt x="3722" y="19"/>
                    <a:pt x="3684" y="19"/>
                  </a:cubicBezTo>
                  <a:cubicBezTo>
                    <a:pt x="3646" y="19"/>
                    <a:pt x="3646" y="15"/>
                    <a:pt x="3608" y="15"/>
                  </a:cubicBezTo>
                  <a:cubicBezTo>
                    <a:pt x="3569" y="15"/>
                    <a:pt x="3569" y="16"/>
                    <a:pt x="3531" y="16"/>
                  </a:cubicBezTo>
                  <a:cubicBezTo>
                    <a:pt x="3492" y="16"/>
                    <a:pt x="3492" y="12"/>
                    <a:pt x="3455" y="12"/>
                  </a:cubicBezTo>
                  <a:cubicBezTo>
                    <a:pt x="3416" y="12"/>
                    <a:pt x="3416" y="5"/>
                    <a:pt x="3379" y="5"/>
                  </a:cubicBezTo>
                  <a:cubicBezTo>
                    <a:pt x="3340" y="5"/>
                    <a:pt x="3340" y="16"/>
                    <a:pt x="3303" y="16"/>
                  </a:cubicBezTo>
                  <a:cubicBezTo>
                    <a:pt x="3263" y="16"/>
                    <a:pt x="3263" y="11"/>
                    <a:pt x="3226" y="11"/>
                  </a:cubicBezTo>
                  <a:cubicBezTo>
                    <a:pt x="3187" y="11"/>
                    <a:pt x="3187" y="6"/>
                    <a:pt x="3150" y="6"/>
                  </a:cubicBezTo>
                  <a:cubicBezTo>
                    <a:pt x="3111" y="6"/>
                    <a:pt x="3111" y="12"/>
                    <a:pt x="3074" y="12"/>
                  </a:cubicBezTo>
                  <a:cubicBezTo>
                    <a:pt x="3035" y="12"/>
                    <a:pt x="3035" y="4"/>
                    <a:pt x="2998" y="4"/>
                  </a:cubicBezTo>
                  <a:cubicBezTo>
                    <a:pt x="2958" y="4"/>
                    <a:pt x="2958" y="17"/>
                    <a:pt x="2920" y="17"/>
                  </a:cubicBezTo>
                  <a:cubicBezTo>
                    <a:pt x="2882" y="17"/>
                    <a:pt x="2882" y="14"/>
                    <a:pt x="2844" y="14"/>
                  </a:cubicBezTo>
                  <a:cubicBezTo>
                    <a:pt x="2806" y="14"/>
                    <a:pt x="2806" y="6"/>
                    <a:pt x="2768" y="6"/>
                  </a:cubicBezTo>
                  <a:cubicBezTo>
                    <a:pt x="2730" y="6"/>
                    <a:pt x="2730" y="3"/>
                    <a:pt x="2692" y="3"/>
                  </a:cubicBezTo>
                  <a:cubicBezTo>
                    <a:pt x="2653" y="3"/>
                    <a:pt x="2653" y="8"/>
                    <a:pt x="2615" y="8"/>
                  </a:cubicBezTo>
                  <a:cubicBezTo>
                    <a:pt x="2577" y="8"/>
                    <a:pt x="2577" y="6"/>
                    <a:pt x="2539" y="6"/>
                  </a:cubicBezTo>
                  <a:cubicBezTo>
                    <a:pt x="2501" y="6"/>
                    <a:pt x="2501" y="8"/>
                    <a:pt x="2463" y="8"/>
                  </a:cubicBezTo>
                  <a:cubicBezTo>
                    <a:pt x="2425" y="8"/>
                    <a:pt x="2425" y="17"/>
                    <a:pt x="2387" y="17"/>
                  </a:cubicBezTo>
                  <a:cubicBezTo>
                    <a:pt x="2347" y="17"/>
                    <a:pt x="2347" y="19"/>
                    <a:pt x="2310" y="19"/>
                  </a:cubicBezTo>
                  <a:cubicBezTo>
                    <a:pt x="2271" y="19"/>
                    <a:pt x="2271" y="6"/>
                    <a:pt x="2234" y="6"/>
                  </a:cubicBezTo>
                  <a:cubicBezTo>
                    <a:pt x="2195" y="6"/>
                    <a:pt x="2195" y="5"/>
                    <a:pt x="2158" y="5"/>
                  </a:cubicBezTo>
                  <a:cubicBezTo>
                    <a:pt x="2119" y="5"/>
                    <a:pt x="2119" y="16"/>
                    <a:pt x="2082" y="16"/>
                  </a:cubicBezTo>
                  <a:cubicBezTo>
                    <a:pt x="2043" y="16"/>
                    <a:pt x="2043" y="17"/>
                    <a:pt x="2005" y="17"/>
                  </a:cubicBezTo>
                  <a:cubicBezTo>
                    <a:pt x="1966" y="17"/>
                    <a:pt x="1966" y="16"/>
                    <a:pt x="1929" y="16"/>
                  </a:cubicBezTo>
                  <a:cubicBezTo>
                    <a:pt x="1890" y="16"/>
                    <a:pt x="1890" y="12"/>
                    <a:pt x="1853" y="12"/>
                  </a:cubicBezTo>
                  <a:cubicBezTo>
                    <a:pt x="1814" y="12"/>
                    <a:pt x="1814" y="14"/>
                    <a:pt x="1777" y="14"/>
                  </a:cubicBezTo>
                  <a:cubicBezTo>
                    <a:pt x="1738" y="14"/>
                    <a:pt x="1738" y="11"/>
                    <a:pt x="1700" y="11"/>
                  </a:cubicBezTo>
                  <a:cubicBezTo>
                    <a:pt x="1661" y="11"/>
                    <a:pt x="1661" y="6"/>
                    <a:pt x="1623" y="6"/>
                  </a:cubicBezTo>
                  <a:lnTo>
                    <a:pt x="1547" y="6"/>
                  </a:lnTo>
                  <a:cubicBezTo>
                    <a:pt x="1509" y="6"/>
                    <a:pt x="1509" y="11"/>
                    <a:pt x="1471" y="11"/>
                  </a:cubicBezTo>
                  <a:cubicBezTo>
                    <a:pt x="1433" y="11"/>
                    <a:pt x="1433" y="20"/>
                    <a:pt x="1395" y="20"/>
                  </a:cubicBezTo>
                  <a:cubicBezTo>
                    <a:pt x="1356" y="20"/>
                    <a:pt x="1356" y="14"/>
                    <a:pt x="1318" y="14"/>
                  </a:cubicBezTo>
                  <a:cubicBezTo>
                    <a:pt x="1280" y="14"/>
                    <a:pt x="1280" y="11"/>
                    <a:pt x="1242" y="11"/>
                  </a:cubicBezTo>
                  <a:cubicBezTo>
                    <a:pt x="1203" y="11"/>
                    <a:pt x="1203" y="9"/>
                    <a:pt x="1166" y="9"/>
                  </a:cubicBezTo>
                  <a:cubicBezTo>
                    <a:pt x="1127" y="9"/>
                    <a:pt x="1127" y="11"/>
                    <a:pt x="1090" y="11"/>
                  </a:cubicBezTo>
                  <a:cubicBezTo>
                    <a:pt x="1050" y="11"/>
                    <a:pt x="1050" y="15"/>
                    <a:pt x="1013" y="15"/>
                  </a:cubicBezTo>
                  <a:cubicBezTo>
                    <a:pt x="974" y="15"/>
                    <a:pt x="974" y="20"/>
                    <a:pt x="937" y="20"/>
                  </a:cubicBezTo>
                  <a:cubicBezTo>
                    <a:pt x="898" y="20"/>
                    <a:pt x="898" y="6"/>
                    <a:pt x="861" y="6"/>
                  </a:cubicBezTo>
                  <a:cubicBezTo>
                    <a:pt x="822" y="6"/>
                    <a:pt x="822" y="19"/>
                    <a:pt x="785" y="19"/>
                  </a:cubicBezTo>
                  <a:cubicBezTo>
                    <a:pt x="745" y="19"/>
                    <a:pt x="745" y="12"/>
                    <a:pt x="708" y="12"/>
                  </a:cubicBezTo>
                  <a:cubicBezTo>
                    <a:pt x="670" y="12"/>
                    <a:pt x="669" y="14"/>
                    <a:pt x="632" y="14"/>
                  </a:cubicBezTo>
                  <a:cubicBezTo>
                    <a:pt x="593" y="14"/>
                    <a:pt x="593" y="4"/>
                    <a:pt x="555" y="4"/>
                  </a:cubicBezTo>
                  <a:cubicBezTo>
                    <a:pt x="517" y="4"/>
                    <a:pt x="517" y="9"/>
                    <a:pt x="479" y="9"/>
                  </a:cubicBezTo>
                  <a:cubicBezTo>
                    <a:pt x="440" y="9"/>
                    <a:pt x="440" y="4"/>
                    <a:pt x="402" y="4"/>
                  </a:cubicBezTo>
                  <a:cubicBezTo>
                    <a:pt x="364" y="4"/>
                    <a:pt x="364" y="17"/>
                    <a:pt x="325" y="17"/>
                  </a:cubicBezTo>
                  <a:cubicBezTo>
                    <a:pt x="287" y="17"/>
                    <a:pt x="287" y="15"/>
                    <a:pt x="249" y="15"/>
                  </a:cubicBezTo>
                  <a:cubicBezTo>
                    <a:pt x="209" y="15"/>
                    <a:pt x="209" y="12"/>
                    <a:pt x="171" y="12"/>
                  </a:cubicBezTo>
                  <a:cubicBezTo>
                    <a:pt x="143" y="12"/>
                    <a:pt x="135" y="17"/>
                    <a:pt x="118" y="17"/>
                  </a:cubicBezTo>
                  <a:cubicBezTo>
                    <a:pt x="112" y="17"/>
                    <a:pt x="104" y="16"/>
                    <a:pt x="94" y="14"/>
                  </a:cubicBezTo>
                  <a:cubicBezTo>
                    <a:pt x="73" y="11"/>
                    <a:pt x="60" y="2"/>
                    <a:pt x="48" y="2"/>
                  </a:cubicBezTo>
                  <a:cubicBezTo>
                    <a:pt x="40" y="2"/>
                    <a:pt x="33" y="6"/>
                    <a:pt x="24" y="18"/>
                  </a:cubicBezTo>
                  <a:cubicBezTo>
                    <a:pt x="1" y="48"/>
                    <a:pt x="30" y="53"/>
                    <a:pt x="40" y="91"/>
                  </a:cubicBezTo>
                  <a:cubicBezTo>
                    <a:pt x="51" y="128"/>
                    <a:pt x="54" y="127"/>
                    <a:pt x="65" y="164"/>
                  </a:cubicBezTo>
                  <a:cubicBezTo>
                    <a:pt x="76" y="200"/>
                    <a:pt x="67" y="202"/>
                    <a:pt x="77" y="240"/>
                  </a:cubicBezTo>
                  <a:cubicBezTo>
                    <a:pt x="87" y="277"/>
                    <a:pt x="95" y="275"/>
                    <a:pt x="106" y="310"/>
                  </a:cubicBezTo>
                  <a:cubicBezTo>
                    <a:pt x="116" y="347"/>
                    <a:pt x="110" y="350"/>
                    <a:pt x="121" y="385"/>
                  </a:cubicBezTo>
                  <a:cubicBezTo>
                    <a:pt x="131" y="422"/>
                    <a:pt x="135" y="422"/>
                    <a:pt x="145" y="458"/>
                  </a:cubicBezTo>
                  <a:cubicBezTo>
                    <a:pt x="156" y="495"/>
                    <a:pt x="166" y="491"/>
                    <a:pt x="175" y="529"/>
                  </a:cubicBezTo>
                  <a:cubicBezTo>
                    <a:pt x="186" y="565"/>
                    <a:pt x="171" y="570"/>
                    <a:pt x="182" y="607"/>
                  </a:cubicBezTo>
                  <a:cubicBezTo>
                    <a:pt x="192" y="642"/>
                    <a:pt x="202" y="640"/>
                    <a:pt x="213" y="678"/>
                  </a:cubicBezTo>
                  <a:cubicBezTo>
                    <a:pt x="223" y="714"/>
                    <a:pt x="220" y="715"/>
                    <a:pt x="231" y="751"/>
                  </a:cubicBezTo>
                  <a:cubicBezTo>
                    <a:pt x="242" y="787"/>
                    <a:pt x="241" y="788"/>
                    <a:pt x="251" y="825"/>
                  </a:cubicBezTo>
                  <a:cubicBezTo>
                    <a:pt x="262" y="861"/>
                    <a:pt x="261" y="862"/>
                    <a:pt x="269" y="898"/>
                  </a:cubicBezTo>
                  <a:cubicBezTo>
                    <a:pt x="280" y="935"/>
                    <a:pt x="290" y="932"/>
                    <a:pt x="299" y="969"/>
                  </a:cubicBezTo>
                  <a:cubicBezTo>
                    <a:pt x="310" y="1006"/>
                    <a:pt x="306" y="1007"/>
                    <a:pt x="317" y="1044"/>
                  </a:cubicBezTo>
                  <a:cubicBezTo>
                    <a:pt x="327" y="1081"/>
                    <a:pt x="325" y="1082"/>
                    <a:pt x="336" y="1118"/>
                  </a:cubicBezTo>
                  <a:cubicBezTo>
                    <a:pt x="347" y="1154"/>
                    <a:pt x="348" y="1154"/>
                    <a:pt x="358" y="1190"/>
                  </a:cubicBezTo>
                  <a:cubicBezTo>
                    <a:pt x="369" y="1226"/>
                    <a:pt x="363" y="1229"/>
                    <a:pt x="373" y="1265"/>
                  </a:cubicBezTo>
                  <a:cubicBezTo>
                    <a:pt x="384" y="1301"/>
                    <a:pt x="393" y="1299"/>
                    <a:pt x="403" y="1337"/>
                  </a:cubicBezTo>
                  <a:cubicBezTo>
                    <a:pt x="414" y="1372"/>
                    <a:pt x="408" y="1375"/>
                    <a:pt x="418" y="1412"/>
                  </a:cubicBezTo>
                  <a:cubicBezTo>
                    <a:pt x="429" y="1447"/>
                    <a:pt x="434" y="1446"/>
                    <a:pt x="445" y="1483"/>
                  </a:cubicBezTo>
                  <a:cubicBezTo>
                    <a:pt x="456" y="1520"/>
                    <a:pt x="447" y="1522"/>
                    <a:pt x="457" y="1559"/>
                  </a:cubicBezTo>
                  <a:cubicBezTo>
                    <a:pt x="468" y="1596"/>
                    <a:pt x="472" y="1596"/>
                    <a:pt x="483" y="1632"/>
                  </a:cubicBezTo>
                  <a:cubicBezTo>
                    <a:pt x="493" y="1669"/>
                    <a:pt x="499" y="1666"/>
                    <a:pt x="509" y="1704"/>
                  </a:cubicBezTo>
                  <a:cubicBezTo>
                    <a:pt x="520" y="1740"/>
                    <a:pt x="513" y="1744"/>
                    <a:pt x="523" y="1779"/>
                  </a:cubicBezTo>
                  <a:cubicBezTo>
                    <a:pt x="534" y="1815"/>
                    <a:pt x="529" y="1816"/>
                    <a:pt x="539" y="1854"/>
                  </a:cubicBezTo>
                  <a:cubicBezTo>
                    <a:pt x="550" y="1890"/>
                    <a:pt x="552" y="1890"/>
                    <a:pt x="562" y="1927"/>
                  </a:cubicBezTo>
                  <a:cubicBezTo>
                    <a:pt x="573" y="1963"/>
                    <a:pt x="584" y="1960"/>
                    <a:pt x="594" y="1996"/>
                  </a:cubicBezTo>
                  <a:cubicBezTo>
                    <a:pt x="605" y="2033"/>
                    <a:pt x="602" y="2034"/>
                    <a:pt x="612" y="2070"/>
                  </a:cubicBezTo>
                  <a:cubicBezTo>
                    <a:pt x="623" y="2107"/>
                    <a:pt x="621" y="2108"/>
                    <a:pt x="632" y="2143"/>
                  </a:cubicBezTo>
                  <a:cubicBezTo>
                    <a:pt x="642" y="2180"/>
                    <a:pt x="632" y="2184"/>
                    <a:pt x="642" y="2220"/>
                  </a:cubicBezTo>
                  <a:cubicBezTo>
                    <a:pt x="653" y="2257"/>
                    <a:pt x="666" y="2252"/>
                    <a:pt x="676" y="2290"/>
                  </a:cubicBezTo>
                  <a:cubicBezTo>
                    <a:pt x="687" y="2326"/>
                    <a:pt x="675" y="2330"/>
                    <a:pt x="686" y="2366"/>
                  </a:cubicBezTo>
                  <a:cubicBezTo>
                    <a:pt x="697" y="2402"/>
                    <a:pt x="700" y="2402"/>
                    <a:pt x="711" y="2439"/>
                  </a:cubicBezTo>
                  <a:cubicBezTo>
                    <a:pt x="721" y="2474"/>
                    <a:pt x="725" y="2473"/>
                    <a:pt x="735" y="2511"/>
                  </a:cubicBezTo>
                  <a:cubicBezTo>
                    <a:pt x="746" y="2547"/>
                    <a:pt x="749" y="2547"/>
                    <a:pt x="760" y="2583"/>
                  </a:cubicBezTo>
                  <a:cubicBezTo>
                    <a:pt x="771" y="2620"/>
                    <a:pt x="766" y="2620"/>
                    <a:pt x="777" y="2658"/>
                  </a:cubicBezTo>
                  <a:cubicBezTo>
                    <a:pt x="788" y="2694"/>
                    <a:pt x="791" y="2694"/>
                    <a:pt x="800" y="2730"/>
                  </a:cubicBezTo>
                  <a:cubicBezTo>
                    <a:pt x="810" y="2767"/>
                    <a:pt x="803" y="2769"/>
                    <a:pt x="813" y="2806"/>
                  </a:cubicBezTo>
                  <a:cubicBezTo>
                    <a:pt x="823" y="2843"/>
                    <a:pt x="820" y="2844"/>
                    <a:pt x="831" y="2880"/>
                  </a:cubicBezTo>
                  <a:cubicBezTo>
                    <a:pt x="841" y="2916"/>
                    <a:pt x="848" y="2915"/>
                    <a:pt x="859" y="2951"/>
                  </a:cubicBezTo>
                  <a:cubicBezTo>
                    <a:pt x="869" y="2987"/>
                    <a:pt x="869" y="2987"/>
                    <a:pt x="880" y="3025"/>
                  </a:cubicBezTo>
                  <a:cubicBezTo>
                    <a:pt x="891" y="3061"/>
                    <a:pt x="890" y="3062"/>
                    <a:pt x="900" y="3099"/>
                  </a:cubicBezTo>
                  <a:cubicBezTo>
                    <a:pt x="911" y="3136"/>
                    <a:pt x="911" y="3136"/>
                    <a:pt x="922" y="3172"/>
                  </a:cubicBezTo>
                  <a:cubicBezTo>
                    <a:pt x="932" y="3208"/>
                    <a:pt x="938" y="3207"/>
                    <a:pt x="949" y="3244"/>
                  </a:cubicBezTo>
                  <a:cubicBezTo>
                    <a:pt x="959" y="3281"/>
                    <a:pt x="954" y="3283"/>
                    <a:pt x="964" y="3319"/>
                  </a:cubicBezTo>
                  <a:cubicBezTo>
                    <a:pt x="974" y="3356"/>
                    <a:pt x="973" y="3357"/>
                    <a:pt x="984" y="3393"/>
                  </a:cubicBezTo>
                  <a:cubicBezTo>
                    <a:pt x="995" y="3431"/>
                    <a:pt x="991" y="3431"/>
                    <a:pt x="1002" y="3468"/>
                  </a:cubicBezTo>
                  <a:cubicBezTo>
                    <a:pt x="1013" y="3506"/>
                    <a:pt x="1014" y="3505"/>
                    <a:pt x="1025" y="3542"/>
                  </a:cubicBezTo>
                  <a:cubicBezTo>
                    <a:pt x="1035" y="3577"/>
                    <a:pt x="1040" y="3577"/>
                    <a:pt x="1050" y="3614"/>
                  </a:cubicBezTo>
                  <a:cubicBezTo>
                    <a:pt x="1061" y="3651"/>
                    <a:pt x="1059" y="3651"/>
                    <a:pt x="1070" y="3689"/>
                  </a:cubicBezTo>
                  <a:cubicBezTo>
                    <a:pt x="1080" y="3726"/>
                    <a:pt x="1084" y="3725"/>
                    <a:pt x="1094" y="3762"/>
                  </a:cubicBezTo>
                  <a:cubicBezTo>
                    <a:pt x="1105" y="3798"/>
                    <a:pt x="1103" y="3798"/>
                    <a:pt x="1114" y="3837"/>
                  </a:cubicBezTo>
                  <a:cubicBezTo>
                    <a:pt x="1124" y="3872"/>
                    <a:pt x="1118" y="3875"/>
                    <a:pt x="1126" y="3912"/>
                  </a:cubicBezTo>
                  <a:cubicBezTo>
                    <a:pt x="1137" y="3947"/>
                    <a:pt x="1139" y="3947"/>
                    <a:pt x="1150" y="3984"/>
                  </a:cubicBezTo>
                  <a:cubicBezTo>
                    <a:pt x="1161" y="4022"/>
                    <a:pt x="1161" y="4022"/>
                    <a:pt x="1169" y="4058"/>
                  </a:cubicBezTo>
                  <a:cubicBezTo>
                    <a:pt x="1180" y="4095"/>
                    <a:pt x="1179" y="4096"/>
                    <a:pt x="1190" y="4132"/>
                  </a:cubicBezTo>
                  <a:cubicBezTo>
                    <a:pt x="1200" y="4169"/>
                    <a:pt x="1212" y="4165"/>
                    <a:pt x="1223" y="4202"/>
                  </a:cubicBezTo>
                  <a:cubicBezTo>
                    <a:pt x="1233" y="4239"/>
                    <a:pt x="1225" y="4241"/>
                    <a:pt x="1236" y="4278"/>
                  </a:cubicBezTo>
                  <a:cubicBezTo>
                    <a:pt x="1246" y="4315"/>
                    <a:pt x="1253" y="4313"/>
                    <a:pt x="1262" y="4351"/>
                  </a:cubicBezTo>
                  <a:cubicBezTo>
                    <a:pt x="1273" y="4388"/>
                    <a:pt x="1268" y="4389"/>
                    <a:pt x="1278" y="4426"/>
                  </a:cubicBezTo>
                  <a:cubicBezTo>
                    <a:pt x="1289" y="4463"/>
                    <a:pt x="1284" y="4464"/>
                    <a:pt x="1295" y="4501"/>
                  </a:cubicBezTo>
                  <a:cubicBezTo>
                    <a:pt x="1305" y="4538"/>
                    <a:pt x="1307" y="4536"/>
                    <a:pt x="1317" y="4574"/>
                  </a:cubicBezTo>
                  <a:cubicBezTo>
                    <a:pt x="1328" y="4611"/>
                    <a:pt x="1329" y="4610"/>
                    <a:pt x="1340" y="4647"/>
                  </a:cubicBezTo>
                  <a:cubicBezTo>
                    <a:pt x="1350" y="4685"/>
                    <a:pt x="1350" y="4685"/>
                    <a:pt x="1361" y="4721"/>
                  </a:cubicBezTo>
                  <a:cubicBezTo>
                    <a:pt x="1372" y="4759"/>
                    <a:pt x="1357" y="4766"/>
                    <a:pt x="1388" y="4790"/>
                  </a:cubicBezTo>
                  <a:cubicBezTo>
                    <a:pt x="1401" y="4800"/>
                    <a:pt x="1409" y="4802"/>
                    <a:pt x="1418" y="4802"/>
                  </a:cubicBezTo>
                  <a:cubicBezTo>
                    <a:pt x="1429" y="4802"/>
                    <a:pt x="1439" y="4797"/>
                    <a:pt x="1461" y="4797"/>
                  </a:cubicBezTo>
                  <a:cubicBezTo>
                    <a:pt x="1499" y="4797"/>
                    <a:pt x="1499" y="4791"/>
                    <a:pt x="1537" y="4791"/>
                  </a:cubicBezTo>
                  <a:cubicBezTo>
                    <a:pt x="1575" y="4791"/>
                    <a:pt x="1575" y="4801"/>
                    <a:pt x="1613" y="4801"/>
                  </a:cubicBezTo>
                  <a:cubicBezTo>
                    <a:pt x="1650" y="4801"/>
                    <a:pt x="1651" y="4798"/>
                    <a:pt x="1689" y="4798"/>
                  </a:cubicBezTo>
                  <a:cubicBezTo>
                    <a:pt x="1728" y="4798"/>
                    <a:pt x="1728" y="4791"/>
                    <a:pt x="1766" y="4791"/>
                  </a:cubicBezTo>
                  <a:cubicBezTo>
                    <a:pt x="1804" y="4791"/>
                    <a:pt x="1804" y="4793"/>
                    <a:pt x="1842" y="4793"/>
                  </a:cubicBezTo>
                  <a:cubicBezTo>
                    <a:pt x="1880" y="4793"/>
                    <a:pt x="1880" y="4801"/>
                    <a:pt x="1918" y="4801"/>
                  </a:cubicBezTo>
                  <a:cubicBezTo>
                    <a:pt x="1956" y="4801"/>
                    <a:pt x="1956" y="4786"/>
                    <a:pt x="1994" y="4786"/>
                  </a:cubicBezTo>
                  <a:cubicBezTo>
                    <a:pt x="2034" y="4786"/>
                    <a:pt x="2034" y="4801"/>
                    <a:pt x="2071" y="4801"/>
                  </a:cubicBezTo>
                  <a:cubicBezTo>
                    <a:pt x="2110" y="4801"/>
                    <a:pt x="2110" y="4798"/>
                    <a:pt x="2147" y="4798"/>
                  </a:cubicBezTo>
                  <a:cubicBezTo>
                    <a:pt x="2186" y="4798"/>
                    <a:pt x="2186" y="4791"/>
                    <a:pt x="2223" y="4791"/>
                  </a:cubicBezTo>
                  <a:lnTo>
                    <a:pt x="2299" y="4791"/>
                  </a:lnTo>
                  <a:cubicBezTo>
                    <a:pt x="2339" y="4791"/>
                    <a:pt x="2339" y="4798"/>
                    <a:pt x="2376" y="4798"/>
                  </a:cubicBezTo>
                  <a:cubicBezTo>
                    <a:pt x="2415" y="4798"/>
                    <a:pt x="2415" y="4792"/>
                    <a:pt x="2452" y="4792"/>
                  </a:cubicBezTo>
                  <a:cubicBezTo>
                    <a:pt x="2491" y="4792"/>
                    <a:pt x="2491" y="4795"/>
                    <a:pt x="2528" y="4795"/>
                  </a:cubicBezTo>
                  <a:cubicBezTo>
                    <a:pt x="2567" y="4795"/>
                    <a:pt x="2567" y="4801"/>
                    <a:pt x="2605" y="4801"/>
                  </a:cubicBezTo>
                  <a:cubicBezTo>
                    <a:pt x="2644" y="4801"/>
                    <a:pt x="2644" y="4792"/>
                    <a:pt x="2682" y="4792"/>
                  </a:cubicBezTo>
                  <a:cubicBezTo>
                    <a:pt x="2720" y="4792"/>
                    <a:pt x="2720" y="4793"/>
                    <a:pt x="2758" y="4793"/>
                  </a:cubicBezTo>
                  <a:cubicBezTo>
                    <a:pt x="2796" y="4793"/>
                    <a:pt x="2796" y="4786"/>
                    <a:pt x="2834" y="4786"/>
                  </a:cubicBezTo>
                  <a:cubicBezTo>
                    <a:pt x="2872" y="4786"/>
                    <a:pt x="2872" y="4795"/>
                    <a:pt x="2910" y="4795"/>
                  </a:cubicBezTo>
                  <a:cubicBezTo>
                    <a:pt x="2949" y="4795"/>
                    <a:pt x="2949" y="4798"/>
                    <a:pt x="2987" y="4798"/>
                  </a:cubicBezTo>
                  <a:cubicBezTo>
                    <a:pt x="3025" y="4798"/>
                    <a:pt x="3025" y="4792"/>
                    <a:pt x="3063" y="4792"/>
                  </a:cubicBezTo>
                  <a:cubicBezTo>
                    <a:pt x="3100" y="4792"/>
                    <a:pt x="3102" y="4795"/>
                    <a:pt x="3139" y="4795"/>
                  </a:cubicBezTo>
                  <a:cubicBezTo>
                    <a:pt x="3178" y="4795"/>
                    <a:pt x="3178" y="4793"/>
                    <a:pt x="3215" y="4793"/>
                  </a:cubicBezTo>
                  <a:cubicBezTo>
                    <a:pt x="3255" y="4793"/>
                    <a:pt x="3255" y="4798"/>
                    <a:pt x="3292" y="4798"/>
                  </a:cubicBezTo>
                  <a:cubicBezTo>
                    <a:pt x="3331" y="4798"/>
                    <a:pt x="3331" y="4786"/>
                    <a:pt x="3368" y="4786"/>
                  </a:cubicBezTo>
                  <a:cubicBezTo>
                    <a:pt x="3407" y="4786"/>
                    <a:pt x="3407" y="4796"/>
                    <a:pt x="3444" y="4796"/>
                  </a:cubicBezTo>
                  <a:cubicBezTo>
                    <a:pt x="3483" y="4796"/>
                    <a:pt x="3483" y="4786"/>
                    <a:pt x="3520" y="4786"/>
                  </a:cubicBezTo>
                  <a:cubicBezTo>
                    <a:pt x="3560" y="4786"/>
                    <a:pt x="3560" y="4790"/>
                    <a:pt x="3597" y="4790"/>
                  </a:cubicBezTo>
                  <a:cubicBezTo>
                    <a:pt x="3636" y="4790"/>
                    <a:pt x="3636" y="4788"/>
                    <a:pt x="3673" y="4788"/>
                  </a:cubicBezTo>
                  <a:cubicBezTo>
                    <a:pt x="3712" y="4788"/>
                    <a:pt x="3712" y="4793"/>
                    <a:pt x="3750" y="4793"/>
                  </a:cubicBezTo>
                  <a:cubicBezTo>
                    <a:pt x="3788" y="4793"/>
                    <a:pt x="3788" y="4786"/>
                    <a:pt x="3826" y="4786"/>
                  </a:cubicBezTo>
                  <a:cubicBezTo>
                    <a:pt x="3865" y="4786"/>
                    <a:pt x="3865" y="4801"/>
                    <a:pt x="3903" y="4801"/>
                  </a:cubicBezTo>
                  <a:cubicBezTo>
                    <a:pt x="3941" y="4801"/>
                    <a:pt x="3941" y="4786"/>
                    <a:pt x="3979" y="4786"/>
                  </a:cubicBezTo>
                  <a:cubicBezTo>
                    <a:pt x="4017" y="4786"/>
                    <a:pt x="4017" y="4792"/>
                    <a:pt x="4055" y="4792"/>
                  </a:cubicBezTo>
                  <a:cubicBezTo>
                    <a:pt x="4093" y="4792"/>
                    <a:pt x="4093" y="4796"/>
                    <a:pt x="4131" y="4796"/>
                  </a:cubicBezTo>
                  <a:cubicBezTo>
                    <a:pt x="4170" y="4796"/>
                    <a:pt x="4170" y="4801"/>
                    <a:pt x="4208" y="4801"/>
                  </a:cubicBezTo>
                  <a:cubicBezTo>
                    <a:pt x="4247" y="4801"/>
                    <a:pt x="4247" y="4797"/>
                    <a:pt x="4284" y="4797"/>
                  </a:cubicBezTo>
                  <a:lnTo>
                    <a:pt x="4360" y="4797"/>
                  </a:lnTo>
                  <a:cubicBezTo>
                    <a:pt x="4399" y="4797"/>
                    <a:pt x="4399" y="4801"/>
                    <a:pt x="4436" y="4801"/>
                  </a:cubicBezTo>
                  <a:cubicBezTo>
                    <a:pt x="4476" y="4801"/>
                    <a:pt x="4476" y="4798"/>
                    <a:pt x="4513" y="4798"/>
                  </a:cubicBezTo>
                  <a:cubicBezTo>
                    <a:pt x="4552" y="4798"/>
                    <a:pt x="4552" y="4788"/>
                    <a:pt x="4589" y="4788"/>
                  </a:cubicBezTo>
                  <a:cubicBezTo>
                    <a:pt x="4628" y="4788"/>
                    <a:pt x="4628" y="4801"/>
                    <a:pt x="4665" y="4801"/>
                  </a:cubicBezTo>
                  <a:cubicBezTo>
                    <a:pt x="4704" y="4801"/>
                    <a:pt x="4704" y="4796"/>
                    <a:pt x="4741" y="4796"/>
                  </a:cubicBezTo>
                  <a:cubicBezTo>
                    <a:pt x="4781" y="4796"/>
                    <a:pt x="4781" y="4786"/>
                    <a:pt x="4819" y="4786"/>
                  </a:cubicBezTo>
                  <a:cubicBezTo>
                    <a:pt x="4857" y="4786"/>
                    <a:pt x="4857" y="4795"/>
                    <a:pt x="4895" y="4795"/>
                  </a:cubicBezTo>
                  <a:cubicBezTo>
                    <a:pt x="4933" y="4795"/>
                    <a:pt x="4933" y="4787"/>
                    <a:pt x="4971" y="4787"/>
                  </a:cubicBezTo>
                  <a:cubicBezTo>
                    <a:pt x="5009" y="4787"/>
                    <a:pt x="5009" y="4786"/>
                    <a:pt x="5047" y="4786"/>
                  </a:cubicBezTo>
                  <a:cubicBezTo>
                    <a:pt x="5086" y="4786"/>
                    <a:pt x="5086" y="4791"/>
                    <a:pt x="5124" y="4791"/>
                  </a:cubicBezTo>
                  <a:cubicBezTo>
                    <a:pt x="5162" y="4791"/>
                    <a:pt x="5162" y="4786"/>
                    <a:pt x="5200" y="4786"/>
                  </a:cubicBezTo>
                  <a:cubicBezTo>
                    <a:pt x="5237" y="4786"/>
                    <a:pt x="5238" y="4795"/>
                    <a:pt x="5276" y="4795"/>
                  </a:cubicBezTo>
                  <a:cubicBezTo>
                    <a:pt x="5314" y="4795"/>
                    <a:pt x="5314" y="4798"/>
                    <a:pt x="5352" y="4798"/>
                  </a:cubicBezTo>
                  <a:cubicBezTo>
                    <a:pt x="5392" y="4798"/>
                    <a:pt x="5392" y="4796"/>
                    <a:pt x="5429" y="4796"/>
                  </a:cubicBezTo>
                  <a:cubicBezTo>
                    <a:pt x="5468" y="4796"/>
                    <a:pt x="5468" y="4791"/>
                    <a:pt x="5505" y="4791"/>
                  </a:cubicBezTo>
                  <a:cubicBezTo>
                    <a:pt x="5544" y="4791"/>
                    <a:pt x="5544" y="4790"/>
                    <a:pt x="5581" y="4790"/>
                  </a:cubicBezTo>
                  <a:cubicBezTo>
                    <a:pt x="5620" y="4790"/>
                    <a:pt x="5620" y="4795"/>
                    <a:pt x="5657" y="4795"/>
                  </a:cubicBezTo>
                  <a:cubicBezTo>
                    <a:pt x="5697" y="4795"/>
                    <a:pt x="5697" y="4790"/>
                    <a:pt x="5734" y="4790"/>
                  </a:cubicBezTo>
                  <a:cubicBezTo>
                    <a:pt x="5773" y="4790"/>
                    <a:pt x="5773" y="4801"/>
                    <a:pt x="5810" y="4801"/>
                  </a:cubicBezTo>
                  <a:cubicBezTo>
                    <a:pt x="5849" y="4801"/>
                    <a:pt x="5849" y="4798"/>
                    <a:pt x="5886" y="4798"/>
                  </a:cubicBezTo>
                  <a:cubicBezTo>
                    <a:pt x="5924" y="4798"/>
                    <a:pt x="5925" y="4797"/>
                    <a:pt x="5962" y="4797"/>
                  </a:cubicBezTo>
                  <a:lnTo>
                    <a:pt x="6040" y="4797"/>
                  </a:lnTo>
                  <a:cubicBezTo>
                    <a:pt x="6078" y="4797"/>
                    <a:pt x="6078" y="4789"/>
                    <a:pt x="6116" y="4789"/>
                  </a:cubicBezTo>
                  <a:cubicBezTo>
                    <a:pt x="6154" y="4789"/>
                    <a:pt x="6154" y="4796"/>
                    <a:pt x="6192" y="4796"/>
                  </a:cubicBezTo>
                  <a:cubicBezTo>
                    <a:pt x="6230" y="4796"/>
                    <a:pt x="6230" y="4794"/>
                    <a:pt x="6268" y="4794"/>
                  </a:cubicBezTo>
                  <a:cubicBezTo>
                    <a:pt x="6307" y="4794"/>
                    <a:pt x="6307" y="4791"/>
                    <a:pt x="6345" y="4791"/>
                  </a:cubicBezTo>
                  <a:cubicBezTo>
                    <a:pt x="6383" y="4791"/>
                    <a:pt x="6383" y="4796"/>
                    <a:pt x="6421" y="4796"/>
                  </a:cubicBezTo>
                  <a:cubicBezTo>
                    <a:pt x="6459" y="4796"/>
                    <a:pt x="6459" y="4788"/>
                    <a:pt x="6497" y="4788"/>
                  </a:cubicBezTo>
                  <a:cubicBezTo>
                    <a:pt x="6536" y="4788"/>
                    <a:pt x="6536" y="4797"/>
                    <a:pt x="6573" y="4797"/>
                  </a:cubicBezTo>
                  <a:cubicBezTo>
                    <a:pt x="6611" y="4797"/>
                    <a:pt x="6613" y="4803"/>
                    <a:pt x="6650" y="4803"/>
                  </a:cubicBezTo>
                  <a:cubicBezTo>
                    <a:pt x="6689" y="4803"/>
                    <a:pt x="6689" y="4794"/>
                    <a:pt x="6726" y="4794"/>
                  </a:cubicBezTo>
                  <a:lnTo>
                    <a:pt x="6802" y="4794"/>
                  </a:lnTo>
                  <a:cubicBezTo>
                    <a:pt x="6841" y="4794"/>
                    <a:pt x="6841" y="4788"/>
                    <a:pt x="6878" y="4788"/>
                  </a:cubicBezTo>
                  <a:cubicBezTo>
                    <a:pt x="6918" y="4788"/>
                    <a:pt x="6918" y="4787"/>
                    <a:pt x="6955" y="4787"/>
                  </a:cubicBezTo>
                  <a:cubicBezTo>
                    <a:pt x="6994" y="4787"/>
                    <a:pt x="6994" y="4788"/>
                    <a:pt x="7031" y="4788"/>
                  </a:cubicBezTo>
                  <a:cubicBezTo>
                    <a:pt x="7070" y="4788"/>
                    <a:pt x="7070" y="4800"/>
                    <a:pt x="7108" y="4800"/>
                  </a:cubicBezTo>
                  <a:cubicBezTo>
                    <a:pt x="7146" y="4800"/>
                    <a:pt x="7146" y="4802"/>
                    <a:pt x="7184" y="4802"/>
                  </a:cubicBezTo>
                  <a:cubicBezTo>
                    <a:pt x="7223" y="4802"/>
                    <a:pt x="7223" y="4789"/>
                    <a:pt x="7261" y="4789"/>
                  </a:cubicBezTo>
                  <a:cubicBezTo>
                    <a:pt x="7299" y="4789"/>
                    <a:pt x="7299" y="4797"/>
                    <a:pt x="7337" y="4797"/>
                  </a:cubicBezTo>
                  <a:cubicBezTo>
                    <a:pt x="7375" y="4797"/>
                    <a:pt x="7375" y="4798"/>
                    <a:pt x="7413" y="4798"/>
                  </a:cubicBezTo>
                  <a:cubicBezTo>
                    <a:pt x="7451" y="4798"/>
                    <a:pt x="7451" y="4789"/>
                    <a:pt x="7489" y="4789"/>
                  </a:cubicBezTo>
                  <a:lnTo>
                    <a:pt x="7566" y="4789"/>
                  </a:lnTo>
                  <a:cubicBezTo>
                    <a:pt x="7605" y="4789"/>
                    <a:pt x="7605" y="4802"/>
                    <a:pt x="7642" y="4802"/>
                  </a:cubicBezTo>
                  <a:cubicBezTo>
                    <a:pt x="7681" y="4802"/>
                    <a:pt x="7681" y="4794"/>
                    <a:pt x="7718" y="4794"/>
                  </a:cubicBezTo>
                  <a:cubicBezTo>
                    <a:pt x="7757" y="4794"/>
                    <a:pt x="7757" y="4791"/>
                    <a:pt x="7794" y="4791"/>
                  </a:cubicBezTo>
                  <a:cubicBezTo>
                    <a:pt x="7834" y="4791"/>
                    <a:pt x="7834" y="4796"/>
                    <a:pt x="7871" y="4796"/>
                  </a:cubicBezTo>
                  <a:cubicBezTo>
                    <a:pt x="7910" y="4796"/>
                    <a:pt x="7910" y="4791"/>
                    <a:pt x="7947" y="4791"/>
                  </a:cubicBezTo>
                  <a:cubicBezTo>
                    <a:pt x="7986" y="4791"/>
                    <a:pt x="7986" y="4789"/>
                    <a:pt x="8023" y="4789"/>
                  </a:cubicBezTo>
                  <a:cubicBezTo>
                    <a:pt x="8062" y="4789"/>
                    <a:pt x="8062" y="4802"/>
                    <a:pt x="8099" y="4802"/>
                  </a:cubicBezTo>
                  <a:cubicBezTo>
                    <a:pt x="8139" y="4802"/>
                    <a:pt x="8139" y="4793"/>
                    <a:pt x="8178" y="4793"/>
                  </a:cubicBezTo>
                  <a:cubicBezTo>
                    <a:pt x="8216" y="4793"/>
                    <a:pt x="8216" y="4791"/>
                    <a:pt x="8254" y="4791"/>
                  </a:cubicBezTo>
                  <a:cubicBezTo>
                    <a:pt x="8292" y="4791"/>
                    <a:pt x="8292" y="4794"/>
                    <a:pt x="8332" y="4794"/>
                  </a:cubicBezTo>
                  <a:cubicBezTo>
                    <a:pt x="8370" y="4794"/>
                    <a:pt x="8370" y="4802"/>
                    <a:pt x="8408" y="4802"/>
                  </a:cubicBezTo>
                  <a:cubicBezTo>
                    <a:pt x="8446" y="4802"/>
                    <a:pt x="8446" y="4800"/>
                    <a:pt x="8485" y="4800"/>
                  </a:cubicBezTo>
                  <a:lnTo>
                    <a:pt x="8562" y="4800"/>
                  </a:lnTo>
                  <a:cubicBezTo>
                    <a:pt x="8600" y="4800"/>
                    <a:pt x="8601" y="4789"/>
                    <a:pt x="8638" y="4789"/>
                  </a:cubicBezTo>
                  <a:cubicBezTo>
                    <a:pt x="8677" y="4789"/>
                    <a:pt x="8677" y="4794"/>
                    <a:pt x="8715" y="4794"/>
                  </a:cubicBezTo>
                  <a:lnTo>
                    <a:pt x="8793" y="4794"/>
                  </a:lnTo>
                  <a:cubicBezTo>
                    <a:pt x="8832" y="4794"/>
                    <a:pt x="8832" y="4792"/>
                    <a:pt x="8871" y="4792"/>
                  </a:cubicBezTo>
                  <a:cubicBezTo>
                    <a:pt x="8910" y="4792"/>
                    <a:pt x="8910" y="4789"/>
                    <a:pt x="8949" y="4789"/>
                  </a:cubicBezTo>
                  <a:cubicBezTo>
                    <a:pt x="8987" y="4789"/>
                    <a:pt x="8987" y="4802"/>
                    <a:pt x="9026" y="4802"/>
                  </a:cubicBezTo>
                  <a:cubicBezTo>
                    <a:pt x="9066" y="4802"/>
                    <a:pt x="9066" y="4794"/>
                    <a:pt x="9104" y="4794"/>
                  </a:cubicBezTo>
                  <a:cubicBezTo>
                    <a:pt x="9143" y="4794"/>
                    <a:pt x="9143" y="4803"/>
                    <a:pt x="9181" y="4803"/>
                  </a:cubicBezTo>
                  <a:cubicBezTo>
                    <a:pt x="9201" y="4803"/>
                    <a:pt x="9211" y="4805"/>
                    <a:pt x="9221" y="4805"/>
                  </a:cubicBezTo>
                  <a:cubicBezTo>
                    <a:pt x="9231" y="4805"/>
                    <a:pt x="9239" y="4802"/>
                    <a:pt x="9255" y="4791"/>
                  </a:cubicBezTo>
                  <a:cubicBezTo>
                    <a:pt x="9286" y="4767"/>
                    <a:pt x="9266" y="4757"/>
                    <a:pt x="9277" y="4721"/>
                  </a:cubicBezTo>
                  <a:cubicBezTo>
                    <a:pt x="9287" y="4685"/>
                    <a:pt x="9293" y="4686"/>
                    <a:pt x="9303" y="4648"/>
                  </a:cubicBezTo>
                  <a:cubicBezTo>
                    <a:pt x="9314" y="4611"/>
                    <a:pt x="9314" y="4612"/>
                    <a:pt x="9324" y="4575"/>
                  </a:cubicBezTo>
                  <a:cubicBezTo>
                    <a:pt x="9334" y="4539"/>
                    <a:pt x="9329" y="4537"/>
                    <a:pt x="9340" y="4500"/>
                  </a:cubicBezTo>
                  <a:cubicBezTo>
                    <a:pt x="9350" y="4464"/>
                    <a:pt x="9345" y="4462"/>
                    <a:pt x="9356" y="4425"/>
                  </a:cubicBezTo>
                  <a:cubicBezTo>
                    <a:pt x="9367" y="4389"/>
                    <a:pt x="9369" y="4389"/>
                    <a:pt x="9379" y="4353"/>
                  </a:cubicBezTo>
                  <a:cubicBezTo>
                    <a:pt x="9390" y="4316"/>
                    <a:pt x="9390" y="4316"/>
                    <a:pt x="9401" y="4279"/>
                  </a:cubicBezTo>
                  <a:cubicBezTo>
                    <a:pt x="9412" y="4243"/>
                    <a:pt x="9412" y="4243"/>
                    <a:pt x="9422" y="4205"/>
                  </a:cubicBezTo>
                  <a:cubicBezTo>
                    <a:pt x="9433" y="4170"/>
                    <a:pt x="9442" y="4171"/>
                    <a:pt x="9452" y="4134"/>
                  </a:cubicBezTo>
                  <a:cubicBezTo>
                    <a:pt x="9463" y="4098"/>
                    <a:pt x="9458" y="4096"/>
                    <a:pt x="9468" y="4059"/>
                  </a:cubicBezTo>
                  <a:cubicBezTo>
                    <a:pt x="9479" y="4023"/>
                    <a:pt x="9475" y="4022"/>
                    <a:pt x="9485" y="3984"/>
                  </a:cubicBezTo>
                  <a:cubicBezTo>
                    <a:pt x="9496" y="3947"/>
                    <a:pt x="9508" y="3951"/>
                    <a:pt x="9519" y="3915"/>
                  </a:cubicBezTo>
                  <a:cubicBezTo>
                    <a:pt x="9529" y="3878"/>
                    <a:pt x="9521" y="3876"/>
                    <a:pt x="9531" y="3839"/>
                  </a:cubicBezTo>
                  <a:cubicBezTo>
                    <a:pt x="9542" y="3801"/>
                    <a:pt x="9542" y="3802"/>
                    <a:pt x="9551" y="3765"/>
                  </a:cubicBezTo>
                  <a:cubicBezTo>
                    <a:pt x="9561" y="3728"/>
                    <a:pt x="9564" y="3728"/>
                    <a:pt x="9574" y="3693"/>
                  </a:cubicBezTo>
                  <a:cubicBezTo>
                    <a:pt x="9585" y="3657"/>
                    <a:pt x="9581" y="3656"/>
                    <a:pt x="9591" y="3618"/>
                  </a:cubicBezTo>
                  <a:cubicBezTo>
                    <a:pt x="9602" y="3582"/>
                    <a:pt x="9604" y="3582"/>
                    <a:pt x="9615" y="3545"/>
                  </a:cubicBezTo>
                  <a:cubicBezTo>
                    <a:pt x="9626" y="3509"/>
                    <a:pt x="9620" y="3508"/>
                    <a:pt x="9631" y="3470"/>
                  </a:cubicBezTo>
                  <a:cubicBezTo>
                    <a:pt x="9642" y="3434"/>
                    <a:pt x="9653" y="3437"/>
                    <a:pt x="9663" y="3400"/>
                  </a:cubicBezTo>
                  <a:cubicBezTo>
                    <a:pt x="9674" y="3363"/>
                    <a:pt x="9669" y="3362"/>
                    <a:pt x="9679" y="3325"/>
                  </a:cubicBezTo>
                  <a:cubicBezTo>
                    <a:pt x="9690" y="3287"/>
                    <a:pt x="9688" y="3287"/>
                    <a:pt x="9699" y="3251"/>
                  </a:cubicBezTo>
                  <a:cubicBezTo>
                    <a:pt x="9709" y="3214"/>
                    <a:pt x="9717" y="3216"/>
                    <a:pt x="9727" y="3180"/>
                  </a:cubicBezTo>
                  <a:cubicBezTo>
                    <a:pt x="9738" y="3144"/>
                    <a:pt x="9740" y="3144"/>
                    <a:pt x="9751" y="3106"/>
                  </a:cubicBezTo>
                  <a:cubicBezTo>
                    <a:pt x="9762" y="3070"/>
                    <a:pt x="9760" y="3069"/>
                    <a:pt x="9770" y="3032"/>
                  </a:cubicBezTo>
                  <a:cubicBezTo>
                    <a:pt x="9781" y="2997"/>
                    <a:pt x="9781" y="2997"/>
                    <a:pt x="9792" y="2959"/>
                  </a:cubicBezTo>
                  <a:cubicBezTo>
                    <a:pt x="9802" y="2923"/>
                    <a:pt x="9802" y="2923"/>
                    <a:pt x="9813" y="2885"/>
                  </a:cubicBezTo>
                  <a:cubicBezTo>
                    <a:pt x="9824" y="2849"/>
                    <a:pt x="9824" y="2849"/>
                    <a:pt x="9835" y="2812"/>
                  </a:cubicBezTo>
                  <a:cubicBezTo>
                    <a:pt x="9845" y="2775"/>
                    <a:pt x="9837" y="2773"/>
                    <a:pt x="9847" y="2735"/>
                  </a:cubicBezTo>
                  <a:cubicBezTo>
                    <a:pt x="9858" y="2699"/>
                    <a:pt x="9855" y="2698"/>
                    <a:pt x="9865" y="2662"/>
                  </a:cubicBezTo>
                  <a:cubicBezTo>
                    <a:pt x="9875" y="2625"/>
                    <a:pt x="9885" y="2628"/>
                    <a:pt x="9894" y="2591"/>
                  </a:cubicBezTo>
                  <a:cubicBezTo>
                    <a:pt x="9904" y="2554"/>
                    <a:pt x="9897" y="2552"/>
                    <a:pt x="9907" y="2516"/>
                  </a:cubicBezTo>
                  <a:cubicBezTo>
                    <a:pt x="9918" y="2479"/>
                    <a:pt x="9928" y="2483"/>
                    <a:pt x="9939" y="2445"/>
                  </a:cubicBezTo>
                  <a:cubicBezTo>
                    <a:pt x="9949" y="2409"/>
                    <a:pt x="9942" y="2406"/>
                    <a:pt x="9952" y="2370"/>
                  </a:cubicBezTo>
                  <a:cubicBezTo>
                    <a:pt x="9963" y="2334"/>
                    <a:pt x="9966" y="2334"/>
                    <a:pt x="9977" y="2297"/>
                  </a:cubicBezTo>
                  <a:cubicBezTo>
                    <a:pt x="9988" y="2261"/>
                    <a:pt x="9988" y="2261"/>
                    <a:pt x="9998" y="2223"/>
                  </a:cubicBezTo>
                  <a:cubicBezTo>
                    <a:pt x="10009" y="2186"/>
                    <a:pt x="9998" y="2184"/>
                    <a:pt x="10009" y="2147"/>
                  </a:cubicBezTo>
                  <a:cubicBezTo>
                    <a:pt x="10020" y="2111"/>
                    <a:pt x="10025" y="2113"/>
                    <a:pt x="10036" y="2076"/>
                  </a:cubicBezTo>
                  <a:cubicBezTo>
                    <a:pt x="10047" y="2039"/>
                    <a:pt x="10047" y="2039"/>
                    <a:pt x="10057" y="2002"/>
                  </a:cubicBezTo>
                  <a:cubicBezTo>
                    <a:pt x="10068" y="1965"/>
                    <a:pt x="10078" y="1969"/>
                    <a:pt x="10088" y="1931"/>
                  </a:cubicBezTo>
                  <a:cubicBezTo>
                    <a:pt x="10099" y="1894"/>
                    <a:pt x="10096" y="1894"/>
                    <a:pt x="10107" y="1857"/>
                  </a:cubicBezTo>
                  <a:cubicBezTo>
                    <a:pt x="10117" y="1821"/>
                    <a:pt x="10110" y="1819"/>
                    <a:pt x="10121" y="1781"/>
                  </a:cubicBezTo>
                  <a:cubicBezTo>
                    <a:pt x="10131" y="1745"/>
                    <a:pt x="10131" y="1745"/>
                    <a:pt x="10142" y="1707"/>
                  </a:cubicBezTo>
                  <a:cubicBezTo>
                    <a:pt x="10153" y="1670"/>
                    <a:pt x="10155" y="1671"/>
                    <a:pt x="10166" y="1634"/>
                  </a:cubicBezTo>
                  <a:cubicBezTo>
                    <a:pt x="10176" y="1599"/>
                    <a:pt x="10171" y="1596"/>
                    <a:pt x="10182" y="1559"/>
                  </a:cubicBezTo>
                  <a:cubicBezTo>
                    <a:pt x="10192" y="1524"/>
                    <a:pt x="10191" y="1522"/>
                    <a:pt x="10201" y="1487"/>
                  </a:cubicBezTo>
                  <a:cubicBezTo>
                    <a:pt x="10212" y="1450"/>
                    <a:pt x="10222" y="1452"/>
                    <a:pt x="10233" y="1415"/>
                  </a:cubicBezTo>
                  <a:cubicBezTo>
                    <a:pt x="10244" y="1377"/>
                    <a:pt x="10238" y="1376"/>
                    <a:pt x="10249" y="1340"/>
                  </a:cubicBezTo>
                  <a:cubicBezTo>
                    <a:pt x="10260" y="1302"/>
                    <a:pt x="10263" y="1304"/>
                    <a:pt x="10274" y="1268"/>
                  </a:cubicBezTo>
                  <a:cubicBezTo>
                    <a:pt x="10284" y="1232"/>
                    <a:pt x="10284" y="1232"/>
                    <a:pt x="10295" y="1194"/>
                  </a:cubicBezTo>
                  <a:cubicBezTo>
                    <a:pt x="10306" y="1158"/>
                    <a:pt x="10301" y="1156"/>
                    <a:pt x="10310" y="1119"/>
                  </a:cubicBezTo>
                  <a:cubicBezTo>
                    <a:pt x="10321" y="1082"/>
                    <a:pt x="10325" y="1083"/>
                    <a:pt x="10336" y="1047"/>
                  </a:cubicBezTo>
                  <a:cubicBezTo>
                    <a:pt x="10347" y="1010"/>
                    <a:pt x="10343" y="1010"/>
                    <a:pt x="10354" y="972"/>
                  </a:cubicBezTo>
                  <a:cubicBezTo>
                    <a:pt x="10365" y="936"/>
                    <a:pt x="10359" y="935"/>
                    <a:pt x="10370" y="897"/>
                  </a:cubicBezTo>
                  <a:cubicBezTo>
                    <a:pt x="10381" y="861"/>
                    <a:pt x="10380" y="860"/>
                    <a:pt x="10391" y="823"/>
                  </a:cubicBezTo>
                  <a:cubicBezTo>
                    <a:pt x="10401" y="786"/>
                    <a:pt x="10407" y="788"/>
                    <a:pt x="10417" y="751"/>
                  </a:cubicBezTo>
                  <a:cubicBezTo>
                    <a:pt x="10428" y="715"/>
                    <a:pt x="10437" y="716"/>
                    <a:pt x="10447" y="680"/>
                  </a:cubicBezTo>
                  <a:cubicBezTo>
                    <a:pt x="10458" y="644"/>
                    <a:pt x="10454" y="642"/>
                    <a:pt x="10463" y="605"/>
                  </a:cubicBezTo>
                  <a:cubicBezTo>
                    <a:pt x="10474" y="567"/>
                    <a:pt x="10471" y="567"/>
                    <a:pt x="10482" y="530"/>
                  </a:cubicBezTo>
                  <a:cubicBezTo>
                    <a:pt x="10492" y="493"/>
                    <a:pt x="10498" y="496"/>
                    <a:pt x="10508" y="458"/>
                  </a:cubicBezTo>
                  <a:cubicBezTo>
                    <a:pt x="10519" y="421"/>
                    <a:pt x="10515" y="421"/>
                    <a:pt x="10525" y="383"/>
                  </a:cubicBezTo>
                  <a:cubicBezTo>
                    <a:pt x="10536" y="346"/>
                    <a:pt x="10535" y="346"/>
                    <a:pt x="10545" y="308"/>
                  </a:cubicBezTo>
                  <a:cubicBezTo>
                    <a:pt x="10555" y="271"/>
                    <a:pt x="10550" y="269"/>
                    <a:pt x="10561" y="233"/>
                  </a:cubicBezTo>
                  <a:cubicBezTo>
                    <a:pt x="10572" y="196"/>
                    <a:pt x="10576" y="197"/>
                    <a:pt x="10587" y="160"/>
                  </a:cubicBezTo>
                  <a:cubicBezTo>
                    <a:pt x="10597" y="123"/>
                    <a:pt x="10598" y="124"/>
                    <a:pt x="10609" y="87"/>
                  </a:cubicBezTo>
                  <a:cubicBezTo>
                    <a:pt x="10620" y="49"/>
                    <a:pt x="10649" y="46"/>
                    <a:pt x="10626" y="15"/>
                  </a:cubicBezTo>
                  <a:cubicBezTo>
                    <a:pt x="10618" y="4"/>
                    <a:pt x="10612" y="1"/>
                    <a:pt x="106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8926800" y="3191513"/>
              <a:ext cx="266875" cy="315000"/>
            </a:xfrm>
            <a:custGeom>
              <a:avLst/>
              <a:gdLst/>
              <a:ahLst/>
              <a:cxnLst/>
              <a:rect l="l" t="t" r="r" b="b"/>
              <a:pathLst>
                <a:path w="10675" h="12600" extrusionOk="0">
                  <a:moveTo>
                    <a:pt x="10621" y="1"/>
                  </a:moveTo>
                  <a:cubicBezTo>
                    <a:pt x="10607" y="1"/>
                    <a:pt x="10592" y="15"/>
                    <a:pt x="10565" y="29"/>
                  </a:cubicBezTo>
                  <a:cubicBezTo>
                    <a:pt x="10555" y="31"/>
                    <a:pt x="10547" y="32"/>
                    <a:pt x="10541" y="32"/>
                  </a:cubicBezTo>
                  <a:cubicBezTo>
                    <a:pt x="10523" y="32"/>
                    <a:pt x="10516" y="24"/>
                    <a:pt x="10487" y="24"/>
                  </a:cubicBezTo>
                  <a:cubicBezTo>
                    <a:pt x="10448" y="24"/>
                    <a:pt x="10448" y="23"/>
                    <a:pt x="10410" y="23"/>
                  </a:cubicBezTo>
                  <a:cubicBezTo>
                    <a:pt x="10372" y="23"/>
                    <a:pt x="10372" y="25"/>
                    <a:pt x="10332" y="25"/>
                  </a:cubicBezTo>
                  <a:lnTo>
                    <a:pt x="10255" y="25"/>
                  </a:lnTo>
                  <a:cubicBezTo>
                    <a:pt x="10218" y="25"/>
                    <a:pt x="10218" y="32"/>
                    <a:pt x="10179" y="32"/>
                  </a:cubicBezTo>
                  <a:cubicBezTo>
                    <a:pt x="10142" y="32"/>
                    <a:pt x="10142" y="30"/>
                    <a:pt x="10102" y="30"/>
                  </a:cubicBezTo>
                  <a:cubicBezTo>
                    <a:pt x="10065" y="30"/>
                    <a:pt x="10065" y="23"/>
                    <a:pt x="10026" y="23"/>
                  </a:cubicBezTo>
                  <a:cubicBezTo>
                    <a:pt x="9989" y="23"/>
                    <a:pt x="9987" y="24"/>
                    <a:pt x="9950" y="24"/>
                  </a:cubicBezTo>
                  <a:cubicBezTo>
                    <a:pt x="9913" y="24"/>
                    <a:pt x="9913" y="35"/>
                    <a:pt x="9874" y="35"/>
                  </a:cubicBezTo>
                  <a:cubicBezTo>
                    <a:pt x="9836" y="35"/>
                    <a:pt x="9836" y="31"/>
                    <a:pt x="9797" y="31"/>
                  </a:cubicBezTo>
                  <a:cubicBezTo>
                    <a:pt x="9759" y="31"/>
                    <a:pt x="9759" y="32"/>
                    <a:pt x="9721" y="32"/>
                  </a:cubicBezTo>
                  <a:cubicBezTo>
                    <a:pt x="9683" y="32"/>
                    <a:pt x="9683" y="35"/>
                    <a:pt x="9645" y="35"/>
                  </a:cubicBezTo>
                  <a:cubicBezTo>
                    <a:pt x="9607" y="35"/>
                    <a:pt x="9607" y="31"/>
                    <a:pt x="9569" y="31"/>
                  </a:cubicBezTo>
                  <a:lnTo>
                    <a:pt x="9492" y="31"/>
                  </a:lnTo>
                  <a:cubicBezTo>
                    <a:pt x="9454" y="31"/>
                    <a:pt x="9454" y="32"/>
                    <a:pt x="9416" y="32"/>
                  </a:cubicBezTo>
                  <a:cubicBezTo>
                    <a:pt x="9378" y="32"/>
                    <a:pt x="9378" y="31"/>
                    <a:pt x="9339" y="31"/>
                  </a:cubicBezTo>
                  <a:cubicBezTo>
                    <a:pt x="9302" y="31"/>
                    <a:pt x="9302" y="27"/>
                    <a:pt x="9263" y="27"/>
                  </a:cubicBezTo>
                  <a:cubicBezTo>
                    <a:pt x="9226" y="27"/>
                    <a:pt x="9226" y="32"/>
                    <a:pt x="9186" y="32"/>
                  </a:cubicBezTo>
                  <a:cubicBezTo>
                    <a:pt x="9149" y="32"/>
                    <a:pt x="9149" y="35"/>
                    <a:pt x="9110" y="35"/>
                  </a:cubicBezTo>
                  <a:cubicBezTo>
                    <a:pt x="9073" y="35"/>
                    <a:pt x="9073" y="39"/>
                    <a:pt x="9034" y="39"/>
                  </a:cubicBezTo>
                  <a:cubicBezTo>
                    <a:pt x="8997" y="39"/>
                    <a:pt x="8997" y="30"/>
                    <a:pt x="8958" y="30"/>
                  </a:cubicBezTo>
                  <a:cubicBezTo>
                    <a:pt x="8921" y="30"/>
                    <a:pt x="8921" y="35"/>
                    <a:pt x="8882" y="35"/>
                  </a:cubicBezTo>
                  <a:cubicBezTo>
                    <a:pt x="8845" y="35"/>
                    <a:pt x="8845" y="34"/>
                    <a:pt x="8805" y="34"/>
                  </a:cubicBezTo>
                  <a:cubicBezTo>
                    <a:pt x="8767" y="34"/>
                    <a:pt x="8767" y="35"/>
                    <a:pt x="8729" y="35"/>
                  </a:cubicBezTo>
                  <a:cubicBezTo>
                    <a:pt x="8691" y="35"/>
                    <a:pt x="8691" y="36"/>
                    <a:pt x="8653" y="36"/>
                  </a:cubicBezTo>
                  <a:lnTo>
                    <a:pt x="8577" y="36"/>
                  </a:lnTo>
                  <a:cubicBezTo>
                    <a:pt x="8539" y="36"/>
                    <a:pt x="8539" y="35"/>
                    <a:pt x="8500" y="35"/>
                  </a:cubicBezTo>
                  <a:lnTo>
                    <a:pt x="8424" y="35"/>
                  </a:lnTo>
                  <a:cubicBezTo>
                    <a:pt x="8386" y="35"/>
                    <a:pt x="8386" y="36"/>
                    <a:pt x="8348" y="36"/>
                  </a:cubicBezTo>
                  <a:cubicBezTo>
                    <a:pt x="8310" y="36"/>
                    <a:pt x="8310" y="24"/>
                    <a:pt x="8272" y="24"/>
                  </a:cubicBezTo>
                  <a:lnTo>
                    <a:pt x="8194" y="24"/>
                  </a:lnTo>
                  <a:cubicBezTo>
                    <a:pt x="8157" y="24"/>
                    <a:pt x="8157" y="23"/>
                    <a:pt x="8118" y="23"/>
                  </a:cubicBezTo>
                  <a:cubicBezTo>
                    <a:pt x="8081" y="23"/>
                    <a:pt x="8081" y="32"/>
                    <a:pt x="8042" y="32"/>
                  </a:cubicBezTo>
                  <a:cubicBezTo>
                    <a:pt x="8005" y="32"/>
                    <a:pt x="8004" y="30"/>
                    <a:pt x="7966" y="30"/>
                  </a:cubicBezTo>
                  <a:cubicBezTo>
                    <a:pt x="7929" y="30"/>
                    <a:pt x="7929" y="34"/>
                    <a:pt x="7889" y="34"/>
                  </a:cubicBezTo>
                  <a:cubicBezTo>
                    <a:pt x="7852" y="34"/>
                    <a:pt x="7852" y="25"/>
                    <a:pt x="7813" y="25"/>
                  </a:cubicBezTo>
                  <a:cubicBezTo>
                    <a:pt x="7776" y="25"/>
                    <a:pt x="7776" y="23"/>
                    <a:pt x="7737" y="23"/>
                  </a:cubicBezTo>
                  <a:cubicBezTo>
                    <a:pt x="7700" y="23"/>
                    <a:pt x="7700" y="32"/>
                    <a:pt x="7661" y="32"/>
                  </a:cubicBezTo>
                  <a:cubicBezTo>
                    <a:pt x="7624" y="32"/>
                    <a:pt x="7624" y="34"/>
                    <a:pt x="7584" y="34"/>
                  </a:cubicBezTo>
                  <a:cubicBezTo>
                    <a:pt x="7546" y="34"/>
                    <a:pt x="7546" y="24"/>
                    <a:pt x="7508" y="24"/>
                  </a:cubicBezTo>
                  <a:lnTo>
                    <a:pt x="7432" y="24"/>
                  </a:lnTo>
                  <a:cubicBezTo>
                    <a:pt x="7394" y="24"/>
                    <a:pt x="7394" y="27"/>
                    <a:pt x="7356" y="27"/>
                  </a:cubicBezTo>
                  <a:cubicBezTo>
                    <a:pt x="7318" y="27"/>
                    <a:pt x="7318" y="34"/>
                    <a:pt x="7279" y="34"/>
                  </a:cubicBezTo>
                  <a:cubicBezTo>
                    <a:pt x="7241" y="34"/>
                    <a:pt x="7241" y="31"/>
                    <a:pt x="7203" y="31"/>
                  </a:cubicBezTo>
                  <a:cubicBezTo>
                    <a:pt x="7165" y="31"/>
                    <a:pt x="7165" y="29"/>
                    <a:pt x="7127" y="29"/>
                  </a:cubicBezTo>
                  <a:cubicBezTo>
                    <a:pt x="7089" y="29"/>
                    <a:pt x="7089" y="23"/>
                    <a:pt x="7050" y="23"/>
                  </a:cubicBezTo>
                  <a:cubicBezTo>
                    <a:pt x="7013" y="23"/>
                    <a:pt x="7013" y="25"/>
                    <a:pt x="6973" y="25"/>
                  </a:cubicBezTo>
                  <a:lnTo>
                    <a:pt x="6897" y="25"/>
                  </a:lnTo>
                  <a:cubicBezTo>
                    <a:pt x="6860" y="25"/>
                    <a:pt x="6860" y="31"/>
                    <a:pt x="6821" y="31"/>
                  </a:cubicBezTo>
                  <a:cubicBezTo>
                    <a:pt x="6784" y="31"/>
                    <a:pt x="6784" y="34"/>
                    <a:pt x="6745" y="34"/>
                  </a:cubicBezTo>
                  <a:cubicBezTo>
                    <a:pt x="6708" y="34"/>
                    <a:pt x="6706" y="25"/>
                    <a:pt x="6668" y="25"/>
                  </a:cubicBezTo>
                  <a:cubicBezTo>
                    <a:pt x="6631" y="25"/>
                    <a:pt x="6630" y="27"/>
                    <a:pt x="6592" y="27"/>
                  </a:cubicBezTo>
                  <a:cubicBezTo>
                    <a:pt x="6555" y="27"/>
                    <a:pt x="6555" y="24"/>
                    <a:pt x="6516" y="24"/>
                  </a:cubicBezTo>
                  <a:cubicBezTo>
                    <a:pt x="6478" y="24"/>
                    <a:pt x="6478" y="30"/>
                    <a:pt x="6440" y="30"/>
                  </a:cubicBezTo>
                  <a:cubicBezTo>
                    <a:pt x="6402" y="30"/>
                    <a:pt x="6402" y="31"/>
                    <a:pt x="6363" y="31"/>
                  </a:cubicBezTo>
                  <a:cubicBezTo>
                    <a:pt x="6325" y="31"/>
                    <a:pt x="6324" y="23"/>
                    <a:pt x="6287" y="23"/>
                  </a:cubicBezTo>
                  <a:cubicBezTo>
                    <a:pt x="6249" y="23"/>
                    <a:pt x="6249" y="27"/>
                    <a:pt x="6211" y="27"/>
                  </a:cubicBezTo>
                  <a:cubicBezTo>
                    <a:pt x="6173" y="27"/>
                    <a:pt x="6173" y="31"/>
                    <a:pt x="6135" y="31"/>
                  </a:cubicBezTo>
                  <a:cubicBezTo>
                    <a:pt x="6097" y="31"/>
                    <a:pt x="6097" y="23"/>
                    <a:pt x="6058" y="23"/>
                  </a:cubicBezTo>
                  <a:cubicBezTo>
                    <a:pt x="6020" y="23"/>
                    <a:pt x="6020" y="24"/>
                    <a:pt x="5981" y="24"/>
                  </a:cubicBezTo>
                  <a:lnTo>
                    <a:pt x="5905" y="24"/>
                  </a:lnTo>
                  <a:cubicBezTo>
                    <a:pt x="5868" y="24"/>
                    <a:pt x="5868" y="32"/>
                    <a:pt x="5829" y="32"/>
                  </a:cubicBezTo>
                  <a:lnTo>
                    <a:pt x="5752" y="32"/>
                  </a:lnTo>
                  <a:cubicBezTo>
                    <a:pt x="5715" y="32"/>
                    <a:pt x="5715" y="23"/>
                    <a:pt x="5676" y="23"/>
                  </a:cubicBezTo>
                  <a:cubicBezTo>
                    <a:pt x="5639" y="23"/>
                    <a:pt x="5639" y="31"/>
                    <a:pt x="5600" y="31"/>
                  </a:cubicBezTo>
                  <a:cubicBezTo>
                    <a:pt x="5563" y="31"/>
                    <a:pt x="5563" y="21"/>
                    <a:pt x="5524" y="21"/>
                  </a:cubicBezTo>
                  <a:cubicBezTo>
                    <a:pt x="5487" y="21"/>
                    <a:pt x="5487" y="35"/>
                    <a:pt x="5447" y="35"/>
                  </a:cubicBezTo>
                  <a:cubicBezTo>
                    <a:pt x="5410" y="35"/>
                    <a:pt x="5410" y="21"/>
                    <a:pt x="5371" y="21"/>
                  </a:cubicBezTo>
                  <a:cubicBezTo>
                    <a:pt x="5333" y="21"/>
                    <a:pt x="5333" y="27"/>
                    <a:pt x="5295" y="27"/>
                  </a:cubicBezTo>
                  <a:cubicBezTo>
                    <a:pt x="5257" y="27"/>
                    <a:pt x="5257" y="30"/>
                    <a:pt x="5219" y="30"/>
                  </a:cubicBezTo>
                  <a:lnTo>
                    <a:pt x="5142" y="30"/>
                  </a:lnTo>
                  <a:cubicBezTo>
                    <a:pt x="5104" y="30"/>
                    <a:pt x="5104" y="29"/>
                    <a:pt x="5066" y="29"/>
                  </a:cubicBezTo>
                  <a:cubicBezTo>
                    <a:pt x="5028" y="29"/>
                    <a:pt x="5028" y="32"/>
                    <a:pt x="4990" y="32"/>
                  </a:cubicBezTo>
                  <a:cubicBezTo>
                    <a:pt x="4952" y="32"/>
                    <a:pt x="4952" y="31"/>
                    <a:pt x="4914" y="31"/>
                  </a:cubicBezTo>
                  <a:cubicBezTo>
                    <a:pt x="4876" y="31"/>
                    <a:pt x="4876" y="35"/>
                    <a:pt x="4836" y="35"/>
                  </a:cubicBezTo>
                  <a:cubicBezTo>
                    <a:pt x="4799" y="35"/>
                    <a:pt x="4799" y="23"/>
                    <a:pt x="4760" y="23"/>
                  </a:cubicBezTo>
                  <a:cubicBezTo>
                    <a:pt x="4723" y="23"/>
                    <a:pt x="4722" y="31"/>
                    <a:pt x="4684" y="31"/>
                  </a:cubicBezTo>
                  <a:cubicBezTo>
                    <a:pt x="4647" y="31"/>
                    <a:pt x="4647" y="21"/>
                    <a:pt x="4608" y="21"/>
                  </a:cubicBezTo>
                  <a:cubicBezTo>
                    <a:pt x="4571" y="21"/>
                    <a:pt x="4569" y="25"/>
                    <a:pt x="4531" y="25"/>
                  </a:cubicBezTo>
                  <a:cubicBezTo>
                    <a:pt x="4494" y="25"/>
                    <a:pt x="4494" y="27"/>
                    <a:pt x="4455" y="27"/>
                  </a:cubicBezTo>
                  <a:cubicBezTo>
                    <a:pt x="4418" y="27"/>
                    <a:pt x="4418" y="23"/>
                    <a:pt x="4379" y="23"/>
                  </a:cubicBezTo>
                  <a:cubicBezTo>
                    <a:pt x="4342" y="23"/>
                    <a:pt x="4342" y="29"/>
                    <a:pt x="4303" y="29"/>
                  </a:cubicBezTo>
                  <a:cubicBezTo>
                    <a:pt x="4266" y="29"/>
                    <a:pt x="4266" y="23"/>
                    <a:pt x="4226" y="23"/>
                  </a:cubicBezTo>
                  <a:cubicBezTo>
                    <a:pt x="4188" y="23"/>
                    <a:pt x="4188" y="29"/>
                    <a:pt x="4150" y="29"/>
                  </a:cubicBezTo>
                  <a:cubicBezTo>
                    <a:pt x="4112" y="29"/>
                    <a:pt x="4112" y="35"/>
                    <a:pt x="4074" y="35"/>
                  </a:cubicBezTo>
                  <a:cubicBezTo>
                    <a:pt x="4036" y="35"/>
                    <a:pt x="4036" y="21"/>
                    <a:pt x="3998" y="21"/>
                  </a:cubicBezTo>
                  <a:cubicBezTo>
                    <a:pt x="3960" y="21"/>
                    <a:pt x="3960" y="25"/>
                    <a:pt x="3921" y="25"/>
                  </a:cubicBezTo>
                  <a:cubicBezTo>
                    <a:pt x="3883" y="25"/>
                    <a:pt x="3883" y="21"/>
                    <a:pt x="3845" y="21"/>
                  </a:cubicBezTo>
                  <a:lnTo>
                    <a:pt x="3769" y="21"/>
                  </a:lnTo>
                  <a:cubicBezTo>
                    <a:pt x="3731" y="21"/>
                    <a:pt x="3731" y="35"/>
                    <a:pt x="3692" y="35"/>
                  </a:cubicBezTo>
                  <a:cubicBezTo>
                    <a:pt x="3655" y="35"/>
                    <a:pt x="3655" y="29"/>
                    <a:pt x="3615" y="29"/>
                  </a:cubicBezTo>
                  <a:cubicBezTo>
                    <a:pt x="3578" y="29"/>
                    <a:pt x="3578" y="23"/>
                    <a:pt x="3539" y="23"/>
                  </a:cubicBezTo>
                  <a:cubicBezTo>
                    <a:pt x="3502" y="23"/>
                    <a:pt x="3502" y="20"/>
                    <a:pt x="3463" y="20"/>
                  </a:cubicBezTo>
                  <a:cubicBezTo>
                    <a:pt x="3426" y="20"/>
                    <a:pt x="3426" y="31"/>
                    <a:pt x="3387" y="31"/>
                  </a:cubicBezTo>
                  <a:cubicBezTo>
                    <a:pt x="3350" y="31"/>
                    <a:pt x="3350" y="21"/>
                    <a:pt x="3310" y="21"/>
                  </a:cubicBezTo>
                  <a:cubicBezTo>
                    <a:pt x="3272" y="21"/>
                    <a:pt x="3272" y="30"/>
                    <a:pt x="3234" y="30"/>
                  </a:cubicBezTo>
                  <a:cubicBezTo>
                    <a:pt x="3195" y="30"/>
                    <a:pt x="3195" y="34"/>
                    <a:pt x="3158" y="34"/>
                  </a:cubicBezTo>
                  <a:cubicBezTo>
                    <a:pt x="3119" y="34"/>
                    <a:pt x="3121" y="23"/>
                    <a:pt x="3082" y="23"/>
                  </a:cubicBezTo>
                  <a:cubicBezTo>
                    <a:pt x="3042" y="23"/>
                    <a:pt x="3044" y="29"/>
                    <a:pt x="3005" y="29"/>
                  </a:cubicBezTo>
                  <a:cubicBezTo>
                    <a:pt x="2966" y="29"/>
                    <a:pt x="2966" y="31"/>
                    <a:pt x="2929" y="31"/>
                  </a:cubicBezTo>
                  <a:lnTo>
                    <a:pt x="2853" y="31"/>
                  </a:lnTo>
                  <a:cubicBezTo>
                    <a:pt x="2814" y="31"/>
                    <a:pt x="2815" y="21"/>
                    <a:pt x="2777" y="21"/>
                  </a:cubicBezTo>
                  <a:cubicBezTo>
                    <a:pt x="2737" y="21"/>
                    <a:pt x="2737" y="30"/>
                    <a:pt x="2700" y="30"/>
                  </a:cubicBezTo>
                  <a:cubicBezTo>
                    <a:pt x="2661" y="30"/>
                    <a:pt x="2662" y="32"/>
                    <a:pt x="2624" y="32"/>
                  </a:cubicBezTo>
                  <a:cubicBezTo>
                    <a:pt x="2585" y="32"/>
                    <a:pt x="2586" y="20"/>
                    <a:pt x="2547" y="20"/>
                  </a:cubicBezTo>
                  <a:cubicBezTo>
                    <a:pt x="2509" y="20"/>
                    <a:pt x="2509" y="25"/>
                    <a:pt x="2471" y="25"/>
                  </a:cubicBezTo>
                  <a:cubicBezTo>
                    <a:pt x="2432" y="25"/>
                    <a:pt x="2432" y="31"/>
                    <a:pt x="2394" y="31"/>
                  </a:cubicBezTo>
                  <a:cubicBezTo>
                    <a:pt x="2357" y="31"/>
                    <a:pt x="2357" y="25"/>
                    <a:pt x="2318" y="25"/>
                  </a:cubicBezTo>
                  <a:cubicBezTo>
                    <a:pt x="2281" y="25"/>
                    <a:pt x="2281" y="32"/>
                    <a:pt x="2242" y="32"/>
                  </a:cubicBezTo>
                  <a:cubicBezTo>
                    <a:pt x="2205" y="32"/>
                    <a:pt x="2205" y="29"/>
                    <a:pt x="2166" y="29"/>
                  </a:cubicBezTo>
                  <a:cubicBezTo>
                    <a:pt x="2129" y="29"/>
                    <a:pt x="2129" y="19"/>
                    <a:pt x="2089" y="19"/>
                  </a:cubicBezTo>
                  <a:cubicBezTo>
                    <a:pt x="2052" y="19"/>
                    <a:pt x="2052" y="27"/>
                    <a:pt x="2013" y="27"/>
                  </a:cubicBezTo>
                  <a:cubicBezTo>
                    <a:pt x="1975" y="27"/>
                    <a:pt x="1975" y="19"/>
                    <a:pt x="1937" y="19"/>
                  </a:cubicBezTo>
                  <a:cubicBezTo>
                    <a:pt x="1899" y="19"/>
                    <a:pt x="1899" y="24"/>
                    <a:pt x="1861" y="24"/>
                  </a:cubicBezTo>
                  <a:cubicBezTo>
                    <a:pt x="1823" y="24"/>
                    <a:pt x="1823" y="32"/>
                    <a:pt x="1784" y="32"/>
                  </a:cubicBezTo>
                  <a:cubicBezTo>
                    <a:pt x="1746" y="32"/>
                    <a:pt x="1746" y="24"/>
                    <a:pt x="1708" y="24"/>
                  </a:cubicBezTo>
                  <a:cubicBezTo>
                    <a:pt x="1670" y="24"/>
                    <a:pt x="1670" y="29"/>
                    <a:pt x="1632" y="29"/>
                  </a:cubicBezTo>
                  <a:cubicBezTo>
                    <a:pt x="1594" y="29"/>
                    <a:pt x="1594" y="20"/>
                    <a:pt x="1556" y="20"/>
                  </a:cubicBezTo>
                  <a:cubicBezTo>
                    <a:pt x="1518" y="20"/>
                    <a:pt x="1518" y="21"/>
                    <a:pt x="1478" y="21"/>
                  </a:cubicBezTo>
                  <a:cubicBezTo>
                    <a:pt x="1441" y="21"/>
                    <a:pt x="1441" y="31"/>
                    <a:pt x="1402" y="31"/>
                  </a:cubicBezTo>
                  <a:cubicBezTo>
                    <a:pt x="1364" y="31"/>
                    <a:pt x="1364" y="32"/>
                    <a:pt x="1326" y="32"/>
                  </a:cubicBezTo>
                  <a:cubicBezTo>
                    <a:pt x="1288" y="32"/>
                    <a:pt x="1288" y="31"/>
                    <a:pt x="1250" y="31"/>
                  </a:cubicBezTo>
                  <a:cubicBezTo>
                    <a:pt x="1211" y="31"/>
                    <a:pt x="1211" y="20"/>
                    <a:pt x="1173" y="20"/>
                  </a:cubicBezTo>
                  <a:cubicBezTo>
                    <a:pt x="1135" y="20"/>
                    <a:pt x="1135" y="25"/>
                    <a:pt x="1097" y="25"/>
                  </a:cubicBezTo>
                  <a:cubicBezTo>
                    <a:pt x="1059" y="25"/>
                    <a:pt x="1059" y="30"/>
                    <a:pt x="1021" y="30"/>
                  </a:cubicBezTo>
                  <a:cubicBezTo>
                    <a:pt x="983" y="30"/>
                    <a:pt x="983" y="27"/>
                    <a:pt x="945" y="27"/>
                  </a:cubicBezTo>
                  <a:cubicBezTo>
                    <a:pt x="905" y="27"/>
                    <a:pt x="905" y="24"/>
                    <a:pt x="868" y="24"/>
                  </a:cubicBezTo>
                  <a:cubicBezTo>
                    <a:pt x="829" y="24"/>
                    <a:pt x="829" y="18"/>
                    <a:pt x="792" y="18"/>
                  </a:cubicBezTo>
                  <a:cubicBezTo>
                    <a:pt x="753" y="18"/>
                    <a:pt x="753" y="25"/>
                    <a:pt x="716" y="25"/>
                  </a:cubicBezTo>
                  <a:cubicBezTo>
                    <a:pt x="677" y="25"/>
                    <a:pt x="678" y="20"/>
                    <a:pt x="640" y="20"/>
                  </a:cubicBezTo>
                  <a:lnTo>
                    <a:pt x="563" y="20"/>
                  </a:lnTo>
                  <a:cubicBezTo>
                    <a:pt x="524" y="20"/>
                    <a:pt x="524" y="23"/>
                    <a:pt x="487" y="23"/>
                  </a:cubicBezTo>
                  <a:lnTo>
                    <a:pt x="411" y="23"/>
                  </a:lnTo>
                  <a:cubicBezTo>
                    <a:pt x="372" y="23"/>
                    <a:pt x="373" y="20"/>
                    <a:pt x="335" y="20"/>
                  </a:cubicBezTo>
                  <a:cubicBezTo>
                    <a:pt x="295" y="20"/>
                    <a:pt x="297" y="23"/>
                    <a:pt x="257" y="23"/>
                  </a:cubicBezTo>
                  <a:lnTo>
                    <a:pt x="181" y="23"/>
                  </a:lnTo>
                  <a:cubicBezTo>
                    <a:pt x="143" y="23"/>
                    <a:pt x="143" y="32"/>
                    <a:pt x="105" y="32"/>
                  </a:cubicBezTo>
                  <a:cubicBezTo>
                    <a:pt x="78" y="32"/>
                    <a:pt x="65" y="14"/>
                    <a:pt x="49" y="14"/>
                  </a:cubicBezTo>
                  <a:cubicBezTo>
                    <a:pt x="43" y="14"/>
                    <a:pt x="37" y="17"/>
                    <a:pt x="29" y="24"/>
                  </a:cubicBezTo>
                  <a:cubicBezTo>
                    <a:pt x="0" y="51"/>
                    <a:pt x="31" y="63"/>
                    <a:pt x="31" y="101"/>
                  </a:cubicBezTo>
                  <a:cubicBezTo>
                    <a:pt x="31" y="141"/>
                    <a:pt x="29" y="141"/>
                    <a:pt x="29" y="180"/>
                  </a:cubicBezTo>
                  <a:cubicBezTo>
                    <a:pt x="29" y="218"/>
                    <a:pt x="31" y="218"/>
                    <a:pt x="31" y="257"/>
                  </a:cubicBezTo>
                  <a:cubicBezTo>
                    <a:pt x="31" y="296"/>
                    <a:pt x="21" y="296"/>
                    <a:pt x="21" y="335"/>
                  </a:cubicBezTo>
                  <a:cubicBezTo>
                    <a:pt x="21" y="374"/>
                    <a:pt x="32" y="374"/>
                    <a:pt x="32" y="412"/>
                  </a:cubicBezTo>
                  <a:cubicBezTo>
                    <a:pt x="32" y="452"/>
                    <a:pt x="30" y="452"/>
                    <a:pt x="30" y="490"/>
                  </a:cubicBezTo>
                  <a:cubicBezTo>
                    <a:pt x="30" y="529"/>
                    <a:pt x="36" y="529"/>
                    <a:pt x="36" y="567"/>
                  </a:cubicBezTo>
                  <a:cubicBezTo>
                    <a:pt x="36" y="607"/>
                    <a:pt x="31" y="607"/>
                    <a:pt x="31" y="646"/>
                  </a:cubicBezTo>
                  <a:cubicBezTo>
                    <a:pt x="31" y="684"/>
                    <a:pt x="29" y="684"/>
                    <a:pt x="29" y="723"/>
                  </a:cubicBezTo>
                  <a:cubicBezTo>
                    <a:pt x="29" y="762"/>
                    <a:pt x="32" y="762"/>
                    <a:pt x="32" y="801"/>
                  </a:cubicBezTo>
                  <a:cubicBezTo>
                    <a:pt x="32" y="839"/>
                    <a:pt x="24" y="839"/>
                    <a:pt x="24" y="878"/>
                  </a:cubicBezTo>
                  <a:cubicBezTo>
                    <a:pt x="24" y="916"/>
                    <a:pt x="30" y="916"/>
                    <a:pt x="30" y="955"/>
                  </a:cubicBezTo>
                  <a:cubicBezTo>
                    <a:pt x="30" y="994"/>
                    <a:pt x="22" y="994"/>
                    <a:pt x="22" y="1032"/>
                  </a:cubicBezTo>
                  <a:cubicBezTo>
                    <a:pt x="22" y="1071"/>
                    <a:pt x="27" y="1071"/>
                    <a:pt x="27" y="1110"/>
                  </a:cubicBezTo>
                  <a:cubicBezTo>
                    <a:pt x="27" y="1149"/>
                    <a:pt x="29" y="1149"/>
                    <a:pt x="29" y="1188"/>
                  </a:cubicBezTo>
                  <a:cubicBezTo>
                    <a:pt x="29" y="1226"/>
                    <a:pt x="30" y="1226"/>
                    <a:pt x="30" y="1265"/>
                  </a:cubicBezTo>
                  <a:cubicBezTo>
                    <a:pt x="30" y="1304"/>
                    <a:pt x="25" y="1304"/>
                    <a:pt x="25" y="1343"/>
                  </a:cubicBezTo>
                  <a:lnTo>
                    <a:pt x="25" y="1420"/>
                  </a:lnTo>
                  <a:cubicBezTo>
                    <a:pt x="25" y="1460"/>
                    <a:pt x="35" y="1460"/>
                    <a:pt x="35" y="1498"/>
                  </a:cubicBezTo>
                  <a:cubicBezTo>
                    <a:pt x="35" y="1537"/>
                    <a:pt x="25" y="1537"/>
                    <a:pt x="25" y="1575"/>
                  </a:cubicBezTo>
                  <a:cubicBezTo>
                    <a:pt x="25" y="1615"/>
                    <a:pt x="22" y="1615"/>
                    <a:pt x="22" y="1654"/>
                  </a:cubicBezTo>
                  <a:cubicBezTo>
                    <a:pt x="22" y="1692"/>
                    <a:pt x="30" y="1692"/>
                    <a:pt x="30" y="1731"/>
                  </a:cubicBezTo>
                  <a:cubicBezTo>
                    <a:pt x="30" y="1770"/>
                    <a:pt x="19" y="1771"/>
                    <a:pt x="27" y="1809"/>
                  </a:cubicBezTo>
                  <a:cubicBezTo>
                    <a:pt x="51" y="1819"/>
                    <a:pt x="73" y="1830"/>
                    <a:pt x="96" y="1843"/>
                  </a:cubicBezTo>
                  <a:cubicBezTo>
                    <a:pt x="117" y="1856"/>
                    <a:pt x="140" y="1868"/>
                    <a:pt x="161" y="1883"/>
                  </a:cubicBezTo>
                  <a:cubicBezTo>
                    <a:pt x="181" y="1897"/>
                    <a:pt x="202" y="1912"/>
                    <a:pt x="222" y="1929"/>
                  </a:cubicBezTo>
                  <a:cubicBezTo>
                    <a:pt x="240" y="1945"/>
                    <a:pt x="262" y="1959"/>
                    <a:pt x="281" y="1977"/>
                  </a:cubicBezTo>
                  <a:cubicBezTo>
                    <a:pt x="298" y="1995"/>
                    <a:pt x="318" y="2012"/>
                    <a:pt x="336" y="2031"/>
                  </a:cubicBezTo>
                  <a:cubicBezTo>
                    <a:pt x="353" y="2050"/>
                    <a:pt x="370" y="2068"/>
                    <a:pt x="386" y="2088"/>
                  </a:cubicBezTo>
                  <a:cubicBezTo>
                    <a:pt x="401" y="2109"/>
                    <a:pt x="417" y="2129"/>
                    <a:pt x="432" y="2151"/>
                  </a:cubicBezTo>
                  <a:cubicBezTo>
                    <a:pt x="447" y="2170"/>
                    <a:pt x="459" y="2193"/>
                    <a:pt x="474" y="2215"/>
                  </a:cubicBezTo>
                  <a:cubicBezTo>
                    <a:pt x="487" y="2234"/>
                    <a:pt x="495" y="2260"/>
                    <a:pt x="508" y="2282"/>
                  </a:cubicBezTo>
                  <a:cubicBezTo>
                    <a:pt x="522" y="2304"/>
                    <a:pt x="538" y="2323"/>
                    <a:pt x="551" y="2345"/>
                  </a:cubicBezTo>
                  <a:cubicBezTo>
                    <a:pt x="565" y="2368"/>
                    <a:pt x="572" y="2393"/>
                    <a:pt x="584" y="2415"/>
                  </a:cubicBezTo>
                  <a:lnTo>
                    <a:pt x="621" y="2484"/>
                  </a:lnTo>
                  <a:cubicBezTo>
                    <a:pt x="632" y="2506"/>
                    <a:pt x="647" y="2528"/>
                    <a:pt x="658" y="2550"/>
                  </a:cubicBezTo>
                  <a:cubicBezTo>
                    <a:pt x="669" y="2574"/>
                    <a:pt x="680" y="2595"/>
                    <a:pt x="691" y="2619"/>
                  </a:cubicBezTo>
                  <a:cubicBezTo>
                    <a:pt x="701" y="2641"/>
                    <a:pt x="710" y="2666"/>
                    <a:pt x="720" y="2689"/>
                  </a:cubicBezTo>
                  <a:cubicBezTo>
                    <a:pt x="729" y="2714"/>
                    <a:pt x="736" y="2738"/>
                    <a:pt x="745" y="2762"/>
                  </a:cubicBezTo>
                  <a:cubicBezTo>
                    <a:pt x="754" y="2785"/>
                    <a:pt x="760" y="2810"/>
                    <a:pt x="769" y="2834"/>
                  </a:cubicBezTo>
                  <a:cubicBezTo>
                    <a:pt x="777" y="2857"/>
                    <a:pt x="792" y="2880"/>
                    <a:pt x="800" y="2904"/>
                  </a:cubicBezTo>
                  <a:cubicBezTo>
                    <a:pt x="808" y="2928"/>
                    <a:pt x="813" y="2954"/>
                    <a:pt x="822" y="2977"/>
                  </a:cubicBezTo>
                  <a:cubicBezTo>
                    <a:pt x="829" y="3002"/>
                    <a:pt x="847" y="3024"/>
                    <a:pt x="855" y="3047"/>
                  </a:cubicBezTo>
                  <a:cubicBezTo>
                    <a:pt x="863" y="3072"/>
                    <a:pt x="860" y="3100"/>
                    <a:pt x="868" y="3123"/>
                  </a:cubicBezTo>
                  <a:cubicBezTo>
                    <a:pt x="875" y="3148"/>
                    <a:pt x="886" y="3171"/>
                    <a:pt x="893" y="3196"/>
                  </a:cubicBezTo>
                  <a:cubicBezTo>
                    <a:pt x="900" y="3222"/>
                    <a:pt x="914" y="3244"/>
                    <a:pt x="920" y="3268"/>
                  </a:cubicBezTo>
                  <a:cubicBezTo>
                    <a:pt x="927" y="3292"/>
                    <a:pt x="926" y="3320"/>
                    <a:pt x="932" y="3345"/>
                  </a:cubicBezTo>
                  <a:cubicBezTo>
                    <a:pt x="940" y="3368"/>
                    <a:pt x="953" y="3391"/>
                    <a:pt x="959" y="3417"/>
                  </a:cubicBezTo>
                  <a:cubicBezTo>
                    <a:pt x="964" y="3441"/>
                    <a:pt x="963" y="3468"/>
                    <a:pt x="970" y="3493"/>
                  </a:cubicBezTo>
                  <a:cubicBezTo>
                    <a:pt x="975" y="3517"/>
                    <a:pt x="978" y="3543"/>
                    <a:pt x="984" y="3568"/>
                  </a:cubicBezTo>
                  <a:cubicBezTo>
                    <a:pt x="989" y="3593"/>
                    <a:pt x="1001" y="3616"/>
                    <a:pt x="1006" y="3642"/>
                  </a:cubicBezTo>
                  <a:cubicBezTo>
                    <a:pt x="1011" y="3667"/>
                    <a:pt x="1018" y="3691"/>
                    <a:pt x="1023" y="3717"/>
                  </a:cubicBezTo>
                  <a:cubicBezTo>
                    <a:pt x="1029" y="3742"/>
                    <a:pt x="1029" y="3768"/>
                    <a:pt x="1034" y="3793"/>
                  </a:cubicBezTo>
                  <a:cubicBezTo>
                    <a:pt x="1039" y="3817"/>
                    <a:pt x="1050" y="3841"/>
                    <a:pt x="1055" y="3866"/>
                  </a:cubicBezTo>
                  <a:cubicBezTo>
                    <a:pt x="1061" y="3892"/>
                    <a:pt x="1061" y="3918"/>
                    <a:pt x="1066" y="3943"/>
                  </a:cubicBezTo>
                  <a:cubicBezTo>
                    <a:pt x="1071" y="3967"/>
                    <a:pt x="1076" y="3993"/>
                    <a:pt x="1080" y="4019"/>
                  </a:cubicBezTo>
                  <a:cubicBezTo>
                    <a:pt x="1084" y="4043"/>
                    <a:pt x="1086" y="4069"/>
                    <a:pt x="1091" y="4095"/>
                  </a:cubicBezTo>
                  <a:cubicBezTo>
                    <a:pt x="1096" y="4118"/>
                    <a:pt x="1100" y="4144"/>
                    <a:pt x="1104" y="4170"/>
                  </a:cubicBezTo>
                  <a:cubicBezTo>
                    <a:pt x="1108" y="4195"/>
                    <a:pt x="1120" y="4219"/>
                    <a:pt x="1124" y="4245"/>
                  </a:cubicBezTo>
                  <a:cubicBezTo>
                    <a:pt x="1128" y="4270"/>
                    <a:pt x="1139" y="4294"/>
                    <a:pt x="1143" y="4320"/>
                  </a:cubicBezTo>
                  <a:cubicBezTo>
                    <a:pt x="1146" y="4345"/>
                    <a:pt x="1139" y="4372"/>
                    <a:pt x="1143" y="4397"/>
                  </a:cubicBezTo>
                  <a:cubicBezTo>
                    <a:pt x="1145" y="4421"/>
                    <a:pt x="1160" y="4445"/>
                    <a:pt x="1165" y="4471"/>
                  </a:cubicBezTo>
                  <a:cubicBezTo>
                    <a:pt x="1167" y="4496"/>
                    <a:pt x="1161" y="4523"/>
                    <a:pt x="1165" y="4549"/>
                  </a:cubicBezTo>
                  <a:cubicBezTo>
                    <a:pt x="1167" y="4572"/>
                    <a:pt x="1175" y="4598"/>
                    <a:pt x="1177" y="4624"/>
                  </a:cubicBezTo>
                  <a:cubicBezTo>
                    <a:pt x="1181" y="4648"/>
                    <a:pt x="1182" y="4674"/>
                    <a:pt x="1184" y="4700"/>
                  </a:cubicBezTo>
                  <a:cubicBezTo>
                    <a:pt x="1188" y="4726"/>
                    <a:pt x="1187" y="4750"/>
                    <a:pt x="1189" y="4776"/>
                  </a:cubicBezTo>
                  <a:cubicBezTo>
                    <a:pt x="1192" y="4802"/>
                    <a:pt x="1202" y="4825"/>
                    <a:pt x="1204" y="4851"/>
                  </a:cubicBezTo>
                  <a:lnTo>
                    <a:pt x="1213" y="4927"/>
                  </a:lnTo>
                  <a:cubicBezTo>
                    <a:pt x="1215" y="4953"/>
                    <a:pt x="1209" y="4979"/>
                    <a:pt x="1211" y="5005"/>
                  </a:cubicBezTo>
                  <a:cubicBezTo>
                    <a:pt x="1214" y="5031"/>
                    <a:pt x="1218" y="5055"/>
                    <a:pt x="1220" y="5081"/>
                  </a:cubicBezTo>
                  <a:cubicBezTo>
                    <a:pt x="1224" y="5107"/>
                    <a:pt x="1229" y="5133"/>
                    <a:pt x="1231" y="5157"/>
                  </a:cubicBezTo>
                  <a:cubicBezTo>
                    <a:pt x="1234" y="5183"/>
                    <a:pt x="1235" y="5209"/>
                    <a:pt x="1236" y="5234"/>
                  </a:cubicBezTo>
                  <a:cubicBezTo>
                    <a:pt x="1237" y="5259"/>
                    <a:pt x="1248" y="5285"/>
                    <a:pt x="1250" y="5310"/>
                  </a:cubicBezTo>
                  <a:cubicBezTo>
                    <a:pt x="1251" y="5336"/>
                    <a:pt x="1246" y="5361"/>
                    <a:pt x="1247" y="5386"/>
                  </a:cubicBezTo>
                  <a:cubicBezTo>
                    <a:pt x="1248" y="5412"/>
                    <a:pt x="1247" y="5438"/>
                    <a:pt x="1248" y="5462"/>
                  </a:cubicBezTo>
                  <a:cubicBezTo>
                    <a:pt x="1251" y="5488"/>
                    <a:pt x="1254" y="5514"/>
                    <a:pt x="1256" y="5540"/>
                  </a:cubicBezTo>
                  <a:cubicBezTo>
                    <a:pt x="1257" y="5564"/>
                    <a:pt x="1266" y="5590"/>
                    <a:pt x="1267" y="5616"/>
                  </a:cubicBezTo>
                  <a:cubicBezTo>
                    <a:pt x="1269" y="5641"/>
                    <a:pt x="1266" y="5666"/>
                    <a:pt x="1267" y="5692"/>
                  </a:cubicBezTo>
                  <a:cubicBezTo>
                    <a:pt x="1267" y="5717"/>
                    <a:pt x="1261" y="5743"/>
                    <a:pt x="1262" y="5768"/>
                  </a:cubicBezTo>
                  <a:cubicBezTo>
                    <a:pt x="1262" y="5793"/>
                    <a:pt x="1269" y="5819"/>
                    <a:pt x="1269" y="5845"/>
                  </a:cubicBezTo>
                  <a:cubicBezTo>
                    <a:pt x="1270" y="5870"/>
                    <a:pt x="1264" y="5895"/>
                    <a:pt x="1264" y="5921"/>
                  </a:cubicBezTo>
                  <a:cubicBezTo>
                    <a:pt x="1266" y="5947"/>
                    <a:pt x="1270" y="5971"/>
                    <a:pt x="1270" y="5997"/>
                  </a:cubicBezTo>
                  <a:cubicBezTo>
                    <a:pt x="1270" y="6023"/>
                    <a:pt x="1280" y="6048"/>
                    <a:pt x="1280" y="6073"/>
                  </a:cubicBezTo>
                  <a:cubicBezTo>
                    <a:pt x="1280" y="6099"/>
                    <a:pt x="1266" y="6124"/>
                    <a:pt x="1266" y="6150"/>
                  </a:cubicBezTo>
                  <a:cubicBezTo>
                    <a:pt x="1266" y="6175"/>
                    <a:pt x="1274" y="6200"/>
                    <a:pt x="1274" y="6226"/>
                  </a:cubicBezTo>
                  <a:cubicBezTo>
                    <a:pt x="1274" y="6252"/>
                    <a:pt x="1269" y="6277"/>
                    <a:pt x="1269" y="6302"/>
                  </a:cubicBezTo>
                  <a:cubicBezTo>
                    <a:pt x="1269" y="6328"/>
                    <a:pt x="1275" y="6354"/>
                    <a:pt x="1275" y="6378"/>
                  </a:cubicBezTo>
                  <a:cubicBezTo>
                    <a:pt x="1274" y="6404"/>
                    <a:pt x="1270" y="6430"/>
                    <a:pt x="1270" y="6455"/>
                  </a:cubicBezTo>
                  <a:cubicBezTo>
                    <a:pt x="1269" y="6480"/>
                    <a:pt x="1270" y="6506"/>
                    <a:pt x="1269" y="6531"/>
                  </a:cubicBezTo>
                  <a:lnTo>
                    <a:pt x="1264" y="6608"/>
                  </a:lnTo>
                  <a:cubicBezTo>
                    <a:pt x="1263" y="6633"/>
                    <a:pt x="1254" y="6659"/>
                    <a:pt x="1252" y="6684"/>
                  </a:cubicBezTo>
                  <a:cubicBezTo>
                    <a:pt x="1251" y="6709"/>
                    <a:pt x="1254" y="6735"/>
                    <a:pt x="1252" y="6761"/>
                  </a:cubicBezTo>
                  <a:cubicBezTo>
                    <a:pt x="1251" y="6785"/>
                    <a:pt x="1247" y="6811"/>
                    <a:pt x="1246" y="6837"/>
                  </a:cubicBezTo>
                  <a:cubicBezTo>
                    <a:pt x="1245" y="6862"/>
                    <a:pt x="1248" y="6887"/>
                    <a:pt x="1247" y="6913"/>
                  </a:cubicBezTo>
                  <a:cubicBezTo>
                    <a:pt x="1246" y="6937"/>
                    <a:pt x="1236" y="6962"/>
                    <a:pt x="1235" y="6988"/>
                  </a:cubicBezTo>
                  <a:cubicBezTo>
                    <a:pt x="1232" y="7013"/>
                    <a:pt x="1241" y="7039"/>
                    <a:pt x="1240" y="7064"/>
                  </a:cubicBezTo>
                  <a:cubicBezTo>
                    <a:pt x="1237" y="7090"/>
                    <a:pt x="1240" y="7115"/>
                    <a:pt x="1236" y="7141"/>
                  </a:cubicBezTo>
                  <a:cubicBezTo>
                    <a:pt x="1235" y="7164"/>
                    <a:pt x="1229" y="7190"/>
                    <a:pt x="1226" y="7216"/>
                  </a:cubicBezTo>
                  <a:cubicBezTo>
                    <a:pt x="1224" y="7241"/>
                    <a:pt x="1227" y="7266"/>
                    <a:pt x="1225" y="7292"/>
                  </a:cubicBezTo>
                  <a:cubicBezTo>
                    <a:pt x="1221" y="7318"/>
                    <a:pt x="1210" y="7341"/>
                    <a:pt x="1207" y="7367"/>
                  </a:cubicBezTo>
                  <a:cubicBezTo>
                    <a:pt x="1204" y="7393"/>
                    <a:pt x="1205" y="7417"/>
                    <a:pt x="1203" y="7443"/>
                  </a:cubicBezTo>
                  <a:cubicBezTo>
                    <a:pt x="1200" y="7469"/>
                    <a:pt x="1202" y="7494"/>
                    <a:pt x="1199" y="7519"/>
                  </a:cubicBezTo>
                  <a:cubicBezTo>
                    <a:pt x="1197" y="7545"/>
                    <a:pt x="1191" y="7569"/>
                    <a:pt x="1188" y="7594"/>
                  </a:cubicBezTo>
                  <a:cubicBezTo>
                    <a:pt x="1186" y="7620"/>
                    <a:pt x="1184" y="7645"/>
                    <a:pt x="1182" y="7671"/>
                  </a:cubicBezTo>
                  <a:cubicBezTo>
                    <a:pt x="1179" y="7696"/>
                    <a:pt x="1172" y="7720"/>
                    <a:pt x="1168" y="7746"/>
                  </a:cubicBezTo>
                  <a:cubicBezTo>
                    <a:pt x="1166" y="7771"/>
                    <a:pt x="1152" y="7794"/>
                    <a:pt x="1149" y="7819"/>
                  </a:cubicBezTo>
                  <a:cubicBezTo>
                    <a:pt x="1144" y="7845"/>
                    <a:pt x="1149" y="7870"/>
                    <a:pt x="1144" y="7896"/>
                  </a:cubicBezTo>
                  <a:cubicBezTo>
                    <a:pt x="1140" y="7921"/>
                    <a:pt x="1135" y="7945"/>
                    <a:pt x="1130" y="7971"/>
                  </a:cubicBezTo>
                  <a:cubicBezTo>
                    <a:pt x="1127" y="7996"/>
                    <a:pt x="1122" y="8020"/>
                    <a:pt x="1118" y="8046"/>
                  </a:cubicBezTo>
                  <a:cubicBezTo>
                    <a:pt x="1113" y="8071"/>
                    <a:pt x="1106" y="8095"/>
                    <a:pt x="1101" y="8121"/>
                  </a:cubicBezTo>
                  <a:cubicBezTo>
                    <a:pt x="1097" y="8146"/>
                    <a:pt x="1101" y="8171"/>
                    <a:pt x="1097" y="8197"/>
                  </a:cubicBezTo>
                  <a:cubicBezTo>
                    <a:pt x="1093" y="8221"/>
                    <a:pt x="1079" y="8244"/>
                    <a:pt x="1074" y="8269"/>
                  </a:cubicBezTo>
                  <a:cubicBezTo>
                    <a:pt x="1068" y="8295"/>
                    <a:pt x="1074" y="8321"/>
                    <a:pt x="1068" y="8346"/>
                  </a:cubicBezTo>
                  <a:cubicBezTo>
                    <a:pt x="1063" y="8370"/>
                    <a:pt x="1049" y="8394"/>
                    <a:pt x="1044" y="8418"/>
                  </a:cubicBezTo>
                  <a:cubicBezTo>
                    <a:pt x="1039" y="8443"/>
                    <a:pt x="1043" y="8470"/>
                    <a:pt x="1037" y="8494"/>
                  </a:cubicBezTo>
                  <a:cubicBezTo>
                    <a:pt x="1031" y="8519"/>
                    <a:pt x="1022" y="8544"/>
                    <a:pt x="1017" y="8568"/>
                  </a:cubicBezTo>
                  <a:cubicBezTo>
                    <a:pt x="1011" y="8592"/>
                    <a:pt x="1000" y="8616"/>
                    <a:pt x="994" y="8641"/>
                  </a:cubicBezTo>
                  <a:cubicBezTo>
                    <a:pt x="988" y="8664"/>
                    <a:pt x="989" y="8691"/>
                    <a:pt x="983" y="8715"/>
                  </a:cubicBezTo>
                  <a:cubicBezTo>
                    <a:pt x="975" y="8740"/>
                    <a:pt x="959" y="8762"/>
                    <a:pt x="953" y="8786"/>
                  </a:cubicBezTo>
                  <a:cubicBezTo>
                    <a:pt x="946" y="8810"/>
                    <a:pt x="942" y="8835"/>
                    <a:pt x="935" y="8860"/>
                  </a:cubicBezTo>
                  <a:cubicBezTo>
                    <a:pt x="929" y="8884"/>
                    <a:pt x="931" y="8912"/>
                    <a:pt x="925" y="8936"/>
                  </a:cubicBezTo>
                  <a:cubicBezTo>
                    <a:pt x="918" y="8960"/>
                    <a:pt x="908" y="8984"/>
                    <a:pt x="900" y="9008"/>
                  </a:cubicBezTo>
                  <a:cubicBezTo>
                    <a:pt x="894" y="9033"/>
                    <a:pt x="882" y="9055"/>
                    <a:pt x="873" y="9080"/>
                  </a:cubicBezTo>
                  <a:cubicBezTo>
                    <a:pt x="866" y="9103"/>
                    <a:pt x="863" y="9129"/>
                    <a:pt x="855" y="9153"/>
                  </a:cubicBezTo>
                  <a:cubicBezTo>
                    <a:pt x="847" y="9177"/>
                    <a:pt x="830" y="9199"/>
                    <a:pt x="823" y="9222"/>
                  </a:cubicBezTo>
                  <a:cubicBezTo>
                    <a:pt x="813" y="9247"/>
                    <a:pt x="811" y="9272"/>
                    <a:pt x="803" y="9296"/>
                  </a:cubicBezTo>
                  <a:cubicBezTo>
                    <a:pt x="795" y="9321"/>
                    <a:pt x="779" y="9340"/>
                    <a:pt x="769" y="9365"/>
                  </a:cubicBezTo>
                  <a:cubicBezTo>
                    <a:pt x="760" y="9387"/>
                    <a:pt x="753" y="9413"/>
                    <a:pt x="744" y="9435"/>
                  </a:cubicBezTo>
                  <a:cubicBezTo>
                    <a:pt x="734" y="9460"/>
                    <a:pt x="728" y="9485"/>
                    <a:pt x="718" y="9508"/>
                  </a:cubicBezTo>
                  <a:cubicBezTo>
                    <a:pt x="707" y="9531"/>
                    <a:pt x="695" y="9553"/>
                    <a:pt x="685" y="9576"/>
                  </a:cubicBezTo>
                  <a:cubicBezTo>
                    <a:pt x="675" y="9600"/>
                    <a:pt x="664" y="9623"/>
                    <a:pt x="654" y="9645"/>
                  </a:cubicBezTo>
                  <a:cubicBezTo>
                    <a:pt x="643" y="9669"/>
                    <a:pt x="641" y="9696"/>
                    <a:pt x="630" y="9718"/>
                  </a:cubicBezTo>
                  <a:cubicBezTo>
                    <a:pt x="619" y="9741"/>
                    <a:pt x="597" y="9757"/>
                    <a:pt x="584" y="9779"/>
                  </a:cubicBezTo>
                  <a:cubicBezTo>
                    <a:pt x="573" y="9803"/>
                    <a:pt x="567" y="9827"/>
                    <a:pt x="555" y="9849"/>
                  </a:cubicBezTo>
                  <a:cubicBezTo>
                    <a:pt x="543" y="9872"/>
                    <a:pt x="528" y="9894"/>
                    <a:pt x="517" y="9915"/>
                  </a:cubicBezTo>
                  <a:cubicBezTo>
                    <a:pt x="504" y="9938"/>
                    <a:pt x="487" y="9956"/>
                    <a:pt x="474" y="9977"/>
                  </a:cubicBezTo>
                  <a:cubicBezTo>
                    <a:pt x="460" y="9999"/>
                    <a:pt x="450" y="10023"/>
                    <a:pt x="437" y="10045"/>
                  </a:cubicBezTo>
                  <a:cubicBezTo>
                    <a:pt x="422" y="10066"/>
                    <a:pt x="404" y="10083"/>
                    <a:pt x="389" y="10104"/>
                  </a:cubicBezTo>
                  <a:cubicBezTo>
                    <a:pt x="374" y="10125"/>
                    <a:pt x="361" y="10147"/>
                    <a:pt x="346" y="10167"/>
                  </a:cubicBezTo>
                  <a:cubicBezTo>
                    <a:pt x="330" y="10188"/>
                    <a:pt x="316" y="10210"/>
                    <a:pt x="300" y="10228"/>
                  </a:cubicBezTo>
                  <a:cubicBezTo>
                    <a:pt x="284" y="10248"/>
                    <a:pt x="266" y="10264"/>
                    <a:pt x="249" y="10283"/>
                  </a:cubicBezTo>
                  <a:cubicBezTo>
                    <a:pt x="231" y="10302"/>
                    <a:pt x="215" y="10322"/>
                    <a:pt x="197" y="10339"/>
                  </a:cubicBezTo>
                  <a:cubicBezTo>
                    <a:pt x="179" y="10356"/>
                    <a:pt x="168" y="10383"/>
                    <a:pt x="149" y="10399"/>
                  </a:cubicBezTo>
                  <a:cubicBezTo>
                    <a:pt x="129" y="10416"/>
                    <a:pt x="107" y="10429"/>
                    <a:pt x="88" y="10445"/>
                  </a:cubicBezTo>
                  <a:cubicBezTo>
                    <a:pt x="68" y="10461"/>
                    <a:pt x="47" y="10474"/>
                    <a:pt x="27" y="10489"/>
                  </a:cubicBezTo>
                  <a:cubicBezTo>
                    <a:pt x="20" y="10528"/>
                    <a:pt x="24" y="10528"/>
                    <a:pt x="24" y="10566"/>
                  </a:cubicBezTo>
                  <a:cubicBezTo>
                    <a:pt x="24" y="10606"/>
                    <a:pt x="25" y="10606"/>
                    <a:pt x="25" y="10645"/>
                  </a:cubicBezTo>
                  <a:cubicBezTo>
                    <a:pt x="25" y="10683"/>
                    <a:pt x="30" y="10683"/>
                    <a:pt x="30" y="10722"/>
                  </a:cubicBezTo>
                  <a:lnTo>
                    <a:pt x="30" y="10800"/>
                  </a:lnTo>
                  <a:cubicBezTo>
                    <a:pt x="30" y="10838"/>
                    <a:pt x="26" y="10838"/>
                    <a:pt x="26" y="10877"/>
                  </a:cubicBezTo>
                  <a:cubicBezTo>
                    <a:pt x="26" y="10917"/>
                    <a:pt x="31" y="10917"/>
                    <a:pt x="31" y="10955"/>
                  </a:cubicBezTo>
                  <a:lnTo>
                    <a:pt x="31" y="11032"/>
                  </a:lnTo>
                  <a:cubicBezTo>
                    <a:pt x="31" y="11072"/>
                    <a:pt x="21" y="11072"/>
                    <a:pt x="21" y="11111"/>
                  </a:cubicBezTo>
                  <a:cubicBezTo>
                    <a:pt x="21" y="11149"/>
                    <a:pt x="22" y="11149"/>
                    <a:pt x="22" y="11188"/>
                  </a:cubicBezTo>
                  <a:cubicBezTo>
                    <a:pt x="22" y="11227"/>
                    <a:pt x="31" y="11227"/>
                    <a:pt x="31" y="11266"/>
                  </a:cubicBezTo>
                  <a:cubicBezTo>
                    <a:pt x="31" y="11304"/>
                    <a:pt x="16" y="11304"/>
                    <a:pt x="16" y="11343"/>
                  </a:cubicBezTo>
                  <a:lnTo>
                    <a:pt x="16" y="11421"/>
                  </a:lnTo>
                  <a:cubicBezTo>
                    <a:pt x="16" y="11460"/>
                    <a:pt x="27" y="11460"/>
                    <a:pt x="27" y="11498"/>
                  </a:cubicBezTo>
                  <a:cubicBezTo>
                    <a:pt x="27" y="11538"/>
                    <a:pt x="32" y="11538"/>
                    <a:pt x="32" y="11576"/>
                  </a:cubicBezTo>
                  <a:cubicBezTo>
                    <a:pt x="32" y="11615"/>
                    <a:pt x="25" y="11615"/>
                    <a:pt x="25" y="11654"/>
                  </a:cubicBezTo>
                  <a:cubicBezTo>
                    <a:pt x="25" y="11693"/>
                    <a:pt x="26" y="11693"/>
                    <a:pt x="26" y="11732"/>
                  </a:cubicBezTo>
                  <a:cubicBezTo>
                    <a:pt x="26" y="11770"/>
                    <a:pt x="19" y="11770"/>
                    <a:pt x="19" y="11809"/>
                  </a:cubicBezTo>
                  <a:cubicBezTo>
                    <a:pt x="19" y="11849"/>
                    <a:pt x="21" y="11849"/>
                    <a:pt x="21" y="11887"/>
                  </a:cubicBezTo>
                  <a:cubicBezTo>
                    <a:pt x="21" y="11926"/>
                    <a:pt x="25" y="11926"/>
                    <a:pt x="25" y="11964"/>
                  </a:cubicBezTo>
                  <a:cubicBezTo>
                    <a:pt x="25" y="12004"/>
                    <a:pt x="19" y="12004"/>
                    <a:pt x="19" y="12042"/>
                  </a:cubicBezTo>
                  <a:cubicBezTo>
                    <a:pt x="19" y="12081"/>
                    <a:pt x="32" y="12081"/>
                    <a:pt x="32" y="12120"/>
                  </a:cubicBezTo>
                  <a:cubicBezTo>
                    <a:pt x="32" y="12159"/>
                    <a:pt x="22" y="12159"/>
                    <a:pt x="22" y="12198"/>
                  </a:cubicBezTo>
                  <a:cubicBezTo>
                    <a:pt x="22" y="12236"/>
                    <a:pt x="25" y="12236"/>
                    <a:pt x="25" y="12275"/>
                  </a:cubicBezTo>
                  <a:cubicBezTo>
                    <a:pt x="25" y="12314"/>
                    <a:pt x="32" y="12314"/>
                    <a:pt x="32" y="12353"/>
                  </a:cubicBezTo>
                  <a:cubicBezTo>
                    <a:pt x="32" y="12392"/>
                    <a:pt x="31" y="12392"/>
                    <a:pt x="31" y="12430"/>
                  </a:cubicBezTo>
                  <a:cubicBezTo>
                    <a:pt x="31" y="12470"/>
                    <a:pt x="35" y="12470"/>
                    <a:pt x="35" y="12508"/>
                  </a:cubicBezTo>
                  <a:cubicBezTo>
                    <a:pt x="35" y="12547"/>
                    <a:pt x="6" y="12553"/>
                    <a:pt x="32" y="12580"/>
                  </a:cubicBezTo>
                  <a:cubicBezTo>
                    <a:pt x="46" y="12593"/>
                    <a:pt x="54" y="12597"/>
                    <a:pt x="64" y="12597"/>
                  </a:cubicBezTo>
                  <a:cubicBezTo>
                    <a:pt x="74" y="12597"/>
                    <a:pt x="86" y="12593"/>
                    <a:pt x="105" y="12593"/>
                  </a:cubicBezTo>
                  <a:cubicBezTo>
                    <a:pt x="144" y="12593"/>
                    <a:pt x="144" y="12580"/>
                    <a:pt x="182" y="12580"/>
                  </a:cubicBezTo>
                  <a:cubicBezTo>
                    <a:pt x="222" y="12580"/>
                    <a:pt x="222" y="12583"/>
                    <a:pt x="261" y="12583"/>
                  </a:cubicBezTo>
                  <a:cubicBezTo>
                    <a:pt x="298" y="12583"/>
                    <a:pt x="298" y="12584"/>
                    <a:pt x="337" y="12584"/>
                  </a:cubicBezTo>
                  <a:cubicBezTo>
                    <a:pt x="375" y="12584"/>
                    <a:pt x="375" y="12582"/>
                    <a:pt x="415" y="12582"/>
                  </a:cubicBezTo>
                  <a:cubicBezTo>
                    <a:pt x="452" y="12582"/>
                    <a:pt x="452" y="12584"/>
                    <a:pt x="491" y="12584"/>
                  </a:cubicBezTo>
                  <a:cubicBezTo>
                    <a:pt x="528" y="12584"/>
                    <a:pt x="528" y="12583"/>
                    <a:pt x="567" y="12583"/>
                  </a:cubicBezTo>
                  <a:cubicBezTo>
                    <a:pt x="604" y="12583"/>
                    <a:pt x="604" y="12584"/>
                    <a:pt x="643" y="12584"/>
                  </a:cubicBezTo>
                  <a:cubicBezTo>
                    <a:pt x="680" y="12584"/>
                    <a:pt x="683" y="12579"/>
                    <a:pt x="720" y="12579"/>
                  </a:cubicBezTo>
                  <a:cubicBezTo>
                    <a:pt x="758" y="12579"/>
                    <a:pt x="758" y="12589"/>
                    <a:pt x="796" y="12589"/>
                  </a:cubicBezTo>
                  <a:cubicBezTo>
                    <a:pt x="834" y="12589"/>
                    <a:pt x="834" y="12583"/>
                    <a:pt x="872" y="12583"/>
                  </a:cubicBezTo>
                  <a:cubicBezTo>
                    <a:pt x="910" y="12583"/>
                    <a:pt x="910" y="12590"/>
                    <a:pt x="948" y="12590"/>
                  </a:cubicBezTo>
                  <a:cubicBezTo>
                    <a:pt x="986" y="12590"/>
                    <a:pt x="986" y="12579"/>
                    <a:pt x="1025" y="12579"/>
                  </a:cubicBezTo>
                  <a:cubicBezTo>
                    <a:pt x="1063" y="12579"/>
                    <a:pt x="1063" y="12585"/>
                    <a:pt x="1101" y="12585"/>
                  </a:cubicBezTo>
                  <a:cubicBezTo>
                    <a:pt x="1139" y="12585"/>
                    <a:pt x="1139" y="12577"/>
                    <a:pt x="1177" y="12577"/>
                  </a:cubicBezTo>
                  <a:lnTo>
                    <a:pt x="1254" y="12577"/>
                  </a:lnTo>
                  <a:cubicBezTo>
                    <a:pt x="1291" y="12577"/>
                    <a:pt x="1291" y="12578"/>
                    <a:pt x="1331" y="12578"/>
                  </a:cubicBezTo>
                  <a:cubicBezTo>
                    <a:pt x="1368" y="12578"/>
                    <a:pt x="1368" y="12585"/>
                    <a:pt x="1407" y="12585"/>
                  </a:cubicBezTo>
                  <a:cubicBezTo>
                    <a:pt x="1444" y="12585"/>
                    <a:pt x="1444" y="12589"/>
                    <a:pt x="1483" y="12589"/>
                  </a:cubicBezTo>
                  <a:lnTo>
                    <a:pt x="1559" y="12589"/>
                  </a:lnTo>
                  <a:cubicBezTo>
                    <a:pt x="1596" y="12589"/>
                    <a:pt x="1596" y="12583"/>
                    <a:pt x="1636" y="12583"/>
                  </a:cubicBezTo>
                  <a:cubicBezTo>
                    <a:pt x="1673" y="12583"/>
                    <a:pt x="1673" y="12589"/>
                    <a:pt x="1712" y="12589"/>
                  </a:cubicBezTo>
                  <a:cubicBezTo>
                    <a:pt x="1749" y="12589"/>
                    <a:pt x="1749" y="12579"/>
                    <a:pt x="1788" y="12579"/>
                  </a:cubicBezTo>
                  <a:cubicBezTo>
                    <a:pt x="1826" y="12579"/>
                    <a:pt x="1826" y="12590"/>
                    <a:pt x="1864" y="12590"/>
                  </a:cubicBezTo>
                  <a:cubicBezTo>
                    <a:pt x="1902" y="12590"/>
                    <a:pt x="1902" y="12577"/>
                    <a:pt x="1941" y="12577"/>
                  </a:cubicBezTo>
                  <a:cubicBezTo>
                    <a:pt x="1979" y="12577"/>
                    <a:pt x="1979" y="12582"/>
                    <a:pt x="2017" y="12582"/>
                  </a:cubicBezTo>
                  <a:cubicBezTo>
                    <a:pt x="2055" y="12582"/>
                    <a:pt x="2055" y="12583"/>
                    <a:pt x="2093" y="12583"/>
                  </a:cubicBezTo>
                  <a:cubicBezTo>
                    <a:pt x="2131" y="12583"/>
                    <a:pt x="2131" y="12590"/>
                    <a:pt x="2169" y="12590"/>
                  </a:cubicBezTo>
                  <a:cubicBezTo>
                    <a:pt x="2207" y="12590"/>
                    <a:pt x="2207" y="12588"/>
                    <a:pt x="2246" y="12588"/>
                  </a:cubicBezTo>
                  <a:cubicBezTo>
                    <a:pt x="2284" y="12588"/>
                    <a:pt x="2284" y="12584"/>
                    <a:pt x="2323" y="12584"/>
                  </a:cubicBezTo>
                  <a:cubicBezTo>
                    <a:pt x="2360" y="12584"/>
                    <a:pt x="2360" y="12588"/>
                    <a:pt x="2399" y="12588"/>
                  </a:cubicBezTo>
                  <a:cubicBezTo>
                    <a:pt x="2436" y="12588"/>
                    <a:pt x="2436" y="12578"/>
                    <a:pt x="2475" y="12578"/>
                  </a:cubicBezTo>
                  <a:cubicBezTo>
                    <a:pt x="2512" y="12578"/>
                    <a:pt x="2512" y="12579"/>
                    <a:pt x="2552" y="12579"/>
                  </a:cubicBezTo>
                  <a:cubicBezTo>
                    <a:pt x="2589" y="12579"/>
                    <a:pt x="2589" y="12578"/>
                    <a:pt x="2628" y="12578"/>
                  </a:cubicBezTo>
                  <a:cubicBezTo>
                    <a:pt x="2665" y="12578"/>
                    <a:pt x="2665" y="12579"/>
                    <a:pt x="2704" y="12579"/>
                  </a:cubicBezTo>
                  <a:cubicBezTo>
                    <a:pt x="2741" y="12579"/>
                    <a:pt x="2741" y="12583"/>
                    <a:pt x="2780" y="12583"/>
                  </a:cubicBezTo>
                  <a:cubicBezTo>
                    <a:pt x="2817" y="12583"/>
                    <a:pt x="2817" y="12578"/>
                    <a:pt x="2857" y="12578"/>
                  </a:cubicBezTo>
                  <a:cubicBezTo>
                    <a:pt x="2895" y="12578"/>
                    <a:pt x="2895" y="12582"/>
                    <a:pt x="2933" y="12582"/>
                  </a:cubicBezTo>
                  <a:cubicBezTo>
                    <a:pt x="2971" y="12582"/>
                    <a:pt x="2971" y="12579"/>
                    <a:pt x="3009" y="12579"/>
                  </a:cubicBezTo>
                  <a:cubicBezTo>
                    <a:pt x="3047" y="12579"/>
                    <a:pt x="3047" y="12578"/>
                    <a:pt x="3085" y="12578"/>
                  </a:cubicBezTo>
                  <a:cubicBezTo>
                    <a:pt x="3123" y="12578"/>
                    <a:pt x="3123" y="12584"/>
                    <a:pt x="3162" y="12584"/>
                  </a:cubicBezTo>
                  <a:cubicBezTo>
                    <a:pt x="3200" y="12584"/>
                    <a:pt x="3200" y="12579"/>
                    <a:pt x="3238" y="12579"/>
                  </a:cubicBezTo>
                  <a:cubicBezTo>
                    <a:pt x="3276" y="12579"/>
                    <a:pt x="3276" y="12591"/>
                    <a:pt x="3314" y="12591"/>
                  </a:cubicBezTo>
                  <a:cubicBezTo>
                    <a:pt x="3352" y="12591"/>
                    <a:pt x="3352" y="12580"/>
                    <a:pt x="3390" y="12580"/>
                  </a:cubicBezTo>
                  <a:cubicBezTo>
                    <a:pt x="3428" y="12580"/>
                    <a:pt x="3428" y="12578"/>
                    <a:pt x="3468" y="12578"/>
                  </a:cubicBezTo>
                  <a:cubicBezTo>
                    <a:pt x="3505" y="12578"/>
                    <a:pt x="3505" y="12585"/>
                    <a:pt x="3544" y="12585"/>
                  </a:cubicBezTo>
                  <a:cubicBezTo>
                    <a:pt x="3581" y="12585"/>
                    <a:pt x="3581" y="12591"/>
                    <a:pt x="3620" y="12591"/>
                  </a:cubicBezTo>
                  <a:cubicBezTo>
                    <a:pt x="3657" y="12591"/>
                    <a:pt x="3657" y="12588"/>
                    <a:pt x="3696" y="12588"/>
                  </a:cubicBezTo>
                  <a:cubicBezTo>
                    <a:pt x="3733" y="12588"/>
                    <a:pt x="3733" y="12593"/>
                    <a:pt x="3773" y="12593"/>
                  </a:cubicBezTo>
                  <a:cubicBezTo>
                    <a:pt x="3810" y="12593"/>
                    <a:pt x="3810" y="12585"/>
                    <a:pt x="3849" y="12585"/>
                  </a:cubicBezTo>
                  <a:cubicBezTo>
                    <a:pt x="3886" y="12585"/>
                    <a:pt x="3887" y="12589"/>
                    <a:pt x="3925" y="12589"/>
                  </a:cubicBezTo>
                  <a:lnTo>
                    <a:pt x="4001" y="12589"/>
                  </a:lnTo>
                  <a:cubicBezTo>
                    <a:pt x="4038" y="12589"/>
                    <a:pt x="4038" y="12590"/>
                    <a:pt x="4078" y="12590"/>
                  </a:cubicBezTo>
                  <a:cubicBezTo>
                    <a:pt x="4116" y="12590"/>
                    <a:pt x="4116" y="12578"/>
                    <a:pt x="4154" y="12578"/>
                  </a:cubicBezTo>
                  <a:lnTo>
                    <a:pt x="4230" y="12578"/>
                  </a:lnTo>
                  <a:cubicBezTo>
                    <a:pt x="4268" y="12578"/>
                    <a:pt x="4268" y="12593"/>
                    <a:pt x="4306" y="12593"/>
                  </a:cubicBezTo>
                  <a:cubicBezTo>
                    <a:pt x="4344" y="12593"/>
                    <a:pt x="4344" y="12590"/>
                    <a:pt x="4383" y="12590"/>
                  </a:cubicBezTo>
                  <a:cubicBezTo>
                    <a:pt x="4421" y="12590"/>
                    <a:pt x="4421" y="12593"/>
                    <a:pt x="4459" y="12593"/>
                  </a:cubicBezTo>
                  <a:cubicBezTo>
                    <a:pt x="4497" y="12593"/>
                    <a:pt x="4497" y="12583"/>
                    <a:pt x="4535" y="12583"/>
                  </a:cubicBezTo>
                  <a:cubicBezTo>
                    <a:pt x="4573" y="12583"/>
                    <a:pt x="4573" y="12579"/>
                    <a:pt x="4612" y="12579"/>
                  </a:cubicBezTo>
                  <a:cubicBezTo>
                    <a:pt x="4649" y="12579"/>
                    <a:pt x="4649" y="12590"/>
                    <a:pt x="4689" y="12590"/>
                  </a:cubicBezTo>
                  <a:cubicBezTo>
                    <a:pt x="4726" y="12590"/>
                    <a:pt x="4726" y="12593"/>
                    <a:pt x="4765" y="12593"/>
                  </a:cubicBezTo>
                  <a:cubicBezTo>
                    <a:pt x="4802" y="12593"/>
                    <a:pt x="4802" y="12590"/>
                    <a:pt x="4841" y="12590"/>
                  </a:cubicBezTo>
                  <a:cubicBezTo>
                    <a:pt x="4878" y="12590"/>
                    <a:pt x="4879" y="12594"/>
                    <a:pt x="4917" y="12594"/>
                  </a:cubicBezTo>
                  <a:cubicBezTo>
                    <a:pt x="4954" y="12594"/>
                    <a:pt x="4956" y="12590"/>
                    <a:pt x="4994" y="12590"/>
                  </a:cubicBezTo>
                  <a:cubicBezTo>
                    <a:pt x="5031" y="12590"/>
                    <a:pt x="5031" y="12589"/>
                    <a:pt x="5070" y="12589"/>
                  </a:cubicBezTo>
                  <a:cubicBezTo>
                    <a:pt x="5107" y="12589"/>
                    <a:pt x="5107" y="12579"/>
                    <a:pt x="5146" y="12579"/>
                  </a:cubicBezTo>
                  <a:cubicBezTo>
                    <a:pt x="5183" y="12579"/>
                    <a:pt x="5183" y="12588"/>
                    <a:pt x="5222" y="12588"/>
                  </a:cubicBezTo>
                  <a:cubicBezTo>
                    <a:pt x="5260" y="12588"/>
                    <a:pt x="5260" y="12593"/>
                    <a:pt x="5299" y="12593"/>
                  </a:cubicBezTo>
                  <a:cubicBezTo>
                    <a:pt x="5337" y="12593"/>
                    <a:pt x="5337" y="12591"/>
                    <a:pt x="5375" y="12591"/>
                  </a:cubicBezTo>
                  <a:lnTo>
                    <a:pt x="5527" y="12591"/>
                  </a:lnTo>
                  <a:cubicBezTo>
                    <a:pt x="5565" y="12591"/>
                    <a:pt x="5565" y="12589"/>
                    <a:pt x="5604" y="12589"/>
                  </a:cubicBezTo>
                  <a:cubicBezTo>
                    <a:pt x="5642" y="12589"/>
                    <a:pt x="5642" y="12590"/>
                    <a:pt x="5680" y="12590"/>
                  </a:cubicBezTo>
                  <a:cubicBezTo>
                    <a:pt x="5718" y="12590"/>
                    <a:pt x="5718" y="12577"/>
                    <a:pt x="5757" y="12577"/>
                  </a:cubicBezTo>
                  <a:cubicBezTo>
                    <a:pt x="5794" y="12577"/>
                    <a:pt x="5794" y="12589"/>
                    <a:pt x="5833" y="12589"/>
                  </a:cubicBezTo>
                  <a:cubicBezTo>
                    <a:pt x="5870" y="12589"/>
                    <a:pt x="5872" y="12585"/>
                    <a:pt x="5910" y="12585"/>
                  </a:cubicBezTo>
                  <a:cubicBezTo>
                    <a:pt x="5947" y="12585"/>
                    <a:pt x="5947" y="12580"/>
                    <a:pt x="5986" y="12580"/>
                  </a:cubicBezTo>
                  <a:lnTo>
                    <a:pt x="6138" y="12580"/>
                  </a:lnTo>
                  <a:cubicBezTo>
                    <a:pt x="6175" y="12580"/>
                    <a:pt x="6175" y="12585"/>
                    <a:pt x="6215" y="12585"/>
                  </a:cubicBezTo>
                  <a:cubicBezTo>
                    <a:pt x="6252" y="12585"/>
                    <a:pt x="6252" y="12579"/>
                    <a:pt x="6291" y="12579"/>
                  </a:cubicBezTo>
                  <a:cubicBezTo>
                    <a:pt x="6329" y="12579"/>
                    <a:pt x="6329" y="12578"/>
                    <a:pt x="6367" y="12578"/>
                  </a:cubicBezTo>
                  <a:cubicBezTo>
                    <a:pt x="6405" y="12578"/>
                    <a:pt x="6405" y="12584"/>
                    <a:pt x="6443" y="12584"/>
                  </a:cubicBezTo>
                  <a:cubicBezTo>
                    <a:pt x="6481" y="12584"/>
                    <a:pt x="6481" y="12580"/>
                    <a:pt x="6520" y="12580"/>
                  </a:cubicBezTo>
                  <a:cubicBezTo>
                    <a:pt x="6558" y="12580"/>
                    <a:pt x="6558" y="12593"/>
                    <a:pt x="6596" y="12593"/>
                  </a:cubicBezTo>
                  <a:cubicBezTo>
                    <a:pt x="6634" y="12593"/>
                    <a:pt x="6634" y="12578"/>
                    <a:pt x="6672" y="12578"/>
                  </a:cubicBezTo>
                  <a:cubicBezTo>
                    <a:pt x="6710" y="12578"/>
                    <a:pt x="6710" y="12588"/>
                    <a:pt x="6748" y="12588"/>
                  </a:cubicBezTo>
                  <a:cubicBezTo>
                    <a:pt x="6786" y="12588"/>
                    <a:pt x="6786" y="12580"/>
                    <a:pt x="6826" y="12580"/>
                  </a:cubicBezTo>
                  <a:cubicBezTo>
                    <a:pt x="6863" y="12580"/>
                    <a:pt x="6863" y="12579"/>
                    <a:pt x="6902" y="12579"/>
                  </a:cubicBezTo>
                  <a:cubicBezTo>
                    <a:pt x="6939" y="12579"/>
                    <a:pt x="6939" y="12580"/>
                    <a:pt x="6978" y="12580"/>
                  </a:cubicBezTo>
                  <a:cubicBezTo>
                    <a:pt x="7015" y="12580"/>
                    <a:pt x="7015" y="12579"/>
                    <a:pt x="7054" y="12579"/>
                  </a:cubicBezTo>
                  <a:cubicBezTo>
                    <a:pt x="7091" y="12579"/>
                    <a:pt x="7091" y="12583"/>
                    <a:pt x="7131" y="12583"/>
                  </a:cubicBezTo>
                  <a:cubicBezTo>
                    <a:pt x="7168" y="12583"/>
                    <a:pt x="7168" y="12589"/>
                    <a:pt x="7207" y="12589"/>
                  </a:cubicBezTo>
                  <a:cubicBezTo>
                    <a:pt x="7244" y="12589"/>
                    <a:pt x="7244" y="12584"/>
                    <a:pt x="7283" y="12584"/>
                  </a:cubicBezTo>
                  <a:cubicBezTo>
                    <a:pt x="7320" y="12584"/>
                    <a:pt x="7320" y="12578"/>
                    <a:pt x="7359" y="12578"/>
                  </a:cubicBezTo>
                  <a:cubicBezTo>
                    <a:pt x="7399" y="12578"/>
                    <a:pt x="7399" y="12583"/>
                    <a:pt x="7436" y="12583"/>
                  </a:cubicBezTo>
                  <a:cubicBezTo>
                    <a:pt x="7475" y="12583"/>
                    <a:pt x="7475" y="12588"/>
                    <a:pt x="7512" y="12588"/>
                  </a:cubicBezTo>
                  <a:cubicBezTo>
                    <a:pt x="7551" y="12588"/>
                    <a:pt x="7551" y="12579"/>
                    <a:pt x="7588" y="12579"/>
                  </a:cubicBezTo>
                  <a:cubicBezTo>
                    <a:pt x="7627" y="12579"/>
                    <a:pt x="7627" y="12583"/>
                    <a:pt x="7664" y="12583"/>
                  </a:cubicBezTo>
                  <a:cubicBezTo>
                    <a:pt x="7704" y="12583"/>
                    <a:pt x="7702" y="12582"/>
                    <a:pt x="7741" y="12582"/>
                  </a:cubicBezTo>
                  <a:cubicBezTo>
                    <a:pt x="7780" y="12582"/>
                    <a:pt x="7779" y="12589"/>
                    <a:pt x="7817" y="12589"/>
                  </a:cubicBezTo>
                  <a:cubicBezTo>
                    <a:pt x="7856" y="12589"/>
                    <a:pt x="7856" y="12588"/>
                    <a:pt x="7893" y="12588"/>
                  </a:cubicBezTo>
                  <a:cubicBezTo>
                    <a:pt x="7932" y="12588"/>
                    <a:pt x="7931" y="12589"/>
                    <a:pt x="7969" y="12589"/>
                  </a:cubicBezTo>
                  <a:cubicBezTo>
                    <a:pt x="8009" y="12589"/>
                    <a:pt x="8009" y="12579"/>
                    <a:pt x="8047" y="12579"/>
                  </a:cubicBezTo>
                  <a:lnTo>
                    <a:pt x="8123" y="12579"/>
                  </a:lnTo>
                  <a:cubicBezTo>
                    <a:pt x="8161" y="12579"/>
                    <a:pt x="8161" y="12588"/>
                    <a:pt x="8199" y="12588"/>
                  </a:cubicBezTo>
                  <a:cubicBezTo>
                    <a:pt x="8237" y="12588"/>
                    <a:pt x="8237" y="12590"/>
                    <a:pt x="8275" y="12590"/>
                  </a:cubicBezTo>
                  <a:cubicBezTo>
                    <a:pt x="8312" y="12590"/>
                    <a:pt x="8312" y="12591"/>
                    <a:pt x="8352" y="12591"/>
                  </a:cubicBezTo>
                  <a:cubicBezTo>
                    <a:pt x="8389" y="12591"/>
                    <a:pt x="8389" y="12589"/>
                    <a:pt x="8428" y="12589"/>
                  </a:cubicBezTo>
                  <a:cubicBezTo>
                    <a:pt x="8465" y="12589"/>
                    <a:pt x="8465" y="12579"/>
                    <a:pt x="8504" y="12579"/>
                  </a:cubicBezTo>
                  <a:cubicBezTo>
                    <a:pt x="8541" y="12579"/>
                    <a:pt x="8541" y="12593"/>
                    <a:pt x="8580" y="12593"/>
                  </a:cubicBezTo>
                  <a:lnTo>
                    <a:pt x="8657" y="12593"/>
                  </a:lnTo>
                  <a:cubicBezTo>
                    <a:pt x="8695" y="12593"/>
                    <a:pt x="8695" y="12579"/>
                    <a:pt x="8733" y="12579"/>
                  </a:cubicBezTo>
                  <a:cubicBezTo>
                    <a:pt x="8771" y="12579"/>
                    <a:pt x="8771" y="12578"/>
                    <a:pt x="8809" y="12578"/>
                  </a:cubicBezTo>
                  <a:lnTo>
                    <a:pt x="8885" y="12578"/>
                  </a:lnTo>
                  <a:cubicBezTo>
                    <a:pt x="8923" y="12578"/>
                    <a:pt x="8923" y="12582"/>
                    <a:pt x="8962" y="12582"/>
                  </a:cubicBezTo>
                  <a:cubicBezTo>
                    <a:pt x="9000" y="12582"/>
                    <a:pt x="9000" y="12593"/>
                    <a:pt x="9038" y="12593"/>
                  </a:cubicBezTo>
                  <a:cubicBezTo>
                    <a:pt x="9076" y="12593"/>
                    <a:pt x="9076" y="12580"/>
                    <a:pt x="9115" y="12580"/>
                  </a:cubicBezTo>
                  <a:cubicBezTo>
                    <a:pt x="9152" y="12580"/>
                    <a:pt x="9152" y="12593"/>
                    <a:pt x="9191" y="12593"/>
                  </a:cubicBezTo>
                  <a:cubicBezTo>
                    <a:pt x="9228" y="12593"/>
                    <a:pt x="9228" y="12582"/>
                    <a:pt x="9268" y="12582"/>
                  </a:cubicBezTo>
                  <a:cubicBezTo>
                    <a:pt x="9306" y="12582"/>
                    <a:pt x="9306" y="12593"/>
                    <a:pt x="9344" y="12593"/>
                  </a:cubicBezTo>
                  <a:cubicBezTo>
                    <a:pt x="9382" y="12593"/>
                    <a:pt x="9382" y="12585"/>
                    <a:pt x="9420" y="12585"/>
                  </a:cubicBezTo>
                  <a:cubicBezTo>
                    <a:pt x="9458" y="12585"/>
                    <a:pt x="9458" y="12584"/>
                    <a:pt x="9496" y="12584"/>
                  </a:cubicBezTo>
                  <a:cubicBezTo>
                    <a:pt x="9535" y="12584"/>
                    <a:pt x="9535" y="12583"/>
                    <a:pt x="9573" y="12583"/>
                  </a:cubicBezTo>
                  <a:cubicBezTo>
                    <a:pt x="9612" y="12583"/>
                    <a:pt x="9612" y="12588"/>
                    <a:pt x="9649" y="12588"/>
                  </a:cubicBezTo>
                  <a:cubicBezTo>
                    <a:pt x="9688" y="12588"/>
                    <a:pt x="9688" y="12589"/>
                    <a:pt x="9725" y="12589"/>
                  </a:cubicBezTo>
                  <a:cubicBezTo>
                    <a:pt x="9764" y="12589"/>
                    <a:pt x="9764" y="12588"/>
                    <a:pt x="9801" y="12588"/>
                  </a:cubicBezTo>
                  <a:lnTo>
                    <a:pt x="9878" y="12588"/>
                  </a:lnTo>
                  <a:cubicBezTo>
                    <a:pt x="9917" y="12588"/>
                    <a:pt x="9917" y="12577"/>
                    <a:pt x="9954" y="12577"/>
                  </a:cubicBezTo>
                  <a:cubicBezTo>
                    <a:pt x="9993" y="12577"/>
                    <a:pt x="9993" y="12590"/>
                    <a:pt x="10030" y="12590"/>
                  </a:cubicBezTo>
                  <a:cubicBezTo>
                    <a:pt x="10069" y="12590"/>
                    <a:pt x="10069" y="12583"/>
                    <a:pt x="10106" y="12583"/>
                  </a:cubicBezTo>
                  <a:cubicBezTo>
                    <a:pt x="10146" y="12583"/>
                    <a:pt x="10146" y="12590"/>
                    <a:pt x="10184" y="12590"/>
                  </a:cubicBezTo>
                  <a:cubicBezTo>
                    <a:pt x="10222" y="12590"/>
                    <a:pt x="10221" y="12580"/>
                    <a:pt x="10260" y="12580"/>
                  </a:cubicBezTo>
                  <a:cubicBezTo>
                    <a:pt x="10298" y="12580"/>
                    <a:pt x="10298" y="12585"/>
                    <a:pt x="10336" y="12585"/>
                  </a:cubicBezTo>
                  <a:cubicBezTo>
                    <a:pt x="10374" y="12585"/>
                    <a:pt x="10373" y="12589"/>
                    <a:pt x="10412" y="12589"/>
                  </a:cubicBezTo>
                  <a:cubicBezTo>
                    <a:pt x="10451" y="12589"/>
                    <a:pt x="10449" y="12583"/>
                    <a:pt x="10489" y="12583"/>
                  </a:cubicBezTo>
                  <a:cubicBezTo>
                    <a:pt x="10527" y="12583"/>
                    <a:pt x="10527" y="12588"/>
                    <a:pt x="10565" y="12588"/>
                  </a:cubicBezTo>
                  <a:cubicBezTo>
                    <a:pt x="10590" y="12588"/>
                    <a:pt x="10606" y="12600"/>
                    <a:pt x="10622" y="12600"/>
                  </a:cubicBezTo>
                  <a:cubicBezTo>
                    <a:pt x="10629" y="12600"/>
                    <a:pt x="10637" y="12597"/>
                    <a:pt x="10646" y="12588"/>
                  </a:cubicBezTo>
                  <a:cubicBezTo>
                    <a:pt x="10674" y="12561"/>
                    <a:pt x="10646" y="12543"/>
                    <a:pt x="10646" y="12504"/>
                  </a:cubicBezTo>
                  <a:cubicBezTo>
                    <a:pt x="10646" y="12466"/>
                    <a:pt x="10640" y="12466"/>
                    <a:pt x="10640" y="12427"/>
                  </a:cubicBezTo>
                  <a:cubicBezTo>
                    <a:pt x="10640" y="12387"/>
                    <a:pt x="10637" y="12387"/>
                    <a:pt x="10637" y="12349"/>
                  </a:cubicBezTo>
                  <a:cubicBezTo>
                    <a:pt x="10637" y="12310"/>
                    <a:pt x="10636" y="12310"/>
                    <a:pt x="10636" y="12272"/>
                  </a:cubicBezTo>
                  <a:cubicBezTo>
                    <a:pt x="10636" y="12232"/>
                    <a:pt x="10640" y="12232"/>
                    <a:pt x="10640" y="12193"/>
                  </a:cubicBezTo>
                  <a:cubicBezTo>
                    <a:pt x="10640" y="12155"/>
                    <a:pt x="10642" y="12155"/>
                    <a:pt x="10642" y="12116"/>
                  </a:cubicBezTo>
                  <a:cubicBezTo>
                    <a:pt x="10642" y="12077"/>
                    <a:pt x="10649" y="12077"/>
                    <a:pt x="10649" y="12038"/>
                  </a:cubicBezTo>
                  <a:cubicBezTo>
                    <a:pt x="10649" y="12000"/>
                    <a:pt x="10646" y="12000"/>
                    <a:pt x="10646" y="11961"/>
                  </a:cubicBezTo>
                  <a:cubicBezTo>
                    <a:pt x="10646" y="11921"/>
                    <a:pt x="10649" y="11921"/>
                    <a:pt x="10649" y="11883"/>
                  </a:cubicBezTo>
                  <a:cubicBezTo>
                    <a:pt x="10649" y="11844"/>
                    <a:pt x="10636" y="11844"/>
                    <a:pt x="10636" y="11806"/>
                  </a:cubicBezTo>
                  <a:cubicBezTo>
                    <a:pt x="10636" y="11766"/>
                    <a:pt x="10646" y="11766"/>
                    <a:pt x="10646" y="11728"/>
                  </a:cubicBezTo>
                  <a:cubicBezTo>
                    <a:pt x="10646" y="11689"/>
                    <a:pt x="10636" y="11689"/>
                    <a:pt x="10636" y="11650"/>
                  </a:cubicBezTo>
                  <a:cubicBezTo>
                    <a:pt x="10636" y="11611"/>
                    <a:pt x="10649" y="11611"/>
                    <a:pt x="10649" y="11572"/>
                  </a:cubicBezTo>
                  <a:cubicBezTo>
                    <a:pt x="10649" y="11534"/>
                    <a:pt x="10639" y="11534"/>
                    <a:pt x="10639" y="11495"/>
                  </a:cubicBezTo>
                  <a:cubicBezTo>
                    <a:pt x="10639" y="11455"/>
                    <a:pt x="10641" y="11455"/>
                    <a:pt x="10641" y="11417"/>
                  </a:cubicBezTo>
                  <a:cubicBezTo>
                    <a:pt x="10641" y="11378"/>
                    <a:pt x="10634" y="11378"/>
                    <a:pt x="10634" y="11340"/>
                  </a:cubicBezTo>
                  <a:cubicBezTo>
                    <a:pt x="10634" y="11300"/>
                    <a:pt x="10636" y="11300"/>
                    <a:pt x="10636" y="11262"/>
                  </a:cubicBezTo>
                  <a:cubicBezTo>
                    <a:pt x="10636" y="11223"/>
                    <a:pt x="10640" y="11223"/>
                    <a:pt x="10640" y="11184"/>
                  </a:cubicBezTo>
                  <a:cubicBezTo>
                    <a:pt x="10640" y="11145"/>
                    <a:pt x="10645" y="11145"/>
                    <a:pt x="10645" y="11106"/>
                  </a:cubicBezTo>
                  <a:cubicBezTo>
                    <a:pt x="10645" y="11068"/>
                    <a:pt x="10646" y="11068"/>
                    <a:pt x="10646" y="11029"/>
                  </a:cubicBezTo>
                  <a:cubicBezTo>
                    <a:pt x="10646" y="10989"/>
                    <a:pt x="10639" y="10989"/>
                    <a:pt x="10639" y="10951"/>
                  </a:cubicBezTo>
                  <a:cubicBezTo>
                    <a:pt x="10639" y="10912"/>
                    <a:pt x="10645" y="10912"/>
                    <a:pt x="10645" y="10874"/>
                  </a:cubicBezTo>
                  <a:cubicBezTo>
                    <a:pt x="10645" y="10834"/>
                    <a:pt x="10646" y="10834"/>
                    <a:pt x="10646" y="10796"/>
                  </a:cubicBezTo>
                  <a:cubicBezTo>
                    <a:pt x="10646" y="10757"/>
                    <a:pt x="10649" y="10757"/>
                    <a:pt x="10649" y="10719"/>
                  </a:cubicBezTo>
                  <a:lnTo>
                    <a:pt x="10649" y="10640"/>
                  </a:lnTo>
                  <a:cubicBezTo>
                    <a:pt x="10649" y="10602"/>
                    <a:pt x="10637" y="10602"/>
                    <a:pt x="10637" y="10563"/>
                  </a:cubicBezTo>
                  <a:cubicBezTo>
                    <a:pt x="10637" y="10524"/>
                    <a:pt x="10652" y="10522"/>
                    <a:pt x="10644" y="10485"/>
                  </a:cubicBezTo>
                  <a:cubicBezTo>
                    <a:pt x="10624" y="10470"/>
                    <a:pt x="10602" y="10454"/>
                    <a:pt x="10582" y="10438"/>
                  </a:cubicBezTo>
                  <a:cubicBezTo>
                    <a:pt x="10562" y="10424"/>
                    <a:pt x="10546" y="10404"/>
                    <a:pt x="10527" y="10386"/>
                  </a:cubicBezTo>
                  <a:cubicBezTo>
                    <a:pt x="10508" y="10370"/>
                    <a:pt x="10484" y="10358"/>
                    <a:pt x="10465" y="10340"/>
                  </a:cubicBezTo>
                  <a:cubicBezTo>
                    <a:pt x="10448" y="10322"/>
                    <a:pt x="10436" y="10299"/>
                    <a:pt x="10418" y="10280"/>
                  </a:cubicBezTo>
                  <a:cubicBezTo>
                    <a:pt x="10402" y="10261"/>
                    <a:pt x="10384" y="10244"/>
                    <a:pt x="10368" y="10224"/>
                  </a:cubicBezTo>
                  <a:cubicBezTo>
                    <a:pt x="10352" y="10205"/>
                    <a:pt x="10329" y="10190"/>
                    <a:pt x="10313" y="10170"/>
                  </a:cubicBezTo>
                  <a:cubicBezTo>
                    <a:pt x="10298" y="10152"/>
                    <a:pt x="10286" y="10129"/>
                    <a:pt x="10271" y="10108"/>
                  </a:cubicBezTo>
                  <a:cubicBezTo>
                    <a:pt x="10256" y="10088"/>
                    <a:pt x="10240" y="10067"/>
                    <a:pt x="10225" y="10046"/>
                  </a:cubicBezTo>
                  <a:cubicBezTo>
                    <a:pt x="10211" y="10024"/>
                    <a:pt x="10195" y="10004"/>
                    <a:pt x="10181" y="9983"/>
                  </a:cubicBezTo>
                  <a:cubicBezTo>
                    <a:pt x="10170" y="9961"/>
                    <a:pt x="10165" y="9934"/>
                    <a:pt x="10152" y="9912"/>
                  </a:cubicBezTo>
                  <a:cubicBezTo>
                    <a:pt x="10140" y="9889"/>
                    <a:pt x="10126" y="9869"/>
                    <a:pt x="10113" y="9847"/>
                  </a:cubicBezTo>
                  <a:cubicBezTo>
                    <a:pt x="10101" y="9825"/>
                    <a:pt x="10081" y="9806"/>
                    <a:pt x="10069" y="9783"/>
                  </a:cubicBezTo>
                  <a:cubicBezTo>
                    <a:pt x="10058" y="9762"/>
                    <a:pt x="10051" y="9736"/>
                    <a:pt x="10040" y="9714"/>
                  </a:cubicBezTo>
                  <a:cubicBezTo>
                    <a:pt x="10029" y="9691"/>
                    <a:pt x="10014" y="9670"/>
                    <a:pt x="10004" y="9647"/>
                  </a:cubicBezTo>
                  <a:cubicBezTo>
                    <a:pt x="9993" y="9624"/>
                    <a:pt x="9989" y="9597"/>
                    <a:pt x="9978" y="9575"/>
                  </a:cubicBezTo>
                  <a:cubicBezTo>
                    <a:pt x="9969" y="9552"/>
                    <a:pt x="9956" y="9530"/>
                    <a:pt x="9947" y="9505"/>
                  </a:cubicBezTo>
                  <a:cubicBezTo>
                    <a:pt x="9938" y="9482"/>
                    <a:pt x="9930" y="9458"/>
                    <a:pt x="9920" y="9434"/>
                  </a:cubicBezTo>
                  <a:cubicBezTo>
                    <a:pt x="9911" y="9412"/>
                    <a:pt x="9905" y="9387"/>
                    <a:pt x="9895" y="9364"/>
                  </a:cubicBezTo>
                  <a:cubicBezTo>
                    <a:pt x="9886" y="9339"/>
                    <a:pt x="9875" y="9316"/>
                    <a:pt x="9866" y="9292"/>
                  </a:cubicBezTo>
                  <a:cubicBezTo>
                    <a:pt x="9858" y="9268"/>
                    <a:pt x="9843" y="9247"/>
                    <a:pt x="9835" y="9222"/>
                  </a:cubicBezTo>
                  <a:cubicBezTo>
                    <a:pt x="9826" y="9199"/>
                    <a:pt x="9830" y="9171"/>
                    <a:pt x="9821" y="9146"/>
                  </a:cubicBezTo>
                  <a:cubicBezTo>
                    <a:pt x="9813" y="9123"/>
                    <a:pt x="9801" y="9099"/>
                    <a:pt x="9794" y="9075"/>
                  </a:cubicBezTo>
                  <a:cubicBezTo>
                    <a:pt x="9785" y="9051"/>
                    <a:pt x="9773" y="9028"/>
                    <a:pt x="9765" y="9005"/>
                  </a:cubicBezTo>
                  <a:cubicBezTo>
                    <a:pt x="9757" y="8979"/>
                    <a:pt x="9763" y="8951"/>
                    <a:pt x="9756" y="8927"/>
                  </a:cubicBezTo>
                  <a:cubicBezTo>
                    <a:pt x="9749" y="8903"/>
                    <a:pt x="9729" y="8882"/>
                    <a:pt x="9722" y="8857"/>
                  </a:cubicBezTo>
                  <a:cubicBezTo>
                    <a:pt x="9715" y="8833"/>
                    <a:pt x="9710" y="8808"/>
                    <a:pt x="9704" y="8783"/>
                  </a:cubicBezTo>
                  <a:cubicBezTo>
                    <a:pt x="9697" y="8759"/>
                    <a:pt x="9692" y="8734"/>
                    <a:pt x="9685" y="8710"/>
                  </a:cubicBezTo>
                  <a:cubicBezTo>
                    <a:pt x="9678" y="8686"/>
                    <a:pt x="9678" y="8659"/>
                    <a:pt x="9673" y="8635"/>
                  </a:cubicBezTo>
                  <a:cubicBezTo>
                    <a:pt x="9666" y="8611"/>
                    <a:pt x="9664" y="8585"/>
                    <a:pt x="9659" y="8560"/>
                  </a:cubicBezTo>
                  <a:cubicBezTo>
                    <a:pt x="9653" y="8536"/>
                    <a:pt x="9645" y="8512"/>
                    <a:pt x="9639" y="8486"/>
                  </a:cubicBezTo>
                  <a:cubicBezTo>
                    <a:pt x="9634" y="8461"/>
                    <a:pt x="9622" y="8438"/>
                    <a:pt x="9617" y="8412"/>
                  </a:cubicBezTo>
                  <a:cubicBezTo>
                    <a:pt x="9612" y="8387"/>
                    <a:pt x="9614" y="8362"/>
                    <a:pt x="9608" y="8336"/>
                  </a:cubicBezTo>
                  <a:cubicBezTo>
                    <a:pt x="9603" y="8312"/>
                    <a:pt x="9597" y="8288"/>
                    <a:pt x="9591" y="8262"/>
                  </a:cubicBezTo>
                  <a:cubicBezTo>
                    <a:pt x="9586" y="8237"/>
                    <a:pt x="9579" y="8213"/>
                    <a:pt x="9575" y="8187"/>
                  </a:cubicBezTo>
                  <a:cubicBezTo>
                    <a:pt x="9571" y="8164"/>
                    <a:pt x="9560" y="8139"/>
                    <a:pt x="9557" y="8114"/>
                  </a:cubicBezTo>
                  <a:cubicBezTo>
                    <a:pt x="9552" y="8090"/>
                    <a:pt x="9557" y="8063"/>
                    <a:pt x="9553" y="8037"/>
                  </a:cubicBezTo>
                  <a:cubicBezTo>
                    <a:pt x="9548" y="8012"/>
                    <a:pt x="9537" y="7989"/>
                    <a:pt x="9532" y="7964"/>
                  </a:cubicBezTo>
                  <a:cubicBezTo>
                    <a:pt x="9528" y="7939"/>
                    <a:pt x="9531" y="7913"/>
                    <a:pt x="9527" y="7888"/>
                  </a:cubicBezTo>
                  <a:cubicBezTo>
                    <a:pt x="9525" y="7862"/>
                    <a:pt x="9526" y="7837"/>
                    <a:pt x="9522" y="7811"/>
                  </a:cubicBezTo>
                  <a:cubicBezTo>
                    <a:pt x="9517" y="7786"/>
                    <a:pt x="9514" y="7762"/>
                    <a:pt x="9510" y="7736"/>
                  </a:cubicBezTo>
                  <a:cubicBezTo>
                    <a:pt x="9507" y="7712"/>
                    <a:pt x="9494" y="7688"/>
                    <a:pt x="9490" y="7663"/>
                  </a:cubicBezTo>
                  <a:cubicBezTo>
                    <a:pt x="9488" y="7637"/>
                    <a:pt x="9488" y="7612"/>
                    <a:pt x="9485" y="7587"/>
                  </a:cubicBezTo>
                  <a:cubicBezTo>
                    <a:pt x="9482" y="7561"/>
                    <a:pt x="9484" y="7535"/>
                    <a:pt x="9482" y="7510"/>
                  </a:cubicBezTo>
                  <a:cubicBezTo>
                    <a:pt x="9479" y="7485"/>
                    <a:pt x="9469" y="7460"/>
                    <a:pt x="9467" y="7435"/>
                  </a:cubicBezTo>
                  <a:cubicBezTo>
                    <a:pt x="9464" y="7410"/>
                    <a:pt x="9464" y="7384"/>
                    <a:pt x="9462" y="7358"/>
                  </a:cubicBezTo>
                  <a:cubicBezTo>
                    <a:pt x="9458" y="7334"/>
                    <a:pt x="9447" y="7309"/>
                    <a:pt x="9444" y="7283"/>
                  </a:cubicBezTo>
                  <a:cubicBezTo>
                    <a:pt x="9441" y="7259"/>
                    <a:pt x="9452" y="7232"/>
                    <a:pt x="9450" y="7206"/>
                  </a:cubicBezTo>
                  <a:cubicBezTo>
                    <a:pt x="9447" y="7181"/>
                    <a:pt x="9435" y="7157"/>
                    <a:pt x="9432" y="7131"/>
                  </a:cubicBezTo>
                  <a:cubicBezTo>
                    <a:pt x="9431" y="7106"/>
                    <a:pt x="9436" y="7080"/>
                    <a:pt x="9435" y="7055"/>
                  </a:cubicBezTo>
                  <a:cubicBezTo>
                    <a:pt x="9432" y="7030"/>
                    <a:pt x="9435" y="7004"/>
                    <a:pt x="9434" y="6978"/>
                  </a:cubicBezTo>
                  <a:cubicBezTo>
                    <a:pt x="9432" y="6953"/>
                    <a:pt x="9421" y="6929"/>
                    <a:pt x="9420" y="6903"/>
                  </a:cubicBezTo>
                  <a:cubicBezTo>
                    <a:pt x="9419" y="6879"/>
                    <a:pt x="9414" y="6853"/>
                    <a:pt x="9413" y="6827"/>
                  </a:cubicBezTo>
                  <a:lnTo>
                    <a:pt x="9409" y="6751"/>
                  </a:lnTo>
                  <a:cubicBezTo>
                    <a:pt x="9408" y="6725"/>
                    <a:pt x="9413" y="6700"/>
                    <a:pt x="9412" y="6675"/>
                  </a:cubicBezTo>
                  <a:lnTo>
                    <a:pt x="9408" y="6598"/>
                  </a:lnTo>
                  <a:cubicBezTo>
                    <a:pt x="9407" y="6573"/>
                    <a:pt x="9412" y="6548"/>
                    <a:pt x="9410" y="6522"/>
                  </a:cubicBezTo>
                  <a:cubicBezTo>
                    <a:pt x="9409" y="6496"/>
                    <a:pt x="9404" y="6471"/>
                    <a:pt x="9404" y="6446"/>
                  </a:cubicBezTo>
                  <a:cubicBezTo>
                    <a:pt x="9403" y="6420"/>
                    <a:pt x="9404" y="6394"/>
                    <a:pt x="9404" y="6370"/>
                  </a:cubicBezTo>
                  <a:cubicBezTo>
                    <a:pt x="9404" y="6344"/>
                    <a:pt x="9397" y="6318"/>
                    <a:pt x="9397" y="6293"/>
                  </a:cubicBezTo>
                  <a:cubicBezTo>
                    <a:pt x="9396" y="6268"/>
                    <a:pt x="9404" y="6242"/>
                    <a:pt x="9404" y="6217"/>
                  </a:cubicBezTo>
                  <a:cubicBezTo>
                    <a:pt x="9404" y="6191"/>
                    <a:pt x="9402" y="6166"/>
                    <a:pt x="9402" y="6141"/>
                  </a:cubicBezTo>
                  <a:cubicBezTo>
                    <a:pt x="9402" y="6115"/>
                    <a:pt x="9403" y="6089"/>
                    <a:pt x="9403" y="6064"/>
                  </a:cubicBezTo>
                  <a:cubicBezTo>
                    <a:pt x="9403" y="6039"/>
                    <a:pt x="9389" y="6013"/>
                    <a:pt x="9389" y="5987"/>
                  </a:cubicBezTo>
                  <a:cubicBezTo>
                    <a:pt x="9389" y="5963"/>
                    <a:pt x="9392" y="5937"/>
                    <a:pt x="9392" y="5911"/>
                  </a:cubicBezTo>
                  <a:cubicBezTo>
                    <a:pt x="9393" y="5886"/>
                    <a:pt x="9392" y="5861"/>
                    <a:pt x="9392" y="5835"/>
                  </a:cubicBezTo>
                  <a:cubicBezTo>
                    <a:pt x="9393" y="5810"/>
                    <a:pt x="9393" y="5784"/>
                    <a:pt x="9394" y="5759"/>
                  </a:cubicBezTo>
                  <a:cubicBezTo>
                    <a:pt x="9394" y="5733"/>
                    <a:pt x="9399" y="5708"/>
                    <a:pt x="9402" y="5682"/>
                  </a:cubicBezTo>
                  <a:cubicBezTo>
                    <a:pt x="9403" y="5656"/>
                    <a:pt x="9410" y="5632"/>
                    <a:pt x="9412" y="5606"/>
                  </a:cubicBezTo>
                  <a:cubicBezTo>
                    <a:pt x="9413" y="5580"/>
                    <a:pt x="9412" y="5555"/>
                    <a:pt x="9413" y="5530"/>
                  </a:cubicBezTo>
                  <a:cubicBezTo>
                    <a:pt x="9414" y="5504"/>
                    <a:pt x="9414" y="5479"/>
                    <a:pt x="9416" y="5453"/>
                  </a:cubicBezTo>
                  <a:cubicBezTo>
                    <a:pt x="9418" y="5428"/>
                    <a:pt x="9420" y="5402"/>
                    <a:pt x="9421" y="5377"/>
                  </a:cubicBezTo>
                  <a:cubicBezTo>
                    <a:pt x="9423" y="5351"/>
                    <a:pt x="9418" y="5324"/>
                    <a:pt x="9419" y="5300"/>
                  </a:cubicBezTo>
                  <a:cubicBezTo>
                    <a:pt x="9420" y="5274"/>
                    <a:pt x="9429" y="5248"/>
                    <a:pt x="9431" y="5223"/>
                  </a:cubicBezTo>
                  <a:cubicBezTo>
                    <a:pt x="9432" y="5198"/>
                    <a:pt x="9429" y="5172"/>
                    <a:pt x="9432" y="5146"/>
                  </a:cubicBezTo>
                  <a:cubicBezTo>
                    <a:pt x="9435" y="5121"/>
                    <a:pt x="9434" y="5096"/>
                    <a:pt x="9436" y="5070"/>
                  </a:cubicBezTo>
                  <a:cubicBezTo>
                    <a:pt x="9437" y="5045"/>
                    <a:pt x="9441" y="5019"/>
                    <a:pt x="9444" y="4994"/>
                  </a:cubicBezTo>
                  <a:cubicBezTo>
                    <a:pt x="9447" y="4969"/>
                    <a:pt x="9455" y="4943"/>
                    <a:pt x="9457" y="4917"/>
                  </a:cubicBezTo>
                  <a:cubicBezTo>
                    <a:pt x="9460" y="4893"/>
                    <a:pt x="9467" y="4867"/>
                    <a:pt x="9469" y="4841"/>
                  </a:cubicBezTo>
                  <a:cubicBezTo>
                    <a:pt x="9472" y="4816"/>
                    <a:pt x="9467" y="4789"/>
                    <a:pt x="9469" y="4764"/>
                  </a:cubicBezTo>
                  <a:cubicBezTo>
                    <a:pt x="9472" y="4738"/>
                    <a:pt x="9480" y="4714"/>
                    <a:pt x="9483" y="4689"/>
                  </a:cubicBezTo>
                  <a:cubicBezTo>
                    <a:pt x="9485" y="4663"/>
                    <a:pt x="9484" y="4638"/>
                    <a:pt x="9487" y="4612"/>
                  </a:cubicBezTo>
                  <a:cubicBezTo>
                    <a:pt x="9490" y="4587"/>
                    <a:pt x="9490" y="4562"/>
                    <a:pt x="9494" y="4536"/>
                  </a:cubicBezTo>
                  <a:cubicBezTo>
                    <a:pt x="9498" y="4512"/>
                    <a:pt x="9511" y="4488"/>
                    <a:pt x="9515" y="4462"/>
                  </a:cubicBezTo>
                  <a:cubicBezTo>
                    <a:pt x="9517" y="4437"/>
                    <a:pt x="9515" y="4412"/>
                    <a:pt x="9519" y="4386"/>
                  </a:cubicBezTo>
                  <a:cubicBezTo>
                    <a:pt x="9522" y="4360"/>
                    <a:pt x="9531" y="4337"/>
                    <a:pt x="9535" y="4311"/>
                  </a:cubicBezTo>
                  <a:cubicBezTo>
                    <a:pt x="9539" y="4287"/>
                    <a:pt x="9535" y="4261"/>
                    <a:pt x="9539" y="4235"/>
                  </a:cubicBezTo>
                  <a:cubicBezTo>
                    <a:pt x="9543" y="4209"/>
                    <a:pt x="9546" y="4184"/>
                    <a:pt x="9549" y="4159"/>
                  </a:cubicBezTo>
                  <a:cubicBezTo>
                    <a:pt x="9554" y="4133"/>
                    <a:pt x="9564" y="4109"/>
                    <a:pt x="9569" y="4084"/>
                  </a:cubicBezTo>
                  <a:cubicBezTo>
                    <a:pt x="9573" y="4058"/>
                    <a:pt x="9586" y="4036"/>
                    <a:pt x="9590" y="4010"/>
                  </a:cubicBezTo>
                  <a:cubicBezTo>
                    <a:pt x="9595" y="3984"/>
                    <a:pt x="9594" y="3959"/>
                    <a:pt x="9600" y="3934"/>
                  </a:cubicBezTo>
                  <a:cubicBezTo>
                    <a:pt x="9605" y="3908"/>
                    <a:pt x="9612" y="3884"/>
                    <a:pt x="9617" y="3859"/>
                  </a:cubicBezTo>
                  <a:cubicBezTo>
                    <a:pt x="9622" y="3834"/>
                    <a:pt x="9617" y="3808"/>
                    <a:pt x="9622" y="3782"/>
                  </a:cubicBezTo>
                  <a:cubicBezTo>
                    <a:pt x="9628" y="3758"/>
                    <a:pt x="9635" y="3733"/>
                    <a:pt x="9640" y="3709"/>
                  </a:cubicBezTo>
                  <a:cubicBezTo>
                    <a:pt x="9646" y="3684"/>
                    <a:pt x="9654" y="3659"/>
                    <a:pt x="9660" y="3635"/>
                  </a:cubicBezTo>
                  <a:cubicBezTo>
                    <a:pt x="9665" y="3609"/>
                    <a:pt x="9676" y="3586"/>
                    <a:pt x="9681" y="3561"/>
                  </a:cubicBezTo>
                  <a:cubicBezTo>
                    <a:pt x="9688" y="3538"/>
                    <a:pt x="9688" y="3511"/>
                    <a:pt x="9694" y="3486"/>
                  </a:cubicBezTo>
                  <a:cubicBezTo>
                    <a:pt x="9699" y="3461"/>
                    <a:pt x="9710" y="3437"/>
                    <a:pt x="9718" y="3412"/>
                  </a:cubicBezTo>
                  <a:cubicBezTo>
                    <a:pt x="9724" y="3389"/>
                    <a:pt x="9721" y="3361"/>
                    <a:pt x="9728" y="3336"/>
                  </a:cubicBezTo>
                  <a:cubicBezTo>
                    <a:pt x="9735" y="3311"/>
                    <a:pt x="9750" y="3288"/>
                    <a:pt x="9756" y="3265"/>
                  </a:cubicBezTo>
                  <a:cubicBezTo>
                    <a:pt x="9763" y="3239"/>
                    <a:pt x="9776" y="3216"/>
                    <a:pt x="9783" y="3192"/>
                  </a:cubicBezTo>
                  <a:cubicBezTo>
                    <a:pt x="9789" y="3166"/>
                    <a:pt x="9783" y="3138"/>
                    <a:pt x="9790" y="3115"/>
                  </a:cubicBezTo>
                  <a:cubicBezTo>
                    <a:pt x="9799" y="3089"/>
                    <a:pt x="9814" y="3067"/>
                    <a:pt x="9821" y="3043"/>
                  </a:cubicBezTo>
                  <a:cubicBezTo>
                    <a:pt x="9830" y="3019"/>
                    <a:pt x="9835" y="2994"/>
                    <a:pt x="9843" y="2970"/>
                  </a:cubicBezTo>
                  <a:cubicBezTo>
                    <a:pt x="9851" y="2945"/>
                    <a:pt x="9858" y="2922"/>
                    <a:pt x="9865" y="2897"/>
                  </a:cubicBezTo>
                  <a:cubicBezTo>
                    <a:pt x="9875" y="2874"/>
                    <a:pt x="9890" y="2852"/>
                    <a:pt x="9900" y="2828"/>
                  </a:cubicBezTo>
                  <a:cubicBezTo>
                    <a:pt x="9907" y="2804"/>
                    <a:pt x="9910" y="2778"/>
                    <a:pt x="9919" y="2754"/>
                  </a:cubicBezTo>
                  <a:cubicBezTo>
                    <a:pt x="9929" y="2730"/>
                    <a:pt x="9935" y="2704"/>
                    <a:pt x="9945" y="2682"/>
                  </a:cubicBezTo>
                  <a:cubicBezTo>
                    <a:pt x="9954" y="2657"/>
                    <a:pt x="9975" y="2639"/>
                    <a:pt x="9985" y="2616"/>
                  </a:cubicBezTo>
                  <a:cubicBezTo>
                    <a:pt x="9996" y="2592"/>
                    <a:pt x="10007" y="2569"/>
                    <a:pt x="10017" y="2547"/>
                  </a:cubicBezTo>
                  <a:cubicBezTo>
                    <a:pt x="10028" y="2523"/>
                    <a:pt x="10029" y="2495"/>
                    <a:pt x="10040" y="2473"/>
                  </a:cubicBezTo>
                  <a:cubicBezTo>
                    <a:pt x="10052" y="2450"/>
                    <a:pt x="10072" y="2432"/>
                    <a:pt x="10084" y="2410"/>
                  </a:cubicBezTo>
                  <a:cubicBezTo>
                    <a:pt x="10096" y="2387"/>
                    <a:pt x="10109" y="2365"/>
                    <a:pt x="10120" y="2343"/>
                  </a:cubicBezTo>
                  <a:cubicBezTo>
                    <a:pt x="10133" y="2320"/>
                    <a:pt x="10144" y="2297"/>
                    <a:pt x="10158" y="2276"/>
                  </a:cubicBezTo>
                  <a:cubicBezTo>
                    <a:pt x="10171" y="2253"/>
                    <a:pt x="10180" y="2229"/>
                    <a:pt x="10194" y="2207"/>
                  </a:cubicBezTo>
                  <a:cubicBezTo>
                    <a:pt x="10208" y="2186"/>
                    <a:pt x="10224" y="2167"/>
                    <a:pt x="10239" y="2146"/>
                  </a:cubicBezTo>
                  <a:cubicBezTo>
                    <a:pt x="10255" y="2125"/>
                    <a:pt x="10269" y="2104"/>
                    <a:pt x="10285" y="2084"/>
                  </a:cubicBezTo>
                  <a:cubicBezTo>
                    <a:pt x="10301" y="2065"/>
                    <a:pt x="10315" y="2043"/>
                    <a:pt x="10331" y="2024"/>
                  </a:cubicBezTo>
                  <a:cubicBezTo>
                    <a:pt x="10350" y="2004"/>
                    <a:pt x="10369" y="1987"/>
                    <a:pt x="10387" y="1970"/>
                  </a:cubicBezTo>
                  <a:cubicBezTo>
                    <a:pt x="10405" y="1950"/>
                    <a:pt x="10431" y="1942"/>
                    <a:pt x="10449" y="1926"/>
                  </a:cubicBezTo>
                  <a:cubicBezTo>
                    <a:pt x="10468" y="1907"/>
                    <a:pt x="10487" y="1890"/>
                    <a:pt x="10507" y="1875"/>
                  </a:cubicBezTo>
                  <a:cubicBezTo>
                    <a:pt x="10528" y="1861"/>
                    <a:pt x="10553" y="1851"/>
                    <a:pt x="10574" y="1838"/>
                  </a:cubicBezTo>
                  <a:cubicBezTo>
                    <a:pt x="10597" y="1826"/>
                    <a:pt x="10614" y="1809"/>
                    <a:pt x="10637" y="1799"/>
                  </a:cubicBezTo>
                  <a:cubicBezTo>
                    <a:pt x="10647" y="1762"/>
                    <a:pt x="10645" y="1762"/>
                    <a:pt x="10645" y="1723"/>
                  </a:cubicBezTo>
                  <a:cubicBezTo>
                    <a:pt x="10645" y="1685"/>
                    <a:pt x="10637" y="1685"/>
                    <a:pt x="10637" y="1645"/>
                  </a:cubicBezTo>
                  <a:cubicBezTo>
                    <a:pt x="10637" y="1606"/>
                    <a:pt x="10641" y="1606"/>
                    <a:pt x="10641" y="1568"/>
                  </a:cubicBezTo>
                  <a:cubicBezTo>
                    <a:pt x="10641" y="1529"/>
                    <a:pt x="10644" y="1529"/>
                    <a:pt x="10644" y="1490"/>
                  </a:cubicBezTo>
                  <a:lnTo>
                    <a:pt x="10644" y="1413"/>
                  </a:lnTo>
                  <a:cubicBezTo>
                    <a:pt x="10644" y="1374"/>
                    <a:pt x="10645" y="1374"/>
                    <a:pt x="10645" y="1334"/>
                  </a:cubicBezTo>
                  <a:cubicBezTo>
                    <a:pt x="10645" y="1296"/>
                    <a:pt x="10634" y="1296"/>
                    <a:pt x="10634" y="1257"/>
                  </a:cubicBezTo>
                  <a:cubicBezTo>
                    <a:pt x="10634" y="1219"/>
                    <a:pt x="10641" y="1219"/>
                    <a:pt x="10641" y="1179"/>
                  </a:cubicBezTo>
                  <a:cubicBezTo>
                    <a:pt x="10641" y="1140"/>
                    <a:pt x="10647" y="1140"/>
                    <a:pt x="10647" y="1102"/>
                  </a:cubicBezTo>
                  <a:cubicBezTo>
                    <a:pt x="10647" y="1063"/>
                    <a:pt x="10636" y="1063"/>
                    <a:pt x="10636" y="1024"/>
                  </a:cubicBezTo>
                  <a:cubicBezTo>
                    <a:pt x="10636" y="985"/>
                    <a:pt x="10642" y="985"/>
                    <a:pt x="10642" y="947"/>
                  </a:cubicBezTo>
                  <a:cubicBezTo>
                    <a:pt x="10642" y="909"/>
                    <a:pt x="10634" y="909"/>
                    <a:pt x="10634" y="871"/>
                  </a:cubicBezTo>
                  <a:cubicBezTo>
                    <a:pt x="10634" y="831"/>
                    <a:pt x="10639" y="831"/>
                    <a:pt x="10639" y="792"/>
                  </a:cubicBezTo>
                  <a:cubicBezTo>
                    <a:pt x="10639" y="754"/>
                    <a:pt x="10636" y="754"/>
                    <a:pt x="10636" y="715"/>
                  </a:cubicBezTo>
                  <a:cubicBezTo>
                    <a:pt x="10636" y="676"/>
                    <a:pt x="10641" y="676"/>
                    <a:pt x="10641" y="637"/>
                  </a:cubicBezTo>
                  <a:cubicBezTo>
                    <a:pt x="10641" y="598"/>
                    <a:pt x="10636" y="598"/>
                    <a:pt x="10636" y="560"/>
                  </a:cubicBezTo>
                  <a:cubicBezTo>
                    <a:pt x="10636" y="520"/>
                    <a:pt x="10647" y="520"/>
                    <a:pt x="10647" y="482"/>
                  </a:cubicBezTo>
                  <a:cubicBezTo>
                    <a:pt x="10647" y="443"/>
                    <a:pt x="10644" y="443"/>
                    <a:pt x="10644" y="405"/>
                  </a:cubicBezTo>
                  <a:cubicBezTo>
                    <a:pt x="10644" y="365"/>
                    <a:pt x="10633" y="365"/>
                    <a:pt x="10633" y="326"/>
                  </a:cubicBezTo>
                  <a:cubicBezTo>
                    <a:pt x="10633" y="288"/>
                    <a:pt x="10646" y="288"/>
                    <a:pt x="10646" y="249"/>
                  </a:cubicBezTo>
                  <a:cubicBezTo>
                    <a:pt x="10646" y="211"/>
                    <a:pt x="10640" y="211"/>
                    <a:pt x="10640" y="171"/>
                  </a:cubicBezTo>
                  <a:lnTo>
                    <a:pt x="10640" y="94"/>
                  </a:lnTo>
                  <a:cubicBezTo>
                    <a:pt x="10640" y="55"/>
                    <a:pt x="10672" y="40"/>
                    <a:pt x="10645" y="14"/>
                  </a:cubicBezTo>
                  <a:cubicBezTo>
                    <a:pt x="10636" y="5"/>
                    <a:pt x="10629" y="1"/>
                    <a:pt x="106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4"/>
            <p:cNvSpPr/>
            <p:nvPr/>
          </p:nvSpPr>
          <p:spPr>
            <a:xfrm>
              <a:off x="9030950" y="3267038"/>
              <a:ext cx="57725" cy="239200"/>
            </a:xfrm>
            <a:custGeom>
              <a:avLst/>
              <a:gdLst/>
              <a:ahLst/>
              <a:cxnLst/>
              <a:rect l="l" t="t" r="r" b="b"/>
              <a:pathLst>
                <a:path w="2309" h="9568" extrusionOk="0">
                  <a:moveTo>
                    <a:pt x="2251" y="1"/>
                  </a:moveTo>
                  <a:cubicBezTo>
                    <a:pt x="2239" y="1"/>
                    <a:pt x="2227" y="6"/>
                    <a:pt x="2205" y="6"/>
                  </a:cubicBezTo>
                  <a:cubicBezTo>
                    <a:pt x="2167" y="6"/>
                    <a:pt x="2167" y="21"/>
                    <a:pt x="2127" y="21"/>
                  </a:cubicBezTo>
                  <a:cubicBezTo>
                    <a:pt x="2089" y="21"/>
                    <a:pt x="2089" y="15"/>
                    <a:pt x="2050" y="15"/>
                  </a:cubicBezTo>
                  <a:cubicBezTo>
                    <a:pt x="2011" y="15"/>
                    <a:pt x="2011" y="11"/>
                    <a:pt x="1972" y="11"/>
                  </a:cubicBezTo>
                  <a:cubicBezTo>
                    <a:pt x="1933" y="11"/>
                    <a:pt x="1933" y="21"/>
                    <a:pt x="1895" y="21"/>
                  </a:cubicBezTo>
                  <a:lnTo>
                    <a:pt x="1817" y="21"/>
                  </a:lnTo>
                  <a:cubicBezTo>
                    <a:pt x="1778" y="21"/>
                    <a:pt x="1778" y="11"/>
                    <a:pt x="1739" y="11"/>
                  </a:cubicBezTo>
                  <a:cubicBezTo>
                    <a:pt x="1700" y="11"/>
                    <a:pt x="1700" y="22"/>
                    <a:pt x="1661" y="22"/>
                  </a:cubicBezTo>
                  <a:lnTo>
                    <a:pt x="1584" y="22"/>
                  </a:lnTo>
                  <a:cubicBezTo>
                    <a:pt x="1544" y="22"/>
                    <a:pt x="1544" y="19"/>
                    <a:pt x="1506" y="19"/>
                  </a:cubicBezTo>
                  <a:cubicBezTo>
                    <a:pt x="1467" y="19"/>
                    <a:pt x="1467" y="11"/>
                    <a:pt x="1429" y="11"/>
                  </a:cubicBezTo>
                  <a:cubicBezTo>
                    <a:pt x="1389" y="11"/>
                    <a:pt x="1389" y="19"/>
                    <a:pt x="1351" y="19"/>
                  </a:cubicBezTo>
                  <a:cubicBezTo>
                    <a:pt x="1312" y="19"/>
                    <a:pt x="1312" y="21"/>
                    <a:pt x="1273" y="21"/>
                  </a:cubicBezTo>
                  <a:cubicBezTo>
                    <a:pt x="1234" y="21"/>
                    <a:pt x="1234" y="20"/>
                    <a:pt x="1195" y="20"/>
                  </a:cubicBezTo>
                  <a:cubicBezTo>
                    <a:pt x="1157" y="20"/>
                    <a:pt x="1157" y="14"/>
                    <a:pt x="1118" y="14"/>
                  </a:cubicBezTo>
                  <a:cubicBezTo>
                    <a:pt x="1079" y="14"/>
                    <a:pt x="1079" y="15"/>
                    <a:pt x="1040" y="15"/>
                  </a:cubicBezTo>
                  <a:cubicBezTo>
                    <a:pt x="1001" y="15"/>
                    <a:pt x="1001" y="22"/>
                    <a:pt x="963" y="22"/>
                  </a:cubicBezTo>
                  <a:cubicBezTo>
                    <a:pt x="923" y="22"/>
                    <a:pt x="923" y="10"/>
                    <a:pt x="885" y="10"/>
                  </a:cubicBezTo>
                  <a:cubicBezTo>
                    <a:pt x="846" y="10"/>
                    <a:pt x="846" y="22"/>
                    <a:pt x="808" y="22"/>
                  </a:cubicBezTo>
                  <a:cubicBezTo>
                    <a:pt x="768" y="22"/>
                    <a:pt x="768" y="15"/>
                    <a:pt x="729" y="15"/>
                  </a:cubicBezTo>
                  <a:cubicBezTo>
                    <a:pt x="691" y="15"/>
                    <a:pt x="691" y="19"/>
                    <a:pt x="652" y="19"/>
                  </a:cubicBezTo>
                  <a:cubicBezTo>
                    <a:pt x="613" y="19"/>
                    <a:pt x="613" y="10"/>
                    <a:pt x="574" y="10"/>
                  </a:cubicBezTo>
                  <a:cubicBezTo>
                    <a:pt x="535" y="10"/>
                    <a:pt x="535" y="8"/>
                    <a:pt x="497" y="8"/>
                  </a:cubicBezTo>
                  <a:cubicBezTo>
                    <a:pt x="457" y="8"/>
                    <a:pt x="457" y="16"/>
                    <a:pt x="419" y="16"/>
                  </a:cubicBezTo>
                  <a:cubicBezTo>
                    <a:pt x="380" y="16"/>
                    <a:pt x="380" y="11"/>
                    <a:pt x="342" y="11"/>
                  </a:cubicBezTo>
                  <a:cubicBezTo>
                    <a:pt x="302" y="11"/>
                    <a:pt x="302" y="16"/>
                    <a:pt x="263" y="16"/>
                  </a:cubicBezTo>
                  <a:cubicBezTo>
                    <a:pt x="225" y="16"/>
                    <a:pt x="225" y="10"/>
                    <a:pt x="186" y="10"/>
                  </a:cubicBezTo>
                  <a:cubicBezTo>
                    <a:pt x="147" y="10"/>
                    <a:pt x="147" y="20"/>
                    <a:pt x="108" y="20"/>
                  </a:cubicBezTo>
                  <a:cubicBezTo>
                    <a:pt x="81" y="20"/>
                    <a:pt x="66" y="3"/>
                    <a:pt x="50" y="3"/>
                  </a:cubicBezTo>
                  <a:cubicBezTo>
                    <a:pt x="43" y="3"/>
                    <a:pt x="37" y="6"/>
                    <a:pt x="29" y="13"/>
                  </a:cubicBezTo>
                  <a:cubicBezTo>
                    <a:pt x="1" y="41"/>
                    <a:pt x="22" y="53"/>
                    <a:pt x="22" y="91"/>
                  </a:cubicBezTo>
                  <a:cubicBezTo>
                    <a:pt x="22" y="131"/>
                    <a:pt x="26" y="131"/>
                    <a:pt x="26" y="170"/>
                  </a:cubicBezTo>
                  <a:cubicBezTo>
                    <a:pt x="26" y="207"/>
                    <a:pt x="36" y="207"/>
                    <a:pt x="36" y="246"/>
                  </a:cubicBezTo>
                  <a:cubicBezTo>
                    <a:pt x="36" y="283"/>
                    <a:pt x="27" y="283"/>
                    <a:pt x="27" y="322"/>
                  </a:cubicBezTo>
                  <a:cubicBezTo>
                    <a:pt x="27" y="359"/>
                    <a:pt x="32" y="359"/>
                    <a:pt x="32" y="399"/>
                  </a:cubicBezTo>
                  <a:cubicBezTo>
                    <a:pt x="32" y="436"/>
                    <a:pt x="28" y="436"/>
                    <a:pt x="28" y="475"/>
                  </a:cubicBezTo>
                  <a:lnTo>
                    <a:pt x="28" y="551"/>
                  </a:lnTo>
                  <a:cubicBezTo>
                    <a:pt x="28" y="588"/>
                    <a:pt x="37" y="588"/>
                    <a:pt x="37" y="627"/>
                  </a:cubicBezTo>
                  <a:cubicBezTo>
                    <a:pt x="37" y="664"/>
                    <a:pt x="32" y="667"/>
                    <a:pt x="32" y="704"/>
                  </a:cubicBezTo>
                  <a:cubicBezTo>
                    <a:pt x="32" y="742"/>
                    <a:pt x="22" y="742"/>
                    <a:pt x="22" y="780"/>
                  </a:cubicBezTo>
                  <a:cubicBezTo>
                    <a:pt x="22" y="818"/>
                    <a:pt x="32" y="818"/>
                    <a:pt x="32" y="856"/>
                  </a:cubicBezTo>
                  <a:cubicBezTo>
                    <a:pt x="32" y="894"/>
                    <a:pt x="29" y="894"/>
                    <a:pt x="29" y="932"/>
                  </a:cubicBezTo>
                  <a:cubicBezTo>
                    <a:pt x="29" y="970"/>
                    <a:pt x="26" y="970"/>
                    <a:pt x="26" y="1009"/>
                  </a:cubicBezTo>
                  <a:cubicBezTo>
                    <a:pt x="26" y="1047"/>
                    <a:pt x="29" y="1047"/>
                    <a:pt x="29" y="1085"/>
                  </a:cubicBezTo>
                  <a:cubicBezTo>
                    <a:pt x="29" y="1123"/>
                    <a:pt x="27" y="1123"/>
                    <a:pt x="27" y="1161"/>
                  </a:cubicBezTo>
                  <a:cubicBezTo>
                    <a:pt x="27" y="1199"/>
                    <a:pt x="29" y="1199"/>
                    <a:pt x="29" y="1238"/>
                  </a:cubicBezTo>
                  <a:cubicBezTo>
                    <a:pt x="29" y="1275"/>
                    <a:pt x="26" y="1275"/>
                    <a:pt x="26" y="1315"/>
                  </a:cubicBezTo>
                  <a:cubicBezTo>
                    <a:pt x="26" y="1352"/>
                    <a:pt x="22" y="1353"/>
                    <a:pt x="22" y="1391"/>
                  </a:cubicBezTo>
                  <a:cubicBezTo>
                    <a:pt x="22" y="1428"/>
                    <a:pt x="23" y="1428"/>
                    <a:pt x="23" y="1467"/>
                  </a:cubicBezTo>
                  <a:cubicBezTo>
                    <a:pt x="23" y="1504"/>
                    <a:pt x="26" y="1504"/>
                    <a:pt x="26" y="1543"/>
                  </a:cubicBezTo>
                  <a:lnTo>
                    <a:pt x="26" y="1620"/>
                  </a:lnTo>
                  <a:cubicBezTo>
                    <a:pt x="26" y="1657"/>
                    <a:pt x="20" y="1657"/>
                    <a:pt x="20" y="1696"/>
                  </a:cubicBezTo>
                  <a:cubicBezTo>
                    <a:pt x="20" y="1733"/>
                    <a:pt x="29" y="1733"/>
                    <a:pt x="29" y="1772"/>
                  </a:cubicBezTo>
                  <a:cubicBezTo>
                    <a:pt x="29" y="1810"/>
                    <a:pt x="23" y="1810"/>
                    <a:pt x="23" y="1848"/>
                  </a:cubicBezTo>
                  <a:cubicBezTo>
                    <a:pt x="23" y="1886"/>
                    <a:pt x="20" y="1886"/>
                    <a:pt x="20" y="1925"/>
                  </a:cubicBezTo>
                  <a:cubicBezTo>
                    <a:pt x="20" y="1963"/>
                    <a:pt x="31" y="1963"/>
                    <a:pt x="31" y="2001"/>
                  </a:cubicBezTo>
                  <a:cubicBezTo>
                    <a:pt x="31" y="2039"/>
                    <a:pt x="26" y="2039"/>
                    <a:pt x="26" y="2077"/>
                  </a:cubicBezTo>
                  <a:cubicBezTo>
                    <a:pt x="26" y="2115"/>
                    <a:pt x="18" y="2115"/>
                    <a:pt x="18" y="2153"/>
                  </a:cubicBezTo>
                  <a:cubicBezTo>
                    <a:pt x="18" y="2191"/>
                    <a:pt x="21" y="2191"/>
                    <a:pt x="21" y="2230"/>
                  </a:cubicBezTo>
                  <a:cubicBezTo>
                    <a:pt x="21" y="2268"/>
                    <a:pt x="26" y="2268"/>
                    <a:pt x="26" y="2307"/>
                  </a:cubicBezTo>
                  <a:cubicBezTo>
                    <a:pt x="26" y="2344"/>
                    <a:pt x="20" y="2344"/>
                    <a:pt x="20" y="2383"/>
                  </a:cubicBezTo>
                  <a:cubicBezTo>
                    <a:pt x="20" y="2420"/>
                    <a:pt x="21" y="2420"/>
                    <a:pt x="21" y="2459"/>
                  </a:cubicBezTo>
                  <a:cubicBezTo>
                    <a:pt x="21" y="2496"/>
                    <a:pt x="32" y="2496"/>
                    <a:pt x="32" y="2536"/>
                  </a:cubicBezTo>
                  <a:cubicBezTo>
                    <a:pt x="32" y="2573"/>
                    <a:pt x="26" y="2573"/>
                    <a:pt x="26" y="2612"/>
                  </a:cubicBezTo>
                  <a:cubicBezTo>
                    <a:pt x="26" y="2650"/>
                    <a:pt x="31" y="2650"/>
                    <a:pt x="31" y="2688"/>
                  </a:cubicBezTo>
                  <a:cubicBezTo>
                    <a:pt x="31" y="2726"/>
                    <a:pt x="36" y="2726"/>
                    <a:pt x="36" y="2764"/>
                  </a:cubicBezTo>
                  <a:cubicBezTo>
                    <a:pt x="36" y="2801"/>
                    <a:pt x="21" y="2801"/>
                    <a:pt x="21" y="2841"/>
                  </a:cubicBezTo>
                  <a:cubicBezTo>
                    <a:pt x="21" y="2878"/>
                    <a:pt x="33" y="2878"/>
                    <a:pt x="33" y="2917"/>
                  </a:cubicBezTo>
                  <a:cubicBezTo>
                    <a:pt x="33" y="2955"/>
                    <a:pt x="36" y="2955"/>
                    <a:pt x="36" y="2993"/>
                  </a:cubicBezTo>
                  <a:cubicBezTo>
                    <a:pt x="36" y="3031"/>
                    <a:pt x="33" y="3031"/>
                    <a:pt x="33" y="3069"/>
                  </a:cubicBezTo>
                  <a:lnTo>
                    <a:pt x="33" y="3146"/>
                  </a:lnTo>
                  <a:lnTo>
                    <a:pt x="33" y="3222"/>
                  </a:lnTo>
                  <a:cubicBezTo>
                    <a:pt x="33" y="3260"/>
                    <a:pt x="28" y="3260"/>
                    <a:pt x="28" y="3298"/>
                  </a:cubicBezTo>
                  <a:cubicBezTo>
                    <a:pt x="28" y="3336"/>
                    <a:pt x="23" y="3336"/>
                    <a:pt x="23" y="3374"/>
                  </a:cubicBezTo>
                  <a:cubicBezTo>
                    <a:pt x="23" y="3412"/>
                    <a:pt x="21" y="3412"/>
                    <a:pt x="21" y="3452"/>
                  </a:cubicBezTo>
                  <a:cubicBezTo>
                    <a:pt x="21" y="3489"/>
                    <a:pt x="26" y="3489"/>
                    <a:pt x="26" y="3528"/>
                  </a:cubicBezTo>
                  <a:cubicBezTo>
                    <a:pt x="26" y="3565"/>
                    <a:pt x="37" y="3565"/>
                    <a:pt x="37" y="3604"/>
                  </a:cubicBezTo>
                  <a:cubicBezTo>
                    <a:pt x="37" y="3641"/>
                    <a:pt x="36" y="3641"/>
                    <a:pt x="36" y="3680"/>
                  </a:cubicBezTo>
                  <a:cubicBezTo>
                    <a:pt x="36" y="3717"/>
                    <a:pt x="32" y="3719"/>
                    <a:pt x="32" y="3757"/>
                  </a:cubicBezTo>
                  <a:cubicBezTo>
                    <a:pt x="32" y="3794"/>
                    <a:pt x="27" y="3794"/>
                    <a:pt x="27" y="3833"/>
                  </a:cubicBezTo>
                  <a:cubicBezTo>
                    <a:pt x="27" y="3870"/>
                    <a:pt x="36" y="3870"/>
                    <a:pt x="36" y="3909"/>
                  </a:cubicBezTo>
                  <a:cubicBezTo>
                    <a:pt x="36" y="3946"/>
                    <a:pt x="29" y="3946"/>
                    <a:pt x="29" y="3985"/>
                  </a:cubicBezTo>
                  <a:cubicBezTo>
                    <a:pt x="29" y="4022"/>
                    <a:pt x="31" y="4022"/>
                    <a:pt x="31" y="4062"/>
                  </a:cubicBezTo>
                  <a:cubicBezTo>
                    <a:pt x="31" y="4100"/>
                    <a:pt x="22" y="4100"/>
                    <a:pt x="22" y="4138"/>
                  </a:cubicBezTo>
                  <a:cubicBezTo>
                    <a:pt x="22" y="4176"/>
                    <a:pt x="26" y="4176"/>
                    <a:pt x="26" y="4214"/>
                  </a:cubicBezTo>
                  <a:lnTo>
                    <a:pt x="26" y="4290"/>
                  </a:lnTo>
                  <a:cubicBezTo>
                    <a:pt x="26" y="4328"/>
                    <a:pt x="36" y="4330"/>
                    <a:pt x="36" y="4367"/>
                  </a:cubicBezTo>
                  <a:cubicBezTo>
                    <a:pt x="36" y="4405"/>
                    <a:pt x="31" y="4405"/>
                    <a:pt x="31" y="4443"/>
                  </a:cubicBezTo>
                  <a:cubicBezTo>
                    <a:pt x="31" y="4481"/>
                    <a:pt x="27" y="4481"/>
                    <a:pt x="27" y="4519"/>
                  </a:cubicBezTo>
                  <a:cubicBezTo>
                    <a:pt x="27" y="4557"/>
                    <a:pt x="22" y="4557"/>
                    <a:pt x="22" y="4596"/>
                  </a:cubicBezTo>
                  <a:cubicBezTo>
                    <a:pt x="22" y="4633"/>
                    <a:pt x="27" y="4635"/>
                    <a:pt x="27" y="4673"/>
                  </a:cubicBezTo>
                  <a:cubicBezTo>
                    <a:pt x="27" y="4710"/>
                    <a:pt x="22" y="4710"/>
                    <a:pt x="22" y="4749"/>
                  </a:cubicBezTo>
                  <a:cubicBezTo>
                    <a:pt x="22" y="4786"/>
                    <a:pt x="37" y="4787"/>
                    <a:pt x="37" y="4825"/>
                  </a:cubicBezTo>
                  <a:cubicBezTo>
                    <a:pt x="37" y="4862"/>
                    <a:pt x="27" y="4863"/>
                    <a:pt x="27" y="4901"/>
                  </a:cubicBezTo>
                  <a:lnTo>
                    <a:pt x="27" y="4978"/>
                  </a:lnTo>
                  <a:cubicBezTo>
                    <a:pt x="27" y="5015"/>
                    <a:pt x="31" y="5015"/>
                    <a:pt x="31" y="5054"/>
                  </a:cubicBezTo>
                  <a:cubicBezTo>
                    <a:pt x="31" y="5091"/>
                    <a:pt x="26" y="5091"/>
                    <a:pt x="26" y="5130"/>
                  </a:cubicBezTo>
                  <a:cubicBezTo>
                    <a:pt x="26" y="5167"/>
                    <a:pt x="37" y="5169"/>
                    <a:pt x="37" y="5206"/>
                  </a:cubicBezTo>
                  <a:cubicBezTo>
                    <a:pt x="37" y="5244"/>
                    <a:pt x="34" y="5244"/>
                    <a:pt x="34" y="5283"/>
                  </a:cubicBezTo>
                  <a:cubicBezTo>
                    <a:pt x="34" y="5321"/>
                    <a:pt x="27" y="5322"/>
                    <a:pt x="27" y="5359"/>
                  </a:cubicBezTo>
                  <a:cubicBezTo>
                    <a:pt x="27" y="5397"/>
                    <a:pt x="29" y="5397"/>
                    <a:pt x="29" y="5435"/>
                  </a:cubicBezTo>
                  <a:cubicBezTo>
                    <a:pt x="29" y="5473"/>
                    <a:pt x="23" y="5473"/>
                    <a:pt x="23" y="5511"/>
                  </a:cubicBezTo>
                  <a:cubicBezTo>
                    <a:pt x="23" y="5549"/>
                    <a:pt x="22" y="5549"/>
                    <a:pt x="22" y="5588"/>
                  </a:cubicBezTo>
                  <a:lnTo>
                    <a:pt x="22" y="5665"/>
                  </a:lnTo>
                  <a:cubicBezTo>
                    <a:pt x="22" y="5702"/>
                    <a:pt x="36" y="5702"/>
                    <a:pt x="36" y="5741"/>
                  </a:cubicBezTo>
                  <a:cubicBezTo>
                    <a:pt x="36" y="5778"/>
                    <a:pt x="31" y="5778"/>
                    <a:pt x="31" y="5817"/>
                  </a:cubicBezTo>
                  <a:lnTo>
                    <a:pt x="31" y="5894"/>
                  </a:lnTo>
                  <a:cubicBezTo>
                    <a:pt x="31" y="5931"/>
                    <a:pt x="26" y="5931"/>
                    <a:pt x="26" y="5970"/>
                  </a:cubicBezTo>
                  <a:cubicBezTo>
                    <a:pt x="26" y="6007"/>
                    <a:pt x="31" y="6008"/>
                    <a:pt x="31" y="6046"/>
                  </a:cubicBezTo>
                  <a:cubicBezTo>
                    <a:pt x="31" y="6083"/>
                    <a:pt x="22" y="6084"/>
                    <a:pt x="22" y="6122"/>
                  </a:cubicBezTo>
                  <a:cubicBezTo>
                    <a:pt x="22" y="6159"/>
                    <a:pt x="28" y="6162"/>
                    <a:pt x="28" y="6199"/>
                  </a:cubicBezTo>
                  <a:lnTo>
                    <a:pt x="28" y="6275"/>
                  </a:lnTo>
                  <a:cubicBezTo>
                    <a:pt x="28" y="6313"/>
                    <a:pt x="36" y="6314"/>
                    <a:pt x="36" y="6351"/>
                  </a:cubicBezTo>
                  <a:cubicBezTo>
                    <a:pt x="36" y="6389"/>
                    <a:pt x="21" y="6389"/>
                    <a:pt x="21" y="6427"/>
                  </a:cubicBezTo>
                  <a:cubicBezTo>
                    <a:pt x="21" y="6465"/>
                    <a:pt x="32" y="6465"/>
                    <a:pt x="32" y="6504"/>
                  </a:cubicBezTo>
                  <a:cubicBezTo>
                    <a:pt x="32" y="6542"/>
                    <a:pt x="29" y="6542"/>
                    <a:pt x="29" y="6580"/>
                  </a:cubicBezTo>
                  <a:cubicBezTo>
                    <a:pt x="29" y="6618"/>
                    <a:pt x="26" y="6618"/>
                    <a:pt x="26" y="6656"/>
                  </a:cubicBezTo>
                  <a:cubicBezTo>
                    <a:pt x="26" y="6694"/>
                    <a:pt x="23" y="6694"/>
                    <a:pt x="23" y="6732"/>
                  </a:cubicBezTo>
                  <a:cubicBezTo>
                    <a:pt x="23" y="6770"/>
                    <a:pt x="27" y="6770"/>
                    <a:pt x="27" y="6810"/>
                  </a:cubicBezTo>
                  <a:cubicBezTo>
                    <a:pt x="27" y="6847"/>
                    <a:pt x="22" y="6847"/>
                    <a:pt x="22" y="6886"/>
                  </a:cubicBezTo>
                  <a:cubicBezTo>
                    <a:pt x="22" y="6923"/>
                    <a:pt x="29" y="6923"/>
                    <a:pt x="29" y="6962"/>
                  </a:cubicBezTo>
                  <a:cubicBezTo>
                    <a:pt x="29" y="6999"/>
                    <a:pt x="22" y="6999"/>
                    <a:pt x="22" y="7038"/>
                  </a:cubicBezTo>
                  <a:cubicBezTo>
                    <a:pt x="22" y="7075"/>
                    <a:pt x="36" y="7075"/>
                    <a:pt x="36" y="7115"/>
                  </a:cubicBezTo>
                  <a:cubicBezTo>
                    <a:pt x="36" y="7152"/>
                    <a:pt x="27" y="7152"/>
                    <a:pt x="27" y="7191"/>
                  </a:cubicBezTo>
                  <a:cubicBezTo>
                    <a:pt x="27" y="7229"/>
                    <a:pt x="32" y="7229"/>
                    <a:pt x="32" y="7267"/>
                  </a:cubicBezTo>
                  <a:cubicBezTo>
                    <a:pt x="32" y="7305"/>
                    <a:pt x="27" y="7305"/>
                    <a:pt x="27" y="7343"/>
                  </a:cubicBezTo>
                  <a:cubicBezTo>
                    <a:pt x="27" y="7383"/>
                    <a:pt x="31" y="7380"/>
                    <a:pt x="31" y="7420"/>
                  </a:cubicBezTo>
                  <a:cubicBezTo>
                    <a:pt x="31" y="7459"/>
                    <a:pt x="33" y="7458"/>
                    <a:pt x="33" y="7496"/>
                  </a:cubicBezTo>
                  <a:cubicBezTo>
                    <a:pt x="33" y="7535"/>
                    <a:pt x="23" y="7534"/>
                    <a:pt x="23" y="7572"/>
                  </a:cubicBezTo>
                  <a:cubicBezTo>
                    <a:pt x="23" y="7611"/>
                    <a:pt x="29" y="7611"/>
                    <a:pt x="29" y="7648"/>
                  </a:cubicBezTo>
                  <a:lnTo>
                    <a:pt x="29" y="7725"/>
                  </a:lnTo>
                  <a:cubicBezTo>
                    <a:pt x="29" y="7764"/>
                    <a:pt x="22" y="7764"/>
                    <a:pt x="22" y="7801"/>
                  </a:cubicBezTo>
                  <a:cubicBezTo>
                    <a:pt x="22" y="7840"/>
                    <a:pt x="29" y="7840"/>
                    <a:pt x="29" y="7877"/>
                  </a:cubicBezTo>
                  <a:cubicBezTo>
                    <a:pt x="29" y="7916"/>
                    <a:pt x="33" y="7916"/>
                    <a:pt x="33" y="7953"/>
                  </a:cubicBezTo>
                  <a:cubicBezTo>
                    <a:pt x="33" y="7993"/>
                    <a:pt x="28" y="7993"/>
                    <a:pt x="28" y="8031"/>
                  </a:cubicBezTo>
                  <a:cubicBezTo>
                    <a:pt x="28" y="8069"/>
                    <a:pt x="29" y="8068"/>
                    <a:pt x="29" y="8107"/>
                  </a:cubicBezTo>
                  <a:cubicBezTo>
                    <a:pt x="29" y="8145"/>
                    <a:pt x="22" y="8144"/>
                    <a:pt x="22" y="8183"/>
                  </a:cubicBezTo>
                  <a:cubicBezTo>
                    <a:pt x="22" y="8221"/>
                    <a:pt x="33" y="8220"/>
                    <a:pt x="33" y="8259"/>
                  </a:cubicBezTo>
                  <a:cubicBezTo>
                    <a:pt x="33" y="8298"/>
                    <a:pt x="28" y="8298"/>
                    <a:pt x="28" y="8336"/>
                  </a:cubicBezTo>
                  <a:cubicBezTo>
                    <a:pt x="28" y="8374"/>
                    <a:pt x="23" y="8374"/>
                    <a:pt x="23" y="8412"/>
                  </a:cubicBezTo>
                  <a:cubicBezTo>
                    <a:pt x="23" y="8449"/>
                    <a:pt x="31" y="8449"/>
                    <a:pt x="31" y="8488"/>
                  </a:cubicBezTo>
                  <a:cubicBezTo>
                    <a:pt x="31" y="8525"/>
                    <a:pt x="27" y="8525"/>
                    <a:pt x="27" y="8564"/>
                  </a:cubicBezTo>
                  <a:cubicBezTo>
                    <a:pt x="27" y="8602"/>
                    <a:pt x="31" y="8602"/>
                    <a:pt x="31" y="8641"/>
                  </a:cubicBezTo>
                  <a:cubicBezTo>
                    <a:pt x="31" y="8679"/>
                    <a:pt x="23" y="8679"/>
                    <a:pt x="23" y="8717"/>
                  </a:cubicBezTo>
                  <a:lnTo>
                    <a:pt x="23" y="8793"/>
                  </a:lnTo>
                  <a:cubicBezTo>
                    <a:pt x="23" y="8831"/>
                    <a:pt x="36" y="8831"/>
                    <a:pt x="36" y="8869"/>
                  </a:cubicBezTo>
                  <a:cubicBezTo>
                    <a:pt x="36" y="8907"/>
                    <a:pt x="22" y="8907"/>
                    <a:pt x="22" y="8946"/>
                  </a:cubicBezTo>
                  <a:cubicBezTo>
                    <a:pt x="22" y="8984"/>
                    <a:pt x="28" y="8984"/>
                    <a:pt x="28" y="9022"/>
                  </a:cubicBezTo>
                  <a:cubicBezTo>
                    <a:pt x="28" y="9060"/>
                    <a:pt x="36" y="9060"/>
                    <a:pt x="36" y="9099"/>
                  </a:cubicBezTo>
                  <a:cubicBezTo>
                    <a:pt x="36" y="9137"/>
                    <a:pt x="34" y="9137"/>
                    <a:pt x="34" y="9175"/>
                  </a:cubicBezTo>
                  <a:cubicBezTo>
                    <a:pt x="34" y="9214"/>
                    <a:pt x="31" y="9214"/>
                    <a:pt x="31" y="9252"/>
                  </a:cubicBezTo>
                  <a:cubicBezTo>
                    <a:pt x="31" y="9290"/>
                    <a:pt x="23" y="9290"/>
                    <a:pt x="23" y="9328"/>
                  </a:cubicBezTo>
                  <a:cubicBezTo>
                    <a:pt x="23" y="9366"/>
                    <a:pt x="22" y="9366"/>
                    <a:pt x="22" y="9404"/>
                  </a:cubicBezTo>
                  <a:cubicBezTo>
                    <a:pt x="22" y="9443"/>
                    <a:pt x="28" y="9443"/>
                    <a:pt x="28" y="9481"/>
                  </a:cubicBezTo>
                  <a:cubicBezTo>
                    <a:pt x="28" y="9519"/>
                    <a:pt x="6" y="9525"/>
                    <a:pt x="33" y="9552"/>
                  </a:cubicBezTo>
                  <a:cubicBezTo>
                    <a:pt x="46" y="9564"/>
                    <a:pt x="54" y="9567"/>
                    <a:pt x="62" y="9567"/>
                  </a:cubicBezTo>
                  <a:cubicBezTo>
                    <a:pt x="73" y="9567"/>
                    <a:pt x="84" y="9562"/>
                    <a:pt x="106" y="9562"/>
                  </a:cubicBezTo>
                  <a:cubicBezTo>
                    <a:pt x="145" y="9562"/>
                    <a:pt x="145" y="9557"/>
                    <a:pt x="183" y="9557"/>
                  </a:cubicBezTo>
                  <a:cubicBezTo>
                    <a:pt x="222" y="9557"/>
                    <a:pt x="222" y="9548"/>
                    <a:pt x="261" y="9548"/>
                  </a:cubicBezTo>
                  <a:cubicBezTo>
                    <a:pt x="300" y="9548"/>
                    <a:pt x="300" y="9557"/>
                    <a:pt x="338" y="9557"/>
                  </a:cubicBezTo>
                  <a:cubicBezTo>
                    <a:pt x="377" y="9557"/>
                    <a:pt x="377" y="9558"/>
                    <a:pt x="417" y="9558"/>
                  </a:cubicBezTo>
                  <a:cubicBezTo>
                    <a:pt x="455" y="9558"/>
                    <a:pt x="455" y="9553"/>
                    <a:pt x="494" y="9553"/>
                  </a:cubicBezTo>
                  <a:cubicBezTo>
                    <a:pt x="532" y="9553"/>
                    <a:pt x="532" y="9556"/>
                    <a:pt x="572" y="9556"/>
                  </a:cubicBezTo>
                  <a:cubicBezTo>
                    <a:pt x="610" y="9556"/>
                    <a:pt x="610" y="9551"/>
                    <a:pt x="649" y="9551"/>
                  </a:cubicBezTo>
                  <a:cubicBezTo>
                    <a:pt x="688" y="9551"/>
                    <a:pt x="688" y="9557"/>
                    <a:pt x="727" y="9557"/>
                  </a:cubicBezTo>
                  <a:cubicBezTo>
                    <a:pt x="766" y="9557"/>
                    <a:pt x="766" y="9547"/>
                    <a:pt x="804" y="9547"/>
                  </a:cubicBezTo>
                  <a:cubicBezTo>
                    <a:pt x="843" y="9547"/>
                    <a:pt x="843" y="9553"/>
                    <a:pt x="883" y="9553"/>
                  </a:cubicBezTo>
                  <a:cubicBezTo>
                    <a:pt x="921" y="9553"/>
                    <a:pt x="921" y="9557"/>
                    <a:pt x="960" y="9557"/>
                  </a:cubicBezTo>
                  <a:lnTo>
                    <a:pt x="1038" y="9557"/>
                  </a:lnTo>
                  <a:cubicBezTo>
                    <a:pt x="1076" y="9557"/>
                    <a:pt x="1076" y="9546"/>
                    <a:pt x="1115" y="9546"/>
                  </a:cubicBezTo>
                  <a:cubicBezTo>
                    <a:pt x="1154" y="9546"/>
                    <a:pt x="1154" y="9556"/>
                    <a:pt x="1193" y="9556"/>
                  </a:cubicBezTo>
                  <a:cubicBezTo>
                    <a:pt x="1232" y="9556"/>
                    <a:pt x="1232" y="9546"/>
                    <a:pt x="1270" y="9546"/>
                  </a:cubicBezTo>
                  <a:cubicBezTo>
                    <a:pt x="1309" y="9546"/>
                    <a:pt x="1309" y="9556"/>
                    <a:pt x="1348" y="9556"/>
                  </a:cubicBezTo>
                  <a:lnTo>
                    <a:pt x="1426" y="9556"/>
                  </a:lnTo>
                  <a:cubicBezTo>
                    <a:pt x="1464" y="9556"/>
                    <a:pt x="1464" y="9548"/>
                    <a:pt x="1504" y="9548"/>
                  </a:cubicBezTo>
                  <a:cubicBezTo>
                    <a:pt x="1542" y="9548"/>
                    <a:pt x="1542" y="9552"/>
                    <a:pt x="1581" y="9552"/>
                  </a:cubicBezTo>
                  <a:cubicBezTo>
                    <a:pt x="1619" y="9552"/>
                    <a:pt x="1619" y="9551"/>
                    <a:pt x="1659" y="9551"/>
                  </a:cubicBezTo>
                  <a:cubicBezTo>
                    <a:pt x="1698" y="9551"/>
                    <a:pt x="1698" y="9556"/>
                    <a:pt x="1736" y="9556"/>
                  </a:cubicBezTo>
                  <a:cubicBezTo>
                    <a:pt x="1776" y="9556"/>
                    <a:pt x="1776" y="9546"/>
                    <a:pt x="1814" y="9546"/>
                  </a:cubicBezTo>
                  <a:cubicBezTo>
                    <a:pt x="1853" y="9546"/>
                    <a:pt x="1853" y="9556"/>
                    <a:pt x="1892" y="9556"/>
                  </a:cubicBezTo>
                  <a:cubicBezTo>
                    <a:pt x="1931" y="9556"/>
                    <a:pt x="1931" y="9551"/>
                    <a:pt x="1970" y="9551"/>
                  </a:cubicBezTo>
                  <a:cubicBezTo>
                    <a:pt x="2008" y="9551"/>
                    <a:pt x="2008" y="9553"/>
                    <a:pt x="2047" y="9553"/>
                  </a:cubicBezTo>
                  <a:cubicBezTo>
                    <a:pt x="2086" y="9553"/>
                    <a:pt x="2086" y="9558"/>
                    <a:pt x="2125" y="9558"/>
                  </a:cubicBezTo>
                  <a:cubicBezTo>
                    <a:pt x="2164" y="9558"/>
                    <a:pt x="2164" y="9557"/>
                    <a:pt x="2202" y="9557"/>
                  </a:cubicBezTo>
                  <a:cubicBezTo>
                    <a:pt x="2224" y="9557"/>
                    <a:pt x="2237" y="9562"/>
                    <a:pt x="2248" y="9562"/>
                  </a:cubicBezTo>
                  <a:cubicBezTo>
                    <a:pt x="2256" y="9562"/>
                    <a:pt x="2264" y="9559"/>
                    <a:pt x="2276" y="9547"/>
                  </a:cubicBezTo>
                  <a:cubicBezTo>
                    <a:pt x="2304" y="9521"/>
                    <a:pt x="2285" y="9514"/>
                    <a:pt x="2286" y="9479"/>
                  </a:cubicBezTo>
                  <a:cubicBezTo>
                    <a:pt x="2277" y="9441"/>
                    <a:pt x="2281" y="9440"/>
                    <a:pt x="2281" y="9402"/>
                  </a:cubicBezTo>
                  <a:cubicBezTo>
                    <a:pt x="2281" y="9364"/>
                    <a:pt x="2291" y="9364"/>
                    <a:pt x="2291" y="9325"/>
                  </a:cubicBezTo>
                  <a:cubicBezTo>
                    <a:pt x="2291" y="9287"/>
                    <a:pt x="2286" y="9287"/>
                    <a:pt x="2286" y="9248"/>
                  </a:cubicBezTo>
                  <a:cubicBezTo>
                    <a:pt x="2286" y="9211"/>
                    <a:pt x="2282" y="9211"/>
                    <a:pt x="2282" y="9172"/>
                  </a:cubicBezTo>
                  <a:cubicBezTo>
                    <a:pt x="2282" y="9135"/>
                    <a:pt x="2285" y="9135"/>
                    <a:pt x="2285" y="9096"/>
                  </a:cubicBezTo>
                  <a:cubicBezTo>
                    <a:pt x="2285" y="9059"/>
                    <a:pt x="2288" y="9059"/>
                    <a:pt x="2288" y="9019"/>
                  </a:cubicBezTo>
                  <a:cubicBezTo>
                    <a:pt x="2288" y="8982"/>
                    <a:pt x="2286" y="8982"/>
                    <a:pt x="2286" y="8943"/>
                  </a:cubicBezTo>
                  <a:cubicBezTo>
                    <a:pt x="2286" y="8906"/>
                    <a:pt x="2281" y="8906"/>
                    <a:pt x="2281" y="8867"/>
                  </a:cubicBezTo>
                  <a:cubicBezTo>
                    <a:pt x="2281" y="8830"/>
                    <a:pt x="2293" y="8830"/>
                    <a:pt x="2293" y="8791"/>
                  </a:cubicBezTo>
                  <a:cubicBezTo>
                    <a:pt x="2293" y="8754"/>
                    <a:pt x="2281" y="8754"/>
                    <a:pt x="2281" y="8714"/>
                  </a:cubicBezTo>
                  <a:cubicBezTo>
                    <a:pt x="2281" y="8677"/>
                    <a:pt x="2288" y="8677"/>
                    <a:pt x="2288" y="8638"/>
                  </a:cubicBezTo>
                  <a:lnTo>
                    <a:pt x="2288" y="8562"/>
                  </a:lnTo>
                  <a:lnTo>
                    <a:pt x="2288" y="8486"/>
                  </a:lnTo>
                  <a:cubicBezTo>
                    <a:pt x="2288" y="8448"/>
                    <a:pt x="2286" y="8448"/>
                    <a:pt x="2286" y="8409"/>
                  </a:cubicBezTo>
                  <a:cubicBezTo>
                    <a:pt x="2286" y="8371"/>
                    <a:pt x="2292" y="8371"/>
                    <a:pt x="2292" y="8333"/>
                  </a:cubicBezTo>
                  <a:lnTo>
                    <a:pt x="2292" y="8257"/>
                  </a:lnTo>
                  <a:cubicBezTo>
                    <a:pt x="2292" y="8219"/>
                    <a:pt x="2287" y="8218"/>
                    <a:pt x="2287" y="8181"/>
                  </a:cubicBezTo>
                  <a:cubicBezTo>
                    <a:pt x="2287" y="8143"/>
                    <a:pt x="2285" y="8143"/>
                    <a:pt x="2285" y="8103"/>
                  </a:cubicBezTo>
                  <a:lnTo>
                    <a:pt x="2285" y="8027"/>
                  </a:lnTo>
                  <a:cubicBezTo>
                    <a:pt x="2285" y="7990"/>
                    <a:pt x="2282" y="7990"/>
                    <a:pt x="2282" y="7951"/>
                  </a:cubicBezTo>
                  <a:cubicBezTo>
                    <a:pt x="2282" y="7914"/>
                    <a:pt x="2280" y="7914"/>
                    <a:pt x="2280" y="7875"/>
                  </a:cubicBezTo>
                  <a:cubicBezTo>
                    <a:pt x="2280" y="7838"/>
                    <a:pt x="2291" y="7838"/>
                    <a:pt x="2291" y="7798"/>
                  </a:cubicBezTo>
                  <a:cubicBezTo>
                    <a:pt x="2291" y="7761"/>
                    <a:pt x="2292" y="7761"/>
                    <a:pt x="2292" y="7722"/>
                  </a:cubicBezTo>
                  <a:cubicBezTo>
                    <a:pt x="2292" y="7685"/>
                    <a:pt x="2287" y="7685"/>
                    <a:pt x="2287" y="7646"/>
                  </a:cubicBezTo>
                  <a:cubicBezTo>
                    <a:pt x="2287" y="7609"/>
                    <a:pt x="2293" y="7609"/>
                    <a:pt x="2293" y="7570"/>
                  </a:cubicBezTo>
                  <a:cubicBezTo>
                    <a:pt x="2293" y="7533"/>
                    <a:pt x="2282" y="7533"/>
                    <a:pt x="2282" y="7493"/>
                  </a:cubicBezTo>
                  <a:cubicBezTo>
                    <a:pt x="2282" y="7455"/>
                    <a:pt x="2293" y="7455"/>
                    <a:pt x="2293" y="7417"/>
                  </a:cubicBezTo>
                  <a:cubicBezTo>
                    <a:pt x="2293" y="7379"/>
                    <a:pt x="2292" y="7379"/>
                    <a:pt x="2292" y="7341"/>
                  </a:cubicBezTo>
                  <a:cubicBezTo>
                    <a:pt x="2292" y="7303"/>
                    <a:pt x="2288" y="7303"/>
                    <a:pt x="2288" y="7265"/>
                  </a:cubicBezTo>
                  <a:cubicBezTo>
                    <a:pt x="2288" y="7227"/>
                    <a:pt x="2285" y="7227"/>
                    <a:pt x="2285" y="7188"/>
                  </a:cubicBezTo>
                  <a:cubicBezTo>
                    <a:pt x="2285" y="7150"/>
                    <a:pt x="2280" y="7150"/>
                    <a:pt x="2280" y="7112"/>
                  </a:cubicBezTo>
                  <a:cubicBezTo>
                    <a:pt x="2280" y="7074"/>
                    <a:pt x="2291" y="7074"/>
                    <a:pt x="2291" y="7036"/>
                  </a:cubicBezTo>
                  <a:cubicBezTo>
                    <a:pt x="2291" y="6997"/>
                    <a:pt x="2282" y="6998"/>
                    <a:pt x="2282" y="6959"/>
                  </a:cubicBezTo>
                  <a:cubicBezTo>
                    <a:pt x="2282" y="6920"/>
                    <a:pt x="2285" y="6920"/>
                    <a:pt x="2285" y="6882"/>
                  </a:cubicBezTo>
                  <a:cubicBezTo>
                    <a:pt x="2285" y="6844"/>
                    <a:pt x="2290" y="6844"/>
                    <a:pt x="2290" y="6806"/>
                  </a:cubicBezTo>
                  <a:cubicBezTo>
                    <a:pt x="2290" y="6769"/>
                    <a:pt x="2286" y="6769"/>
                    <a:pt x="2286" y="6730"/>
                  </a:cubicBezTo>
                  <a:cubicBezTo>
                    <a:pt x="2286" y="6693"/>
                    <a:pt x="2279" y="6693"/>
                    <a:pt x="2279" y="6654"/>
                  </a:cubicBezTo>
                  <a:cubicBezTo>
                    <a:pt x="2279" y="6617"/>
                    <a:pt x="2280" y="6617"/>
                    <a:pt x="2280" y="6577"/>
                  </a:cubicBezTo>
                  <a:cubicBezTo>
                    <a:pt x="2280" y="6540"/>
                    <a:pt x="2285" y="6540"/>
                    <a:pt x="2285" y="6501"/>
                  </a:cubicBezTo>
                  <a:cubicBezTo>
                    <a:pt x="2285" y="6464"/>
                    <a:pt x="2293" y="6464"/>
                    <a:pt x="2293" y="6425"/>
                  </a:cubicBezTo>
                  <a:cubicBezTo>
                    <a:pt x="2293" y="6388"/>
                    <a:pt x="2280" y="6388"/>
                    <a:pt x="2280" y="6349"/>
                  </a:cubicBezTo>
                  <a:cubicBezTo>
                    <a:pt x="2280" y="6311"/>
                    <a:pt x="2285" y="6309"/>
                    <a:pt x="2285" y="6272"/>
                  </a:cubicBezTo>
                  <a:lnTo>
                    <a:pt x="2285" y="6196"/>
                  </a:lnTo>
                  <a:cubicBezTo>
                    <a:pt x="2285" y="6158"/>
                    <a:pt x="2282" y="6158"/>
                    <a:pt x="2282" y="6120"/>
                  </a:cubicBezTo>
                  <a:cubicBezTo>
                    <a:pt x="2282" y="6082"/>
                    <a:pt x="2290" y="6082"/>
                    <a:pt x="2290" y="6044"/>
                  </a:cubicBezTo>
                  <a:cubicBezTo>
                    <a:pt x="2290" y="6006"/>
                    <a:pt x="2291" y="6006"/>
                    <a:pt x="2291" y="5967"/>
                  </a:cubicBezTo>
                  <a:cubicBezTo>
                    <a:pt x="2291" y="5929"/>
                    <a:pt x="2293" y="5929"/>
                    <a:pt x="2293" y="5891"/>
                  </a:cubicBezTo>
                  <a:cubicBezTo>
                    <a:pt x="2293" y="5853"/>
                    <a:pt x="2290" y="5853"/>
                    <a:pt x="2290" y="5814"/>
                  </a:cubicBezTo>
                  <a:cubicBezTo>
                    <a:pt x="2290" y="5777"/>
                    <a:pt x="2282" y="5777"/>
                    <a:pt x="2282" y="5738"/>
                  </a:cubicBezTo>
                  <a:cubicBezTo>
                    <a:pt x="2282" y="5701"/>
                    <a:pt x="2287" y="5701"/>
                    <a:pt x="2287" y="5661"/>
                  </a:cubicBezTo>
                  <a:cubicBezTo>
                    <a:pt x="2287" y="5624"/>
                    <a:pt x="2292" y="5623"/>
                    <a:pt x="2292" y="5585"/>
                  </a:cubicBezTo>
                  <a:cubicBezTo>
                    <a:pt x="2292" y="5548"/>
                    <a:pt x="2279" y="5548"/>
                    <a:pt x="2279" y="5509"/>
                  </a:cubicBezTo>
                  <a:cubicBezTo>
                    <a:pt x="2279" y="5472"/>
                    <a:pt x="2287" y="5471"/>
                    <a:pt x="2287" y="5433"/>
                  </a:cubicBezTo>
                  <a:cubicBezTo>
                    <a:pt x="2287" y="5396"/>
                    <a:pt x="2281" y="5396"/>
                    <a:pt x="2281" y="5356"/>
                  </a:cubicBezTo>
                  <a:cubicBezTo>
                    <a:pt x="2281" y="5319"/>
                    <a:pt x="2292" y="5319"/>
                    <a:pt x="2292" y="5280"/>
                  </a:cubicBezTo>
                  <a:cubicBezTo>
                    <a:pt x="2292" y="5242"/>
                    <a:pt x="2290" y="5242"/>
                    <a:pt x="2290" y="5204"/>
                  </a:cubicBezTo>
                  <a:cubicBezTo>
                    <a:pt x="2290" y="5166"/>
                    <a:pt x="2281" y="5166"/>
                    <a:pt x="2281" y="5128"/>
                  </a:cubicBezTo>
                  <a:cubicBezTo>
                    <a:pt x="2281" y="5090"/>
                    <a:pt x="2280" y="5090"/>
                    <a:pt x="2280" y="5051"/>
                  </a:cubicBezTo>
                  <a:cubicBezTo>
                    <a:pt x="2280" y="5013"/>
                    <a:pt x="2287" y="5013"/>
                    <a:pt x="2287" y="4975"/>
                  </a:cubicBezTo>
                  <a:cubicBezTo>
                    <a:pt x="2287" y="4937"/>
                    <a:pt x="2277" y="4937"/>
                    <a:pt x="2277" y="4899"/>
                  </a:cubicBezTo>
                  <a:cubicBezTo>
                    <a:pt x="2277" y="4861"/>
                    <a:pt x="2288" y="4861"/>
                    <a:pt x="2288" y="4823"/>
                  </a:cubicBezTo>
                  <a:cubicBezTo>
                    <a:pt x="2288" y="4785"/>
                    <a:pt x="2291" y="4783"/>
                    <a:pt x="2291" y="4745"/>
                  </a:cubicBezTo>
                  <a:cubicBezTo>
                    <a:pt x="2291" y="4708"/>
                    <a:pt x="2282" y="4707"/>
                    <a:pt x="2282" y="4669"/>
                  </a:cubicBezTo>
                  <a:cubicBezTo>
                    <a:pt x="2282" y="4632"/>
                    <a:pt x="2285" y="4632"/>
                    <a:pt x="2285" y="4593"/>
                  </a:cubicBezTo>
                  <a:cubicBezTo>
                    <a:pt x="2285" y="4556"/>
                    <a:pt x="2290" y="4556"/>
                    <a:pt x="2290" y="4517"/>
                  </a:cubicBezTo>
                  <a:cubicBezTo>
                    <a:pt x="2290" y="4480"/>
                    <a:pt x="2281" y="4478"/>
                    <a:pt x="2281" y="4440"/>
                  </a:cubicBezTo>
                  <a:cubicBezTo>
                    <a:pt x="2281" y="4403"/>
                    <a:pt x="2287" y="4403"/>
                    <a:pt x="2287" y="4364"/>
                  </a:cubicBezTo>
                  <a:cubicBezTo>
                    <a:pt x="2287" y="4327"/>
                    <a:pt x="2286" y="4327"/>
                    <a:pt x="2286" y="4288"/>
                  </a:cubicBezTo>
                  <a:cubicBezTo>
                    <a:pt x="2286" y="4251"/>
                    <a:pt x="2292" y="4251"/>
                    <a:pt x="2292" y="4212"/>
                  </a:cubicBezTo>
                  <a:cubicBezTo>
                    <a:pt x="2292" y="4175"/>
                    <a:pt x="2277" y="4175"/>
                    <a:pt x="2277" y="4135"/>
                  </a:cubicBezTo>
                  <a:cubicBezTo>
                    <a:pt x="2277" y="4097"/>
                    <a:pt x="2287" y="4097"/>
                    <a:pt x="2287" y="4059"/>
                  </a:cubicBezTo>
                  <a:cubicBezTo>
                    <a:pt x="2287" y="4021"/>
                    <a:pt x="2277" y="4021"/>
                    <a:pt x="2277" y="3983"/>
                  </a:cubicBezTo>
                  <a:cubicBezTo>
                    <a:pt x="2277" y="3945"/>
                    <a:pt x="2280" y="3944"/>
                    <a:pt x="2280" y="3907"/>
                  </a:cubicBezTo>
                  <a:cubicBezTo>
                    <a:pt x="2280" y="3869"/>
                    <a:pt x="2281" y="3867"/>
                    <a:pt x="2281" y="3830"/>
                  </a:cubicBezTo>
                  <a:cubicBezTo>
                    <a:pt x="2281" y="3792"/>
                    <a:pt x="2290" y="3792"/>
                    <a:pt x="2290" y="3754"/>
                  </a:cubicBezTo>
                  <a:lnTo>
                    <a:pt x="2290" y="3678"/>
                  </a:lnTo>
                  <a:cubicBezTo>
                    <a:pt x="2290" y="3640"/>
                    <a:pt x="2279" y="3639"/>
                    <a:pt x="2279" y="3602"/>
                  </a:cubicBezTo>
                  <a:cubicBezTo>
                    <a:pt x="2279" y="3564"/>
                    <a:pt x="2288" y="3562"/>
                    <a:pt x="2288" y="3524"/>
                  </a:cubicBezTo>
                  <a:cubicBezTo>
                    <a:pt x="2288" y="3487"/>
                    <a:pt x="2275" y="3487"/>
                    <a:pt x="2275" y="3448"/>
                  </a:cubicBezTo>
                  <a:cubicBezTo>
                    <a:pt x="2275" y="3410"/>
                    <a:pt x="2290" y="3410"/>
                    <a:pt x="2290" y="3372"/>
                  </a:cubicBezTo>
                  <a:cubicBezTo>
                    <a:pt x="2290" y="3335"/>
                    <a:pt x="2288" y="3335"/>
                    <a:pt x="2288" y="3296"/>
                  </a:cubicBezTo>
                  <a:cubicBezTo>
                    <a:pt x="2288" y="3259"/>
                    <a:pt x="2280" y="3257"/>
                    <a:pt x="2280" y="3219"/>
                  </a:cubicBezTo>
                  <a:lnTo>
                    <a:pt x="2280" y="3143"/>
                  </a:lnTo>
                  <a:cubicBezTo>
                    <a:pt x="2280" y="3106"/>
                    <a:pt x="2290" y="3106"/>
                    <a:pt x="2290" y="3067"/>
                  </a:cubicBezTo>
                  <a:cubicBezTo>
                    <a:pt x="2290" y="3030"/>
                    <a:pt x="2291" y="3030"/>
                    <a:pt x="2291" y="2991"/>
                  </a:cubicBezTo>
                  <a:cubicBezTo>
                    <a:pt x="2291" y="2953"/>
                    <a:pt x="2280" y="2953"/>
                    <a:pt x="2280" y="2914"/>
                  </a:cubicBezTo>
                  <a:cubicBezTo>
                    <a:pt x="2280" y="2876"/>
                    <a:pt x="2287" y="2876"/>
                    <a:pt x="2287" y="2838"/>
                  </a:cubicBezTo>
                  <a:cubicBezTo>
                    <a:pt x="2287" y="2800"/>
                    <a:pt x="2288" y="2800"/>
                    <a:pt x="2288" y="2762"/>
                  </a:cubicBezTo>
                  <a:lnTo>
                    <a:pt x="2288" y="2686"/>
                  </a:lnTo>
                  <a:lnTo>
                    <a:pt x="2288" y="2609"/>
                  </a:lnTo>
                  <a:cubicBezTo>
                    <a:pt x="2288" y="2571"/>
                    <a:pt x="2291" y="2571"/>
                    <a:pt x="2291" y="2533"/>
                  </a:cubicBezTo>
                  <a:cubicBezTo>
                    <a:pt x="2291" y="2495"/>
                    <a:pt x="2285" y="2494"/>
                    <a:pt x="2285" y="2456"/>
                  </a:cubicBezTo>
                  <a:cubicBezTo>
                    <a:pt x="2285" y="2419"/>
                    <a:pt x="2286" y="2419"/>
                    <a:pt x="2286" y="2380"/>
                  </a:cubicBezTo>
                  <a:cubicBezTo>
                    <a:pt x="2286" y="2341"/>
                    <a:pt x="2285" y="2341"/>
                    <a:pt x="2285" y="2303"/>
                  </a:cubicBezTo>
                  <a:cubicBezTo>
                    <a:pt x="2285" y="2265"/>
                    <a:pt x="2291" y="2265"/>
                    <a:pt x="2291" y="2227"/>
                  </a:cubicBezTo>
                  <a:cubicBezTo>
                    <a:pt x="2291" y="2189"/>
                    <a:pt x="2279" y="2189"/>
                    <a:pt x="2279" y="2151"/>
                  </a:cubicBezTo>
                  <a:cubicBezTo>
                    <a:pt x="2279" y="2113"/>
                    <a:pt x="2287" y="2113"/>
                    <a:pt x="2287" y="2075"/>
                  </a:cubicBezTo>
                  <a:cubicBezTo>
                    <a:pt x="2287" y="2036"/>
                    <a:pt x="2292" y="2038"/>
                    <a:pt x="2292" y="1998"/>
                  </a:cubicBezTo>
                  <a:cubicBezTo>
                    <a:pt x="2292" y="1959"/>
                    <a:pt x="2279" y="1959"/>
                    <a:pt x="2279" y="1922"/>
                  </a:cubicBezTo>
                  <a:cubicBezTo>
                    <a:pt x="2279" y="1883"/>
                    <a:pt x="2291" y="1884"/>
                    <a:pt x="2291" y="1846"/>
                  </a:cubicBezTo>
                  <a:lnTo>
                    <a:pt x="2291" y="1770"/>
                  </a:lnTo>
                  <a:cubicBezTo>
                    <a:pt x="2291" y="1730"/>
                    <a:pt x="2287" y="1732"/>
                    <a:pt x="2287" y="1693"/>
                  </a:cubicBezTo>
                  <a:cubicBezTo>
                    <a:pt x="2287" y="1654"/>
                    <a:pt x="2290" y="1654"/>
                    <a:pt x="2290" y="1617"/>
                  </a:cubicBezTo>
                  <a:cubicBezTo>
                    <a:pt x="2290" y="1578"/>
                    <a:pt x="2280" y="1579"/>
                    <a:pt x="2280" y="1541"/>
                  </a:cubicBezTo>
                  <a:cubicBezTo>
                    <a:pt x="2280" y="1502"/>
                    <a:pt x="2282" y="1502"/>
                    <a:pt x="2282" y="1465"/>
                  </a:cubicBezTo>
                  <a:cubicBezTo>
                    <a:pt x="2282" y="1425"/>
                    <a:pt x="2280" y="1427"/>
                    <a:pt x="2280" y="1387"/>
                  </a:cubicBezTo>
                  <a:cubicBezTo>
                    <a:pt x="2280" y="1349"/>
                    <a:pt x="2276" y="1349"/>
                    <a:pt x="2276" y="1311"/>
                  </a:cubicBezTo>
                  <a:cubicBezTo>
                    <a:pt x="2276" y="1273"/>
                    <a:pt x="2291" y="1273"/>
                    <a:pt x="2291" y="1235"/>
                  </a:cubicBezTo>
                  <a:cubicBezTo>
                    <a:pt x="2291" y="1197"/>
                    <a:pt x="2290" y="1197"/>
                    <a:pt x="2290" y="1159"/>
                  </a:cubicBezTo>
                  <a:cubicBezTo>
                    <a:pt x="2290" y="1122"/>
                    <a:pt x="2287" y="1122"/>
                    <a:pt x="2287" y="1082"/>
                  </a:cubicBezTo>
                  <a:cubicBezTo>
                    <a:pt x="2287" y="1045"/>
                    <a:pt x="2291" y="1045"/>
                    <a:pt x="2291" y="1006"/>
                  </a:cubicBezTo>
                  <a:cubicBezTo>
                    <a:pt x="2291" y="969"/>
                    <a:pt x="2280" y="969"/>
                    <a:pt x="2280" y="930"/>
                  </a:cubicBezTo>
                  <a:cubicBezTo>
                    <a:pt x="2280" y="893"/>
                    <a:pt x="2286" y="893"/>
                    <a:pt x="2286" y="854"/>
                  </a:cubicBezTo>
                  <a:cubicBezTo>
                    <a:pt x="2286" y="817"/>
                    <a:pt x="2282" y="817"/>
                    <a:pt x="2282" y="777"/>
                  </a:cubicBezTo>
                  <a:cubicBezTo>
                    <a:pt x="2282" y="739"/>
                    <a:pt x="2277" y="739"/>
                    <a:pt x="2277" y="701"/>
                  </a:cubicBezTo>
                  <a:cubicBezTo>
                    <a:pt x="2277" y="663"/>
                    <a:pt x="2291" y="662"/>
                    <a:pt x="2291" y="625"/>
                  </a:cubicBezTo>
                  <a:cubicBezTo>
                    <a:pt x="2291" y="587"/>
                    <a:pt x="2286" y="587"/>
                    <a:pt x="2286" y="549"/>
                  </a:cubicBezTo>
                  <a:lnTo>
                    <a:pt x="2286" y="472"/>
                  </a:lnTo>
                  <a:cubicBezTo>
                    <a:pt x="2286" y="433"/>
                    <a:pt x="2277" y="433"/>
                    <a:pt x="2277" y="396"/>
                  </a:cubicBezTo>
                  <a:cubicBezTo>
                    <a:pt x="2277" y="357"/>
                    <a:pt x="2292" y="357"/>
                    <a:pt x="2292" y="320"/>
                  </a:cubicBezTo>
                  <a:cubicBezTo>
                    <a:pt x="2292" y="281"/>
                    <a:pt x="2291" y="281"/>
                    <a:pt x="2291" y="244"/>
                  </a:cubicBezTo>
                  <a:cubicBezTo>
                    <a:pt x="2291" y="204"/>
                    <a:pt x="2280" y="204"/>
                    <a:pt x="2280" y="166"/>
                  </a:cubicBezTo>
                  <a:cubicBezTo>
                    <a:pt x="2280" y="128"/>
                    <a:pt x="2291" y="128"/>
                    <a:pt x="2291" y="90"/>
                  </a:cubicBezTo>
                  <a:cubicBezTo>
                    <a:pt x="2291" y="53"/>
                    <a:pt x="2308" y="43"/>
                    <a:pt x="2281" y="16"/>
                  </a:cubicBezTo>
                  <a:cubicBezTo>
                    <a:pt x="2269" y="4"/>
                    <a:pt x="2260" y="1"/>
                    <a:pt x="2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4"/>
            <p:cNvSpPr/>
            <p:nvPr/>
          </p:nvSpPr>
          <p:spPr>
            <a:xfrm>
              <a:off x="9044475" y="3345088"/>
              <a:ext cx="30700" cy="30775"/>
            </a:xfrm>
            <a:custGeom>
              <a:avLst/>
              <a:gdLst/>
              <a:ahLst/>
              <a:cxnLst/>
              <a:rect l="l" t="t" r="r" b="b"/>
              <a:pathLst>
                <a:path w="1228" h="1231" extrusionOk="0">
                  <a:moveTo>
                    <a:pt x="616" y="35"/>
                  </a:moveTo>
                  <a:cubicBezTo>
                    <a:pt x="633" y="35"/>
                    <a:pt x="652" y="37"/>
                    <a:pt x="671" y="42"/>
                  </a:cubicBezTo>
                  <a:cubicBezTo>
                    <a:pt x="679" y="45"/>
                    <a:pt x="685" y="45"/>
                    <a:pt x="692" y="46"/>
                  </a:cubicBezTo>
                  <a:cubicBezTo>
                    <a:pt x="708" y="47"/>
                    <a:pt x="724" y="52"/>
                    <a:pt x="740" y="57"/>
                  </a:cubicBezTo>
                  <a:cubicBezTo>
                    <a:pt x="749" y="61"/>
                    <a:pt x="757" y="63"/>
                    <a:pt x="766" y="66"/>
                  </a:cubicBezTo>
                  <a:cubicBezTo>
                    <a:pt x="775" y="68"/>
                    <a:pt x="786" y="71"/>
                    <a:pt x="797" y="72"/>
                  </a:cubicBezTo>
                  <a:cubicBezTo>
                    <a:pt x="811" y="75"/>
                    <a:pt x="826" y="78"/>
                    <a:pt x="840" y="83"/>
                  </a:cubicBezTo>
                  <a:cubicBezTo>
                    <a:pt x="857" y="90"/>
                    <a:pt x="873" y="100"/>
                    <a:pt x="889" y="110"/>
                  </a:cubicBezTo>
                  <a:lnTo>
                    <a:pt x="906" y="121"/>
                  </a:lnTo>
                  <a:cubicBezTo>
                    <a:pt x="926" y="132"/>
                    <a:pt x="948" y="147"/>
                    <a:pt x="969" y="164"/>
                  </a:cubicBezTo>
                  <a:cubicBezTo>
                    <a:pt x="987" y="179"/>
                    <a:pt x="1006" y="195"/>
                    <a:pt x="1025" y="214"/>
                  </a:cubicBezTo>
                  <a:cubicBezTo>
                    <a:pt x="1041" y="230"/>
                    <a:pt x="1057" y="249"/>
                    <a:pt x="1075" y="272"/>
                  </a:cubicBezTo>
                  <a:cubicBezTo>
                    <a:pt x="1084" y="283"/>
                    <a:pt x="1091" y="297"/>
                    <a:pt x="1098" y="312"/>
                  </a:cubicBezTo>
                  <a:cubicBezTo>
                    <a:pt x="1102" y="321"/>
                    <a:pt x="1105" y="331"/>
                    <a:pt x="1111" y="339"/>
                  </a:cubicBezTo>
                  <a:cubicBezTo>
                    <a:pt x="1121" y="358"/>
                    <a:pt x="1132" y="380"/>
                    <a:pt x="1145" y="410"/>
                  </a:cubicBezTo>
                  <a:cubicBezTo>
                    <a:pt x="1153" y="432"/>
                    <a:pt x="1162" y="454"/>
                    <a:pt x="1168" y="476"/>
                  </a:cubicBezTo>
                  <a:cubicBezTo>
                    <a:pt x="1170" y="486"/>
                    <a:pt x="1174" y="496"/>
                    <a:pt x="1177" y="504"/>
                  </a:cubicBezTo>
                  <a:cubicBezTo>
                    <a:pt x="1182" y="520"/>
                    <a:pt x="1188" y="535"/>
                    <a:pt x="1189" y="550"/>
                  </a:cubicBezTo>
                  <a:cubicBezTo>
                    <a:pt x="1191" y="566"/>
                    <a:pt x="1191" y="582"/>
                    <a:pt x="1190" y="599"/>
                  </a:cubicBezTo>
                  <a:cubicBezTo>
                    <a:pt x="1189" y="609"/>
                    <a:pt x="1189" y="617"/>
                    <a:pt x="1189" y="626"/>
                  </a:cubicBezTo>
                  <a:cubicBezTo>
                    <a:pt x="1189" y="651"/>
                    <a:pt x="1188" y="677"/>
                    <a:pt x="1185" y="701"/>
                  </a:cubicBezTo>
                  <a:lnTo>
                    <a:pt x="1183" y="714"/>
                  </a:lnTo>
                  <a:cubicBezTo>
                    <a:pt x="1180" y="737"/>
                    <a:pt x="1178" y="757"/>
                    <a:pt x="1173" y="776"/>
                  </a:cubicBezTo>
                  <a:cubicBezTo>
                    <a:pt x="1170" y="786"/>
                    <a:pt x="1167" y="797"/>
                    <a:pt x="1166" y="806"/>
                  </a:cubicBezTo>
                  <a:cubicBezTo>
                    <a:pt x="1163" y="822"/>
                    <a:pt x="1159" y="838"/>
                    <a:pt x="1153" y="851"/>
                  </a:cubicBezTo>
                  <a:cubicBezTo>
                    <a:pt x="1148" y="864"/>
                    <a:pt x="1141" y="876"/>
                    <a:pt x="1131" y="888"/>
                  </a:cubicBezTo>
                  <a:cubicBezTo>
                    <a:pt x="1125" y="897"/>
                    <a:pt x="1118" y="907"/>
                    <a:pt x="1113" y="915"/>
                  </a:cubicBezTo>
                  <a:cubicBezTo>
                    <a:pt x="1107" y="925"/>
                    <a:pt x="1102" y="935"/>
                    <a:pt x="1098" y="945"/>
                  </a:cubicBezTo>
                  <a:cubicBezTo>
                    <a:pt x="1092" y="958"/>
                    <a:pt x="1086" y="972"/>
                    <a:pt x="1077" y="983"/>
                  </a:cubicBezTo>
                  <a:cubicBezTo>
                    <a:pt x="1070" y="995"/>
                    <a:pt x="1057" y="1004"/>
                    <a:pt x="1045" y="1015"/>
                  </a:cubicBezTo>
                  <a:cubicBezTo>
                    <a:pt x="1038" y="1023"/>
                    <a:pt x="1029" y="1030"/>
                    <a:pt x="1023" y="1036"/>
                  </a:cubicBezTo>
                  <a:cubicBezTo>
                    <a:pt x="1012" y="1047"/>
                    <a:pt x="998" y="1057"/>
                    <a:pt x="984" y="1068"/>
                  </a:cubicBezTo>
                  <a:cubicBezTo>
                    <a:pt x="977" y="1071"/>
                    <a:pt x="970" y="1076"/>
                    <a:pt x="964" y="1081"/>
                  </a:cubicBezTo>
                  <a:cubicBezTo>
                    <a:pt x="955" y="1089"/>
                    <a:pt x="949" y="1095"/>
                    <a:pt x="941" y="1102"/>
                  </a:cubicBezTo>
                  <a:cubicBezTo>
                    <a:pt x="929" y="1113"/>
                    <a:pt x="918" y="1123"/>
                    <a:pt x="905" y="1130"/>
                  </a:cubicBezTo>
                  <a:cubicBezTo>
                    <a:pt x="886" y="1140"/>
                    <a:pt x="864" y="1149"/>
                    <a:pt x="843" y="1159"/>
                  </a:cubicBezTo>
                  <a:lnTo>
                    <a:pt x="836" y="1161"/>
                  </a:lnTo>
                  <a:cubicBezTo>
                    <a:pt x="826" y="1165"/>
                    <a:pt x="816" y="1170"/>
                    <a:pt x="807" y="1176"/>
                  </a:cubicBezTo>
                  <a:cubicBezTo>
                    <a:pt x="794" y="1182"/>
                    <a:pt x="781" y="1189"/>
                    <a:pt x="767" y="1193"/>
                  </a:cubicBezTo>
                  <a:cubicBezTo>
                    <a:pt x="761" y="1195"/>
                    <a:pt x="754" y="1195"/>
                    <a:pt x="747" y="1195"/>
                  </a:cubicBezTo>
                  <a:cubicBezTo>
                    <a:pt x="741" y="1195"/>
                    <a:pt x="735" y="1195"/>
                    <a:pt x="728" y="1194"/>
                  </a:cubicBezTo>
                  <a:cubicBezTo>
                    <a:pt x="722" y="1193"/>
                    <a:pt x="716" y="1193"/>
                    <a:pt x="710" y="1193"/>
                  </a:cubicBezTo>
                  <a:cubicBezTo>
                    <a:pt x="704" y="1193"/>
                    <a:pt x="697" y="1193"/>
                    <a:pt x="691" y="1194"/>
                  </a:cubicBezTo>
                  <a:cubicBezTo>
                    <a:pt x="682" y="1196"/>
                    <a:pt x="674" y="1197"/>
                    <a:pt x="665" y="1198"/>
                  </a:cubicBezTo>
                  <a:cubicBezTo>
                    <a:pt x="648" y="1201"/>
                    <a:pt x="632" y="1203"/>
                    <a:pt x="616" y="1203"/>
                  </a:cubicBezTo>
                  <a:cubicBezTo>
                    <a:pt x="600" y="1203"/>
                    <a:pt x="584" y="1201"/>
                    <a:pt x="568" y="1198"/>
                  </a:cubicBezTo>
                  <a:cubicBezTo>
                    <a:pt x="559" y="1197"/>
                    <a:pt x="550" y="1196"/>
                    <a:pt x="541" y="1194"/>
                  </a:cubicBezTo>
                  <a:cubicBezTo>
                    <a:pt x="519" y="1192"/>
                    <a:pt x="493" y="1188"/>
                    <a:pt x="467" y="1181"/>
                  </a:cubicBezTo>
                  <a:cubicBezTo>
                    <a:pt x="455" y="1178"/>
                    <a:pt x="443" y="1177"/>
                    <a:pt x="430" y="1176"/>
                  </a:cubicBezTo>
                  <a:cubicBezTo>
                    <a:pt x="418" y="1173"/>
                    <a:pt x="403" y="1171"/>
                    <a:pt x="392" y="1167"/>
                  </a:cubicBezTo>
                  <a:cubicBezTo>
                    <a:pt x="381" y="1164"/>
                    <a:pt x="370" y="1154"/>
                    <a:pt x="360" y="1145"/>
                  </a:cubicBezTo>
                  <a:cubicBezTo>
                    <a:pt x="350" y="1137"/>
                    <a:pt x="342" y="1129"/>
                    <a:pt x="331" y="1122"/>
                  </a:cubicBezTo>
                  <a:cubicBezTo>
                    <a:pt x="320" y="1117"/>
                    <a:pt x="310" y="1111"/>
                    <a:pt x="300" y="1107"/>
                  </a:cubicBezTo>
                  <a:cubicBezTo>
                    <a:pt x="286" y="1101"/>
                    <a:pt x="273" y="1095"/>
                    <a:pt x="262" y="1087"/>
                  </a:cubicBezTo>
                  <a:cubicBezTo>
                    <a:pt x="252" y="1079"/>
                    <a:pt x="243" y="1069"/>
                    <a:pt x="234" y="1057"/>
                  </a:cubicBezTo>
                  <a:cubicBezTo>
                    <a:pt x="226" y="1047"/>
                    <a:pt x="219" y="1038"/>
                    <a:pt x="211" y="1030"/>
                  </a:cubicBezTo>
                  <a:cubicBezTo>
                    <a:pt x="204" y="1023"/>
                    <a:pt x="198" y="1016"/>
                    <a:pt x="189" y="1010"/>
                  </a:cubicBezTo>
                  <a:cubicBezTo>
                    <a:pt x="178" y="999"/>
                    <a:pt x="167" y="989"/>
                    <a:pt x="157" y="978"/>
                  </a:cubicBezTo>
                  <a:cubicBezTo>
                    <a:pt x="151" y="969"/>
                    <a:pt x="144" y="962"/>
                    <a:pt x="136" y="953"/>
                  </a:cubicBezTo>
                  <a:cubicBezTo>
                    <a:pt x="125" y="941"/>
                    <a:pt x="114" y="930"/>
                    <a:pt x="108" y="919"/>
                  </a:cubicBezTo>
                  <a:cubicBezTo>
                    <a:pt x="102" y="908"/>
                    <a:pt x="98" y="894"/>
                    <a:pt x="95" y="880"/>
                  </a:cubicBezTo>
                  <a:cubicBezTo>
                    <a:pt x="92" y="869"/>
                    <a:pt x="88" y="857"/>
                    <a:pt x="84" y="846"/>
                  </a:cubicBezTo>
                  <a:cubicBezTo>
                    <a:pt x="77" y="830"/>
                    <a:pt x="74" y="814"/>
                    <a:pt x="69" y="797"/>
                  </a:cubicBezTo>
                  <a:cubicBezTo>
                    <a:pt x="68" y="789"/>
                    <a:pt x="66" y="782"/>
                    <a:pt x="64" y="774"/>
                  </a:cubicBezTo>
                  <a:cubicBezTo>
                    <a:pt x="61" y="764"/>
                    <a:pt x="59" y="754"/>
                    <a:pt x="54" y="744"/>
                  </a:cubicBezTo>
                  <a:cubicBezTo>
                    <a:pt x="49" y="730"/>
                    <a:pt x="44" y="716"/>
                    <a:pt x="43" y="701"/>
                  </a:cubicBezTo>
                  <a:cubicBezTo>
                    <a:pt x="39" y="687"/>
                    <a:pt x="42" y="673"/>
                    <a:pt x="43" y="657"/>
                  </a:cubicBezTo>
                  <a:cubicBezTo>
                    <a:pt x="43" y="647"/>
                    <a:pt x="44" y="636"/>
                    <a:pt x="44" y="625"/>
                  </a:cubicBezTo>
                  <a:cubicBezTo>
                    <a:pt x="44" y="612"/>
                    <a:pt x="42" y="598"/>
                    <a:pt x="38" y="587"/>
                  </a:cubicBezTo>
                  <a:cubicBezTo>
                    <a:pt x="36" y="572"/>
                    <a:pt x="33" y="560"/>
                    <a:pt x="34" y="548"/>
                  </a:cubicBezTo>
                  <a:cubicBezTo>
                    <a:pt x="36" y="533"/>
                    <a:pt x="42" y="519"/>
                    <a:pt x="47" y="505"/>
                  </a:cubicBezTo>
                  <a:cubicBezTo>
                    <a:pt x="50" y="495"/>
                    <a:pt x="54" y="485"/>
                    <a:pt x="58" y="474"/>
                  </a:cubicBezTo>
                  <a:lnTo>
                    <a:pt x="61" y="457"/>
                  </a:lnTo>
                  <a:cubicBezTo>
                    <a:pt x="66" y="437"/>
                    <a:pt x="72" y="417"/>
                    <a:pt x="79" y="400"/>
                  </a:cubicBezTo>
                  <a:cubicBezTo>
                    <a:pt x="84" y="387"/>
                    <a:pt x="92" y="375"/>
                    <a:pt x="102" y="362"/>
                  </a:cubicBezTo>
                  <a:cubicBezTo>
                    <a:pt x="108" y="352"/>
                    <a:pt x="113" y="345"/>
                    <a:pt x="119" y="335"/>
                  </a:cubicBezTo>
                  <a:cubicBezTo>
                    <a:pt x="124" y="324"/>
                    <a:pt x="129" y="315"/>
                    <a:pt x="134" y="304"/>
                  </a:cubicBezTo>
                  <a:cubicBezTo>
                    <a:pt x="140" y="291"/>
                    <a:pt x="146" y="277"/>
                    <a:pt x="154" y="266"/>
                  </a:cubicBezTo>
                  <a:cubicBezTo>
                    <a:pt x="165" y="254"/>
                    <a:pt x="178" y="240"/>
                    <a:pt x="192" y="227"/>
                  </a:cubicBezTo>
                  <a:lnTo>
                    <a:pt x="206" y="212"/>
                  </a:lnTo>
                  <a:cubicBezTo>
                    <a:pt x="214" y="205"/>
                    <a:pt x="220" y="196"/>
                    <a:pt x="228" y="187"/>
                  </a:cubicBezTo>
                  <a:cubicBezTo>
                    <a:pt x="239" y="175"/>
                    <a:pt x="247" y="164"/>
                    <a:pt x="258" y="155"/>
                  </a:cubicBezTo>
                  <a:cubicBezTo>
                    <a:pt x="268" y="147"/>
                    <a:pt x="279" y="143"/>
                    <a:pt x="293" y="139"/>
                  </a:cubicBezTo>
                  <a:cubicBezTo>
                    <a:pt x="305" y="136"/>
                    <a:pt x="319" y="131"/>
                    <a:pt x="330" y="125"/>
                  </a:cubicBezTo>
                  <a:lnTo>
                    <a:pt x="344" y="116"/>
                  </a:lnTo>
                  <a:cubicBezTo>
                    <a:pt x="362" y="106"/>
                    <a:pt x="378" y="96"/>
                    <a:pt x="396" y="89"/>
                  </a:cubicBezTo>
                  <a:cubicBezTo>
                    <a:pt x="419" y="79"/>
                    <a:pt x="442" y="69"/>
                    <a:pt x="466" y="63"/>
                  </a:cubicBezTo>
                  <a:cubicBezTo>
                    <a:pt x="483" y="59"/>
                    <a:pt x="499" y="56"/>
                    <a:pt x="518" y="55"/>
                  </a:cubicBezTo>
                  <a:cubicBezTo>
                    <a:pt x="526" y="53"/>
                    <a:pt x="532" y="53"/>
                    <a:pt x="541" y="52"/>
                  </a:cubicBezTo>
                  <a:cubicBezTo>
                    <a:pt x="553" y="50"/>
                    <a:pt x="565" y="47"/>
                    <a:pt x="576" y="42"/>
                  </a:cubicBezTo>
                  <a:cubicBezTo>
                    <a:pt x="590" y="39"/>
                    <a:pt x="604" y="35"/>
                    <a:pt x="616" y="35"/>
                  </a:cubicBezTo>
                  <a:close/>
                  <a:moveTo>
                    <a:pt x="619" y="1"/>
                  </a:moveTo>
                  <a:cubicBezTo>
                    <a:pt x="601" y="1"/>
                    <a:pt x="585" y="5"/>
                    <a:pt x="569" y="10"/>
                  </a:cubicBezTo>
                  <a:cubicBezTo>
                    <a:pt x="560" y="15"/>
                    <a:pt x="549" y="17"/>
                    <a:pt x="540" y="19"/>
                  </a:cubicBezTo>
                  <a:cubicBezTo>
                    <a:pt x="533" y="20"/>
                    <a:pt x="525" y="20"/>
                    <a:pt x="518" y="21"/>
                  </a:cubicBezTo>
                  <a:cubicBezTo>
                    <a:pt x="499" y="24"/>
                    <a:pt x="481" y="25"/>
                    <a:pt x="461" y="31"/>
                  </a:cubicBezTo>
                  <a:cubicBezTo>
                    <a:pt x="435" y="37"/>
                    <a:pt x="411" y="47"/>
                    <a:pt x="387" y="57"/>
                  </a:cubicBezTo>
                  <a:cubicBezTo>
                    <a:pt x="368" y="66"/>
                    <a:pt x="349" y="77"/>
                    <a:pt x="332" y="87"/>
                  </a:cubicBezTo>
                  <a:lnTo>
                    <a:pt x="317" y="95"/>
                  </a:lnTo>
                  <a:cubicBezTo>
                    <a:pt x="309" y="100"/>
                    <a:pt x="299" y="104"/>
                    <a:pt x="288" y="107"/>
                  </a:cubicBezTo>
                  <a:cubicBezTo>
                    <a:pt x="273" y="111"/>
                    <a:pt x="257" y="116"/>
                    <a:pt x="244" y="127"/>
                  </a:cubicBezTo>
                  <a:cubicBezTo>
                    <a:pt x="229" y="138"/>
                    <a:pt x="218" y="152"/>
                    <a:pt x="208" y="165"/>
                  </a:cubicBezTo>
                  <a:cubicBezTo>
                    <a:pt x="201" y="173"/>
                    <a:pt x="194" y="181"/>
                    <a:pt x="187" y="187"/>
                  </a:cubicBezTo>
                  <a:lnTo>
                    <a:pt x="172" y="201"/>
                  </a:lnTo>
                  <a:cubicBezTo>
                    <a:pt x="158" y="214"/>
                    <a:pt x="143" y="229"/>
                    <a:pt x="132" y="245"/>
                  </a:cubicBezTo>
                  <a:cubicBezTo>
                    <a:pt x="121" y="259"/>
                    <a:pt x="113" y="274"/>
                    <a:pt x="107" y="289"/>
                  </a:cubicBezTo>
                  <a:cubicBezTo>
                    <a:pt x="103" y="298"/>
                    <a:pt x="99" y="308"/>
                    <a:pt x="94" y="316"/>
                  </a:cubicBezTo>
                  <a:lnTo>
                    <a:pt x="78" y="340"/>
                  </a:lnTo>
                  <a:cubicBezTo>
                    <a:pt x="67" y="353"/>
                    <a:pt x="58" y="368"/>
                    <a:pt x="51" y="384"/>
                  </a:cubicBezTo>
                  <a:cubicBezTo>
                    <a:pt x="43" y="405"/>
                    <a:pt x="37" y="424"/>
                    <a:pt x="32" y="444"/>
                  </a:cubicBezTo>
                  <a:lnTo>
                    <a:pt x="28" y="460"/>
                  </a:lnTo>
                  <a:cubicBezTo>
                    <a:pt x="26" y="470"/>
                    <a:pt x="22" y="480"/>
                    <a:pt x="19" y="488"/>
                  </a:cubicBezTo>
                  <a:cubicBezTo>
                    <a:pt x="12" y="504"/>
                    <a:pt x="6" y="521"/>
                    <a:pt x="4" y="538"/>
                  </a:cubicBezTo>
                  <a:cubicBezTo>
                    <a:pt x="1" y="554"/>
                    <a:pt x="5" y="571"/>
                    <a:pt x="8" y="587"/>
                  </a:cubicBezTo>
                  <a:cubicBezTo>
                    <a:pt x="9" y="598"/>
                    <a:pt x="12" y="608"/>
                    <a:pt x="12" y="619"/>
                  </a:cubicBezTo>
                  <a:cubicBezTo>
                    <a:pt x="12" y="629"/>
                    <a:pt x="12" y="638"/>
                    <a:pt x="11" y="648"/>
                  </a:cubicBezTo>
                  <a:cubicBezTo>
                    <a:pt x="9" y="664"/>
                    <a:pt x="8" y="682"/>
                    <a:pt x="11" y="699"/>
                  </a:cubicBezTo>
                  <a:cubicBezTo>
                    <a:pt x="12" y="716"/>
                    <a:pt x="19" y="732"/>
                    <a:pt x="24" y="748"/>
                  </a:cubicBezTo>
                  <a:cubicBezTo>
                    <a:pt x="28" y="758"/>
                    <a:pt x="31" y="766"/>
                    <a:pt x="33" y="775"/>
                  </a:cubicBezTo>
                  <a:cubicBezTo>
                    <a:pt x="35" y="782"/>
                    <a:pt x="37" y="790"/>
                    <a:pt x="38" y="797"/>
                  </a:cubicBezTo>
                  <a:cubicBezTo>
                    <a:pt x="43" y="816"/>
                    <a:pt x="47" y="834"/>
                    <a:pt x="54" y="851"/>
                  </a:cubicBezTo>
                  <a:cubicBezTo>
                    <a:pt x="59" y="861"/>
                    <a:pt x="62" y="870"/>
                    <a:pt x="64" y="881"/>
                  </a:cubicBezTo>
                  <a:cubicBezTo>
                    <a:pt x="68" y="897"/>
                    <a:pt x="74" y="913"/>
                    <a:pt x="81" y="928"/>
                  </a:cubicBezTo>
                  <a:cubicBezTo>
                    <a:pt x="91" y="942"/>
                    <a:pt x="102" y="956"/>
                    <a:pt x="113" y="968"/>
                  </a:cubicBezTo>
                  <a:cubicBezTo>
                    <a:pt x="121" y="977"/>
                    <a:pt x="127" y="983"/>
                    <a:pt x="133" y="990"/>
                  </a:cubicBezTo>
                  <a:cubicBezTo>
                    <a:pt x="143" y="1005"/>
                    <a:pt x="156" y="1017"/>
                    <a:pt x="168" y="1028"/>
                  </a:cubicBezTo>
                  <a:cubicBezTo>
                    <a:pt x="176" y="1035"/>
                    <a:pt x="182" y="1041"/>
                    <a:pt x="188" y="1047"/>
                  </a:cubicBezTo>
                  <a:cubicBezTo>
                    <a:pt x="197" y="1055"/>
                    <a:pt x="202" y="1063"/>
                    <a:pt x="209" y="1071"/>
                  </a:cubicBezTo>
                  <a:cubicBezTo>
                    <a:pt x="218" y="1084"/>
                    <a:pt x="229" y="1096"/>
                    <a:pt x="242" y="1107"/>
                  </a:cubicBezTo>
                  <a:cubicBezTo>
                    <a:pt x="256" y="1118"/>
                    <a:pt x="272" y="1124"/>
                    <a:pt x="286" y="1132"/>
                  </a:cubicBezTo>
                  <a:cubicBezTo>
                    <a:pt x="295" y="1135"/>
                    <a:pt x="305" y="1139"/>
                    <a:pt x="313" y="1145"/>
                  </a:cubicBezTo>
                  <a:cubicBezTo>
                    <a:pt x="322" y="1149"/>
                    <a:pt x="331" y="1156"/>
                    <a:pt x="338" y="1164"/>
                  </a:cubicBezTo>
                  <a:cubicBezTo>
                    <a:pt x="351" y="1175"/>
                    <a:pt x="364" y="1185"/>
                    <a:pt x="380" y="1192"/>
                  </a:cubicBezTo>
                  <a:cubicBezTo>
                    <a:pt x="396" y="1198"/>
                    <a:pt x="412" y="1199"/>
                    <a:pt x="428" y="1201"/>
                  </a:cubicBezTo>
                  <a:cubicBezTo>
                    <a:pt x="439" y="1201"/>
                    <a:pt x="450" y="1203"/>
                    <a:pt x="459" y="1205"/>
                  </a:cubicBezTo>
                  <a:cubicBezTo>
                    <a:pt x="486" y="1213"/>
                    <a:pt x="514" y="1218"/>
                    <a:pt x="536" y="1220"/>
                  </a:cubicBezTo>
                  <a:cubicBezTo>
                    <a:pt x="545" y="1221"/>
                    <a:pt x="554" y="1223"/>
                    <a:pt x="562" y="1224"/>
                  </a:cubicBezTo>
                  <a:cubicBezTo>
                    <a:pt x="579" y="1227"/>
                    <a:pt x="598" y="1230"/>
                    <a:pt x="616" y="1230"/>
                  </a:cubicBezTo>
                  <a:cubicBezTo>
                    <a:pt x="635" y="1230"/>
                    <a:pt x="653" y="1228"/>
                    <a:pt x="669" y="1220"/>
                  </a:cubicBezTo>
                  <a:lnTo>
                    <a:pt x="694" y="1215"/>
                  </a:lnTo>
                  <a:cubicBezTo>
                    <a:pt x="698" y="1215"/>
                    <a:pt x="701" y="1215"/>
                    <a:pt x="705" y="1215"/>
                  </a:cubicBezTo>
                  <a:cubicBezTo>
                    <a:pt x="712" y="1215"/>
                    <a:pt x="719" y="1215"/>
                    <a:pt x="726" y="1215"/>
                  </a:cubicBezTo>
                  <a:cubicBezTo>
                    <a:pt x="732" y="1216"/>
                    <a:pt x="738" y="1216"/>
                    <a:pt x="744" y="1216"/>
                  </a:cubicBezTo>
                  <a:cubicBezTo>
                    <a:pt x="755" y="1216"/>
                    <a:pt x="765" y="1215"/>
                    <a:pt x="775" y="1213"/>
                  </a:cubicBezTo>
                  <a:cubicBezTo>
                    <a:pt x="791" y="1209"/>
                    <a:pt x="807" y="1200"/>
                    <a:pt x="822" y="1193"/>
                  </a:cubicBezTo>
                  <a:cubicBezTo>
                    <a:pt x="831" y="1188"/>
                    <a:pt x="840" y="1183"/>
                    <a:pt x="849" y="1179"/>
                  </a:cubicBezTo>
                  <a:lnTo>
                    <a:pt x="856" y="1177"/>
                  </a:lnTo>
                  <a:cubicBezTo>
                    <a:pt x="877" y="1167"/>
                    <a:pt x="900" y="1158"/>
                    <a:pt x="921" y="1146"/>
                  </a:cubicBezTo>
                  <a:cubicBezTo>
                    <a:pt x="937" y="1136"/>
                    <a:pt x="951" y="1124"/>
                    <a:pt x="963" y="1114"/>
                  </a:cubicBezTo>
                  <a:cubicBezTo>
                    <a:pt x="969" y="1108"/>
                    <a:pt x="978" y="1102"/>
                    <a:pt x="984" y="1096"/>
                  </a:cubicBezTo>
                  <a:cubicBezTo>
                    <a:pt x="991" y="1091"/>
                    <a:pt x="997" y="1086"/>
                    <a:pt x="1005" y="1081"/>
                  </a:cubicBezTo>
                  <a:cubicBezTo>
                    <a:pt x="1018" y="1071"/>
                    <a:pt x="1033" y="1060"/>
                    <a:pt x="1047" y="1047"/>
                  </a:cubicBezTo>
                  <a:cubicBezTo>
                    <a:pt x="1054" y="1040"/>
                    <a:pt x="1061" y="1034"/>
                    <a:pt x="1069" y="1028"/>
                  </a:cubicBezTo>
                  <a:cubicBezTo>
                    <a:pt x="1082" y="1017"/>
                    <a:pt x="1096" y="1007"/>
                    <a:pt x="1106" y="992"/>
                  </a:cubicBezTo>
                  <a:cubicBezTo>
                    <a:pt x="1117" y="979"/>
                    <a:pt x="1123" y="963"/>
                    <a:pt x="1130" y="948"/>
                  </a:cubicBezTo>
                  <a:cubicBezTo>
                    <a:pt x="1134" y="938"/>
                    <a:pt x="1138" y="929"/>
                    <a:pt x="1144" y="921"/>
                  </a:cubicBezTo>
                  <a:cubicBezTo>
                    <a:pt x="1149" y="911"/>
                    <a:pt x="1155" y="904"/>
                    <a:pt x="1161" y="895"/>
                  </a:cubicBezTo>
                  <a:cubicBezTo>
                    <a:pt x="1171" y="882"/>
                    <a:pt x="1181" y="868"/>
                    <a:pt x="1188" y="852"/>
                  </a:cubicBezTo>
                  <a:cubicBezTo>
                    <a:pt x="1194" y="836"/>
                    <a:pt x="1197" y="819"/>
                    <a:pt x="1201" y="802"/>
                  </a:cubicBezTo>
                  <a:cubicBezTo>
                    <a:pt x="1204" y="792"/>
                    <a:pt x="1205" y="785"/>
                    <a:pt x="1208" y="775"/>
                  </a:cubicBezTo>
                  <a:cubicBezTo>
                    <a:pt x="1215" y="753"/>
                    <a:pt x="1217" y="729"/>
                    <a:pt x="1220" y="708"/>
                  </a:cubicBezTo>
                  <a:lnTo>
                    <a:pt x="1221" y="696"/>
                  </a:lnTo>
                  <a:cubicBezTo>
                    <a:pt x="1225" y="669"/>
                    <a:pt x="1225" y="642"/>
                    <a:pt x="1225" y="617"/>
                  </a:cubicBezTo>
                  <a:cubicBezTo>
                    <a:pt x="1225" y="609"/>
                    <a:pt x="1226" y="599"/>
                    <a:pt x="1226" y="592"/>
                  </a:cubicBezTo>
                  <a:cubicBezTo>
                    <a:pt x="1226" y="574"/>
                    <a:pt x="1227" y="556"/>
                    <a:pt x="1225" y="536"/>
                  </a:cubicBezTo>
                  <a:cubicBezTo>
                    <a:pt x="1222" y="519"/>
                    <a:pt x="1217" y="502"/>
                    <a:pt x="1211" y="486"/>
                  </a:cubicBezTo>
                  <a:cubicBezTo>
                    <a:pt x="1209" y="477"/>
                    <a:pt x="1206" y="469"/>
                    <a:pt x="1204" y="460"/>
                  </a:cubicBezTo>
                  <a:cubicBezTo>
                    <a:pt x="1197" y="435"/>
                    <a:pt x="1188" y="411"/>
                    <a:pt x="1177" y="385"/>
                  </a:cubicBezTo>
                  <a:cubicBezTo>
                    <a:pt x="1165" y="358"/>
                    <a:pt x="1155" y="336"/>
                    <a:pt x="1142" y="315"/>
                  </a:cubicBezTo>
                  <a:cubicBezTo>
                    <a:pt x="1136" y="306"/>
                    <a:pt x="1133" y="298"/>
                    <a:pt x="1129" y="290"/>
                  </a:cubicBezTo>
                  <a:cubicBezTo>
                    <a:pt x="1122" y="274"/>
                    <a:pt x="1114" y="260"/>
                    <a:pt x="1103" y="245"/>
                  </a:cubicBezTo>
                  <a:cubicBezTo>
                    <a:pt x="1085" y="220"/>
                    <a:pt x="1069" y="202"/>
                    <a:pt x="1051" y="185"/>
                  </a:cubicBezTo>
                  <a:cubicBezTo>
                    <a:pt x="1031" y="164"/>
                    <a:pt x="1011" y="145"/>
                    <a:pt x="991" y="131"/>
                  </a:cubicBezTo>
                  <a:cubicBezTo>
                    <a:pt x="968" y="113"/>
                    <a:pt x="946" y="97"/>
                    <a:pt x="924" y="85"/>
                  </a:cubicBezTo>
                  <a:lnTo>
                    <a:pt x="908" y="76"/>
                  </a:lnTo>
                  <a:cubicBezTo>
                    <a:pt x="890" y="65"/>
                    <a:pt x="873" y="54"/>
                    <a:pt x="855" y="47"/>
                  </a:cubicBezTo>
                  <a:cubicBezTo>
                    <a:pt x="839" y="40"/>
                    <a:pt x="820" y="37"/>
                    <a:pt x="804" y="35"/>
                  </a:cubicBezTo>
                  <a:cubicBezTo>
                    <a:pt x="796" y="33"/>
                    <a:pt x="786" y="32"/>
                    <a:pt x="776" y="30"/>
                  </a:cubicBezTo>
                  <a:cubicBezTo>
                    <a:pt x="769" y="27"/>
                    <a:pt x="760" y="25"/>
                    <a:pt x="753" y="22"/>
                  </a:cubicBezTo>
                  <a:cubicBezTo>
                    <a:pt x="735" y="17"/>
                    <a:pt x="717" y="11"/>
                    <a:pt x="699" y="9"/>
                  </a:cubicBezTo>
                  <a:lnTo>
                    <a:pt x="679" y="6"/>
                  </a:lnTo>
                  <a:cubicBezTo>
                    <a:pt x="659" y="4"/>
                    <a:pt x="638" y="1"/>
                    <a:pt x="61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4"/>
            <p:cNvSpPr/>
            <p:nvPr/>
          </p:nvSpPr>
          <p:spPr>
            <a:xfrm>
              <a:off x="9087525" y="3266338"/>
              <a:ext cx="11425" cy="240550"/>
            </a:xfrm>
            <a:custGeom>
              <a:avLst/>
              <a:gdLst/>
              <a:ahLst/>
              <a:cxnLst/>
              <a:rect l="l" t="t" r="r" b="b"/>
              <a:pathLst>
                <a:path w="457" h="9622" extrusionOk="0">
                  <a:moveTo>
                    <a:pt x="397" y="0"/>
                  </a:moveTo>
                  <a:cubicBezTo>
                    <a:pt x="389" y="0"/>
                    <a:pt x="381" y="2"/>
                    <a:pt x="373" y="5"/>
                  </a:cubicBezTo>
                  <a:cubicBezTo>
                    <a:pt x="365" y="7"/>
                    <a:pt x="357" y="10"/>
                    <a:pt x="344" y="10"/>
                  </a:cubicBezTo>
                  <a:cubicBezTo>
                    <a:pt x="324" y="10"/>
                    <a:pt x="313" y="10"/>
                    <a:pt x="303" y="9"/>
                  </a:cubicBezTo>
                  <a:cubicBezTo>
                    <a:pt x="293" y="7"/>
                    <a:pt x="282" y="6"/>
                    <a:pt x="260" y="6"/>
                  </a:cubicBezTo>
                  <a:lnTo>
                    <a:pt x="179" y="6"/>
                  </a:lnTo>
                  <a:cubicBezTo>
                    <a:pt x="161" y="6"/>
                    <a:pt x="150" y="5"/>
                    <a:pt x="141" y="4"/>
                  </a:cubicBezTo>
                  <a:cubicBezTo>
                    <a:pt x="130" y="2"/>
                    <a:pt x="119" y="1"/>
                    <a:pt x="98" y="1"/>
                  </a:cubicBezTo>
                  <a:cubicBezTo>
                    <a:pt x="77" y="1"/>
                    <a:pt x="67" y="2"/>
                    <a:pt x="56" y="2"/>
                  </a:cubicBezTo>
                  <a:cubicBezTo>
                    <a:pt x="46" y="4"/>
                    <a:pt x="36" y="4"/>
                    <a:pt x="16" y="4"/>
                  </a:cubicBezTo>
                  <a:cubicBezTo>
                    <a:pt x="7" y="4"/>
                    <a:pt x="0" y="10"/>
                    <a:pt x="0" y="20"/>
                  </a:cubicBezTo>
                  <a:cubicBezTo>
                    <a:pt x="0" y="28"/>
                    <a:pt x="7" y="36"/>
                    <a:pt x="16" y="36"/>
                  </a:cubicBezTo>
                  <a:cubicBezTo>
                    <a:pt x="36" y="36"/>
                    <a:pt x="46" y="34"/>
                    <a:pt x="57" y="34"/>
                  </a:cubicBezTo>
                  <a:cubicBezTo>
                    <a:pt x="67" y="33"/>
                    <a:pt x="77" y="33"/>
                    <a:pt x="98" y="33"/>
                  </a:cubicBezTo>
                  <a:cubicBezTo>
                    <a:pt x="116" y="33"/>
                    <a:pt x="127" y="34"/>
                    <a:pt x="136" y="36"/>
                  </a:cubicBezTo>
                  <a:cubicBezTo>
                    <a:pt x="147" y="37"/>
                    <a:pt x="158" y="38"/>
                    <a:pt x="179" y="38"/>
                  </a:cubicBezTo>
                  <a:lnTo>
                    <a:pt x="260" y="38"/>
                  </a:lnTo>
                  <a:cubicBezTo>
                    <a:pt x="281" y="38"/>
                    <a:pt x="292" y="38"/>
                    <a:pt x="301" y="39"/>
                  </a:cubicBezTo>
                  <a:cubicBezTo>
                    <a:pt x="312" y="41"/>
                    <a:pt x="323" y="42"/>
                    <a:pt x="344" y="42"/>
                  </a:cubicBezTo>
                  <a:cubicBezTo>
                    <a:pt x="361" y="42"/>
                    <a:pt x="373" y="38"/>
                    <a:pt x="383" y="36"/>
                  </a:cubicBezTo>
                  <a:cubicBezTo>
                    <a:pt x="388" y="34"/>
                    <a:pt x="392" y="33"/>
                    <a:pt x="395" y="33"/>
                  </a:cubicBezTo>
                  <a:cubicBezTo>
                    <a:pt x="400" y="33"/>
                    <a:pt x="403" y="36"/>
                    <a:pt x="410" y="42"/>
                  </a:cubicBezTo>
                  <a:cubicBezTo>
                    <a:pt x="423" y="54"/>
                    <a:pt x="423" y="55"/>
                    <a:pt x="420" y="70"/>
                  </a:cubicBezTo>
                  <a:cubicBezTo>
                    <a:pt x="418" y="79"/>
                    <a:pt x="416" y="89"/>
                    <a:pt x="416" y="102"/>
                  </a:cubicBezTo>
                  <a:cubicBezTo>
                    <a:pt x="416" y="118"/>
                    <a:pt x="414" y="127"/>
                    <a:pt x="410" y="135"/>
                  </a:cubicBezTo>
                  <a:cubicBezTo>
                    <a:pt x="408" y="145"/>
                    <a:pt x="404" y="157"/>
                    <a:pt x="404" y="178"/>
                  </a:cubicBezTo>
                  <a:cubicBezTo>
                    <a:pt x="404" y="199"/>
                    <a:pt x="405" y="209"/>
                    <a:pt x="407" y="219"/>
                  </a:cubicBezTo>
                  <a:cubicBezTo>
                    <a:pt x="407" y="229"/>
                    <a:pt x="408" y="236"/>
                    <a:pt x="408" y="255"/>
                  </a:cubicBezTo>
                  <a:cubicBezTo>
                    <a:pt x="408" y="273"/>
                    <a:pt x="407" y="280"/>
                    <a:pt x="405" y="290"/>
                  </a:cubicBezTo>
                  <a:cubicBezTo>
                    <a:pt x="403" y="300"/>
                    <a:pt x="402" y="311"/>
                    <a:pt x="402" y="332"/>
                  </a:cubicBezTo>
                  <a:lnTo>
                    <a:pt x="402" y="408"/>
                  </a:lnTo>
                  <a:cubicBezTo>
                    <a:pt x="402" y="428"/>
                    <a:pt x="403" y="438"/>
                    <a:pt x="404" y="448"/>
                  </a:cubicBezTo>
                  <a:cubicBezTo>
                    <a:pt x="405" y="457"/>
                    <a:pt x="407" y="466"/>
                    <a:pt x="407" y="484"/>
                  </a:cubicBezTo>
                  <a:cubicBezTo>
                    <a:pt x="407" y="504"/>
                    <a:pt x="407" y="515"/>
                    <a:pt x="408" y="524"/>
                  </a:cubicBezTo>
                  <a:cubicBezTo>
                    <a:pt x="408" y="534"/>
                    <a:pt x="409" y="543"/>
                    <a:pt x="409" y="562"/>
                  </a:cubicBezTo>
                  <a:lnTo>
                    <a:pt x="409" y="599"/>
                  </a:lnTo>
                  <a:lnTo>
                    <a:pt x="409" y="638"/>
                  </a:lnTo>
                  <a:cubicBezTo>
                    <a:pt x="409" y="655"/>
                    <a:pt x="408" y="665"/>
                    <a:pt x="407" y="674"/>
                  </a:cubicBezTo>
                  <a:cubicBezTo>
                    <a:pt x="405" y="685"/>
                    <a:pt x="404" y="695"/>
                    <a:pt x="404" y="714"/>
                  </a:cubicBezTo>
                  <a:cubicBezTo>
                    <a:pt x="404" y="733"/>
                    <a:pt x="403" y="743"/>
                    <a:pt x="403" y="751"/>
                  </a:cubicBezTo>
                  <a:cubicBezTo>
                    <a:pt x="402" y="761"/>
                    <a:pt x="402" y="771"/>
                    <a:pt x="402" y="791"/>
                  </a:cubicBezTo>
                  <a:cubicBezTo>
                    <a:pt x="402" y="812"/>
                    <a:pt x="405" y="823"/>
                    <a:pt x="408" y="834"/>
                  </a:cubicBezTo>
                  <a:cubicBezTo>
                    <a:pt x="410" y="842"/>
                    <a:pt x="414" y="851"/>
                    <a:pt x="414" y="867"/>
                  </a:cubicBezTo>
                  <a:cubicBezTo>
                    <a:pt x="414" y="884"/>
                    <a:pt x="410" y="893"/>
                    <a:pt x="409" y="901"/>
                  </a:cubicBezTo>
                  <a:cubicBezTo>
                    <a:pt x="408" y="911"/>
                    <a:pt x="405" y="922"/>
                    <a:pt x="405" y="943"/>
                  </a:cubicBezTo>
                  <a:lnTo>
                    <a:pt x="405" y="981"/>
                  </a:lnTo>
                  <a:lnTo>
                    <a:pt x="405" y="1019"/>
                  </a:lnTo>
                  <a:cubicBezTo>
                    <a:pt x="405" y="1038"/>
                    <a:pt x="404" y="1046"/>
                    <a:pt x="403" y="1056"/>
                  </a:cubicBezTo>
                  <a:cubicBezTo>
                    <a:pt x="402" y="1065"/>
                    <a:pt x="400" y="1076"/>
                    <a:pt x="400" y="1096"/>
                  </a:cubicBezTo>
                  <a:cubicBezTo>
                    <a:pt x="400" y="1116"/>
                    <a:pt x="400" y="1126"/>
                    <a:pt x="402" y="1136"/>
                  </a:cubicBezTo>
                  <a:cubicBezTo>
                    <a:pt x="402" y="1146"/>
                    <a:pt x="403" y="1155"/>
                    <a:pt x="403" y="1173"/>
                  </a:cubicBezTo>
                  <a:lnTo>
                    <a:pt x="403" y="1211"/>
                  </a:lnTo>
                  <a:lnTo>
                    <a:pt x="403" y="1249"/>
                  </a:lnTo>
                  <a:cubicBezTo>
                    <a:pt x="403" y="1270"/>
                    <a:pt x="404" y="1281"/>
                    <a:pt x="405" y="1290"/>
                  </a:cubicBezTo>
                  <a:cubicBezTo>
                    <a:pt x="407" y="1300"/>
                    <a:pt x="408" y="1307"/>
                    <a:pt x="408" y="1327"/>
                  </a:cubicBezTo>
                  <a:lnTo>
                    <a:pt x="408" y="1403"/>
                  </a:lnTo>
                  <a:cubicBezTo>
                    <a:pt x="408" y="1421"/>
                    <a:pt x="407" y="1430"/>
                    <a:pt x="407" y="1440"/>
                  </a:cubicBezTo>
                  <a:cubicBezTo>
                    <a:pt x="405" y="1450"/>
                    <a:pt x="405" y="1458"/>
                    <a:pt x="405" y="1479"/>
                  </a:cubicBezTo>
                  <a:cubicBezTo>
                    <a:pt x="405" y="1500"/>
                    <a:pt x="408" y="1512"/>
                    <a:pt x="410" y="1522"/>
                  </a:cubicBezTo>
                  <a:cubicBezTo>
                    <a:pt x="413" y="1530"/>
                    <a:pt x="415" y="1539"/>
                    <a:pt x="415" y="1555"/>
                  </a:cubicBezTo>
                  <a:cubicBezTo>
                    <a:pt x="415" y="1571"/>
                    <a:pt x="414" y="1579"/>
                    <a:pt x="410" y="1589"/>
                  </a:cubicBezTo>
                  <a:cubicBezTo>
                    <a:pt x="408" y="1600"/>
                    <a:pt x="405" y="1610"/>
                    <a:pt x="405" y="1632"/>
                  </a:cubicBezTo>
                  <a:cubicBezTo>
                    <a:pt x="405" y="1653"/>
                    <a:pt x="408" y="1665"/>
                    <a:pt x="410" y="1675"/>
                  </a:cubicBezTo>
                  <a:cubicBezTo>
                    <a:pt x="413" y="1683"/>
                    <a:pt x="415" y="1692"/>
                    <a:pt x="415" y="1709"/>
                  </a:cubicBezTo>
                  <a:cubicBezTo>
                    <a:pt x="415" y="1726"/>
                    <a:pt x="415" y="1736"/>
                    <a:pt x="414" y="1745"/>
                  </a:cubicBezTo>
                  <a:cubicBezTo>
                    <a:pt x="414" y="1756"/>
                    <a:pt x="412" y="1766"/>
                    <a:pt x="412" y="1785"/>
                  </a:cubicBezTo>
                  <a:cubicBezTo>
                    <a:pt x="412" y="1803"/>
                    <a:pt x="409" y="1811"/>
                    <a:pt x="408" y="1820"/>
                  </a:cubicBezTo>
                  <a:cubicBezTo>
                    <a:pt x="406" y="1830"/>
                    <a:pt x="404" y="1841"/>
                    <a:pt x="404" y="1862"/>
                  </a:cubicBezTo>
                  <a:cubicBezTo>
                    <a:pt x="404" y="1884"/>
                    <a:pt x="408" y="1895"/>
                    <a:pt x="410" y="1905"/>
                  </a:cubicBezTo>
                  <a:cubicBezTo>
                    <a:pt x="414" y="1915"/>
                    <a:pt x="416" y="1922"/>
                    <a:pt x="416" y="1938"/>
                  </a:cubicBezTo>
                  <a:cubicBezTo>
                    <a:pt x="416" y="1957"/>
                    <a:pt x="416" y="1966"/>
                    <a:pt x="415" y="1976"/>
                  </a:cubicBezTo>
                  <a:cubicBezTo>
                    <a:pt x="415" y="1986"/>
                    <a:pt x="414" y="1996"/>
                    <a:pt x="414" y="2016"/>
                  </a:cubicBezTo>
                  <a:lnTo>
                    <a:pt x="414" y="2053"/>
                  </a:lnTo>
                  <a:lnTo>
                    <a:pt x="414" y="2092"/>
                  </a:lnTo>
                  <a:lnTo>
                    <a:pt x="414" y="2168"/>
                  </a:lnTo>
                  <a:lnTo>
                    <a:pt x="414" y="2245"/>
                  </a:lnTo>
                  <a:cubicBezTo>
                    <a:pt x="414" y="2264"/>
                    <a:pt x="414" y="2275"/>
                    <a:pt x="415" y="2284"/>
                  </a:cubicBezTo>
                  <a:cubicBezTo>
                    <a:pt x="415" y="2293"/>
                    <a:pt x="416" y="2302"/>
                    <a:pt x="416" y="2321"/>
                  </a:cubicBezTo>
                  <a:cubicBezTo>
                    <a:pt x="416" y="2340"/>
                    <a:pt x="416" y="2350"/>
                    <a:pt x="415" y="2358"/>
                  </a:cubicBezTo>
                  <a:cubicBezTo>
                    <a:pt x="415" y="2369"/>
                    <a:pt x="414" y="2378"/>
                    <a:pt x="414" y="2399"/>
                  </a:cubicBezTo>
                  <a:cubicBezTo>
                    <a:pt x="414" y="2417"/>
                    <a:pt x="414" y="2428"/>
                    <a:pt x="415" y="2437"/>
                  </a:cubicBezTo>
                  <a:cubicBezTo>
                    <a:pt x="415" y="2447"/>
                    <a:pt x="416" y="2457"/>
                    <a:pt x="416" y="2475"/>
                  </a:cubicBezTo>
                  <a:cubicBezTo>
                    <a:pt x="416" y="2494"/>
                    <a:pt x="415" y="2502"/>
                    <a:pt x="414" y="2511"/>
                  </a:cubicBezTo>
                  <a:cubicBezTo>
                    <a:pt x="410" y="2522"/>
                    <a:pt x="409" y="2533"/>
                    <a:pt x="409" y="2553"/>
                  </a:cubicBezTo>
                  <a:cubicBezTo>
                    <a:pt x="409" y="2572"/>
                    <a:pt x="412" y="2585"/>
                    <a:pt x="415" y="2594"/>
                  </a:cubicBezTo>
                  <a:cubicBezTo>
                    <a:pt x="417" y="2603"/>
                    <a:pt x="419" y="2612"/>
                    <a:pt x="419" y="2629"/>
                  </a:cubicBezTo>
                  <a:cubicBezTo>
                    <a:pt x="419" y="2645"/>
                    <a:pt x="416" y="2652"/>
                    <a:pt x="412" y="2661"/>
                  </a:cubicBezTo>
                  <a:cubicBezTo>
                    <a:pt x="408" y="2672"/>
                    <a:pt x="404" y="2683"/>
                    <a:pt x="404" y="2705"/>
                  </a:cubicBezTo>
                  <a:lnTo>
                    <a:pt x="404" y="2781"/>
                  </a:lnTo>
                  <a:cubicBezTo>
                    <a:pt x="404" y="2805"/>
                    <a:pt x="408" y="2815"/>
                    <a:pt x="412" y="2826"/>
                  </a:cubicBezTo>
                  <a:cubicBezTo>
                    <a:pt x="416" y="2834"/>
                    <a:pt x="419" y="2842"/>
                    <a:pt x="419" y="2858"/>
                  </a:cubicBezTo>
                  <a:cubicBezTo>
                    <a:pt x="419" y="2877"/>
                    <a:pt x="419" y="2886"/>
                    <a:pt x="417" y="2896"/>
                  </a:cubicBezTo>
                  <a:cubicBezTo>
                    <a:pt x="417" y="2906"/>
                    <a:pt x="416" y="2915"/>
                    <a:pt x="416" y="2935"/>
                  </a:cubicBezTo>
                  <a:cubicBezTo>
                    <a:pt x="416" y="2953"/>
                    <a:pt x="414" y="2961"/>
                    <a:pt x="412" y="2971"/>
                  </a:cubicBezTo>
                  <a:cubicBezTo>
                    <a:pt x="410" y="2979"/>
                    <a:pt x="408" y="2990"/>
                    <a:pt x="408" y="3011"/>
                  </a:cubicBezTo>
                  <a:cubicBezTo>
                    <a:pt x="408" y="3032"/>
                    <a:pt x="409" y="3041"/>
                    <a:pt x="410" y="3052"/>
                  </a:cubicBezTo>
                  <a:cubicBezTo>
                    <a:pt x="412" y="3062"/>
                    <a:pt x="414" y="3070"/>
                    <a:pt x="414" y="3089"/>
                  </a:cubicBezTo>
                  <a:cubicBezTo>
                    <a:pt x="414" y="3108"/>
                    <a:pt x="414" y="3119"/>
                    <a:pt x="415" y="3128"/>
                  </a:cubicBezTo>
                  <a:cubicBezTo>
                    <a:pt x="415" y="3137"/>
                    <a:pt x="416" y="3148"/>
                    <a:pt x="416" y="3165"/>
                  </a:cubicBezTo>
                  <a:cubicBezTo>
                    <a:pt x="416" y="3182"/>
                    <a:pt x="416" y="3191"/>
                    <a:pt x="415" y="3201"/>
                  </a:cubicBezTo>
                  <a:cubicBezTo>
                    <a:pt x="415" y="3212"/>
                    <a:pt x="414" y="3221"/>
                    <a:pt x="414" y="3241"/>
                  </a:cubicBezTo>
                  <a:lnTo>
                    <a:pt x="414" y="3279"/>
                  </a:lnTo>
                  <a:lnTo>
                    <a:pt x="414" y="3317"/>
                  </a:lnTo>
                  <a:cubicBezTo>
                    <a:pt x="414" y="3336"/>
                    <a:pt x="412" y="3344"/>
                    <a:pt x="410" y="3353"/>
                  </a:cubicBezTo>
                  <a:cubicBezTo>
                    <a:pt x="408" y="3364"/>
                    <a:pt x="406" y="3375"/>
                    <a:pt x="406" y="3395"/>
                  </a:cubicBezTo>
                  <a:cubicBezTo>
                    <a:pt x="406" y="3413"/>
                    <a:pt x="405" y="3423"/>
                    <a:pt x="405" y="3432"/>
                  </a:cubicBezTo>
                  <a:cubicBezTo>
                    <a:pt x="404" y="3442"/>
                    <a:pt x="404" y="3451"/>
                    <a:pt x="404" y="3471"/>
                  </a:cubicBezTo>
                  <a:cubicBezTo>
                    <a:pt x="404" y="3490"/>
                    <a:pt x="404" y="3501"/>
                    <a:pt x="405" y="3510"/>
                  </a:cubicBezTo>
                  <a:cubicBezTo>
                    <a:pt x="405" y="3519"/>
                    <a:pt x="406" y="3529"/>
                    <a:pt x="406" y="3547"/>
                  </a:cubicBezTo>
                  <a:cubicBezTo>
                    <a:pt x="406" y="3567"/>
                    <a:pt x="408" y="3578"/>
                    <a:pt x="409" y="3588"/>
                  </a:cubicBezTo>
                  <a:cubicBezTo>
                    <a:pt x="410" y="3597"/>
                    <a:pt x="412" y="3606"/>
                    <a:pt x="412" y="3624"/>
                  </a:cubicBezTo>
                  <a:lnTo>
                    <a:pt x="412" y="3662"/>
                  </a:lnTo>
                  <a:lnTo>
                    <a:pt x="412" y="3700"/>
                  </a:lnTo>
                  <a:cubicBezTo>
                    <a:pt x="412" y="3717"/>
                    <a:pt x="410" y="3726"/>
                    <a:pt x="408" y="3734"/>
                  </a:cubicBezTo>
                  <a:cubicBezTo>
                    <a:pt x="405" y="3744"/>
                    <a:pt x="403" y="3755"/>
                    <a:pt x="403" y="3776"/>
                  </a:cubicBezTo>
                  <a:cubicBezTo>
                    <a:pt x="403" y="3798"/>
                    <a:pt x="406" y="3808"/>
                    <a:pt x="409" y="3819"/>
                  </a:cubicBezTo>
                  <a:cubicBezTo>
                    <a:pt x="412" y="3829"/>
                    <a:pt x="415" y="3836"/>
                    <a:pt x="415" y="3852"/>
                  </a:cubicBezTo>
                  <a:cubicBezTo>
                    <a:pt x="415" y="3868"/>
                    <a:pt x="412" y="3877"/>
                    <a:pt x="409" y="3887"/>
                  </a:cubicBezTo>
                  <a:cubicBezTo>
                    <a:pt x="406" y="3897"/>
                    <a:pt x="404" y="3908"/>
                    <a:pt x="404" y="3929"/>
                  </a:cubicBezTo>
                  <a:cubicBezTo>
                    <a:pt x="404" y="3949"/>
                    <a:pt x="406" y="3962"/>
                    <a:pt x="409" y="3971"/>
                  </a:cubicBezTo>
                  <a:cubicBezTo>
                    <a:pt x="412" y="3980"/>
                    <a:pt x="414" y="3988"/>
                    <a:pt x="414" y="4005"/>
                  </a:cubicBezTo>
                  <a:cubicBezTo>
                    <a:pt x="414" y="4025"/>
                    <a:pt x="415" y="4034"/>
                    <a:pt x="415" y="4044"/>
                  </a:cubicBezTo>
                  <a:cubicBezTo>
                    <a:pt x="416" y="4054"/>
                    <a:pt x="416" y="4063"/>
                    <a:pt x="416" y="4082"/>
                  </a:cubicBezTo>
                  <a:cubicBezTo>
                    <a:pt x="416" y="4100"/>
                    <a:pt x="415" y="4108"/>
                    <a:pt x="414" y="4118"/>
                  </a:cubicBezTo>
                  <a:cubicBezTo>
                    <a:pt x="412" y="4128"/>
                    <a:pt x="410" y="4138"/>
                    <a:pt x="410" y="4159"/>
                  </a:cubicBezTo>
                  <a:cubicBezTo>
                    <a:pt x="410" y="4178"/>
                    <a:pt x="412" y="4188"/>
                    <a:pt x="414" y="4198"/>
                  </a:cubicBezTo>
                  <a:cubicBezTo>
                    <a:pt x="415" y="4208"/>
                    <a:pt x="416" y="4215"/>
                    <a:pt x="416" y="4235"/>
                  </a:cubicBezTo>
                  <a:cubicBezTo>
                    <a:pt x="416" y="4251"/>
                    <a:pt x="414" y="4258"/>
                    <a:pt x="410" y="4268"/>
                  </a:cubicBezTo>
                  <a:cubicBezTo>
                    <a:pt x="408" y="4279"/>
                    <a:pt x="405" y="4289"/>
                    <a:pt x="405" y="4311"/>
                  </a:cubicBezTo>
                  <a:cubicBezTo>
                    <a:pt x="405" y="4332"/>
                    <a:pt x="408" y="4343"/>
                    <a:pt x="410" y="4354"/>
                  </a:cubicBezTo>
                  <a:cubicBezTo>
                    <a:pt x="414" y="4362"/>
                    <a:pt x="416" y="4370"/>
                    <a:pt x="416" y="4387"/>
                  </a:cubicBezTo>
                  <a:cubicBezTo>
                    <a:pt x="416" y="4405"/>
                    <a:pt x="415" y="4414"/>
                    <a:pt x="414" y="4423"/>
                  </a:cubicBezTo>
                  <a:cubicBezTo>
                    <a:pt x="412" y="4433"/>
                    <a:pt x="410" y="4444"/>
                    <a:pt x="410" y="4464"/>
                  </a:cubicBezTo>
                  <a:cubicBezTo>
                    <a:pt x="410" y="4481"/>
                    <a:pt x="409" y="4491"/>
                    <a:pt x="408" y="4499"/>
                  </a:cubicBezTo>
                  <a:cubicBezTo>
                    <a:pt x="406" y="4509"/>
                    <a:pt x="405" y="4520"/>
                    <a:pt x="405" y="4540"/>
                  </a:cubicBezTo>
                  <a:cubicBezTo>
                    <a:pt x="405" y="4560"/>
                    <a:pt x="408" y="4572"/>
                    <a:pt x="410" y="4582"/>
                  </a:cubicBezTo>
                  <a:cubicBezTo>
                    <a:pt x="414" y="4590"/>
                    <a:pt x="415" y="4599"/>
                    <a:pt x="415" y="4616"/>
                  </a:cubicBezTo>
                  <a:cubicBezTo>
                    <a:pt x="415" y="4635"/>
                    <a:pt x="416" y="4646"/>
                    <a:pt x="416" y="4655"/>
                  </a:cubicBezTo>
                  <a:cubicBezTo>
                    <a:pt x="417" y="4664"/>
                    <a:pt x="417" y="4674"/>
                    <a:pt x="417" y="4692"/>
                  </a:cubicBezTo>
                  <a:cubicBezTo>
                    <a:pt x="417" y="4711"/>
                    <a:pt x="419" y="4722"/>
                    <a:pt x="419" y="4732"/>
                  </a:cubicBezTo>
                  <a:cubicBezTo>
                    <a:pt x="420" y="4740"/>
                    <a:pt x="420" y="4750"/>
                    <a:pt x="420" y="4769"/>
                  </a:cubicBezTo>
                  <a:cubicBezTo>
                    <a:pt x="420" y="4787"/>
                    <a:pt x="420" y="4797"/>
                    <a:pt x="419" y="4807"/>
                  </a:cubicBezTo>
                  <a:cubicBezTo>
                    <a:pt x="419" y="4817"/>
                    <a:pt x="417" y="4826"/>
                    <a:pt x="417" y="4846"/>
                  </a:cubicBezTo>
                  <a:cubicBezTo>
                    <a:pt x="417" y="4863"/>
                    <a:pt x="416" y="4872"/>
                    <a:pt x="414" y="4882"/>
                  </a:cubicBezTo>
                  <a:cubicBezTo>
                    <a:pt x="410" y="4890"/>
                    <a:pt x="408" y="4901"/>
                    <a:pt x="408" y="4922"/>
                  </a:cubicBezTo>
                  <a:cubicBezTo>
                    <a:pt x="408" y="4944"/>
                    <a:pt x="412" y="4954"/>
                    <a:pt x="416" y="4965"/>
                  </a:cubicBezTo>
                  <a:cubicBezTo>
                    <a:pt x="419" y="4975"/>
                    <a:pt x="421" y="4983"/>
                    <a:pt x="421" y="4999"/>
                  </a:cubicBezTo>
                  <a:cubicBezTo>
                    <a:pt x="421" y="5018"/>
                    <a:pt x="420" y="5027"/>
                    <a:pt x="420" y="5037"/>
                  </a:cubicBezTo>
                  <a:cubicBezTo>
                    <a:pt x="419" y="5046"/>
                    <a:pt x="419" y="5055"/>
                    <a:pt x="419" y="5076"/>
                  </a:cubicBezTo>
                  <a:cubicBezTo>
                    <a:pt x="419" y="5092"/>
                    <a:pt x="416" y="5099"/>
                    <a:pt x="414" y="5109"/>
                  </a:cubicBezTo>
                  <a:cubicBezTo>
                    <a:pt x="410" y="5118"/>
                    <a:pt x="406" y="5130"/>
                    <a:pt x="406" y="5152"/>
                  </a:cubicBezTo>
                  <a:cubicBezTo>
                    <a:pt x="406" y="5172"/>
                    <a:pt x="408" y="5182"/>
                    <a:pt x="409" y="5192"/>
                  </a:cubicBezTo>
                  <a:cubicBezTo>
                    <a:pt x="410" y="5201"/>
                    <a:pt x="412" y="5210"/>
                    <a:pt x="412" y="5228"/>
                  </a:cubicBezTo>
                  <a:cubicBezTo>
                    <a:pt x="412" y="5249"/>
                    <a:pt x="415" y="5259"/>
                    <a:pt x="416" y="5269"/>
                  </a:cubicBezTo>
                  <a:cubicBezTo>
                    <a:pt x="417" y="5279"/>
                    <a:pt x="419" y="5289"/>
                    <a:pt x="419" y="5306"/>
                  </a:cubicBezTo>
                  <a:cubicBezTo>
                    <a:pt x="419" y="5324"/>
                    <a:pt x="419" y="5334"/>
                    <a:pt x="417" y="5343"/>
                  </a:cubicBezTo>
                  <a:cubicBezTo>
                    <a:pt x="417" y="5354"/>
                    <a:pt x="416" y="5364"/>
                    <a:pt x="416" y="5383"/>
                  </a:cubicBezTo>
                  <a:lnTo>
                    <a:pt x="416" y="5460"/>
                  </a:lnTo>
                  <a:cubicBezTo>
                    <a:pt x="416" y="5477"/>
                    <a:pt x="414" y="5485"/>
                    <a:pt x="412" y="5494"/>
                  </a:cubicBezTo>
                  <a:cubicBezTo>
                    <a:pt x="409" y="5505"/>
                    <a:pt x="408" y="5516"/>
                    <a:pt x="408" y="5536"/>
                  </a:cubicBezTo>
                  <a:cubicBezTo>
                    <a:pt x="408" y="5556"/>
                    <a:pt x="410" y="5568"/>
                    <a:pt x="414" y="5578"/>
                  </a:cubicBezTo>
                  <a:cubicBezTo>
                    <a:pt x="416" y="5586"/>
                    <a:pt x="417" y="5595"/>
                    <a:pt x="417" y="5612"/>
                  </a:cubicBezTo>
                  <a:cubicBezTo>
                    <a:pt x="417" y="5628"/>
                    <a:pt x="415" y="5637"/>
                    <a:pt x="412" y="5645"/>
                  </a:cubicBezTo>
                  <a:cubicBezTo>
                    <a:pt x="409" y="5656"/>
                    <a:pt x="406" y="5667"/>
                    <a:pt x="406" y="5688"/>
                  </a:cubicBezTo>
                  <a:cubicBezTo>
                    <a:pt x="406" y="5709"/>
                    <a:pt x="406" y="5719"/>
                    <a:pt x="408" y="5729"/>
                  </a:cubicBezTo>
                  <a:cubicBezTo>
                    <a:pt x="408" y="5739"/>
                    <a:pt x="409" y="5747"/>
                    <a:pt x="409" y="5766"/>
                  </a:cubicBezTo>
                  <a:lnTo>
                    <a:pt x="409" y="5805"/>
                  </a:lnTo>
                  <a:lnTo>
                    <a:pt x="409" y="5842"/>
                  </a:lnTo>
                  <a:cubicBezTo>
                    <a:pt x="409" y="5863"/>
                    <a:pt x="409" y="5874"/>
                    <a:pt x="410" y="5883"/>
                  </a:cubicBezTo>
                  <a:cubicBezTo>
                    <a:pt x="410" y="5892"/>
                    <a:pt x="412" y="5901"/>
                    <a:pt x="412" y="5921"/>
                  </a:cubicBezTo>
                  <a:cubicBezTo>
                    <a:pt x="412" y="5939"/>
                    <a:pt x="412" y="5948"/>
                    <a:pt x="410" y="5958"/>
                  </a:cubicBezTo>
                  <a:cubicBezTo>
                    <a:pt x="410" y="5969"/>
                    <a:pt x="409" y="5977"/>
                    <a:pt x="409" y="5998"/>
                  </a:cubicBezTo>
                  <a:cubicBezTo>
                    <a:pt x="409" y="6017"/>
                    <a:pt x="409" y="6026"/>
                    <a:pt x="408" y="6035"/>
                  </a:cubicBezTo>
                  <a:cubicBezTo>
                    <a:pt x="408" y="6046"/>
                    <a:pt x="406" y="6056"/>
                    <a:pt x="406" y="6076"/>
                  </a:cubicBezTo>
                  <a:cubicBezTo>
                    <a:pt x="406" y="6095"/>
                    <a:pt x="406" y="6106"/>
                    <a:pt x="408" y="6116"/>
                  </a:cubicBezTo>
                  <a:cubicBezTo>
                    <a:pt x="408" y="6125"/>
                    <a:pt x="409" y="6135"/>
                    <a:pt x="409" y="6153"/>
                  </a:cubicBezTo>
                  <a:cubicBezTo>
                    <a:pt x="409" y="6170"/>
                    <a:pt x="408" y="6180"/>
                    <a:pt x="406" y="6190"/>
                  </a:cubicBezTo>
                  <a:cubicBezTo>
                    <a:pt x="405" y="6199"/>
                    <a:pt x="404" y="6210"/>
                    <a:pt x="404" y="6229"/>
                  </a:cubicBezTo>
                  <a:cubicBezTo>
                    <a:pt x="404" y="6251"/>
                    <a:pt x="408" y="6261"/>
                    <a:pt x="410" y="6272"/>
                  </a:cubicBezTo>
                  <a:cubicBezTo>
                    <a:pt x="414" y="6282"/>
                    <a:pt x="416" y="6288"/>
                    <a:pt x="416" y="6306"/>
                  </a:cubicBezTo>
                  <a:cubicBezTo>
                    <a:pt x="416" y="6324"/>
                    <a:pt x="416" y="6334"/>
                    <a:pt x="415" y="6344"/>
                  </a:cubicBezTo>
                  <a:cubicBezTo>
                    <a:pt x="415" y="6354"/>
                    <a:pt x="414" y="6363"/>
                    <a:pt x="414" y="6383"/>
                  </a:cubicBezTo>
                  <a:cubicBezTo>
                    <a:pt x="414" y="6403"/>
                    <a:pt x="415" y="6413"/>
                    <a:pt x="415" y="6422"/>
                  </a:cubicBezTo>
                  <a:cubicBezTo>
                    <a:pt x="416" y="6432"/>
                    <a:pt x="416" y="6441"/>
                    <a:pt x="416" y="6459"/>
                  </a:cubicBezTo>
                  <a:cubicBezTo>
                    <a:pt x="416" y="6479"/>
                    <a:pt x="417" y="6489"/>
                    <a:pt x="417" y="6499"/>
                  </a:cubicBezTo>
                  <a:cubicBezTo>
                    <a:pt x="419" y="6508"/>
                    <a:pt x="419" y="6517"/>
                    <a:pt x="419" y="6537"/>
                  </a:cubicBezTo>
                  <a:cubicBezTo>
                    <a:pt x="419" y="6555"/>
                    <a:pt x="418" y="6563"/>
                    <a:pt x="416" y="6572"/>
                  </a:cubicBezTo>
                  <a:cubicBezTo>
                    <a:pt x="415" y="6582"/>
                    <a:pt x="414" y="6592"/>
                    <a:pt x="414" y="6613"/>
                  </a:cubicBezTo>
                  <a:cubicBezTo>
                    <a:pt x="414" y="6631"/>
                    <a:pt x="412" y="6640"/>
                    <a:pt x="412" y="6650"/>
                  </a:cubicBezTo>
                  <a:cubicBezTo>
                    <a:pt x="412" y="6659"/>
                    <a:pt x="410" y="6668"/>
                    <a:pt x="410" y="6689"/>
                  </a:cubicBezTo>
                  <a:cubicBezTo>
                    <a:pt x="410" y="6709"/>
                    <a:pt x="412" y="6720"/>
                    <a:pt x="414" y="6729"/>
                  </a:cubicBezTo>
                  <a:cubicBezTo>
                    <a:pt x="414" y="6737"/>
                    <a:pt x="415" y="6746"/>
                    <a:pt x="415" y="6765"/>
                  </a:cubicBezTo>
                  <a:lnTo>
                    <a:pt x="415" y="6918"/>
                  </a:lnTo>
                  <a:cubicBezTo>
                    <a:pt x="415" y="6936"/>
                    <a:pt x="416" y="6947"/>
                    <a:pt x="416" y="6956"/>
                  </a:cubicBezTo>
                  <a:cubicBezTo>
                    <a:pt x="418" y="6966"/>
                    <a:pt x="418" y="6975"/>
                    <a:pt x="418" y="6994"/>
                  </a:cubicBezTo>
                  <a:cubicBezTo>
                    <a:pt x="418" y="7011"/>
                    <a:pt x="416" y="7021"/>
                    <a:pt x="415" y="7030"/>
                  </a:cubicBezTo>
                  <a:cubicBezTo>
                    <a:pt x="414" y="7041"/>
                    <a:pt x="413" y="7051"/>
                    <a:pt x="413" y="7070"/>
                  </a:cubicBezTo>
                  <a:lnTo>
                    <a:pt x="413" y="7109"/>
                  </a:lnTo>
                  <a:lnTo>
                    <a:pt x="413" y="7146"/>
                  </a:lnTo>
                  <a:cubicBezTo>
                    <a:pt x="413" y="7164"/>
                    <a:pt x="413" y="7173"/>
                    <a:pt x="410" y="7182"/>
                  </a:cubicBezTo>
                  <a:cubicBezTo>
                    <a:pt x="410" y="7193"/>
                    <a:pt x="409" y="7203"/>
                    <a:pt x="409" y="7223"/>
                  </a:cubicBezTo>
                  <a:cubicBezTo>
                    <a:pt x="409" y="7241"/>
                    <a:pt x="408" y="7251"/>
                    <a:pt x="408" y="7261"/>
                  </a:cubicBezTo>
                  <a:cubicBezTo>
                    <a:pt x="406" y="7269"/>
                    <a:pt x="406" y="7279"/>
                    <a:pt x="406" y="7299"/>
                  </a:cubicBezTo>
                  <a:cubicBezTo>
                    <a:pt x="406" y="7320"/>
                    <a:pt x="409" y="7331"/>
                    <a:pt x="412" y="7341"/>
                  </a:cubicBezTo>
                  <a:cubicBezTo>
                    <a:pt x="415" y="7350"/>
                    <a:pt x="416" y="7358"/>
                    <a:pt x="416" y="7375"/>
                  </a:cubicBezTo>
                  <a:cubicBezTo>
                    <a:pt x="416" y="7391"/>
                    <a:pt x="414" y="7400"/>
                    <a:pt x="410" y="7408"/>
                  </a:cubicBezTo>
                  <a:cubicBezTo>
                    <a:pt x="408" y="7418"/>
                    <a:pt x="404" y="7430"/>
                    <a:pt x="404" y="7452"/>
                  </a:cubicBezTo>
                  <a:cubicBezTo>
                    <a:pt x="404" y="7474"/>
                    <a:pt x="406" y="7483"/>
                    <a:pt x="408" y="7493"/>
                  </a:cubicBezTo>
                  <a:cubicBezTo>
                    <a:pt x="409" y="7503"/>
                    <a:pt x="410" y="7512"/>
                    <a:pt x="410" y="7529"/>
                  </a:cubicBezTo>
                  <a:lnTo>
                    <a:pt x="410" y="7568"/>
                  </a:lnTo>
                  <a:lnTo>
                    <a:pt x="410" y="7606"/>
                  </a:lnTo>
                  <a:cubicBezTo>
                    <a:pt x="410" y="7624"/>
                    <a:pt x="409" y="7632"/>
                    <a:pt x="408" y="7642"/>
                  </a:cubicBezTo>
                  <a:cubicBezTo>
                    <a:pt x="407" y="7653"/>
                    <a:pt x="405" y="7662"/>
                    <a:pt x="405" y="7683"/>
                  </a:cubicBezTo>
                  <a:cubicBezTo>
                    <a:pt x="405" y="7704"/>
                    <a:pt x="408" y="7716"/>
                    <a:pt x="410" y="7726"/>
                  </a:cubicBezTo>
                  <a:cubicBezTo>
                    <a:pt x="414" y="7733"/>
                    <a:pt x="416" y="7742"/>
                    <a:pt x="416" y="7759"/>
                  </a:cubicBezTo>
                  <a:cubicBezTo>
                    <a:pt x="416" y="7775"/>
                    <a:pt x="414" y="7782"/>
                    <a:pt x="410" y="7792"/>
                  </a:cubicBezTo>
                  <a:cubicBezTo>
                    <a:pt x="406" y="7802"/>
                    <a:pt x="404" y="7813"/>
                    <a:pt x="404" y="7835"/>
                  </a:cubicBezTo>
                  <a:cubicBezTo>
                    <a:pt x="404" y="7857"/>
                    <a:pt x="408" y="7868"/>
                    <a:pt x="412" y="7879"/>
                  </a:cubicBezTo>
                  <a:cubicBezTo>
                    <a:pt x="415" y="7888"/>
                    <a:pt x="417" y="7897"/>
                    <a:pt x="417" y="7913"/>
                  </a:cubicBezTo>
                  <a:cubicBezTo>
                    <a:pt x="417" y="7929"/>
                    <a:pt x="415" y="7937"/>
                    <a:pt x="412" y="7946"/>
                  </a:cubicBezTo>
                  <a:cubicBezTo>
                    <a:pt x="409" y="7956"/>
                    <a:pt x="405" y="7968"/>
                    <a:pt x="405" y="7989"/>
                  </a:cubicBezTo>
                  <a:cubicBezTo>
                    <a:pt x="405" y="8007"/>
                    <a:pt x="407" y="8018"/>
                    <a:pt x="407" y="8028"/>
                  </a:cubicBezTo>
                  <a:cubicBezTo>
                    <a:pt x="408" y="8037"/>
                    <a:pt x="408" y="8047"/>
                    <a:pt x="408" y="8065"/>
                  </a:cubicBezTo>
                  <a:lnTo>
                    <a:pt x="408" y="8103"/>
                  </a:lnTo>
                  <a:lnTo>
                    <a:pt x="408" y="8141"/>
                  </a:lnTo>
                  <a:cubicBezTo>
                    <a:pt x="408" y="8160"/>
                    <a:pt x="407" y="8169"/>
                    <a:pt x="407" y="8179"/>
                  </a:cubicBezTo>
                  <a:cubicBezTo>
                    <a:pt x="405" y="8188"/>
                    <a:pt x="405" y="8198"/>
                    <a:pt x="405" y="8217"/>
                  </a:cubicBezTo>
                  <a:lnTo>
                    <a:pt x="405" y="8294"/>
                  </a:lnTo>
                  <a:cubicBezTo>
                    <a:pt x="405" y="8316"/>
                    <a:pt x="408" y="8325"/>
                    <a:pt x="409" y="8336"/>
                  </a:cubicBezTo>
                  <a:cubicBezTo>
                    <a:pt x="410" y="8345"/>
                    <a:pt x="412" y="8354"/>
                    <a:pt x="412" y="8371"/>
                  </a:cubicBezTo>
                  <a:lnTo>
                    <a:pt x="412" y="8411"/>
                  </a:lnTo>
                  <a:lnTo>
                    <a:pt x="412" y="8447"/>
                  </a:lnTo>
                  <a:cubicBezTo>
                    <a:pt x="412" y="8466"/>
                    <a:pt x="409" y="8473"/>
                    <a:pt x="408" y="8483"/>
                  </a:cubicBezTo>
                  <a:cubicBezTo>
                    <a:pt x="406" y="8493"/>
                    <a:pt x="404" y="8503"/>
                    <a:pt x="404" y="8525"/>
                  </a:cubicBezTo>
                  <a:cubicBezTo>
                    <a:pt x="404" y="8543"/>
                    <a:pt x="405" y="8553"/>
                    <a:pt x="405" y="8563"/>
                  </a:cubicBezTo>
                  <a:cubicBezTo>
                    <a:pt x="407" y="8573"/>
                    <a:pt x="407" y="8581"/>
                    <a:pt x="407" y="8601"/>
                  </a:cubicBezTo>
                  <a:cubicBezTo>
                    <a:pt x="407" y="8622"/>
                    <a:pt x="408" y="8632"/>
                    <a:pt x="409" y="8642"/>
                  </a:cubicBezTo>
                  <a:cubicBezTo>
                    <a:pt x="410" y="8652"/>
                    <a:pt x="412" y="8661"/>
                    <a:pt x="412" y="8679"/>
                  </a:cubicBezTo>
                  <a:cubicBezTo>
                    <a:pt x="412" y="8697"/>
                    <a:pt x="410" y="8706"/>
                    <a:pt x="409" y="8714"/>
                  </a:cubicBezTo>
                  <a:cubicBezTo>
                    <a:pt x="408" y="8724"/>
                    <a:pt x="407" y="8735"/>
                    <a:pt x="407" y="8755"/>
                  </a:cubicBezTo>
                  <a:cubicBezTo>
                    <a:pt x="407" y="8776"/>
                    <a:pt x="409" y="8786"/>
                    <a:pt x="410" y="8797"/>
                  </a:cubicBezTo>
                  <a:cubicBezTo>
                    <a:pt x="412" y="8805"/>
                    <a:pt x="414" y="8815"/>
                    <a:pt x="414" y="8832"/>
                  </a:cubicBezTo>
                  <a:cubicBezTo>
                    <a:pt x="414" y="8851"/>
                    <a:pt x="413" y="8859"/>
                    <a:pt x="410" y="8868"/>
                  </a:cubicBezTo>
                  <a:cubicBezTo>
                    <a:pt x="409" y="8878"/>
                    <a:pt x="408" y="8889"/>
                    <a:pt x="408" y="8909"/>
                  </a:cubicBezTo>
                  <a:cubicBezTo>
                    <a:pt x="408" y="8927"/>
                    <a:pt x="409" y="8938"/>
                    <a:pt x="409" y="8948"/>
                  </a:cubicBezTo>
                  <a:cubicBezTo>
                    <a:pt x="410" y="8957"/>
                    <a:pt x="410" y="8966"/>
                    <a:pt x="410" y="8985"/>
                  </a:cubicBezTo>
                  <a:lnTo>
                    <a:pt x="410" y="9024"/>
                  </a:lnTo>
                  <a:lnTo>
                    <a:pt x="410" y="9062"/>
                  </a:lnTo>
                  <a:cubicBezTo>
                    <a:pt x="410" y="9084"/>
                    <a:pt x="414" y="9093"/>
                    <a:pt x="415" y="9104"/>
                  </a:cubicBezTo>
                  <a:cubicBezTo>
                    <a:pt x="416" y="9114"/>
                    <a:pt x="418" y="9123"/>
                    <a:pt x="418" y="9140"/>
                  </a:cubicBezTo>
                  <a:cubicBezTo>
                    <a:pt x="418" y="9161"/>
                    <a:pt x="418" y="9172"/>
                    <a:pt x="419" y="9180"/>
                  </a:cubicBezTo>
                  <a:cubicBezTo>
                    <a:pt x="419" y="9190"/>
                    <a:pt x="420" y="9199"/>
                    <a:pt x="420" y="9218"/>
                  </a:cubicBezTo>
                  <a:cubicBezTo>
                    <a:pt x="420" y="9237"/>
                    <a:pt x="419" y="9244"/>
                    <a:pt x="418" y="9254"/>
                  </a:cubicBezTo>
                  <a:cubicBezTo>
                    <a:pt x="415" y="9265"/>
                    <a:pt x="414" y="9275"/>
                    <a:pt x="414" y="9296"/>
                  </a:cubicBezTo>
                  <a:cubicBezTo>
                    <a:pt x="414" y="9314"/>
                    <a:pt x="414" y="9324"/>
                    <a:pt x="413" y="9333"/>
                  </a:cubicBezTo>
                  <a:cubicBezTo>
                    <a:pt x="413" y="9344"/>
                    <a:pt x="410" y="9354"/>
                    <a:pt x="410" y="9373"/>
                  </a:cubicBezTo>
                  <a:lnTo>
                    <a:pt x="410" y="9410"/>
                  </a:lnTo>
                  <a:lnTo>
                    <a:pt x="410" y="9450"/>
                  </a:lnTo>
                  <a:cubicBezTo>
                    <a:pt x="410" y="9468"/>
                    <a:pt x="409" y="9478"/>
                    <a:pt x="409" y="9488"/>
                  </a:cubicBezTo>
                  <a:cubicBezTo>
                    <a:pt x="408" y="9497"/>
                    <a:pt x="408" y="9507"/>
                    <a:pt x="408" y="9527"/>
                  </a:cubicBezTo>
                  <a:cubicBezTo>
                    <a:pt x="408" y="9549"/>
                    <a:pt x="410" y="9560"/>
                    <a:pt x="414" y="9570"/>
                  </a:cubicBezTo>
                  <a:cubicBezTo>
                    <a:pt x="416" y="9580"/>
                    <a:pt x="418" y="9587"/>
                    <a:pt x="418" y="9605"/>
                  </a:cubicBezTo>
                  <a:cubicBezTo>
                    <a:pt x="418" y="9614"/>
                    <a:pt x="424" y="9621"/>
                    <a:pt x="434" y="9621"/>
                  </a:cubicBezTo>
                  <a:cubicBezTo>
                    <a:pt x="443" y="9621"/>
                    <a:pt x="450" y="9614"/>
                    <a:pt x="450" y="9609"/>
                  </a:cubicBezTo>
                  <a:cubicBezTo>
                    <a:pt x="450" y="9587"/>
                    <a:pt x="447" y="9575"/>
                    <a:pt x="445" y="9566"/>
                  </a:cubicBezTo>
                  <a:cubicBezTo>
                    <a:pt x="442" y="9556"/>
                    <a:pt x="440" y="9549"/>
                    <a:pt x="440" y="9531"/>
                  </a:cubicBezTo>
                  <a:cubicBezTo>
                    <a:pt x="440" y="9512"/>
                    <a:pt x="442" y="9503"/>
                    <a:pt x="442" y="9494"/>
                  </a:cubicBezTo>
                  <a:cubicBezTo>
                    <a:pt x="443" y="9483"/>
                    <a:pt x="443" y="9474"/>
                    <a:pt x="443" y="9453"/>
                  </a:cubicBezTo>
                  <a:lnTo>
                    <a:pt x="443" y="9416"/>
                  </a:lnTo>
                  <a:lnTo>
                    <a:pt x="443" y="9377"/>
                  </a:lnTo>
                  <a:cubicBezTo>
                    <a:pt x="443" y="9358"/>
                    <a:pt x="443" y="9349"/>
                    <a:pt x="445" y="9340"/>
                  </a:cubicBezTo>
                  <a:cubicBezTo>
                    <a:pt x="445" y="9329"/>
                    <a:pt x="446" y="9319"/>
                    <a:pt x="446" y="9299"/>
                  </a:cubicBezTo>
                  <a:cubicBezTo>
                    <a:pt x="446" y="9281"/>
                    <a:pt x="447" y="9272"/>
                    <a:pt x="448" y="9264"/>
                  </a:cubicBezTo>
                  <a:cubicBezTo>
                    <a:pt x="451" y="9253"/>
                    <a:pt x="452" y="9242"/>
                    <a:pt x="452" y="9222"/>
                  </a:cubicBezTo>
                  <a:cubicBezTo>
                    <a:pt x="452" y="9202"/>
                    <a:pt x="452" y="9191"/>
                    <a:pt x="451" y="9181"/>
                  </a:cubicBezTo>
                  <a:cubicBezTo>
                    <a:pt x="451" y="9173"/>
                    <a:pt x="450" y="9163"/>
                    <a:pt x="450" y="9144"/>
                  </a:cubicBezTo>
                  <a:cubicBezTo>
                    <a:pt x="450" y="9122"/>
                    <a:pt x="447" y="9114"/>
                    <a:pt x="446" y="9103"/>
                  </a:cubicBezTo>
                  <a:cubicBezTo>
                    <a:pt x="445" y="9093"/>
                    <a:pt x="443" y="9084"/>
                    <a:pt x="443" y="9067"/>
                  </a:cubicBezTo>
                  <a:lnTo>
                    <a:pt x="443" y="9028"/>
                  </a:lnTo>
                  <a:lnTo>
                    <a:pt x="443" y="8988"/>
                  </a:lnTo>
                  <a:cubicBezTo>
                    <a:pt x="443" y="8970"/>
                    <a:pt x="442" y="8959"/>
                    <a:pt x="442" y="8950"/>
                  </a:cubicBezTo>
                  <a:cubicBezTo>
                    <a:pt x="440" y="8940"/>
                    <a:pt x="440" y="8932"/>
                    <a:pt x="440" y="8912"/>
                  </a:cubicBezTo>
                  <a:cubicBezTo>
                    <a:pt x="440" y="8894"/>
                    <a:pt x="442" y="8886"/>
                    <a:pt x="443" y="8876"/>
                  </a:cubicBezTo>
                  <a:cubicBezTo>
                    <a:pt x="444" y="8867"/>
                    <a:pt x="446" y="8857"/>
                    <a:pt x="446" y="8836"/>
                  </a:cubicBezTo>
                  <a:cubicBezTo>
                    <a:pt x="446" y="8815"/>
                    <a:pt x="443" y="8805"/>
                    <a:pt x="442" y="8794"/>
                  </a:cubicBezTo>
                  <a:cubicBezTo>
                    <a:pt x="440" y="8785"/>
                    <a:pt x="438" y="8776"/>
                    <a:pt x="438" y="8758"/>
                  </a:cubicBezTo>
                  <a:cubicBezTo>
                    <a:pt x="438" y="8740"/>
                    <a:pt x="440" y="8731"/>
                    <a:pt x="442" y="8723"/>
                  </a:cubicBezTo>
                  <a:cubicBezTo>
                    <a:pt x="443" y="8713"/>
                    <a:pt x="444" y="8702"/>
                    <a:pt x="444" y="8682"/>
                  </a:cubicBezTo>
                  <a:cubicBezTo>
                    <a:pt x="444" y="8661"/>
                    <a:pt x="443" y="8650"/>
                    <a:pt x="442" y="8640"/>
                  </a:cubicBezTo>
                  <a:cubicBezTo>
                    <a:pt x="440" y="8632"/>
                    <a:pt x="438" y="8622"/>
                    <a:pt x="438" y="8605"/>
                  </a:cubicBezTo>
                  <a:cubicBezTo>
                    <a:pt x="438" y="8586"/>
                    <a:pt x="437" y="8575"/>
                    <a:pt x="437" y="8565"/>
                  </a:cubicBezTo>
                  <a:cubicBezTo>
                    <a:pt x="436" y="8557"/>
                    <a:pt x="436" y="8547"/>
                    <a:pt x="436" y="8528"/>
                  </a:cubicBezTo>
                  <a:cubicBezTo>
                    <a:pt x="436" y="8511"/>
                    <a:pt x="438" y="8503"/>
                    <a:pt x="440" y="8493"/>
                  </a:cubicBezTo>
                  <a:cubicBezTo>
                    <a:pt x="442" y="8483"/>
                    <a:pt x="444" y="8473"/>
                    <a:pt x="444" y="8452"/>
                  </a:cubicBezTo>
                  <a:lnTo>
                    <a:pt x="444" y="8413"/>
                  </a:lnTo>
                  <a:lnTo>
                    <a:pt x="444" y="8376"/>
                  </a:lnTo>
                  <a:cubicBezTo>
                    <a:pt x="444" y="8354"/>
                    <a:pt x="442" y="8345"/>
                    <a:pt x="440" y="8334"/>
                  </a:cubicBezTo>
                  <a:cubicBezTo>
                    <a:pt x="438" y="8324"/>
                    <a:pt x="437" y="8316"/>
                    <a:pt x="437" y="8297"/>
                  </a:cubicBezTo>
                  <a:lnTo>
                    <a:pt x="437" y="8221"/>
                  </a:lnTo>
                  <a:cubicBezTo>
                    <a:pt x="437" y="8203"/>
                    <a:pt x="438" y="8194"/>
                    <a:pt x="438" y="8184"/>
                  </a:cubicBezTo>
                  <a:cubicBezTo>
                    <a:pt x="440" y="8174"/>
                    <a:pt x="440" y="8166"/>
                    <a:pt x="440" y="8145"/>
                  </a:cubicBezTo>
                  <a:lnTo>
                    <a:pt x="440" y="8108"/>
                  </a:lnTo>
                  <a:lnTo>
                    <a:pt x="440" y="8069"/>
                  </a:lnTo>
                  <a:cubicBezTo>
                    <a:pt x="440" y="8050"/>
                    <a:pt x="438" y="8039"/>
                    <a:pt x="438" y="8030"/>
                  </a:cubicBezTo>
                  <a:cubicBezTo>
                    <a:pt x="437" y="8021"/>
                    <a:pt x="437" y="8011"/>
                    <a:pt x="437" y="7992"/>
                  </a:cubicBezTo>
                  <a:cubicBezTo>
                    <a:pt x="437" y="7976"/>
                    <a:pt x="440" y="7969"/>
                    <a:pt x="443" y="7959"/>
                  </a:cubicBezTo>
                  <a:cubicBezTo>
                    <a:pt x="446" y="7949"/>
                    <a:pt x="449" y="7938"/>
                    <a:pt x="449" y="7916"/>
                  </a:cubicBezTo>
                  <a:cubicBezTo>
                    <a:pt x="449" y="7894"/>
                    <a:pt x="446" y="7883"/>
                    <a:pt x="442" y="7872"/>
                  </a:cubicBezTo>
                  <a:cubicBezTo>
                    <a:pt x="438" y="7863"/>
                    <a:pt x="436" y="7855"/>
                    <a:pt x="436" y="7839"/>
                  </a:cubicBezTo>
                  <a:cubicBezTo>
                    <a:pt x="436" y="7823"/>
                    <a:pt x="438" y="7814"/>
                    <a:pt x="442" y="7805"/>
                  </a:cubicBezTo>
                  <a:cubicBezTo>
                    <a:pt x="446" y="7796"/>
                    <a:pt x="448" y="7783"/>
                    <a:pt x="448" y="7762"/>
                  </a:cubicBezTo>
                  <a:cubicBezTo>
                    <a:pt x="448" y="7740"/>
                    <a:pt x="446" y="7729"/>
                    <a:pt x="443" y="7719"/>
                  </a:cubicBezTo>
                  <a:cubicBezTo>
                    <a:pt x="440" y="7712"/>
                    <a:pt x="437" y="7703"/>
                    <a:pt x="437" y="7686"/>
                  </a:cubicBezTo>
                  <a:cubicBezTo>
                    <a:pt x="437" y="7669"/>
                    <a:pt x="438" y="7659"/>
                    <a:pt x="440" y="7649"/>
                  </a:cubicBezTo>
                  <a:cubicBezTo>
                    <a:pt x="442" y="7639"/>
                    <a:pt x="443" y="7630"/>
                    <a:pt x="443" y="7610"/>
                  </a:cubicBezTo>
                  <a:lnTo>
                    <a:pt x="443" y="7571"/>
                  </a:lnTo>
                  <a:lnTo>
                    <a:pt x="443" y="7532"/>
                  </a:lnTo>
                  <a:cubicBezTo>
                    <a:pt x="443" y="7510"/>
                    <a:pt x="440" y="7502"/>
                    <a:pt x="438" y="7491"/>
                  </a:cubicBezTo>
                  <a:cubicBezTo>
                    <a:pt x="437" y="7481"/>
                    <a:pt x="436" y="7472"/>
                    <a:pt x="436" y="7455"/>
                  </a:cubicBezTo>
                  <a:cubicBezTo>
                    <a:pt x="436" y="7438"/>
                    <a:pt x="438" y="7430"/>
                    <a:pt x="442" y="7421"/>
                  </a:cubicBezTo>
                  <a:cubicBezTo>
                    <a:pt x="444" y="7412"/>
                    <a:pt x="448" y="7400"/>
                    <a:pt x="448" y="7378"/>
                  </a:cubicBezTo>
                  <a:cubicBezTo>
                    <a:pt x="448" y="7358"/>
                    <a:pt x="446" y="7346"/>
                    <a:pt x="443" y="7337"/>
                  </a:cubicBezTo>
                  <a:cubicBezTo>
                    <a:pt x="440" y="7327"/>
                    <a:pt x="438" y="7320"/>
                    <a:pt x="438" y="7301"/>
                  </a:cubicBezTo>
                  <a:cubicBezTo>
                    <a:pt x="438" y="7283"/>
                    <a:pt x="440" y="7273"/>
                    <a:pt x="440" y="7264"/>
                  </a:cubicBezTo>
                  <a:cubicBezTo>
                    <a:pt x="442" y="7255"/>
                    <a:pt x="442" y="7246"/>
                    <a:pt x="442" y="7225"/>
                  </a:cubicBezTo>
                  <a:cubicBezTo>
                    <a:pt x="442" y="7208"/>
                    <a:pt x="442" y="7199"/>
                    <a:pt x="443" y="7189"/>
                  </a:cubicBezTo>
                  <a:cubicBezTo>
                    <a:pt x="443" y="7178"/>
                    <a:pt x="445" y="7170"/>
                    <a:pt x="445" y="7149"/>
                  </a:cubicBezTo>
                  <a:lnTo>
                    <a:pt x="445" y="7111"/>
                  </a:lnTo>
                  <a:lnTo>
                    <a:pt x="445" y="7073"/>
                  </a:lnTo>
                  <a:cubicBezTo>
                    <a:pt x="445" y="7055"/>
                    <a:pt x="446" y="7046"/>
                    <a:pt x="447" y="7037"/>
                  </a:cubicBezTo>
                  <a:cubicBezTo>
                    <a:pt x="448" y="7026"/>
                    <a:pt x="450" y="7016"/>
                    <a:pt x="450" y="6996"/>
                  </a:cubicBezTo>
                  <a:cubicBezTo>
                    <a:pt x="450" y="6978"/>
                    <a:pt x="448" y="6967"/>
                    <a:pt x="448" y="6958"/>
                  </a:cubicBezTo>
                  <a:cubicBezTo>
                    <a:pt x="447" y="6948"/>
                    <a:pt x="447" y="6939"/>
                    <a:pt x="447" y="6920"/>
                  </a:cubicBezTo>
                  <a:lnTo>
                    <a:pt x="447" y="6768"/>
                  </a:lnTo>
                  <a:cubicBezTo>
                    <a:pt x="447" y="6748"/>
                    <a:pt x="446" y="6737"/>
                    <a:pt x="444" y="6727"/>
                  </a:cubicBezTo>
                  <a:cubicBezTo>
                    <a:pt x="444" y="6718"/>
                    <a:pt x="443" y="6710"/>
                    <a:pt x="443" y="6691"/>
                  </a:cubicBezTo>
                  <a:cubicBezTo>
                    <a:pt x="443" y="6673"/>
                    <a:pt x="444" y="6663"/>
                    <a:pt x="444" y="6653"/>
                  </a:cubicBezTo>
                  <a:cubicBezTo>
                    <a:pt x="444" y="6645"/>
                    <a:pt x="446" y="6635"/>
                    <a:pt x="446" y="6615"/>
                  </a:cubicBezTo>
                  <a:cubicBezTo>
                    <a:pt x="446" y="6597"/>
                    <a:pt x="447" y="6588"/>
                    <a:pt x="448" y="6578"/>
                  </a:cubicBezTo>
                  <a:cubicBezTo>
                    <a:pt x="449" y="6570"/>
                    <a:pt x="451" y="6559"/>
                    <a:pt x="451" y="6539"/>
                  </a:cubicBezTo>
                  <a:cubicBezTo>
                    <a:pt x="451" y="6519"/>
                    <a:pt x="449" y="6509"/>
                    <a:pt x="449" y="6500"/>
                  </a:cubicBezTo>
                  <a:cubicBezTo>
                    <a:pt x="448" y="6490"/>
                    <a:pt x="448" y="6481"/>
                    <a:pt x="448" y="6463"/>
                  </a:cubicBezTo>
                  <a:cubicBezTo>
                    <a:pt x="448" y="6443"/>
                    <a:pt x="447" y="6433"/>
                    <a:pt x="447" y="6423"/>
                  </a:cubicBezTo>
                  <a:cubicBezTo>
                    <a:pt x="446" y="6414"/>
                    <a:pt x="446" y="6405"/>
                    <a:pt x="446" y="6386"/>
                  </a:cubicBezTo>
                  <a:cubicBezTo>
                    <a:pt x="446" y="6367"/>
                    <a:pt x="446" y="6358"/>
                    <a:pt x="447" y="6348"/>
                  </a:cubicBezTo>
                  <a:cubicBezTo>
                    <a:pt x="447" y="6337"/>
                    <a:pt x="448" y="6329"/>
                    <a:pt x="448" y="6308"/>
                  </a:cubicBezTo>
                  <a:cubicBezTo>
                    <a:pt x="448" y="6287"/>
                    <a:pt x="444" y="6276"/>
                    <a:pt x="442" y="6266"/>
                  </a:cubicBezTo>
                  <a:cubicBezTo>
                    <a:pt x="438" y="6256"/>
                    <a:pt x="436" y="6248"/>
                    <a:pt x="436" y="6232"/>
                  </a:cubicBezTo>
                  <a:cubicBezTo>
                    <a:pt x="436" y="6214"/>
                    <a:pt x="437" y="6206"/>
                    <a:pt x="438" y="6196"/>
                  </a:cubicBezTo>
                  <a:cubicBezTo>
                    <a:pt x="440" y="6186"/>
                    <a:pt x="442" y="6176"/>
                    <a:pt x="442" y="6155"/>
                  </a:cubicBezTo>
                  <a:cubicBezTo>
                    <a:pt x="442" y="6136"/>
                    <a:pt x="442" y="6125"/>
                    <a:pt x="440" y="6116"/>
                  </a:cubicBezTo>
                  <a:cubicBezTo>
                    <a:pt x="440" y="6106"/>
                    <a:pt x="438" y="6096"/>
                    <a:pt x="438" y="6078"/>
                  </a:cubicBezTo>
                  <a:cubicBezTo>
                    <a:pt x="438" y="6059"/>
                    <a:pt x="438" y="6050"/>
                    <a:pt x="440" y="6041"/>
                  </a:cubicBezTo>
                  <a:cubicBezTo>
                    <a:pt x="440" y="6030"/>
                    <a:pt x="442" y="6020"/>
                    <a:pt x="442" y="6000"/>
                  </a:cubicBezTo>
                  <a:cubicBezTo>
                    <a:pt x="442" y="5982"/>
                    <a:pt x="442" y="5972"/>
                    <a:pt x="443" y="5962"/>
                  </a:cubicBezTo>
                  <a:cubicBezTo>
                    <a:pt x="443" y="5953"/>
                    <a:pt x="444" y="5943"/>
                    <a:pt x="444" y="5923"/>
                  </a:cubicBezTo>
                  <a:cubicBezTo>
                    <a:pt x="444" y="5902"/>
                    <a:pt x="444" y="5892"/>
                    <a:pt x="443" y="5882"/>
                  </a:cubicBezTo>
                  <a:cubicBezTo>
                    <a:pt x="443" y="5874"/>
                    <a:pt x="442" y="5864"/>
                    <a:pt x="442" y="5846"/>
                  </a:cubicBezTo>
                  <a:lnTo>
                    <a:pt x="442" y="5806"/>
                  </a:lnTo>
                  <a:lnTo>
                    <a:pt x="442" y="5769"/>
                  </a:lnTo>
                  <a:cubicBezTo>
                    <a:pt x="442" y="5749"/>
                    <a:pt x="442" y="5739"/>
                    <a:pt x="440" y="5729"/>
                  </a:cubicBezTo>
                  <a:cubicBezTo>
                    <a:pt x="440" y="5719"/>
                    <a:pt x="438" y="5710"/>
                    <a:pt x="438" y="5691"/>
                  </a:cubicBezTo>
                  <a:cubicBezTo>
                    <a:pt x="438" y="5675"/>
                    <a:pt x="442" y="5667"/>
                    <a:pt x="444" y="5658"/>
                  </a:cubicBezTo>
                  <a:cubicBezTo>
                    <a:pt x="447" y="5648"/>
                    <a:pt x="449" y="5637"/>
                    <a:pt x="449" y="5615"/>
                  </a:cubicBezTo>
                  <a:cubicBezTo>
                    <a:pt x="449" y="5595"/>
                    <a:pt x="447" y="5583"/>
                    <a:pt x="444" y="5574"/>
                  </a:cubicBezTo>
                  <a:cubicBezTo>
                    <a:pt x="442" y="5564"/>
                    <a:pt x="440" y="5555"/>
                    <a:pt x="440" y="5538"/>
                  </a:cubicBezTo>
                  <a:cubicBezTo>
                    <a:pt x="440" y="5521"/>
                    <a:pt x="443" y="5514"/>
                    <a:pt x="444" y="5504"/>
                  </a:cubicBezTo>
                  <a:cubicBezTo>
                    <a:pt x="447" y="5493"/>
                    <a:pt x="448" y="5483"/>
                    <a:pt x="448" y="5462"/>
                  </a:cubicBezTo>
                  <a:lnTo>
                    <a:pt x="448" y="5386"/>
                  </a:lnTo>
                  <a:cubicBezTo>
                    <a:pt x="448" y="5367"/>
                    <a:pt x="448" y="5358"/>
                    <a:pt x="449" y="5349"/>
                  </a:cubicBezTo>
                  <a:cubicBezTo>
                    <a:pt x="449" y="5338"/>
                    <a:pt x="451" y="5328"/>
                    <a:pt x="451" y="5308"/>
                  </a:cubicBezTo>
                  <a:cubicBezTo>
                    <a:pt x="451" y="5287"/>
                    <a:pt x="448" y="5277"/>
                    <a:pt x="447" y="5266"/>
                  </a:cubicBezTo>
                  <a:cubicBezTo>
                    <a:pt x="446" y="5258"/>
                    <a:pt x="444" y="5248"/>
                    <a:pt x="444" y="5231"/>
                  </a:cubicBezTo>
                  <a:cubicBezTo>
                    <a:pt x="444" y="5209"/>
                    <a:pt x="443" y="5199"/>
                    <a:pt x="442" y="5189"/>
                  </a:cubicBezTo>
                  <a:cubicBezTo>
                    <a:pt x="440" y="5179"/>
                    <a:pt x="438" y="5170"/>
                    <a:pt x="438" y="5153"/>
                  </a:cubicBezTo>
                  <a:cubicBezTo>
                    <a:pt x="438" y="5137"/>
                    <a:pt x="442" y="5129"/>
                    <a:pt x="444" y="5119"/>
                  </a:cubicBezTo>
                  <a:cubicBezTo>
                    <a:pt x="447" y="5110"/>
                    <a:pt x="451" y="5098"/>
                    <a:pt x="451" y="5077"/>
                  </a:cubicBezTo>
                  <a:cubicBezTo>
                    <a:pt x="451" y="5057"/>
                    <a:pt x="452" y="5049"/>
                    <a:pt x="452" y="5039"/>
                  </a:cubicBezTo>
                  <a:cubicBezTo>
                    <a:pt x="453" y="5029"/>
                    <a:pt x="453" y="5020"/>
                    <a:pt x="453" y="5001"/>
                  </a:cubicBezTo>
                  <a:cubicBezTo>
                    <a:pt x="453" y="4979"/>
                    <a:pt x="449" y="4968"/>
                    <a:pt x="446" y="4958"/>
                  </a:cubicBezTo>
                  <a:cubicBezTo>
                    <a:pt x="443" y="4948"/>
                    <a:pt x="440" y="4939"/>
                    <a:pt x="440" y="4923"/>
                  </a:cubicBezTo>
                  <a:cubicBezTo>
                    <a:pt x="440" y="4906"/>
                    <a:pt x="442" y="4899"/>
                    <a:pt x="444" y="4889"/>
                  </a:cubicBezTo>
                  <a:cubicBezTo>
                    <a:pt x="447" y="4880"/>
                    <a:pt x="449" y="4869"/>
                    <a:pt x="449" y="4847"/>
                  </a:cubicBezTo>
                  <a:cubicBezTo>
                    <a:pt x="449" y="4829"/>
                    <a:pt x="449" y="4820"/>
                    <a:pt x="451" y="4810"/>
                  </a:cubicBezTo>
                  <a:cubicBezTo>
                    <a:pt x="451" y="4799"/>
                    <a:pt x="452" y="4790"/>
                    <a:pt x="452" y="4770"/>
                  </a:cubicBezTo>
                  <a:cubicBezTo>
                    <a:pt x="452" y="4751"/>
                    <a:pt x="451" y="4740"/>
                    <a:pt x="451" y="4731"/>
                  </a:cubicBezTo>
                  <a:cubicBezTo>
                    <a:pt x="449" y="4722"/>
                    <a:pt x="449" y="4712"/>
                    <a:pt x="449" y="4693"/>
                  </a:cubicBezTo>
                  <a:cubicBezTo>
                    <a:pt x="449" y="4675"/>
                    <a:pt x="448" y="4664"/>
                    <a:pt x="448" y="4655"/>
                  </a:cubicBezTo>
                  <a:cubicBezTo>
                    <a:pt x="447" y="4645"/>
                    <a:pt x="447" y="4636"/>
                    <a:pt x="447" y="4617"/>
                  </a:cubicBezTo>
                  <a:cubicBezTo>
                    <a:pt x="447" y="4597"/>
                    <a:pt x="444" y="4585"/>
                    <a:pt x="442" y="4575"/>
                  </a:cubicBezTo>
                  <a:cubicBezTo>
                    <a:pt x="438" y="4567"/>
                    <a:pt x="437" y="4558"/>
                    <a:pt x="437" y="4541"/>
                  </a:cubicBezTo>
                  <a:cubicBezTo>
                    <a:pt x="437" y="4524"/>
                    <a:pt x="438" y="4514"/>
                    <a:pt x="440" y="4505"/>
                  </a:cubicBezTo>
                  <a:cubicBezTo>
                    <a:pt x="442" y="4495"/>
                    <a:pt x="443" y="4484"/>
                    <a:pt x="443" y="4465"/>
                  </a:cubicBezTo>
                  <a:cubicBezTo>
                    <a:pt x="443" y="4447"/>
                    <a:pt x="444" y="4438"/>
                    <a:pt x="446" y="4429"/>
                  </a:cubicBezTo>
                  <a:cubicBezTo>
                    <a:pt x="447" y="4419"/>
                    <a:pt x="448" y="4408"/>
                    <a:pt x="448" y="4388"/>
                  </a:cubicBezTo>
                  <a:cubicBezTo>
                    <a:pt x="448" y="4366"/>
                    <a:pt x="446" y="4355"/>
                    <a:pt x="443" y="4345"/>
                  </a:cubicBezTo>
                  <a:cubicBezTo>
                    <a:pt x="440" y="4336"/>
                    <a:pt x="437" y="4327"/>
                    <a:pt x="437" y="4311"/>
                  </a:cubicBezTo>
                  <a:cubicBezTo>
                    <a:pt x="437" y="4295"/>
                    <a:pt x="440" y="4286"/>
                    <a:pt x="443" y="4278"/>
                  </a:cubicBezTo>
                  <a:cubicBezTo>
                    <a:pt x="446" y="4267"/>
                    <a:pt x="448" y="4256"/>
                    <a:pt x="448" y="4235"/>
                  </a:cubicBezTo>
                  <a:cubicBezTo>
                    <a:pt x="448" y="4214"/>
                    <a:pt x="447" y="4205"/>
                    <a:pt x="446" y="4194"/>
                  </a:cubicBezTo>
                  <a:cubicBezTo>
                    <a:pt x="444" y="4184"/>
                    <a:pt x="443" y="4176"/>
                    <a:pt x="443" y="4158"/>
                  </a:cubicBezTo>
                  <a:cubicBezTo>
                    <a:pt x="443" y="4140"/>
                    <a:pt x="444" y="4131"/>
                    <a:pt x="446" y="4122"/>
                  </a:cubicBezTo>
                  <a:cubicBezTo>
                    <a:pt x="447" y="4113"/>
                    <a:pt x="448" y="4102"/>
                    <a:pt x="448" y="4082"/>
                  </a:cubicBezTo>
                  <a:cubicBezTo>
                    <a:pt x="448" y="4063"/>
                    <a:pt x="447" y="4053"/>
                    <a:pt x="447" y="4043"/>
                  </a:cubicBezTo>
                  <a:cubicBezTo>
                    <a:pt x="446" y="4033"/>
                    <a:pt x="446" y="4024"/>
                    <a:pt x="446" y="4005"/>
                  </a:cubicBezTo>
                  <a:cubicBezTo>
                    <a:pt x="446" y="3985"/>
                    <a:pt x="443" y="3973"/>
                    <a:pt x="440" y="3964"/>
                  </a:cubicBezTo>
                  <a:cubicBezTo>
                    <a:pt x="437" y="3954"/>
                    <a:pt x="436" y="3947"/>
                    <a:pt x="436" y="3929"/>
                  </a:cubicBezTo>
                  <a:cubicBezTo>
                    <a:pt x="436" y="3913"/>
                    <a:pt x="438" y="3905"/>
                    <a:pt x="442" y="3895"/>
                  </a:cubicBezTo>
                  <a:cubicBezTo>
                    <a:pt x="444" y="3884"/>
                    <a:pt x="447" y="3874"/>
                    <a:pt x="447" y="3852"/>
                  </a:cubicBezTo>
                  <a:cubicBezTo>
                    <a:pt x="447" y="3831"/>
                    <a:pt x="443" y="3820"/>
                    <a:pt x="440" y="3809"/>
                  </a:cubicBezTo>
                  <a:cubicBezTo>
                    <a:pt x="437" y="3801"/>
                    <a:pt x="435" y="3792"/>
                    <a:pt x="435" y="3776"/>
                  </a:cubicBezTo>
                  <a:cubicBezTo>
                    <a:pt x="435" y="3759"/>
                    <a:pt x="436" y="3751"/>
                    <a:pt x="438" y="3742"/>
                  </a:cubicBezTo>
                  <a:cubicBezTo>
                    <a:pt x="442" y="3731"/>
                    <a:pt x="444" y="3721"/>
                    <a:pt x="444" y="3699"/>
                  </a:cubicBezTo>
                  <a:lnTo>
                    <a:pt x="444" y="3662"/>
                  </a:lnTo>
                  <a:lnTo>
                    <a:pt x="444" y="3622"/>
                  </a:lnTo>
                  <a:cubicBezTo>
                    <a:pt x="444" y="3603"/>
                    <a:pt x="443" y="3592"/>
                    <a:pt x="442" y="3582"/>
                  </a:cubicBezTo>
                  <a:cubicBezTo>
                    <a:pt x="440" y="3573"/>
                    <a:pt x="438" y="3563"/>
                    <a:pt x="438" y="3546"/>
                  </a:cubicBezTo>
                  <a:cubicBezTo>
                    <a:pt x="438" y="3528"/>
                    <a:pt x="438" y="3517"/>
                    <a:pt x="437" y="3507"/>
                  </a:cubicBezTo>
                  <a:cubicBezTo>
                    <a:pt x="437" y="3498"/>
                    <a:pt x="436" y="3488"/>
                    <a:pt x="436" y="3470"/>
                  </a:cubicBezTo>
                  <a:cubicBezTo>
                    <a:pt x="436" y="3451"/>
                    <a:pt x="437" y="3442"/>
                    <a:pt x="437" y="3432"/>
                  </a:cubicBezTo>
                  <a:cubicBezTo>
                    <a:pt x="438" y="3423"/>
                    <a:pt x="438" y="3413"/>
                    <a:pt x="438" y="3394"/>
                  </a:cubicBezTo>
                  <a:cubicBezTo>
                    <a:pt x="438" y="3375"/>
                    <a:pt x="440" y="3367"/>
                    <a:pt x="442" y="3357"/>
                  </a:cubicBezTo>
                  <a:cubicBezTo>
                    <a:pt x="444" y="3347"/>
                    <a:pt x="446" y="3336"/>
                    <a:pt x="446" y="3316"/>
                  </a:cubicBezTo>
                  <a:lnTo>
                    <a:pt x="446" y="3277"/>
                  </a:lnTo>
                  <a:lnTo>
                    <a:pt x="446" y="3240"/>
                  </a:lnTo>
                  <a:cubicBezTo>
                    <a:pt x="446" y="3220"/>
                    <a:pt x="446" y="3212"/>
                    <a:pt x="447" y="3202"/>
                  </a:cubicBezTo>
                  <a:cubicBezTo>
                    <a:pt x="447" y="3191"/>
                    <a:pt x="448" y="3182"/>
                    <a:pt x="448" y="3161"/>
                  </a:cubicBezTo>
                  <a:cubicBezTo>
                    <a:pt x="448" y="3142"/>
                    <a:pt x="448" y="3131"/>
                    <a:pt x="447" y="3122"/>
                  </a:cubicBezTo>
                  <a:cubicBezTo>
                    <a:pt x="447" y="3113"/>
                    <a:pt x="446" y="3105"/>
                    <a:pt x="446" y="3085"/>
                  </a:cubicBezTo>
                  <a:cubicBezTo>
                    <a:pt x="446" y="3065"/>
                    <a:pt x="444" y="3056"/>
                    <a:pt x="443" y="3046"/>
                  </a:cubicBezTo>
                  <a:cubicBezTo>
                    <a:pt x="442" y="3036"/>
                    <a:pt x="440" y="3026"/>
                    <a:pt x="440" y="3009"/>
                  </a:cubicBezTo>
                  <a:cubicBezTo>
                    <a:pt x="440" y="2992"/>
                    <a:pt x="443" y="2984"/>
                    <a:pt x="444" y="2974"/>
                  </a:cubicBezTo>
                  <a:cubicBezTo>
                    <a:pt x="446" y="2965"/>
                    <a:pt x="448" y="2955"/>
                    <a:pt x="448" y="2933"/>
                  </a:cubicBezTo>
                  <a:cubicBezTo>
                    <a:pt x="448" y="2914"/>
                    <a:pt x="448" y="2904"/>
                    <a:pt x="449" y="2896"/>
                  </a:cubicBezTo>
                  <a:cubicBezTo>
                    <a:pt x="449" y="2885"/>
                    <a:pt x="451" y="2875"/>
                    <a:pt x="451" y="2855"/>
                  </a:cubicBezTo>
                  <a:cubicBezTo>
                    <a:pt x="451" y="2833"/>
                    <a:pt x="447" y="2822"/>
                    <a:pt x="443" y="2811"/>
                  </a:cubicBezTo>
                  <a:cubicBezTo>
                    <a:pt x="438" y="2803"/>
                    <a:pt x="436" y="2795"/>
                    <a:pt x="436" y="2779"/>
                  </a:cubicBezTo>
                  <a:lnTo>
                    <a:pt x="436" y="2703"/>
                  </a:lnTo>
                  <a:cubicBezTo>
                    <a:pt x="436" y="2687"/>
                    <a:pt x="438" y="2679"/>
                    <a:pt x="443" y="2671"/>
                  </a:cubicBezTo>
                  <a:cubicBezTo>
                    <a:pt x="447" y="2660"/>
                    <a:pt x="451" y="2649"/>
                    <a:pt x="451" y="2626"/>
                  </a:cubicBezTo>
                  <a:cubicBezTo>
                    <a:pt x="451" y="2607"/>
                    <a:pt x="448" y="2594"/>
                    <a:pt x="446" y="2585"/>
                  </a:cubicBezTo>
                  <a:cubicBezTo>
                    <a:pt x="443" y="2576"/>
                    <a:pt x="442" y="2567"/>
                    <a:pt x="442" y="2550"/>
                  </a:cubicBezTo>
                  <a:cubicBezTo>
                    <a:pt x="442" y="2533"/>
                    <a:pt x="443" y="2524"/>
                    <a:pt x="444" y="2516"/>
                  </a:cubicBezTo>
                  <a:cubicBezTo>
                    <a:pt x="447" y="2505"/>
                    <a:pt x="448" y="2494"/>
                    <a:pt x="448" y="2474"/>
                  </a:cubicBezTo>
                  <a:cubicBezTo>
                    <a:pt x="448" y="2454"/>
                    <a:pt x="448" y="2444"/>
                    <a:pt x="447" y="2435"/>
                  </a:cubicBezTo>
                  <a:cubicBezTo>
                    <a:pt x="447" y="2426"/>
                    <a:pt x="446" y="2416"/>
                    <a:pt x="446" y="2398"/>
                  </a:cubicBezTo>
                  <a:cubicBezTo>
                    <a:pt x="446" y="2378"/>
                    <a:pt x="446" y="2369"/>
                    <a:pt x="447" y="2360"/>
                  </a:cubicBezTo>
                  <a:cubicBezTo>
                    <a:pt x="447" y="2350"/>
                    <a:pt x="448" y="2340"/>
                    <a:pt x="448" y="2320"/>
                  </a:cubicBezTo>
                  <a:cubicBezTo>
                    <a:pt x="448" y="2299"/>
                    <a:pt x="448" y="2288"/>
                    <a:pt x="447" y="2280"/>
                  </a:cubicBezTo>
                  <a:cubicBezTo>
                    <a:pt x="447" y="2270"/>
                    <a:pt x="446" y="2261"/>
                    <a:pt x="446" y="2242"/>
                  </a:cubicBezTo>
                  <a:lnTo>
                    <a:pt x="446" y="2089"/>
                  </a:lnTo>
                  <a:lnTo>
                    <a:pt x="446" y="2052"/>
                  </a:lnTo>
                  <a:lnTo>
                    <a:pt x="446" y="2013"/>
                  </a:lnTo>
                  <a:cubicBezTo>
                    <a:pt x="446" y="1994"/>
                    <a:pt x="446" y="1985"/>
                    <a:pt x="447" y="1976"/>
                  </a:cubicBezTo>
                  <a:cubicBezTo>
                    <a:pt x="447" y="1965"/>
                    <a:pt x="448" y="1955"/>
                    <a:pt x="448" y="1935"/>
                  </a:cubicBezTo>
                  <a:cubicBezTo>
                    <a:pt x="448" y="1914"/>
                    <a:pt x="444" y="1902"/>
                    <a:pt x="442" y="1892"/>
                  </a:cubicBezTo>
                  <a:cubicBezTo>
                    <a:pt x="438" y="1884"/>
                    <a:pt x="436" y="1875"/>
                    <a:pt x="436" y="1859"/>
                  </a:cubicBezTo>
                  <a:cubicBezTo>
                    <a:pt x="436" y="1842"/>
                    <a:pt x="438" y="1833"/>
                    <a:pt x="440" y="1825"/>
                  </a:cubicBezTo>
                  <a:cubicBezTo>
                    <a:pt x="442" y="1815"/>
                    <a:pt x="444" y="1804"/>
                    <a:pt x="444" y="1783"/>
                  </a:cubicBezTo>
                  <a:cubicBezTo>
                    <a:pt x="444" y="1766"/>
                    <a:pt x="444" y="1756"/>
                    <a:pt x="446" y="1746"/>
                  </a:cubicBezTo>
                  <a:cubicBezTo>
                    <a:pt x="446" y="1736"/>
                    <a:pt x="447" y="1726"/>
                    <a:pt x="447" y="1707"/>
                  </a:cubicBezTo>
                  <a:cubicBezTo>
                    <a:pt x="447" y="1685"/>
                    <a:pt x="445" y="1673"/>
                    <a:pt x="442" y="1664"/>
                  </a:cubicBezTo>
                  <a:cubicBezTo>
                    <a:pt x="440" y="1654"/>
                    <a:pt x="437" y="1646"/>
                    <a:pt x="437" y="1629"/>
                  </a:cubicBezTo>
                  <a:cubicBezTo>
                    <a:pt x="437" y="1613"/>
                    <a:pt x="439" y="1605"/>
                    <a:pt x="442" y="1595"/>
                  </a:cubicBezTo>
                  <a:cubicBezTo>
                    <a:pt x="445" y="1585"/>
                    <a:pt x="447" y="1574"/>
                    <a:pt x="447" y="1553"/>
                  </a:cubicBezTo>
                  <a:cubicBezTo>
                    <a:pt x="447" y="1531"/>
                    <a:pt x="445" y="1519"/>
                    <a:pt x="442" y="1510"/>
                  </a:cubicBezTo>
                  <a:cubicBezTo>
                    <a:pt x="440" y="1501"/>
                    <a:pt x="437" y="1494"/>
                    <a:pt x="437" y="1477"/>
                  </a:cubicBezTo>
                  <a:cubicBezTo>
                    <a:pt x="437" y="1457"/>
                    <a:pt x="439" y="1448"/>
                    <a:pt x="439" y="1439"/>
                  </a:cubicBezTo>
                  <a:cubicBezTo>
                    <a:pt x="440" y="1429"/>
                    <a:pt x="440" y="1420"/>
                    <a:pt x="440" y="1399"/>
                  </a:cubicBezTo>
                  <a:lnTo>
                    <a:pt x="440" y="1323"/>
                  </a:lnTo>
                  <a:cubicBezTo>
                    <a:pt x="440" y="1303"/>
                    <a:pt x="439" y="1292"/>
                    <a:pt x="437" y="1284"/>
                  </a:cubicBezTo>
                  <a:cubicBezTo>
                    <a:pt x="436" y="1274"/>
                    <a:pt x="435" y="1266"/>
                    <a:pt x="435" y="1247"/>
                  </a:cubicBezTo>
                  <a:lnTo>
                    <a:pt x="435" y="1210"/>
                  </a:lnTo>
                  <a:lnTo>
                    <a:pt x="435" y="1171"/>
                  </a:lnTo>
                  <a:cubicBezTo>
                    <a:pt x="435" y="1151"/>
                    <a:pt x="435" y="1140"/>
                    <a:pt x="434" y="1131"/>
                  </a:cubicBezTo>
                  <a:cubicBezTo>
                    <a:pt x="434" y="1121"/>
                    <a:pt x="432" y="1112"/>
                    <a:pt x="432" y="1093"/>
                  </a:cubicBezTo>
                  <a:cubicBezTo>
                    <a:pt x="432" y="1075"/>
                    <a:pt x="434" y="1066"/>
                    <a:pt x="435" y="1057"/>
                  </a:cubicBezTo>
                  <a:cubicBezTo>
                    <a:pt x="436" y="1048"/>
                    <a:pt x="437" y="1037"/>
                    <a:pt x="437" y="1017"/>
                  </a:cubicBezTo>
                  <a:lnTo>
                    <a:pt x="437" y="980"/>
                  </a:lnTo>
                  <a:lnTo>
                    <a:pt x="437" y="941"/>
                  </a:lnTo>
                  <a:cubicBezTo>
                    <a:pt x="437" y="923"/>
                    <a:pt x="440" y="915"/>
                    <a:pt x="442" y="906"/>
                  </a:cubicBezTo>
                  <a:cubicBezTo>
                    <a:pt x="443" y="896"/>
                    <a:pt x="446" y="885"/>
                    <a:pt x="446" y="864"/>
                  </a:cubicBezTo>
                  <a:cubicBezTo>
                    <a:pt x="446" y="842"/>
                    <a:pt x="442" y="831"/>
                    <a:pt x="439" y="821"/>
                  </a:cubicBezTo>
                  <a:cubicBezTo>
                    <a:pt x="436" y="812"/>
                    <a:pt x="434" y="804"/>
                    <a:pt x="434" y="788"/>
                  </a:cubicBezTo>
                  <a:cubicBezTo>
                    <a:pt x="434" y="770"/>
                    <a:pt x="435" y="760"/>
                    <a:pt x="435" y="750"/>
                  </a:cubicBezTo>
                  <a:cubicBezTo>
                    <a:pt x="436" y="741"/>
                    <a:pt x="436" y="732"/>
                    <a:pt x="436" y="712"/>
                  </a:cubicBezTo>
                  <a:cubicBezTo>
                    <a:pt x="436" y="695"/>
                    <a:pt x="437" y="685"/>
                    <a:pt x="439" y="675"/>
                  </a:cubicBezTo>
                  <a:cubicBezTo>
                    <a:pt x="440" y="665"/>
                    <a:pt x="442" y="655"/>
                    <a:pt x="442" y="636"/>
                  </a:cubicBezTo>
                  <a:lnTo>
                    <a:pt x="442" y="598"/>
                  </a:lnTo>
                  <a:lnTo>
                    <a:pt x="442" y="559"/>
                  </a:lnTo>
                  <a:cubicBezTo>
                    <a:pt x="442" y="540"/>
                    <a:pt x="442" y="530"/>
                    <a:pt x="440" y="520"/>
                  </a:cubicBezTo>
                  <a:cubicBezTo>
                    <a:pt x="440" y="510"/>
                    <a:pt x="439" y="502"/>
                    <a:pt x="439" y="483"/>
                  </a:cubicBezTo>
                  <a:cubicBezTo>
                    <a:pt x="439" y="462"/>
                    <a:pt x="437" y="454"/>
                    <a:pt x="436" y="443"/>
                  </a:cubicBezTo>
                  <a:cubicBezTo>
                    <a:pt x="435" y="433"/>
                    <a:pt x="434" y="424"/>
                    <a:pt x="434" y="406"/>
                  </a:cubicBezTo>
                  <a:lnTo>
                    <a:pt x="434" y="330"/>
                  </a:lnTo>
                  <a:cubicBezTo>
                    <a:pt x="434" y="312"/>
                    <a:pt x="435" y="305"/>
                    <a:pt x="436" y="295"/>
                  </a:cubicBezTo>
                  <a:cubicBezTo>
                    <a:pt x="439" y="284"/>
                    <a:pt x="440" y="274"/>
                    <a:pt x="440" y="253"/>
                  </a:cubicBezTo>
                  <a:cubicBezTo>
                    <a:pt x="440" y="234"/>
                    <a:pt x="439" y="223"/>
                    <a:pt x="437" y="214"/>
                  </a:cubicBezTo>
                  <a:cubicBezTo>
                    <a:pt x="437" y="204"/>
                    <a:pt x="436" y="197"/>
                    <a:pt x="436" y="177"/>
                  </a:cubicBezTo>
                  <a:cubicBezTo>
                    <a:pt x="436" y="161"/>
                    <a:pt x="439" y="154"/>
                    <a:pt x="442" y="144"/>
                  </a:cubicBezTo>
                  <a:cubicBezTo>
                    <a:pt x="445" y="134"/>
                    <a:pt x="448" y="123"/>
                    <a:pt x="448" y="101"/>
                  </a:cubicBezTo>
                  <a:cubicBezTo>
                    <a:pt x="448" y="91"/>
                    <a:pt x="450" y="82"/>
                    <a:pt x="451" y="76"/>
                  </a:cubicBezTo>
                  <a:cubicBezTo>
                    <a:pt x="455" y="55"/>
                    <a:pt x="457" y="39"/>
                    <a:pt x="432" y="18"/>
                  </a:cubicBezTo>
                  <a:cubicBezTo>
                    <a:pt x="419" y="4"/>
                    <a:pt x="408" y="0"/>
                    <a:pt x="3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4"/>
            <p:cNvSpPr/>
            <p:nvPr/>
          </p:nvSpPr>
          <p:spPr>
            <a:xfrm>
              <a:off x="8927400" y="3506213"/>
              <a:ext cx="266000" cy="63550"/>
            </a:xfrm>
            <a:custGeom>
              <a:avLst/>
              <a:gdLst/>
              <a:ahLst/>
              <a:cxnLst/>
              <a:rect l="l" t="t" r="r" b="b"/>
              <a:pathLst>
                <a:path w="10640" h="2542" extrusionOk="0">
                  <a:moveTo>
                    <a:pt x="43" y="0"/>
                  </a:moveTo>
                  <a:cubicBezTo>
                    <a:pt x="34" y="0"/>
                    <a:pt x="27" y="4"/>
                    <a:pt x="19" y="18"/>
                  </a:cubicBezTo>
                  <a:cubicBezTo>
                    <a:pt x="1" y="51"/>
                    <a:pt x="37" y="46"/>
                    <a:pt x="56" y="81"/>
                  </a:cubicBezTo>
                  <a:cubicBezTo>
                    <a:pt x="75" y="114"/>
                    <a:pt x="66" y="119"/>
                    <a:pt x="86" y="153"/>
                  </a:cubicBezTo>
                  <a:cubicBezTo>
                    <a:pt x="104" y="186"/>
                    <a:pt x="108" y="184"/>
                    <a:pt x="126" y="218"/>
                  </a:cubicBezTo>
                  <a:cubicBezTo>
                    <a:pt x="146" y="253"/>
                    <a:pt x="140" y="255"/>
                    <a:pt x="158" y="290"/>
                  </a:cubicBezTo>
                  <a:cubicBezTo>
                    <a:pt x="178" y="324"/>
                    <a:pt x="174" y="325"/>
                    <a:pt x="194" y="360"/>
                  </a:cubicBezTo>
                  <a:cubicBezTo>
                    <a:pt x="212" y="393"/>
                    <a:pt x="219" y="388"/>
                    <a:pt x="238" y="424"/>
                  </a:cubicBezTo>
                  <a:cubicBezTo>
                    <a:pt x="255" y="458"/>
                    <a:pt x="252" y="461"/>
                    <a:pt x="270" y="494"/>
                  </a:cubicBezTo>
                  <a:cubicBezTo>
                    <a:pt x="287" y="528"/>
                    <a:pt x="290" y="527"/>
                    <a:pt x="308" y="561"/>
                  </a:cubicBezTo>
                  <a:cubicBezTo>
                    <a:pt x="328" y="595"/>
                    <a:pt x="334" y="592"/>
                    <a:pt x="353" y="625"/>
                  </a:cubicBezTo>
                  <a:cubicBezTo>
                    <a:pt x="372" y="659"/>
                    <a:pt x="370" y="661"/>
                    <a:pt x="389" y="694"/>
                  </a:cubicBezTo>
                  <a:cubicBezTo>
                    <a:pt x="407" y="727"/>
                    <a:pt x="404" y="729"/>
                    <a:pt x="423" y="763"/>
                  </a:cubicBezTo>
                  <a:cubicBezTo>
                    <a:pt x="441" y="797"/>
                    <a:pt x="440" y="799"/>
                    <a:pt x="458" y="832"/>
                  </a:cubicBezTo>
                  <a:cubicBezTo>
                    <a:pt x="478" y="865"/>
                    <a:pt x="471" y="869"/>
                    <a:pt x="489" y="903"/>
                  </a:cubicBezTo>
                  <a:cubicBezTo>
                    <a:pt x="509" y="936"/>
                    <a:pt x="516" y="933"/>
                    <a:pt x="535" y="966"/>
                  </a:cubicBezTo>
                  <a:cubicBezTo>
                    <a:pt x="554" y="999"/>
                    <a:pt x="546" y="1004"/>
                    <a:pt x="564" y="1038"/>
                  </a:cubicBezTo>
                  <a:cubicBezTo>
                    <a:pt x="584" y="1072"/>
                    <a:pt x="589" y="1069"/>
                    <a:pt x="607" y="1102"/>
                  </a:cubicBezTo>
                  <a:cubicBezTo>
                    <a:pt x="626" y="1137"/>
                    <a:pt x="626" y="1137"/>
                    <a:pt x="645" y="1170"/>
                  </a:cubicBezTo>
                  <a:cubicBezTo>
                    <a:pt x="664" y="1206"/>
                    <a:pt x="661" y="1207"/>
                    <a:pt x="680" y="1240"/>
                  </a:cubicBezTo>
                  <a:cubicBezTo>
                    <a:pt x="697" y="1273"/>
                    <a:pt x="689" y="1279"/>
                    <a:pt x="708" y="1313"/>
                  </a:cubicBezTo>
                  <a:cubicBezTo>
                    <a:pt x="726" y="1346"/>
                    <a:pt x="737" y="1341"/>
                    <a:pt x="756" y="1374"/>
                  </a:cubicBezTo>
                  <a:lnTo>
                    <a:pt x="794" y="1441"/>
                  </a:lnTo>
                  <a:cubicBezTo>
                    <a:pt x="811" y="1476"/>
                    <a:pt x="801" y="1481"/>
                    <a:pt x="820" y="1514"/>
                  </a:cubicBezTo>
                  <a:cubicBezTo>
                    <a:pt x="839" y="1550"/>
                    <a:pt x="844" y="1546"/>
                    <a:pt x="863" y="1581"/>
                  </a:cubicBezTo>
                  <a:cubicBezTo>
                    <a:pt x="880" y="1614"/>
                    <a:pt x="881" y="1614"/>
                    <a:pt x="901" y="1647"/>
                  </a:cubicBezTo>
                  <a:cubicBezTo>
                    <a:pt x="919" y="1682"/>
                    <a:pt x="911" y="1686"/>
                    <a:pt x="930" y="1720"/>
                  </a:cubicBezTo>
                  <a:cubicBezTo>
                    <a:pt x="949" y="1754"/>
                    <a:pt x="948" y="1754"/>
                    <a:pt x="966" y="1787"/>
                  </a:cubicBezTo>
                  <a:cubicBezTo>
                    <a:pt x="985" y="1823"/>
                    <a:pt x="989" y="1819"/>
                    <a:pt x="1008" y="1854"/>
                  </a:cubicBezTo>
                  <a:cubicBezTo>
                    <a:pt x="1026" y="1887"/>
                    <a:pt x="1034" y="1884"/>
                    <a:pt x="1052" y="1918"/>
                  </a:cubicBezTo>
                  <a:cubicBezTo>
                    <a:pt x="1069" y="1952"/>
                    <a:pt x="1066" y="1955"/>
                    <a:pt x="1084" y="1989"/>
                  </a:cubicBezTo>
                  <a:cubicBezTo>
                    <a:pt x="1103" y="2022"/>
                    <a:pt x="1104" y="2022"/>
                    <a:pt x="1122" y="2055"/>
                  </a:cubicBezTo>
                  <a:cubicBezTo>
                    <a:pt x="1142" y="2090"/>
                    <a:pt x="1143" y="2089"/>
                    <a:pt x="1162" y="2123"/>
                  </a:cubicBezTo>
                  <a:cubicBezTo>
                    <a:pt x="1179" y="2157"/>
                    <a:pt x="1170" y="2162"/>
                    <a:pt x="1189" y="2196"/>
                  </a:cubicBezTo>
                  <a:cubicBezTo>
                    <a:pt x="1206" y="2230"/>
                    <a:pt x="1213" y="2225"/>
                    <a:pt x="1233" y="2259"/>
                  </a:cubicBezTo>
                  <a:cubicBezTo>
                    <a:pt x="1251" y="2293"/>
                    <a:pt x="1253" y="2293"/>
                    <a:pt x="1271" y="2326"/>
                  </a:cubicBezTo>
                  <a:cubicBezTo>
                    <a:pt x="1291" y="2359"/>
                    <a:pt x="1278" y="2366"/>
                    <a:pt x="1297" y="2400"/>
                  </a:cubicBezTo>
                  <a:cubicBezTo>
                    <a:pt x="1315" y="2433"/>
                    <a:pt x="1324" y="2429"/>
                    <a:pt x="1342" y="2462"/>
                  </a:cubicBezTo>
                  <a:cubicBezTo>
                    <a:pt x="1361" y="2496"/>
                    <a:pt x="1344" y="2508"/>
                    <a:pt x="1377" y="2529"/>
                  </a:cubicBezTo>
                  <a:cubicBezTo>
                    <a:pt x="1391" y="2536"/>
                    <a:pt x="1400" y="2539"/>
                    <a:pt x="1408" y="2539"/>
                  </a:cubicBezTo>
                  <a:cubicBezTo>
                    <a:pt x="1419" y="2539"/>
                    <a:pt x="1430" y="2534"/>
                    <a:pt x="1452" y="2534"/>
                  </a:cubicBezTo>
                  <a:cubicBezTo>
                    <a:pt x="1491" y="2534"/>
                    <a:pt x="1491" y="2535"/>
                    <a:pt x="1529" y="2535"/>
                  </a:cubicBezTo>
                  <a:cubicBezTo>
                    <a:pt x="1569" y="2535"/>
                    <a:pt x="1569" y="2534"/>
                    <a:pt x="1608" y="2534"/>
                  </a:cubicBezTo>
                  <a:cubicBezTo>
                    <a:pt x="1646" y="2534"/>
                    <a:pt x="1646" y="2539"/>
                    <a:pt x="1685" y="2539"/>
                  </a:cubicBezTo>
                  <a:cubicBezTo>
                    <a:pt x="1724" y="2539"/>
                    <a:pt x="1724" y="2525"/>
                    <a:pt x="1763" y="2525"/>
                  </a:cubicBezTo>
                  <a:cubicBezTo>
                    <a:pt x="1802" y="2525"/>
                    <a:pt x="1802" y="2540"/>
                    <a:pt x="1840" y="2540"/>
                  </a:cubicBezTo>
                  <a:cubicBezTo>
                    <a:pt x="1880" y="2540"/>
                    <a:pt x="1880" y="2534"/>
                    <a:pt x="1918" y="2534"/>
                  </a:cubicBezTo>
                  <a:cubicBezTo>
                    <a:pt x="1957" y="2534"/>
                    <a:pt x="1957" y="2541"/>
                    <a:pt x="1995" y="2541"/>
                  </a:cubicBezTo>
                  <a:cubicBezTo>
                    <a:pt x="2033" y="2541"/>
                    <a:pt x="2033" y="2532"/>
                    <a:pt x="2073" y="2532"/>
                  </a:cubicBezTo>
                  <a:cubicBezTo>
                    <a:pt x="2110" y="2532"/>
                    <a:pt x="2110" y="2526"/>
                    <a:pt x="2149" y="2526"/>
                  </a:cubicBezTo>
                  <a:cubicBezTo>
                    <a:pt x="2187" y="2526"/>
                    <a:pt x="2187" y="2534"/>
                    <a:pt x="2226" y="2534"/>
                  </a:cubicBezTo>
                  <a:cubicBezTo>
                    <a:pt x="2263" y="2534"/>
                    <a:pt x="2263" y="2531"/>
                    <a:pt x="2303" y="2531"/>
                  </a:cubicBezTo>
                  <a:lnTo>
                    <a:pt x="2380" y="2531"/>
                  </a:lnTo>
                  <a:cubicBezTo>
                    <a:pt x="2417" y="2531"/>
                    <a:pt x="2417" y="2532"/>
                    <a:pt x="2456" y="2532"/>
                  </a:cubicBezTo>
                  <a:cubicBezTo>
                    <a:pt x="2496" y="2532"/>
                    <a:pt x="2496" y="2525"/>
                    <a:pt x="2534" y="2525"/>
                  </a:cubicBezTo>
                  <a:cubicBezTo>
                    <a:pt x="2572" y="2525"/>
                    <a:pt x="2572" y="2530"/>
                    <a:pt x="2610" y="2530"/>
                  </a:cubicBezTo>
                  <a:cubicBezTo>
                    <a:pt x="2648" y="2530"/>
                    <a:pt x="2648" y="2537"/>
                    <a:pt x="2686" y="2537"/>
                  </a:cubicBezTo>
                  <a:cubicBezTo>
                    <a:pt x="2724" y="2537"/>
                    <a:pt x="2724" y="2530"/>
                    <a:pt x="2763" y="2530"/>
                  </a:cubicBezTo>
                  <a:cubicBezTo>
                    <a:pt x="2801" y="2530"/>
                    <a:pt x="2801" y="2537"/>
                    <a:pt x="2839" y="2537"/>
                  </a:cubicBezTo>
                  <a:cubicBezTo>
                    <a:pt x="2877" y="2537"/>
                    <a:pt x="2877" y="2532"/>
                    <a:pt x="2915" y="2532"/>
                  </a:cubicBezTo>
                  <a:cubicBezTo>
                    <a:pt x="2953" y="2532"/>
                    <a:pt x="2953" y="2536"/>
                    <a:pt x="2992" y="2536"/>
                  </a:cubicBezTo>
                  <a:cubicBezTo>
                    <a:pt x="3029" y="2536"/>
                    <a:pt x="3029" y="2537"/>
                    <a:pt x="3069" y="2537"/>
                  </a:cubicBezTo>
                  <a:cubicBezTo>
                    <a:pt x="3106" y="2537"/>
                    <a:pt x="3106" y="2523"/>
                    <a:pt x="3145" y="2523"/>
                  </a:cubicBezTo>
                  <a:lnTo>
                    <a:pt x="3221" y="2523"/>
                  </a:lnTo>
                  <a:cubicBezTo>
                    <a:pt x="3258" y="2523"/>
                    <a:pt x="3258" y="2525"/>
                    <a:pt x="3297" y="2525"/>
                  </a:cubicBezTo>
                  <a:cubicBezTo>
                    <a:pt x="3334" y="2525"/>
                    <a:pt x="3334" y="2536"/>
                    <a:pt x="3374" y="2536"/>
                  </a:cubicBezTo>
                  <a:cubicBezTo>
                    <a:pt x="3411" y="2536"/>
                    <a:pt x="3411" y="2532"/>
                    <a:pt x="3450" y="2532"/>
                  </a:cubicBezTo>
                  <a:lnTo>
                    <a:pt x="3526" y="2532"/>
                  </a:lnTo>
                  <a:cubicBezTo>
                    <a:pt x="3564" y="2532"/>
                    <a:pt x="3564" y="2534"/>
                    <a:pt x="3602" y="2534"/>
                  </a:cubicBezTo>
                  <a:lnTo>
                    <a:pt x="3679" y="2534"/>
                  </a:lnTo>
                  <a:cubicBezTo>
                    <a:pt x="3717" y="2534"/>
                    <a:pt x="3717" y="2537"/>
                    <a:pt x="3755" y="2537"/>
                  </a:cubicBezTo>
                  <a:cubicBezTo>
                    <a:pt x="3793" y="2537"/>
                    <a:pt x="3793" y="2535"/>
                    <a:pt x="3831" y="2535"/>
                  </a:cubicBezTo>
                  <a:cubicBezTo>
                    <a:pt x="3869" y="2535"/>
                    <a:pt x="3869" y="2531"/>
                    <a:pt x="3907" y="2531"/>
                  </a:cubicBezTo>
                  <a:cubicBezTo>
                    <a:pt x="3945" y="2531"/>
                    <a:pt x="3945" y="2536"/>
                    <a:pt x="3984" y="2536"/>
                  </a:cubicBezTo>
                  <a:cubicBezTo>
                    <a:pt x="4022" y="2536"/>
                    <a:pt x="4022" y="2525"/>
                    <a:pt x="4061" y="2525"/>
                  </a:cubicBezTo>
                  <a:cubicBezTo>
                    <a:pt x="4098" y="2525"/>
                    <a:pt x="4098" y="2526"/>
                    <a:pt x="4137" y="2526"/>
                  </a:cubicBezTo>
                  <a:cubicBezTo>
                    <a:pt x="4174" y="2526"/>
                    <a:pt x="4174" y="2525"/>
                    <a:pt x="4213" y="2525"/>
                  </a:cubicBezTo>
                  <a:cubicBezTo>
                    <a:pt x="4250" y="2525"/>
                    <a:pt x="4250" y="2530"/>
                    <a:pt x="4290" y="2530"/>
                  </a:cubicBezTo>
                  <a:cubicBezTo>
                    <a:pt x="4327" y="2530"/>
                    <a:pt x="4327" y="2532"/>
                    <a:pt x="4366" y="2532"/>
                  </a:cubicBezTo>
                  <a:cubicBezTo>
                    <a:pt x="4403" y="2532"/>
                    <a:pt x="4403" y="2531"/>
                    <a:pt x="4442" y="2531"/>
                  </a:cubicBezTo>
                  <a:cubicBezTo>
                    <a:pt x="4479" y="2531"/>
                    <a:pt x="4479" y="2534"/>
                    <a:pt x="4518" y="2534"/>
                  </a:cubicBezTo>
                  <a:cubicBezTo>
                    <a:pt x="4555" y="2534"/>
                    <a:pt x="4555" y="2536"/>
                    <a:pt x="4595" y="2536"/>
                  </a:cubicBezTo>
                  <a:cubicBezTo>
                    <a:pt x="4633" y="2536"/>
                    <a:pt x="4634" y="2537"/>
                    <a:pt x="4671" y="2537"/>
                  </a:cubicBezTo>
                  <a:cubicBezTo>
                    <a:pt x="4709" y="2537"/>
                    <a:pt x="4710" y="2526"/>
                    <a:pt x="4747" y="2526"/>
                  </a:cubicBezTo>
                  <a:cubicBezTo>
                    <a:pt x="4785" y="2526"/>
                    <a:pt x="4785" y="2529"/>
                    <a:pt x="4823" y="2529"/>
                  </a:cubicBezTo>
                  <a:cubicBezTo>
                    <a:pt x="4861" y="2529"/>
                    <a:pt x="4861" y="2521"/>
                    <a:pt x="4900" y="2521"/>
                  </a:cubicBezTo>
                  <a:cubicBezTo>
                    <a:pt x="4938" y="2521"/>
                    <a:pt x="4938" y="2531"/>
                    <a:pt x="4976" y="2531"/>
                  </a:cubicBezTo>
                  <a:cubicBezTo>
                    <a:pt x="5014" y="2531"/>
                    <a:pt x="5014" y="2536"/>
                    <a:pt x="5052" y="2536"/>
                  </a:cubicBezTo>
                  <a:cubicBezTo>
                    <a:pt x="5090" y="2536"/>
                    <a:pt x="5090" y="2525"/>
                    <a:pt x="5128" y="2525"/>
                  </a:cubicBezTo>
                  <a:cubicBezTo>
                    <a:pt x="5166" y="2525"/>
                    <a:pt x="5166" y="2532"/>
                    <a:pt x="5206" y="2532"/>
                  </a:cubicBezTo>
                  <a:cubicBezTo>
                    <a:pt x="5243" y="2532"/>
                    <a:pt x="5243" y="2534"/>
                    <a:pt x="5282" y="2534"/>
                  </a:cubicBezTo>
                  <a:cubicBezTo>
                    <a:pt x="5319" y="2534"/>
                    <a:pt x="5319" y="2531"/>
                    <a:pt x="5358" y="2531"/>
                  </a:cubicBezTo>
                  <a:cubicBezTo>
                    <a:pt x="5395" y="2531"/>
                    <a:pt x="5395" y="2530"/>
                    <a:pt x="5434" y="2530"/>
                  </a:cubicBezTo>
                  <a:cubicBezTo>
                    <a:pt x="5471" y="2530"/>
                    <a:pt x="5471" y="2534"/>
                    <a:pt x="5511" y="2534"/>
                  </a:cubicBezTo>
                  <a:cubicBezTo>
                    <a:pt x="5548" y="2534"/>
                    <a:pt x="5548" y="2530"/>
                    <a:pt x="5587" y="2530"/>
                  </a:cubicBezTo>
                  <a:cubicBezTo>
                    <a:pt x="5624" y="2530"/>
                    <a:pt x="5624" y="2523"/>
                    <a:pt x="5663" y="2523"/>
                  </a:cubicBezTo>
                  <a:cubicBezTo>
                    <a:pt x="5700" y="2523"/>
                    <a:pt x="5701" y="2531"/>
                    <a:pt x="5739" y="2531"/>
                  </a:cubicBezTo>
                  <a:cubicBezTo>
                    <a:pt x="5776" y="2531"/>
                    <a:pt x="5776" y="2520"/>
                    <a:pt x="5816" y="2520"/>
                  </a:cubicBezTo>
                  <a:cubicBezTo>
                    <a:pt x="5854" y="2520"/>
                    <a:pt x="5854" y="2523"/>
                    <a:pt x="5892" y="2523"/>
                  </a:cubicBezTo>
                  <a:cubicBezTo>
                    <a:pt x="5930" y="2523"/>
                    <a:pt x="5930" y="2534"/>
                    <a:pt x="5968" y="2534"/>
                  </a:cubicBezTo>
                  <a:cubicBezTo>
                    <a:pt x="6006" y="2534"/>
                    <a:pt x="6006" y="2520"/>
                    <a:pt x="6044" y="2520"/>
                  </a:cubicBezTo>
                  <a:cubicBezTo>
                    <a:pt x="6082" y="2520"/>
                    <a:pt x="6084" y="2534"/>
                    <a:pt x="6121" y="2534"/>
                  </a:cubicBezTo>
                  <a:cubicBezTo>
                    <a:pt x="6159" y="2534"/>
                    <a:pt x="6160" y="2523"/>
                    <a:pt x="6197" y="2523"/>
                  </a:cubicBezTo>
                  <a:cubicBezTo>
                    <a:pt x="6235" y="2523"/>
                    <a:pt x="6236" y="2520"/>
                    <a:pt x="6273" y="2520"/>
                  </a:cubicBezTo>
                  <a:cubicBezTo>
                    <a:pt x="6311" y="2520"/>
                    <a:pt x="6311" y="2523"/>
                    <a:pt x="6350" y="2523"/>
                  </a:cubicBezTo>
                  <a:cubicBezTo>
                    <a:pt x="6387" y="2523"/>
                    <a:pt x="6387" y="2529"/>
                    <a:pt x="6427" y="2529"/>
                  </a:cubicBezTo>
                  <a:cubicBezTo>
                    <a:pt x="6464" y="2529"/>
                    <a:pt x="6464" y="2524"/>
                    <a:pt x="6503" y="2524"/>
                  </a:cubicBezTo>
                  <a:cubicBezTo>
                    <a:pt x="6540" y="2524"/>
                    <a:pt x="6540" y="2525"/>
                    <a:pt x="6579" y="2525"/>
                  </a:cubicBezTo>
                  <a:lnTo>
                    <a:pt x="6732" y="2525"/>
                  </a:lnTo>
                  <a:cubicBezTo>
                    <a:pt x="6769" y="2525"/>
                    <a:pt x="6769" y="2521"/>
                    <a:pt x="6808" y="2521"/>
                  </a:cubicBezTo>
                  <a:cubicBezTo>
                    <a:pt x="6845" y="2521"/>
                    <a:pt x="6845" y="2524"/>
                    <a:pt x="6884" y="2524"/>
                  </a:cubicBezTo>
                  <a:cubicBezTo>
                    <a:pt x="6921" y="2524"/>
                    <a:pt x="6921" y="2527"/>
                    <a:pt x="6960" y="2527"/>
                  </a:cubicBezTo>
                  <a:cubicBezTo>
                    <a:pt x="6998" y="2527"/>
                    <a:pt x="6998" y="2530"/>
                    <a:pt x="7037" y="2530"/>
                  </a:cubicBezTo>
                  <a:cubicBezTo>
                    <a:pt x="7075" y="2530"/>
                    <a:pt x="7075" y="2534"/>
                    <a:pt x="7113" y="2534"/>
                  </a:cubicBezTo>
                  <a:cubicBezTo>
                    <a:pt x="7151" y="2534"/>
                    <a:pt x="7151" y="2523"/>
                    <a:pt x="7189" y="2523"/>
                  </a:cubicBezTo>
                  <a:cubicBezTo>
                    <a:pt x="7227" y="2523"/>
                    <a:pt x="7227" y="2536"/>
                    <a:pt x="7265" y="2536"/>
                  </a:cubicBezTo>
                  <a:cubicBezTo>
                    <a:pt x="7303" y="2536"/>
                    <a:pt x="7305" y="2523"/>
                    <a:pt x="7342" y="2523"/>
                  </a:cubicBezTo>
                  <a:cubicBezTo>
                    <a:pt x="7380" y="2523"/>
                    <a:pt x="7380" y="2529"/>
                    <a:pt x="7418" y="2529"/>
                  </a:cubicBezTo>
                  <a:cubicBezTo>
                    <a:pt x="7456" y="2529"/>
                    <a:pt x="7457" y="2522"/>
                    <a:pt x="7495" y="2522"/>
                  </a:cubicBezTo>
                  <a:cubicBezTo>
                    <a:pt x="7532" y="2522"/>
                    <a:pt x="7532" y="2535"/>
                    <a:pt x="7571" y="2535"/>
                  </a:cubicBezTo>
                  <a:cubicBezTo>
                    <a:pt x="7608" y="2535"/>
                    <a:pt x="7608" y="2538"/>
                    <a:pt x="7648" y="2538"/>
                  </a:cubicBezTo>
                  <a:cubicBezTo>
                    <a:pt x="7685" y="2538"/>
                    <a:pt x="7685" y="2524"/>
                    <a:pt x="7724" y="2524"/>
                  </a:cubicBezTo>
                  <a:cubicBezTo>
                    <a:pt x="7761" y="2524"/>
                    <a:pt x="7761" y="2533"/>
                    <a:pt x="7800" y="2533"/>
                  </a:cubicBezTo>
                  <a:cubicBezTo>
                    <a:pt x="7837" y="2533"/>
                    <a:pt x="7837" y="2534"/>
                    <a:pt x="7876" y="2534"/>
                  </a:cubicBezTo>
                  <a:cubicBezTo>
                    <a:pt x="7913" y="2534"/>
                    <a:pt x="7913" y="2525"/>
                    <a:pt x="7953" y="2525"/>
                  </a:cubicBezTo>
                  <a:lnTo>
                    <a:pt x="8029" y="2525"/>
                  </a:lnTo>
                  <a:cubicBezTo>
                    <a:pt x="8067" y="2525"/>
                    <a:pt x="8067" y="2530"/>
                    <a:pt x="8105" y="2530"/>
                  </a:cubicBezTo>
                  <a:cubicBezTo>
                    <a:pt x="8143" y="2530"/>
                    <a:pt x="8143" y="2529"/>
                    <a:pt x="8181" y="2529"/>
                  </a:cubicBezTo>
                  <a:cubicBezTo>
                    <a:pt x="8219" y="2529"/>
                    <a:pt x="8219" y="2536"/>
                    <a:pt x="8258" y="2536"/>
                  </a:cubicBezTo>
                  <a:cubicBezTo>
                    <a:pt x="8296" y="2536"/>
                    <a:pt x="8296" y="2529"/>
                    <a:pt x="8334" y="2529"/>
                  </a:cubicBezTo>
                  <a:cubicBezTo>
                    <a:pt x="8372" y="2529"/>
                    <a:pt x="8372" y="2533"/>
                    <a:pt x="8410" y="2533"/>
                  </a:cubicBezTo>
                  <a:cubicBezTo>
                    <a:pt x="8448" y="2533"/>
                    <a:pt x="8448" y="2529"/>
                    <a:pt x="8486" y="2529"/>
                  </a:cubicBezTo>
                  <a:cubicBezTo>
                    <a:pt x="8524" y="2529"/>
                    <a:pt x="8524" y="2527"/>
                    <a:pt x="8564" y="2527"/>
                  </a:cubicBezTo>
                  <a:cubicBezTo>
                    <a:pt x="8601" y="2527"/>
                    <a:pt x="8601" y="2538"/>
                    <a:pt x="8640" y="2538"/>
                  </a:cubicBezTo>
                  <a:cubicBezTo>
                    <a:pt x="8677" y="2538"/>
                    <a:pt x="8677" y="2527"/>
                    <a:pt x="8716" y="2527"/>
                  </a:cubicBezTo>
                  <a:cubicBezTo>
                    <a:pt x="8753" y="2527"/>
                    <a:pt x="8753" y="2536"/>
                    <a:pt x="8792" y="2536"/>
                  </a:cubicBezTo>
                  <a:cubicBezTo>
                    <a:pt x="8829" y="2536"/>
                    <a:pt x="8829" y="2530"/>
                    <a:pt x="8869" y="2530"/>
                  </a:cubicBezTo>
                  <a:cubicBezTo>
                    <a:pt x="8906" y="2530"/>
                    <a:pt x="8907" y="2538"/>
                    <a:pt x="8945" y="2538"/>
                  </a:cubicBezTo>
                  <a:cubicBezTo>
                    <a:pt x="8982" y="2538"/>
                    <a:pt x="8982" y="2535"/>
                    <a:pt x="9021" y="2535"/>
                  </a:cubicBezTo>
                  <a:cubicBezTo>
                    <a:pt x="9058" y="2535"/>
                    <a:pt x="9059" y="2531"/>
                    <a:pt x="9097" y="2531"/>
                  </a:cubicBezTo>
                  <a:cubicBezTo>
                    <a:pt x="9134" y="2531"/>
                    <a:pt x="9136" y="2535"/>
                    <a:pt x="9173" y="2535"/>
                  </a:cubicBezTo>
                  <a:cubicBezTo>
                    <a:pt x="9195" y="2535"/>
                    <a:pt x="9206" y="2540"/>
                    <a:pt x="9218" y="2540"/>
                  </a:cubicBezTo>
                  <a:cubicBezTo>
                    <a:pt x="9227" y="2540"/>
                    <a:pt x="9235" y="2537"/>
                    <a:pt x="9249" y="2529"/>
                  </a:cubicBezTo>
                  <a:cubicBezTo>
                    <a:pt x="9282" y="2508"/>
                    <a:pt x="9278" y="2501"/>
                    <a:pt x="9307" y="2473"/>
                  </a:cubicBezTo>
                  <a:cubicBezTo>
                    <a:pt x="9321" y="2435"/>
                    <a:pt x="9317" y="2434"/>
                    <a:pt x="9336" y="2400"/>
                  </a:cubicBezTo>
                  <a:cubicBezTo>
                    <a:pt x="9353" y="2365"/>
                    <a:pt x="9364" y="2371"/>
                    <a:pt x="9382" y="2337"/>
                  </a:cubicBezTo>
                  <a:cubicBezTo>
                    <a:pt x="9401" y="2301"/>
                    <a:pt x="9398" y="2301"/>
                    <a:pt x="9417" y="2267"/>
                  </a:cubicBezTo>
                  <a:cubicBezTo>
                    <a:pt x="9434" y="2234"/>
                    <a:pt x="9433" y="2232"/>
                    <a:pt x="9451" y="2199"/>
                  </a:cubicBezTo>
                  <a:cubicBezTo>
                    <a:pt x="9471" y="2164"/>
                    <a:pt x="9466" y="2162"/>
                    <a:pt x="9486" y="2128"/>
                  </a:cubicBezTo>
                  <a:cubicBezTo>
                    <a:pt x="9504" y="2093"/>
                    <a:pt x="9502" y="2092"/>
                    <a:pt x="9520" y="2058"/>
                  </a:cubicBezTo>
                  <a:cubicBezTo>
                    <a:pt x="9539" y="2025"/>
                    <a:pt x="9546" y="2028"/>
                    <a:pt x="9564" y="1994"/>
                  </a:cubicBezTo>
                  <a:cubicBezTo>
                    <a:pt x="9583" y="1959"/>
                    <a:pt x="9580" y="1958"/>
                    <a:pt x="9599" y="1924"/>
                  </a:cubicBezTo>
                  <a:cubicBezTo>
                    <a:pt x="9618" y="1891"/>
                    <a:pt x="9616" y="1889"/>
                    <a:pt x="9636" y="1856"/>
                  </a:cubicBezTo>
                  <a:cubicBezTo>
                    <a:pt x="9654" y="1822"/>
                    <a:pt x="9652" y="1819"/>
                    <a:pt x="9670" y="1786"/>
                  </a:cubicBezTo>
                  <a:cubicBezTo>
                    <a:pt x="9689" y="1753"/>
                    <a:pt x="9685" y="1750"/>
                    <a:pt x="9703" y="1717"/>
                  </a:cubicBezTo>
                  <a:cubicBezTo>
                    <a:pt x="9722" y="1683"/>
                    <a:pt x="9733" y="1689"/>
                    <a:pt x="9751" y="1656"/>
                  </a:cubicBezTo>
                  <a:cubicBezTo>
                    <a:pt x="9771" y="1621"/>
                    <a:pt x="9757" y="1614"/>
                    <a:pt x="9776" y="1581"/>
                  </a:cubicBezTo>
                  <a:cubicBezTo>
                    <a:pt x="9793" y="1546"/>
                    <a:pt x="9793" y="1545"/>
                    <a:pt x="9812" y="1512"/>
                  </a:cubicBezTo>
                  <a:cubicBezTo>
                    <a:pt x="9831" y="1479"/>
                    <a:pt x="9832" y="1479"/>
                    <a:pt x="9851" y="1445"/>
                  </a:cubicBezTo>
                  <a:cubicBezTo>
                    <a:pt x="9869" y="1410"/>
                    <a:pt x="9877" y="1415"/>
                    <a:pt x="9895" y="1380"/>
                  </a:cubicBezTo>
                  <a:cubicBezTo>
                    <a:pt x="9914" y="1346"/>
                    <a:pt x="9905" y="1341"/>
                    <a:pt x="9923" y="1307"/>
                  </a:cubicBezTo>
                  <a:cubicBezTo>
                    <a:pt x="9942" y="1272"/>
                    <a:pt x="9948" y="1276"/>
                    <a:pt x="9968" y="1243"/>
                  </a:cubicBezTo>
                  <a:cubicBezTo>
                    <a:pt x="9986" y="1209"/>
                    <a:pt x="9987" y="1209"/>
                    <a:pt x="10006" y="1176"/>
                  </a:cubicBezTo>
                  <a:cubicBezTo>
                    <a:pt x="10025" y="1141"/>
                    <a:pt x="10027" y="1143"/>
                    <a:pt x="10045" y="1109"/>
                  </a:cubicBezTo>
                  <a:cubicBezTo>
                    <a:pt x="10064" y="1074"/>
                    <a:pt x="10061" y="1073"/>
                    <a:pt x="10080" y="1040"/>
                  </a:cubicBezTo>
                  <a:cubicBezTo>
                    <a:pt x="10098" y="1005"/>
                    <a:pt x="10094" y="1003"/>
                    <a:pt x="10113" y="970"/>
                  </a:cubicBezTo>
                  <a:cubicBezTo>
                    <a:pt x="10131" y="935"/>
                    <a:pt x="10126" y="933"/>
                    <a:pt x="10146" y="898"/>
                  </a:cubicBezTo>
                  <a:cubicBezTo>
                    <a:pt x="10163" y="865"/>
                    <a:pt x="10169" y="868"/>
                    <a:pt x="10188" y="834"/>
                  </a:cubicBezTo>
                  <a:cubicBezTo>
                    <a:pt x="10207" y="801"/>
                    <a:pt x="10200" y="797"/>
                    <a:pt x="10219" y="763"/>
                  </a:cubicBezTo>
                  <a:cubicBezTo>
                    <a:pt x="10238" y="729"/>
                    <a:pt x="10242" y="731"/>
                    <a:pt x="10260" y="698"/>
                  </a:cubicBezTo>
                  <a:cubicBezTo>
                    <a:pt x="10278" y="665"/>
                    <a:pt x="10276" y="663"/>
                    <a:pt x="10296" y="629"/>
                  </a:cubicBezTo>
                  <a:cubicBezTo>
                    <a:pt x="10313" y="595"/>
                    <a:pt x="10321" y="598"/>
                    <a:pt x="10339" y="565"/>
                  </a:cubicBezTo>
                  <a:cubicBezTo>
                    <a:pt x="10359" y="531"/>
                    <a:pt x="10359" y="531"/>
                    <a:pt x="10377" y="497"/>
                  </a:cubicBezTo>
                  <a:cubicBezTo>
                    <a:pt x="10396" y="462"/>
                    <a:pt x="10393" y="461"/>
                    <a:pt x="10412" y="427"/>
                  </a:cubicBezTo>
                  <a:cubicBezTo>
                    <a:pt x="10429" y="393"/>
                    <a:pt x="10426" y="392"/>
                    <a:pt x="10445" y="357"/>
                  </a:cubicBezTo>
                  <a:cubicBezTo>
                    <a:pt x="10464" y="324"/>
                    <a:pt x="10457" y="320"/>
                    <a:pt x="10477" y="287"/>
                  </a:cubicBezTo>
                  <a:lnTo>
                    <a:pt x="10514" y="220"/>
                  </a:lnTo>
                  <a:cubicBezTo>
                    <a:pt x="10531" y="186"/>
                    <a:pt x="10530" y="185"/>
                    <a:pt x="10548" y="152"/>
                  </a:cubicBezTo>
                  <a:cubicBezTo>
                    <a:pt x="10565" y="119"/>
                    <a:pt x="10564" y="116"/>
                    <a:pt x="10584" y="83"/>
                  </a:cubicBezTo>
                  <a:cubicBezTo>
                    <a:pt x="10601" y="50"/>
                    <a:pt x="10639" y="55"/>
                    <a:pt x="10619" y="22"/>
                  </a:cubicBezTo>
                  <a:cubicBezTo>
                    <a:pt x="10613" y="11"/>
                    <a:pt x="10607" y="7"/>
                    <a:pt x="10600" y="7"/>
                  </a:cubicBezTo>
                  <a:cubicBezTo>
                    <a:pt x="10588" y="7"/>
                    <a:pt x="10573" y="22"/>
                    <a:pt x="10547" y="22"/>
                  </a:cubicBezTo>
                  <a:cubicBezTo>
                    <a:pt x="10509" y="22"/>
                    <a:pt x="10509" y="15"/>
                    <a:pt x="10469" y="15"/>
                  </a:cubicBezTo>
                  <a:cubicBezTo>
                    <a:pt x="10432" y="15"/>
                    <a:pt x="10432" y="23"/>
                    <a:pt x="10393" y="23"/>
                  </a:cubicBezTo>
                  <a:cubicBezTo>
                    <a:pt x="10356" y="23"/>
                    <a:pt x="10356" y="19"/>
                    <a:pt x="10317" y="19"/>
                  </a:cubicBezTo>
                  <a:lnTo>
                    <a:pt x="10241" y="19"/>
                  </a:lnTo>
                  <a:cubicBezTo>
                    <a:pt x="10203" y="19"/>
                    <a:pt x="10203" y="11"/>
                    <a:pt x="10164" y="11"/>
                  </a:cubicBezTo>
                  <a:cubicBezTo>
                    <a:pt x="10126" y="11"/>
                    <a:pt x="10126" y="14"/>
                    <a:pt x="10088" y="14"/>
                  </a:cubicBezTo>
                  <a:lnTo>
                    <a:pt x="9936" y="14"/>
                  </a:lnTo>
                  <a:cubicBezTo>
                    <a:pt x="9898" y="14"/>
                    <a:pt x="9898" y="19"/>
                    <a:pt x="9859" y="19"/>
                  </a:cubicBezTo>
                  <a:cubicBezTo>
                    <a:pt x="9821" y="19"/>
                    <a:pt x="9821" y="8"/>
                    <a:pt x="9782" y="8"/>
                  </a:cubicBezTo>
                  <a:cubicBezTo>
                    <a:pt x="9745" y="8"/>
                    <a:pt x="9745" y="12"/>
                    <a:pt x="9706" y="12"/>
                  </a:cubicBezTo>
                  <a:cubicBezTo>
                    <a:pt x="9669" y="12"/>
                    <a:pt x="9669" y="19"/>
                    <a:pt x="9630" y="19"/>
                  </a:cubicBezTo>
                  <a:cubicBezTo>
                    <a:pt x="9593" y="19"/>
                    <a:pt x="9593" y="17"/>
                    <a:pt x="9553" y="17"/>
                  </a:cubicBezTo>
                  <a:cubicBezTo>
                    <a:pt x="9516" y="17"/>
                    <a:pt x="9516" y="19"/>
                    <a:pt x="9477" y="19"/>
                  </a:cubicBezTo>
                  <a:cubicBezTo>
                    <a:pt x="9440" y="19"/>
                    <a:pt x="9440" y="22"/>
                    <a:pt x="9401" y="22"/>
                  </a:cubicBezTo>
                  <a:cubicBezTo>
                    <a:pt x="9364" y="22"/>
                    <a:pt x="9364" y="20"/>
                    <a:pt x="9325" y="20"/>
                  </a:cubicBezTo>
                  <a:cubicBezTo>
                    <a:pt x="9288" y="20"/>
                    <a:pt x="9288" y="11"/>
                    <a:pt x="9248" y="11"/>
                  </a:cubicBezTo>
                  <a:cubicBezTo>
                    <a:pt x="9210" y="11"/>
                    <a:pt x="9210" y="9"/>
                    <a:pt x="9172" y="9"/>
                  </a:cubicBezTo>
                  <a:cubicBezTo>
                    <a:pt x="9134" y="9"/>
                    <a:pt x="9134" y="15"/>
                    <a:pt x="9096" y="15"/>
                  </a:cubicBezTo>
                  <a:cubicBezTo>
                    <a:pt x="9058" y="15"/>
                    <a:pt x="9058" y="11"/>
                    <a:pt x="9020" y="11"/>
                  </a:cubicBezTo>
                  <a:cubicBezTo>
                    <a:pt x="8982" y="11"/>
                    <a:pt x="8982" y="14"/>
                    <a:pt x="8943" y="14"/>
                  </a:cubicBezTo>
                  <a:cubicBezTo>
                    <a:pt x="8905" y="14"/>
                    <a:pt x="8905" y="15"/>
                    <a:pt x="8867" y="15"/>
                  </a:cubicBezTo>
                  <a:cubicBezTo>
                    <a:pt x="8829" y="15"/>
                    <a:pt x="8829" y="23"/>
                    <a:pt x="8791" y="23"/>
                  </a:cubicBezTo>
                  <a:cubicBezTo>
                    <a:pt x="8753" y="23"/>
                    <a:pt x="8753" y="20"/>
                    <a:pt x="8715" y="20"/>
                  </a:cubicBezTo>
                  <a:cubicBezTo>
                    <a:pt x="8677" y="20"/>
                    <a:pt x="8677" y="22"/>
                    <a:pt x="8637" y="22"/>
                  </a:cubicBezTo>
                  <a:cubicBezTo>
                    <a:pt x="8600" y="22"/>
                    <a:pt x="8600" y="23"/>
                    <a:pt x="8561" y="23"/>
                  </a:cubicBezTo>
                  <a:cubicBezTo>
                    <a:pt x="8524" y="23"/>
                    <a:pt x="8524" y="19"/>
                    <a:pt x="8485" y="19"/>
                  </a:cubicBezTo>
                  <a:cubicBezTo>
                    <a:pt x="8448" y="19"/>
                    <a:pt x="8448" y="14"/>
                    <a:pt x="8409" y="14"/>
                  </a:cubicBezTo>
                  <a:lnTo>
                    <a:pt x="8332" y="14"/>
                  </a:lnTo>
                  <a:cubicBezTo>
                    <a:pt x="8295" y="14"/>
                    <a:pt x="8295" y="22"/>
                    <a:pt x="8256" y="22"/>
                  </a:cubicBezTo>
                  <a:cubicBezTo>
                    <a:pt x="8219" y="22"/>
                    <a:pt x="8219" y="7"/>
                    <a:pt x="8180" y="7"/>
                  </a:cubicBezTo>
                  <a:cubicBezTo>
                    <a:pt x="8143" y="7"/>
                    <a:pt x="8143" y="23"/>
                    <a:pt x="8104" y="23"/>
                  </a:cubicBezTo>
                  <a:cubicBezTo>
                    <a:pt x="8064" y="23"/>
                    <a:pt x="8064" y="18"/>
                    <a:pt x="8027" y="18"/>
                  </a:cubicBezTo>
                  <a:cubicBezTo>
                    <a:pt x="7988" y="18"/>
                    <a:pt x="7988" y="12"/>
                    <a:pt x="7951" y="12"/>
                  </a:cubicBezTo>
                  <a:cubicBezTo>
                    <a:pt x="7912" y="12"/>
                    <a:pt x="7912" y="15"/>
                    <a:pt x="7875" y="15"/>
                  </a:cubicBezTo>
                  <a:cubicBezTo>
                    <a:pt x="7837" y="15"/>
                    <a:pt x="7837" y="19"/>
                    <a:pt x="7799" y="19"/>
                  </a:cubicBezTo>
                  <a:cubicBezTo>
                    <a:pt x="7761" y="19"/>
                    <a:pt x="7761" y="18"/>
                    <a:pt x="7722" y="18"/>
                  </a:cubicBezTo>
                  <a:cubicBezTo>
                    <a:pt x="7684" y="18"/>
                    <a:pt x="7684" y="12"/>
                    <a:pt x="7646" y="12"/>
                  </a:cubicBezTo>
                  <a:cubicBezTo>
                    <a:pt x="7608" y="12"/>
                    <a:pt x="7608" y="15"/>
                    <a:pt x="7570" y="15"/>
                  </a:cubicBezTo>
                  <a:cubicBezTo>
                    <a:pt x="7532" y="15"/>
                    <a:pt x="7532" y="22"/>
                    <a:pt x="7493" y="22"/>
                  </a:cubicBezTo>
                  <a:cubicBezTo>
                    <a:pt x="7456" y="22"/>
                    <a:pt x="7456" y="7"/>
                    <a:pt x="7416" y="7"/>
                  </a:cubicBezTo>
                  <a:cubicBezTo>
                    <a:pt x="7379" y="7"/>
                    <a:pt x="7379" y="22"/>
                    <a:pt x="7340" y="22"/>
                  </a:cubicBezTo>
                  <a:cubicBezTo>
                    <a:pt x="7303" y="22"/>
                    <a:pt x="7303" y="23"/>
                    <a:pt x="7264" y="23"/>
                  </a:cubicBezTo>
                  <a:cubicBezTo>
                    <a:pt x="7227" y="23"/>
                    <a:pt x="7227" y="7"/>
                    <a:pt x="7188" y="7"/>
                  </a:cubicBezTo>
                  <a:cubicBezTo>
                    <a:pt x="7151" y="7"/>
                    <a:pt x="7151" y="22"/>
                    <a:pt x="7111" y="22"/>
                  </a:cubicBezTo>
                  <a:cubicBezTo>
                    <a:pt x="7074" y="22"/>
                    <a:pt x="7074" y="8"/>
                    <a:pt x="7035" y="8"/>
                  </a:cubicBezTo>
                  <a:cubicBezTo>
                    <a:pt x="6998" y="8"/>
                    <a:pt x="6998" y="19"/>
                    <a:pt x="6959" y="19"/>
                  </a:cubicBezTo>
                  <a:cubicBezTo>
                    <a:pt x="6921" y="19"/>
                    <a:pt x="6921" y="22"/>
                    <a:pt x="6883" y="22"/>
                  </a:cubicBezTo>
                  <a:cubicBezTo>
                    <a:pt x="6845" y="22"/>
                    <a:pt x="6845" y="18"/>
                    <a:pt x="6806" y="18"/>
                  </a:cubicBezTo>
                  <a:cubicBezTo>
                    <a:pt x="6768" y="18"/>
                    <a:pt x="6768" y="8"/>
                    <a:pt x="6730" y="8"/>
                  </a:cubicBezTo>
                  <a:cubicBezTo>
                    <a:pt x="6692" y="8"/>
                    <a:pt x="6691" y="11"/>
                    <a:pt x="6654" y="11"/>
                  </a:cubicBezTo>
                  <a:cubicBezTo>
                    <a:pt x="6616" y="11"/>
                    <a:pt x="6615" y="17"/>
                    <a:pt x="6578" y="17"/>
                  </a:cubicBezTo>
                  <a:cubicBezTo>
                    <a:pt x="6540" y="17"/>
                    <a:pt x="6540" y="22"/>
                    <a:pt x="6502" y="22"/>
                  </a:cubicBezTo>
                  <a:cubicBezTo>
                    <a:pt x="6464" y="22"/>
                    <a:pt x="6464" y="14"/>
                    <a:pt x="6424" y="14"/>
                  </a:cubicBezTo>
                  <a:cubicBezTo>
                    <a:pt x="6387" y="14"/>
                    <a:pt x="6387" y="20"/>
                    <a:pt x="6348" y="20"/>
                  </a:cubicBezTo>
                  <a:cubicBezTo>
                    <a:pt x="6311" y="20"/>
                    <a:pt x="6310" y="17"/>
                    <a:pt x="6272" y="17"/>
                  </a:cubicBezTo>
                  <a:cubicBezTo>
                    <a:pt x="6235" y="17"/>
                    <a:pt x="6235" y="20"/>
                    <a:pt x="6196" y="20"/>
                  </a:cubicBezTo>
                  <a:cubicBezTo>
                    <a:pt x="6159" y="20"/>
                    <a:pt x="6159" y="18"/>
                    <a:pt x="6119" y="18"/>
                  </a:cubicBezTo>
                  <a:cubicBezTo>
                    <a:pt x="6082" y="18"/>
                    <a:pt x="6082" y="17"/>
                    <a:pt x="6043" y="17"/>
                  </a:cubicBezTo>
                  <a:cubicBezTo>
                    <a:pt x="6006" y="17"/>
                    <a:pt x="6006" y="22"/>
                    <a:pt x="5967" y="22"/>
                  </a:cubicBezTo>
                  <a:cubicBezTo>
                    <a:pt x="5930" y="22"/>
                    <a:pt x="5930" y="17"/>
                    <a:pt x="5891" y="17"/>
                  </a:cubicBezTo>
                  <a:lnTo>
                    <a:pt x="5814" y="17"/>
                  </a:lnTo>
                  <a:cubicBezTo>
                    <a:pt x="5776" y="17"/>
                    <a:pt x="5776" y="15"/>
                    <a:pt x="5738" y="15"/>
                  </a:cubicBezTo>
                  <a:cubicBezTo>
                    <a:pt x="5700" y="15"/>
                    <a:pt x="5700" y="9"/>
                    <a:pt x="5662" y="9"/>
                  </a:cubicBezTo>
                  <a:cubicBezTo>
                    <a:pt x="5624" y="9"/>
                    <a:pt x="5624" y="15"/>
                    <a:pt x="5586" y="15"/>
                  </a:cubicBezTo>
                  <a:cubicBezTo>
                    <a:pt x="5548" y="15"/>
                    <a:pt x="5548" y="17"/>
                    <a:pt x="5509" y="17"/>
                  </a:cubicBezTo>
                  <a:cubicBezTo>
                    <a:pt x="5471" y="17"/>
                    <a:pt x="5471" y="11"/>
                    <a:pt x="5433" y="11"/>
                  </a:cubicBezTo>
                  <a:cubicBezTo>
                    <a:pt x="5395" y="11"/>
                    <a:pt x="5395" y="19"/>
                    <a:pt x="5357" y="19"/>
                  </a:cubicBezTo>
                  <a:cubicBezTo>
                    <a:pt x="5319" y="19"/>
                    <a:pt x="5319" y="15"/>
                    <a:pt x="5281" y="15"/>
                  </a:cubicBezTo>
                  <a:cubicBezTo>
                    <a:pt x="5243" y="15"/>
                    <a:pt x="5243" y="9"/>
                    <a:pt x="5203" y="9"/>
                  </a:cubicBezTo>
                  <a:cubicBezTo>
                    <a:pt x="5166" y="9"/>
                    <a:pt x="5166" y="12"/>
                    <a:pt x="5127" y="12"/>
                  </a:cubicBezTo>
                  <a:cubicBezTo>
                    <a:pt x="5090" y="12"/>
                    <a:pt x="5090" y="11"/>
                    <a:pt x="5051" y="11"/>
                  </a:cubicBezTo>
                  <a:cubicBezTo>
                    <a:pt x="5014" y="11"/>
                    <a:pt x="5014" y="19"/>
                    <a:pt x="4975" y="19"/>
                  </a:cubicBezTo>
                  <a:cubicBezTo>
                    <a:pt x="4938" y="19"/>
                    <a:pt x="4938" y="15"/>
                    <a:pt x="4898" y="15"/>
                  </a:cubicBezTo>
                  <a:cubicBezTo>
                    <a:pt x="4861" y="15"/>
                    <a:pt x="4861" y="9"/>
                    <a:pt x="4822" y="9"/>
                  </a:cubicBezTo>
                  <a:cubicBezTo>
                    <a:pt x="4785" y="9"/>
                    <a:pt x="4785" y="18"/>
                    <a:pt x="4746" y="18"/>
                  </a:cubicBezTo>
                  <a:lnTo>
                    <a:pt x="4670" y="18"/>
                  </a:lnTo>
                  <a:cubicBezTo>
                    <a:pt x="4630" y="18"/>
                    <a:pt x="4633" y="11"/>
                    <a:pt x="4593" y="11"/>
                  </a:cubicBezTo>
                  <a:cubicBezTo>
                    <a:pt x="4554" y="11"/>
                    <a:pt x="4555" y="23"/>
                    <a:pt x="4517" y="23"/>
                  </a:cubicBezTo>
                  <a:cubicBezTo>
                    <a:pt x="4478" y="23"/>
                    <a:pt x="4478" y="14"/>
                    <a:pt x="4441" y="14"/>
                  </a:cubicBezTo>
                  <a:cubicBezTo>
                    <a:pt x="4403" y="14"/>
                    <a:pt x="4403" y="23"/>
                    <a:pt x="4365" y="23"/>
                  </a:cubicBezTo>
                  <a:cubicBezTo>
                    <a:pt x="4327" y="23"/>
                    <a:pt x="4327" y="9"/>
                    <a:pt x="4288" y="9"/>
                  </a:cubicBezTo>
                  <a:cubicBezTo>
                    <a:pt x="4250" y="9"/>
                    <a:pt x="4250" y="12"/>
                    <a:pt x="4212" y="12"/>
                  </a:cubicBezTo>
                  <a:cubicBezTo>
                    <a:pt x="4174" y="12"/>
                    <a:pt x="4174" y="22"/>
                    <a:pt x="4135" y="22"/>
                  </a:cubicBezTo>
                  <a:cubicBezTo>
                    <a:pt x="4098" y="22"/>
                    <a:pt x="4098" y="20"/>
                    <a:pt x="4059" y="20"/>
                  </a:cubicBezTo>
                  <a:cubicBezTo>
                    <a:pt x="4022" y="20"/>
                    <a:pt x="4022" y="17"/>
                    <a:pt x="3982" y="17"/>
                  </a:cubicBezTo>
                  <a:cubicBezTo>
                    <a:pt x="3945" y="17"/>
                    <a:pt x="3945" y="9"/>
                    <a:pt x="3906" y="9"/>
                  </a:cubicBezTo>
                  <a:cubicBezTo>
                    <a:pt x="3869" y="9"/>
                    <a:pt x="3869" y="12"/>
                    <a:pt x="3830" y="12"/>
                  </a:cubicBezTo>
                  <a:cubicBezTo>
                    <a:pt x="3793" y="12"/>
                    <a:pt x="3793" y="14"/>
                    <a:pt x="3754" y="14"/>
                  </a:cubicBezTo>
                  <a:lnTo>
                    <a:pt x="3677" y="14"/>
                  </a:lnTo>
                  <a:cubicBezTo>
                    <a:pt x="3640" y="14"/>
                    <a:pt x="3640" y="11"/>
                    <a:pt x="3601" y="11"/>
                  </a:cubicBezTo>
                  <a:cubicBezTo>
                    <a:pt x="3564" y="11"/>
                    <a:pt x="3564" y="23"/>
                    <a:pt x="3525" y="23"/>
                  </a:cubicBezTo>
                  <a:cubicBezTo>
                    <a:pt x="3487" y="23"/>
                    <a:pt x="3487" y="15"/>
                    <a:pt x="3449" y="15"/>
                  </a:cubicBezTo>
                  <a:cubicBezTo>
                    <a:pt x="3409" y="15"/>
                    <a:pt x="3409" y="22"/>
                    <a:pt x="3372" y="22"/>
                  </a:cubicBezTo>
                  <a:cubicBezTo>
                    <a:pt x="3333" y="22"/>
                    <a:pt x="3333" y="17"/>
                    <a:pt x="3296" y="17"/>
                  </a:cubicBezTo>
                  <a:cubicBezTo>
                    <a:pt x="3257" y="17"/>
                    <a:pt x="3257" y="20"/>
                    <a:pt x="3220" y="20"/>
                  </a:cubicBezTo>
                  <a:cubicBezTo>
                    <a:pt x="3181" y="20"/>
                    <a:pt x="3182" y="8"/>
                    <a:pt x="3144" y="8"/>
                  </a:cubicBezTo>
                  <a:cubicBezTo>
                    <a:pt x="3104" y="8"/>
                    <a:pt x="3106" y="15"/>
                    <a:pt x="3067" y="15"/>
                  </a:cubicBezTo>
                  <a:cubicBezTo>
                    <a:pt x="3028" y="15"/>
                    <a:pt x="3029" y="8"/>
                    <a:pt x="2990" y="8"/>
                  </a:cubicBezTo>
                  <a:cubicBezTo>
                    <a:pt x="2952" y="8"/>
                    <a:pt x="2953" y="7"/>
                    <a:pt x="2914" y="7"/>
                  </a:cubicBezTo>
                  <a:cubicBezTo>
                    <a:pt x="2876" y="7"/>
                    <a:pt x="2877" y="11"/>
                    <a:pt x="2838" y="11"/>
                  </a:cubicBezTo>
                  <a:cubicBezTo>
                    <a:pt x="2799" y="11"/>
                    <a:pt x="2801" y="8"/>
                    <a:pt x="2761" y="8"/>
                  </a:cubicBezTo>
                  <a:cubicBezTo>
                    <a:pt x="2723" y="8"/>
                    <a:pt x="2723" y="14"/>
                    <a:pt x="2685" y="14"/>
                  </a:cubicBezTo>
                  <a:cubicBezTo>
                    <a:pt x="2647" y="14"/>
                    <a:pt x="2647" y="11"/>
                    <a:pt x="2609" y="11"/>
                  </a:cubicBezTo>
                  <a:cubicBezTo>
                    <a:pt x="2571" y="11"/>
                    <a:pt x="2571" y="18"/>
                    <a:pt x="2533" y="18"/>
                  </a:cubicBezTo>
                  <a:cubicBezTo>
                    <a:pt x="2493" y="18"/>
                    <a:pt x="2493" y="12"/>
                    <a:pt x="2456" y="12"/>
                  </a:cubicBezTo>
                  <a:cubicBezTo>
                    <a:pt x="2417" y="12"/>
                    <a:pt x="2417" y="8"/>
                    <a:pt x="2380" y="8"/>
                  </a:cubicBezTo>
                  <a:cubicBezTo>
                    <a:pt x="2341" y="8"/>
                    <a:pt x="2341" y="14"/>
                    <a:pt x="2304" y="14"/>
                  </a:cubicBezTo>
                  <a:cubicBezTo>
                    <a:pt x="2265" y="14"/>
                    <a:pt x="2265" y="11"/>
                    <a:pt x="2228" y="11"/>
                  </a:cubicBezTo>
                  <a:cubicBezTo>
                    <a:pt x="2188" y="11"/>
                    <a:pt x="2188" y="20"/>
                    <a:pt x="2151" y="20"/>
                  </a:cubicBezTo>
                  <a:cubicBezTo>
                    <a:pt x="2113" y="20"/>
                    <a:pt x="2113" y="17"/>
                    <a:pt x="2075" y="17"/>
                  </a:cubicBezTo>
                  <a:cubicBezTo>
                    <a:pt x="2037" y="17"/>
                    <a:pt x="2037" y="11"/>
                    <a:pt x="1999" y="11"/>
                  </a:cubicBezTo>
                  <a:cubicBezTo>
                    <a:pt x="1961" y="11"/>
                    <a:pt x="1961" y="15"/>
                    <a:pt x="1923" y="15"/>
                  </a:cubicBezTo>
                  <a:lnTo>
                    <a:pt x="1845" y="15"/>
                  </a:lnTo>
                  <a:cubicBezTo>
                    <a:pt x="1808" y="15"/>
                    <a:pt x="1808" y="9"/>
                    <a:pt x="1769" y="9"/>
                  </a:cubicBezTo>
                  <a:cubicBezTo>
                    <a:pt x="1732" y="9"/>
                    <a:pt x="1732" y="15"/>
                    <a:pt x="1693" y="15"/>
                  </a:cubicBezTo>
                  <a:cubicBezTo>
                    <a:pt x="1656" y="15"/>
                    <a:pt x="1656" y="7"/>
                    <a:pt x="1617" y="7"/>
                  </a:cubicBezTo>
                  <a:cubicBezTo>
                    <a:pt x="1580" y="7"/>
                    <a:pt x="1580" y="17"/>
                    <a:pt x="1540" y="17"/>
                  </a:cubicBezTo>
                  <a:cubicBezTo>
                    <a:pt x="1502" y="17"/>
                    <a:pt x="1502" y="20"/>
                    <a:pt x="1464" y="20"/>
                  </a:cubicBezTo>
                  <a:cubicBezTo>
                    <a:pt x="1426" y="20"/>
                    <a:pt x="1426" y="6"/>
                    <a:pt x="1388" y="6"/>
                  </a:cubicBezTo>
                  <a:cubicBezTo>
                    <a:pt x="1350" y="6"/>
                    <a:pt x="1350" y="7"/>
                    <a:pt x="1312" y="7"/>
                  </a:cubicBezTo>
                  <a:cubicBezTo>
                    <a:pt x="1272" y="7"/>
                    <a:pt x="1272" y="14"/>
                    <a:pt x="1235" y="14"/>
                  </a:cubicBezTo>
                  <a:cubicBezTo>
                    <a:pt x="1196" y="14"/>
                    <a:pt x="1196" y="15"/>
                    <a:pt x="1159" y="15"/>
                  </a:cubicBezTo>
                  <a:cubicBezTo>
                    <a:pt x="1120" y="15"/>
                    <a:pt x="1120" y="17"/>
                    <a:pt x="1083" y="17"/>
                  </a:cubicBezTo>
                  <a:lnTo>
                    <a:pt x="1007" y="17"/>
                  </a:lnTo>
                  <a:cubicBezTo>
                    <a:pt x="967" y="17"/>
                    <a:pt x="967" y="19"/>
                    <a:pt x="930" y="19"/>
                  </a:cubicBezTo>
                  <a:cubicBezTo>
                    <a:pt x="891" y="19"/>
                    <a:pt x="891" y="14"/>
                    <a:pt x="854" y="14"/>
                  </a:cubicBezTo>
                  <a:cubicBezTo>
                    <a:pt x="815" y="14"/>
                    <a:pt x="815" y="20"/>
                    <a:pt x="778" y="20"/>
                  </a:cubicBezTo>
                  <a:cubicBezTo>
                    <a:pt x="739" y="20"/>
                    <a:pt x="739" y="7"/>
                    <a:pt x="701" y="7"/>
                  </a:cubicBezTo>
                  <a:cubicBezTo>
                    <a:pt x="662" y="7"/>
                    <a:pt x="664" y="18"/>
                    <a:pt x="624" y="18"/>
                  </a:cubicBezTo>
                  <a:cubicBezTo>
                    <a:pt x="586" y="18"/>
                    <a:pt x="587" y="15"/>
                    <a:pt x="548" y="15"/>
                  </a:cubicBezTo>
                  <a:cubicBezTo>
                    <a:pt x="510" y="15"/>
                    <a:pt x="510" y="18"/>
                    <a:pt x="472" y="18"/>
                  </a:cubicBezTo>
                  <a:cubicBezTo>
                    <a:pt x="434" y="18"/>
                    <a:pt x="434" y="8"/>
                    <a:pt x="396" y="8"/>
                  </a:cubicBezTo>
                  <a:lnTo>
                    <a:pt x="319" y="8"/>
                  </a:lnTo>
                  <a:cubicBezTo>
                    <a:pt x="281" y="8"/>
                    <a:pt x="281" y="20"/>
                    <a:pt x="243" y="20"/>
                  </a:cubicBezTo>
                  <a:cubicBezTo>
                    <a:pt x="204" y="20"/>
                    <a:pt x="206" y="12"/>
                    <a:pt x="167" y="12"/>
                  </a:cubicBezTo>
                  <a:cubicBezTo>
                    <a:pt x="128" y="12"/>
                    <a:pt x="128" y="8"/>
                    <a:pt x="91" y="8"/>
                  </a:cubicBezTo>
                  <a:cubicBezTo>
                    <a:pt x="69" y="8"/>
                    <a:pt x="55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4"/>
            <p:cNvSpPr/>
            <p:nvPr/>
          </p:nvSpPr>
          <p:spPr>
            <a:xfrm>
              <a:off x="8986550" y="3524113"/>
              <a:ext cx="146400" cy="33875"/>
            </a:xfrm>
            <a:custGeom>
              <a:avLst/>
              <a:gdLst/>
              <a:ahLst/>
              <a:cxnLst/>
              <a:rect l="l" t="t" r="r" b="b"/>
              <a:pathLst>
                <a:path w="5856" h="1355" extrusionOk="0">
                  <a:moveTo>
                    <a:pt x="3156" y="0"/>
                  </a:moveTo>
                  <a:cubicBezTo>
                    <a:pt x="3132" y="0"/>
                    <a:pt x="3108" y="9"/>
                    <a:pt x="3084" y="9"/>
                  </a:cubicBezTo>
                  <a:cubicBezTo>
                    <a:pt x="3058" y="9"/>
                    <a:pt x="3033" y="8"/>
                    <a:pt x="3008" y="8"/>
                  </a:cubicBezTo>
                  <a:lnTo>
                    <a:pt x="2932" y="8"/>
                  </a:lnTo>
                  <a:cubicBezTo>
                    <a:pt x="2906" y="8"/>
                    <a:pt x="2880" y="4"/>
                    <a:pt x="2855" y="4"/>
                  </a:cubicBezTo>
                  <a:cubicBezTo>
                    <a:pt x="2830" y="4"/>
                    <a:pt x="2804" y="2"/>
                    <a:pt x="2778" y="2"/>
                  </a:cubicBezTo>
                  <a:cubicBezTo>
                    <a:pt x="2753" y="2"/>
                    <a:pt x="2728" y="3"/>
                    <a:pt x="2702" y="3"/>
                  </a:cubicBezTo>
                  <a:cubicBezTo>
                    <a:pt x="2677" y="3"/>
                    <a:pt x="2651" y="11"/>
                    <a:pt x="2626" y="11"/>
                  </a:cubicBezTo>
                  <a:cubicBezTo>
                    <a:pt x="2603" y="11"/>
                    <a:pt x="2579" y="5"/>
                    <a:pt x="2555" y="5"/>
                  </a:cubicBezTo>
                  <a:cubicBezTo>
                    <a:pt x="2553" y="5"/>
                    <a:pt x="2551" y="5"/>
                    <a:pt x="2549" y="6"/>
                  </a:cubicBezTo>
                  <a:cubicBezTo>
                    <a:pt x="2528" y="6"/>
                    <a:pt x="2506" y="3"/>
                    <a:pt x="2484" y="3"/>
                  </a:cubicBezTo>
                  <a:cubicBezTo>
                    <a:pt x="2481" y="3"/>
                    <a:pt x="2477" y="3"/>
                    <a:pt x="2473" y="3"/>
                  </a:cubicBezTo>
                  <a:cubicBezTo>
                    <a:pt x="2449" y="4"/>
                    <a:pt x="2423" y="4"/>
                    <a:pt x="2397" y="6"/>
                  </a:cubicBezTo>
                  <a:cubicBezTo>
                    <a:pt x="2371" y="8"/>
                    <a:pt x="2347" y="11"/>
                    <a:pt x="2321" y="13"/>
                  </a:cubicBezTo>
                  <a:cubicBezTo>
                    <a:pt x="2295" y="14"/>
                    <a:pt x="2271" y="18"/>
                    <a:pt x="2246" y="19"/>
                  </a:cubicBezTo>
                  <a:cubicBezTo>
                    <a:pt x="2244" y="20"/>
                    <a:pt x="2241" y="20"/>
                    <a:pt x="2239" y="20"/>
                  </a:cubicBezTo>
                  <a:cubicBezTo>
                    <a:pt x="2218" y="20"/>
                    <a:pt x="2197" y="16"/>
                    <a:pt x="2177" y="16"/>
                  </a:cubicBezTo>
                  <a:cubicBezTo>
                    <a:pt x="2175" y="16"/>
                    <a:pt x="2172" y="16"/>
                    <a:pt x="2170" y="16"/>
                  </a:cubicBezTo>
                  <a:cubicBezTo>
                    <a:pt x="2144" y="19"/>
                    <a:pt x="2120" y="26"/>
                    <a:pt x="2094" y="27"/>
                  </a:cubicBezTo>
                  <a:cubicBezTo>
                    <a:pt x="2069" y="30"/>
                    <a:pt x="2045" y="36"/>
                    <a:pt x="2019" y="37"/>
                  </a:cubicBezTo>
                  <a:cubicBezTo>
                    <a:pt x="1994" y="38"/>
                    <a:pt x="1969" y="40"/>
                    <a:pt x="1943" y="42"/>
                  </a:cubicBezTo>
                  <a:cubicBezTo>
                    <a:pt x="1918" y="45"/>
                    <a:pt x="1893" y="43"/>
                    <a:pt x="1867" y="46"/>
                  </a:cubicBezTo>
                  <a:cubicBezTo>
                    <a:pt x="1841" y="47"/>
                    <a:pt x="1816" y="46"/>
                    <a:pt x="1791" y="48"/>
                  </a:cubicBezTo>
                  <a:cubicBezTo>
                    <a:pt x="1765" y="52"/>
                    <a:pt x="1741" y="54"/>
                    <a:pt x="1716" y="57"/>
                  </a:cubicBezTo>
                  <a:cubicBezTo>
                    <a:pt x="1690" y="59"/>
                    <a:pt x="1665" y="59"/>
                    <a:pt x="1639" y="62"/>
                  </a:cubicBezTo>
                  <a:cubicBezTo>
                    <a:pt x="1614" y="64"/>
                    <a:pt x="1590" y="70"/>
                    <a:pt x="1564" y="73"/>
                  </a:cubicBezTo>
                  <a:cubicBezTo>
                    <a:pt x="1539" y="75"/>
                    <a:pt x="1515" y="86"/>
                    <a:pt x="1489" y="89"/>
                  </a:cubicBezTo>
                  <a:cubicBezTo>
                    <a:pt x="1464" y="91"/>
                    <a:pt x="1440" y="94"/>
                    <a:pt x="1414" y="99"/>
                  </a:cubicBezTo>
                  <a:cubicBezTo>
                    <a:pt x="1389" y="101"/>
                    <a:pt x="1364" y="100"/>
                    <a:pt x="1338" y="104"/>
                  </a:cubicBezTo>
                  <a:cubicBezTo>
                    <a:pt x="1312" y="106"/>
                    <a:pt x="1289" y="118"/>
                    <a:pt x="1264" y="122"/>
                  </a:cubicBezTo>
                  <a:cubicBezTo>
                    <a:pt x="1239" y="127"/>
                    <a:pt x="1214" y="132"/>
                    <a:pt x="1189" y="136"/>
                  </a:cubicBezTo>
                  <a:cubicBezTo>
                    <a:pt x="1164" y="139"/>
                    <a:pt x="1139" y="142"/>
                    <a:pt x="1114" y="145"/>
                  </a:cubicBezTo>
                  <a:cubicBezTo>
                    <a:pt x="1089" y="149"/>
                    <a:pt x="1064" y="149"/>
                    <a:pt x="1039" y="154"/>
                  </a:cubicBezTo>
                  <a:cubicBezTo>
                    <a:pt x="1015" y="160"/>
                    <a:pt x="990" y="165"/>
                    <a:pt x="966" y="171"/>
                  </a:cubicBezTo>
                  <a:cubicBezTo>
                    <a:pt x="940" y="176"/>
                    <a:pt x="916" y="184"/>
                    <a:pt x="892" y="190"/>
                  </a:cubicBezTo>
                  <a:cubicBezTo>
                    <a:pt x="867" y="195"/>
                    <a:pt x="843" y="202"/>
                    <a:pt x="818" y="207"/>
                  </a:cubicBezTo>
                  <a:cubicBezTo>
                    <a:pt x="795" y="212"/>
                    <a:pt x="769" y="217"/>
                    <a:pt x="744" y="223"/>
                  </a:cubicBezTo>
                  <a:cubicBezTo>
                    <a:pt x="720" y="229"/>
                    <a:pt x="695" y="236"/>
                    <a:pt x="672" y="243"/>
                  </a:cubicBezTo>
                  <a:cubicBezTo>
                    <a:pt x="646" y="250"/>
                    <a:pt x="624" y="265"/>
                    <a:pt x="600" y="271"/>
                  </a:cubicBezTo>
                  <a:cubicBezTo>
                    <a:pt x="576" y="278"/>
                    <a:pt x="549" y="279"/>
                    <a:pt x="527" y="287"/>
                  </a:cubicBezTo>
                  <a:cubicBezTo>
                    <a:pt x="502" y="297"/>
                    <a:pt x="480" y="310"/>
                    <a:pt x="457" y="318"/>
                  </a:cubicBezTo>
                  <a:cubicBezTo>
                    <a:pt x="432" y="327"/>
                    <a:pt x="404" y="324"/>
                    <a:pt x="380" y="332"/>
                  </a:cubicBezTo>
                  <a:cubicBezTo>
                    <a:pt x="357" y="342"/>
                    <a:pt x="332" y="353"/>
                    <a:pt x="311" y="363"/>
                  </a:cubicBezTo>
                  <a:cubicBezTo>
                    <a:pt x="287" y="374"/>
                    <a:pt x="268" y="394"/>
                    <a:pt x="246" y="405"/>
                  </a:cubicBezTo>
                  <a:cubicBezTo>
                    <a:pt x="223" y="417"/>
                    <a:pt x="202" y="432"/>
                    <a:pt x="182" y="445"/>
                  </a:cubicBezTo>
                  <a:cubicBezTo>
                    <a:pt x="160" y="460"/>
                    <a:pt x="137" y="470"/>
                    <a:pt x="118" y="485"/>
                  </a:cubicBezTo>
                  <a:cubicBezTo>
                    <a:pt x="96" y="503"/>
                    <a:pt x="78" y="519"/>
                    <a:pt x="62" y="536"/>
                  </a:cubicBezTo>
                  <a:cubicBezTo>
                    <a:pt x="43" y="557"/>
                    <a:pt x="30" y="579"/>
                    <a:pt x="20" y="600"/>
                  </a:cubicBezTo>
                  <a:cubicBezTo>
                    <a:pt x="9" y="625"/>
                    <a:pt x="0" y="648"/>
                    <a:pt x="0" y="674"/>
                  </a:cubicBezTo>
                  <a:cubicBezTo>
                    <a:pt x="0" y="699"/>
                    <a:pt x="4" y="725"/>
                    <a:pt x="15" y="749"/>
                  </a:cubicBezTo>
                  <a:cubicBezTo>
                    <a:pt x="26" y="769"/>
                    <a:pt x="47" y="786"/>
                    <a:pt x="64" y="807"/>
                  </a:cubicBezTo>
                  <a:cubicBezTo>
                    <a:pt x="80" y="824"/>
                    <a:pt x="95" y="844"/>
                    <a:pt x="117" y="861"/>
                  </a:cubicBezTo>
                  <a:cubicBezTo>
                    <a:pt x="134" y="876"/>
                    <a:pt x="154" y="892"/>
                    <a:pt x="177" y="907"/>
                  </a:cubicBezTo>
                  <a:cubicBezTo>
                    <a:pt x="197" y="920"/>
                    <a:pt x="224" y="925"/>
                    <a:pt x="249" y="936"/>
                  </a:cubicBezTo>
                  <a:cubicBezTo>
                    <a:pt x="270" y="948"/>
                    <a:pt x="287" y="969"/>
                    <a:pt x="311" y="979"/>
                  </a:cubicBezTo>
                  <a:cubicBezTo>
                    <a:pt x="334" y="989"/>
                    <a:pt x="356" y="1005"/>
                    <a:pt x="379" y="1015"/>
                  </a:cubicBezTo>
                  <a:cubicBezTo>
                    <a:pt x="402" y="1023"/>
                    <a:pt x="428" y="1026"/>
                    <a:pt x="453" y="1036"/>
                  </a:cubicBezTo>
                  <a:cubicBezTo>
                    <a:pt x="477" y="1045"/>
                    <a:pt x="503" y="1045"/>
                    <a:pt x="528" y="1053"/>
                  </a:cubicBezTo>
                  <a:cubicBezTo>
                    <a:pt x="552" y="1061"/>
                    <a:pt x="573" y="1079"/>
                    <a:pt x="598" y="1086"/>
                  </a:cubicBezTo>
                  <a:cubicBezTo>
                    <a:pt x="621" y="1095"/>
                    <a:pt x="645" y="1102"/>
                    <a:pt x="669" y="1109"/>
                  </a:cubicBezTo>
                  <a:cubicBezTo>
                    <a:pt x="694" y="1116"/>
                    <a:pt x="718" y="1120"/>
                    <a:pt x="743" y="1127"/>
                  </a:cubicBezTo>
                  <a:cubicBezTo>
                    <a:pt x="768" y="1133"/>
                    <a:pt x="792" y="1139"/>
                    <a:pt x="817" y="1145"/>
                  </a:cubicBezTo>
                  <a:cubicBezTo>
                    <a:pt x="841" y="1151"/>
                    <a:pt x="868" y="1148"/>
                    <a:pt x="893" y="1154"/>
                  </a:cubicBezTo>
                  <a:cubicBezTo>
                    <a:pt x="918" y="1159"/>
                    <a:pt x="942" y="1166"/>
                    <a:pt x="967" y="1171"/>
                  </a:cubicBezTo>
                  <a:cubicBezTo>
                    <a:pt x="993" y="1176"/>
                    <a:pt x="1016" y="1181"/>
                    <a:pt x="1042" y="1186"/>
                  </a:cubicBezTo>
                  <a:cubicBezTo>
                    <a:pt x="1068" y="1189"/>
                    <a:pt x="1090" y="1202"/>
                    <a:pt x="1116" y="1205"/>
                  </a:cubicBezTo>
                  <a:cubicBezTo>
                    <a:pt x="1141" y="1210"/>
                    <a:pt x="1166" y="1207"/>
                    <a:pt x="1192" y="1211"/>
                  </a:cubicBezTo>
                  <a:cubicBezTo>
                    <a:pt x="1216" y="1215"/>
                    <a:pt x="1240" y="1223"/>
                    <a:pt x="1266" y="1227"/>
                  </a:cubicBezTo>
                  <a:cubicBezTo>
                    <a:pt x="1290" y="1231"/>
                    <a:pt x="1315" y="1234"/>
                    <a:pt x="1341" y="1237"/>
                  </a:cubicBezTo>
                  <a:cubicBezTo>
                    <a:pt x="1366" y="1242"/>
                    <a:pt x="1390" y="1250"/>
                    <a:pt x="1416" y="1253"/>
                  </a:cubicBezTo>
                  <a:cubicBezTo>
                    <a:pt x="1440" y="1258"/>
                    <a:pt x="1465" y="1261"/>
                    <a:pt x="1491" y="1263"/>
                  </a:cubicBezTo>
                  <a:cubicBezTo>
                    <a:pt x="1516" y="1266"/>
                    <a:pt x="1540" y="1274"/>
                    <a:pt x="1566" y="1277"/>
                  </a:cubicBezTo>
                  <a:cubicBezTo>
                    <a:pt x="1590" y="1279"/>
                    <a:pt x="1615" y="1284"/>
                    <a:pt x="1641" y="1288"/>
                  </a:cubicBezTo>
                  <a:cubicBezTo>
                    <a:pt x="1665" y="1290"/>
                    <a:pt x="1690" y="1295"/>
                    <a:pt x="1716" y="1298"/>
                  </a:cubicBezTo>
                  <a:cubicBezTo>
                    <a:pt x="1728" y="1299"/>
                    <a:pt x="1741" y="1299"/>
                    <a:pt x="1754" y="1299"/>
                  </a:cubicBezTo>
                  <a:cubicBezTo>
                    <a:pt x="1766" y="1299"/>
                    <a:pt x="1779" y="1299"/>
                    <a:pt x="1792" y="1301"/>
                  </a:cubicBezTo>
                  <a:cubicBezTo>
                    <a:pt x="1798" y="1301"/>
                    <a:pt x="1804" y="1301"/>
                    <a:pt x="1809" y="1301"/>
                  </a:cubicBezTo>
                  <a:cubicBezTo>
                    <a:pt x="1820" y="1301"/>
                    <a:pt x="1830" y="1301"/>
                    <a:pt x="1840" y="1301"/>
                  </a:cubicBezTo>
                  <a:cubicBezTo>
                    <a:pt x="1849" y="1301"/>
                    <a:pt x="1859" y="1301"/>
                    <a:pt x="1868" y="1302"/>
                  </a:cubicBezTo>
                  <a:cubicBezTo>
                    <a:pt x="1881" y="1303"/>
                    <a:pt x="1894" y="1303"/>
                    <a:pt x="1906" y="1303"/>
                  </a:cubicBezTo>
                  <a:cubicBezTo>
                    <a:pt x="1919" y="1303"/>
                    <a:pt x="1932" y="1303"/>
                    <a:pt x="1944" y="1305"/>
                  </a:cubicBezTo>
                  <a:cubicBezTo>
                    <a:pt x="1969" y="1307"/>
                    <a:pt x="1994" y="1312"/>
                    <a:pt x="2019" y="1314"/>
                  </a:cubicBezTo>
                  <a:cubicBezTo>
                    <a:pt x="2045" y="1316"/>
                    <a:pt x="2069" y="1326"/>
                    <a:pt x="2094" y="1327"/>
                  </a:cubicBezTo>
                  <a:cubicBezTo>
                    <a:pt x="2100" y="1328"/>
                    <a:pt x="2106" y="1328"/>
                    <a:pt x="2112" y="1328"/>
                  </a:cubicBezTo>
                  <a:cubicBezTo>
                    <a:pt x="2130" y="1328"/>
                    <a:pt x="2147" y="1326"/>
                    <a:pt x="2164" y="1326"/>
                  </a:cubicBezTo>
                  <a:cubicBezTo>
                    <a:pt x="2166" y="1326"/>
                    <a:pt x="2169" y="1326"/>
                    <a:pt x="2171" y="1326"/>
                  </a:cubicBezTo>
                  <a:cubicBezTo>
                    <a:pt x="2195" y="1327"/>
                    <a:pt x="2220" y="1338"/>
                    <a:pt x="2246" y="1339"/>
                  </a:cubicBezTo>
                  <a:cubicBezTo>
                    <a:pt x="2248" y="1339"/>
                    <a:pt x="2251" y="1339"/>
                    <a:pt x="2253" y="1339"/>
                  </a:cubicBezTo>
                  <a:cubicBezTo>
                    <a:pt x="2274" y="1339"/>
                    <a:pt x="2296" y="1332"/>
                    <a:pt x="2319" y="1332"/>
                  </a:cubicBezTo>
                  <a:cubicBezTo>
                    <a:pt x="2320" y="1332"/>
                    <a:pt x="2321" y="1332"/>
                    <a:pt x="2322" y="1332"/>
                  </a:cubicBezTo>
                  <a:cubicBezTo>
                    <a:pt x="2348" y="1333"/>
                    <a:pt x="2374" y="1336"/>
                    <a:pt x="2398" y="1337"/>
                  </a:cubicBezTo>
                  <a:cubicBezTo>
                    <a:pt x="2401" y="1337"/>
                    <a:pt x="2404" y="1337"/>
                    <a:pt x="2407" y="1337"/>
                  </a:cubicBezTo>
                  <a:cubicBezTo>
                    <a:pt x="2425" y="1337"/>
                    <a:pt x="2442" y="1335"/>
                    <a:pt x="2459" y="1335"/>
                  </a:cubicBezTo>
                  <a:cubicBezTo>
                    <a:pt x="2464" y="1335"/>
                    <a:pt x="2469" y="1335"/>
                    <a:pt x="2474" y="1336"/>
                  </a:cubicBezTo>
                  <a:cubicBezTo>
                    <a:pt x="2500" y="1336"/>
                    <a:pt x="2526" y="1343"/>
                    <a:pt x="2551" y="1344"/>
                  </a:cubicBezTo>
                  <a:cubicBezTo>
                    <a:pt x="2558" y="1345"/>
                    <a:pt x="2564" y="1345"/>
                    <a:pt x="2570" y="1345"/>
                  </a:cubicBezTo>
                  <a:cubicBezTo>
                    <a:pt x="2589" y="1345"/>
                    <a:pt x="2608" y="1343"/>
                    <a:pt x="2627" y="1343"/>
                  </a:cubicBezTo>
                  <a:cubicBezTo>
                    <a:pt x="2653" y="1343"/>
                    <a:pt x="2678" y="1353"/>
                    <a:pt x="2704" y="1353"/>
                  </a:cubicBezTo>
                  <a:cubicBezTo>
                    <a:pt x="2709" y="1353"/>
                    <a:pt x="2714" y="1353"/>
                    <a:pt x="2719" y="1353"/>
                  </a:cubicBezTo>
                  <a:cubicBezTo>
                    <a:pt x="2739" y="1353"/>
                    <a:pt x="2760" y="1352"/>
                    <a:pt x="2780" y="1352"/>
                  </a:cubicBezTo>
                  <a:cubicBezTo>
                    <a:pt x="2782" y="1352"/>
                    <a:pt x="2784" y="1352"/>
                    <a:pt x="2787" y="1352"/>
                  </a:cubicBezTo>
                  <a:cubicBezTo>
                    <a:pt x="2810" y="1352"/>
                    <a:pt x="2833" y="1348"/>
                    <a:pt x="2857" y="1348"/>
                  </a:cubicBezTo>
                  <a:cubicBezTo>
                    <a:pt x="2881" y="1348"/>
                    <a:pt x="2907" y="1352"/>
                    <a:pt x="2933" y="1352"/>
                  </a:cubicBezTo>
                  <a:cubicBezTo>
                    <a:pt x="2958" y="1352"/>
                    <a:pt x="2983" y="1348"/>
                    <a:pt x="3009" y="1348"/>
                  </a:cubicBezTo>
                  <a:lnTo>
                    <a:pt x="3085" y="1348"/>
                  </a:lnTo>
                  <a:cubicBezTo>
                    <a:pt x="3111" y="1348"/>
                    <a:pt x="3136" y="1354"/>
                    <a:pt x="3162" y="1354"/>
                  </a:cubicBezTo>
                  <a:cubicBezTo>
                    <a:pt x="3187" y="1354"/>
                    <a:pt x="3212" y="1353"/>
                    <a:pt x="3238" y="1353"/>
                  </a:cubicBezTo>
                  <a:cubicBezTo>
                    <a:pt x="3259" y="1353"/>
                    <a:pt x="3278" y="1354"/>
                    <a:pt x="3299" y="1354"/>
                  </a:cubicBezTo>
                  <a:cubicBezTo>
                    <a:pt x="3304" y="1354"/>
                    <a:pt x="3309" y="1354"/>
                    <a:pt x="3314" y="1354"/>
                  </a:cubicBezTo>
                  <a:cubicBezTo>
                    <a:pt x="3340" y="1354"/>
                    <a:pt x="3365" y="1350"/>
                    <a:pt x="3390" y="1349"/>
                  </a:cubicBezTo>
                  <a:cubicBezTo>
                    <a:pt x="3416" y="1349"/>
                    <a:pt x="3440" y="1337"/>
                    <a:pt x="3465" y="1336"/>
                  </a:cubicBezTo>
                  <a:cubicBezTo>
                    <a:pt x="3467" y="1336"/>
                    <a:pt x="3469" y="1336"/>
                    <a:pt x="3472" y="1336"/>
                  </a:cubicBezTo>
                  <a:cubicBezTo>
                    <a:pt x="3493" y="1336"/>
                    <a:pt x="3514" y="1344"/>
                    <a:pt x="3536" y="1344"/>
                  </a:cubicBezTo>
                  <a:cubicBezTo>
                    <a:pt x="3538" y="1344"/>
                    <a:pt x="3540" y="1344"/>
                    <a:pt x="3542" y="1343"/>
                  </a:cubicBezTo>
                  <a:cubicBezTo>
                    <a:pt x="3567" y="1342"/>
                    <a:pt x="3593" y="1342"/>
                    <a:pt x="3618" y="1341"/>
                  </a:cubicBezTo>
                  <a:cubicBezTo>
                    <a:pt x="3644" y="1339"/>
                    <a:pt x="3668" y="1326"/>
                    <a:pt x="3693" y="1325"/>
                  </a:cubicBezTo>
                  <a:cubicBezTo>
                    <a:pt x="3706" y="1324"/>
                    <a:pt x="3719" y="1324"/>
                    <a:pt x="3731" y="1324"/>
                  </a:cubicBezTo>
                  <a:cubicBezTo>
                    <a:pt x="3744" y="1324"/>
                    <a:pt x="3756" y="1324"/>
                    <a:pt x="3769" y="1323"/>
                  </a:cubicBezTo>
                  <a:lnTo>
                    <a:pt x="3845" y="1320"/>
                  </a:lnTo>
                  <a:cubicBezTo>
                    <a:pt x="3850" y="1319"/>
                    <a:pt x="3854" y="1319"/>
                    <a:pt x="3859" y="1319"/>
                  </a:cubicBezTo>
                  <a:cubicBezTo>
                    <a:pt x="3875" y="1319"/>
                    <a:pt x="3892" y="1321"/>
                    <a:pt x="3909" y="1321"/>
                  </a:cubicBezTo>
                  <a:cubicBezTo>
                    <a:pt x="3914" y="1321"/>
                    <a:pt x="3918" y="1321"/>
                    <a:pt x="3922" y="1321"/>
                  </a:cubicBezTo>
                  <a:cubicBezTo>
                    <a:pt x="3947" y="1318"/>
                    <a:pt x="3972" y="1307"/>
                    <a:pt x="3997" y="1305"/>
                  </a:cubicBezTo>
                  <a:cubicBezTo>
                    <a:pt x="4002" y="1304"/>
                    <a:pt x="4007" y="1304"/>
                    <a:pt x="4011" y="1304"/>
                  </a:cubicBezTo>
                  <a:cubicBezTo>
                    <a:pt x="4027" y="1304"/>
                    <a:pt x="4043" y="1307"/>
                    <a:pt x="4059" y="1307"/>
                  </a:cubicBezTo>
                  <a:cubicBezTo>
                    <a:pt x="4064" y="1307"/>
                    <a:pt x="4069" y="1306"/>
                    <a:pt x="4073" y="1306"/>
                  </a:cubicBezTo>
                  <a:cubicBezTo>
                    <a:pt x="4099" y="1304"/>
                    <a:pt x="4123" y="1293"/>
                    <a:pt x="4148" y="1290"/>
                  </a:cubicBezTo>
                  <a:cubicBezTo>
                    <a:pt x="4174" y="1288"/>
                    <a:pt x="4198" y="1283"/>
                    <a:pt x="4223" y="1280"/>
                  </a:cubicBezTo>
                  <a:cubicBezTo>
                    <a:pt x="4249" y="1278"/>
                    <a:pt x="4274" y="1279"/>
                    <a:pt x="4299" y="1277"/>
                  </a:cubicBezTo>
                  <a:cubicBezTo>
                    <a:pt x="4325" y="1274"/>
                    <a:pt x="4351" y="1275"/>
                    <a:pt x="4376" y="1273"/>
                  </a:cubicBezTo>
                  <a:cubicBezTo>
                    <a:pt x="4401" y="1269"/>
                    <a:pt x="4426" y="1266"/>
                    <a:pt x="4451" y="1262"/>
                  </a:cubicBezTo>
                  <a:cubicBezTo>
                    <a:pt x="4476" y="1260"/>
                    <a:pt x="4501" y="1256"/>
                    <a:pt x="4526" y="1251"/>
                  </a:cubicBezTo>
                  <a:cubicBezTo>
                    <a:pt x="4551" y="1248"/>
                    <a:pt x="4577" y="1241"/>
                    <a:pt x="4600" y="1236"/>
                  </a:cubicBezTo>
                  <a:cubicBezTo>
                    <a:pt x="4626" y="1233"/>
                    <a:pt x="4652" y="1229"/>
                    <a:pt x="4675" y="1225"/>
                  </a:cubicBezTo>
                  <a:cubicBezTo>
                    <a:pt x="4701" y="1220"/>
                    <a:pt x="4727" y="1215"/>
                    <a:pt x="4750" y="1212"/>
                  </a:cubicBezTo>
                  <a:cubicBezTo>
                    <a:pt x="4776" y="1206"/>
                    <a:pt x="4802" y="1204"/>
                    <a:pt x="4825" y="1199"/>
                  </a:cubicBezTo>
                  <a:cubicBezTo>
                    <a:pt x="4851" y="1196"/>
                    <a:pt x="4876" y="1186"/>
                    <a:pt x="4899" y="1181"/>
                  </a:cubicBezTo>
                  <a:cubicBezTo>
                    <a:pt x="4925" y="1176"/>
                    <a:pt x="4949" y="1167"/>
                    <a:pt x="4973" y="1161"/>
                  </a:cubicBezTo>
                  <a:cubicBezTo>
                    <a:pt x="4999" y="1156"/>
                    <a:pt x="5026" y="1160"/>
                    <a:pt x="5049" y="1155"/>
                  </a:cubicBezTo>
                  <a:cubicBezTo>
                    <a:pt x="5074" y="1148"/>
                    <a:pt x="5099" y="1144"/>
                    <a:pt x="5123" y="1138"/>
                  </a:cubicBezTo>
                  <a:cubicBezTo>
                    <a:pt x="5149" y="1131"/>
                    <a:pt x="5170" y="1115"/>
                    <a:pt x="5194" y="1108"/>
                  </a:cubicBezTo>
                  <a:cubicBezTo>
                    <a:pt x="5219" y="1101"/>
                    <a:pt x="5245" y="1102"/>
                    <a:pt x="5269" y="1096"/>
                  </a:cubicBezTo>
                  <a:cubicBezTo>
                    <a:pt x="5294" y="1088"/>
                    <a:pt x="5315" y="1070"/>
                    <a:pt x="5337" y="1063"/>
                  </a:cubicBezTo>
                  <a:cubicBezTo>
                    <a:pt x="5361" y="1054"/>
                    <a:pt x="5387" y="1049"/>
                    <a:pt x="5410" y="1041"/>
                  </a:cubicBezTo>
                  <a:cubicBezTo>
                    <a:pt x="5434" y="1033"/>
                    <a:pt x="5456" y="1022"/>
                    <a:pt x="5480" y="1013"/>
                  </a:cubicBezTo>
                  <a:cubicBezTo>
                    <a:pt x="5503" y="1003"/>
                    <a:pt x="5530" y="1000"/>
                    <a:pt x="5552" y="989"/>
                  </a:cubicBezTo>
                  <a:cubicBezTo>
                    <a:pt x="5575" y="978"/>
                    <a:pt x="5599" y="967"/>
                    <a:pt x="5620" y="957"/>
                  </a:cubicBezTo>
                  <a:cubicBezTo>
                    <a:pt x="5643" y="944"/>
                    <a:pt x="5663" y="928"/>
                    <a:pt x="5682" y="914"/>
                  </a:cubicBezTo>
                  <a:cubicBezTo>
                    <a:pt x="5706" y="899"/>
                    <a:pt x="5728" y="888"/>
                    <a:pt x="5748" y="874"/>
                  </a:cubicBezTo>
                  <a:cubicBezTo>
                    <a:pt x="5769" y="858"/>
                    <a:pt x="5785" y="837"/>
                    <a:pt x="5801" y="819"/>
                  </a:cubicBezTo>
                  <a:cubicBezTo>
                    <a:pt x="5818" y="797"/>
                    <a:pt x="5829" y="775"/>
                    <a:pt x="5839" y="753"/>
                  </a:cubicBezTo>
                  <a:cubicBezTo>
                    <a:pt x="5849" y="730"/>
                    <a:pt x="5853" y="705"/>
                    <a:pt x="5853" y="681"/>
                  </a:cubicBezTo>
                  <a:cubicBezTo>
                    <a:pt x="5853" y="656"/>
                    <a:pt x="5856" y="630"/>
                    <a:pt x="5847" y="602"/>
                  </a:cubicBezTo>
                  <a:cubicBezTo>
                    <a:pt x="5838" y="581"/>
                    <a:pt x="5819" y="561"/>
                    <a:pt x="5802" y="541"/>
                  </a:cubicBezTo>
                  <a:cubicBezTo>
                    <a:pt x="5786" y="524"/>
                    <a:pt x="5767" y="509"/>
                    <a:pt x="5746" y="492"/>
                  </a:cubicBezTo>
                  <a:cubicBezTo>
                    <a:pt x="5727" y="477"/>
                    <a:pt x="5707" y="463"/>
                    <a:pt x="5684" y="448"/>
                  </a:cubicBezTo>
                  <a:cubicBezTo>
                    <a:pt x="5664" y="434"/>
                    <a:pt x="5642" y="423"/>
                    <a:pt x="5617" y="412"/>
                  </a:cubicBezTo>
                  <a:cubicBezTo>
                    <a:pt x="5596" y="400"/>
                    <a:pt x="5574" y="388"/>
                    <a:pt x="5551" y="377"/>
                  </a:cubicBezTo>
                  <a:cubicBezTo>
                    <a:pt x="5529" y="367"/>
                    <a:pt x="5505" y="357"/>
                    <a:pt x="5481" y="347"/>
                  </a:cubicBezTo>
                  <a:cubicBezTo>
                    <a:pt x="5457" y="338"/>
                    <a:pt x="5438" y="319"/>
                    <a:pt x="5413" y="310"/>
                  </a:cubicBezTo>
                  <a:cubicBezTo>
                    <a:pt x="5391" y="300"/>
                    <a:pt x="5363" y="303"/>
                    <a:pt x="5338" y="295"/>
                  </a:cubicBezTo>
                  <a:cubicBezTo>
                    <a:pt x="5316" y="288"/>
                    <a:pt x="5294" y="273"/>
                    <a:pt x="5269" y="266"/>
                  </a:cubicBezTo>
                  <a:cubicBezTo>
                    <a:pt x="5246" y="259"/>
                    <a:pt x="5221" y="256"/>
                    <a:pt x="5195" y="250"/>
                  </a:cubicBezTo>
                  <a:cubicBezTo>
                    <a:pt x="5171" y="243"/>
                    <a:pt x="5147" y="239"/>
                    <a:pt x="5122" y="233"/>
                  </a:cubicBezTo>
                  <a:cubicBezTo>
                    <a:pt x="5097" y="227"/>
                    <a:pt x="5075" y="218"/>
                    <a:pt x="5049" y="211"/>
                  </a:cubicBezTo>
                  <a:cubicBezTo>
                    <a:pt x="5026" y="206"/>
                    <a:pt x="5001" y="197"/>
                    <a:pt x="4975" y="192"/>
                  </a:cubicBezTo>
                  <a:cubicBezTo>
                    <a:pt x="4952" y="187"/>
                    <a:pt x="4927" y="177"/>
                    <a:pt x="4903" y="172"/>
                  </a:cubicBezTo>
                  <a:cubicBezTo>
                    <a:pt x="4878" y="166"/>
                    <a:pt x="4854" y="160"/>
                    <a:pt x="4829" y="154"/>
                  </a:cubicBezTo>
                  <a:cubicBezTo>
                    <a:pt x="4804" y="150"/>
                    <a:pt x="4777" y="153"/>
                    <a:pt x="4753" y="149"/>
                  </a:cubicBezTo>
                  <a:cubicBezTo>
                    <a:pt x="4727" y="144"/>
                    <a:pt x="4702" y="139"/>
                    <a:pt x="4678" y="136"/>
                  </a:cubicBezTo>
                  <a:cubicBezTo>
                    <a:pt x="4653" y="132"/>
                    <a:pt x="4627" y="129"/>
                    <a:pt x="4603" y="126"/>
                  </a:cubicBezTo>
                  <a:cubicBezTo>
                    <a:pt x="4578" y="121"/>
                    <a:pt x="4552" y="121"/>
                    <a:pt x="4528" y="117"/>
                  </a:cubicBezTo>
                  <a:cubicBezTo>
                    <a:pt x="4502" y="113"/>
                    <a:pt x="4479" y="96"/>
                    <a:pt x="4454" y="91"/>
                  </a:cubicBezTo>
                  <a:cubicBezTo>
                    <a:pt x="4450" y="91"/>
                    <a:pt x="4447" y="91"/>
                    <a:pt x="4443" y="91"/>
                  </a:cubicBezTo>
                  <a:cubicBezTo>
                    <a:pt x="4424" y="91"/>
                    <a:pt x="4405" y="96"/>
                    <a:pt x="4386" y="96"/>
                  </a:cubicBezTo>
                  <a:cubicBezTo>
                    <a:pt x="4382" y="96"/>
                    <a:pt x="4379" y="96"/>
                    <a:pt x="4376" y="96"/>
                  </a:cubicBezTo>
                  <a:cubicBezTo>
                    <a:pt x="4352" y="91"/>
                    <a:pt x="4326" y="88"/>
                    <a:pt x="4301" y="85"/>
                  </a:cubicBezTo>
                  <a:cubicBezTo>
                    <a:pt x="4276" y="83"/>
                    <a:pt x="4252" y="64"/>
                    <a:pt x="4228" y="62"/>
                  </a:cubicBezTo>
                  <a:cubicBezTo>
                    <a:pt x="4202" y="59"/>
                    <a:pt x="4176" y="59"/>
                    <a:pt x="4151" y="57"/>
                  </a:cubicBezTo>
                  <a:cubicBezTo>
                    <a:pt x="4126" y="54"/>
                    <a:pt x="4100" y="54"/>
                    <a:pt x="4075" y="52"/>
                  </a:cubicBezTo>
                  <a:cubicBezTo>
                    <a:pt x="4070" y="51"/>
                    <a:pt x="4065" y="51"/>
                    <a:pt x="4060" y="51"/>
                  </a:cubicBezTo>
                  <a:cubicBezTo>
                    <a:pt x="4044" y="51"/>
                    <a:pt x="4029" y="54"/>
                    <a:pt x="4013" y="54"/>
                  </a:cubicBezTo>
                  <a:cubicBezTo>
                    <a:pt x="4008" y="54"/>
                    <a:pt x="4003" y="53"/>
                    <a:pt x="3999" y="53"/>
                  </a:cubicBezTo>
                  <a:cubicBezTo>
                    <a:pt x="3973" y="51"/>
                    <a:pt x="3949" y="40"/>
                    <a:pt x="3924" y="37"/>
                  </a:cubicBezTo>
                  <a:lnTo>
                    <a:pt x="3847" y="32"/>
                  </a:lnTo>
                  <a:cubicBezTo>
                    <a:pt x="3822" y="31"/>
                    <a:pt x="3796" y="29"/>
                    <a:pt x="3770" y="27"/>
                  </a:cubicBezTo>
                  <a:cubicBezTo>
                    <a:pt x="3746" y="26"/>
                    <a:pt x="3720" y="24"/>
                    <a:pt x="3694" y="22"/>
                  </a:cubicBezTo>
                  <a:cubicBezTo>
                    <a:pt x="3690" y="21"/>
                    <a:pt x="3687" y="21"/>
                    <a:pt x="3683" y="21"/>
                  </a:cubicBezTo>
                  <a:cubicBezTo>
                    <a:pt x="3668" y="21"/>
                    <a:pt x="3653" y="22"/>
                    <a:pt x="3638" y="22"/>
                  </a:cubicBezTo>
                  <a:cubicBezTo>
                    <a:pt x="3632" y="22"/>
                    <a:pt x="3625" y="22"/>
                    <a:pt x="3618" y="22"/>
                  </a:cubicBezTo>
                  <a:cubicBezTo>
                    <a:pt x="3593" y="19"/>
                    <a:pt x="3567" y="15"/>
                    <a:pt x="3542" y="14"/>
                  </a:cubicBezTo>
                  <a:cubicBezTo>
                    <a:pt x="3540" y="14"/>
                    <a:pt x="3538" y="14"/>
                    <a:pt x="3536" y="14"/>
                  </a:cubicBezTo>
                  <a:cubicBezTo>
                    <a:pt x="3515" y="14"/>
                    <a:pt x="3493" y="19"/>
                    <a:pt x="3471" y="19"/>
                  </a:cubicBezTo>
                  <a:cubicBezTo>
                    <a:pt x="3469" y="19"/>
                    <a:pt x="3467" y="18"/>
                    <a:pt x="3465" y="18"/>
                  </a:cubicBezTo>
                  <a:cubicBezTo>
                    <a:pt x="3440" y="16"/>
                    <a:pt x="3415" y="6"/>
                    <a:pt x="3389" y="4"/>
                  </a:cubicBezTo>
                  <a:cubicBezTo>
                    <a:pt x="3388" y="4"/>
                    <a:pt x="3386" y="4"/>
                    <a:pt x="3385" y="4"/>
                  </a:cubicBezTo>
                  <a:cubicBezTo>
                    <a:pt x="3363" y="4"/>
                    <a:pt x="3342" y="11"/>
                    <a:pt x="3321" y="11"/>
                  </a:cubicBezTo>
                  <a:cubicBezTo>
                    <a:pt x="3318" y="11"/>
                    <a:pt x="3316" y="11"/>
                    <a:pt x="3313" y="11"/>
                  </a:cubicBezTo>
                  <a:cubicBezTo>
                    <a:pt x="3287" y="10"/>
                    <a:pt x="3262" y="10"/>
                    <a:pt x="3237" y="10"/>
                  </a:cubicBezTo>
                  <a:cubicBezTo>
                    <a:pt x="3211" y="9"/>
                    <a:pt x="3186" y="0"/>
                    <a:pt x="3160" y="0"/>
                  </a:cubicBezTo>
                  <a:cubicBezTo>
                    <a:pt x="3159" y="0"/>
                    <a:pt x="3157" y="0"/>
                    <a:pt x="31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4"/>
            <p:cNvSpPr/>
            <p:nvPr/>
          </p:nvSpPr>
          <p:spPr>
            <a:xfrm>
              <a:off x="8926650" y="3505838"/>
              <a:ext cx="266325" cy="1500"/>
            </a:xfrm>
            <a:custGeom>
              <a:avLst/>
              <a:gdLst/>
              <a:ahLst/>
              <a:cxnLst/>
              <a:rect l="l" t="t" r="r" b="b"/>
              <a:pathLst>
                <a:path w="10653" h="60" extrusionOk="0">
                  <a:moveTo>
                    <a:pt x="10407" y="1"/>
                  </a:moveTo>
                  <a:cubicBezTo>
                    <a:pt x="10384" y="1"/>
                    <a:pt x="10374" y="6"/>
                    <a:pt x="10363" y="10"/>
                  </a:cubicBezTo>
                  <a:cubicBezTo>
                    <a:pt x="10353" y="14"/>
                    <a:pt x="10347" y="17"/>
                    <a:pt x="10331" y="17"/>
                  </a:cubicBezTo>
                  <a:cubicBezTo>
                    <a:pt x="10313" y="17"/>
                    <a:pt x="10303" y="16"/>
                    <a:pt x="10293" y="16"/>
                  </a:cubicBezTo>
                  <a:cubicBezTo>
                    <a:pt x="10284" y="14"/>
                    <a:pt x="10273" y="14"/>
                    <a:pt x="10255" y="14"/>
                  </a:cubicBezTo>
                  <a:cubicBezTo>
                    <a:pt x="10238" y="14"/>
                    <a:pt x="10229" y="12"/>
                    <a:pt x="10219" y="10"/>
                  </a:cubicBezTo>
                  <a:cubicBezTo>
                    <a:pt x="10210" y="7"/>
                    <a:pt x="10200" y="5"/>
                    <a:pt x="10179" y="5"/>
                  </a:cubicBezTo>
                  <a:cubicBezTo>
                    <a:pt x="10156" y="5"/>
                    <a:pt x="10146" y="6"/>
                    <a:pt x="10137" y="8"/>
                  </a:cubicBezTo>
                  <a:cubicBezTo>
                    <a:pt x="10127" y="11"/>
                    <a:pt x="10119" y="12"/>
                    <a:pt x="10102" y="12"/>
                  </a:cubicBezTo>
                  <a:cubicBezTo>
                    <a:pt x="10083" y="12"/>
                    <a:pt x="10075" y="11"/>
                    <a:pt x="10065" y="10"/>
                  </a:cubicBezTo>
                  <a:cubicBezTo>
                    <a:pt x="10057" y="8"/>
                    <a:pt x="10046" y="7"/>
                    <a:pt x="10026" y="7"/>
                  </a:cubicBezTo>
                  <a:cubicBezTo>
                    <a:pt x="10008" y="7"/>
                    <a:pt x="9999" y="7"/>
                    <a:pt x="9989" y="6"/>
                  </a:cubicBezTo>
                  <a:cubicBezTo>
                    <a:pt x="9980" y="6"/>
                    <a:pt x="9971" y="5"/>
                    <a:pt x="9951" y="5"/>
                  </a:cubicBezTo>
                  <a:cubicBezTo>
                    <a:pt x="9930" y="5"/>
                    <a:pt x="9919" y="7"/>
                    <a:pt x="9909" y="10"/>
                  </a:cubicBezTo>
                  <a:cubicBezTo>
                    <a:pt x="9901" y="12"/>
                    <a:pt x="9893" y="14"/>
                    <a:pt x="9876" y="14"/>
                  </a:cubicBezTo>
                  <a:cubicBezTo>
                    <a:pt x="9857" y="14"/>
                    <a:pt x="9849" y="12"/>
                    <a:pt x="9839" y="11"/>
                  </a:cubicBezTo>
                  <a:cubicBezTo>
                    <a:pt x="9831" y="10"/>
                    <a:pt x="9819" y="8"/>
                    <a:pt x="9800" y="8"/>
                  </a:cubicBezTo>
                  <a:cubicBezTo>
                    <a:pt x="9779" y="8"/>
                    <a:pt x="9769" y="10"/>
                    <a:pt x="9759" y="11"/>
                  </a:cubicBezTo>
                  <a:cubicBezTo>
                    <a:pt x="9750" y="12"/>
                    <a:pt x="9741" y="14"/>
                    <a:pt x="9724" y="14"/>
                  </a:cubicBezTo>
                  <a:cubicBezTo>
                    <a:pt x="9705" y="14"/>
                    <a:pt x="9698" y="11"/>
                    <a:pt x="9688" y="10"/>
                  </a:cubicBezTo>
                  <a:cubicBezTo>
                    <a:pt x="9679" y="8"/>
                    <a:pt x="9667" y="6"/>
                    <a:pt x="9646" y="6"/>
                  </a:cubicBezTo>
                  <a:cubicBezTo>
                    <a:pt x="9626" y="6"/>
                    <a:pt x="9615" y="7"/>
                    <a:pt x="9607" y="8"/>
                  </a:cubicBezTo>
                  <a:cubicBezTo>
                    <a:pt x="9597" y="10"/>
                    <a:pt x="9588" y="11"/>
                    <a:pt x="9570" y="11"/>
                  </a:cubicBezTo>
                  <a:cubicBezTo>
                    <a:pt x="9553" y="11"/>
                    <a:pt x="9544" y="11"/>
                    <a:pt x="9534" y="10"/>
                  </a:cubicBezTo>
                  <a:cubicBezTo>
                    <a:pt x="9523" y="10"/>
                    <a:pt x="9514" y="8"/>
                    <a:pt x="9494" y="8"/>
                  </a:cubicBezTo>
                  <a:cubicBezTo>
                    <a:pt x="9475" y="8"/>
                    <a:pt x="9465" y="7"/>
                    <a:pt x="9457" y="7"/>
                  </a:cubicBezTo>
                  <a:cubicBezTo>
                    <a:pt x="9447" y="6"/>
                    <a:pt x="9438" y="6"/>
                    <a:pt x="9417" y="6"/>
                  </a:cubicBezTo>
                  <a:cubicBezTo>
                    <a:pt x="9399" y="6"/>
                    <a:pt x="9389" y="5"/>
                    <a:pt x="9380" y="5"/>
                  </a:cubicBezTo>
                  <a:cubicBezTo>
                    <a:pt x="9371" y="3"/>
                    <a:pt x="9362" y="3"/>
                    <a:pt x="9341" y="3"/>
                  </a:cubicBezTo>
                  <a:cubicBezTo>
                    <a:pt x="9322" y="3"/>
                    <a:pt x="9312" y="5"/>
                    <a:pt x="9303" y="5"/>
                  </a:cubicBezTo>
                  <a:cubicBezTo>
                    <a:pt x="9293" y="6"/>
                    <a:pt x="9283" y="6"/>
                    <a:pt x="9265" y="6"/>
                  </a:cubicBezTo>
                  <a:cubicBezTo>
                    <a:pt x="9245" y="6"/>
                    <a:pt x="9234" y="7"/>
                    <a:pt x="9225" y="8"/>
                  </a:cubicBezTo>
                  <a:cubicBezTo>
                    <a:pt x="9216" y="10"/>
                    <a:pt x="9206" y="11"/>
                    <a:pt x="9189" y="11"/>
                  </a:cubicBezTo>
                  <a:cubicBezTo>
                    <a:pt x="9170" y="11"/>
                    <a:pt x="9159" y="12"/>
                    <a:pt x="9151" y="12"/>
                  </a:cubicBezTo>
                  <a:cubicBezTo>
                    <a:pt x="9141" y="14"/>
                    <a:pt x="9131" y="14"/>
                    <a:pt x="9113" y="14"/>
                  </a:cubicBezTo>
                  <a:cubicBezTo>
                    <a:pt x="9097" y="14"/>
                    <a:pt x="9088" y="12"/>
                    <a:pt x="9079" y="10"/>
                  </a:cubicBezTo>
                  <a:cubicBezTo>
                    <a:pt x="9068" y="7"/>
                    <a:pt x="9057" y="5"/>
                    <a:pt x="9036" y="5"/>
                  </a:cubicBezTo>
                  <a:cubicBezTo>
                    <a:pt x="9014" y="5"/>
                    <a:pt x="9006" y="7"/>
                    <a:pt x="8995" y="8"/>
                  </a:cubicBezTo>
                  <a:cubicBezTo>
                    <a:pt x="8987" y="10"/>
                    <a:pt x="8977" y="11"/>
                    <a:pt x="8960" y="11"/>
                  </a:cubicBezTo>
                  <a:cubicBezTo>
                    <a:pt x="8940" y="11"/>
                    <a:pt x="8929" y="12"/>
                    <a:pt x="8920" y="15"/>
                  </a:cubicBezTo>
                  <a:cubicBezTo>
                    <a:pt x="8911" y="16"/>
                    <a:pt x="8902" y="17"/>
                    <a:pt x="8884" y="17"/>
                  </a:cubicBezTo>
                  <a:lnTo>
                    <a:pt x="8808" y="17"/>
                  </a:lnTo>
                  <a:cubicBezTo>
                    <a:pt x="8792" y="17"/>
                    <a:pt x="8783" y="15"/>
                    <a:pt x="8773" y="11"/>
                  </a:cubicBezTo>
                  <a:cubicBezTo>
                    <a:pt x="8763" y="7"/>
                    <a:pt x="8752" y="5"/>
                    <a:pt x="8731" y="5"/>
                  </a:cubicBezTo>
                  <a:cubicBezTo>
                    <a:pt x="8709" y="5"/>
                    <a:pt x="8701" y="7"/>
                    <a:pt x="8690" y="9"/>
                  </a:cubicBezTo>
                  <a:cubicBezTo>
                    <a:pt x="8680" y="11"/>
                    <a:pt x="8672" y="12"/>
                    <a:pt x="8655" y="12"/>
                  </a:cubicBezTo>
                  <a:cubicBezTo>
                    <a:pt x="8635" y="12"/>
                    <a:pt x="8627" y="12"/>
                    <a:pt x="8617" y="11"/>
                  </a:cubicBezTo>
                  <a:cubicBezTo>
                    <a:pt x="8607" y="11"/>
                    <a:pt x="8599" y="10"/>
                    <a:pt x="8579" y="10"/>
                  </a:cubicBezTo>
                  <a:cubicBezTo>
                    <a:pt x="8558" y="10"/>
                    <a:pt x="8546" y="12"/>
                    <a:pt x="8537" y="16"/>
                  </a:cubicBezTo>
                  <a:cubicBezTo>
                    <a:pt x="8527" y="18"/>
                    <a:pt x="8520" y="19"/>
                    <a:pt x="8501" y="19"/>
                  </a:cubicBezTo>
                  <a:cubicBezTo>
                    <a:pt x="8484" y="19"/>
                    <a:pt x="8477" y="18"/>
                    <a:pt x="8467" y="17"/>
                  </a:cubicBezTo>
                  <a:cubicBezTo>
                    <a:pt x="8456" y="14"/>
                    <a:pt x="8446" y="12"/>
                    <a:pt x="8425" y="12"/>
                  </a:cubicBezTo>
                  <a:lnTo>
                    <a:pt x="8349" y="12"/>
                  </a:lnTo>
                  <a:cubicBezTo>
                    <a:pt x="8332" y="12"/>
                    <a:pt x="8323" y="12"/>
                    <a:pt x="8313" y="11"/>
                  </a:cubicBezTo>
                  <a:cubicBezTo>
                    <a:pt x="8302" y="11"/>
                    <a:pt x="8293" y="10"/>
                    <a:pt x="8273" y="10"/>
                  </a:cubicBezTo>
                  <a:cubicBezTo>
                    <a:pt x="8253" y="10"/>
                    <a:pt x="8242" y="11"/>
                    <a:pt x="8233" y="12"/>
                  </a:cubicBezTo>
                  <a:cubicBezTo>
                    <a:pt x="8223" y="14"/>
                    <a:pt x="8214" y="16"/>
                    <a:pt x="8196" y="16"/>
                  </a:cubicBezTo>
                  <a:cubicBezTo>
                    <a:pt x="8177" y="16"/>
                    <a:pt x="8166" y="17"/>
                    <a:pt x="8157" y="18"/>
                  </a:cubicBezTo>
                  <a:cubicBezTo>
                    <a:pt x="8147" y="19"/>
                    <a:pt x="8139" y="21"/>
                    <a:pt x="8120" y="21"/>
                  </a:cubicBezTo>
                  <a:cubicBezTo>
                    <a:pt x="8103" y="21"/>
                    <a:pt x="8094" y="18"/>
                    <a:pt x="8086" y="17"/>
                  </a:cubicBezTo>
                  <a:cubicBezTo>
                    <a:pt x="8076" y="16"/>
                    <a:pt x="8065" y="12"/>
                    <a:pt x="8044" y="12"/>
                  </a:cubicBezTo>
                  <a:cubicBezTo>
                    <a:pt x="8024" y="12"/>
                    <a:pt x="8013" y="15"/>
                    <a:pt x="8003" y="16"/>
                  </a:cubicBezTo>
                  <a:cubicBezTo>
                    <a:pt x="7995" y="17"/>
                    <a:pt x="7986" y="18"/>
                    <a:pt x="7968" y="18"/>
                  </a:cubicBezTo>
                  <a:cubicBezTo>
                    <a:pt x="7949" y="18"/>
                    <a:pt x="7941" y="17"/>
                    <a:pt x="7932" y="16"/>
                  </a:cubicBezTo>
                  <a:cubicBezTo>
                    <a:pt x="7921" y="15"/>
                    <a:pt x="7911" y="12"/>
                    <a:pt x="7891" y="12"/>
                  </a:cubicBezTo>
                  <a:cubicBezTo>
                    <a:pt x="7872" y="12"/>
                    <a:pt x="7861" y="15"/>
                    <a:pt x="7851" y="16"/>
                  </a:cubicBezTo>
                  <a:cubicBezTo>
                    <a:pt x="7842" y="16"/>
                    <a:pt x="7834" y="17"/>
                    <a:pt x="7815" y="17"/>
                  </a:cubicBezTo>
                  <a:lnTo>
                    <a:pt x="7739" y="17"/>
                  </a:lnTo>
                  <a:cubicBezTo>
                    <a:pt x="7719" y="17"/>
                    <a:pt x="7711" y="17"/>
                    <a:pt x="7701" y="16"/>
                  </a:cubicBezTo>
                  <a:cubicBezTo>
                    <a:pt x="7692" y="16"/>
                    <a:pt x="7682" y="15"/>
                    <a:pt x="7663" y="15"/>
                  </a:cubicBezTo>
                  <a:cubicBezTo>
                    <a:pt x="7642" y="15"/>
                    <a:pt x="7632" y="16"/>
                    <a:pt x="7622" y="17"/>
                  </a:cubicBezTo>
                  <a:cubicBezTo>
                    <a:pt x="7612" y="18"/>
                    <a:pt x="7604" y="20"/>
                    <a:pt x="7586" y="20"/>
                  </a:cubicBezTo>
                  <a:cubicBezTo>
                    <a:pt x="7568" y="20"/>
                    <a:pt x="7559" y="20"/>
                    <a:pt x="7550" y="18"/>
                  </a:cubicBezTo>
                  <a:cubicBezTo>
                    <a:pt x="7540" y="18"/>
                    <a:pt x="7530" y="17"/>
                    <a:pt x="7510" y="17"/>
                  </a:cubicBezTo>
                  <a:cubicBezTo>
                    <a:pt x="7489" y="17"/>
                    <a:pt x="7481" y="18"/>
                    <a:pt x="7471" y="18"/>
                  </a:cubicBezTo>
                  <a:cubicBezTo>
                    <a:pt x="7461" y="20"/>
                    <a:pt x="7452" y="20"/>
                    <a:pt x="7434" y="20"/>
                  </a:cubicBezTo>
                  <a:cubicBezTo>
                    <a:pt x="7415" y="20"/>
                    <a:pt x="7405" y="20"/>
                    <a:pt x="7395" y="21"/>
                  </a:cubicBezTo>
                  <a:cubicBezTo>
                    <a:pt x="7386" y="21"/>
                    <a:pt x="7378" y="22"/>
                    <a:pt x="7359" y="22"/>
                  </a:cubicBezTo>
                  <a:cubicBezTo>
                    <a:pt x="7342" y="22"/>
                    <a:pt x="7335" y="20"/>
                    <a:pt x="7325" y="17"/>
                  </a:cubicBezTo>
                  <a:cubicBezTo>
                    <a:pt x="7315" y="15"/>
                    <a:pt x="7304" y="10"/>
                    <a:pt x="7282" y="10"/>
                  </a:cubicBezTo>
                  <a:cubicBezTo>
                    <a:pt x="7261" y="10"/>
                    <a:pt x="7249" y="15"/>
                    <a:pt x="7240" y="17"/>
                  </a:cubicBezTo>
                  <a:cubicBezTo>
                    <a:pt x="7230" y="20"/>
                    <a:pt x="7222" y="22"/>
                    <a:pt x="7206" y="22"/>
                  </a:cubicBezTo>
                  <a:lnTo>
                    <a:pt x="7129" y="22"/>
                  </a:lnTo>
                  <a:cubicBezTo>
                    <a:pt x="7112" y="22"/>
                    <a:pt x="7105" y="21"/>
                    <a:pt x="7095" y="20"/>
                  </a:cubicBezTo>
                  <a:cubicBezTo>
                    <a:pt x="7084" y="17"/>
                    <a:pt x="7074" y="16"/>
                    <a:pt x="7053" y="16"/>
                  </a:cubicBezTo>
                  <a:cubicBezTo>
                    <a:pt x="7034" y="16"/>
                    <a:pt x="7025" y="15"/>
                    <a:pt x="7016" y="15"/>
                  </a:cubicBezTo>
                  <a:cubicBezTo>
                    <a:pt x="7006" y="12"/>
                    <a:pt x="6998" y="12"/>
                    <a:pt x="6977" y="12"/>
                  </a:cubicBezTo>
                  <a:cubicBezTo>
                    <a:pt x="6957" y="12"/>
                    <a:pt x="6946" y="15"/>
                    <a:pt x="6936" y="16"/>
                  </a:cubicBezTo>
                  <a:cubicBezTo>
                    <a:pt x="6928" y="17"/>
                    <a:pt x="6918" y="18"/>
                    <a:pt x="6901" y="18"/>
                  </a:cubicBezTo>
                  <a:cubicBezTo>
                    <a:pt x="6883" y="18"/>
                    <a:pt x="6874" y="17"/>
                    <a:pt x="6865" y="16"/>
                  </a:cubicBezTo>
                  <a:cubicBezTo>
                    <a:pt x="6855" y="15"/>
                    <a:pt x="6844" y="12"/>
                    <a:pt x="6824" y="12"/>
                  </a:cubicBezTo>
                  <a:cubicBezTo>
                    <a:pt x="6803" y="12"/>
                    <a:pt x="6791" y="16"/>
                    <a:pt x="6781" y="18"/>
                  </a:cubicBezTo>
                  <a:cubicBezTo>
                    <a:pt x="6773" y="20"/>
                    <a:pt x="6764" y="22"/>
                    <a:pt x="6747" y="22"/>
                  </a:cubicBezTo>
                  <a:cubicBezTo>
                    <a:pt x="6730" y="22"/>
                    <a:pt x="6721" y="20"/>
                    <a:pt x="6712" y="18"/>
                  </a:cubicBezTo>
                  <a:cubicBezTo>
                    <a:pt x="6702" y="17"/>
                    <a:pt x="6690" y="15"/>
                    <a:pt x="6671" y="15"/>
                  </a:cubicBezTo>
                  <a:cubicBezTo>
                    <a:pt x="6653" y="15"/>
                    <a:pt x="6644" y="12"/>
                    <a:pt x="6634" y="11"/>
                  </a:cubicBezTo>
                  <a:cubicBezTo>
                    <a:pt x="6625" y="10"/>
                    <a:pt x="6614" y="9"/>
                    <a:pt x="6594" y="9"/>
                  </a:cubicBezTo>
                  <a:cubicBezTo>
                    <a:pt x="6574" y="9"/>
                    <a:pt x="6562" y="11"/>
                    <a:pt x="6552" y="15"/>
                  </a:cubicBezTo>
                  <a:cubicBezTo>
                    <a:pt x="6543" y="17"/>
                    <a:pt x="6535" y="18"/>
                    <a:pt x="6518" y="18"/>
                  </a:cubicBezTo>
                  <a:cubicBezTo>
                    <a:pt x="6498" y="18"/>
                    <a:pt x="6488" y="20"/>
                    <a:pt x="6479" y="20"/>
                  </a:cubicBezTo>
                  <a:cubicBezTo>
                    <a:pt x="6469" y="21"/>
                    <a:pt x="6460" y="21"/>
                    <a:pt x="6442" y="21"/>
                  </a:cubicBezTo>
                  <a:lnTo>
                    <a:pt x="6365" y="21"/>
                  </a:lnTo>
                  <a:cubicBezTo>
                    <a:pt x="6347" y="21"/>
                    <a:pt x="6340" y="20"/>
                    <a:pt x="6330" y="17"/>
                  </a:cubicBezTo>
                  <a:cubicBezTo>
                    <a:pt x="6321" y="15"/>
                    <a:pt x="6310" y="11"/>
                    <a:pt x="6288" y="11"/>
                  </a:cubicBezTo>
                  <a:cubicBezTo>
                    <a:pt x="6267" y="11"/>
                    <a:pt x="6256" y="16"/>
                    <a:pt x="6246" y="20"/>
                  </a:cubicBezTo>
                  <a:cubicBezTo>
                    <a:pt x="6236" y="22"/>
                    <a:pt x="6228" y="25"/>
                    <a:pt x="6212" y="25"/>
                  </a:cubicBezTo>
                  <a:cubicBezTo>
                    <a:pt x="6195" y="25"/>
                    <a:pt x="6188" y="22"/>
                    <a:pt x="6179" y="20"/>
                  </a:cubicBezTo>
                  <a:cubicBezTo>
                    <a:pt x="6170" y="17"/>
                    <a:pt x="6158" y="12"/>
                    <a:pt x="6136" y="12"/>
                  </a:cubicBezTo>
                  <a:cubicBezTo>
                    <a:pt x="6116" y="12"/>
                    <a:pt x="6106" y="15"/>
                    <a:pt x="6097" y="15"/>
                  </a:cubicBezTo>
                  <a:cubicBezTo>
                    <a:pt x="6088" y="16"/>
                    <a:pt x="6079" y="16"/>
                    <a:pt x="6059" y="16"/>
                  </a:cubicBezTo>
                  <a:cubicBezTo>
                    <a:pt x="6040" y="16"/>
                    <a:pt x="6030" y="17"/>
                    <a:pt x="6020" y="18"/>
                  </a:cubicBezTo>
                  <a:cubicBezTo>
                    <a:pt x="6010" y="20"/>
                    <a:pt x="6001" y="21"/>
                    <a:pt x="5983" y="21"/>
                  </a:cubicBezTo>
                  <a:cubicBezTo>
                    <a:pt x="5966" y="21"/>
                    <a:pt x="5957" y="18"/>
                    <a:pt x="5949" y="17"/>
                  </a:cubicBezTo>
                  <a:cubicBezTo>
                    <a:pt x="5939" y="16"/>
                    <a:pt x="5928" y="12"/>
                    <a:pt x="5907" y="12"/>
                  </a:cubicBezTo>
                  <a:cubicBezTo>
                    <a:pt x="5886" y="12"/>
                    <a:pt x="5876" y="16"/>
                    <a:pt x="5865" y="17"/>
                  </a:cubicBezTo>
                  <a:cubicBezTo>
                    <a:pt x="5858" y="18"/>
                    <a:pt x="5848" y="20"/>
                    <a:pt x="5831" y="20"/>
                  </a:cubicBezTo>
                  <a:cubicBezTo>
                    <a:pt x="5811" y="20"/>
                    <a:pt x="5800" y="21"/>
                    <a:pt x="5790" y="22"/>
                  </a:cubicBezTo>
                  <a:cubicBezTo>
                    <a:pt x="5781" y="23"/>
                    <a:pt x="5772" y="25"/>
                    <a:pt x="5754" y="25"/>
                  </a:cubicBezTo>
                  <a:cubicBezTo>
                    <a:pt x="5737" y="25"/>
                    <a:pt x="5727" y="23"/>
                    <a:pt x="5719" y="22"/>
                  </a:cubicBezTo>
                  <a:cubicBezTo>
                    <a:pt x="5708" y="21"/>
                    <a:pt x="5698" y="20"/>
                    <a:pt x="5678" y="20"/>
                  </a:cubicBezTo>
                  <a:cubicBezTo>
                    <a:pt x="5661" y="20"/>
                    <a:pt x="5652" y="18"/>
                    <a:pt x="5644" y="16"/>
                  </a:cubicBezTo>
                  <a:cubicBezTo>
                    <a:pt x="5634" y="12"/>
                    <a:pt x="5623" y="10"/>
                    <a:pt x="5602" y="10"/>
                  </a:cubicBezTo>
                  <a:cubicBezTo>
                    <a:pt x="5579" y="10"/>
                    <a:pt x="5569" y="15"/>
                    <a:pt x="5558" y="18"/>
                  </a:cubicBezTo>
                  <a:cubicBezTo>
                    <a:pt x="5548" y="21"/>
                    <a:pt x="5540" y="23"/>
                    <a:pt x="5524" y="23"/>
                  </a:cubicBezTo>
                  <a:lnTo>
                    <a:pt x="5486" y="23"/>
                  </a:lnTo>
                  <a:cubicBezTo>
                    <a:pt x="5478" y="22"/>
                    <a:pt x="5467" y="22"/>
                    <a:pt x="5448" y="22"/>
                  </a:cubicBezTo>
                  <a:cubicBezTo>
                    <a:pt x="5430" y="22"/>
                    <a:pt x="5422" y="20"/>
                    <a:pt x="5413" y="18"/>
                  </a:cubicBezTo>
                  <a:cubicBezTo>
                    <a:pt x="5404" y="17"/>
                    <a:pt x="5393" y="15"/>
                    <a:pt x="5372" y="15"/>
                  </a:cubicBezTo>
                  <a:cubicBezTo>
                    <a:pt x="5352" y="15"/>
                    <a:pt x="5342" y="16"/>
                    <a:pt x="5333" y="16"/>
                  </a:cubicBezTo>
                  <a:cubicBezTo>
                    <a:pt x="5323" y="17"/>
                    <a:pt x="5314" y="17"/>
                    <a:pt x="5296" y="17"/>
                  </a:cubicBezTo>
                  <a:cubicBezTo>
                    <a:pt x="5275" y="17"/>
                    <a:pt x="5264" y="18"/>
                    <a:pt x="5255" y="20"/>
                  </a:cubicBezTo>
                  <a:cubicBezTo>
                    <a:pt x="5245" y="21"/>
                    <a:pt x="5237" y="22"/>
                    <a:pt x="5218" y="22"/>
                  </a:cubicBezTo>
                  <a:cubicBezTo>
                    <a:pt x="5202" y="22"/>
                    <a:pt x="5195" y="20"/>
                    <a:pt x="5185" y="17"/>
                  </a:cubicBezTo>
                  <a:cubicBezTo>
                    <a:pt x="5174" y="15"/>
                    <a:pt x="5164" y="10"/>
                    <a:pt x="5142" y="10"/>
                  </a:cubicBezTo>
                  <a:cubicBezTo>
                    <a:pt x="5122" y="10"/>
                    <a:pt x="5110" y="12"/>
                    <a:pt x="5101" y="16"/>
                  </a:cubicBezTo>
                  <a:cubicBezTo>
                    <a:pt x="5092" y="18"/>
                    <a:pt x="5083" y="20"/>
                    <a:pt x="5066" y="20"/>
                  </a:cubicBezTo>
                  <a:cubicBezTo>
                    <a:pt x="5049" y="20"/>
                    <a:pt x="5041" y="18"/>
                    <a:pt x="5031" y="17"/>
                  </a:cubicBezTo>
                  <a:cubicBezTo>
                    <a:pt x="5020" y="15"/>
                    <a:pt x="5010" y="12"/>
                    <a:pt x="4990" y="12"/>
                  </a:cubicBezTo>
                  <a:cubicBezTo>
                    <a:pt x="4969" y="12"/>
                    <a:pt x="4956" y="16"/>
                    <a:pt x="4947" y="18"/>
                  </a:cubicBezTo>
                  <a:cubicBezTo>
                    <a:pt x="4939" y="20"/>
                    <a:pt x="4931" y="22"/>
                    <a:pt x="4913" y="22"/>
                  </a:cubicBezTo>
                  <a:lnTo>
                    <a:pt x="4761" y="22"/>
                  </a:lnTo>
                  <a:cubicBezTo>
                    <a:pt x="4745" y="22"/>
                    <a:pt x="4736" y="20"/>
                    <a:pt x="4728" y="17"/>
                  </a:cubicBezTo>
                  <a:cubicBezTo>
                    <a:pt x="4717" y="15"/>
                    <a:pt x="4706" y="10"/>
                    <a:pt x="4685" y="10"/>
                  </a:cubicBezTo>
                  <a:cubicBezTo>
                    <a:pt x="4664" y="10"/>
                    <a:pt x="4651" y="12"/>
                    <a:pt x="4642" y="16"/>
                  </a:cubicBezTo>
                  <a:cubicBezTo>
                    <a:pt x="4633" y="17"/>
                    <a:pt x="4624" y="20"/>
                    <a:pt x="4607" y="20"/>
                  </a:cubicBezTo>
                  <a:cubicBezTo>
                    <a:pt x="4589" y="20"/>
                    <a:pt x="4579" y="18"/>
                    <a:pt x="4569" y="18"/>
                  </a:cubicBezTo>
                  <a:cubicBezTo>
                    <a:pt x="4560" y="17"/>
                    <a:pt x="4551" y="17"/>
                    <a:pt x="4531" y="17"/>
                  </a:cubicBezTo>
                  <a:cubicBezTo>
                    <a:pt x="4514" y="17"/>
                    <a:pt x="4504" y="16"/>
                    <a:pt x="4494" y="15"/>
                  </a:cubicBezTo>
                  <a:cubicBezTo>
                    <a:pt x="4485" y="12"/>
                    <a:pt x="4474" y="11"/>
                    <a:pt x="4455" y="11"/>
                  </a:cubicBezTo>
                  <a:cubicBezTo>
                    <a:pt x="4433" y="11"/>
                    <a:pt x="4420" y="15"/>
                    <a:pt x="4412" y="17"/>
                  </a:cubicBezTo>
                  <a:cubicBezTo>
                    <a:pt x="4403" y="20"/>
                    <a:pt x="4396" y="22"/>
                    <a:pt x="4378" y="22"/>
                  </a:cubicBezTo>
                  <a:cubicBezTo>
                    <a:pt x="4360" y="22"/>
                    <a:pt x="4353" y="21"/>
                    <a:pt x="4343" y="20"/>
                  </a:cubicBezTo>
                  <a:cubicBezTo>
                    <a:pt x="4333" y="17"/>
                    <a:pt x="4322" y="16"/>
                    <a:pt x="4302" y="16"/>
                  </a:cubicBezTo>
                  <a:cubicBezTo>
                    <a:pt x="4281" y="16"/>
                    <a:pt x="4270" y="16"/>
                    <a:pt x="4262" y="17"/>
                  </a:cubicBezTo>
                  <a:cubicBezTo>
                    <a:pt x="4253" y="17"/>
                    <a:pt x="4244" y="18"/>
                    <a:pt x="4225" y="18"/>
                  </a:cubicBezTo>
                  <a:cubicBezTo>
                    <a:pt x="4208" y="18"/>
                    <a:pt x="4200" y="16"/>
                    <a:pt x="4190" y="15"/>
                  </a:cubicBezTo>
                  <a:cubicBezTo>
                    <a:pt x="4182" y="12"/>
                    <a:pt x="4169" y="10"/>
                    <a:pt x="4149" y="10"/>
                  </a:cubicBezTo>
                  <a:lnTo>
                    <a:pt x="4072" y="10"/>
                  </a:lnTo>
                  <a:cubicBezTo>
                    <a:pt x="4054" y="10"/>
                    <a:pt x="4043" y="11"/>
                    <a:pt x="4034" y="11"/>
                  </a:cubicBezTo>
                  <a:cubicBezTo>
                    <a:pt x="4024" y="12"/>
                    <a:pt x="4016" y="12"/>
                    <a:pt x="3996" y="12"/>
                  </a:cubicBezTo>
                  <a:cubicBezTo>
                    <a:pt x="3979" y="12"/>
                    <a:pt x="3969" y="12"/>
                    <a:pt x="3960" y="11"/>
                  </a:cubicBezTo>
                  <a:cubicBezTo>
                    <a:pt x="3949" y="10"/>
                    <a:pt x="3941" y="9"/>
                    <a:pt x="3920" y="9"/>
                  </a:cubicBezTo>
                  <a:lnTo>
                    <a:pt x="3844" y="9"/>
                  </a:lnTo>
                  <a:cubicBezTo>
                    <a:pt x="3824" y="9"/>
                    <a:pt x="3813" y="10"/>
                    <a:pt x="3803" y="11"/>
                  </a:cubicBezTo>
                  <a:cubicBezTo>
                    <a:pt x="3794" y="11"/>
                    <a:pt x="3786" y="12"/>
                    <a:pt x="3767" y="12"/>
                  </a:cubicBezTo>
                  <a:cubicBezTo>
                    <a:pt x="3748" y="12"/>
                    <a:pt x="3737" y="15"/>
                    <a:pt x="3727" y="16"/>
                  </a:cubicBezTo>
                  <a:cubicBezTo>
                    <a:pt x="3718" y="17"/>
                    <a:pt x="3708" y="18"/>
                    <a:pt x="3691" y="18"/>
                  </a:cubicBezTo>
                  <a:cubicBezTo>
                    <a:pt x="3674" y="18"/>
                    <a:pt x="3665" y="16"/>
                    <a:pt x="3657" y="15"/>
                  </a:cubicBezTo>
                  <a:cubicBezTo>
                    <a:pt x="3646" y="11"/>
                    <a:pt x="3635" y="10"/>
                    <a:pt x="3615" y="10"/>
                  </a:cubicBezTo>
                  <a:cubicBezTo>
                    <a:pt x="3596" y="10"/>
                    <a:pt x="3585" y="10"/>
                    <a:pt x="3576" y="11"/>
                  </a:cubicBezTo>
                  <a:cubicBezTo>
                    <a:pt x="3567" y="12"/>
                    <a:pt x="3557" y="12"/>
                    <a:pt x="3539" y="12"/>
                  </a:cubicBezTo>
                  <a:lnTo>
                    <a:pt x="3462" y="12"/>
                  </a:lnTo>
                  <a:cubicBezTo>
                    <a:pt x="3444" y="12"/>
                    <a:pt x="3435" y="11"/>
                    <a:pt x="3426" y="10"/>
                  </a:cubicBezTo>
                  <a:cubicBezTo>
                    <a:pt x="3416" y="7"/>
                    <a:pt x="3405" y="6"/>
                    <a:pt x="3385" y="6"/>
                  </a:cubicBezTo>
                  <a:lnTo>
                    <a:pt x="3309" y="6"/>
                  </a:lnTo>
                  <a:cubicBezTo>
                    <a:pt x="3285" y="6"/>
                    <a:pt x="3274" y="10"/>
                    <a:pt x="3264" y="15"/>
                  </a:cubicBezTo>
                  <a:cubicBezTo>
                    <a:pt x="3256" y="18"/>
                    <a:pt x="3248" y="21"/>
                    <a:pt x="3231" y="21"/>
                  </a:cubicBezTo>
                  <a:cubicBezTo>
                    <a:pt x="3214" y="21"/>
                    <a:pt x="3208" y="18"/>
                    <a:pt x="3198" y="16"/>
                  </a:cubicBezTo>
                  <a:cubicBezTo>
                    <a:pt x="3189" y="12"/>
                    <a:pt x="3177" y="9"/>
                    <a:pt x="3155" y="9"/>
                  </a:cubicBezTo>
                  <a:cubicBezTo>
                    <a:pt x="3137" y="9"/>
                    <a:pt x="3127" y="10"/>
                    <a:pt x="3117" y="10"/>
                  </a:cubicBezTo>
                  <a:cubicBezTo>
                    <a:pt x="3107" y="11"/>
                    <a:pt x="3098" y="11"/>
                    <a:pt x="3079" y="11"/>
                  </a:cubicBezTo>
                  <a:cubicBezTo>
                    <a:pt x="3059" y="11"/>
                    <a:pt x="3049" y="12"/>
                    <a:pt x="3039" y="15"/>
                  </a:cubicBezTo>
                  <a:cubicBezTo>
                    <a:pt x="3030" y="16"/>
                    <a:pt x="3022" y="17"/>
                    <a:pt x="3003" y="17"/>
                  </a:cubicBezTo>
                  <a:cubicBezTo>
                    <a:pt x="2983" y="17"/>
                    <a:pt x="2972" y="18"/>
                    <a:pt x="2963" y="20"/>
                  </a:cubicBezTo>
                  <a:cubicBezTo>
                    <a:pt x="2953" y="21"/>
                    <a:pt x="2944" y="22"/>
                    <a:pt x="2926" y="22"/>
                  </a:cubicBezTo>
                  <a:lnTo>
                    <a:pt x="2850" y="22"/>
                  </a:lnTo>
                  <a:cubicBezTo>
                    <a:pt x="2834" y="22"/>
                    <a:pt x="2828" y="20"/>
                    <a:pt x="2818" y="17"/>
                  </a:cubicBezTo>
                  <a:cubicBezTo>
                    <a:pt x="2807" y="12"/>
                    <a:pt x="2796" y="9"/>
                    <a:pt x="2774" y="9"/>
                  </a:cubicBezTo>
                  <a:lnTo>
                    <a:pt x="2698" y="9"/>
                  </a:lnTo>
                  <a:cubicBezTo>
                    <a:pt x="2677" y="9"/>
                    <a:pt x="2664" y="12"/>
                    <a:pt x="2655" y="16"/>
                  </a:cubicBezTo>
                  <a:cubicBezTo>
                    <a:pt x="2646" y="18"/>
                    <a:pt x="2637" y="21"/>
                    <a:pt x="2621" y="21"/>
                  </a:cubicBezTo>
                  <a:cubicBezTo>
                    <a:pt x="2604" y="21"/>
                    <a:pt x="2596" y="20"/>
                    <a:pt x="2587" y="17"/>
                  </a:cubicBezTo>
                  <a:cubicBezTo>
                    <a:pt x="2577" y="15"/>
                    <a:pt x="2566" y="11"/>
                    <a:pt x="2545" y="11"/>
                  </a:cubicBezTo>
                  <a:cubicBezTo>
                    <a:pt x="2525" y="11"/>
                    <a:pt x="2513" y="15"/>
                    <a:pt x="2503" y="17"/>
                  </a:cubicBezTo>
                  <a:cubicBezTo>
                    <a:pt x="2495" y="20"/>
                    <a:pt x="2486" y="21"/>
                    <a:pt x="2469" y="21"/>
                  </a:cubicBezTo>
                  <a:cubicBezTo>
                    <a:pt x="2450" y="21"/>
                    <a:pt x="2442" y="20"/>
                    <a:pt x="2432" y="18"/>
                  </a:cubicBezTo>
                  <a:cubicBezTo>
                    <a:pt x="2423" y="17"/>
                    <a:pt x="2412" y="16"/>
                    <a:pt x="2393" y="16"/>
                  </a:cubicBezTo>
                  <a:lnTo>
                    <a:pt x="2316" y="16"/>
                  </a:lnTo>
                  <a:cubicBezTo>
                    <a:pt x="2299" y="16"/>
                    <a:pt x="2289" y="15"/>
                    <a:pt x="2280" y="12"/>
                  </a:cubicBezTo>
                  <a:cubicBezTo>
                    <a:pt x="2271" y="11"/>
                    <a:pt x="2260" y="10"/>
                    <a:pt x="2240" y="10"/>
                  </a:cubicBezTo>
                  <a:cubicBezTo>
                    <a:pt x="2218" y="10"/>
                    <a:pt x="2207" y="15"/>
                    <a:pt x="2197" y="17"/>
                  </a:cubicBezTo>
                  <a:cubicBezTo>
                    <a:pt x="2187" y="20"/>
                    <a:pt x="2180" y="22"/>
                    <a:pt x="2164" y="22"/>
                  </a:cubicBezTo>
                  <a:cubicBezTo>
                    <a:pt x="2148" y="22"/>
                    <a:pt x="2139" y="21"/>
                    <a:pt x="2130" y="18"/>
                  </a:cubicBezTo>
                  <a:cubicBezTo>
                    <a:pt x="2120" y="16"/>
                    <a:pt x="2109" y="12"/>
                    <a:pt x="2088" y="12"/>
                  </a:cubicBezTo>
                  <a:cubicBezTo>
                    <a:pt x="2068" y="12"/>
                    <a:pt x="2059" y="11"/>
                    <a:pt x="2050" y="11"/>
                  </a:cubicBezTo>
                  <a:cubicBezTo>
                    <a:pt x="2040" y="10"/>
                    <a:pt x="2031" y="10"/>
                    <a:pt x="2010" y="10"/>
                  </a:cubicBezTo>
                  <a:cubicBezTo>
                    <a:pt x="1992" y="10"/>
                    <a:pt x="1981" y="11"/>
                    <a:pt x="1972" y="11"/>
                  </a:cubicBezTo>
                  <a:cubicBezTo>
                    <a:pt x="1962" y="12"/>
                    <a:pt x="1954" y="12"/>
                    <a:pt x="1934" y="12"/>
                  </a:cubicBezTo>
                  <a:cubicBezTo>
                    <a:pt x="1916" y="12"/>
                    <a:pt x="1905" y="15"/>
                    <a:pt x="1896" y="15"/>
                  </a:cubicBezTo>
                  <a:cubicBezTo>
                    <a:pt x="1886" y="16"/>
                    <a:pt x="1877" y="16"/>
                    <a:pt x="1858" y="16"/>
                  </a:cubicBezTo>
                  <a:lnTo>
                    <a:pt x="1782" y="16"/>
                  </a:lnTo>
                  <a:cubicBezTo>
                    <a:pt x="1764" y="16"/>
                    <a:pt x="1755" y="16"/>
                    <a:pt x="1746" y="15"/>
                  </a:cubicBezTo>
                  <a:cubicBezTo>
                    <a:pt x="1735" y="12"/>
                    <a:pt x="1725" y="11"/>
                    <a:pt x="1705" y="11"/>
                  </a:cubicBezTo>
                  <a:cubicBezTo>
                    <a:pt x="1686" y="11"/>
                    <a:pt x="1675" y="11"/>
                    <a:pt x="1665" y="12"/>
                  </a:cubicBezTo>
                  <a:cubicBezTo>
                    <a:pt x="1656" y="12"/>
                    <a:pt x="1646" y="15"/>
                    <a:pt x="1628" y="15"/>
                  </a:cubicBezTo>
                  <a:cubicBezTo>
                    <a:pt x="1609" y="15"/>
                    <a:pt x="1600" y="15"/>
                    <a:pt x="1591" y="12"/>
                  </a:cubicBezTo>
                  <a:cubicBezTo>
                    <a:pt x="1581" y="12"/>
                    <a:pt x="1571" y="11"/>
                    <a:pt x="1552" y="11"/>
                  </a:cubicBezTo>
                  <a:cubicBezTo>
                    <a:pt x="1528" y="11"/>
                    <a:pt x="1518" y="16"/>
                    <a:pt x="1507" y="20"/>
                  </a:cubicBezTo>
                  <a:cubicBezTo>
                    <a:pt x="1498" y="22"/>
                    <a:pt x="1490" y="25"/>
                    <a:pt x="1474" y="25"/>
                  </a:cubicBezTo>
                  <a:cubicBezTo>
                    <a:pt x="1456" y="25"/>
                    <a:pt x="1446" y="23"/>
                    <a:pt x="1436" y="23"/>
                  </a:cubicBezTo>
                  <a:cubicBezTo>
                    <a:pt x="1427" y="22"/>
                    <a:pt x="1418" y="22"/>
                    <a:pt x="1398" y="22"/>
                  </a:cubicBezTo>
                  <a:cubicBezTo>
                    <a:pt x="1381" y="22"/>
                    <a:pt x="1372" y="20"/>
                    <a:pt x="1362" y="18"/>
                  </a:cubicBezTo>
                  <a:cubicBezTo>
                    <a:pt x="1352" y="16"/>
                    <a:pt x="1341" y="15"/>
                    <a:pt x="1322" y="15"/>
                  </a:cubicBezTo>
                  <a:cubicBezTo>
                    <a:pt x="1300" y="15"/>
                    <a:pt x="1291" y="16"/>
                    <a:pt x="1280" y="18"/>
                  </a:cubicBezTo>
                  <a:cubicBezTo>
                    <a:pt x="1271" y="21"/>
                    <a:pt x="1263" y="22"/>
                    <a:pt x="1245" y="22"/>
                  </a:cubicBezTo>
                  <a:lnTo>
                    <a:pt x="1168" y="22"/>
                  </a:lnTo>
                  <a:cubicBezTo>
                    <a:pt x="1148" y="22"/>
                    <a:pt x="1137" y="22"/>
                    <a:pt x="1129" y="23"/>
                  </a:cubicBezTo>
                  <a:cubicBezTo>
                    <a:pt x="1119" y="23"/>
                    <a:pt x="1110" y="25"/>
                    <a:pt x="1091" y="25"/>
                  </a:cubicBezTo>
                  <a:cubicBezTo>
                    <a:pt x="1075" y="25"/>
                    <a:pt x="1067" y="22"/>
                    <a:pt x="1057" y="20"/>
                  </a:cubicBezTo>
                  <a:cubicBezTo>
                    <a:pt x="1046" y="16"/>
                    <a:pt x="1036" y="12"/>
                    <a:pt x="1014" y="12"/>
                  </a:cubicBezTo>
                  <a:cubicBezTo>
                    <a:pt x="996" y="12"/>
                    <a:pt x="986" y="12"/>
                    <a:pt x="977" y="11"/>
                  </a:cubicBezTo>
                  <a:cubicBezTo>
                    <a:pt x="966" y="11"/>
                    <a:pt x="957" y="10"/>
                    <a:pt x="937" y="10"/>
                  </a:cubicBezTo>
                  <a:cubicBezTo>
                    <a:pt x="916" y="10"/>
                    <a:pt x="906" y="12"/>
                    <a:pt x="895" y="15"/>
                  </a:cubicBezTo>
                  <a:cubicBezTo>
                    <a:pt x="888" y="17"/>
                    <a:pt x="878" y="18"/>
                    <a:pt x="861" y="18"/>
                  </a:cubicBezTo>
                  <a:cubicBezTo>
                    <a:pt x="842" y="18"/>
                    <a:pt x="831" y="20"/>
                    <a:pt x="821" y="20"/>
                  </a:cubicBezTo>
                  <a:cubicBezTo>
                    <a:pt x="813" y="21"/>
                    <a:pt x="803" y="21"/>
                    <a:pt x="784" y="21"/>
                  </a:cubicBezTo>
                  <a:cubicBezTo>
                    <a:pt x="765" y="21"/>
                    <a:pt x="754" y="22"/>
                    <a:pt x="744" y="23"/>
                  </a:cubicBezTo>
                  <a:cubicBezTo>
                    <a:pt x="735" y="25"/>
                    <a:pt x="727" y="26"/>
                    <a:pt x="708" y="26"/>
                  </a:cubicBezTo>
                  <a:cubicBezTo>
                    <a:pt x="691" y="26"/>
                    <a:pt x="681" y="26"/>
                    <a:pt x="671" y="25"/>
                  </a:cubicBezTo>
                  <a:cubicBezTo>
                    <a:pt x="661" y="25"/>
                    <a:pt x="652" y="23"/>
                    <a:pt x="632" y="23"/>
                  </a:cubicBezTo>
                  <a:cubicBezTo>
                    <a:pt x="615" y="23"/>
                    <a:pt x="606" y="22"/>
                    <a:pt x="597" y="20"/>
                  </a:cubicBezTo>
                  <a:cubicBezTo>
                    <a:pt x="588" y="17"/>
                    <a:pt x="577" y="15"/>
                    <a:pt x="556" y="15"/>
                  </a:cubicBezTo>
                  <a:lnTo>
                    <a:pt x="479" y="15"/>
                  </a:lnTo>
                  <a:cubicBezTo>
                    <a:pt x="457" y="15"/>
                    <a:pt x="449" y="17"/>
                    <a:pt x="438" y="18"/>
                  </a:cubicBezTo>
                  <a:cubicBezTo>
                    <a:pt x="429" y="21"/>
                    <a:pt x="420" y="22"/>
                    <a:pt x="403" y="22"/>
                  </a:cubicBezTo>
                  <a:cubicBezTo>
                    <a:pt x="384" y="22"/>
                    <a:pt x="376" y="21"/>
                    <a:pt x="366" y="20"/>
                  </a:cubicBezTo>
                  <a:cubicBezTo>
                    <a:pt x="356" y="17"/>
                    <a:pt x="345" y="16"/>
                    <a:pt x="326" y="16"/>
                  </a:cubicBezTo>
                  <a:cubicBezTo>
                    <a:pt x="306" y="16"/>
                    <a:pt x="296" y="17"/>
                    <a:pt x="286" y="17"/>
                  </a:cubicBezTo>
                  <a:cubicBezTo>
                    <a:pt x="277" y="18"/>
                    <a:pt x="268" y="18"/>
                    <a:pt x="248" y="18"/>
                  </a:cubicBezTo>
                  <a:lnTo>
                    <a:pt x="172" y="18"/>
                  </a:lnTo>
                  <a:cubicBezTo>
                    <a:pt x="154" y="18"/>
                    <a:pt x="144" y="18"/>
                    <a:pt x="135" y="17"/>
                  </a:cubicBezTo>
                  <a:cubicBezTo>
                    <a:pt x="124" y="17"/>
                    <a:pt x="115" y="16"/>
                    <a:pt x="95" y="16"/>
                  </a:cubicBezTo>
                  <a:cubicBezTo>
                    <a:pt x="72" y="16"/>
                    <a:pt x="61" y="18"/>
                    <a:pt x="50" y="22"/>
                  </a:cubicBezTo>
                  <a:cubicBezTo>
                    <a:pt x="42" y="25"/>
                    <a:pt x="33" y="27"/>
                    <a:pt x="17" y="27"/>
                  </a:cubicBezTo>
                  <a:cubicBezTo>
                    <a:pt x="7" y="27"/>
                    <a:pt x="1" y="34"/>
                    <a:pt x="1" y="44"/>
                  </a:cubicBezTo>
                  <a:cubicBezTo>
                    <a:pt x="1" y="53"/>
                    <a:pt x="7" y="60"/>
                    <a:pt x="17" y="60"/>
                  </a:cubicBezTo>
                  <a:cubicBezTo>
                    <a:pt x="40" y="60"/>
                    <a:pt x="50" y="57"/>
                    <a:pt x="61" y="53"/>
                  </a:cubicBezTo>
                  <a:cubicBezTo>
                    <a:pt x="71" y="50"/>
                    <a:pt x="79" y="48"/>
                    <a:pt x="95" y="48"/>
                  </a:cubicBezTo>
                  <a:cubicBezTo>
                    <a:pt x="113" y="48"/>
                    <a:pt x="123" y="48"/>
                    <a:pt x="133" y="49"/>
                  </a:cubicBezTo>
                  <a:cubicBezTo>
                    <a:pt x="143" y="49"/>
                    <a:pt x="152" y="50"/>
                    <a:pt x="172" y="50"/>
                  </a:cubicBezTo>
                  <a:lnTo>
                    <a:pt x="248" y="50"/>
                  </a:lnTo>
                  <a:cubicBezTo>
                    <a:pt x="268" y="50"/>
                    <a:pt x="278" y="49"/>
                    <a:pt x="288" y="49"/>
                  </a:cubicBezTo>
                  <a:cubicBezTo>
                    <a:pt x="297" y="48"/>
                    <a:pt x="306" y="48"/>
                    <a:pt x="326" y="48"/>
                  </a:cubicBezTo>
                  <a:cubicBezTo>
                    <a:pt x="344" y="48"/>
                    <a:pt x="352" y="49"/>
                    <a:pt x="361" y="50"/>
                  </a:cubicBezTo>
                  <a:cubicBezTo>
                    <a:pt x="372" y="53"/>
                    <a:pt x="382" y="54"/>
                    <a:pt x="403" y="54"/>
                  </a:cubicBezTo>
                  <a:cubicBezTo>
                    <a:pt x="424" y="54"/>
                    <a:pt x="434" y="52"/>
                    <a:pt x="444" y="50"/>
                  </a:cubicBezTo>
                  <a:cubicBezTo>
                    <a:pt x="454" y="48"/>
                    <a:pt x="463" y="47"/>
                    <a:pt x="481" y="47"/>
                  </a:cubicBezTo>
                  <a:lnTo>
                    <a:pt x="557" y="47"/>
                  </a:lnTo>
                  <a:cubicBezTo>
                    <a:pt x="574" y="47"/>
                    <a:pt x="583" y="48"/>
                    <a:pt x="591" y="50"/>
                  </a:cubicBezTo>
                  <a:cubicBezTo>
                    <a:pt x="601" y="53"/>
                    <a:pt x="612" y="55"/>
                    <a:pt x="633" y="55"/>
                  </a:cubicBezTo>
                  <a:cubicBezTo>
                    <a:pt x="652" y="55"/>
                    <a:pt x="661" y="55"/>
                    <a:pt x="670" y="57"/>
                  </a:cubicBezTo>
                  <a:cubicBezTo>
                    <a:pt x="681" y="57"/>
                    <a:pt x="691" y="59"/>
                    <a:pt x="711" y="59"/>
                  </a:cubicBezTo>
                  <a:cubicBezTo>
                    <a:pt x="730" y="59"/>
                    <a:pt x="741" y="57"/>
                    <a:pt x="751" y="55"/>
                  </a:cubicBezTo>
                  <a:cubicBezTo>
                    <a:pt x="760" y="54"/>
                    <a:pt x="768" y="53"/>
                    <a:pt x="787" y="53"/>
                  </a:cubicBezTo>
                  <a:cubicBezTo>
                    <a:pt x="805" y="53"/>
                    <a:pt x="816" y="52"/>
                    <a:pt x="826" y="52"/>
                  </a:cubicBezTo>
                  <a:cubicBezTo>
                    <a:pt x="835" y="50"/>
                    <a:pt x="845" y="50"/>
                    <a:pt x="863" y="50"/>
                  </a:cubicBezTo>
                  <a:cubicBezTo>
                    <a:pt x="885" y="50"/>
                    <a:pt x="894" y="48"/>
                    <a:pt x="905" y="47"/>
                  </a:cubicBezTo>
                  <a:cubicBezTo>
                    <a:pt x="912" y="44"/>
                    <a:pt x="922" y="42"/>
                    <a:pt x="939" y="42"/>
                  </a:cubicBezTo>
                  <a:cubicBezTo>
                    <a:pt x="959" y="42"/>
                    <a:pt x="968" y="42"/>
                    <a:pt x="977" y="44"/>
                  </a:cubicBezTo>
                  <a:cubicBezTo>
                    <a:pt x="987" y="44"/>
                    <a:pt x="997" y="45"/>
                    <a:pt x="1017" y="45"/>
                  </a:cubicBezTo>
                  <a:cubicBezTo>
                    <a:pt x="1034" y="45"/>
                    <a:pt x="1041" y="48"/>
                    <a:pt x="1051" y="50"/>
                  </a:cubicBezTo>
                  <a:cubicBezTo>
                    <a:pt x="1060" y="54"/>
                    <a:pt x="1072" y="57"/>
                    <a:pt x="1094" y="57"/>
                  </a:cubicBezTo>
                  <a:cubicBezTo>
                    <a:pt x="1114" y="57"/>
                    <a:pt x="1125" y="57"/>
                    <a:pt x="1134" y="55"/>
                  </a:cubicBezTo>
                  <a:cubicBezTo>
                    <a:pt x="1143" y="55"/>
                    <a:pt x="1152" y="54"/>
                    <a:pt x="1172" y="54"/>
                  </a:cubicBezTo>
                  <a:lnTo>
                    <a:pt x="1248" y="54"/>
                  </a:lnTo>
                  <a:cubicBezTo>
                    <a:pt x="1269" y="54"/>
                    <a:pt x="1279" y="52"/>
                    <a:pt x="1290" y="50"/>
                  </a:cubicBezTo>
                  <a:cubicBezTo>
                    <a:pt x="1297" y="48"/>
                    <a:pt x="1307" y="47"/>
                    <a:pt x="1324" y="47"/>
                  </a:cubicBezTo>
                  <a:cubicBezTo>
                    <a:pt x="1341" y="47"/>
                    <a:pt x="1350" y="49"/>
                    <a:pt x="1359" y="50"/>
                  </a:cubicBezTo>
                  <a:cubicBezTo>
                    <a:pt x="1370" y="53"/>
                    <a:pt x="1381" y="54"/>
                    <a:pt x="1400" y="54"/>
                  </a:cubicBezTo>
                  <a:cubicBezTo>
                    <a:pt x="1419" y="54"/>
                    <a:pt x="1429" y="55"/>
                    <a:pt x="1437" y="55"/>
                  </a:cubicBezTo>
                  <a:cubicBezTo>
                    <a:pt x="1447" y="57"/>
                    <a:pt x="1457" y="57"/>
                    <a:pt x="1477" y="57"/>
                  </a:cubicBezTo>
                  <a:cubicBezTo>
                    <a:pt x="1499" y="57"/>
                    <a:pt x="1510" y="53"/>
                    <a:pt x="1521" y="49"/>
                  </a:cubicBezTo>
                  <a:cubicBezTo>
                    <a:pt x="1531" y="47"/>
                    <a:pt x="1538" y="44"/>
                    <a:pt x="1554" y="44"/>
                  </a:cubicBezTo>
                  <a:cubicBezTo>
                    <a:pt x="1573" y="44"/>
                    <a:pt x="1582" y="44"/>
                    <a:pt x="1592" y="45"/>
                  </a:cubicBezTo>
                  <a:cubicBezTo>
                    <a:pt x="1601" y="45"/>
                    <a:pt x="1611" y="47"/>
                    <a:pt x="1630" y="47"/>
                  </a:cubicBezTo>
                  <a:cubicBezTo>
                    <a:pt x="1650" y="47"/>
                    <a:pt x="1661" y="47"/>
                    <a:pt x="1671" y="45"/>
                  </a:cubicBezTo>
                  <a:cubicBezTo>
                    <a:pt x="1680" y="45"/>
                    <a:pt x="1689" y="44"/>
                    <a:pt x="1708" y="44"/>
                  </a:cubicBezTo>
                  <a:cubicBezTo>
                    <a:pt x="1725" y="44"/>
                    <a:pt x="1735" y="44"/>
                    <a:pt x="1745" y="45"/>
                  </a:cubicBezTo>
                  <a:cubicBezTo>
                    <a:pt x="1755" y="47"/>
                    <a:pt x="1764" y="48"/>
                    <a:pt x="1784" y="48"/>
                  </a:cubicBezTo>
                  <a:lnTo>
                    <a:pt x="1860" y="48"/>
                  </a:lnTo>
                  <a:cubicBezTo>
                    <a:pt x="1880" y="48"/>
                    <a:pt x="1890" y="47"/>
                    <a:pt x="1900" y="47"/>
                  </a:cubicBezTo>
                  <a:cubicBezTo>
                    <a:pt x="1909" y="45"/>
                    <a:pt x="1918" y="45"/>
                    <a:pt x="1938" y="45"/>
                  </a:cubicBezTo>
                  <a:cubicBezTo>
                    <a:pt x="1956" y="45"/>
                    <a:pt x="1966" y="44"/>
                    <a:pt x="1976" y="44"/>
                  </a:cubicBezTo>
                  <a:cubicBezTo>
                    <a:pt x="1986" y="42"/>
                    <a:pt x="1994" y="42"/>
                    <a:pt x="2014" y="42"/>
                  </a:cubicBezTo>
                  <a:cubicBezTo>
                    <a:pt x="2032" y="42"/>
                    <a:pt x="2041" y="44"/>
                    <a:pt x="2051" y="44"/>
                  </a:cubicBezTo>
                  <a:cubicBezTo>
                    <a:pt x="2061" y="45"/>
                    <a:pt x="2069" y="45"/>
                    <a:pt x="2090" y="45"/>
                  </a:cubicBezTo>
                  <a:cubicBezTo>
                    <a:pt x="2106" y="45"/>
                    <a:pt x="2114" y="47"/>
                    <a:pt x="2123" y="49"/>
                  </a:cubicBezTo>
                  <a:cubicBezTo>
                    <a:pt x="2134" y="52"/>
                    <a:pt x="2144" y="54"/>
                    <a:pt x="2166" y="54"/>
                  </a:cubicBezTo>
                  <a:cubicBezTo>
                    <a:pt x="2187" y="54"/>
                    <a:pt x="2198" y="50"/>
                    <a:pt x="2209" y="48"/>
                  </a:cubicBezTo>
                  <a:cubicBezTo>
                    <a:pt x="2218" y="45"/>
                    <a:pt x="2227" y="42"/>
                    <a:pt x="2243" y="42"/>
                  </a:cubicBezTo>
                  <a:cubicBezTo>
                    <a:pt x="2260" y="42"/>
                    <a:pt x="2270" y="44"/>
                    <a:pt x="2278" y="45"/>
                  </a:cubicBezTo>
                  <a:cubicBezTo>
                    <a:pt x="2288" y="47"/>
                    <a:pt x="2299" y="48"/>
                    <a:pt x="2319" y="48"/>
                  </a:cubicBezTo>
                  <a:lnTo>
                    <a:pt x="2395" y="48"/>
                  </a:lnTo>
                  <a:cubicBezTo>
                    <a:pt x="2414" y="48"/>
                    <a:pt x="2422" y="49"/>
                    <a:pt x="2431" y="50"/>
                  </a:cubicBezTo>
                  <a:cubicBezTo>
                    <a:pt x="2441" y="52"/>
                    <a:pt x="2452" y="53"/>
                    <a:pt x="2471" y="53"/>
                  </a:cubicBezTo>
                  <a:cubicBezTo>
                    <a:pt x="2491" y="53"/>
                    <a:pt x="2503" y="50"/>
                    <a:pt x="2513" y="48"/>
                  </a:cubicBezTo>
                  <a:cubicBezTo>
                    <a:pt x="2522" y="45"/>
                    <a:pt x="2530" y="44"/>
                    <a:pt x="2548" y="44"/>
                  </a:cubicBezTo>
                  <a:cubicBezTo>
                    <a:pt x="2565" y="44"/>
                    <a:pt x="2573" y="45"/>
                    <a:pt x="2582" y="48"/>
                  </a:cubicBezTo>
                  <a:cubicBezTo>
                    <a:pt x="2592" y="50"/>
                    <a:pt x="2603" y="53"/>
                    <a:pt x="2624" y="53"/>
                  </a:cubicBezTo>
                  <a:cubicBezTo>
                    <a:pt x="2646" y="53"/>
                    <a:pt x="2657" y="49"/>
                    <a:pt x="2667" y="47"/>
                  </a:cubicBezTo>
                  <a:cubicBezTo>
                    <a:pt x="2677" y="44"/>
                    <a:pt x="2684" y="41"/>
                    <a:pt x="2700" y="41"/>
                  </a:cubicBezTo>
                  <a:lnTo>
                    <a:pt x="2776" y="41"/>
                  </a:lnTo>
                  <a:cubicBezTo>
                    <a:pt x="2792" y="41"/>
                    <a:pt x="2800" y="44"/>
                    <a:pt x="2808" y="47"/>
                  </a:cubicBezTo>
                  <a:cubicBezTo>
                    <a:pt x="2819" y="50"/>
                    <a:pt x="2832" y="54"/>
                    <a:pt x="2853" y="54"/>
                  </a:cubicBezTo>
                  <a:lnTo>
                    <a:pt x="2929" y="54"/>
                  </a:lnTo>
                  <a:cubicBezTo>
                    <a:pt x="2950" y="54"/>
                    <a:pt x="2960" y="53"/>
                    <a:pt x="2969" y="52"/>
                  </a:cubicBezTo>
                  <a:cubicBezTo>
                    <a:pt x="2979" y="50"/>
                    <a:pt x="2988" y="49"/>
                    <a:pt x="3005" y="49"/>
                  </a:cubicBezTo>
                  <a:cubicBezTo>
                    <a:pt x="3026" y="49"/>
                    <a:pt x="3035" y="48"/>
                    <a:pt x="3046" y="47"/>
                  </a:cubicBezTo>
                  <a:cubicBezTo>
                    <a:pt x="3055" y="45"/>
                    <a:pt x="3063" y="44"/>
                    <a:pt x="3082" y="44"/>
                  </a:cubicBezTo>
                  <a:cubicBezTo>
                    <a:pt x="3101" y="44"/>
                    <a:pt x="3112" y="42"/>
                    <a:pt x="3121" y="42"/>
                  </a:cubicBezTo>
                  <a:cubicBezTo>
                    <a:pt x="3130" y="41"/>
                    <a:pt x="3139" y="41"/>
                    <a:pt x="3159" y="41"/>
                  </a:cubicBezTo>
                  <a:cubicBezTo>
                    <a:pt x="3176" y="41"/>
                    <a:pt x="3182" y="44"/>
                    <a:pt x="3192" y="47"/>
                  </a:cubicBezTo>
                  <a:cubicBezTo>
                    <a:pt x="3201" y="49"/>
                    <a:pt x="3213" y="53"/>
                    <a:pt x="3235" y="53"/>
                  </a:cubicBezTo>
                  <a:cubicBezTo>
                    <a:pt x="3257" y="53"/>
                    <a:pt x="3268" y="49"/>
                    <a:pt x="3279" y="45"/>
                  </a:cubicBezTo>
                  <a:cubicBezTo>
                    <a:pt x="3287" y="41"/>
                    <a:pt x="3295" y="38"/>
                    <a:pt x="3311" y="38"/>
                  </a:cubicBezTo>
                  <a:lnTo>
                    <a:pt x="3387" y="38"/>
                  </a:lnTo>
                  <a:cubicBezTo>
                    <a:pt x="3406" y="38"/>
                    <a:pt x="3414" y="39"/>
                    <a:pt x="3423" y="41"/>
                  </a:cubicBezTo>
                  <a:cubicBezTo>
                    <a:pt x="3434" y="44"/>
                    <a:pt x="3445" y="45"/>
                    <a:pt x="3465" y="45"/>
                  </a:cubicBezTo>
                  <a:lnTo>
                    <a:pt x="3541" y="45"/>
                  </a:lnTo>
                  <a:cubicBezTo>
                    <a:pt x="3560" y="45"/>
                    <a:pt x="3571" y="45"/>
                    <a:pt x="3580" y="44"/>
                  </a:cubicBezTo>
                  <a:cubicBezTo>
                    <a:pt x="3589" y="42"/>
                    <a:pt x="3599" y="42"/>
                    <a:pt x="3617" y="42"/>
                  </a:cubicBezTo>
                  <a:cubicBezTo>
                    <a:pt x="3635" y="42"/>
                    <a:pt x="3643" y="45"/>
                    <a:pt x="3652" y="47"/>
                  </a:cubicBezTo>
                  <a:cubicBezTo>
                    <a:pt x="3663" y="49"/>
                    <a:pt x="3674" y="50"/>
                    <a:pt x="3694" y="50"/>
                  </a:cubicBezTo>
                  <a:cubicBezTo>
                    <a:pt x="3713" y="50"/>
                    <a:pt x="3724" y="49"/>
                    <a:pt x="3734" y="48"/>
                  </a:cubicBezTo>
                  <a:cubicBezTo>
                    <a:pt x="3743" y="47"/>
                    <a:pt x="3753" y="45"/>
                    <a:pt x="3770" y="45"/>
                  </a:cubicBezTo>
                  <a:cubicBezTo>
                    <a:pt x="3791" y="45"/>
                    <a:pt x="3801" y="44"/>
                    <a:pt x="3810" y="42"/>
                  </a:cubicBezTo>
                  <a:cubicBezTo>
                    <a:pt x="3820" y="42"/>
                    <a:pt x="3828" y="41"/>
                    <a:pt x="3846" y="41"/>
                  </a:cubicBezTo>
                  <a:lnTo>
                    <a:pt x="3922" y="41"/>
                  </a:lnTo>
                  <a:cubicBezTo>
                    <a:pt x="3941" y="41"/>
                    <a:pt x="3949" y="41"/>
                    <a:pt x="3959" y="42"/>
                  </a:cubicBezTo>
                  <a:cubicBezTo>
                    <a:pt x="3969" y="44"/>
                    <a:pt x="3979" y="45"/>
                    <a:pt x="3999" y="45"/>
                  </a:cubicBezTo>
                  <a:cubicBezTo>
                    <a:pt x="4018" y="45"/>
                    <a:pt x="4028" y="44"/>
                    <a:pt x="4038" y="44"/>
                  </a:cubicBezTo>
                  <a:cubicBezTo>
                    <a:pt x="4048" y="42"/>
                    <a:pt x="4056" y="42"/>
                    <a:pt x="4076" y="42"/>
                  </a:cubicBezTo>
                  <a:lnTo>
                    <a:pt x="4152" y="42"/>
                  </a:lnTo>
                  <a:cubicBezTo>
                    <a:pt x="4169" y="42"/>
                    <a:pt x="4177" y="45"/>
                    <a:pt x="4187" y="47"/>
                  </a:cubicBezTo>
                  <a:cubicBezTo>
                    <a:pt x="4195" y="48"/>
                    <a:pt x="4208" y="50"/>
                    <a:pt x="4228" y="50"/>
                  </a:cubicBezTo>
                  <a:cubicBezTo>
                    <a:pt x="4248" y="50"/>
                    <a:pt x="4259" y="50"/>
                    <a:pt x="4268" y="49"/>
                  </a:cubicBezTo>
                  <a:cubicBezTo>
                    <a:pt x="4276" y="49"/>
                    <a:pt x="4285" y="48"/>
                    <a:pt x="4305" y="48"/>
                  </a:cubicBezTo>
                  <a:cubicBezTo>
                    <a:pt x="4323" y="48"/>
                    <a:pt x="4332" y="49"/>
                    <a:pt x="4340" y="50"/>
                  </a:cubicBezTo>
                  <a:cubicBezTo>
                    <a:pt x="4351" y="53"/>
                    <a:pt x="4362" y="54"/>
                    <a:pt x="4382" y="54"/>
                  </a:cubicBezTo>
                  <a:cubicBezTo>
                    <a:pt x="4403" y="54"/>
                    <a:pt x="4415" y="52"/>
                    <a:pt x="4425" y="49"/>
                  </a:cubicBezTo>
                  <a:cubicBezTo>
                    <a:pt x="4433" y="47"/>
                    <a:pt x="4441" y="44"/>
                    <a:pt x="4458" y="44"/>
                  </a:cubicBezTo>
                  <a:cubicBezTo>
                    <a:pt x="4477" y="44"/>
                    <a:pt x="4485" y="45"/>
                    <a:pt x="4494" y="47"/>
                  </a:cubicBezTo>
                  <a:cubicBezTo>
                    <a:pt x="4504" y="48"/>
                    <a:pt x="4515" y="49"/>
                    <a:pt x="4535" y="49"/>
                  </a:cubicBezTo>
                  <a:cubicBezTo>
                    <a:pt x="4553" y="49"/>
                    <a:pt x="4563" y="50"/>
                    <a:pt x="4573" y="50"/>
                  </a:cubicBezTo>
                  <a:cubicBezTo>
                    <a:pt x="4581" y="52"/>
                    <a:pt x="4591" y="52"/>
                    <a:pt x="4611" y="52"/>
                  </a:cubicBezTo>
                  <a:cubicBezTo>
                    <a:pt x="4631" y="52"/>
                    <a:pt x="4643" y="49"/>
                    <a:pt x="4653" y="47"/>
                  </a:cubicBezTo>
                  <a:cubicBezTo>
                    <a:pt x="4661" y="45"/>
                    <a:pt x="4670" y="42"/>
                    <a:pt x="4687" y="42"/>
                  </a:cubicBezTo>
                  <a:cubicBezTo>
                    <a:pt x="4703" y="42"/>
                    <a:pt x="4712" y="45"/>
                    <a:pt x="4720" y="48"/>
                  </a:cubicBezTo>
                  <a:cubicBezTo>
                    <a:pt x="4731" y="50"/>
                    <a:pt x="4742" y="54"/>
                    <a:pt x="4763" y="54"/>
                  </a:cubicBezTo>
                  <a:lnTo>
                    <a:pt x="4916" y="54"/>
                  </a:lnTo>
                  <a:cubicBezTo>
                    <a:pt x="4938" y="54"/>
                    <a:pt x="4950" y="52"/>
                    <a:pt x="4959" y="49"/>
                  </a:cubicBezTo>
                  <a:cubicBezTo>
                    <a:pt x="4967" y="48"/>
                    <a:pt x="4975" y="45"/>
                    <a:pt x="4992" y="45"/>
                  </a:cubicBezTo>
                  <a:cubicBezTo>
                    <a:pt x="5010" y="45"/>
                    <a:pt x="5018" y="47"/>
                    <a:pt x="5028" y="48"/>
                  </a:cubicBezTo>
                  <a:cubicBezTo>
                    <a:pt x="5038" y="50"/>
                    <a:pt x="5049" y="52"/>
                    <a:pt x="5068" y="52"/>
                  </a:cubicBezTo>
                  <a:cubicBezTo>
                    <a:pt x="5089" y="52"/>
                    <a:pt x="5101" y="49"/>
                    <a:pt x="5110" y="47"/>
                  </a:cubicBezTo>
                  <a:cubicBezTo>
                    <a:pt x="5120" y="44"/>
                    <a:pt x="5127" y="42"/>
                    <a:pt x="5146" y="42"/>
                  </a:cubicBezTo>
                  <a:cubicBezTo>
                    <a:pt x="5162" y="42"/>
                    <a:pt x="5169" y="45"/>
                    <a:pt x="5179" y="48"/>
                  </a:cubicBezTo>
                  <a:cubicBezTo>
                    <a:pt x="5189" y="50"/>
                    <a:pt x="5200" y="54"/>
                    <a:pt x="5222" y="54"/>
                  </a:cubicBezTo>
                  <a:cubicBezTo>
                    <a:pt x="5242" y="54"/>
                    <a:pt x="5253" y="53"/>
                    <a:pt x="5261" y="52"/>
                  </a:cubicBezTo>
                  <a:cubicBezTo>
                    <a:pt x="5271" y="50"/>
                    <a:pt x="5281" y="49"/>
                    <a:pt x="5298" y="49"/>
                  </a:cubicBezTo>
                  <a:cubicBezTo>
                    <a:pt x="5317" y="49"/>
                    <a:pt x="5328" y="48"/>
                    <a:pt x="5336" y="48"/>
                  </a:cubicBezTo>
                  <a:cubicBezTo>
                    <a:pt x="5346" y="47"/>
                    <a:pt x="5356" y="47"/>
                    <a:pt x="5374" y="47"/>
                  </a:cubicBezTo>
                  <a:cubicBezTo>
                    <a:pt x="5392" y="47"/>
                    <a:pt x="5399" y="49"/>
                    <a:pt x="5409" y="50"/>
                  </a:cubicBezTo>
                  <a:cubicBezTo>
                    <a:pt x="5419" y="52"/>
                    <a:pt x="5429" y="54"/>
                    <a:pt x="5451" y="54"/>
                  </a:cubicBezTo>
                  <a:lnTo>
                    <a:pt x="5488" y="54"/>
                  </a:lnTo>
                  <a:cubicBezTo>
                    <a:pt x="5497" y="55"/>
                    <a:pt x="5508" y="55"/>
                    <a:pt x="5527" y="55"/>
                  </a:cubicBezTo>
                  <a:cubicBezTo>
                    <a:pt x="5549" y="55"/>
                    <a:pt x="5560" y="52"/>
                    <a:pt x="5571" y="48"/>
                  </a:cubicBezTo>
                  <a:cubicBezTo>
                    <a:pt x="5580" y="45"/>
                    <a:pt x="5588" y="42"/>
                    <a:pt x="5604" y="42"/>
                  </a:cubicBezTo>
                  <a:cubicBezTo>
                    <a:pt x="5622" y="42"/>
                    <a:pt x="5630" y="44"/>
                    <a:pt x="5639" y="47"/>
                  </a:cubicBezTo>
                  <a:cubicBezTo>
                    <a:pt x="5649" y="49"/>
                    <a:pt x="5660" y="52"/>
                    <a:pt x="5681" y="52"/>
                  </a:cubicBezTo>
                  <a:cubicBezTo>
                    <a:pt x="5698" y="52"/>
                    <a:pt x="5708" y="53"/>
                    <a:pt x="5716" y="54"/>
                  </a:cubicBezTo>
                  <a:cubicBezTo>
                    <a:pt x="5727" y="55"/>
                    <a:pt x="5737" y="57"/>
                    <a:pt x="5757" y="57"/>
                  </a:cubicBezTo>
                  <a:cubicBezTo>
                    <a:pt x="5778" y="57"/>
                    <a:pt x="5788" y="55"/>
                    <a:pt x="5797" y="54"/>
                  </a:cubicBezTo>
                  <a:cubicBezTo>
                    <a:pt x="5806" y="53"/>
                    <a:pt x="5816" y="52"/>
                    <a:pt x="5833" y="52"/>
                  </a:cubicBezTo>
                  <a:cubicBezTo>
                    <a:pt x="5855" y="52"/>
                    <a:pt x="5864" y="49"/>
                    <a:pt x="5875" y="48"/>
                  </a:cubicBezTo>
                  <a:cubicBezTo>
                    <a:pt x="5883" y="47"/>
                    <a:pt x="5892" y="45"/>
                    <a:pt x="5909" y="45"/>
                  </a:cubicBezTo>
                  <a:cubicBezTo>
                    <a:pt x="5928" y="45"/>
                    <a:pt x="5935" y="48"/>
                    <a:pt x="5945" y="49"/>
                  </a:cubicBezTo>
                  <a:cubicBezTo>
                    <a:pt x="5954" y="50"/>
                    <a:pt x="5965" y="53"/>
                    <a:pt x="5986" y="53"/>
                  </a:cubicBezTo>
                  <a:cubicBezTo>
                    <a:pt x="6006" y="53"/>
                    <a:pt x="6015" y="52"/>
                    <a:pt x="6026" y="50"/>
                  </a:cubicBezTo>
                  <a:cubicBezTo>
                    <a:pt x="6036" y="49"/>
                    <a:pt x="6045" y="48"/>
                    <a:pt x="6062" y="48"/>
                  </a:cubicBezTo>
                  <a:cubicBezTo>
                    <a:pt x="6081" y="48"/>
                    <a:pt x="6091" y="47"/>
                    <a:pt x="6101" y="47"/>
                  </a:cubicBezTo>
                  <a:cubicBezTo>
                    <a:pt x="6111" y="45"/>
                    <a:pt x="6120" y="45"/>
                    <a:pt x="6139" y="45"/>
                  </a:cubicBezTo>
                  <a:cubicBezTo>
                    <a:pt x="6156" y="45"/>
                    <a:pt x="6163" y="48"/>
                    <a:pt x="6172" y="50"/>
                  </a:cubicBezTo>
                  <a:cubicBezTo>
                    <a:pt x="6181" y="53"/>
                    <a:pt x="6193" y="57"/>
                    <a:pt x="6215" y="57"/>
                  </a:cubicBezTo>
                  <a:cubicBezTo>
                    <a:pt x="6236" y="57"/>
                    <a:pt x="6247" y="53"/>
                    <a:pt x="6257" y="49"/>
                  </a:cubicBezTo>
                  <a:cubicBezTo>
                    <a:pt x="6267" y="47"/>
                    <a:pt x="6276" y="44"/>
                    <a:pt x="6292" y="44"/>
                  </a:cubicBezTo>
                  <a:cubicBezTo>
                    <a:pt x="6309" y="44"/>
                    <a:pt x="6316" y="45"/>
                    <a:pt x="6326" y="48"/>
                  </a:cubicBezTo>
                  <a:cubicBezTo>
                    <a:pt x="6336" y="50"/>
                    <a:pt x="6346" y="53"/>
                    <a:pt x="6368" y="53"/>
                  </a:cubicBezTo>
                  <a:lnTo>
                    <a:pt x="6444" y="53"/>
                  </a:lnTo>
                  <a:cubicBezTo>
                    <a:pt x="6463" y="53"/>
                    <a:pt x="6474" y="52"/>
                    <a:pt x="6482" y="52"/>
                  </a:cubicBezTo>
                  <a:cubicBezTo>
                    <a:pt x="6492" y="50"/>
                    <a:pt x="6502" y="50"/>
                    <a:pt x="6520" y="50"/>
                  </a:cubicBezTo>
                  <a:cubicBezTo>
                    <a:pt x="6540" y="50"/>
                    <a:pt x="6552" y="48"/>
                    <a:pt x="6562" y="45"/>
                  </a:cubicBezTo>
                  <a:cubicBezTo>
                    <a:pt x="6571" y="42"/>
                    <a:pt x="6579" y="41"/>
                    <a:pt x="6597" y="41"/>
                  </a:cubicBezTo>
                  <a:cubicBezTo>
                    <a:pt x="6614" y="41"/>
                    <a:pt x="6624" y="42"/>
                    <a:pt x="6632" y="44"/>
                  </a:cubicBezTo>
                  <a:cubicBezTo>
                    <a:pt x="6644" y="45"/>
                    <a:pt x="6653" y="47"/>
                    <a:pt x="6673" y="47"/>
                  </a:cubicBezTo>
                  <a:cubicBezTo>
                    <a:pt x="6690" y="47"/>
                    <a:pt x="6699" y="49"/>
                    <a:pt x="6708" y="50"/>
                  </a:cubicBezTo>
                  <a:cubicBezTo>
                    <a:pt x="6717" y="52"/>
                    <a:pt x="6730" y="54"/>
                    <a:pt x="6749" y="54"/>
                  </a:cubicBezTo>
                  <a:cubicBezTo>
                    <a:pt x="6770" y="54"/>
                    <a:pt x="6783" y="52"/>
                    <a:pt x="6792" y="49"/>
                  </a:cubicBezTo>
                  <a:cubicBezTo>
                    <a:pt x="6802" y="48"/>
                    <a:pt x="6810" y="45"/>
                    <a:pt x="6827" y="45"/>
                  </a:cubicBezTo>
                  <a:cubicBezTo>
                    <a:pt x="6844" y="45"/>
                    <a:pt x="6854" y="47"/>
                    <a:pt x="6864" y="48"/>
                  </a:cubicBezTo>
                  <a:cubicBezTo>
                    <a:pt x="6872" y="49"/>
                    <a:pt x="6883" y="50"/>
                    <a:pt x="6903" y="50"/>
                  </a:cubicBezTo>
                  <a:cubicBezTo>
                    <a:pt x="6924" y="50"/>
                    <a:pt x="6934" y="49"/>
                    <a:pt x="6944" y="48"/>
                  </a:cubicBezTo>
                  <a:cubicBezTo>
                    <a:pt x="6953" y="47"/>
                    <a:pt x="6962" y="45"/>
                    <a:pt x="6979" y="45"/>
                  </a:cubicBezTo>
                  <a:cubicBezTo>
                    <a:pt x="6999" y="45"/>
                    <a:pt x="7008" y="47"/>
                    <a:pt x="7017" y="47"/>
                  </a:cubicBezTo>
                  <a:cubicBezTo>
                    <a:pt x="7026" y="48"/>
                    <a:pt x="7036" y="48"/>
                    <a:pt x="7056" y="48"/>
                  </a:cubicBezTo>
                  <a:cubicBezTo>
                    <a:pt x="7074" y="48"/>
                    <a:pt x="7081" y="49"/>
                    <a:pt x="7091" y="50"/>
                  </a:cubicBezTo>
                  <a:cubicBezTo>
                    <a:pt x="7101" y="53"/>
                    <a:pt x="7112" y="54"/>
                    <a:pt x="7133" y="54"/>
                  </a:cubicBezTo>
                  <a:lnTo>
                    <a:pt x="7209" y="54"/>
                  </a:lnTo>
                  <a:cubicBezTo>
                    <a:pt x="7230" y="54"/>
                    <a:pt x="7242" y="50"/>
                    <a:pt x="7251" y="48"/>
                  </a:cubicBezTo>
                  <a:cubicBezTo>
                    <a:pt x="7261" y="45"/>
                    <a:pt x="7269" y="42"/>
                    <a:pt x="7285" y="42"/>
                  </a:cubicBezTo>
                  <a:cubicBezTo>
                    <a:pt x="7301" y="42"/>
                    <a:pt x="7309" y="45"/>
                    <a:pt x="7319" y="48"/>
                  </a:cubicBezTo>
                  <a:cubicBezTo>
                    <a:pt x="7330" y="50"/>
                    <a:pt x="7340" y="54"/>
                    <a:pt x="7362" y="54"/>
                  </a:cubicBezTo>
                  <a:cubicBezTo>
                    <a:pt x="7380" y="54"/>
                    <a:pt x="7391" y="54"/>
                    <a:pt x="7400" y="53"/>
                  </a:cubicBezTo>
                  <a:cubicBezTo>
                    <a:pt x="7408" y="53"/>
                    <a:pt x="7417" y="52"/>
                    <a:pt x="7436" y="52"/>
                  </a:cubicBezTo>
                  <a:cubicBezTo>
                    <a:pt x="7456" y="52"/>
                    <a:pt x="7466" y="50"/>
                    <a:pt x="7475" y="50"/>
                  </a:cubicBezTo>
                  <a:cubicBezTo>
                    <a:pt x="7484" y="49"/>
                    <a:pt x="7493" y="49"/>
                    <a:pt x="7513" y="49"/>
                  </a:cubicBezTo>
                  <a:cubicBezTo>
                    <a:pt x="7530" y="49"/>
                    <a:pt x="7540" y="49"/>
                    <a:pt x="7548" y="50"/>
                  </a:cubicBezTo>
                  <a:cubicBezTo>
                    <a:pt x="7559" y="50"/>
                    <a:pt x="7568" y="52"/>
                    <a:pt x="7589" y="52"/>
                  </a:cubicBezTo>
                  <a:cubicBezTo>
                    <a:pt x="7609" y="52"/>
                    <a:pt x="7620" y="50"/>
                    <a:pt x="7628" y="49"/>
                  </a:cubicBezTo>
                  <a:cubicBezTo>
                    <a:pt x="7638" y="48"/>
                    <a:pt x="7648" y="47"/>
                    <a:pt x="7665" y="47"/>
                  </a:cubicBezTo>
                  <a:cubicBezTo>
                    <a:pt x="7684" y="47"/>
                    <a:pt x="7693" y="47"/>
                    <a:pt x="7702" y="48"/>
                  </a:cubicBezTo>
                  <a:cubicBezTo>
                    <a:pt x="7712" y="48"/>
                    <a:pt x="7722" y="49"/>
                    <a:pt x="7741" y="49"/>
                  </a:cubicBezTo>
                  <a:lnTo>
                    <a:pt x="7818" y="49"/>
                  </a:lnTo>
                  <a:cubicBezTo>
                    <a:pt x="7837" y="49"/>
                    <a:pt x="7848" y="48"/>
                    <a:pt x="7858" y="47"/>
                  </a:cubicBezTo>
                  <a:cubicBezTo>
                    <a:pt x="7867" y="47"/>
                    <a:pt x="7875" y="45"/>
                    <a:pt x="7894" y="45"/>
                  </a:cubicBezTo>
                  <a:cubicBezTo>
                    <a:pt x="7912" y="45"/>
                    <a:pt x="7921" y="47"/>
                    <a:pt x="7931" y="48"/>
                  </a:cubicBezTo>
                  <a:cubicBezTo>
                    <a:pt x="7939" y="49"/>
                    <a:pt x="7950" y="50"/>
                    <a:pt x="7970" y="50"/>
                  </a:cubicBezTo>
                  <a:cubicBezTo>
                    <a:pt x="7990" y="50"/>
                    <a:pt x="8001" y="49"/>
                    <a:pt x="8011" y="48"/>
                  </a:cubicBezTo>
                  <a:cubicBezTo>
                    <a:pt x="8019" y="47"/>
                    <a:pt x="8028" y="45"/>
                    <a:pt x="8046" y="45"/>
                  </a:cubicBezTo>
                  <a:cubicBezTo>
                    <a:pt x="8064" y="45"/>
                    <a:pt x="8072" y="48"/>
                    <a:pt x="8082" y="49"/>
                  </a:cubicBezTo>
                  <a:cubicBezTo>
                    <a:pt x="8091" y="50"/>
                    <a:pt x="8102" y="53"/>
                    <a:pt x="8123" y="53"/>
                  </a:cubicBezTo>
                  <a:cubicBezTo>
                    <a:pt x="8143" y="53"/>
                    <a:pt x="8153" y="52"/>
                    <a:pt x="8163" y="50"/>
                  </a:cubicBezTo>
                  <a:cubicBezTo>
                    <a:pt x="8173" y="49"/>
                    <a:pt x="8180" y="48"/>
                    <a:pt x="8199" y="48"/>
                  </a:cubicBezTo>
                  <a:cubicBezTo>
                    <a:pt x="8220" y="48"/>
                    <a:pt x="8230" y="46"/>
                    <a:pt x="8239" y="45"/>
                  </a:cubicBezTo>
                  <a:cubicBezTo>
                    <a:pt x="8249" y="44"/>
                    <a:pt x="8258" y="42"/>
                    <a:pt x="8275" y="42"/>
                  </a:cubicBezTo>
                  <a:cubicBezTo>
                    <a:pt x="8293" y="42"/>
                    <a:pt x="8302" y="42"/>
                    <a:pt x="8312" y="44"/>
                  </a:cubicBezTo>
                  <a:cubicBezTo>
                    <a:pt x="8323" y="44"/>
                    <a:pt x="8332" y="45"/>
                    <a:pt x="8351" y="45"/>
                  </a:cubicBezTo>
                  <a:lnTo>
                    <a:pt x="8429" y="45"/>
                  </a:lnTo>
                  <a:cubicBezTo>
                    <a:pt x="8446" y="45"/>
                    <a:pt x="8453" y="46"/>
                    <a:pt x="8463" y="48"/>
                  </a:cubicBezTo>
                  <a:cubicBezTo>
                    <a:pt x="8474" y="50"/>
                    <a:pt x="8484" y="51"/>
                    <a:pt x="8505" y="51"/>
                  </a:cubicBezTo>
                  <a:cubicBezTo>
                    <a:pt x="8525" y="51"/>
                    <a:pt x="8537" y="49"/>
                    <a:pt x="8546" y="46"/>
                  </a:cubicBezTo>
                  <a:cubicBezTo>
                    <a:pt x="8556" y="44"/>
                    <a:pt x="8564" y="42"/>
                    <a:pt x="8581" y="42"/>
                  </a:cubicBezTo>
                  <a:cubicBezTo>
                    <a:pt x="8600" y="42"/>
                    <a:pt x="8610" y="42"/>
                    <a:pt x="8618" y="44"/>
                  </a:cubicBezTo>
                  <a:cubicBezTo>
                    <a:pt x="8629" y="44"/>
                    <a:pt x="8639" y="45"/>
                    <a:pt x="8659" y="45"/>
                  </a:cubicBezTo>
                  <a:cubicBezTo>
                    <a:pt x="8680" y="45"/>
                    <a:pt x="8690" y="42"/>
                    <a:pt x="8701" y="41"/>
                  </a:cubicBezTo>
                  <a:cubicBezTo>
                    <a:pt x="8708" y="38"/>
                    <a:pt x="8718" y="37"/>
                    <a:pt x="8735" y="37"/>
                  </a:cubicBezTo>
                  <a:cubicBezTo>
                    <a:pt x="8751" y="37"/>
                    <a:pt x="8760" y="39"/>
                    <a:pt x="8768" y="42"/>
                  </a:cubicBezTo>
                  <a:cubicBezTo>
                    <a:pt x="8779" y="47"/>
                    <a:pt x="8790" y="49"/>
                    <a:pt x="8811" y="49"/>
                  </a:cubicBezTo>
                  <a:lnTo>
                    <a:pt x="8888" y="49"/>
                  </a:lnTo>
                  <a:cubicBezTo>
                    <a:pt x="8907" y="49"/>
                    <a:pt x="8918" y="48"/>
                    <a:pt x="8928" y="47"/>
                  </a:cubicBezTo>
                  <a:cubicBezTo>
                    <a:pt x="8937" y="45"/>
                    <a:pt x="8945" y="44"/>
                    <a:pt x="8964" y="44"/>
                  </a:cubicBezTo>
                  <a:cubicBezTo>
                    <a:pt x="8986" y="44"/>
                    <a:pt x="8995" y="41"/>
                    <a:pt x="9006" y="39"/>
                  </a:cubicBezTo>
                  <a:cubicBezTo>
                    <a:pt x="9013" y="38"/>
                    <a:pt x="9023" y="37"/>
                    <a:pt x="9040" y="37"/>
                  </a:cubicBezTo>
                  <a:cubicBezTo>
                    <a:pt x="9056" y="37"/>
                    <a:pt x="9065" y="38"/>
                    <a:pt x="9073" y="41"/>
                  </a:cubicBezTo>
                  <a:cubicBezTo>
                    <a:pt x="9084" y="44"/>
                    <a:pt x="9095" y="46"/>
                    <a:pt x="9116" y="46"/>
                  </a:cubicBezTo>
                  <a:cubicBezTo>
                    <a:pt x="9136" y="46"/>
                    <a:pt x="9146" y="45"/>
                    <a:pt x="9156" y="45"/>
                  </a:cubicBezTo>
                  <a:cubicBezTo>
                    <a:pt x="9164" y="44"/>
                    <a:pt x="9174" y="44"/>
                    <a:pt x="9193" y="44"/>
                  </a:cubicBezTo>
                  <a:cubicBezTo>
                    <a:pt x="9213" y="44"/>
                    <a:pt x="9223" y="42"/>
                    <a:pt x="9233" y="40"/>
                  </a:cubicBezTo>
                  <a:cubicBezTo>
                    <a:pt x="9243" y="39"/>
                    <a:pt x="9252" y="38"/>
                    <a:pt x="9269" y="38"/>
                  </a:cubicBezTo>
                  <a:cubicBezTo>
                    <a:pt x="9290" y="38"/>
                    <a:pt x="9298" y="37"/>
                    <a:pt x="9308" y="37"/>
                  </a:cubicBezTo>
                  <a:cubicBezTo>
                    <a:pt x="9318" y="35"/>
                    <a:pt x="9327" y="35"/>
                    <a:pt x="9345" y="35"/>
                  </a:cubicBezTo>
                  <a:cubicBezTo>
                    <a:pt x="9365" y="35"/>
                    <a:pt x="9373" y="37"/>
                    <a:pt x="9383" y="37"/>
                  </a:cubicBezTo>
                  <a:cubicBezTo>
                    <a:pt x="9393" y="38"/>
                    <a:pt x="9402" y="38"/>
                    <a:pt x="9422" y="38"/>
                  </a:cubicBezTo>
                  <a:cubicBezTo>
                    <a:pt x="9441" y="38"/>
                    <a:pt x="9450" y="39"/>
                    <a:pt x="9459" y="39"/>
                  </a:cubicBezTo>
                  <a:cubicBezTo>
                    <a:pt x="9469" y="40"/>
                    <a:pt x="9478" y="40"/>
                    <a:pt x="9498" y="40"/>
                  </a:cubicBezTo>
                  <a:cubicBezTo>
                    <a:pt x="9516" y="40"/>
                    <a:pt x="9524" y="40"/>
                    <a:pt x="9534" y="42"/>
                  </a:cubicBezTo>
                  <a:cubicBezTo>
                    <a:pt x="9545" y="42"/>
                    <a:pt x="9554" y="44"/>
                    <a:pt x="9575" y="44"/>
                  </a:cubicBezTo>
                  <a:cubicBezTo>
                    <a:pt x="9594" y="44"/>
                    <a:pt x="9605" y="42"/>
                    <a:pt x="9614" y="40"/>
                  </a:cubicBezTo>
                  <a:cubicBezTo>
                    <a:pt x="9624" y="39"/>
                    <a:pt x="9634" y="38"/>
                    <a:pt x="9651" y="38"/>
                  </a:cubicBezTo>
                  <a:cubicBezTo>
                    <a:pt x="9668" y="38"/>
                    <a:pt x="9676" y="40"/>
                    <a:pt x="9685" y="42"/>
                  </a:cubicBezTo>
                  <a:cubicBezTo>
                    <a:pt x="9695" y="44"/>
                    <a:pt x="9707" y="46"/>
                    <a:pt x="9727" y="46"/>
                  </a:cubicBezTo>
                  <a:cubicBezTo>
                    <a:pt x="9747" y="46"/>
                    <a:pt x="9758" y="45"/>
                    <a:pt x="9767" y="44"/>
                  </a:cubicBezTo>
                  <a:cubicBezTo>
                    <a:pt x="9777" y="42"/>
                    <a:pt x="9786" y="40"/>
                    <a:pt x="9804" y="40"/>
                  </a:cubicBezTo>
                  <a:cubicBezTo>
                    <a:pt x="9822" y="40"/>
                    <a:pt x="9831" y="42"/>
                    <a:pt x="9839" y="44"/>
                  </a:cubicBezTo>
                  <a:cubicBezTo>
                    <a:pt x="9849" y="45"/>
                    <a:pt x="9860" y="46"/>
                    <a:pt x="9880" y="46"/>
                  </a:cubicBezTo>
                  <a:cubicBezTo>
                    <a:pt x="9899" y="46"/>
                    <a:pt x="9912" y="44"/>
                    <a:pt x="9922" y="40"/>
                  </a:cubicBezTo>
                  <a:cubicBezTo>
                    <a:pt x="9929" y="38"/>
                    <a:pt x="9938" y="37"/>
                    <a:pt x="9955" y="37"/>
                  </a:cubicBezTo>
                  <a:cubicBezTo>
                    <a:pt x="9972" y="37"/>
                    <a:pt x="9982" y="37"/>
                    <a:pt x="9991" y="38"/>
                  </a:cubicBezTo>
                  <a:cubicBezTo>
                    <a:pt x="10000" y="38"/>
                    <a:pt x="10010" y="39"/>
                    <a:pt x="10030" y="39"/>
                  </a:cubicBezTo>
                  <a:cubicBezTo>
                    <a:pt x="10048" y="39"/>
                    <a:pt x="10057" y="40"/>
                    <a:pt x="10065" y="42"/>
                  </a:cubicBezTo>
                  <a:cubicBezTo>
                    <a:pt x="10075" y="44"/>
                    <a:pt x="10086" y="45"/>
                    <a:pt x="10106" y="45"/>
                  </a:cubicBezTo>
                  <a:cubicBezTo>
                    <a:pt x="10127" y="45"/>
                    <a:pt x="10138" y="44"/>
                    <a:pt x="10148" y="41"/>
                  </a:cubicBezTo>
                  <a:cubicBezTo>
                    <a:pt x="10157" y="38"/>
                    <a:pt x="10165" y="37"/>
                    <a:pt x="10182" y="37"/>
                  </a:cubicBezTo>
                  <a:cubicBezTo>
                    <a:pt x="10200" y="37"/>
                    <a:pt x="10208" y="38"/>
                    <a:pt x="10217" y="41"/>
                  </a:cubicBezTo>
                  <a:cubicBezTo>
                    <a:pt x="10227" y="44"/>
                    <a:pt x="10238" y="46"/>
                    <a:pt x="10259" y="46"/>
                  </a:cubicBezTo>
                  <a:cubicBezTo>
                    <a:pt x="10277" y="46"/>
                    <a:pt x="10287" y="48"/>
                    <a:pt x="10297" y="48"/>
                  </a:cubicBezTo>
                  <a:cubicBezTo>
                    <a:pt x="10305" y="49"/>
                    <a:pt x="10316" y="49"/>
                    <a:pt x="10335" y="49"/>
                  </a:cubicBezTo>
                  <a:cubicBezTo>
                    <a:pt x="10358" y="49"/>
                    <a:pt x="10368" y="44"/>
                    <a:pt x="10375" y="39"/>
                  </a:cubicBezTo>
                  <a:cubicBezTo>
                    <a:pt x="10384" y="36"/>
                    <a:pt x="10391" y="33"/>
                    <a:pt x="10407" y="33"/>
                  </a:cubicBezTo>
                  <a:cubicBezTo>
                    <a:pt x="10425" y="33"/>
                    <a:pt x="10432" y="35"/>
                    <a:pt x="10441" y="38"/>
                  </a:cubicBezTo>
                  <a:cubicBezTo>
                    <a:pt x="10450" y="41"/>
                    <a:pt x="10462" y="45"/>
                    <a:pt x="10484" y="45"/>
                  </a:cubicBezTo>
                  <a:cubicBezTo>
                    <a:pt x="10504" y="45"/>
                    <a:pt x="10517" y="41"/>
                    <a:pt x="10527" y="38"/>
                  </a:cubicBezTo>
                  <a:cubicBezTo>
                    <a:pt x="10535" y="36"/>
                    <a:pt x="10542" y="33"/>
                    <a:pt x="10560" y="33"/>
                  </a:cubicBezTo>
                  <a:cubicBezTo>
                    <a:pt x="10577" y="33"/>
                    <a:pt x="10587" y="33"/>
                    <a:pt x="10595" y="34"/>
                  </a:cubicBezTo>
                  <a:cubicBezTo>
                    <a:pt x="10607" y="34"/>
                    <a:pt x="10616" y="36"/>
                    <a:pt x="10636" y="36"/>
                  </a:cubicBezTo>
                  <a:cubicBezTo>
                    <a:pt x="10646" y="36"/>
                    <a:pt x="10652" y="29"/>
                    <a:pt x="10652" y="19"/>
                  </a:cubicBezTo>
                  <a:cubicBezTo>
                    <a:pt x="10652" y="10"/>
                    <a:pt x="10646" y="3"/>
                    <a:pt x="10636" y="3"/>
                  </a:cubicBezTo>
                  <a:cubicBezTo>
                    <a:pt x="10619" y="3"/>
                    <a:pt x="10609" y="3"/>
                    <a:pt x="10600" y="2"/>
                  </a:cubicBezTo>
                  <a:cubicBezTo>
                    <a:pt x="10589" y="2"/>
                    <a:pt x="10580" y="1"/>
                    <a:pt x="10560" y="1"/>
                  </a:cubicBezTo>
                  <a:cubicBezTo>
                    <a:pt x="10539" y="1"/>
                    <a:pt x="10527" y="5"/>
                    <a:pt x="10517" y="7"/>
                  </a:cubicBezTo>
                  <a:cubicBezTo>
                    <a:pt x="10508" y="10"/>
                    <a:pt x="10500" y="12"/>
                    <a:pt x="10484" y="12"/>
                  </a:cubicBezTo>
                  <a:cubicBezTo>
                    <a:pt x="10466" y="12"/>
                    <a:pt x="10459" y="10"/>
                    <a:pt x="10450" y="7"/>
                  </a:cubicBezTo>
                  <a:cubicBezTo>
                    <a:pt x="10441" y="5"/>
                    <a:pt x="10428" y="1"/>
                    <a:pt x="104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8926600" y="3235638"/>
              <a:ext cx="32075" cy="109700"/>
            </a:xfrm>
            <a:custGeom>
              <a:avLst/>
              <a:gdLst/>
              <a:ahLst/>
              <a:cxnLst/>
              <a:rect l="l" t="t" r="r" b="b"/>
              <a:pathLst>
                <a:path w="1283" h="4388" extrusionOk="0">
                  <a:moveTo>
                    <a:pt x="20" y="0"/>
                  </a:moveTo>
                  <a:cubicBezTo>
                    <a:pt x="13" y="0"/>
                    <a:pt x="7" y="4"/>
                    <a:pt x="5" y="11"/>
                  </a:cubicBezTo>
                  <a:cubicBezTo>
                    <a:pt x="1" y="18"/>
                    <a:pt x="5" y="28"/>
                    <a:pt x="13" y="32"/>
                  </a:cubicBezTo>
                  <a:cubicBezTo>
                    <a:pt x="24" y="37"/>
                    <a:pt x="35" y="45"/>
                    <a:pt x="48" y="54"/>
                  </a:cubicBezTo>
                  <a:cubicBezTo>
                    <a:pt x="57" y="60"/>
                    <a:pt x="66" y="66"/>
                    <a:pt x="76" y="72"/>
                  </a:cubicBezTo>
                  <a:cubicBezTo>
                    <a:pt x="85" y="77"/>
                    <a:pt x="96" y="82"/>
                    <a:pt x="107" y="87"/>
                  </a:cubicBezTo>
                  <a:cubicBezTo>
                    <a:pt x="120" y="92"/>
                    <a:pt x="132" y="97"/>
                    <a:pt x="142" y="105"/>
                  </a:cubicBezTo>
                  <a:cubicBezTo>
                    <a:pt x="152" y="112"/>
                    <a:pt x="160" y="121"/>
                    <a:pt x="168" y="132"/>
                  </a:cubicBezTo>
                  <a:cubicBezTo>
                    <a:pt x="176" y="142"/>
                    <a:pt x="184" y="152"/>
                    <a:pt x="195" y="162"/>
                  </a:cubicBezTo>
                  <a:cubicBezTo>
                    <a:pt x="205" y="169"/>
                    <a:pt x="216" y="175"/>
                    <a:pt x="227" y="182"/>
                  </a:cubicBezTo>
                  <a:cubicBezTo>
                    <a:pt x="239" y="188"/>
                    <a:pt x="251" y="195"/>
                    <a:pt x="259" y="203"/>
                  </a:cubicBezTo>
                  <a:cubicBezTo>
                    <a:pt x="265" y="211"/>
                    <a:pt x="273" y="222"/>
                    <a:pt x="279" y="232"/>
                  </a:cubicBezTo>
                  <a:cubicBezTo>
                    <a:pt x="286" y="244"/>
                    <a:pt x="292" y="255"/>
                    <a:pt x="302" y="266"/>
                  </a:cubicBezTo>
                  <a:cubicBezTo>
                    <a:pt x="308" y="274"/>
                    <a:pt x="317" y="282"/>
                    <a:pt x="323" y="289"/>
                  </a:cubicBezTo>
                  <a:cubicBezTo>
                    <a:pt x="334" y="298"/>
                    <a:pt x="345" y="308"/>
                    <a:pt x="354" y="321"/>
                  </a:cubicBezTo>
                  <a:cubicBezTo>
                    <a:pt x="362" y="330"/>
                    <a:pt x="370" y="339"/>
                    <a:pt x="380" y="348"/>
                  </a:cubicBezTo>
                  <a:cubicBezTo>
                    <a:pt x="389" y="359"/>
                    <a:pt x="398" y="366"/>
                    <a:pt x="407" y="377"/>
                  </a:cubicBezTo>
                  <a:cubicBezTo>
                    <a:pt x="412" y="387"/>
                    <a:pt x="417" y="397"/>
                    <a:pt x="421" y="409"/>
                  </a:cubicBezTo>
                  <a:cubicBezTo>
                    <a:pt x="425" y="421"/>
                    <a:pt x="430" y="435"/>
                    <a:pt x="439" y="447"/>
                  </a:cubicBezTo>
                  <a:cubicBezTo>
                    <a:pt x="444" y="455"/>
                    <a:pt x="451" y="464"/>
                    <a:pt x="456" y="472"/>
                  </a:cubicBezTo>
                  <a:cubicBezTo>
                    <a:pt x="466" y="484"/>
                    <a:pt x="473" y="496"/>
                    <a:pt x="482" y="510"/>
                  </a:cubicBezTo>
                  <a:cubicBezTo>
                    <a:pt x="488" y="522"/>
                    <a:pt x="495" y="536"/>
                    <a:pt x="501" y="547"/>
                  </a:cubicBezTo>
                  <a:cubicBezTo>
                    <a:pt x="506" y="557"/>
                    <a:pt x="512" y="568"/>
                    <a:pt x="517" y="576"/>
                  </a:cubicBezTo>
                  <a:cubicBezTo>
                    <a:pt x="526" y="589"/>
                    <a:pt x="535" y="600"/>
                    <a:pt x="544" y="608"/>
                  </a:cubicBezTo>
                  <a:cubicBezTo>
                    <a:pt x="554" y="618"/>
                    <a:pt x="562" y="628"/>
                    <a:pt x="567" y="637"/>
                  </a:cubicBezTo>
                  <a:cubicBezTo>
                    <a:pt x="573" y="646"/>
                    <a:pt x="575" y="659"/>
                    <a:pt x="579" y="670"/>
                  </a:cubicBezTo>
                  <a:cubicBezTo>
                    <a:pt x="584" y="683"/>
                    <a:pt x="586" y="697"/>
                    <a:pt x="592" y="709"/>
                  </a:cubicBezTo>
                  <a:cubicBezTo>
                    <a:pt x="597" y="720"/>
                    <a:pt x="603" y="730"/>
                    <a:pt x="610" y="741"/>
                  </a:cubicBezTo>
                  <a:cubicBezTo>
                    <a:pt x="617" y="752"/>
                    <a:pt x="623" y="764"/>
                    <a:pt x="629" y="777"/>
                  </a:cubicBezTo>
                  <a:cubicBezTo>
                    <a:pt x="634" y="788"/>
                    <a:pt x="638" y="800"/>
                    <a:pt x="642" y="812"/>
                  </a:cubicBezTo>
                  <a:cubicBezTo>
                    <a:pt x="646" y="825"/>
                    <a:pt x="650" y="836"/>
                    <a:pt x="655" y="848"/>
                  </a:cubicBezTo>
                  <a:cubicBezTo>
                    <a:pt x="661" y="862"/>
                    <a:pt x="667" y="873"/>
                    <a:pt x="675" y="884"/>
                  </a:cubicBezTo>
                  <a:cubicBezTo>
                    <a:pt x="682" y="894"/>
                    <a:pt x="688" y="905"/>
                    <a:pt x="693" y="916"/>
                  </a:cubicBezTo>
                  <a:cubicBezTo>
                    <a:pt x="697" y="926"/>
                    <a:pt x="698" y="938"/>
                    <a:pt x="701" y="950"/>
                  </a:cubicBezTo>
                  <a:cubicBezTo>
                    <a:pt x="702" y="964"/>
                    <a:pt x="705" y="977"/>
                    <a:pt x="710" y="991"/>
                  </a:cubicBezTo>
                  <a:cubicBezTo>
                    <a:pt x="715" y="1004"/>
                    <a:pt x="724" y="1015"/>
                    <a:pt x="730" y="1026"/>
                  </a:cubicBezTo>
                  <a:cubicBezTo>
                    <a:pt x="737" y="1037"/>
                    <a:pt x="744" y="1048"/>
                    <a:pt x="747" y="1058"/>
                  </a:cubicBezTo>
                  <a:cubicBezTo>
                    <a:pt x="753" y="1071"/>
                    <a:pt x="757" y="1084"/>
                    <a:pt x="761" y="1098"/>
                  </a:cubicBezTo>
                  <a:cubicBezTo>
                    <a:pt x="763" y="1109"/>
                    <a:pt x="768" y="1120"/>
                    <a:pt x="772" y="1131"/>
                  </a:cubicBezTo>
                  <a:cubicBezTo>
                    <a:pt x="776" y="1143"/>
                    <a:pt x="780" y="1157"/>
                    <a:pt x="783" y="1169"/>
                  </a:cubicBezTo>
                  <a:cubicBezTo>
                    <a:pt x="787" y="1180"/>
                    <a:pt x="789" y="1192"/>
                    <a:pt x="793" y="1205"/>
                  </a:cubicBezTo>
                  <a:lnTo>
                    <a:pt x="798" y="1216"/>
                  </a:lnTo>
                  <a:cubicBezTo>
                    <a:pt x="804" y="1235"/>
                    <a:pt x="811" y="1255"/>
                    <a:pt x="817" y="1277"/>
                  </a:cubicBezTo>
                  <a:cubicBezTo>
                    <a:pt x="821" y="1287"/>
                    <a:pt x="825" y="1301"/>
                    <a:pt x="827" y="1313"/>
                  </a:cubicBezTo>
                  <a:cubicBezTo>
                    <a:pt x="830" y="1325"/>
                    <a:pt x="832" y="1339"/>
                    <a:pt x="836" y="1351"/>
                  </a:cubicBezTo>
                  <a:cubicBezTo>
                    <a:pt x="841" y="1363"/>
                    <a:pt x="846" y="1376"/>
                    <a:pt x="852" y="1388"/>
                  </a:cubicBezTo>
                  <a:cubicBezTo>
                    <a:pt x="858" y="1400"/>
                    <a:pt x="864" y="1411"/>
                    <a:pt x="867" y="1421"/>
                  </a:cubicBezTo>
                  <a:cubicBezTo>
                    <a:pt x="871" y="1433"/>
                    <a:pt x="873" y="1446"/>
                    <a:pt x="875" y="1458"/>
                  </a:cubicBezTo>
                  <a:cubicBezTo>
                    <a:pt x="878" y="1471"/>
                    <a:pt x="879" y="1485"/>
                    <a:pt x="883" y="1496"/>
                  </a:cubicBezTo>
                  <a:cubicBezTo>
                    <a:pt x="887" y="1508"/>
                    <a:pt x="889" y="1521"/>
                    <a:pt x="891" y="1533"/>
                  </a:cubicBezTo>
                  <a:cubicBezTo>
                    <a:pt x="894" y="1546"/>
                    <a:pt x="895" y="1560"/>
                    <a:pt x="899" y="1571"/>
                  </a:cubicBezTo>
                  <a:cubicBezTo>
                    <a:pt x="903" y="1586"/>
                    <a:pt x="910" y="1598"/>
                    <a:pt x="917" y="1610"/>
                  </a:cubicBezTo>
                  <a:cubicBezTo>
                    <a:pt x="923" y="1621"/>
                    <a:pt x="928" y="1631"/>
                    <a:pt x="932" y="1642"/>
                  </a:cubicBezTo>
                  <a:cubicBezTo>
                    <a:pt x="934" y="1653"/>
                    <a:pt x="934" y="1666"/>
                    <a:pt x="934" y="1677"/>
                  </a:cubicBezTo>
                  <a:cubicBezTo>
                    <a:pt x="933" y="1692"/>
                    <a:pt x="933" y="1705"/>
                    <a:pt x="937" y="1720"/>
                  </a:cubicBezTo>
                  <a:lnTo>
                    <a:pt x="943" y="1749"/>
                  </a:lnTo>
                  <a:cubicBezTo>
                    <a:pt x="946" y="1764"/>
                    <a:pt x="950" y="1780"/>
                    <a:pt x="954" y="1795"/>
                  </a:cubicBezTo>
                  <a:cubicBezTo>
                    <a:pt x="959" y="1816"/>
                    <a:pt x="965" y="1837"/>
                    <a:pt x="969" y="1856"/>
                  </a:cubicBezTo>
                  <a:lnTo>
                    <a:pt x="971" y="1870"/>
                  </a:lnTo>
                  <a:cubicBezTo>
                    <a:pt x="976" y="1883"/>
                    <a:pt x="981" y="1897"/>
                    <a:pt x="987" y="1909"/>
                  </a:cubicBezTo>
                  <a:cubicBezTo>
                    <a:pt x="993" y="1920"/>
                    <a:pt x="998" y="1931"/>
                    <a:pt x="1001" y="1942"/>
                  </a:cubicBezTo>
                  <a:cubicBezTo>
                    <a:pt x="1003" y="1953"/>
                    <a:pt x="1003" y="1965"/>
                    <a:pt x="1003" y="1977"/>
                  </a:cubicBezTo>
                  <a:cubicBezTo>
                    <a:pt x="1003" y="1990"/>
                    <a:pt x="1003" y="2004"/>
                    <a:pt x="1007" y="2019"/>
                  </a:cubicBezTo>
                  <a:cubicBezTo>
                    <a:pt x="1009" y="2032"/>
                    <a:pt x="1015" y="2046"/>
                    <a:pt x="1021" y="2058"/>
                  </a:cubicBezTo>
                  <a:cubicBezTo>
                    <a:pt x="1026" y="2069"/>
                    <a:pt x="1030" y="2080"/>
                    <a:pt x="1033" y="2091"/>
                  </a:cubicBezTo>
                  <a:cubicBezTo>
                    <a:pt x="1034" y="2101"/>
                    <a:pt x="1036" y="2113"/>
                    <a:pt x="1036" y="2127"/>
                  </a:cubicBezTo>
                  <a:cubicBezTo>
                    <a:pt x="1037" y="2140"/>
                    <a:pt x="1037" y="2154"/>
                    <a:pt x="1040" y="2167"/>
                  </a:cubicBezTo>
                  <a:cubicBezTo>
                    <a:pt x="1042" y="2181"/>
                    <a:pt x="1047" y="2194"/>
                    <a:pt x="1053" y="2206"/>
                  </a:cubicBezTo>
                  <a:cubicBezTo>
                    <a:pt x="1057" y="2217"/>
                    <a:pt x="1061" y="2229"/>
                    <a:pt x="1063" y="2240"/>
                  </a:cubicBezTo>
                  <a:cubicBezTo>
                    <a:pt x="1066" y="2250"/>
                    <a:pt x="1066" y="2262"/>
                    <a:pt x="1063" y="2274"/>
                  </a:cubicBezTo>
                  <a:cubicBezTo>
                    <a:pt x="1063" y="2289"/>
                    <a:pt x="1062" y="2303"/>
                    <a:pt x="1066" y="2317"/>
                  </a:cubicBezTo>
                  <a:lnTo>
                    <a:pt x="1071" y="2347"/>
                  </a:lnTo>
                  <a:cubicBezTo>
                    <a:pt x="1073" y="2362"/>
                    <a:pt x="1076" y="2376"/>
                    <a:pt x="1078" y="2392"/>
                  </a:cubicBezTo>
                  <a:cubicBezTo>
                    <a:pt x="1079" y="2405"/>
                    <a:pt x="1084" y="2417"/>
                    <a:pt x="1087" y="2429"/>
                  </a:cubicBezTo>
                  <a:cubicBezTo>
                    <a:pt x="1089" y="2443"/>
                    <a:pt x="1093" y="2455"/>
                    <a:pt x="1094" y="2467"/>
                  </a:cubicBezTo>
                  <a:lnTo>
                    <a:pt x="1100" y="2498"/>
                  </a:lnTo>
                  <a:cubicBezTo>
                    <a:pt x="1101" y="2513"/>
                    <a:pt x="1104" y="2529"/>
                    <a:pt x="1106" y="2544"/>
                  </a:cubicBezTo>
                  <a:cubicBezTo>
                    <a:pt x="1109" y="2556"/>
                    <a:pt x="1111" y="2567"/>
                    <a:pt x="1114" y="2579"/>
                  </a:cubicBezTo>
                  <a:cubicBezTo>
                    <a:pt x="1116" y="2592"/>
                    <a:pt x="1119" y="2605"/>
                    <a:pt x="1120" y="2619"/>
                  </a:cubicBezTo>
                  <a:lnTo>
                    <a:pt x="1126" y="2652"/>
                  </a:lnTo>
                  <a:cubicBezTo>
                    <a:pt x="1128" y="2667"/>
                    <a:pt x="1131" y="2680"/>
                    <a:pt x="1132" y="2695"/>
                  </a:cubicBezTo>
                  <a:lnTo>
                    <a:pt x="1133" y="2702"/>
                  </a:lnTo>
                  <a:cubicBezTo>
                    <a:pt x="1136" y="2726"/>
                    <a:pt x="1141" y="2748"/>
                    <a:pt x="1143" y="2771"/>
                  </a:cubicBezTo>
                  <a:cubicBezTo>
                    <a:pt x="1146" y="2785"/>
                    <a:pt x="1146" y="2797"/>
                    <a:pt x="1147" y="2810"/>
                  </a:cubicBezTo>
                  <a:cubicBezTo>
                    <a:pt x="1148" y="2822"/>
                    <a:pt x="1149" y="2835"/>
                    <a:pt x="1151" y="2847"/>
                  </a:cubicBezTo>
                  <a:lnTo>
                    <a:pt x="1154" y="2876"/>
                  </a:lnTo>
                  <a:cubicBezTo>
                    <a:pt x="1157" y="2890"/>
                    <a:pt x="1159" y="2906"/>
                    <a:pt x="1160" y="2922"/>
                  </a:cubicBezTo>
                  <a:cubicBezTo>
                    <a:pt x="1162" y="2936"/>
                    <a:pt x="1164" y="2948"/>
                    <a:pt x="1165" y="2959"/>
                  </a:cubicBezTo>
                  <a:cubicBezTo>
                    <a:pt x="1167" y="2973"/>
                    <a:pt x="1169" y="2985"/>
                    <a:pt x="1170" y="2999"/>
                  </a:cubicBezTo>
                  <a:cubicBezTo>
                    <a:pt x="1173" y="3011"/>
                    <a:pt x="1173" y="3022"/>
                    <a:pt x="1170" y="3034"/>
                  </a:cubicBezTo>
                  <a:cubicBezTo>
                    <a:pt x="1170" y="3048"/>
                    <a:pt x="1169" y="3063"/>
                    <a:pt x="1170" y="3076"/>
                  </a:cubicBezTo>
                  <a:cubicBezTo>
                    <a:pt x="1173" y="3088"/>
                    <a:pt x="1175" y="3102"/>
                    <a:pt x="1176" y="3114"/>
                  </a:cubicBezTo>
                  <a:cubicBezTo>
                    <a:pt x="1179" y="3128"/>
                    <a:pt x="1180" y="3139"/>
                    <a:pt x="1181" y="3152"/>
                  </a:cubicBezTo>
                  <a:lnTo>
                    <a:pt x="1185" y="3189"/>
                  </a:lnTo>
                  <a:lnTo>
                    <a:pt x="1190" y="3229"/>
                  </a:lnTo>
                  <a:cubicBezTo>
                    <a:pt x="1191" y="3249"/>
                    <a:pt x="1194" y="3270"/>
                    <a:pt x="1195" y="3290"/>
                  </a:cubicBezTo>
                  <a:lnTo>
                    <a:pt x="1196" y="3304"/>
                  </a:lnTo>
                  <a:cubicBezTo>
                    <a:pt x="1197" y="3317"/>
                    <a:pt x="1200" y="3329"/>
                    <a:pt x="1203" y="3343"/>
                  </a:cubicBezTo>
                  <a:cubicBezTo>
                    <a:pt x="1205" y="3355"/>
                    <a:pt x="1207" y="3366"/>
                    <a:pt x="1208" y="3379"/>
                  </a:cubicBezTo>
                  <a:cubicBezTo>
                    <a:pt x="1210" y="3392"/>
                    <a:pt x="1211" y="3404"/>
                    <a:pt x="1213" y="3418"/>
                  </a:cubicBezTo>
                  <a:cubicBezTo>
                    <a:pt x="1217" y="3430"/>
                    <a:pt x="1218" y="3444"/>
                    <a:pt x="1219" y="3455"/>
                  </a:cubicBezTo>
                  <a:cubicBezTo>
                    <a:pt x="1221" y="3466"/>
                    <a:pt x="1218" y="3478"/>
                    <a:pt x="1215" y="3490"/>
                  </a:cubicBezTo>
                  <a:cubicBezTo>
                    <a:pt x="1212" y="3504"/>
                    <a:pt x="1208" y="3519"/>
                    <a:pt x="1210" y="3533"/>
                  </a:cubicBezTo>
                  <a:cubicBezTo>
                    <a:pt x="1210" y="3545"/>
                    <a:pt x="1212" y="3558"/>
                    <a:pt x="1215" y="3572"/>
                  </a:cubicBezTo>
                  <a:cubicBezTo>
                    <a:pt x="1218" y="3584"/>
                    <a:pt x="1219" y="3596"/>
                    <a:pt x="1221" y="3608"/>
                  </a:cubicBezTo>
                  <a:cubicBezTo>
                    <a:pt x="1222" y="3621"/>
                    <a:pt x="1222" y="3633"/>
                    <a:pt x="1222" y="3647"/>
                  </a:cubicBezTo>
                  <a:cubicBezTo>
                    <a:pt x="1222" y="3659"/>
                    <a:pt x="1222" y="3672"/>
                    <a:pt x="1223" y="3685"/>
                  </a:cubicBezTo>
                  <a:cubicBezTo>
                    <a:pt x="1224" y="3697"/>
                    <a:pt x="1227" y="3711"/>
                    <a:pt x="1232" y="3724"/>
                  </a:cubicBezTo>
                  <a:cubicBezTo>
                    <a:pt x="1234" y="3736"/>
                    <a:pt x="1238" y="3749"/>
                    <a:pt x="1238" y="3760"/>
                  </a:cubicBezTo>
                  <a:cubicBezTo>
                    <a:pt x="1239" y="3770"/>
                    <a:pt x="1238" y="3782"/>
                    <a:pt x="1237" y="3795"/>
                  </a:cubicBezTo>
                  <a:cubicBezTo>
                    <a:pt x="1235" y="3809"/>
                    <a:pt x="1235" y="3822"/>
                    <a:pt x="1235" y="3836"/>
                  </a:cubicBezTo>
                  <a:cubicBezTo>
                    <a:pt x="1237" y="3847"/>
                    <a:pt x="1235" y="3860"/>
                    <a:pt x="1234" y="3872"/>
                  </a:cubicBezTo>
                  <a:cubicBezTo>
                    <a:pt x="1233" y="3885"/>
                    <a:pt x="1232" y="3899"/>
                    <a:pt x="1232" y="3912"/>
                  </a:cubicBezTo>
                  <a:cubicBezTo>
                    <a:pt x="1233" y="3926"/>
                    <a:pt x="1235" y="3938"/>
                    <a:pt x="1238" y="3952"/>
                  </a:cubicBezTo>
                  <a:cubicBezTo>
                    <a:pt x="1240" y="3965"/>
                    <a:pt x="1243" y="3976"/>
                    <a:pt x="1243" y="3989"/>
                  </a:cubicBezTo>
                  <a:cubicBezTo>
                    <a:pt x="1244" y="4001"/>
                    <a:pt x="1242" y="4012"/>
                    <a:pt x="1240" y="4024"/>
                  </a:cubicBezTo>
                  <a:cubicBezTo>
                    <a:pt x="1238" y="4038"/>
                    <a:pt x="1237" y="4051"/>
                    <a:pt x="1237" y="4065"/>
                  </a:cubicBezTo>
                  <a:cubicBezTo>
                    <a:pt x="1237" y="4080"/>
                    <a:pt x="1240" y="4093"/>
                    <a:pt x="1244" y="4107"/>
                  </a:cubicBezTo>
                  <a:cubicBezTo>
                    <a:pt x="1248" y="4118"/>
                    <a:pt x="1251" y="4130"/>
                    <a:pt x="1251" y="4141"/>
                  </a:cubicBezTo>
                  <a:cubicBezTo>
                    <a:pt x="1251" y="4155"/>
                    <a:pt x="1250" y="4167"/>
                    <a:pt x="1249" y="4178"/>
                  </a:cubicBezTo>
                  <a:cubicBezTo>
                    <a:pt x="1248" y="4192"/>
                    <a:pt x="1245" y="4205"/>
                    <a:pt x="1245" y="4219"/>
                  </a:cubicBezTo>
                  <a:cubicBezTo>
                    <a:pt x="1245" y="4232"/>
                    <a:pt x="1244" y="4244"/>
                    <a:pt x="1244" y="4258"/>
                  </a:cubicBezTo>
                  <a:cubicBezTo>
                    <a:pt x="1243" y="4269"/>
                    <a:pt x="1243" y="4283"/>
                    <a:pt x="1243" y="4295"/>
                  </a:cubicBezTo>
                  <a:cubicBezTo>
                    <a:pt x="1243" y="4308"/>
                    <a:pt x="1245" y="4322"/>
                    <a:pt x="1249" y="4335"/>
                  </a:cubicBezTo>
                  <a:cubicBezTo>
                    <a:pt x="1250" y="4349"/>
                    <a:pt x="1253" y="4359"/>
                    <a:pt x="1253" y="4371"/>
                  </a:cubicBezTo>
                  <a:cubicBezTo>
                    <a:pt x="1253" y="4381"/>
                    <a:pt x="1259" y="4387"/>
                    <a:pt x="1269" y="4387"/>
                  </a:cubicBezTo>
                  <a:cubicBezTo>
                    <a:pt x="1277" y="4387"/>
                    <a:pt x="1283" y="4381"/>
                    <a:pt x="1283" y="4365"/>
                  </a:cubicBezTo>
                  <a:cubicBezTo>
                    <a:pt x="1283" y="4350"/>
                    <a:pt x="1281" y="4337"/>
                    <a:pt x="1278" y="4323"/>
                  </a:cubicBezTo>
                  <a:cubicBezTo>
                    <a:pt x="1277" y="4311"/>
                    <a:pt x="1274" y="4299"/>
                    <a:pt x="1274" y="4289"/>
                  </a:cubicBezTo>
                  <a:cubicBezTo>
                    <a:pt x="1274" y="4276"/>
                    <a:pt x="1275" y="4264"/>
                    <a:pt x="1275" y="4252"/>
                  </a:cubicBezTo>
                  <a:cubicBezTo>
                    <a:pt x="1277" y="4238"/>
                    <a:pt x="1277" y="4226"/>
                    <a:pt x="1277" y="4212"/>
                  </a:cubicBezTo>
                  <a:cubicBezTo>
                    <a:pt x="1277" y="4200"/>
                    <a:pt x="1278" y="4188"/>
                    <a:pt x="1280" y="4176"/>
                  </a:cubicBezTo>
                  <a:cubicBezTo>
                    <a:pt x="1281" y="4162"/>
                    <a:pt x="1282" y="4149"/>
                    <a:pt x="1282" y="4136"/>
                  </a:cubicBezTo>
                  <a:cubicBezTo>
                    <a:pt x="1282" y="4121"/>
                    <a:pt x="1278" y="4108"/>
                    <a:pt x="1274" y="4094"/>
                  </a:cubicBezTo>
                  <a:cubicBezTo>
                    <a:pt x="1271" y="4082"/>
                    <a:pt x="1267" y="4070"/>
                    <a:pt x="1267" y="4060"/>
                  </a:cubicBezTo>
                  <a:cubicBezTo>
                    <a:pt x="1267" y="4049"/>
                    <a:pt x="1269" y="4037"/>
                    <a:pt x="1270" y="4024"/>
                  </a:cubicBezTo>
                  <a:cubicBezTo>
                    <a:pt x="1272" y="4011"/>
                    <a:pt x="1274" y="3997"/>
                    <a:pt x="1274" y="3983"/>
                  </a:cubicBezTo>
                  <a:cubicBezTo>
                    <a:pt x="1272" y="3968"/>
                    <a:pt x="1270" y="3955"/>
                    <a:pt x="1267" y="3942"/>
                  </a:cubicBezTo>
                  <a:cubicBezTo>
                    <a:pt x="1265" y="3930"/>
                    <a:pt x="1262" y="3917"/>
                    <a:pt x="1262" y="3906"/>
                  </a:cubicBezTo>
                  <a:cubicBezTo>
                    <a:pt x="1262" y="3895"/>
                    <a:pt x="1264" y="3883"/>
                    <a:pt x="1265" y="3871"/>
                  </a:cubicBezTo>
                  <a:cubicBezTo>
                    <a:pt x="1266" y="3857"/>
                    <a:pt x="1267" y="3842"/>
                    <a:pt x="1267" y="3829"/>
                  </a:cubicBezTo>
                  <a:cubicBezTo>
                    <a:pt x="1266" y="3817"/>
                    <a:pt x="1267" y="3805"/>
                    <a:pt x="1269" y="3793"/>
                  </a:cubicBezTo>
                  <a:cubicBezTo>
                    <a:pt x="1270" y="3780"/>
                    <a:pt x="1271" y="3765"/>
                    <a:pt x="1270" y="3751"/>
                  </a:cubicBezTo>
                  <a:cubicBezTo>
                    <a:pt x="1269" y="3737"/>
                    <a:pt x="1266" y="3723"/>
                    <a:pt x="1262" y="3710"/>
                  </a:cubicBezTo>
                  <a:cubicBezTo>
                    <a:pt x="1259" y="3697"/>
                    <a:pt x="1255" y="3686"/>
                    <a:pt x="1255" y="3675"/>
                  </a:cubicBezTo>
                  <a:cubicBezTo>
                    <a:pt x="1254" y="3663"/>
                    <a:pt x="1254" y="3651"/>
                    <a:pt x="1254" y="3639"/>
                  </a:cubicBezTo>
                  <a:cubicBezTo>
                    <a:pt x="1254" y="3626"/>
                    <a:pt x="1254" y="3612"/>
                    <a:pt x="1253" y="3599"/>
                  </a:cubicBezTo>
                  <a:cubicBezTo>
                    <a:pt x="1253" y="3585"/>
                    <a:pt x="1250" y="3572"/>
                    <a:pt x="1248" y="3558"/>
                  </a:cubicBezTo>
                  <a:cubicBezTo>
                    <a:pt x="1244" y="3546"/>
                    <a:pt x="1243" y="3535"/>
                    <a:pt x="1242" y="3523"/>
                  </a:cubicBezTo>
                  <a:cubicBezTo>
                    <a:pt x="1240" y="3513"/>
                    <a:pt x="1243" y="3501"/>
                    <a:pt x="1245" y="3489"/>
                  </a:cubicBezTo>
                  <a:cubicBezTo>
                    <a:pt x="1249" y="3476"/>
                    <a:pt x="1253" y="3461"/>
                    <a:pt x="1251" y="3446"/>
                  </a:cubicBezTo>
                  <a:cubicBezTo>
                    <a:pt x="1250" y="3433"/>
                    <a:pt x="1249" y="3419"/>
                    <a:pt x="1245" y="3406"/>
                  </a:cubicBezTo>
                  <a:cubicBezTo>
                    <a:pt x="1243" y="3394"/>
                    <a:pt x="1242" y="3381"/>
                    <a:pt x="1240" y="3370"/>
                  </a:cubicBezTo>
                  <a:cubicBezTo>
                    <a:pt x="1239" y="3357"/>
                    <a:pt x="1237" y="3343"/>
                    <a:pt x="1234" y="3330"/>
                  </a:cubicBezTo>
                  <a:cubicBezTo>
                    <a:pt x="1233" y="3317"/>
                    <a:pt x="1229" y="3305"/>
                    <a:pt x="1228" y="3294"/>
                  </a:cubicBezTo>
                  <a:lnTo>
                    <a:pt x="1227" y="3280"/>
                  </a:lnTo>
                  <a:cubicBezTo>
                    <a:pt x="1226" y="3258"/>
                    <a:pt x="1223" y="3237"/>
                    <a:pt x="1222" y="3218"/>
                  </a:cubicBezTo>
                  <a:cubicBezTo>
                    <a:pt x="1222" y="3203"/>
                    <a:pt x="1219" y="3189"/>
                    <a:pt x="1218" y="3176"/>
                  </a:cubicBezTo>
                  <a:cubicBezTo>
                    <a:pt x="1217" y="3165"/>
                    <a:pt x="1215" y="3152"/>
                    <a:pt x="1213" y="3140"/>
                  </a:cubicBezTo>
                  <a:cubicBezTo>
                    <a:pt x="1212" y="3128"/>
                    <a:pt x="1211" y="3114"/>
                    <a:pt x="1208" y="3101"/>
                  </a:cubicBezTo>
                  <a:cubicBezTo>
                    <a:pt x="1206" y="3088"/>
                    <a:pt x="1205" y="3076"/>
                    <a:pt x="1203" y="3064"/>
                  </a:cubicBezTo>
                  <a:cubicBezTo>
                    <a:pt x="1202" y="3054"/>
                    <a:pt x="1202" y="3042"/>
                    <a:pt x="1203" y="3029"/>
                  </a:cubicBezTo>
                  <a:cubicBezTo>
                    <a:pt x="1203" y="3016"/>
                    <a:pt x="1205" y="3002"/>
                    <a:pt x="1203" y="2988"/>
                  </a:cubicBezTo>
                  <a:cubicBezTo>
                    <a:pt x="1202" y="2974"/>
                    <a:pt x="1200" y="2962"/>
                    <a:pt x="1197" y="2948"/>
                  </a:cubicBezTo>
                  <a:cubicBezTo>
                    <a:pt x="1195" y="2936"/>
                    <a:pt x="1194" y="2924"/>
                    <a:pt x="1192" y="2911"/>
                  </a:cubicBezTo>
                  <a:cubicBezTo>
                    <a:pt x="1191" y="2895"/>
                    <a:pt x="1190" y="2879"/>
                    <a:pt x="1187" y="2863"/>
                  </a:cubicBezTo>
                  <a:lnTo>
                    <a:pt x="1183" y="2835"/>
                  </a:lnTo>
                  <a:cubicBezTo>
                    <a:pt x="1181" y="2823"/>
                    <a:pt x="1181" y="2812"/>
                    <a:pt x="1180" y="2799"/>
                  </a:cubicBezTo>
                  <a:lnTo>
                    <a:pt x="1176" y="2759"/>
                  </a:lnTo>
                  <a:cubicBezTo>
                    <a:pt x="1174" y="2737"/>
                    <a:pt x="1169" y="2713"/>
                    <a:pt x="1167" y="2691"/>
                  </a:cubicBezTo>
                  <a:lnTo>
                    <a:pt x="1165" y="2683"/>
                  </a:lnTo>
                  <a:cubicBezTo>
                    <a:pt x="1163" y="2669"/>
                    <a:pt x="1162" y="2654"/>
                    <a:pt x="1159" y="2640"/>
                  </a:cubicBezTo>
                  <a:lnTo>
                    <a:pt x="1153" y="2608"/>
                  </a:lnTo>
                  <a:cubicBezTo>
                    <a:pt x="1152" y="2594"/>
                    <a:pt x="1149" y="2581"/>
                    <a:pt x="1147" y="2567"/>
                  </a:cubicBezTo>
                  <a:cubicBezTo>
                    <a:pt x="1144" y="2557"/>
                    <a:pt x="1142" y="2545"/>
                    <a:pt x="1141" y="2533"/>
                  </a:cubicBezTo>
                  <a:cubicBezTo>
                    <a:pt x="1138" y="2518"/>
                    <a:pt x="1136" y="2502"/>
                    <a:pt x="1133" y="2487"/>
                  </a:cubicBezTo>
                  <a:lnTo>
                    <a:pt x="1128" y="2458"/>
                  </a:lnTo>
                  <a:cubicBezTo>
                    <a:pt x="1126" y="2444"/>
                    <a:pt x="1122" y="2431"/>
                    <a:pt x="1119" y="2417"/>
                  </a:cubicBezTo>
                  <a:cubicBezTo>
                    <a:pt x="1116" y="2407"/>
                    <a:pt x="1112" y="2395"/>
                    <a:pt x="1111" y="2383"/>
                  </a:cubicBezTo>
                  <a:cubicBezTo>
                    <a:pt x="1108" y="2367"/>
                    <a:pt x="1105" y="2352"/>
                    <a:pt x="1103" y="2336"/>
                  </a:cubicBezTo>
                  <a:lnTo>
                    <a:pt x="1098" y="2306"/>
                  </a:lnTo>
                  <a:cubicBezTo>
                    <a:pt x="1096" y="2295"/>
                    <a:pt x="1096" y="2284"/>
                    <a:pt x="1098" y="2272"/>
                  </a:cubicBezTo>
                  <a:cubicBezTo>
                    <a:pt x="1098" y="2258"/>
                    <a:pt x="1099" y="2244"/>
                    <a:pt x="1096" y="2229"/>
                  </a:cubicBezTo>
                  <a:cubicBezTo>
                    <a:pt x="1093" y="2214"/>
                    <a:pt x="1088" y="2202"/>
                    <a:pt x="1083" y="2188"/>
                  </a:cubicBezTo>
                  <a:cubicBezTo>
                    <a:pt x="1078" y="2176"/>
                    <a:pt x="1074" y="2166"/>
                    <a:pt x="1072" y="2155"/>
                  </a:cubicBezTo>
                  <a:cubicBezTo>
                    <a:pt x="1071" y="2143"/>
                    <a:pt x="1069" y="2131"/>
                    <a:pt x="1069" y="2119"/>
                  </a:cubicBezTo>
                  <a:cubicBezTo>
                    <a:pt x="1068" y="2106"/>
                    <a:pt x="1068" y="2091"/>
                    <a:pt x="1066" y="2078"/>
                  </a:cubicBezTo>
                  <a:cubicBezTo>
                    <a:pt x="1062" y="2063"/>
                    <a:pt x="1056" y="2049"/>
                    <a:pt x="1051" y="2037"/>
                  </a:cubicBezTo>
                  <a:cubicBezTo>
                    <a:pt x="1045" y="2027"/>
                    <a:pt x="1041" y="2016"/>
                    <a:pt x="1039" y="2005"/>
                  </a:cubicBezTo>
                  <a:cubicBezTo>
                    <a:pt x="1036" y="1994"/>
                    <a:pt x="1036" y="1983"/>
                    <a:pt x="1036" y="1971"/>
                  </a:cubicBezTo>
                  <a:cubicBezTo>
                    <a:pt x="1036" y="1956"/>
                    <a:pt x="1036" y="1942"/>
                    <a:pt x="1033" y="1928"/>
                  </a:cubicBezTo>
                  <a:cubicBezTo>
                    <a:pt x="1029" y="1913"/>
                    <a:pt x="1024" y="1899"/>
                    <a:pt x="1017" y="1887"/>
                  </a:cubicBezTo>
                  <a:cubicBezTo>
                    <a:pt x="1012" y="1877"/>
                    <a:pt x="1007" y="1866"/>
                    <a:pt x="1003" y="1855"/>
                  </a:cubicBezTo>
                  <a:lnTo>
                    <a:pt x="1001" y="1842"/>
                  </a:lnTo>
                  <a:cubicBezTo>
                    <a:pt x="996" y="1822"/>
                    <a:pt x="992" y="1801"/>
                    <a:pt x="986" y="1780"/>
                  </a:cubicBezTo>
                  <a:cubicBezTo>
                    <a:pt x="983" y="1765"/>
                    <a:pt x="980" y="1749"/>
                    <a:pt x="976" y="1735"/>
                  </a:cubicBezTo>
                  <a:lnTo>
                    <a:pt x="969" y="1706"/>
                  </a:lnTo>
                  <a:cubicBezTo>
                    <a:pt x="966" y="1696"/>
                    <a:pt x="966" y="1684"/>
                    <a:pt x="966" y="1672"/>
                  </a:cubicBezTo>
                  <a:cubicBezTo>
                    <a:pt x="966" y="1658"/>
                    <a:pt x="966" y="1644"/>
                    <a:pt x="962" y="1629"/>
                  </a:cubicBezTo>
                  <a:cubicBezTo>
                    <a:pt x="959" y="1614"/>
                    <a:pt x="951" y="1601"/>
                    <a:pt x="944" y="1588"/>
                  </a:cubicBezTo>
                  <a:cubicBezTo>
                    <a:pt x="938" y="1578"/>
                    <a:pt x="933" y="1569"/>
                    <a:pt x="929" y="1558"/>
                  </a:cubicBezTo>
                  <a:cubicBezTo>
                    <a:pt x="927" y="1548"/>
                    <a:pt x="924" y="1535"/>
                    <a:pt x="923" y="1523"/>
                  </a:cubicBezTo>
                  <a:cubicBezTo>
                    <a:pt x="921" y="1510"/>
                    <a:pt x="919" y="1496"/>
                    <a:pt x="916" y="1483"/>
                  </a:cubicBezTo>
                  <a:cubicBezTo>
                    <a:pt x="912" y="1473"/>
                    <a:pt x="910" y="1460"/>
                    <a:pt x="908" y="1448"/>
                  </a:cubicBezTo>
                  <a:cubicBezTo>
                    <a:pt x="907" y="1435"/>
                    <a:pt x="905" y="1421"/>
                    <a:pt x="901" y="1408"/>
                  </a:cubicBezTo>
                  <a:cubicBezTo>
                    <a:pt x="896" y="1395"/>
                    <a:pt x="890" y="1382"/>
                    <a:pt x="883" y="1369"/>
                  </a:cubicBezTo>
                  <a:cubicBezTo>
                    <a:pt x="876" y="1357"/>
                    <a:pt x="871" y="1347"/>
                    <a:pt x="868" y="1337"/>
                  </a:cubicBezTo>
                  <a:cubicBezTo>
                    <a:pt x="865" y="1325"/>
                    <a:pt x="863" y="1314"/>
                    <a:pt x="860" y="1302"/>
                  </a:cubicBezTo>
                  <a:cubicBezTo>
                    <a:pt x="857" y="1289"/>
                    <a:pt x="853" y="1276"/>
                    <a:pt x="849" y="1262"/>
                  </a:cubicBezTo>
                  <a:cubicBezTo>
                    <a:pt x="843" y="1242"/>
                    <a:pt x="836" y="1221"/>
                    <a:pt x="830" y="1201"/>
                  </a:cubicBezTo>
                  <a:lnTo>
                    <a:pt x="826" y="1190"/>
                  </a:lnTo>
                  <a:cubicBezTo>
                    <a:pt x="822" y="1178"/>
                    <a:pt x="819" y="1167"/>
                    <a:pt x="816" y="1155"/>
                  </a:cubicBezTo>
                  <a:lnTo>
                    <a:pt x="804" y="1115"/>
                  </a:lnTo>
                  <a:cubicBezTo>
                    <a:pt x="800" y="1104"/>
                    <a:pt x="798" y="1094"/>
                    <a:pt x="793" y="1083"/>
                  </a:cubicBezTo>
                  <a:cubicBezTo>
                    <a:pt x="789" y="1069"/>
                    <a:pt x="785" y="1056"/>
                    <a:pt x="780" y="1042"/>
                  </a:cubicBezTo>
                  <a:cubicBezTo>
                    <a:pt x="774" y="1029"/>
                    <a:pt x="767" y="1018"/>
                    <a:pt x="758" y="1005"/>
                  </a:cubicBezTo>
                  <a:cubicBezTo>
                    <a:pt x="752" y="996"/>
                    <a:pt x="745" y="985"/>
                    <a:pt x="741" y="976"/>
                  </a:cubicBezTo>
                  <a:cubicBezTo>
                    <a:pt x="737" y="966"/>
                    <a:pt x="736" y="954"/>
                    <a:pt x="733" y="943"/>
                  </a:cubicBezTo>
                  <a:cubicBezTo>
                    <a:pt x="730" y="929"/>
                    <a:pt x="728" y="914"/>
                    <a:pt x="723" y="901"/>
                  </a:cubicBezTo>
                  <a:cubicBezTo>
                    <a:pt x="717" y="887"/>
                    <a:pt x="709" y="875"/>
                    <a:pt x="702" y="863"/>
                  </a:cubicBezTo>
                  <a:cubicBezTo>
                    <a:pt x="696" y="853"/>
                    <a:pt x="688" y="843"/>
                    <a:pt x="685" y="832"/>
                  </a:cubicBezTo>
                  <a:cubicBezTo>
                    <a:pt x="681" y="822"/>
                    <a:pt x="677" y="810"/>
                    <a:pt x="672" y="799"/>
                  </a:cubicBezTo>
                  <a:cubicBezTo>
                    <a:pt x="669" y="785"/>
                    <a:pt x="664" y="772"/>
                    <a:pt x="658" y="760"/>
                  </a:cubicBezTo>
                  <a:cubicBezTo>
                    <a:pt x="653" y="747"/>
                    <a:pt x="645" y="735"/>
                    <a:pt x="638" y="723"/>
                  </a:cubicBezTo>
                  <a:cubicBezTo>
                    <a:pt x="633" y="713"/>
                    <a:pt x="627" y="703"/>
                    <a:pt x="622" y="693"/>
                  </a:cubicBezTo>
                  <a:cubicBezTo>
                    <a:pt x="617" y="682"/>
                    <a:pt x="614" y="672"/>
                    <a:pt x="610" y="660"/>
                  </a:cubicBezTo>
                  <a:cubicBezTo>
                    <a:pt x="606" y="646"/>
                    <a:pt x="602" y="633"/>
                    <a:pt x="595" y="619"/>
                  </a:cubicBezTo>
                  <a:cubicBezTo>
                    <a:pt x="589" y="606"/>
                    <a:pt x="578" y="595"/>
                    <a:pt x="567" y="585"/>
                  </a:cubicBezTo>
                  <a:cubicBezTo>
                    <a:pt x="559" y="576"/>
                    <a:pt x="551" y="569"/>
                    <a:pt x="546" y="559"/>
                  </a:cubicBezTo>
                  <a:cubicBezTo>
                    <a:pt x="541" y="549"/>
                    <a:pt x="536" y="541"/>
                    <a:pt x="531" y="531"/>
                  </a:cubicBezTo>
                  <a:cubicBezTo>
                    <a:pt x="525" y="517"/>
                    <a:pt x="517" y="504"/>
                    <a:pt x="510" y="493"/>
                  </a:cubicBezTo>
                  <a:cubicBezTo>
                    <a:pt x="501" y="479"/>
                    <a:pt x="492" y="466"/>
                    <a:pt x="483" y="453"/>
                  </a:cubicBezTo>
                  <a:cubicBezTo>
                    <a:pt x="476" y="446"/>
                    <a:pt x="471" y="437"/>
                    <a:pt x="466" y="429"/>
                  </a:cubicBezTo>
                  <a:cubicBezTo>
                    <a:pt x="458" y="421"/>
                    <a:pt x="455" y="410"/>
                    <a:pt x="451" y="398"/>
                  </a:cubicBezTo>
                  <a:cubicBezTo>
                    <a:pt x="446" y="386"/>
                    <a:pt x="441" y="372"/>
                    <a:pt x="431" y="360"/>
                  </a:cubicBezTo>
                  <a:cubicBezTo>
                    <a:pt x="423" y="346"/>
                    <a:pt x="412" y="337"/>
                    <a:pt x="401" y="327"/>
                  </a:cubicBezTo>
                  <a:cubicBezTo>
                    <a:pt x="393" y="318"/>
                    <a:pt x="385" y="311"/>
                    <a:pt x="378" y="302"/>
                  </a:cubicBezTo>
                  <a:cubicBezTo>
                    <a:pt x="369" y="290"/>
                    <a:pt x="356" y="278"/>
                    <a:pt x="346" y="268"/>
                  </a:cubicBezTo>
                  <a:cubicBezTo>
                    <a:pt x="339" y="260"/>
                    <a:pt x="333" y="253"/>
                    <a:pt x="326" y="246"/>
                  </a:cubicBezTo>
                  <a:cubicBezTo>
                    <a:pt x="319" y="238"/>
                    <a:pt x="313" y="228"/>
                    <a:pt x="307" y="217"/>
                  </a:cubicBezTo>
                  <a:cubicBezTo>
                    <a:pt x="301" y="206"/>
                    <a:pt x="292" y="193"/>
                    <a:pt x="281" y="182"/>
                  </a:cubicBezTo>
                  <a:cubicBezTo>
                    <a:pt x="270" y="169"/>
                    <a:pt x="257" y="162"/>
                    <a:pt x="243" y="155"/>
                  </a:cubicBezTo>
                  <a:cubicBezTo>
                    <a:pt x="233" y="150"/>
                    <a:pt x="225" y="145"/>
                    <a:pt x="216" y="137"/>
                  </a:cubicBezTo>
                  <a:cubicBezTo>
                    <a:pt x="210" y="131"/>
                    <a:pt x="201" y="123"/>
                    <a:pt x="195" y="113"/>
                  </a:cubicBezTo>
                  <a:cubicBezTo>
                    <a:pt x="185" y="102"/>
                    <a:pt x="176" y="89"/>
                    <a:pt x="163" y="80"/>
                  </a:cubicBezTo>
                  <a:cubicBezTo>
                    <a:pt x="150" y="71"/>
                    <a:pt x="135" y="64"/>
                    <a:pt x="120" y="59"/>
                  </a:cubicBezTo>
                  <a:cubicBezTo>
                    <a:pt x="110" y="55"/>
                    <a:pt x="99" y="50"/>
                    <a:pt x="92" y="45"/>
                  </a:cubicBezTo>
                  <a:cubicBezTo>
                    <a:pt x="82" y="40"/>
                    <a:pt x="75" y="34"/>
                    <a:pt x="66" y="28"/>
                  </a:cubicBezTo>
                  <a:cubicBezTo>
                    <a:pt x="54" y="18"/>
                    <a:pt x="40" y="9"/>
                    <a:pt x="27" y="2"/>
                  </a:cubicBezTo>
                  <a:cubicBezTo>
                    <a:pt x="24" y="1"/>
                    <a:pt x="22" y="0"/>
                    <a:pt x="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9161375" y="3236213"/>
              <a:ext cx="32025" cy="109125"/>
            </a:xfrm>
            <a:custGeom>
              <a:avLst/>
              <a:gdLst/>
              <a:ahLst/>
              <a:cxnLst/>
              <a:rect l="l" t="t" r="r" b="b"/>
              <a:pathLst>
                <a:path w="1281" h="4365" extrusionOk="0">
                  <a:moveTo>
                    <a:pt x="1260" y="0"/>
                  </a:moveTo>
                  <a:cubicBezTo>
                    <a:pt x="1258" y="0"/>
                    <a:pt x="1256" y="1"/>
                    <a:pt x="1254" y="2"/>
                  </a:cubicBezTo>
                  <a:cubicBezTo>
                    <a:pt x="1231" y="11"/>
                    <a:pt x="1210" y="22"/>
                    <a:pt x="1187" y="34"/>
                  </a:cubicBezTo>
                  <a:cubicBezTo>
                    <a:pt x="1181" y="38"/>
                    <a:pt x="1175" y="41"/>
                    <a:pt x="1168" y="44"/>
                  </a:cubicBezTo>
                  <a:cubicBezTo>
                    <a:pt x="1152" y="54"/>
                    <a:pt x="1136" y="64"/>
                    <a:pt x="1120" y="74"/>
                  </a:cubicBezTo>
                  <a:cubicBezTo>
                    <a:pt x="1112" y="81"/>
                    <a:pt x="1103" y="85"/>
                    <a:pt x="1093" y="90"/>
                  </a:cubicBezTo>
                  <a:cubicBezTo>
                    <a:pt x="1080" y="97"/>
                    <a:pt x="1065" y="105"/>
                    <a:pt x="1053" y="116"/>
                  </a:cubicBezTo>
                  <a:cubicBezTo>
                    <a:pt x="1042" y="125"/>
                    <a:pt x="1031" y="138"/>
                    <a:pt x="1020" y="149"/>
                  </a:cubicBezTo>
                  <a:cubicBezTo>
                    <a:pt x="1013" y="156"/>
                    <a:pt x="1006" y="164"/>
                    <a:pt x="1000" y="171"/>
                  </a:cubicBezTo>
                  <a:cubicBezTo>
                    <a:pt x="993" y="177"/>
                    <a:pt x="986" y="184"/>
                    <a:pt x="978" y="191"/>
                  </a:cubicBezTo>
                  <a:cubicBezTo>
                    <a:pt x="967" y="202"/>
                    <a:pt x="954" y="213"/>
                    <a:pt x="943" y="224"/>
                  </a:cubicBezTo>
                  <a:cubicBezTo>
                    <a:pt x="927" y="245"/>
                    <a:pt x="910" y="264"/>
                    <a:pt x="894" y="284"/>
                  </a:cubicBezTo>
                  <a:cubicBezTo>
                    <a:pt x="884" y="296"/>
                    <a:pt x="878" y="310"/>
                    <a:pt x="872" y="323"/>
                  </a:cubicBezTo>
                  <a:cubicBezTo>
                    <a:pt x="867" y="336"/>
                    <a:pt x="863" y="344"/>
                    <a:pt x="856" y="354"/>
                  </a:cubicBezTo>
                  <a:cubicBezTo>
                    <a:pt x="851" y="360"/>
                    <a:pt x="845" y="369"/>
                    <a:pt x="840" y="375"/>
                  </a:cubicBezTo>
                  <a:cubicBezTo>
                    <a:pt x="830" y="387"/>
                    <a:pt x="820" y="401"/>
                    <a:pt x="811" y="416"/>
                  </a:cubicBezTo>
                  <a:cubicBezTo>
                    <a:pt x="802" y="432"/>
                    <a:pt x="792" y="446"/>
                    <a:pt x="782" y="462"/>
                  </a:cubicBezTo>
                  <a:lnTo>
                    <a:pt x="771" y="481"/>
                  </a:lnTo>
                  <a:cubicBezTo>
                    <a:pt x="764" y="491"/>
                    <a:pt x="758" y="499"/>
                    <a:pt x="749" y="508"/>
                  </a:cubicBezTo>
                  <a:cubicBezTo>
                    <a:pt x="739" y="519"/>
                    <a:pt x="731" y="530"/>
                    <a:pt x="722" y="543"/>
                  </a:cubicBezTo>
                  <a:cubicBezTo>
                    <a:pt x="715" y="555"/>
                    <a:pt x="712" y="569"/>
                    <a:pt x="707" y="583"/>
                  </a:cubicBezTo>
                  <a:cubicBezTo>
                    <a:pt x="705" y="595"/>
                    <a:pt x="702" y="606"/>
                    <a:pt x="697" y="615"/>
                  </a:cubicBezTo>
                  <a:lnTo>
                    <a:pt x="681" y="643"/>
                  </a:lnTo>
                  <a:cubicBezTo>
                    <a:pt x="674" y="655"/>
                    <a:pt x="667" y="669"/>
                    <a:pt x="659" y="682"/>
                  </a:cubicBezTo>
                  <a:cubicBezTo>
                    <a:pt x="654" y="691"/>
                    <a:pt x="647" y="701"/>
                    <a:pt x="640" y="711"/>
                  </a:cubicBezTo>
                  <a:cubicBezTo>
                    <a:pt x="631" y="721"/>
                    <a:pt x="622" y="733"/>
                    <a:pt x="615" y="746"/>
                  </a:cubicBezTo>
                  <a:cubicBezTo>
                    <a:pt x="609" y="760"/>
                    <a:pt x="606" y="773"/>
                    <a:pt x="602" y="787"/>
                  </a:cubicBezTo>
                  <a:cubicBezTo>
                    <a:pt x="599" y="799"/>
                    <a:pt x="595" y="809"/>
                    <a:pt x="592" y="820"/>
                  </a:cubicBezTo>
                  <a:cubicBezTo>
                    <a:pt x="586" y="832"/>
                    <a:pt x="581" y="846"/>
                    <a:pt x="577" y="858"/>
                  </a:cubicBezTo>
                  <a:lnTo>
                    <a:pt x="565" y="891"/>
                  </a:lnTo>
                  <a:cubicBezTo>
                    <a:pt x="561" y="901"/>
                    <a:pt x="556" y="911"/>
                    <a:pt x="551" y="922"/>
                  </a:cubicBezTo>
                  <a:cubicBezTo>
                    <a:pt x="546" y="933"/>
                    <a:pt x="539" y="947"/>
                    <a:pt x="534" y="960"/>
                  </a:cubicBezTo>
                  <a:cubicBezTo>
                    <a:pt x="528" y="971"/>
                    <a:pt x="523" y="981"/>
                    <a:pt x="518" y="991"/>
                  </a:cubicBezTo>
                  <a:cubicBezTo>
                    <a:pt x="511" y="1003"/>
                    <a:pt x="504" y="1016"/>
                    <a:pt x="498" y="1029"/>
                  </a:cubicBezTo>
                  <a:cubicBezTo>
                    <a:pt x="495" y="1040"/>
                    <a:pt x="490" y="1050"/>
                    <a:pt x="486" y="1061"/>
                  </a:cubicBezTo>
                  <a:cubicBezTo>
                    <a:pt x="480" y="1073"/>
                    <a:pt x="475" y="1087"/>
                    <a:pt x="470" y="1099"/>
                  </a:cubicBezTo>
                  <a:cubicBezTo>
                    <a:pt x="464" y="1114"/>
                    <a:pt x="463" y="1128"/>
                    <a:pt x="460" y="1141"/>
                  </a:cubicBezTo>
                  <a:cubicBezTo>
                    <a:pt x="458" y="1153"/>
                    <a:pt x="456" y="1166"/>
                    <a:pt x="452" y="1177"/>
                  </a:cubicBezTo>
                  <a:cubicBezTo>
                    <a:pt x="448" y="1187"/>
                    <a:pt x="443" y="1198"/>
                    <a:pt x="438" y="1209"/>
                  </a:cubicBezTo>
                  <a:cubicBezTo>
                    <a:pt x="433" y="1221"/>
                    <a:pt x="428" y="1233"/>
                    <a:pt x="423" y="1247"/>
                  </a:cubicBezTo>
                  <a:cubicBezTo>
                    <a:pt x="420" y="1260"/>
                    <a:pt x="418" y="1275"/>
                    <a:pt x="417" y="1289"/>
                  </a:cubicBezTo>
                  <a:cubicBezTo>
                    <a:pt x="416" y="1301"/>
                    <a:pt x="415" y="1313"/>
                    <a:pt x="412" y="1323"/>
                  </a:cubicBezTo>
                  <a:cubicBezTo>
                    <a:pt x="410" y="1333"/>
                    <a:pt x="402" y="1344"/>
                    <a:pt x="397" y="1354"/>
                  </a:cubicBezTo>
                  <a:cubicBezTo>
                    <a:pt x="390" y="1366"/>
                    <a:pt x="384" y="1378"/>
                    <a:pt x="380" y="1393"/>
                  </a:cubicBezTo>
                  <a:cubicBezTo>
                    <a:pt x="375" y="1408"/>
                    <a:pt x="373" y="1421"/>
                    <a:pt x="372" y="1435"/>
                  </a:cubicBezTo>
                  <a:cubicBezTo>
                    <a:pt x="369" y="1447"/>
                    <a:pt x="368" y="1458"/>
                    <a:pt x="365" y="1469"/>
                  </a:cubicBezTo>
                  <a:cubicBezTo>
                    <a:pt x="362" y="1482"/>
                    <a:pt x="357" y="1493"/>
                    <a:pt x="353" y="1503"/>
                  </a:cubicBezTo>
                  <a:cubicBezTo>
                    <a:pt x="348" y="1515"/>
                    <a:pt x="343" y="1528"/>
                    <a:pt x="340" y="1542"/>
                  </a:cubicBezTo>
                  <a:cubicBezTo>
                    <a:pt x="336" y="1553"/>
                    <a:pt x="331" y="1564"/>
                    <a:pt x="327" y="1575"/>
                  </a:cubicBezTo>
                  <a:cubicBezTo>
                    <a:pt x="322" y="1587"/>
                    <a:pt x="318" y="1601"/>
                    <a:pt x="314" y="1614"/>
                  </a:cubicBezTo>
                  <a:lnTo>
                    <a:pt x="309" y="1635"/>
                  </a:lnTo>
                  <a:cubicBezTo>
                    <a:pt x="305" y="1653"/>
                    <a:pt x="299" y="1670"/>
                    <a:pt x="295" y="1688"/>
                  </a:cubicBezTo>
                  <a:cubicBezTo>
                    <a:pt x="292" y="1701"/>
                    <a:pt x="290" y="1714"/>
                    <a:pt x="287" y="1728"/>
                  </a:cubicBezTo>
                  <a:cubicBezTo>
                    <a:pt x="284" y="1740"/>
                    <a:pt x="283" y="1752"/>
                    <a:pt x="281" y="1764"/>
                  </a:cubicBezTo>
                  <a:cubicBezTo>
                    <a:pt x="278" y="1778"/>
                    <a:pt x="277" y="1790"/>
                    <a:pt x="276" y="1804"/>
                  </a:cubicBezTo>
                  <a:cubicBezTo>
                    <a:pt x="274" y="1815"/>
                    <a:pt x="272" y="1827"/>
                    <a:pt x="270" y="1839"/>
                  </a:cubicBezTo>
                  <a:lnTo>
                    <a:pt x="263" y="1870"/>
                  </a:lnTo>
                  <a:cubicBezTo>
                    <a:pt x="260" y="1885"/>
                    <a:pt x="255" y="1900"/>
                    <a:pt x="252" y="1914"/>
                  </a:cubicBezTo>
                  <a:cubicBezTo>
                    <a:pt x="249" y="1930"/>
                    <a:pt x="246" y="1948"/>
                    <a:pt x="241" y="1965"/>
                  </a:cubicBezTo>
                  <a:lnTo>
                    <a:pt x="236" y="1987"/>
                  </a:lnTo>
                  <a:cubicBezTo>
                    <a:pt x="235" y="1998"/>
                    <a:pt x="230" y="2009"/>
                    <a:pt x="225" y="2021"/>
                  </a:cubicBezTo>
                  <a:cubicBezTo>
                    <a:pt x="220" y="2035"/>
                    <a:pt x="215" y="2046"/>
                    <a:pt x="212" y="2061"/>
                  </a:cubicBezTo>
                  <a:cubicBezTo>
                    <a:pt x="209" y="2074"/>
                    <a:pt x="209" y="2088"/>
                    <a:pt x="208" y="2101"/>
                  </a:cubicBezTo>
                  <a:cubicBezTo>
                    <a:pt x="207" y="2114"/>
                    <a:pt x="207" y="2126"/>
                    <a:pt x="204" y="2137"/>
                  </a:cubicBezTo>
                  <a:cubicBezTo>
                    <a:pt x="199" y="2162"/>
                    <a:pt x="193" y="2187"/>
                    <a:pt x="190" y="2212"/>
                  </a:cubicBezTo>
                  <a:cubicBezTo>
                    <a:pt x="188" y="2224"/>
                    <a:pt x="186" y="2235"/>
                    <a:pt x="182" y="2248"/>
                  </a:cubicBezTo>
                  <a:lnTo>
                    <a:pt x="175" y="2287"/>
                  </a:lnTo>
                  <a:cubicBezTo>
                    <a:pt x="172" y="2302"/>
                    <a:pt x="172" y="2315"/>
                    <a:pt x="172" y="2329"/>
                  </a:cubicBezTo>
                  <a:cubicBezTo>
                    <a:pt x="171" y="2342"/>
                    <a:pt x="171" y="2355"/>
                    <a:pt x="170" y="2366"/>
                  </a:cubicBezTo>
                  <a:cubicBezTo>
                    <a:pt x="169" y="2376"/>
                    <a:pt x="164" y="2387"/>
                    <a:pt x="160" y="2399"/>
                  </a:cubicBezTo>
                  <a:cubicBezTo>
                    <a:pt x="155" y="2411"/>
                    <a:pt x="150" y="2424"/>
                    <a:pt x="148" y="2438"/>
                  </a:cubicBezTo>
                  <a:lnTo>
                    <a:pt x="144" y="2479"/>
                  </a:lnTo>
                  <a:lnTo>
                    <a:pt x="140" y="2516"/>
                  </a:lnTo>
                  <a:cubicBezTo>
                    <a:pt x="139" y="2527"/>
                    <a:pt x="134" y="2538"/>
                    <a:pt x="132" y="2550"/>
                  </a:cubicBezTo>
                  <a:cubicBezTo>
                    <a:pt x="128" y="2564"/>
                    <a:pt x="124" y="2577"/>
                    <a:pt x="122" y="2590"/>
                  </a:cubicBezTo>
                  <a:cubicBezTo>
                    <a:pt x="121" y="2603"/>
                    <a:pt x="118" y="2618"/>
                    <a:pt x="117" y="2633"/>
                  </a:cubicBezTo>
                  <a:lnTo>
                    <a:pt x="113" y="2665"/>
                  </a:lnTo>
                  <a:cubicBezTo>
                    <a:pt x="112" y="2678"/>
                    <a:pt x="111" y="2692"/>
                    <a:pt x="111" y="2705"/>
                  </a:cubicBezTo>
                  <a:cubicBezTo>
                    <a:pt x="110" y="2717"/>
                    <a:pt x="110" y="2730"/>
                    <a:pt x="107" y="2742"/>
                  </a:cubicBezTo>
                  <a:cubicBezTo>
                    <a:pt x="106" y="2753"/>
                    <a:pt x="102" y="2764"/>
                    <a:pt x="100" y="2776"/>
                  </a:cubicBezTo>
                  <a:cubicBezTo>
                    <a:pt x="97" y="2790"/>
                    <a:pt x="94" y="2803"/>
                    <a:pt x="91" y="2817"/>
                  </a:cubicBezTo>
                  <a:cubicBezTo>
                    <a:pt x="89" y="2829"/>
                    <a:pt x="89" y="2843"/>
                    <a:pt x="88" y="2856"/>
                  </a:cubicBezTo>
                  <a:cubicBezTo>
                    <a:pt x="88" y="2869"/>
                    <a:pt x="86" y="2881"/>
                    <a:pt x="85" y="2893"/>
                  </a:cubicBezTo>
                  <a:cubicBezTo>
                    <a:pt x="84" y="2904"/>
                    <a:pt x="83" y="2917"/>
                    <a:pt x="80" y="2929"/>
                  </a:cubicBezTo>
                  <a:cubicBezTo>
                    <a:pt x="77" y="2942"/>
                    <a:pt x="74" y="2956"/>
                    <a:pt x="73" y="2969"/>
                  </a:cubicBezTo>
                  <a:cubicBezTo>
                    <a:pt x="72" y="2983"/>
                    <a:pt x="70" y="2995"/>
                    <a:pt x="70" y="3009"/>
                  </a:cubicBezTo>
                  <a:cubicBezTo>
                    <a:pt x="69" y="3021"/>
                    <a:pt x="69" y="3033"/>
                    <a:pt x="68" y="3046"/>
                  </a:cubicBezTo>
                  <a:cubicBezTo>
                    <a:pt x="65" y="3060"/>
                    <a:pt x="67" y="3074"/>
                    <a:pt x="67" y="3086"/>
                  </a:cubicBezTo>
                  <a:cubicBezTo>
                    <a:pt x="68" y="3099"/>
                    <a:pt x="68" y="3111"/>
                    <a:pt x="67" y="3123"/>
                  </a:cubicBezTo>
                  <a:lnTo>
                    <a:pt x="63" y="3159"/>
                  </a:lnTo>
                  <a:cubicBezTo>
                    <a:pt x="59" y="3172"/>
                    <a:pt x="58" y="3186"/>
                    <a:pt x="57" y="3199"/>
                  </a:cubicBezTo>
                  <a:cubicBezTo>
                    <a:pt x="56" y="3210"/>
                    <a:pt x="53" y="3220"/>
                    <a:pt x="49" y="3233"/>
                  </a:cubicBezTo>
                  <a:cubicBezTo>
                    <a:pt x="45" y="3246"/>
                    <a:pt x="41" y="3260"/>
                    <a:pt x="40" y="3274"/>
                  </a:cubicBezTo>
                  <a:cubicBezTo>
                    <a:pt x="38" y="3288"/>
                    <a:pt x="38" y="3301"/>
                    <a:pt x="38" y="3315"/>
                  </a:cubicBezTo>
                  <a:cubicBezTo>
                    <a:pt x="38" y="3326"/>
                    <a:pt x="38" y="3338"/>
                    <a:pt x="37" y="3351"/>
                  </a:cubicBezTo>
                  <a:cubicBezTo>
                    <a:pt x="37" y="3364"/>
                    <a:pt x="36" y="3378"/>
                    <a:pt x="36" y="3391"/>
                  </a:cubicBezTo>
                  <a:cubicBezTo>
                    <a:pt x="36" y="3402"/>
                    <a:pt x="36" y="3415"/>
                    <a:pt x="34" y="3427"/>
                  </a:cubicBezTo>
                  <a:cubicBezTo>
                    <a:pt x="33" y="3442"/>
                    <a:pt x="33" y="3456"/>
                    <a:pt x="31" y="3471"/>
                  </a:cubicBezTo>
                  <a:lnTo>
                    <a:pt x="28" y="3503"/>
                  </a:lnTo>
                  <a:cubicBezTo>
                    <a:pt x="27" y="3515"/>
                    <a:pt x="25" y="3528"/>
                    <a:pt x="24" y="3540"/>
                  </a:cubicBezTo>
                  <a:cubicBezTo>
                    <a:pt x="21" y="3552"/>
                    <a:pt x="20" y="3566"/>
                    <a:pt x="19" y="3579"/>
                  </a:cubicBezTo>
                  <a:cubicBezTo>
                    <a:pt x="16" y="3594"/>
                    <a:pt x="19" y="3608"/>
                    <a:pt x="20" y="3621"/>
                  </a:cubicBezTo>
                  <a:cubicBezTo>
                    <a:pt x="21" y="3635"/>
                    <a:pt x="21" y="3646"/>
                    <a:pt x="21" y="3657"/>
                  </a:cubicBezTo>
                  <a:cubicBezTo>
                    <a:pt x="21" y="3668"/>
                    <a:pt x="19" y="3680"/>
                    <a:pt x="15" y="3692"/>
                  </a:cubicBezTo>
                  <a:cubicBezTo>
                    <a:pt x="13" y="3706"/>
                    <a:pt x="10" y="3718"/>
                    <a:pt x="9" y="3733"/>
                  </a:cubicBezTo>
                  <a:cubicBezTo>
                    <a:pt x="8" y="3745"/>
                    <a:pt x="8" y="3758"/>
                    <a:pt x="6" y="3770"/>
                  </a:cubicBezTo>
                  <a:cubicBezTo>
                    <a:pt x="5" y="3783"/>
                    <a:pt x="4" y="3797"/>
                    <a:pt x="4" y="3809"/>
                  </a:cubicBezTo>
                  <a:cubicBezTo>
                    <a:pt x="4" y="3824"/>
                    <a:pt x="3" y="3839"/>
                    <a:pt x="3" y="3854"/>
                  </a:cubicBezTo>
                  <a:lnTo>
                    <a:pt x="0" y="3888"/>
                  </a:lnTo>
                  <a:cubicBezTo>
                    <a:pt x="0" y="3903"/>
                    <a:pt x="4" y="3917"/>
                    <a:pt x="6" y="3930"/>
                  </a:cubicBezTo>
                  <a:cubicBezTo>
                    <a:pt x="9" y="3942"/>
                    <a:pt x="10" y="3954"/>
                    <a:pt x="10" y="3965"/>
                  </a:cubicBezTo>
                  <a:cubicBezTo>
                    <a:pt x="10" y="3981"/>
                    <a:pt x="9" y="3997"/>
                    <a:pt x="9" y="4013"/>
                  </a:cubicBezTo>
                  <a:lnTo>
                    <a:pt x="9" y="4042"/>
                  </a:lnTo>
                  <a:cubicBezTo>
                    <a:pt x="9" y="4054"/>
                    <a:pt x="8" y="4065"/>
                    <a:pt x="6" y="4078"/>
                  </a:cubicBezTo>
                  <a:cubicBezTo>
                    <a:pt x="5" y="4091"/>
                    <a:pt x="4" y="4105"/>
                    <a:pt x="4" y="4118"/>
                  </a:cubicBezTo>
                  <a:cubicBezTo>
                    <a:pt x="4" y="4130"/>
                    <a:pt x="3" y="4140"/>
                    <a:pt x="3" y="4153"/>
                  </a:cubicBezTo>
                  <a:cubicBezTo>
                    <a:pt x="3" y="4166"/>
                    <a:pt x="0" y="4181"/>
                    <a:pt x="0" y="4194"/>
                  </a:cubicBezTo>
                  <a:cubicBezTo>
                    <a:pt x="0" y="4208"/>
                    <a:pt x="3" y="4221"/>
                    <a:pt x="3" y="4235"/>
                  </a:cubicBezTo>
                  <a:cubicBezTo>
                    <a:pt x="4" y="4246"/>
                    <a:pt x="4" y="4258"/>
                    <a:pt x="4" y="4271"/>
                  </a:cubicBezTo>
                  <a:lnTo>
                    <a:pt x="4" y="4315"/>
                  </a:lnTo>
                  <a:lnTo>
                    <a:pt x="4" y="4348"/>
                  </a:lnTo>
                  <a:cubicBezTo>
                    <a:pt x="4" y="4358"/>
                    <a:pt x="10" y="4364"/>
                    <a:pt x="20" y="4364"/>
                  </a:cubicBezTo>
                  <a:cubicBezTo>
                    <a:pt x="29" y="4364"/>
                    <a:pt x="36" y="4358"/>
                    <a:pt x="42" y="4355"/>
                  </a:cubicBezTo>
                  <a:lnTo>
                    <a:pt x="42" y="4321"/>
                  </a:lnTo>
                  <a:lnTo>
                    <a:pt x="42" y="4279"/>
                  </a:lnTo>
                  <a:cubicBezTo>
                    <a:pt x="42" y="4265"/>
                    <a:pt x="41" y="4253"/>
                    <a:pt x="41" y="4240"/>
                  </a:cubicBezTo>
                  <a:cubicBezTo>
                    <a:pt x="40" y="4226"/>
                    <a:pt x="40" y="4214"/>
                    <a:pt x="40" y="4200"/>
                  </a:cubicBezTo>
                  <a:cubicBezTo>
                    <a:pt x="40" y="4186"/>
                    <a:pt x="41" y="4173"/>
                    <a:pt x="41" y="4160"/>
                  </a:cubicBezTo>
                  <a:cubicBezTo>
                    <a:pt x="42" y="4147"/>
                    <a:pt x="42" y="4135"/>
                    <a:pt x="42" y="4123"/>
                  </a:cubicBezTo>
                  <a:cubicBezTo>
                    <a:pt x="42" y="4109"/>
                    <a:pt x="43" y="4098"/>
                    <a:pt x="45" y="4085"/>
                  </a:cubicBezTo>
                  <a:cubicBezTo>
                    <a:pt x="46" y="4071"/>
                    <a:pt x="48" y="4059"/>
                    <a:pt x="48" y="4045"/>
                  </a:cubicBezTo>
                  <a:lnTo>
                    <a:pt x="48" y="4017"/>
                  </a:lnTo>
                  <a:cubicBezTo>
                    <a:pt x="48" y="4001"/>
                    <a:pt x="49" y="3985"/>
                    <a:pt x="49" y="3969"/>
                  </a:cubicBezTo>
                  <a:cubicBezTo>
                    <a:pt x="49" y="3954"/>
                    <a:pt x="46" y="3941"/>
                    <a:pt x="43" y="3927"/>
                  </a:cubicBezTo>
                  <a:cubicBezTo>
                    <a:pt x="41" y="3915"/>
                    <a:pt x="40" y="3904"/>
                    <a:pt x="40" y="3893"/>
                  </a:cubicBezTo>
                  <a:lnTo>
                    <a:pt x="41" y="3860"/>
                  </a:lnTo>
                  <a:cubicBezTo>
                    <a:pt x="41" y="3845"/>
                    <a:pt x="42" y="3830"/>
                    <a:pt x="42" y="3815"/>
                  </a:cubicBezTo>
                  <a:cubicBezTo>
                    <a:pt x="42" y="3802"/>
                    <a:pt x="43" y="3788"/>
                    <a:pt x="45" y="3775"/>
                  </a:cubicBezTo>
                  <a:cubicBezTo>
                    <a:pt x="46" y="3761"/>
                    <a:pt x="48" y="3749"/>
                    <a:pt x="48" y="3738"/>
                  </a:cubicBezTo>
                  <a:cubicBezTo>
                    <a:pt x="48" y="3726"/>
                    <a:pt x="51" y="3713"/>
                    <a:pt x="53" y="3701"/>
                  </a:cubicBezTo>
                  <a:cubicBezTo>
                    <a:pt x="56" y="3688"/>
                    <a:pt x="58" y="3674"/>
                    <a:pt x="59" y="3662"/>
                  </a:cubicBezTo>
                  <a:cubicBezTo>
                    <a:pt x="61" y="3648"/>
                    <a:pt x="59" y="3635"/>
                    <a:pt x="58" y="3621"/>
                  </a:cubicBezTo>
                  <a:cubicBezTo>
                    <a:pt x="57" y="3609"/>
                    <a:pt x="56" y="3597"/>
                    <a:pt x="57" y="3585"/>
                  </a:cubicBezTo>
                  <a:cubicBezTo>
                    <a:pt x="58" y="3572"/>
                    <a:pt x="59" y="3560"/>
                    <a:pt x="63" y="3547"/>
                  </a:cubicBezTo>
                  <a:cubicBezTo>
                    <a:pt x="65" y="3535"/>
                    <a:pt x="67" y="3522"/>
                    <a:pt x="68" y="3508"/>
                  </a:cubicBezTo>
                  <a:lnTo>
                    <a:pt x="70" y="3475"/>
                  </a:lnTo>
                  <a:cubicBezTo>
                    <a:pt x="72" y="3461"/>
                    <a:pt x="72" y="3447"/>
                    <a:pt x="73" y="3432"/>
                  </a:cubicBezTo>
                  <a:cubicBezTo>
                    <a:pt x="73" y="3421"/>
                    <a:pt x="74" y="3407"/>
                    <a:pt x="74" y="3395"/>
                  </a:cubicBezTo>
                  <a:cubicBezTo>
                    <a:pt x="74" y="3381"/>
                    <a:pt x="74" y="3369"/>
                    <a:pt x="75" y="3356"/>
                  </a:cubicBezTo>
                  <a:cubicBezTo>
                    <a:pt x="77" y="3342"/>
                    <a:pt x="77" y="3331"/>
                    <a:pt x="77" y="3317"/>
                  </a:cubicBezTo>
                  <a:cubicBezTo>
                    <a:pt x="77" y="3305"/>
                    <a:pt x="77" y="3292"/>
                    <a:pt x="79" y="3279"/>
                  </a:cubicBezTo>
                  <a:cubicBezTo>
                    <a:pt x="79" y="3269"/>
                    <a:pt x="83" y="3257"/>
                    <a:pt x="86" y="3245"/>
                  </a:cubicBezTo>
                  <a:cubicBezTo>
                    <a:pt x="90" y="3233"/>
                    <a:pt x="95" y="3219"/>
                    <a:pt x="96" y="3204"/>
                  </a:cubicBezTo>
                  <a:cubicBezTo>
                    <a:pt x="96" y="3192"/>
                    <a:pt x="99" y="3180"/>
                    <a:pt x="100" y="3166"/>
                  </a:cubicBezTo>
                  <a:lnTo>
                    <a:pt x="104" y="3129"/>
                  </a:lnTo>
                  <a:cubicBezTo>
                    <a:pt x="105" y="3116"/>
                    <a:pt x="104" y="3102"/>
                    <a:pt x="104" y="3090"/>
                  </a:cubicBezTo>
                  <a:cubicBezTo>
                    <a:pt x="102" y="3078"/>
                    <a:pt x="102" y="3065"/>
                    <a:pt x="104" y="3053"/>
                  </a:cubicBezTo>
                  <a:cubicBezTo>
                    <a:pt x="105" y="3040"/>
                    <a:pt x="106" y="3028"/>
                    <a:pt x="106" y="3015"/>
                  </a:cubicBezTo>
                  <a:cubicBezTo>
                    <a:pt x="107" y="3003"/>
                    <a:pt x="107" y="2989"/>
                    <a:pt x="110" y="2977"/>
                  </a:cubicBezTo>
                  <a:cubicBezTo>
                    <a:pt x="111" y="2965"/>
                    <a:pt x="113" y="2951"/>
                    <a:pt x="116" y="2940"/>
                  </a:cubicBezTo>
                  <a:cubicBezTo>
                    <a:pt x="118" y="2928"/>
                    <a:pt x="121" y="2914"/>
                    <a:pt x="122" y="2902"/>
                  </a:cubicBezTo>
                  <a:cubicBezTo>
                    <a:pt x="124" y="2890"/>
                    <a:pt x="124" y="2876"/>
                    <a:pt x="126" y="2865"/>
                  </a:cubicBezTo>
                  <a:cubicBezTo>
                    <a:pt x="126" y="2853"/>
                    <a:pt x="127" y="2839"/>
                    <a:pt x="128" y="2827"/>
                  </a:cubicBezTo>
                  <a:cubicBezTo>
                    <a:pt x="129" y="2815"/>
                    <a:pt x="133" y="2803"/>
                    <a:pt x="136" y="2791"/>
                  </a:cubicBezTo>
                  <a:cubicBezTo>
                    <a:pt x="139" y="2778"/>
                    <a:pt x="143" y="2765"/>
                    <a:pt x="144" y="2752"/>
                  </a:cubicBezTo>
                  <a:cubicBezTo>
                    <a:pt x="145" y="2738"/>
                    <a:pt x="147" y="2725"/>
                    <a:pt x="147" y="2712"/>
                  </a:cubicBezTo>
                  <a:cubicBezTo>
                    <a:pt x="148" y="2699"/>
                    <a:pt x="148" y="2687"/>
                    <a:pt x="149" y="2674"/>
                  </a:cubicBezTo>
                  <a:lnTo>
                    <a:pt x="154" y="2642"/>
                  </a:lnTo>
                  <a:cubicBezTo>
                    <a:pt x="155" y="2628"/>
                    <a:pt x="156" y="2614"/>
                    <a:pt x="159" y="2599"/>
                  </a:cubicBezTo>
                  <a:cubicBezTo>
                    <a:pt x="160" y="2587"/>
                    <a:pt x="164" y="2576"/>
                    <a:pt x="166" y="2564"/>
                  </a:cubicBezTo>
                  <a:cubicBezTo>
                    <a:pt x="171" y="2550"/>
                    <a:pt x="175" y="2538"/>
                    <a:pt x="176" y="2524"/>
                  </a:cubicBezTo>
                  <a:cubicBezTo>
                    <a:pt x="177" y="2511"/>
                    <a:pt x="179" y="2499"/>
                    <a:pt x="180" y="2486"/>
                  </a:cubicBezTo>
                  <a:cubicBezTo>
                    <a:pt x="181" y="2474"/>
                    <a:pt x="182" y="2460"/>
                    <a:pt x="185" y="2448"/>
                  </a:cubicBezTo>
                  <a:cubicBezTo>
                    <a:pt x="187" y="2436"/>
                    <a:pt x="191" y="2426"/>
                    <a:pt x="195" y="2414"/>
                  </a:cubicBezTo>
                  <a:cubicBezTo>
                    <a:pt x="199" y="2401"/>
                    <a:pt x="203" y="2388"/>
                    <a:pt x="206" y="2374"/>
                  </a:cubicBezTo>
                  <a:cubicBezTo>
                    <a:pt x="208" y="2361"/>
                    <a:pt x="208" y="2347"/>
                    <a:pt x="208" y="2334"/>
                  </a:cubicBezTo>
                  <a:cubicBezTo>
                    <a:pt x="208" y="2321"/>
                    <a:pt x="209" y="2309"/>
                    <a:pt x="211" y="2298"/>
                  </a:cubicBezTo>
                  <a:cubicBezTo>
                    <a:pt x="214" y="2286"/>
                    <a:pt x="217" y="2272"/>
                    <a:pt x="219" y="2260"/>
                  </a:cubicBezTo>
                  <a:cubicBezTo>
                    <a:pt x="220" y="2248"/>
                    <a:pt x="223" y="2235"/>
                    <a:pt x="225" y="2223"/>
                  </a:cubicBezTo>
                  <a:cubicBezTo>
                    <a:pt x="231" y="2197"/>
                    <a:pt x="235" y="2174"/>
                    <a:pt x="240" y="2148"/>
                  </a:cubicBezTo>
                  <a:cubicBezTo>
                    <a:pt x="244" y="2135"/>
                    <a:pt x="244" y="2121"/>
                    <a:pt x="245" y="2108"/>
                  </a:cubicBezTo>
                  <a:cubicBezTo>
                    <a:pt x="246" y="2096"/>
                    <a:pt x="246" y="2084"/>
                    <a:pt x="249" y="2072"/>
                  </a:cubicBezTo>
                  <a:cubicBezTo>
                    <a:pt x="251" y="2060"/>
                    <a:pt x="255" y="2050"/>
                    <a:pt x="261" y="2037"/>
                  </a:cubicBezTo>
                  <a:cubicBezTo>
                    <a:pt x="266" y="2025"/>
                    <a:pt x="271" y="2012"/>
                    <a:pt x="274" y="1998"/>
                  </a:cubicBezTo>
                  <a:lnTo>
                    <a:pt x="279" y="1975"/>
                  </a:lnTo>
                  <a:cubicBezTo>
                    <a:pt x="283" y="1956"/>
                    <a:pt x="286" y="1940"/>
                    <a:pt x="290" y="1923"/>
                  </a:cubicBezTo>
                  <a:cubicBezTo>
                    <a:pt x="293" y="1910"/>
                    <a:pt x="295" y="1895"/>
                    <a:pt x="299" y="1880"/>
                  </a:cubicBezTo>
                  <a:lnTo>
                    <a:pt x="306" y="1849"/>
                  </a:lnTo>
                  <a:cubicBezTo>
                    <a:pt x="309" y="1836"/>
                    <a:pt x="310" y="1822"/>
                    <a:pt x="311" y="1810"/>
                  </a:cubicBezTo>
                  <a:cubicBezTo>
                    <a:pt x="313" y="1798"/>
                    <a:pt x="314" y="1785"/>
                    <a:pt x="316" y="1773"/>
                  </a:cubicBezTo>
                  <a:cubicBezTo>
                    <a:pt x="320" y="1761"/>
                    <a:pt x="322" y="1750"/>
                    <a:pt x="324" y="1736"/>
                  </a:cubicBezTo>
                  <a:cubicBezTo>
                    <a:pt x="325" y="1723"/>
                    <a:pt x="327" y="1710"/>
                    <a:pt x="330" y="1698"/>
                  </a:cubicBezTo>
                  <a:cubicBezTo>
                    <a:pt x="335" y="1681"/>
                    <a:pt x="340" y="1664"/>
                    <a:pt x="343" y="1646"/>
                  </a:cubicBezTo>
                  <a:lnTo>
                    <a:pt x="348" y="1624"/>
                  </a:lnTo>
                  <a:cubicBezTo>
                    <a:pt x="352" y="1613"/>
                    <a:pt x="357" y="1601"/>
                    <a:pt x="361" y="1589"/>
                  </a:cubicBezTo>
                  <a:cubicBezTo>
                    <a:pt x="367" y="1575"/>
                    <a:pt x="370" y="1563"/>
                    <a:pt x="374" y="1552"/>
                  </a:cubicBezTo>
                  <a:cubicBezTo>
                    <a:pt x="378" y="1539"/>
                    <a:pt x="383" y="1528"/>
                    <a:pt x="388" y="1516"/>
                  </a:cubicBezTo>
                  <a:cubicBezTo>
                    <a:pt x="393" y="1504"/>
                    <a:pt x="397" y="1493"/>
                    <a:pt x="401" y="1480"/>
                  </a:cubicBezTo>
                  <a:cubicBezTo>
                    <a:pt x="405" y="1467"/>
                    <a:pt x="406" y="1453"/>
                    <a:pt x="407" y="1440"/>
                  </a:cubicBezTo>
                  <a:cubicBezTo>
                    <a:pt x="410" y="1426"/>
                    <a:pt x="412" y="1414"/>
                    <a:pt x="415" y="1404"/>
                  </a:cubicBezTo>
                  <a:cubicBezTo>
                    <a:pt x="417" y="1393"/>
                    <a:pt x="422" y="1382"/>
                    <a:pt x="429" y="1372"/>
                  </a:cubicBezTo>
                  <a:cubicBezTo>
                    <a:pt x="436" y="1360"/>
                    <a:pt x="443" y="1348"/>
                    <a:pt x="447" y="1334"/>
                  </a:cubicBezTo>
                  <a:cubicBezTo>
                    <a:pt x="450" y="1319"/>
                    <a:pt x="452" y="1306"/>
                    <a:pt x="453" y="1292"/>
                  </a:cubicBezTo>
                  <a:cubicBezTo>
                    <a:pt x="455" y="1281"/>
                    <a:pt x="455" y="1269"/>
                    <a:pt x="459" y="1258"/>
                  </a:cubicBezTo>
                  <a:cubicBezTo>
                    <a:pt x="463" y="1246"/>
                    <a:pt x="468" y="1233"/>
                    <a:pt x="474" y="1222"/>
                  </a:cubicBezTo>
                  <a:cubicBezTo>
                    <a:pt x="477" y="1210"/>
                    <a:pt x="482" y="1199"/>
                    <a:pt x="487" y="1187"/>
                  </a:cubicBezTo>
                  <a:cubicBezTo>
                    <a:pt x="492" y="1173"/>
                    <a:pt x="493" y="1161"/>
                    <a:pt x="496" y="1147"/>
                  </a:cubicBezTo>
                  <a:cubicBezTo>
                    <a:pt x="498" y="1135"/>
                    <a:pt x="501" y="1123"/>
                    <a:pt x="504" y="1112"/>
                  </a:cubicBezTo>
                  <a:cubicBezTo>
                    <a:pt x="508" y="1098"/>
                    <a:pt x="513" y="1087"/>
                    <a:pt x="519" y="1075"/>
                  </a:cubicBezTo>
                  <a:cubicBezTo>
                    <a:pt x="523" y="1064"/>
                    <a:pt x="528" y="1051"/>
                    <a:pt x="533" y="1041"/>
                  </a:cubicBezTo>
                  <a:cubicBezTo>
                    <a:pt x="536" y="1030"/>
                    <a:pt x="541" y="1019"/>
                    <a:pt x="549" y="1007"/>
                  </a:cubicBezTo>
                  <a:cubicBezTo>
                    <a:pt x="555" y="996"/>
                    <a:pt x="561" y="985"/>
                    <a:pt x="566" y="973"/>
                  </a:cubicBezTo>
                  <a:cubicBezTo>
                    <a:pt x="570" y="959"/>
                    <a:pt x="577" y="947"/>
                    <a:pt x="582" y="936"/>
                  </a:cubicBezTo>
                  <a:cubicBezTo>
                    <a:pt x="587" y="925"/>
                    <a:pt x="593" y="914"/>
                    <a:pt x="597" y="903"/>
                  </a:cubicBezTo>
                  <a:cubicBezTo>
                    <a:pt x="602" y="891"/>
                    <a:pt x="606" y="880"/>
                    <a:pt x="610" y="868"/>
                  </a:cubicBezTo>
                  <a:cubicBezTo>
                    <a:pt x="614" y="855"/>
                    <a:pt x="618" y="842"/>
                    <a:pt x="624" y="831"/>
                  </a:cubicBezTo>
                  <a:cubicBezTo>
                    <a:pt x="629" y="819"/>
                    <a:pt x="631" y="805"/>
                    <a:pt x="636" y="793"/>
                  </a:cubicBezTo>
                  <a:cubicBezTo>
                    <a:pt x="638" y="781"/>
                    <a:pt x="641" y="770"/>
                    <a:pt x="646" y="759"/>
                  </a:cubicBezTo>
                  <a:cubicBezTo>
                    <a:pt x="651" y="749"/>
                    <a:pt x="658" y="740"/>
                    <a:pt x="667" y="729"/>
                  </a:cubicBezTo>
                  <a:cubicBezTo>
                    <a:pt x="674" y="718"/>
                    <a:pt x="683" y="707"/>
                    <a:pt x="689" y="696"/>
                  </a:cubicBezTo>
                  <a:cubicBezTo>
                    <a:pt x="694" y="682"/>
                    <a:pt x="702" y="670"/>
                    <a:pt x="709" y="658"/>
                  </a:cubicBezTo>
                  <a:cubicBezTo>
                    <a:pt x="715" y="647"/>
                    <a:pt x="720" y="638"/>
                    <a:pt x="726" y="628"/>
                  </a:cubicBezTo>
                  <a:cubicBezTo>
                    <a:pt x="732" y="616"/>
                    <a:pt x="734" y="604"/>
                    <a:pt x="738" y="590"/>
                  </a:cubicBezTo>
                  <a:cubicBezTo>
                    <a:pt x="743" y="578"/>
                    <a:pt x="745" y="566"/>
                    <a:pt x="750" y="556"/>
                  </a:cubicBezTo>
                  <a:cubicBezTo>
                    <a:pt x="756" y="546"/>
                    <a:pt x="764" y="536"/>
                    <a:pt x="774" y="526"/>
                  </a:cubicBezTo>
                  <a:cubicBezTo>
                    <a:pt x="781" y="518"/>
                    <a:pt x="791" y="507"/>
                    <a:pt x="797" y="496"/>
                  </a:cubicBezTo>
                  <a:lnTo>
                    <a:pt x="809" y="477"/>
                  </a:lnTo>
                  <a:cubicBezTo>
                    <a:pt x="819" y="461"/>
                    <a:pt x="828" y="446"/>
                    <a:pt x="838" y="432"/>
                  </a:cubicBezTo>
                  <a:cubicBezTo>
                    <a:pt x="847" y="418"/>
                    <a:pt x="856" y="405"/>
                    <a:pt x="866" y="393"/>
                  </a:cubicBezTo>
                  <a:cubicBezTo>
                    <a:pt x="871" y="386"/>
                    <a:pt x="877" y="379"/>
                    <a:pt x="882" y="371"/>
                  </a:cubicBezTo>
                  <a:cubicBezTo>
                    <a:pt x="889" y="359"/>
                    <a:pt x="895" y="348"/>
                    <a:pt x="900" y="336"/>
                  </a:cubicBezTo>
                  <a:cubicBezTo>
                    <a:pt x="905" y="323"/>
                    <a:pt x="911" y="311"/>
                    <a:pt x="918" y="304"/>
                  </a:cubicBezTo>
                  <a:cubicBezTo>
                    <a:pt x="934" y="283"/>
                    <a:pt x="950" y="263"/>
                    <a:pt x="967" y="245"/>
                  </a:cubicBezTo>
                  <a:cubicBezTo>
                    <a:pt x="975" y="234"/>
                    <a:pt x="988" y="223"/>
                    <a:pt x="999" y="214"/>
                  </a:cubicBezTo>
                  <a:cubicBezTo>
                    <a:pt x="1006" y="207"/>
                    <a:pt x="1013" y="199"/>
                    <a:pt x="1021" y="192"/>
                  </a:cubicBezTo>
                  <a:cubicBezTo>
                    <a:pt x="1028" y="186"/>
                    <a:pt x="1036" y="177"/>
                    <a:pt x="1043" y="170"/>
                  </a:cubicBezTo>
                  <a:cubicBezTo>
                    <a:pt x="1053" y="159"/>
                    <a:pt x="1063" y="148"/>
                    <a:pt x="1074" y="139"/>
                  </a:cubicBezTo>
                  <a:cubicBezTo>
                    <a:pt x="1084" y="129"/>
                    <a:pt x="1096" y="123"/>
                    <a:pt x="1108" y="116"/>
                  </a:cubicBezTo>
                  <a:cubicBezTo>
                    <a:pt x="1119" y="111"/>
                    <a:pt x="1128" y="105"/>
                    <a:pt x="1138" y="98"/>
                  </a:cubicBezTo>
                  <a:cubicBezTo>
                    <a:pt x="1152" y="87"/>
                    <a:pt x="1168" y="80"/>
                    <a:pt x="1183" y="71"/>
                  </a:cubicBezTo>
                  <a:cubicBezTo>
                    <a:pt x="1189" y="68"/>
                    <a:pt x="1197" y="65"/>
                    <a:pt x="1203" y="60"/>
                  </a:cubicBezTo>
                  <a:cubicBezTo>
                    <a:pt x="1224" y="50"/>
                    <a:pt x="1245" y="41"/>
                    <a:pt x="1266" y="32"/>
                  </a:cubicBezTo>
                  <a:lnTo>
                    <a:pt x="1270" y="31"/>
                  </a:lnTo>
                  <a:cubicBezTo>
                    <a:pt x="1278" y="26"/>
                    <a:pt x="1280" y="18"/>
                    <a:pt x="1277" y="10"/>
                  </a:cubicBezTo>
                  <a:cubicBezTo>
                    <a:pt x="1274" y="4"/>
                    <a:pt x="1267" y="0"/>
                    <a:pt x="12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" name="Google Shape;897;p34"/>
          <p:cNvGrpSpPr/>
          <p:nvPr/>
        </p:nvGrpSpPr>
        <p:grpSpPr>
          <a:xfrm>
            <a:off x="3615338" y="3111999"/>
            <a:ext cx="837052" cy="1109970"/>
            <a:chOff x="8888675" y="2264100"/>
            <a:chExt cx="340750" cy="451850"/>
          </a:xfrm>
        </p:grpSpPr>
        <p:sp>
          <p:nvSpPr>
            <p:cNvPr id="898" name="Google Shape;898;p34"/>
            <p:cNvSpPr/>
            <p:nvPr/>
          </p:nvSpPr>
          <p:spPr>
            <a:xfrm>
              <a:off x="8959700" y="2264100"/>
              <a:ext cx="197900" cy="161750"/>
            </a:xfrm>
            <a:custGeom>
              <a:avLst/>
              <a:gdLst/>
              <a:ahLst/>
              <a:cxnLst/>
              <a:rect l="l" t="t" r="r" b="b"/>
              <a:pathLst>
                <a:path w="7916" h="6470" extrusionOk="0">
                  <a:moveTo>
                    <a:pt x="3312" y="1"/>
                  </a:moveTo>
                  <a:cubicBezTo>
                    <a:pt x="3272" y="1"/>
                    <a:pt x="3272" y="2"/>
                    <a:pt x="3234" y="2"/>
                  </a:cubicBezTo>
                  <a:cubicBezTo>
                    <a:pt x="3195" y="2"/>
                    <a:pt x="3195" y="10"/>
                    <a:pt x="3157" y="10"/>
                  </a:cubicBezTo>
                  <a:cubicBezTo>
                    <a:pt x="3117" y="10"/>
                    <a:pt x="3117" y="8"/>
                    <a:pt x="3078" y="8"/>
                  </a:cubicBezTo>
                  <a:cubicBezTo>
                    <a:pt x="3053" y="8"/>
                    <a:pt x="3028" y="11"/>
                    <a:pt x="3002" y="11"/>
                  </a:cubicBezTo>
                  <a:cubicBezTo>
                    <a:pt x="3001" y="12"/>
                    <a:pt x="3000" y="12"/>
                    <a:pt x="2998" y="12"/>
                  </a:cubicBezTo>
                  <a:cubicBezTo>
                    <a:pt x="2978" y="12"/>
                    <a:pt x="2956" y="5"/>
                    <a:pt x="2937" y="5"/>
                  </a:cubicBezTo>
                  <a:cubicBezTo>
                    <a:pt x="2933" y="5"/>
                    <a:pt x="2930" y="6"/>
                    <a:pt x="2926" y="6"/>
                  </a:cubicBezTo>
                  <a:lnTo>
                    <a:pt x="2849" y="14"/>
                  </a:lnTo>
                  <a:cubicBezTo>
                    <a:pt x="2825" y="17"/>
                    <a:pt x="2800" y="28"/>
                    <a:pt x="2774" y="32"/>
                  </a:cubicBezTo>
                  <a:cubicBezTo>
                    <a:pt x="2750" y="35"/>
                    <a:pt x="2725" y="44"/>
                    <a:pt x="2699" y="49"/>
                  </a:cubicBezTo>
                  <a:cubicBezTo>
                    <a:pt x="2675" y="54"/>
                    <a:pt x="2649" y="55"/>
                    <a:pt x="2624" y="61"/>
                  </a:cubicBezTo>
                  <a:cubicBezTo>
                    <a:pt x="2601" y="67"/>
                    <a:pt x="2576" y="80"/>
                    <a:pt x="2553" y="86"/>
                  </a:cubicBezTo>
                  <a:cubicBezTo>
                    <a:pt x="2528" y="93"/>
                    <a:pt x="2500" y="91"/>
                    <a:pt x="2476" y="98"/>
                  </a:cubicBezTo>
                  <a:cubicBezTo>
                    <a:pt x="2452" y="107"/>
                    <a:pt x="2431" y="126"/>
                    <a:pt x="2408" y="136"/>
                  </a:cubicBezTo>
                  <a:cubicBezTo>
                    <a:pt x="2383" y="145"/>
                    <a:pt x="2361" y="155"/>
                    <a:pt x="2338" y="166"/>
                  </a:cubicBezTo>
                  <a:cubicBezTo>
                    <a:pt x="2316" y="176"/>
                    <a:pt x="2286" y="172"/>
                    <a:pt x="2263" y="184"/>
                  </a:cubicBezTo>
                  <a:cubicBezTo>
                    <a:pt x="2241" y="195"/>
                    <a:pt x="2222" y="215"/>
                    <a:pt x="2199" y="227"/>
                  </a:cubicBezTo>
                  <a:cubicBezTo>
                    <a:pt x="2177" y="239"/>
                    <a:pt x="2156" y="254"/>
                    <a:pt x="2134" y="265"/>
                  </a:cubicBezTo>
                  <a:cubicBezTo>
                    <a:pt x="2112" y="279"/>
                    <a:pt x="2083" y="284"/>
                    <a:pt x="2062" y="296"/>
                  </a:cubicBezTo>
                  <a:cubicBezTo>
                    <a:pt x="2041" y="310"/>
                    <a:pt x="2024" y="333"/>
                    <a:pt x="2005" y="348"/>
                  </a:cubicBezTo>
                  <a:cubicBezTo>
                    <a:pt x="1984" y="362"/>
                    <a:pt x="1964" y="378"/>
                    <a:pt x="1943" y="393"/>
                  </a:cubicBezTo>
                  <a:cubicBezTo>
                    <a:pt x="1923" y="408"/>
                    <a:pt x="1896" y="415"/>
                    <a:pt x="1877" y="431"/>
                  </a:cubicBezTo>
                  <a:cubicBezTo>
                    <a:pt x="1856" y="447"/>
                    <a:pt x="1841" y="471"/>
                    <a:pt x="1823" y="487"/>
                  </a:cubicBezTo>
                  <a:cubicBezTo>
                    <a:pt x="1804" y="504"/>
                    <a:pt x="1789" y="525"/>
                    <a:pt x="1771" y="543"/>
                  </a:cubicBezTo>
                  <a:cubicBezTo>
                    <a:pt x="1751" y="560"/>
                    <a:pt x="1728" y="573"/>
                    <a:pt x="1711" y="590"/>
                  </a:cubicBezTo>
                  <a:cubicBezTo>
                    <a:pt x="1692" y="608"/>
                    <a:pt x="1674" y="626"/>
                    <a:pt x="1657" y="644"/>
                  </a:cubicBezTo>
                  <a:cubicBezTo>
                    <a:pt x="1639" y="664"/>
                    <a:pt x="1632" y="691"/>
                    <a:pt x="1616" y="710"/>
                  </a:cubicBezTo>
                  <a:cubicBezTo>
                    <a:pt x="1600" y="730"/>
                    <a:pt x="1585" y="751"/>
                    <a:pt x="1569" y="771"/>
                  </a:cubicBezTo>
                  <a:cubicBezTo>
                    <a:pt x="1555" y="790"/>
                    <a:pt x="1537" y="811"/>
                    <a:pt x="1524" y="831"/>
                  </a:cubicBezTo>
                  <a:cubicBezTo>
                    <a:pt x="1509" y="852"/>
                    <a:pt x="1493" y="870"/>
                    <a:pt x="1480" y="892"/>
                  </a:cubicBezTo>
                  <a:cubicBezTo>
                    <a:pt x="1466" y="913"/>
                    <a:pt x="1451" y="934"/>
                    <a:pt x="1439" y="956"/>
                  </a:cubicBezTo>
                  <a:cubicBezTo>
                    <a:pt x="1427" y="980"/>
                    <a:pt x="1419" y="1003"/>
                    <a:pt x="1407" y="1026"/>
                  </a:cubicBezTo>
                  <a:cubicBezTo>
                    <a:pt x="1396" y="1049"/>
                    <a:pt x="1381" y="1069"/>
                    <a:pt x="1370" y="1093"/>
                  </a:cubicBezTo>
                  <a:cubicBezTo>
                    <a:pt x="1359" y="1116"/>
                    <a:pt x="1352" y="1140"/>
                    <a:pt x="1341" y="1164"/>
                  </a:cubicBezTo>
                  <a:cubicBezTo>
                    <a:pt x="1331" y="1189"/>
                    <a:pt x="1325" y="1212"/>
                    <a:pt x="1316" y="1237"/>
                  </a:cubicBezTo>
                  <a:cubicBezTo>
                    <a:pt x="1307" y="1260"/>
                    <a:pt x="1291" y="1282"/>
                    <a:pt x="1283" y="1306"/>
                  </a:cubicBezTo>
                  <a:cubicBezTo>
                    <a:pt x="1275" y="1330"/>
                    <a:pt x="1277" y="1357"/>
                    <a:pt x="1268" y="1381"/>
                  </a:cubicBezTo>
                  <a:cubicBezTo>
                    <a:pt x="1258" y="1417"/>
                    <a:pt x="1256" y="1417"/>
                    <a:pt x="1246" y="1453"/>
                  </a:cubicBezTo>
                  <a:cubicBezTo>
                    <a:pt x="1235" y="1490"/>
                    <a:pt x="1229" y="1489"/>
                    <a:pt x="1218" y="1524"/>
                  </a:cubicBezTo>
                  <a:cubicBezTo>
                    <a:pt x="1207" y="1560"/>
                    <a:pt x="1213" y="1561"/>
                    <a:pt x="1203" y="1599"/>
                  </a:cubicBezTo>
                  <a:cubicBezTo>
                    <a:pt x="1192" y="1635"/>
                    <a:pt x="1192" y="1635"/>
                    <a:pt x="1181" y="1673"/>
                  </a:cubicBezTo>
                  <a:cubicBezTo>
                    <a:pt x="1171" y="1709"/>
                    <a:pt x="1168" y="1709"/>
                    <a:pt x="1159" y="1746"/>
                  </a:cubicBezTo>
                  <a:cubicBezTo>
                    <a:pt x="1148" y="1781"/>
                    <a:pt x="1150" y="1783"/>
                    <a:pt x="1140" y="1818"/>
                  </a:cubicBezTo>
                  <a:cubicBezTo>
                    <a:pt x="1129" y="1855"/>
                    <a:pt x="1135" y="1858"/>
                    <a:pt x="1125" y="1893"/>
                  </a:cubicBezTo>
                  <a:cubicBezTo>
                    <a:pt x="1114" y="1930"/>
                    <a:pt x="1105" y="1928"/>
                    <a:pt x="1096" y="1965"/>
                  </a:cubicBezTo>
                  <a:cubicBezTo>
                    <a:pt x="1085" y="2001"/>
                    <a:pt x="1098" y="2005"/>
                    <a:pt x="1089" y="2041"/>
                  </a:cubicBezTo>
                  <a:cubicBezTo>
                    <a:pt x="1079" y="2078"/>
                    <a:pt x="1076" y="2078"/>
                    <a:pt x="1066" y="2113"/>
                  </a:cubicBezTo>
                  <a:cubicBezTo>
                    <a:pt x="1055" y="2149"/>
                    <a:pt x="1054" y="2149"/>
                    <a:pt x="1044" y="2186"/>
                  </a:cubicBezTo>
                  <a:cubicBezTo>
                    <a:pt x="1034" y="2222"/>
                    <a:pt x="1039" y="2223"/>
                    <a:pt x="1028" y="2261"/>
                  </a:cubicBezTo>
                  <a:cubicBezTo>
                    <a:pt x="1018" y="2297"/>
                    <a:pt x="1011" y="2295"/>
                    <a:pt x="1002" y="2332"/>
                  </a:cubicBezTo>
                  <a:cubicBezTo>
                    <a:pt x="991" y="2368"/>
                    <a:pt x="998" y="2370"/>
                    <a:pt x="988" y="2406"/>
                  </a:cubicBezTo>
                  <a:cubicBezTo>
                    <a:pt x="977" y="2443"/>
                    <a:pt x="977" y="2443"/>
                    <a:pt x="966" y="2480"/>
                  </a:cubicBezTo>
                  <a:cubicBezTo>
                    <a:pt x="955" y="2517"/>
                    <a:pt x="953" y="2517"/>
                    <a:pt x="943" y="2552"/>
                  </a:cubicBezTo>
                  <a:cubicBezTo>
                    <a:pt x="932" y="2589"/>
                    <a:pt x="927" y="2588"/>
                    <a:pt x="918" y="2625"/>
                  </a:cubicBezTo>
                  <a:cubicBezTo>
                    <a:pt x="907" y="2661"/>
                    <a:pt x="908" y="2662"/>
                    <a:pt x="899" y="2699"/>
                  </a:cubicBezTo>
                  <a:cubicBezTo>
                    <a:pt x="888" y="2734"/>
                    <a:pt x="888" y="2734"/>
                    <a:pt x="878" y="2772"/>
                  </a:cubicBezTo>
                  <a:cubicBezTo>
                    <a:pt x="868" y="2808"/>
                    <a:pt x="865" y="2808"/>
                    <a:pt x="856" y="2845"/>
                  </a:cubicBezTo>
                  <a:cubicBezTo>
                    <a:pt x="845" y="2881"/>
                    <a:pt x="855" y="2883"/>
                    <a:pt x="845" y="2921"/>
                  </a:cubicBezTo>
                  <a:cubicBezTo>
                    <a:pt x="834" y="2957"/>
                    <a:pt x="835" y="2957"/>
                    <a:pt x="825" y="2995"/>
                  </a:cubicBezTo>
                  <a:lnTo>
                    <a:pt x="803" y="3066"/>
                  </a:lnTo>
                  <a:cubicBezTo>
                    <a:pt x="793" y="3103"/>
                    <a:pt x="792" y="3103"/>
                    <a:pt x="781" y="3139"/>
                  </a:cubicBezTo>
                  <a:cubicBezTo>
                    <a:pt x="770" y="3176"/>
                    <a:pt x="768" y="3173"/>
                    <a:pt x="757" y="3211"/>
                  </a:cubicBezTo>
                  <a:lnTo>
                    <a:pt x="736" y="3284"/>
                  </a:lnTo>
                  <a:cubicBezTo>
                    <a:pt x="725" y="3320"/>
                    <a:pt x="723" y="3320"/>
                    <a:pt x="712" y="3356"/>
                  </a:cubicBezTo>
                  <a:cubicBezTo>
                    <a:pt x="702" y="3392"/>
                    <a:pt x="712" y="3395"/>
                    <a:pt x="702" y="3433"/>
                  </a:cubicBezTo>
                  <a:cubicBezTo>
                    <a:pt x="691" y="3468"/>
                    <a:pt x="682" y="3466"/>
                    <a:pt x="673" y="3503"/>
                  </a:cubicBezTo>
                  <a:cubicBezTo>
                    <a:pt x="662" y="3540"/>
                    <a:pt x="659" y="3540"/>
                    <a:pt x="650" y="3575"/>
                  </a:cubicBezTo>
                  <a:cubicBezTo>
                    <a:pt x="639" y="3612"/>
                    <a:pt x="639" y="3612"/>
                    <a:pt x="629" y="3649"/>
                  </a:cubicBezTo>
                  <a:cubicBezTo>
                    <a:pt x="618" y="3685"/>
                    <a:pt x="619" y="3686"/>
                    <a:pt x="608" y="3723"/>
                  </a:cubicBezTo>
                  <a:cubicBezTo>
                    <a:pt x="598" y="3759"/>
                    <a:pt x="603" y="3760"/>
                    <a:pt x="592" y="3798"/>
                  </a:cubicBezTo>
                  <a:cubicBezTo>
                    <a:pt x="582" y="3834"/>
                    <a:pt x="575" y="3832"/>
                    <a:pt x="566" y="3869"/>
                  </a:cubicBezTo>
                  <a:cubicBezTo>
                    <a:pt x="555" y="3905"/>
                    <a:pt x="567" y="3909"/>
                    <a:pt x="556" y="3945"/>
                  </a:cubicBezTo>
                  <a:cubicBezTo>
                    <a:pt x="545" y="3981"/>
                    <a:pt x="535" y="3979"/>
                    <a:pt x="524" y="4014"/>
                  </a:cubicBezTo>
                  <a:cubicBezTo>
                    <a:pt x="513" y="4051"/>
                    <a:pt x="522" y="4054"/>
                    <a:pt x="511" y="4089"/>
                  </a:cubicBezTo>
                  <a:cubicBezTo>
                    <a:pt x="500" y="4126"/>
                    <a:pt x="496" y="4125"/>
                    <a:pt x="485" y="4162"/>
                  </a:cubicBezTo>
                  <a:cubicBezTo>
                    <a:pt x="475" y="4198"/>
                    <a:pt x="482" y="4201"/>
                    <a:pt x="473" y="4237"/>
                  </a:cubicBezTo>
                  <a:cubicBezTo>
                    <a:pt x="463" y="4273"/>
                    <a:pt x="453" y="4270"/>
                    <a:pt x="442" y="4308"/>
                  </a:cubicBezTo>
                  <a:cubicBezTo>
                    <a:pt x="432" y="4344"/>
                    <a:pt x="445" y="4348"/>
                    <a:pt x="434" y="4384"/>
                  </a:cubicBezTo>
                  <a:cubicBezTo>
                    <a:pt x="423" y="4420"/>
                    <a:pt x="412" y="4418"/>
                    <a:pt x="404" y="4453"/>
                  </a:cubicBezTo>
                  <a:cubicBezTo>
                    <a:pt x="393" y="4490"/>
                    <a:pt x="405" y="4494"/>
                    <a:pt x="395" y="4531"/>
                  </a:cubicBezTo>
                  <a:cubicBezTo>
                    <a:pt x="385" y="4566"/>
                    <a:pt x="377" y="4565"/>
                    <a:pt x="366" y="4601"/>
                  </a:cubicBezTo>
                  <a:cubicBezTo>
                    <a:pt x="356" y="4638"/>
                    <a:pt x="357" y="4639"/>
                    <a:pt x="347" y="4675"/>
                  </a:cubicBezTo>
                  <a:cubicBezTo>
                    <a:pt x="336" y="4710"/>
                    <a:pt x="343" y="4714"/>
                    <a:pt x="332" y="4750"/>
                  </a:cubicBezTo>
                  <a:cubicBezTo>
                    <a:pt x="321" y="4785"/>
                    <a:pt x="310" y="4783"/>
                    <a:pt x="300" y="4820"/>
                  </a:cubicBezTo>
                  <a:cubicBezTo>
                    <a:pt x="289" y="4855"/>
                    <a:pt x="299" y="4858"/>
                    <a:pt x="289" y="4896"/>
                  </a:cubicBezTo>
                  <a:cubicBezTo>
                    <a:pt x="279" y="4932"/>
                    <a:pt x="275" y="4930"/>
                    <a:pt x="265" y="4966"/>
                  </a:cubicBezTo>
                  <a:cubicBezTo>
                    <a:pt x="254" y="5003"/>
                    <a:pt x="260" y="5005"/>
                    <a:pt x="250" y="5041"/>
                  </a:cubicBezTo>
                  <a:cubicBezTo>
                    <a:pt x="239" y="5078"/>
                    <a:pt x="238" y="5078"/>
                    <a:pt x="228" y="5115"/>
                  </a:cubicBezTo>
                  <a:cubicBezTo>
                    <a:pt x="217" y="5152"/>
                    <a:pt x="213" y="5150"/>
                    <a:pt x="202" y="5187"/>
                  </a:cubicBezTo>
                  <a:cubicBezTo>
                    <a:pt x="192" y="5224"/>
                    <a:pt x="192" y="5224"/>
                    <a:pt x="181" y="5261"/>
                  </a:cubicBezTo>
                  <a:cubicBezTo>
                    <a:pt x="170" y="5297"/>
                    <a:pt x="169" y="5297"/>
                    <a:pt x="160" y="5335"/>
                  </a:cubicBezTo>
                  <a:cubicBezTo>
                    <a:pt x="149" y="5371"/>
                    <a:pt x="147" y="5371"/>
                    <a:pt x="137" y="5407"/>
                  </a:cubicBezTo>
                  <a:cubicBezTo>
                    <a:pt x="126" y="5443"/>
                    <a:pt x="134" y="5446"/>
                    <a:pt x="123" y="5484"/>
                  </a:cubicBezTo>
                  <a:cubicBezTo>
                    <a:pt x="112" y="5521"/>
                    <a:pt x="121" y="5522"/>
                    <a:pt x="110" y="5559"/>
                  </a:cubicBezTo>
                  <a:cubicBezTo>
                    <a:pt x="100" y="5594"/>
                    <a:pt x="86" y="5591"/>
                    <a:pt x="75" y="5628"/>
                  </a:cubicBezTo>
                  <a:cubicBezTo>
                    <a:pt x="64" y="5666"/>
                    <a:pt x="78" y="5668"/>
                    <a:pt x="67" y="5706"/>
                  </a:cubicBezTo>
                  <a:cubicBezTo>
                    <a:pt x="57" y="5743"/>
                    <a:pt x="45" y="5739"/>
                    <a:pt x="35" y="5776"/>
                  </a:cubicBezTo>
                  <a:cubicBezTo>
                    <a:pt x="25" y="5814"/>
                    <a:pt x="25" y="5813"/>
                    <a:pt x="14" y="5850"/>
                  </a:cubicBezTo>
                  <a:cubicBezTo>
                    <a:pt x="8" y="5875"/>
                    <a:pt x="5" y="5899"/>
                    <a:pt x="3" y="5924"/>
                  </a:cubicBezTo>
                  <a:cubicBezTo>
                    <a:pt x="0" y="5950"/>
                    <a:pt x="3" y="5973"/>
                    <a:pt x="3" y="5998"/>
                  </a:cubicBezTo>
                  <a:cubicBezTo>
                    <a:pt x="4" y="6023"/>
                    <a:pt x="14" y="6046"/>
                    <a:pt x="19" y="6070"/>
                  </a:cubicBezTo>
                  <a:cubicBezTo>
                    <a:pt x="24" y="6094"/>
                    <a:pt x="24" y="6119"/>
                    <a:pt x="31" y="6143"/>
                  </a:cubicBezTo>
                  <a:cubicBezTo>
                    <a:pt x="40" y="6165"/>
                    <a:pt x="48" y="6189"/>
                    <a:pt x="59" y="6210"/>
                  </a:cubicBezTo>
                  <a:cubicBezTo>
                    <a:pt x="72" y="6231"/>
                    <a:pt x="91" y="6248"/>
                    <a:pt x="106" y="6268"/>
                  </a:cubicBezTo>
                  <a:cubicBezTo>
                    <a:pt x="121" y="6288"/>
                    <a:pt x="129" y="6314"/>
                    <a:pt x="147" y="6331"/>
                  </a:cubicBezTo>
                  <a:cubicBezTo>
                    <a:pt x="164" y="6348"/>
                    <a:pt x="184" y="6364"/>
                    <a:pt x="204" y="6378"/>
                  </a:cubicBezTo>
                  <a:cubicBezTo>
                    <a:pt x="224" y="6392"/>
                    <a:pt x="250" y="6396"/>
                    <a:pt x="272" y="6407"/>
                  </a:cubicBezTo>
                  <a:cubicBezTo>
                    <a:pt x="293" y="6418"/>
                    <a:pt x="316" y="6429"/>
                    <a:pt x="340" y="6437"/>
                  </a:cubicBezTo>
                  <a:cubicBezTo>
                    <a:pt x="362" y="6444"/>
                    <a:pt x="386" y="6453"/>
                    <a:pt x="410" y="6455"/>
                  </a:cubicBezTo>
                  <a:cubicBezTo>
                    <a:pt x="434" y="6460"/>
                    <a:pt x="458" y="6466"/>
                    <a:pt x="484" y="6466"/>
                  </a:cubicBezTo>
                  <a:cubicBezTo>
                    <a:pt x="523" y="6466"/>
                    <a:pt x="523" y="6467"/>
                    <a:pt x="560" y="6467"/>
                  </a:cubicBezTo>
                  <a:cubicBezTo>
                    <a:pt x="599" y="6467"/>
                    <a:pt x="599" y="6460"/>
                    <a:pt x="636" y="6460"/>
                  </a:cubicBezTo>
                  <a:lnTo>
                    <a:pt x="712" y="6460"/>
                  </a:lnTo>
                  <a:cubicBezTo>
                    <a:pt x="752" y="6460"/>
                    <a:pt x="752" y="6464"/>
                    <a:pt x="789" y="6464"/>
                  </a:cubicBezTo>
                  <a:cubicBezTo>
                    <a:pt x="828" y="6464"/>
                    <a:pt x="828" y="6459"/>
                    <a:pt x="865" y="6459"/>
                  </a:cubicBezTo>
                  <a:cubicBezTo>
                    <a:pt x="904" y="6459"/>
                    <a:pt x="904" y="6465"/>
                    <a:pt x="942" y="6465"/>
                  </a:cubicBezTo>
                  <a:cubicBezTo>
                    <a:pt x="980" y="6465"/>
                    <a:pt x="980" y="6460"/>
                    <a:pt x="1018" y="6460"/>
                  </a:cubicBezTo>
                  <a:lnTo>
                    <a:pt x="1095" y="6460"/>
                  </a:lnTo>
                  <a:cubicBezTo>
                    <a:pt x="1133" y="6460"/>
                    <a:pt x="1133" y="6453"/>
                    <a:pt x="1171" y="6453"/>
                  </a:cubicBezTo>
                  <a:cubicBezTo>
                    <a:pt x="1209" y="6453"/>
                    <a:pt x="1209" y="6464"/>
                    <a:pt x="1247" y="6464"/>
                  </a:cubicBezTo>
                  <a:cubicBezTo>
                    <a:pt x="1285" y="6464"/>
                    <a:pt x="1285" y="6462"/>
                    <a:pt x="1323" y="6462"/>
                  </a:cubicBezTo>
                  <a:cubicBezTo>
                    <a:pt x="1362" y="6462"/>
                    <a:pt x="1362" y="6461"/>
                    <a:pt x="1400" y="6461"/>
                  </a:cubicBezTo>
                  <a:cubicBezTo>
                    <a:pt x="1439" y="6461"/>
                    <a:pt x="1439" y="6459"/>
                    <a:pt x="1476" y="6459"/>
                  </a:cubicBezTo>
                  <a:cubicBezTo>
                    <a:pt x="1515" y="6459"/>
                    <a:pt x="1515" y="6462"/>
                    <a:pt x="1552" y="6462"/>
                  </a:cubicBezTo>
                  <a:cubicBezTo>
                    <a:pt x="1591" y="6462"/>
                    <a:pt x="1591" y="6454"/>
                    <a:pt x="1628" y="6454"/>
                  </a:cubicBezTo>
                  <a:cubicBezTo>
                    <a:pt x="1668" y="6454"/>
                    <a:pt x="1668" y="6465"/>
                    <a:pt x="1705" y="6465"/>
                  </a:cubicBezTo>
                  <a:cubicBezTo>
                    <a:pt x="1744" y="6465"/>
                    <a:pt x="1744" y="6455"/>
                    <a:pt x="1781" y="6455"/>
                  </a:cubicBezTo>
                  <a:cubicBezTo>
                    <a:pt x="1820" y="6455"/>
                    <a:pt x="1820" y="6456"/>
                    <a:pt x="1857" y="6456"/>
                  </a:cubicBezTo>
                  <a:cubicBezTo>
                    <a:pt x="1896" y="6456"/>
                    <a:pt x="1896" y="6464"/>
                    <a:pt x="1933" y="6464"/>
                  </a:cubicBezTo>
                  <a:cubicBezTo>
                    <a:pt x="1973" y="6464"/>
                    <a:pt x="1973" y="6461"/>
                    <a:pt x="2011" y="6461"/>
                  </a:cubicBezTo>
                  <a:cubicBezTo>
                    <a:pt x="2049" y="6461"/>
                    <a:pt x="2049" y="6460"/>
                    <a:pt x="2087" y="6460"/>
                  </a:cubicBezTo>
                  <a:cubicBezTo>
                    <a:pt x="2125" y="6460"/>
                    <a:pt x="2125" y="6454"/>
                    <a:pt x="2163" y="6454"/>
                  </a:cubicBezTo>
                  <a:cubicBezTo>
                    <a:pt x="2201" y="6454"/>
                    <a:pt x="2201" y="6467"/>
                    <a:pt x="2239" y="6467"/>
                  </a:cubicBezTo>
                  <a:cubicBezTo>
                    <a:pt x="2278" y="6467"/>
                    <a:pt x="2278" y="6454"/>
                    <a:pt x="2316" y="6454"/>
                  </a:cubicBezTo>
                  <a:cubicBezTo>
                    <a:pt x="2354" y="6454"/>
                    <a:pt x="2354" y="6466"/>
                    <a:pt x="2392" y="6466"/>
                  </a:cubicBezTo>
                  <a:cubicBezTo>
                    <a:pt x="2430" y="6466"/>
                    <a:pt x="2430" y="6453"/>
                    <a:pt x="2468" y="6453"/>
                  </a:cubicBezTo>
                  <a:cubicBezTo>
                    <a:pt x="2506" y="6453"/>
                    <a:pt x="2506" y="6466"/>
                    <a:pt x="2544" y="6466"/>
                  </a:cubicBezTo>
                  <a:lnTo>
                    <a:pt x="2621" y="6466"/>
                  </a:lnTo>
                  <a:cubicBezTo>
                    <a:pt x="2659" y="6466"/>
                    <a:pt x="2660" y="6461"/>
                    <a:pt x="2697" y="6461"/>
                  </a:cubicBezTo>
                  <a:cubicBezTo>
                    <a:pt x="2735" y="6461"/>
                    <a:pt x="2736" y="6453"/>
                    <a:pt x="2773" y="6453"/>
                  </a:cubicBezTo>
                  <a:cubicBezTo>
                    <a:pt x="2812" y="6453"/>
                    <a:pt x="2812" y="6456"/>
                    <a:pt x="2849" y="6456"/>
                  </a:cubicBezTo>
                  <a:cubicBezTo>
                    <a:pt x="2889" y="6456"/>
                    <a:pt x="2889" y="6454"/>
                    <a:pt x="2926" y="6454"/>
                  </a:cubicBezTo>
                  <a:cubicBezTo>
                    <a:pt x="2965" y="6454"/>
                    <a:pt x="2965" y="6455"/>
                    <a:pt x="3002" y="6455"/>
                  </a:cubicBezTo>
                  <a:cubicBezTo>
                    <a:pt x="3041" y="6455"/>
                    <a:pt x="3041" y="6462"/>
                    <a:pt x="3078" y="6462"/>
                  </a:cubicBezTo>
                  <a:cubicBezTo>
                    <a:pt x="3117" y="6462"/>
                    <a:pt x="3117" y="6459"/>
                    <a:pt x="3154" y="6459"/>
                  </a:cubicBezTo>
                  <a:cubicBezTo>
                    <a:pt x="3194" y="6459"/>
                    <a:pt x="3194" y="6469"/>
                    <a:pt x="3232" y="6469"/>
                  </a:cubicBezTo>
                  <a:cubicBezTo>
                    <a:pt x="3270" y="6469"/>
                    <a:pt x="3270" y="6460"/>
                    <a:pt x="3308" y="6460"/>
                  </a:cubicBezTo>
                  <a:lnTo>
                    <a:pt x="3384" y="6460"/>
                  </a:lnTo>
                  <a:cubicBezTo>
                    <a:pt x="3422" y="6460"/>
                    <a:pt x="3422" y="6464"/>
                    <a:pt x="3460" y="6464"/>
                  </a:cubicBezTo>
                  <a:cubicBezTo>
                    <a:pt x="3499" y="6464"/>
                    <a:pt x="3499" y="6460"/>
                    <a:pt x="3537" y="6460"/>
                  </a:cubicBezTo>
                  <a:cubicBezTo>
                    <a:pt x="3575" y="6460"/>
                    <a:pt x="3575" y="6466"/>
                    <a:pt x="3613" y="6466"/>
                  </a:cubicBezTo>
                  <a:cubicBezTo>
                    <a:pt x="3651" y="6466"/>
                    <a:pt x="3651" y="6461"/>
                    <a:pt x="3689" y="6461"/>
                  </a:cubicBezTo>
                  <a:cubicBezTo>
                    <a:pt x="3728" y="6461"/>
                    <a:pt x="3728" y="6453"/>
                    <a:pt x="3765" y="6453"/>
                  </a:cubicBezTo>
                  <a:cubicBezTo>
                    <a:pt x="3805" y="6453"/>
                    <a:pt x="3805" y="6467"/>
                    <a:pt x="3842" y="6467"/>
                  </a:cubicBezTo>
                  <a:cubicBezTo>
                    <a:pt x="3881" y="6467"/>
                    <a:pt x="3881" y="6466"/>
                    <a:pt x="3918" y="6466"/>
                  </a:cubicBezTo>
                  <a:cubicBezTo>
                    <a:pt x="3957" y="6466"/>
                    <a:pt x="3957" y="6456"/>
                    <a:pt x="3994" y="6456"/>
                  </a:cubicBezTo>
                  <a:cubicBezTo>
                    <a:pt x="4033" y="6456"/>
                    <a:pt x="4033" y="6455"/>
                    <a:pt x="4070" y="6455"/>
                  </a:cubicBezTo>
                  <a:cubicBezTo>
                    <a:pt x="4110" y="6455"/>
                    <a:pt x="4110" y="6461"/>
                    <a:pt x="4147" y="6461"/>
                  </a:cubicBezTo>
                  <a:cubicBezTo>
                    <a:pt x="4186" y="6461"/>
                    <a:pt x="4186" y="6459"/>
                    <a:pt x="4223" y="6459"/>
                  </a:cubicBezTo>
                  <a:cubicBezTo>
                    <a:pt x="4262" y="6459"/>
                    <a:pt x="4262" y="6462"/>
                    <a:pt x="4300" y="6462"/>
                  </a:cubicBezTo>
                  <a:cubicBezTo>
                    <a:pt x="4338" y="6462"/>
                    <a:pt x="4338" y="6459"/>
                    <a:pt x="4376" y="6459"/>
                  </a:cubicBezTo>
                  <a:cubicBezTo>
                    <a:pt x="4415" y="6459"/>
                    <a:pt x="4415" y="6454"/>
                    <a:pt x="4453" y="6454"/>
                  </a:cubicBezTo>
                  <a:cubicBezTo>
                    <a:pt x="4491" y="6454"/>
                    <a:pt x="4491" y="6464"/>
                    <a:pt x="4529" y="6464"/>
                  </a:cubicBezTo>
                  <a:cubicBezTo>
                    <a:pt x="4567" y="6464"/>
                    <a:pt x="4567" y="6460"/>
                    <a:pt x="4605" y="6460"/>
                  </a:cubicBezTo>
                  <a:cubicBezTo>
                    <a:pt x="4643" y="6460"/>
                    <a:pt x="4643" y="6461"/>
                    <a:pt x="4681" y="6461"/>
                  </a:cubicBezTo>
                  <a:cubicBezTo>
                    <a:pt x="4720" y="6461"/>
                    <a:pt x="4720" y="6456"/>
                    <a:pt x="4758" y="6456"/>
                  </a:cubicBezTo>
                  <a:cubicBezTo>
                    <a:pt x="4795" y="6456"/>
                    <a:pt x="4797" y="6462"/>
                    <a:pt x="4834" y="6462"/>
                  </a:cubicBezTo>
                  <a:cubicBezTo>
                    <a:pt x="4873" y="6462"/>
                    <a:pt x="4873" y="6466"/>
                    <a:pt x="4910" y="6466"/>
                  </a:cubicBezTo>
                  <a:cubicBezTo>
                    <a:pt x="4949" y="6466"/>
                    <a:pt x="4949" y="6455"/>
                    <a:pt x="4986" y="6455"/>
                  </a:cubicBezTo>
                  <a:lnTo>
                    <a:pt x="5063" y="6455"/>
                  </a:lnTo>
                  <a:cubicBezTo>
                    <a:pt x="5102" y="6455"/>
                    <a:pt x="5102" y="6459"/>
                    <a:pt x="5139" y="6459"/>
                  </a:cubicBezTo>
                  <a:cubicBezTo>
                    <a:pt x="5178" y="6459"/>
                    <a:pt x="5178" y="6453"/>
                    <a:pt x="5215" y="6453"/>
                  </a:cubicBezTo>
                  <a:cubicBezTo>
                    <a:pt x="5254" y="6453"/>
                    <a:pt x="5254" y="6464"/>
                    <a:pt x="5291" y="6464"/>
                  </a:cubicBezTo>
                  <a:cubicBezTo>
                    <a:pt x="5331" y="6464"/>
                    <a:pt x="5331" y="6462"/>
                    <a:pt x="5368" y="6462"/>
                  </a:cubicBezTo>
                  <a:cubicBezTo>
                    <a:pt x="5407" y="6462"/>
                    <a:pt x="5407" y="6466"/>
                    <a:pt x="5445" y="6466"/>
                  </a:cubicBezTo>
                  <a:cubicBezTo>
                    <a:pt x="5483" y="6466"/>
                    <a:pt x="5483" y="6455"/>
                    <a:pt x="5521" y="6455"/>
                  </a:cubicBezTo>
                  <a:cubicBezTo>
                    <a:pt x="5559" y="6455"/>
                    <a:pt x="5559" y="6454"/>
                    <a:pt x="5597" y="6454"/>
                  </a:cubicBezTo>
                  <a:cubicBezTo>
                    <a:pt x="5636" y="6454"/>
                    <a:pt x="5636" y="6462"/>
                    <a:pt x="5674" y="6462"/>
                  </a:cubicBezTo>
                  <a:cubicBezTo>
                    <a:pt x="5712" y="6462"/>
                    <a:pt x="5712" y="6464"/>
                    <a:pt x="5750" y="6464"/>
                  </a:cubicBezTo>
                  <a:cubicBezTo>
                    <a:pt x="5788" y="6464"/>
                    <a:pt x="5788" y="6459"/>
                    <a:pt x="5826" y="6459"/>
                  </a:cubicBezTo>
                  <a:cubicBezTo>
                    <a:pt x="5864" y="6459"/>
                    <a:pt x="5864" y="6465"/>
                    <a:pt x="5902" y="6465"/>
                  </a:cubicBezTo>
                  <a:cubicBezTo>
                    <a:pt x="5942" y="6465"/>
                    <a:pt x="5942" y="6466"/>
                    <a:pt x="5979" y="6466"/>
                  </a:cubicBezTo>
                  <a:cubicBezTo>
                    <a:pt x="6018" y="6466"/>
                    <a:pt x="6018" y="6455"/>
                    <a:pt x="6055" y="6455"/>
                  </a:cubicBezTo>
                  <a:cubicBezTo>
                    <a:pt x="6094" y="6455"/>
                    <a:pt x="6094" y="6456"/>
                    <a:pt x="6131" y="6456"/>
                  </a:cubicBezTo>
                  <a:cubicBezTo>
                    <a:pt x="6170" y="6456"/>
                    <a:pt x="6170" y="6462"/>
                    <a:pt x="6207" y="6462"/>
                  </a:cubicBezTo>
                  <a:cubicBezTo>
                    <a:pt x="6247" y="6462"/>
                    <a:pt x="6247" y="6465"/>
                    <a:pt x="6284" y="6465"/>
                  </a:cubicBezTo>
                  <a:cubicBezTo>
                    <a:pt x="6323" y="6465"/>
                    <a:pt x="6323" y="6461"/>
                    <a:pt x="6360" y="6461"/>
                  </a:cubicBezTo>
                  <a:cubicBezTo>
                    <a:pt x="6399" y="6461"/>
                    <a:pt x="6399" y="6456"/>
                    <a:pt x="6436" y="6456"/>
                  </a:cubicBezTo>
                  <a:cubicBezTo>
                    <a:pt x="6475" y="6456"/>
                    <a:pt x="6475" y="6461"/>
                    <a:pt x="6512" y="6461"/>
                  </a:cubicBezTo>
                  <a:cubicBezTo>
                    <a:pt x="6552" y="6461"/>
                    <a:pt x="6552" y="6466"/>
                    <a:pt x="6590" y="6466"/>
                  </a:cubicBezTo>
                  <a:cubicBezTo>
                    <a:pt x="6628" y="6466"/>
                    <a:pt x="6628" y="6465"/>
                    <a:pt x="6666" y="6465"/>
                  </a:cubicBezTo>
                  <a:cubicBezTo>
                    <a:pt x="6704" y="6465"/>
                    <a:pt x="6704" y="6454"/>
                    <a:pt x="6742" y="6454"/>
                  </a:cubicBezTo>
                  <a:cubicBezTo>
                    <a:pt x="6780" y="6454"/>
                    <a:pt x="6780" y="6466"/>
                    <a:pt x="6818" y="6466"/>
                  </a:cubicBezTo>
                  <a:cubicBezTo>
                    <a:pt x="6857" y="6466"/>
                    <a:pt x="6857" y="6459"/>
                    <a:pt x="6895" y="6459"/>
                  </a:cubicBezTo>
                  <a:cubicBezTo>
                    <a:pt x="6933" y="6459"/>
                    <a:pt x="6933" y="6462"/>
                    <a:pt x="6971" y="6462"/>
                  </a:cubicBezTo>
                  <a:cubicBezTo>
                    <a:pt x="7009" y="6462"/>
                    <a:pt x="7009" y="6466"/>
                    <a:pt x="7047" y="6466"/>
                  </a:cubicBezTo>
                  <a:cubicBezTo>
                    <a:pt x="7086" y="6466"/>
                    <a:pt x="7086" y="6454"/>
                    <a:pt x="7125" y="6454"/>
                  </a:cubicBezTo>
                  <a:cubicBezTo>
                    <a:pt x="7164" y="6454"/>
                    <a:pt x="7164" y="6462"/>
                    <a:pt x="7201" y="6462"/>
                  </a:cubicBezTo>
                  <a:cubicBezTo>
                    <a:pt x="7240" y="6462"/>
                    <a:pt x="7240" y="6453"/>
                    <a:pt x="7278" y="6453"/>
                  </a:cubicBezTo>
                  <a:cubicBezTo>
                    <a:pt x="7318" y="6453"/>
                    <a:pt x="7318" y="6466"/>
                    <a:pt x="7356" y="6466"/>
                  </a:cubicBezTo>
                  <a:cubicBezTo>
                    <a:pt x="7395" y="6466"/>
                    <a:pt x="7395" y="6469"/>
                    <a:pt x="7434" y="6469"/>
                  </a:cubicBezTo>
                  <a:cubicBezTo>
                    <a:pt x="7459" y="6469"/>
                    <a:pt x="7485" y="6464"/>
                    <a:pt x="7508" y="6460"/>
                  </a:cubicBezTo>
                  <a:cubicBezTo>
                    <a:pt x="7532" y="6455"/>
                    <a:pt x="7556" y="6446"/>
                    <a:pt x="7578" y="6438"/>
                  </a:cubicBezTo>
                  <a:cubicBezTo>
                    <a:pt x="7603" y="6430"/>
                    <a:pt x="7624" y="6419"/>
                    <a:pt x="7646" y="6408"/>
                  </a:cubicBezTo>
                  <a:cubicBezTo>
                    <a:pt x="7668" y="6398"/>
                    <a:pt x="7694" y="6392"/>
                    <a:pt x="7714" y="6378"/>
                  </a:cubicBezTo>
                  <a:cubicBezTo>
                    <a:pt x="7734" y="6363"/>
                    <a:pt x="7753" y="6347"/>
                    <a:pt x="7770" y="6330"/>
                  </a:cubicBezTo>
                  <a:cubicBezTo>
                    <a:pt x="7787" y="6312"/>
                    <a:pt x="7803" y="6293"/>
                    <a:pt x="7818" y="6273"/>
                  </a:cubicBezTo>
                  <a:cubicBezTo>
                    <a:pt x="7833" y="6253"/>
                    <a:pt x="7845" y="6231"/>
                    <a:pt x="7857" y="6209"/>
                  </a:cubicBezTo>
                  <a:cubicBezTo>
                    <a:pt x="7870" y="6188"/>
                    <a:pt x="7871" y="6162"/>
                    <a:pt x="7878" y="6138"/>
                  </a:cubicBezTo>
                  <a:cubicBezTo>
                    <a:pt x="7887" y="6116"/>
                    <a:pt x="7892" y="6092"/>
                    <a:pt x="7897" y="6069"/>
                  </a:cubicBezTo>
                  <a:cubicBezTo>
                    <a:pt x="7902" y="6044"/>
                    <a:pt x="7915" y="6022"/>
                    <a:pt x="7915" y="5996"/>
                  </a:cubicBezTo>
                  <a:cubicBezTo>
                    <a:pt x="7916" y="5972"/>
                    <a:pt x="7909" y="5948"/>
                    <a:pt x="7905" y="5923"/>
                  </a:cubicBezTo>
                  <a:cubicBezTo>
                    <a:pt x="7903" y="5898"/>
                    <a:pt x="7894" y="5876"/>
                    <a:pt x="7888" y="5851"/>
                  </a:cubicBezTo>
                  <a:cubicBezTo>
                    <a:pt x="7877" y="5816"/>
                    <a:pt x="7889" y="5812"/>
                    <a:pt x="7878" y="5775"/>
                  </a:cubicBezTo>
                  <a:cubicBezTo>
                    <a:pt x="7867" y="5739"/>
                    <a:pt x="7857" y="5742"/>
                    <a:pt x="7846" y="5706"/>
                  </a:cubicBezTo>
                  <a:cubicBezTo>
                    <a:pt x="7835" y="5669"/>
                    <a:pt x="7839" y="5668"/>
                    <a:pt x="7828" y="5632"/>
                  </a:cubicBezTo>
                  <a:cubicBezTo>
                    <a:pt x="7817" y="5596"/>
                    <a:pt x="7818" y="5594"/>
                    <a:pt x="7809" y="5559"/>
                  </a:cubicBezTo>
                  <a:cubicBezTo>
                    <a:pt x="7798" y="5522"/>
                    <a:pt x="7796" y="5522"/>
                    <a:pt x="7786" y="5486"/>
                  </a:cubicBezTo>
                  <a:cubicBezTo>
                    <a:pt x="7775" y="5450"/>
                    <a:pt x="7784" y="5447"/>
                    <a:pt x="7774" y="5411"/>
                  </a:cubicBezTo>
                  <a:cubicBezTo>
                    <a:pt x="7764" y="5375"/>
                    <a:pt x="7757" y="5377"/>
                    <a:pt x="7746" y="5340"/>
                  </a:cubicBezTo>
                  <a:cubicBezTo>
                    <a:pt x="7736" y="5304"/>
                    <a:pt x="7747" y="5300"/>
                    <a:pt x="7737" y="5264"/>
                  </a:cubicBezTo>
                  <a:cubicBezTo>
                    <a:pt x="7726" y="5228"/>
                    <a:pt x="7722" y="5228"/>
                    <a:pt x="7712" y="5191"/>
                  </a:cubicBezTo>
                  <a:cubicBezTo>
                    <a:pt x="7701" y="5155"/>
                    <a:pt x="7707" y="5154"/>
                    <a:pt x="7698" y="5116"/>
                  </a:cubicBezTo>
                  <a:cubicBezTo>
                    <a:pt x="7687" y="5080"/>
                    <a:pt x="7684" y="5080"/>
                    <a:pt x="7675" y="5045"/>
                  </a:cubicBezTo>
                  <a:cubicBezTo>
                    <a:pt x="7664" y="5008"/>
                    <a:pt x="7667" y="5007"/>
                    <a:pt x="7657" y="4971"/>
                  </a:cubicBezTo>
                  <a:cubicBezTo>
                    <a:pt x="7647" y="4934"/>
                    <a:pt x="7650" y="4933"/>
                    <a:pt x="7639" y="4897"/>
                  </a:cubicBezTo>
                  <a:cubicBezTo>
                    <a:pt x="7629" y="4860"/>
                    <a:pt x="7618" y="4864"/>
                    <a:pt x="7607" y="4827"/>
                  </a:cubicBezTo>
                  <a:cubicBezTo>
                    <a:pt x="7596" y="4791"/>
                    <a:pt x="7604" y="4789"/>
                    <a:pt x="7594" y="4752"/>
                  </a:cubicBezTo>
                  <a:cubicBezTo>
                    <a:pt x="7584" y="4716"/>
                    <a:pt x="7583" y="4716"/>
                    <a:pt x="7572" y="4680"/>
                  </a:cubicBezTo>
                  <a:cubicBezTo>
                    <a:pt x="7561" y="4644"/>
                    <a:pt x="7555" y="4645"/>
                    <a:pt x="7544" y="4609"/>
                  </a:cubicBezTo>
                  <a:cubicBezTo>
                    <a:pt x="7533" y="4573"/>
                    <a:pt x="7533" y="4573"/>
                    <a:pt x="7524" y="4536"/>
                  </a:cubicBezTo>
                  <a:cubicBezTo>
                    <a:pt x="7513" y="4499"/>
                    <a:pt x="7516" y="4498"/>
                    <a:pt x="7505" y="4462"/>
                  </a:cubicBezTo>
                  <a:lnTo>
                    <a:pt x="7484" y="4389"/>
                  </a:lnTo>
                  <a:cubicBezTo>
                    <a:pt x="7473" y="4354"/>
                    <a:pt x="7471" y="4354"/>
                    <a:pt x="7460" y="4317"/>
                  </a:cubicBezTo>
                  <a:cubicBezTo>
                    <a:pt x="7450" y="4281"/>
                    <a:pt x="7459" y="4279"/>
                    <a:pt x="7450" y="4241"/>
                  </a:cubicBezTo>
                  <a:cubicBezTo>
                    <a:pt x="7439" y="4205"/>
                    <a:pt x="7433" y="4206"/>
                    <a:pt x="7423" y="4170"/>
                  </a:cubicBezTo>
                  <a:lnTo>
                    <a:pt x="7401" y="4098"/>
                  </a:lnTo>
                  <a:cubicBezTo>
                    <a:pt x="7391" y="4061"/>
                    <a:pt x="7398" y="4059"/>
                    <a:pt x="7389" y="4023"/>
                  </a:cubicBezTo>
                  <a:cubicBezTo>
                    <a:pt x="7378" y="3986"/>
                    <a:pt x="7375" y="3986"/>
                    <a:pt x="7366" y="3950"/>
                  </a:cubicBezTo>
                  <a:cubicBezTo>
                    <a:pt x="7356" y="3915"/>
                    <a:pt x="7352" y="3915"/>
                    <a:pt x="7343" y="3878"/>
                  </a:cubicBezTo>
                  <a:cubicBezTo>
                    <a:pt x="7332" y="3842"/>
                    <a:pt x="7331" y="3842"/>
                    <a:pt x="7320" y="3805"/>
                  </a:cubicBezTo>
                  <a:cubicBezTo>
                    <a:pt x="7309" y="3770"/>
                    <a:pt x="7321" y="3766"/>
                    <a:pt x="7310" y="3729"/>
                  </a:cubicBezTo>
                  <a:cubicBezTo>
                    <a:pt x="7300" y="3693"/>
                    <a:pt x="7293" y="3695"/>
                    <a:pt x="7283" y="3659"/>
                  </a:cubicBezTo>
                  <a:cubicBezTo>
                    <a:pt x="7272" y="3622"/>
                    <a:pt x="7277" y="3621"/>
                    <a:pt x="7268" y="3584"/>
                  </a:cubicBezTo>
                  <a:cubicBezTo>
                    <a:pt x="7257" y="3547"/>
                    <a:pt x="7252" y="3548"/>
                    <a:pt x="7241" y="3511"/>
                  </a:cubicBezTo>
                  <a:cubicBezTo>
                    <a:pt x="7230" y="3475"/>
                    <a:pt x="7239" y="3472"/>
                    <a:pt x="7228" y="3436"/>
                  </a:cubicBezTo>
                  <a:cubicBezTo>
                    <a:pt x="7217" y="3400"/>
                    <a:pt x="7211" y="3402"/>
                    <a:pt x="7200" y="3365"/>
                  </a:cubicBezTo>
                  <a:cubicBezTo>
                    <a:pt x="7189" y="3329"/>
                    <a:pt x="7189" y="3329"/>
                    <a:pt x="7180" y="3291"/>
                  </a:cubicBezTo>
                  <a:cubicBezTo>
                    <a:pt x="7169" y="3256"/>
                    <a:pt x="7173" y="3254"/>
                    <a:pt x="7163" y="3218"/>
                  </a:cubicBezTo>
                  <a:cubicBezTo>
                    <a:pt x="7152" y="3182"/>
                    <a:pt x="7154" y="3181"/>
                    <a:pt x="7144" y="3144"/>
                  </a:cubicBezTo>
                  <a:cubicBezTo>
                    <a:pt x="7134" y="3108"/>
                    <a:pt x="7132" y="3108"/>
                    <a:pt x="7121" y="3072"/>
                  </a:cubicBezTo>
                  <a:cubicBezTo>
                    <a:pt x="7110" y="3036"/>
                    <a:pt x="7112" y="3034"/>
                    <a:pt x="7104" y="2999"/>
                  </a:cubicBezTo>
                  <a:cubicBezTo>
                    <a:pt x="7093" y="2962"/>
                    <a:pt x="7093" y="2962"/>
                    <a:pt x="7082" y="2925"/>
                  </a:cubicBezTo>
                  <a:cubicBezTo>
                    <a:pt x="7072" y="2888"/>
                    <a:pt x="7064" y="2890"/>
                    <a:pt x="7053" y="2854"/>
                  </a:cubicBezTo>
                  <a:cubicBezTo>
                    <a:pt x="7043" y="2818"/>
                    <a:pt x="7045" y="2817"/>
                    <a:pt x="7034" y="2780"/>
                  </a:cubicBezTo>
                  <a:cubicBezTo>
                    <a:pt x="7023" y="2744"/>
                    <a:pt x="7034" y="2740"/>
                    <a:pt x="7024" y="2704"/>
                  </a:cubicBezTo>
                  <a:cubicBezTo>
                    <a:pt x="7014" y="2668"/>
                    <a:pt x="7004" y="2670"/>
                    <a:pt x="6993" y="2632"/>
                  </a:cubicBezTo>
                  <a:cubicBezTo>
                    <a:pt x="6983" y="2597"/>
                    <a:pt x="6994" y="2593"/>
                    <a:pt x="6984" y="2556"/>
                  </a:cubicBezTo>
                  <a:cubicBezTo>
                    <a:pt x="6973" y="2520"/>
                    <a:pt x="6964" y="2523"/>
                    <a:pt x="6954" y="2486"/>
                  </a:cubicBezTo>
                  <a:cubicBezTo>
                    <a:pt x="6943" y="2449"/>
                    <a:pt x="6943" y="2449"/>
                    <a:pt x="6933" y="2412"/>
                  </a:cubicBezTo>
                  <a:cubicBezTo>
                    <a:pt x="6923" y="2375"/>
                    <a:pt x="6923" y="2375"/>
                    <a:pt x="6912" y="2338"/>
                  </a:cubicBezTo>
                  <a:cubicBezTo>
                    <a:pt x="6901" y="2303"/>
                    <a:pt x="6906" y="2300"/>
                    <a:pt x="6895" y="2265"/>
                  </a:cubicBezTo>
                  <a:cubicBezTo>
                    <a:pt x="6884" y="2229"/>
                    <a:pt x="6884" y="2229"/>
                    <a:pt x="6873" y="2191"/>
                  </a:cubicBezTo>
                  <a:cubicBezTo>
                    <a:pt x="6863" y="2155"/>
                    <a:pt x="6869" y="2153"/>
                    <a:pt x="6859" y="2116"/>
                  </a:cubicBezTo>
                  <a:cubicBezTo>
                    <a:pt x="6849" y="2080"/>
                    <a:pt x="6848" y="2080"/>
                    <a:pt x="6838" y="2042"/>
                  </a:cubicBezTo>
                  <a:cubicBezTo>
                    <a:pt x="6828" y="2005"/>
                    <a:pt x="6833" y="2005"/>
                    <a:pt x="6822" y="1967"/>
                  </a:cubicBezTo>
                  <a:cubicBezTo>
                    <a:pt x="6811" y="1931"/>
                    <a:pt x="6809" y="1931"/>
                    <a:pt x="6800" y="1896"/>
                  </a:cubicBezTo>
                  <a:cubicBezTo>
                    <a:pt x="6789" y="1859"/>
                    <a:pt x="6791" y="1858"/>
                    <a:pt x="6780" y="1822"/>
                  </a:cubicBezTo>
                  <a:cubicBezTo>
                    <a:pt x="6770" y="1785"/>
                    <a:pt x="6761" y="1786"/>
                    <a:pt x="6751" y="1751"/>
                  </a:cubicBezTo>
                  <a:cubicBezTo>
                    <a:pt x="6741" y="1713"/>
                    <a:pt x="6742" y="1713"/>
                    <a:pt x="6731" y="1677"/>
                  </a:cubicBezTo>
                  <a:cubicBezTo>
                    <a:pt x="6720" y="1641"/>
                    <a:pt x="6726" y="1638"/>
                    <a:pt x="6716" y="1602"/>
                  </a:cubicBezTo>
                  <a:cubicBezTo>
                    <a:pt x="6705" y="1565"/>
                    <a:pt x="6707" y="1565"/>
                    <a:pt x="6697" y="1528"/>
                  </a:cubicBezTo>
                  <a:cubicBezTo>
                    <a:pt x="6686" y="1491"/>
                    <a:pt x="6687" y="1491"/>
                    <a:pt x="6681" y="1453"/>
                  </a:cubicBezTo>
                  <a:cubicBezTo>
                    <a:pt x="6699" y="1420"/>
                    <a:pt x="6697" y="1420"/>
                    <a:pt x="6686" y="1382"/>
                  </a:cubicBezTo>
                  <a:cubicBezTo>
                    <a:pt x="6680" y="1359"/>
                    <a:pt x="6669" y="1334"/>
                    <a:pt x="6660" y="1311"/>
                  </a:cubicBezTo>
                  <a:cubicBezTo>
                    <a:pt x="6653" y="1286"/>
                    <a:pt x="6644" y="1263"/>
                    <a:pt x="6635" y="1238"/>
                  </a:cubicBezTo>
                  <a:cubicBezTo>
                    <a:pt x="6626" y="1214"/>
                    <a:pt x="6613" y="1191"/>
                    <a:pt x="6605" y="1168"/>
                  </a:cubicBezTo>
                  <a:cubicBezTo>
                    <a:pt x="6595" y="1145"/>
                    <a:pt x="6580" y="1123"/>
                    <a:pt x="6569" y="1100"/>
                  </a:cubicBezTo>
                  <a:cubicBezTo>
                    <a:pt x="6559" y="1077"/>
                    <a:pt x="6547" y="1055"/>
                    <a:pt x="6536" y="1031"/>
                  </a:cubicBezTo>
                  <a:cubicBezTo>
                    <a:pt x="6524" y="1009"/>
                    <a:pt x="6515" y="985"/>
                    <a:pt x="6503" y="964"/>
                  </a:cubicBezTo>
                  <a:cubicBezTo>
                    <a:pt x="6490" y="940"/>
                    <a:pt x="6473" y="922"/>
                    <a:pt x="6460" y="900"/>
                  </a:cubicBezTo>
                  <a:cubicBezTo>
                    <a:pt x="6446" y="879"/>
                    <a:pt x="6431" y="859"/>
                    <a:pt x="6417" y="837"/>
                  </a:cubicBezTo>
                  <a:cubicBezTo>
                    <a:pt x="6402" y="816"/>
                    <a:pt x="6388" y="796"/>
                    <a:pt x="6374" y="774"/>
                  </a:cubicBezTo>
                  <a:cubicBezTo>
                    <a:pt x="6359" y="755"/>
                    <a:pt x="6353" y="726"/>
                    <a:pt x="6337" y="707"/>
                  </a:cubicBezTo>
                  <a:cubicBezTo>
                    <a:pt x="6321" y="686"/>
                    <a:pt x="6300" y="670"/>
                    <a:pt x="6283" y="651"/>
                  </a:cubicBezTo>
                  <a:cubicBezTo>
                    <a:pt x="6265" y="633"/>
                    <a:pt x="6251" y="612"/>
                    <a:pt x="6233" y="594"/>
                  </a:cubicBezTo>
                  <a:cubicBezTo>
                    <a:pt x="6216" y="575"/>
                    <a:pt x="6193" y="562"/>
                    <a:pt x="6176" y="543"/>
                  </a:cubicBezTo>
                  <a:lnTo>
                    <a:pt x="6119" y="490"/>
                  </a:lnTo>
                  <a:cubicBezTo>
                    <a:pt x="6101" y="473"/>
                    <a:pt x="6085" y="452"/>
                    <a:pt x="6066" y="436"/>
                  </a:cubicBezTo>
                  <a:cubicBezTo>
                    <a:pt x="6045" y="420"/>
                    <a:pt x="6028" y="399"/>
                    <a:pt x="6008" y="385"/>
                  </a:cubicBezTo>
                  <a:cubicBezTo>
                    <a:pt x="5989" y="370"/>
                    <a:pt x="5959" y="366"/>
                    <a:pt x="5937" y="353"/>
                  </a:cubicBezTo>
                  <a:cubicBezTo>
                    <a:pt x="5916" y="339"/>
                    <a:pt x="5901" y="316"/>
                    <a:pt x="5879" y="302"/>
                  </a:cubicBezTo>
                  <a:cubicBezTo>
                    <a:pt x="5858" y="289"/>
                    <a:pt x="5839" y="272"/>
                    <a:pt x="5817" y="259"/>
                  </a:cubicBezTo>
                  <a:cubicBezTo>
                    <a:pt x="5796" y="246"/>
                    <a:pt x="5771" y="235"/>
                    <a:pt x="5749" y="222"/>
                  </a:cubicBezTo>
                  <a:cubicBezTo>
                    <a:pt x="5726" y="211"/>
                    <a:pt x="5701" y="206"/>
                    <a:pt x="5676" y="196"/>
                  </a:cubicBezTo>
                  <a:cubicBezTo>
                    <a:pt x="5653" y="185"/>
                    <a:pt x="5631" y="173"/>
                    <a:pt x="5608" y="162"/>
                  </a:cubicBezTo>
                  <a:cubicBezTo>
                    <a:pt x="5585" y="152"/>
                    <a:pt x="5562" y="139"/>
                    <a:pt x="5540" y="129"/>
                  </a:cubicBezTo>
                  <a:cubicBezTo>
                    <a:pt x="5515" y="120"/>
                    <a:pt x="5488" y="120"/>
                    <a:pt x="5465" y="112"/>
                  </a:cubicBezTo>
                  <a:cubicBezTo>
                    <a:pt x="5440" y="104"/>
                    <a:pt x="5421" y="83"/>
                    <a:pt x="5395" y="77"/>
                  </a:cubicBezTo>
                  <a:cubicBezTo>
                    <a:pt x="5371" y="70"/>
                    <a:pt x="5344" y="70"/>
                    <a:pt x="5319" y="64"/>
                  </a:cubicBezTo>
                  <a:cubicBezTo>
                    <a:pt x="5295" y="56"/>
                    <a:pt x="5269" y="55"/>
                    <a:pt x="5244" y="50"/>
                  </a:cubicBezTo>
                  <a:cubicBezTo>
                    <a:pt x="5219" y="45"/>
                    <a:pt x="5194" y="38"/>
                    <a:pt x="5168" y="34"/>
                  </a:cubicBezTo>
                  <a:cubicBezTo>
                    <a:pt x="5144" y="30"/>
                    <a:pt x="5119" y="22"/>
                    <a:pt x="5093" y="18"/>
                  </a:cubicBezTo>
                  <a:cubicBezTo>
                    <a:pt x="5069" y="16"/>
                    <a:pt x="5043" y="16"/>
                    <a:pt x="5017" y="13"/>
                  </a:cubicBezTo>
                  <a:cubicBezTo>
                    <a:pt x="4993" y="10"/>
                    <a:pt x="4967" y="7"/>
                    <a:pt x="4941" y="6"/>
                  </a:cubicBezTo>
                  <a:cubicBezTo>
                    <a:pt x="4939" y="6"/>
                    <a:pt x="4936" y="6"/>
                    <a:pt x="4934" y="6"/>
                  </a:cubicBezTo>
                  <a:cubicBezTo>
                    <a:pt x="4911" y="6"/>
                    <a:pt x="4887" y="10"/>
                    <a:pt x="4865" y="10"/>
                  </a:cubicBezTo>
                  <a:cubicBezTo>
                    <a:pt x="4826" y="10"/>
                    <a:pt x="4826" y="2"/>
                    <a:pt x="4787" y="2"/>
                  </a:cubicBezTo>
                  <a:cubicBezTo>
                    <a:pt x="4748" y="2"/>
                    <a:pt x="4748" y="8"/>
                    <a:pt x="4710" y="8"/>
                  </a:cubicBezTo>
                  <a:cubicBezTo>
                    <a:pt x="4671" y="8"/>
                    <a:pt x="4671" y="3"/>
                    <a:pt x="4632" y="3"/>
                  </a:cubicBezTo>
                  <a:cubicBezTo>
                    <a:pt x="4593" y="3"/>
                    <a:pt x="4593" y="1"/>
                    <a:pt x="4554" y="1"/>
                  </a:cubicBezTo>
                  <a:cubicBezTo>
                    <a:pt x="4515" y="1"/>
                    <a:pt x="4515" y="10"/>
                    <a:pt x="4476" y="10"/>
                  </a:cubicBezTo>
                  <a:cubicBezTo>
                    <a:pt x="4438" y="10"/>
                    <a:pt x="4438" y="11"/>
                    <a:pt x="4399" y="11"/>
                  </a:cubicBezTo>
                  <a:cubicBezTo>
                    <a:pt x="4359" y="11"/>
                    <a:pt x="4359" y="1"/>
                    <a:pt x="4321" y="1"/>
                  </a:cubicBezTo>
                  <a:cubicBezTo>
                    <a:pt x="4282" y="1"/>
                    <a:pt x="4282" y="13"/>
                    <a:pt x="4244" y="13"/>
                  </a:cubicBezTo>
                  <a:cubicBezTo>
                    <a:pt x="4204" y="13"/>
                    <a:pt x="4204" y="10"/>
                    <a:pt x="4166" y="10"/>
                  </a:cubicBezTo>
                  <a:cubicBezTo>
                    <a:pt x="4127" y="10"/>
                    <a:pt x="4127" y="3"/>
                    <a:pt x="4088" y="3"/>
                  </a:cubicBezTo>
                  <a:cubicBezTo>
                    <a:pt x="4049" y="3"/>
                    <a:pt x="4049" y="14"/>
                    <a:pt x="4010" y="14"/>
                  </a:cubicBezTo>
                  <a:cubicBezTo>
                    <a:pt x="3972" y="14"/>
                    <a:pt x="3972" y="5"/>
                    <a:pt x="3933" y="5"/>
                  </a:cubicBezTo>
                  <a:cubicBezTo>
                    <a:pt x="3894" y="5"/>
                    <a:pt x="3894" y="13"/>
                    <a:pt x="3855" y="13"/>
                  </a:cubicBezTo>
                  <a:cubicBezTo>
                    <a:pt x="3816" y="13"/>
                    <a:pt x="3816" y="10"/>
                    <a:pt x="3778" y="10"/>
                  </a:cubicBezTo>
                  <a:cubicBezTo>
                    <a:pt x="3738" y="10"/>
                    <a:pt x="3738" y="11"/>
                    <a:pt x="3700" y="11"/>
                  </a:cubicBezTo>
                  <a:lnTo>
                    <a:pt x="3623" y="11"/>
                  </a:lnTo>
                  <a:cubicBezTo>
                    <a:pt x="3583" y="11"/>
                    <a:pt x="3583" y="6"/>
                    <a:pt x="3544" y="6"/>
                  </a:cubicBezTo>
                  <a:cubicBezTo>
                    <a:pt x="3506" y="6"/>
                    <a:pt x="3506" y="14"/>
                    <a:pt x="3467" y="14"/>
                  </a:cubicBezTo>
                  <a:cubicBezTo>
                    <a:pt x="3428" y="14"/>
                    <a:pt x="3428" y="7"/>
                    <a:pt x="3389" y="7"/>
                  </a:cubicBezTo>
                  <a:cubicBezTo>
                    <a:pt x="3350" y="7"/>
                    <a:pt x="3350" y="1"/>
                    <a:pt x="33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8888675" y="2425700"/>
              <a:ext cx="340750" cy="290250"/>
            </a:xfrm>
            <a:custGeom>
              <a:avLst/>
              <a:gdLst/>
              <a:ahLst/>
              <a:cxnLst/>
              <a:rect l="l" t="t" r="r" b="b"/>
              <a:pathLst>
                <a:path w="13630" h="11610" extrusionOk="0">
                  <a:moveTo>
                    <a:pt x="3704" y="1"/>
                  </a:moveTo>
                  <a:cubicBezTo>
                    <a:pt x="3665" y="1"/>
                    <a:pt x="3665" y="3"/>
                    <a:pt x="3626" y="3"/>
                  </a:cubicBezTo>
                  <a:lnTo>
                    <a:pt x="3550" y="3"/>
                  </a:lnTo>
                  <a:cubicBezTo>
                    <a:pt x="3512" y="3"/>
                    <a:pt x="3512" y="7"/>
                    <a:pt x="3474" y="7"/>
                  </a:cubicBezTo>
                  <a:cubicBezTo>
                    <a:pt x="3434" y="7"/>
                    <a:pt x="3434" y="12"/>
                    <a:pt x="3396" y="12"/>
                  </a:cubicBezTo>
                  <a:lnTo>
                    <a:pt x="3320" y="12"/>
                  </a:lnTo>
                  <a:cubicBezTo>
                    <a:pt x="3281" y="12"/>
                    <a:pt x="3281" y="8"/>
                    <a:pt x="3242" y="8"/>
                  </a:cubicBezTo>
                  <a:cubicBezTo>
                    <a:pt x="3203" y="8"/>
                    <a:pt x="3203" y="13"/>
                    <a:pt x="3164" y="13"/>
                  </a:cubicBezTo>
                  <a:cubicBezTo>
                    <a:pt x="3126" y="13"/>
                    <a:pt x="3126" y="14"/>
                    <a:pt x="3086" y="14"/>
                  </a:cubicBezTo>
                  <a:cubicBezTo>
                    <a:pt x="3060" y="14"/>
                    <a:pt x="3036" y="16"/>
                    <a:pt x="3010" y="19"/>
                  </a:cubicBezTo>
                  <a:cubicBezTo>
                    <a:pt x="2985" y="23"/>
                    <a:pt x="2957" y="18"/>
                    <a:pt x="2931" y="27"/>
                  </a:cubicBezTo>
                  <a:cubicBezTo>
                    <a:pt x="2907" y="34"/>
                    <a:pt x="2885" y="50"/>
                    <a:pt x="2861" y="62"/>
                  </a:cubicBezTo>
                  <a:cubicBezTo>
                    <a:pt x="2839" y="75"/>
                    <a:pt x="2815" y="88"/>
                    <a:pt x="2795" y="103"/>
                  </a:cubicBezTo>
                  <a:cubicBezTo>
                    <a:pt x="2775" y="119"/>
                    <a:pt x="2759" y="140"/>
                    <a:pt x="2741" y="158"/>
                  </a:cubicBezTo>
                  <a:cubicBezTo>
                    <a:pt x="2724" y="178"/>
                    <a:pt x="2708" y="198"/>
                    <a:pt x="2693" y="220"/>
                  </a:cubicBezTo>
                  <a:cubicBezTo>
                    <a:pt x="2678" y="241"/>
                    <a:pt x="2661" y="260"/>
                    <a:pt x="2649" y="284"/>
                  </a:cubicBezTo>
                  <a:cubicBezTo>
                    <a:pt x="2639" y="306"/>
                    <a:pt x="2625" y="330"/>
                    <a:pt x="2618" y="356"/>
                  </a:cubicBezTo>
                  <a:cubicBezTo>
                    <a:pt x="2608" y="392"/>
                    <a:pt x="2623" y="396"/>
                    <a:pt x="2613" y="434"/>
                  </a:cubicBezTo>
                  <a:cubicBezTo>
                    <a:pt x="2602" y="469"/>
                    <a:pt x="2593" y="467"/>
                    <a:pt x="2582" y="504"/>
                  </a:cubicBezTo>
                  <a:cubicBezTo>
                    <a:pt x="2571" y="541"/>
                    <a:pt x="2567" y="541"/>
                    <a:pt x="2558" y="576"/>
                  </a:cubicBezTo>
                  <a:cubicBezTo>
                    <a:pt x="2548" y="613"/>
                    <a:pt x="2550" y="614"/>
                    <a:pt x="2539" y="650"/>
                  </a:cubicBezTo>
                  <a:cubicBezTo>
                    <a:pt x="2528" y="687"/>
                    <a:pt x="2537" y="689"/>
                    <a:pt x="2526" y="726"/>
                  </a:cubicBezTo>
                  <a:cubicBezTo>
                    <a:pt x="2515" y="764"/>
                    <a:pt x="2513" y="763"/>
                    <a:pt x="2505" y="800"/>
                  </a:cubicBezTo>
                  <a:cubicBezTo>
                    <a:pt x="2494" y="838"/>
                    <a:pt x="2490" y="836"/>
                    <a:pt x="2479" y="873"/>
                  </a:cubicBezTo>
                  <a:cubicBezTo>
                    <a:pt x="2468" y="910"/>
                    <a:pt x="2478" y="911"/>
                    <a:pt x="2467" y="949"/>
                  </a:cubicBezTo>
                  <a:cubicBezTo>
                    <a:pt x="2456" y="986"/>
                    <a:pt x="2444" y="982"/>
                    <a:pt x="2433" y="1020"/>
                  </a:cubicBezTo>
                  <a:cubicBezTo>
                    <a:pt x="2422" y="1057"/>
                    <a:pt x="2431" y="1058"/>
                    <a:pt x="2420" y="1096"/>
                  </a:cubicBezTo>
                  <a:cubicBezTo>
                    <a:pt x="2409" y="1133"/>
                    <a:pt x="2414" y="1133"/>
                    <a:pt x="2403" y="1171"/>
                  </a:cubicBezTo>
                  <a:cubicBezTo>
                    <a:pt x="2392" y="1208"/>
                    <a:pt x="2390" y="1207"/>
                    <a:pt x="2379" y="1245"/>
                  </a:cubicBezTo>
                  <a:cubicBezTo>
                    <a:pt x="2369" y="1282"/>
                    <a:pt x="2365" y="1281"/>
                    <a:pt x="2355" y="1317"/>
                  </a:cubicBezTo>
                  <a:cubicBezTo>
                    <a:pt x="2344" y="1355"/>
                    <a:pt x="2346" y="1355"/>
                    <a:pt x="2335" y="1390"/>
                  </a:cubicBezTo>
                  <a:cubicBezTo>
                    <a:pt x="2325" y="1427"/>
                    <a:pt x="2324" y="1427"/>
                    <a:pt x="2313" y="1464"/>
                  </a:cubicBezTo>
                  <a:cubicBezTo>
                    <a:pt x="2302" y="1501"/>
                    <a:pt x="2309" y="1503"/>
                    <a:pt x="2298" y="1539"/>
                  </a:cubicBezTo>
                  <a:cubicBezTo>
                    <a:pt x="2287" y="1576"/>
                    <a:pt x="2280" y="1574"/>
                    <a:pt x="2270" y="1610"/>
                  </a:cubicBezTo>
                  <a:cubicBezTo>
                    <a:pt x="2259" y="1646"/>
                    <a:pt x="2267" y="1649"/>
                    <a:pt x="2256" y="1685"/>
                  </a:cubicBezTo>
                  <a:cubicBezTo>
                    <a:pt x="2245" y="1721"/>
                    <a:pt x="2240" y="1720"/>
                    <a:pt x="2229" y="1758"/>
                  </a:cubicBezTo>
                  <a:cubicBezTo>
                    <a:pt x="2219" y="1795"/>
                    <a:pt x="2217" y="1794"/>
                    <a:pt x="2206" y="1829"/>
                  </a:cubicBezTo>
                  <a:cubicBezTo>
                    <a:pt x="2195" y="1866"/>
                    <a:pt x="2205" y="1869"/>
                    <a:pt x="2195" y="1907"/>
                  </a:cubicBezTo>
                  <a:cubicBezTo>
                    <a:pt x="2184" y="1942"/>
                    <a:pt x="2185" y="1944"/>
                    <a:pt x="2175" y="1979"/>
                  </a:cubicBezTo>
                  <a:cubicBezTo>
                    <a:pt x="2164" y="2016"/>
                    <a:pt x="2154" y="2014"/>
                    <a:pt x="2144" y="2051"/>
                  </a:cubicBezTo>
                  <a:cubicBezTo>
                    <a:pt x="2133" y="2086"/>
                    <a:pt x="2146" y="2091"/>
                    <a:pt x="2135" y="2127"/>
                  </a:cubicBezTo>
                  <a:cubicBezTo>
                    <a:pt x="2124" y="2164"/>
                    <a:pt x="2121" y="2164"/>
                    <a:pt x="2112" y="2199"/>
                  </a:cubicBezTo>
                  <a:cubicBezTo>
                    <a:pt x="2101" y="2235"/>
                    <a:pt x="2094" y="2234"/>
                    <a:pt x="2085" y="2272"/>
                  </a:cubicBezTo>
                  <a:cubicBezTo>
                    <a:pt x="2074" y="2308"/>
                    <a:pt x="2085" y="2311"/>
                    <a:pt x="2074" y="2348"/>
                  </a:cubicBezTo>
                  <a:cubicBezTo>
                    <a:pt x="2063" y="2384"/>
                    <a:pt x="2056" y="2383"/>
                    <a:pt x="2045" y="2419"/>
                  </a:cubicBezTo>
                  <a:cubicBezTo>
                    <a:pt x="2034" y="2455"/>
                    <a:pt x="2042" y="2458"/>
                    <a:pt x="2033" y="2496"/>
                  </a:cubicBezTo>
                  <a:cubicBezTo>
                    <a:pt x="2023" y="2531"/>
                    <a:pt x="2019" y="2531"/>
                    <a:pt x="2010" y="2567"/>
                  </a:cubicBezTo>
                  <a:cubicBezTo>
                    <a:pt x="1999" y="2605"/>
                    <a:pt x="2002" y="2605"/>
                    <a:pt x="1992" y="2641"/>
                  </a:cubicBezTo>
                  <a:cubicBezTo>
                    <a:pt x="1981" y="2679"/>
                    <a:pt x="1981" y="2678"/>
                    <a:pt x="1971" y="2715"/>
                  </a:cubicBezTo>
                  <a:cubicBezTo>
                    <a:pt x="1961" y="2753"/>
                    <a:pt x="1956" y="2751"/>
                    <a:pt x="1946" y="2787"/>
                  </a:cubicBezTo>
                  <a:cubicBezTo>
                    <a:pt x="1935" y="2824"/>
                    <a:pt x="1943" y="2826"/>
                    <a:pt x="1934" y="2863"/>
                  </a:cubicBezTo>
                  <a:cubicBezTo>
                    <a:pt x="1923" y="2901"/>
                    <a:pt x="1917" y="2898"/>
                    <a:pt x="1906" y="2936"/>
                  </a:cubicBezTo>
                  <a:cubicBezTo>
                    <a:pt x="1895" y="2973"/>
                    <a:pt x="1890" y="2970"/>
                    <a:pt x="1879" y="3008"/>
                  </a:cubicBezTo>
                  <a:cubicBezTo>
                    <a:pt x="1868" y="3045"/>
                    <a:pt x="1869" y="3045"/>
                    <a:pt x="1859" y="3082"/>
                  </a:cubicBezTo>
                  <a:cubicBezTo>
                    <a:pt x="1848" y="3119"/>
                    <a:pt x="1857" y="3120"/>
                    <a:pt x="1847" y="3158"/>
                  </a:cubicBezTo>
                  <a:cubicBezTo>
                    <a:pt x="1836" y="3195"/>
                    <a:pt x="1836" y="3194"/>
                    <a:pt x="1826" y="3232"/>
                  </a:cubicBezTo>
                  <a:cubicBezTo>
                    <a:pt x="1815" y="3269"/>
                    <a:pt x="1817" y="3269"/>
                    <a:pt x="1806" y="3305"/>
                  </a:cubicBezTo>
                  <a:cubicBezTo>
                    <a:pt x="1796" y="3343"/>
                    <a:pt x="1787" y="3339"/>
                    <a:pt x="1776" y="3376"/>
                  </a:cubicBezTo>
                  <a:cubicBezTo>
                    <a:pt x="1766" y="3414"/>
                    <a:pt x="1767" y="3414"/>
                    <a:pt x="1756" y="3450"/>
                  </a:cubicBezTo>
                  <a:cubicBezTo>
                    <a:pt x="1745" y="3488"/>
                    <a:pt x="1753" y="3489"/>
                    <a:pt x="1742" y="3525"/>
                  </a:cubicBezTo>
                  <a:cubicBezTo>
                    <a:pt x="1731" y="3561"/>
                    <a:pt x="1736" y="3562"/>
                    <a:pt x="1725" y="3600"/>
                  </a:cubicBezTo>
                  <a:cubicBezTo>
                    <a:pt x="1714" y="3637"/>
                    <a:pt x="1710" y="3636"/>
                    <a:pt x="1699" y="3672"/>
                  </a:cubicBezTo>
                  <a:cubicBezTo>
                    <a:pt x="1688" y="3709"/>
                    <a:pt x="1694" y="3711"/>
                    <a:pt x="1685" y="3747"/>
                  </a:cubicBezTo>
                  <a:cubicBezTo>
                    <a:pt x="1676" y="3783"/>
                    <a:pt x="1664" y="3781"/>
                    <a:pt x="1653" y="3818"/>
                  </a:cubicBezTo>
                  <a:cubicBezTo>
                    <a:pt x="1642" y="3856"/>
                    <a:pt x="1654" y="3858"/>
                    <a:pt x="1643" y="3895"/>
                  </a:cubicBezTo>
                  <a:cubicBezTo>
                    <a:pt x="1633" y="3932"/>
                    <a:pt x="1634" y="3932"/>
                    <a:pt x="1623" y="3968"/>
                  </a:cubicBezTo>
                  <a:cubicBezTo>
                    <a:pt x="1612" y="4006"/>
                    <a:pt x="1600" y="4002"/>
                    <a:pt x="1589" y="4038"/>
                  </a:cubicBezTo>
                  <a:cubicBezTo>
                    <a:pt x="1578" y="4076"/>
                    <a:pt x="1587" y="4077"/>
                    <a:pt x="1576" y="4114"/>
                  </a:cubicBezTo>
                  <a:cubicBezTo>
                    <a:pt x="1565" y="4152"/>
                    <a:pt x="1569" y="4152"/>
                    <a:pt x="1558" y="4189"/>
                  </a:cubicBezTo>
                  <a:cubicBezTo>
                    <a:pt x="1547" y="4227"/>
                    <a:pt x="1537" y="4222"/>
                    <a:pt x="1527" y="4260"/>
                  </a:cubicBezTo>
                  <a:cubicBezTo>
                    <a:pt x="1516" y="4297"/>
                    <a:pt x="1527" y="4300"/>
                    <a:pt x="1516" y="4336"/>
                  </a:cubicBezTo>
                  <a:cubicBezTo>
                    <a:pt x="1505" y="4373"/>
                    <a:pt x="1506" y="4373"/>
                    <a:pt x="1496" y="4410"/>
                  </a:cubicBezTo>
                  <a:cubicBezTo>
                    <a:pt x="1485" y="4447"/>
                    <a:pt x="1474" y="4443"/>
                    <a:pt x="1466" y="4480"/>
                  </a:cubicBezTo>
                  <a:cubicBezTo>
                    <a:pt x="1455" y="4518"/>
                    <a:pt x="1462" y="4520"/>
                    <a:pt x="1452" y="4558"/>
                  </a:cubicBezTo>
                  <a:cubicBezTo>
                    <a:pt x="1441" y="4595"/>
                    <a:pt x="1446" y="4596"/>
                    <a:pt x="1436" y="4633"/>
                  </a:cubicBezTo>
                  <a:cubicBezTo>
                    <a:pt x="1425" y="4670"/>
                    <a:pt x="1415" y="4667"/>
                    <a:pt x="1407" y="4703"/>
                  </a:cubicBezTo>
                  <a:cubicBezTo>
                    <a:pt x="1396" y="4741"/>
                    <a:pt x="1394" y="4740"/>
                    <a:pt x="1383" y="4777"/>
                  </a:cubicBezTo>
                  <a:cubicBezTo>
                    <a:pt x="1372" y="4815"/>
                    <a:pt x="1383" y="4817"/>
                    <a:pt x="1375" y="4853"/>
                  </a:cubicBezTo>
                  <a:cubicBezTo>
                    <a:pt x="1365" y="4890"/>
                    <a:pt x="1365" y="4891"/>
                    <a:pt x="1354" y="4927"/>
                  </a:cubicBezTo>
                  <a:cubicBezTo>
                    <a:pt x="1344" y="4965"/>
                    <a:pt x="1343" y="4962"/>
                    <a:pt x="1332" y="5000"/>
                  </a:cubicBezTo>
                  <a:cubicBezTo>
                    <a:pt x="1321" y="5037"/>
                    <a:pt x="1318" y="5036"/>
                    <a:pt x="1307" y="5073"/>
                  </a:cubicBezTo>
                  <a:cubicBezTo>
                    <a:pt x="1296" y="5110"/>
                    <a:pt x="1294" y="5109"/>
                    <a:pt x="1285" y="5147"/>
                  </a:cubicBezTo>
                  <a:cubicBezTo>
                    <a:pt x="1274" y="5184"/>
                    <a:pt x="1280" y="5185"/>
                    <a:pt x="1270" y="5222"/>
                  </a:cubicBezTo>
                  <a:cubicBezTo>
                    <a:pt x="1259" y="5259"/>
                    <a:pt x="1255" y="5257"/>
                    <a:pt x="1244" y="5293"/>
                  </a:cubicBezTo>
                  <a:cubicBezTo>
                    <a:pt x="1233" y="5331"/>
                    <a:pt x="1236" y="5331"/>
                    <a:pt x="1226" y="5368"/>
                  </a:cubicBezTo>
                  <a:cubicBezTo>
                    <a:pt x="1215" y="5406"/>
                    <a:pt x="1219" y="5406"/>
                    <a:pt x="1209" y="5443"/>
                  </a:cubicBezTo>
                  <a:cubicBezTo>
                    <a:pt x="1198" y="5481"/>
                    <a:pt x="1189" y="5479"/>
                    <a:pt x="1179" y="5514"/>
                  </a:cubicBezTo>
                  <a:cubicBezTo>
                    <a:pt x="1168" y="5552"/>
                    <a:pt x="1176" y="5554"/>
                    <a:pt x="1167" y="5591"/>
                  </a:cubicBezTo>
                  <a:cubicBezTo>
                    <a:pt x="1156" y="5629"/>
                    <a:pt x="1155" y="5627"/>
                    <a:pt x="1144" y="5664"/>
                  </a:cubicBezTo>
                  <a:cubicBezTo>
                    <a:pt x="1134" y="5702"/>
                    <a:pt x="1126" y="5699"/>
                    <a:pt x="1115" y="5736"/>
                  </a:cubicBezTo>
                  <a:cubicBezTo>
                    <a:pt x="1105" y="5771"/>
                    <a:pt x="1110" y="5774"/>
                    <a:pt x="1099" y="5811"/>
                  </a:cubicBezTo>
                  <a:cubicBezTo>
                    <a:pt x="1089" y="5848"/>
                    <a:pt x="1089" y="5846"/>
                    <a:pt x="1078" y="5884"/>
                  </a:cubicBezTo>
                  <a:cubicBezTo>
                    <a:pt x="1067" y="5921"/>
                    <a:pt x="1065" y="5920"/>
                    <a:pt x="1054" y="5958"/>
                  </a:cubicBezTo>
                  <a:cubicBezTo>
                    <a:pt x="1044" y="5995"/>
                    <a:pt x="1045" y="5995"/>
                    <a:pt x="1035" y="6033"/>
                  </a:cubicBezTo>
                  <a:cubicBezTo>
                    <a:pt x="1024" y="6070"/>
                    <a:pt x="1032" y="6071"/>
                    <a:pt x="1021" y="6107"/>
                  </a:cubicBezTo>
                  <a:cubicBezTo>
                    <a:pt x="1010" y="6145"/>
                    <a:pt x="1001" y="6143"/>
                    <a:pt x="990" y="6178"/>
                  </a:cubicBezTo>
                  <a:cubicBezTo>
                    <a:pt x="979" y="6216"/>
                    <a:pt x="992" y="6219"/>
                    <a:pt x="982" y="6256"/>
                  </a:cubicBezTo>
                  <a:cubicBezTo>
                    <a:pt x="971" y="6294"/>
                    <a:pt x="970" y="6293"/>
                    <a:pt x="959" y="6330"/>
                  </a:cubicBezTo>
                  <a:cubicBezTo>
                    <a:pt x="948" y="6368"/>
                    <a:pt x="947" y="6366"/>
                    <a:pt x="937" y="6403"/>
                  </a:cubicBezTo>
                  <a:cubicBezTo>
                    <a:pt x="926" y="6441"/>
                    <a:pt x="931" y="6443"/>
                    <a:pt x="920" y="6478"/>
                  </a:cubicBezTo>
                  <a:cubicBezTo>
                    <a:pt x="910" y="6516"/>
                    <a:pt x="903" y="6513"/>
                    <a:pt x="893" y="6551"/>
                  </a:cubicBezTo>
                  <a:cubicBezTo>
                    <a:pt x="882" y="6588"/>
                    <a:pt x="888" y="6589"/>
                    <a:pt x="878" y="6626"/>
                  </a:cubicBezTo>
                  <a:cubicBezTo>
                    <a:pt x="867" y="6663"/>
                    <a:pt x="867" y="6662"/>
                    <a:pt x="856" y="6700"/>
                  </a:cubicBezTo>
                  <a:cubicBezTo>
                    <a:pt x="846" y="6737"/>
                    <a:pt x="844" y="6735"/>
                    <a:pt x="834" y="6773"/>
                  </a:cubicBezTo>
                  <a:cubicBezTo>
                    <a:pt x="823" y="6810"/>
                    <a:pt x="818" y="6808"/>
                    <a:pt x="808" y="6845"/>
                  </a:cubicBezTo>
                  <a:cubicBezTo>
                    <a:pt x="797" y="6882"/>
                    <a:pt x="798" y="6883"/>
                    <a:pt x="789" y="6919"/>
                  </a:cubicBezTo>
                  <a:cubicBezTo>
                    <a:pt x="778" y="6955"/>
                    <a:pt x="778" y="6955"/>
                    <a:pt x="769" y="6992"/>
                  </a:cubicBezTo>
                  <a:cubicBezTo>
                    <a:pt x="759" y="7030"/>
                    <a:pt x="756" y="7029"/>
                    <a:pt x="746" y="7065"/>
                  </a:cubicBezTo>
                  <a:cubicBezTo>
                    <a:pt x="735" y="7103"/>
                    <a:pt x="745" y="7104"/>
                    <a:pt x="735" y="7141"/>
                  </a:cubicBezTo>
                  <a:cubicBezTo>
                    <a:pt x="724" y="7179"/>
                    <a:pt x="727" y="7179"/>
                    <a:pt x="716" y="7215"/>
                  </a:cubicBezTo>
                  <a:cubicBezTo>
                    <a:pt x="705" y="7253"/>
                    <a:pt x="705" y="7251"/>
                    <a:pt x="694" y="7289"/>
                  </a:cubicBezTo>
                  <a:cubicBezTo>
                    <a:pt x="684" y="7326"/>
                    <a:pt x="682" y="7324"/>
                    <a:pt x="671" y="7362"/>
                  </a:cubicBezTo>
                  <a:cubicBezTo>
                    <a:pt x="660" y="7399"/>
                    <a:pt x="657" y="7398"/>
                    <a:pt x="647" y="7435"/>
                  </a:cubicBezTo>
                  <a:cubicBezTo>
                    <a:pt x="637" y="7472"/>
                    <a:pt x="637" y="7471"/>
                    <a:pt x="626" y="7509"/>
                  </a:cubicBezTo>
                  <a:cubicBezTo>
                    <a:pt x="615" y="7546"/>
                    <a:pt x="614" y="7544"/>
                    <a:pt x="603" y="7581"/>
                  </a:cubicBezTo>
                  <a:cubicBezTo>
                    <a:pt x="593" y="7619"/>
                    <a:pt x="603" y="7622"/>
                    <a:pt x="593" y="7658"/>
                  </a:cubicBezTo>
                  <a:cubicBezTo>
                    <a:pt x="582" y="7696"/>
                    <a:pt x="572" y="7693"/>
                    <a:pt x="563" y="7729"/>
                  </a:cubicBezTo>
                  <a:cubicBezTo>
                    <a:pt x="552" y="7767"/>
                    <a:pt x="550" y="7766"/>
                    <a:pt x="540" y="7803"/>
                  </a:cubicBezTo>
                  <a:cubicBezTo>
                    <a:pt x="530" y="7841"/>
                    <a:pt x="530" y="7838"/>
                    <a:pt x="519" y="7876"/>
                  </a:cubicBezTo>
                  <a:cubicBezTo>
                    <a:pt x="508" y="7913"/>
                    <a:pt x="509" y="7913"/>
                    <a:pt x="498" y="7950"/>
                  </a:cubicBezTo>
                  <a:cubicBezTo>
                    <a:pt x="488" y="7987"/>
                    <a:pt x="492" y="7987"/>
                    <a:pt x="482" y="8025"/>
                  </a:cubicBezTo>
                  <a:cubicBezTo>
                    <a:pt x="472" y="8062"/>
                    <a:pt x="465" y="8060"/>
                    <a:pt x="455" y="8098"/>
                  </a:cubicBezTo>
                  <a:cubicBezTo>
                    <a:pt x="444" y="8135"/>
                    <a:pt x="456" y="8137"/>
                    <a:pt x="445" y="8175"/>
                  </a:cubicBezTo>
                  <a:cubicBezTo>
                    <a:pt x="434" y="8212"/>
                    <a:pt x="423" y="8208"/>
                    <a:pt x="413" y="8245"/>
                  </a:cubicBezTo>
                  <a:cubicBezTo>
                    <a:pt x="402" y="8283"/>
                    <a:pt x="411" y="8285"/>
                    <a:pt x="400" y="8323"/>
                  </a:cubicBezTo>
                  <a:cubicBezTo>
                    <a:pt x="389" y="8360"/>
                    <a:pt x="385" y="8358"/>
                    <a:pt x="374" y="8394"/>
                  </a:cubicBezTo>
                  <a:cubicBezTo>
                    <a:pt x="363" y="8432"/>
                    <a:pt x="371" y="8433"/>
                    <a:pt x="362" y="8470"/>
                  </a:cubicBezTo>
                  <a:cubicBezTo>
                    <a:pt x="352" y="8508"/>
                    <a:pt x="342" y="8506"/>
                    <a:pt x="331" y="8542"/>
                  </a:cubicBezTo>
                  <a:cubicBezTo>
                    <a:pt x="321" y="8580"/>
                    <a:pt x="334" y="8582"/>
                    <a:pt x="323" y="8619"/>
                  </a:cubicBezTo>
                  <a:cubicBezTo>
                    <a:pt x="312" y="8657"/>
                    <a:pt x="301" y="8652"/>
                    <a:pt x="291" y="8690"/>
                  </a:cubicBezTo>
                  <a:cubicBezTo>
                    <a:pt x="280" y="8727"/>
                    <a:pt x="293" y="8731"/>
                    <a:pt x="282" y="8768"/>
                  </a:cubicBezTo>
                  <a:cubicBezTo>
                    <a:pt x="271" y="8806"/>
                    <a:pt x="263" y="8802"/>
                    <a:pt x="252" y="8839"/>
                  </a:cubicBezTo>
                  <a:cubicBezTo>
                    <a:pt x="241" y="8876"/>
                    <a:pt x="242" y="8876"/>
                    <a:pt x="234" y="8914"/>
                  </a:cubicBezTo>
                  <a:cubicBezTo>
                    <a:pt x="223" y="8951"/>
                    <a:pt x="230" y="8952"/>
                    <a:pt x="219" y="8990"/>
                  </a:cubicBezTo>
                  <a:cubicBezTo>
                    <a:pt x="208" y="9027"/>
                    <a:pt x="196" y="9024"/>
                    <a:pt x="187" y="9062"/>
                  </a:cubicBezTo>
                  <a:cubicBezTo>
                    <a:pt x="176" y="9099"/>
                    <a:pt x="186" y="9101"/>
                    <a:pt x="175" y="9138"/>
                  </a:cubicBezTo>
                  <a:cubicBezTo>
                    <a:pt x="164" y="9175"/>
                    <a:pt x="159" y="9174"/>
                    <a:pt x="149" y="9209"/>
                  </a:cubicBezTo>
                  <a:cubicBezTo>
                    <a:pt x="139" y="9247"/>
                    <a:pt x="145" y="9249"/>
                    <a:pt x="134" y="9287"/>
                  </a:cubicBezTo>
                  <a:cubicBezTo>
                    <a:pt x="124" y="9324"/>
                    <a:pt x="122" y="9322"/>
                    <a:pt x="113" y="9359"/>
                  </a:cubicBezTo>
                  <a:cubicBezTo>
                    <a:pt x="102" y="9397"/>
                    <a:pt x="98" y="9396"/>
                    <a:pt x="87" y="9433"/>
                  </a:cubicBezTo>
                  <a:cubicBezTo>
                    <a:pt x="76" y="9471"/>
                    <a:pt x="75" y="9471"/>
                    <a:pt x="66" y="9507"/>
                  </a:cubicBezTo>
                  <a:cubicBezTo>
                    <a:pt x="59" y="9531"/>
                    <a:pt x="52" y="9557"/>
                    <a:pt x="46" y="9581"/>
                  </a:cubicBezTo>
                  <a:cubicBezTo>
                    <a:pt x="41" y="9606"/>
                    <a:pt x="33" y="9630"/>
                    <a:pt x="27" y="9654"/>
                  </a:cubicBezTo>
                  <a:cubicBezTo>
                    <a:pt x="23" y="9680"/>
                    <a:pt x="26" y="9705"/>
                    <a:pt x="23" y="9731"/>
                  </a:cubicBezTo>
                  <a:cubicBezTo>
                    <a:pt x="20" y="9756"/>
                    <a:pt x="25" y="9781"/>
                    <a:pt x="22" y="9807"/>
                  </a:cubicBezTo>
                  <a:cubicBezTo>
                    <a:pt x="20" y="9833"/>
                    <a:pt x="4" y="9856"/>
                    <a:pt x="1" y="9882"/>
                  </a:cubicBezTo>
                  <a:cubicBezTo>
                    <a:pt x="0" y="9908"/>
                    <a:pt x="14" y="9932"/>
                    <a:pt x="14" y="9958"/>
                  </a:cubicBezTo>
                  <a:cubicBezTo>
                    <a:pt x="14" y="9984"/>
                    <a:pt x="1" y="10010"/>
                    <a:pt x="4" y="10034"/>
                  </a:cubicBezTo>
                  <a:lnTo>
                    <a:pt x="7" y="10111"/>
                  </a:lnTo>
                  <a:cubicBezTo>
                    <a:pt x="10" y="10136"/>
                    <a:pt x="16" y="10162"/>
                    <a:pt x="20" y="10186"/>
                  </a:cubicBezTo>
                  <a:cubicBezTo>
                    <a:pt x="23" y="10211"/>
                    <a:pt x="31" y="10236"/>
                    <a:pt x="36" y="10261"/>
                  </a:cubicBezTo>
                  <a:cubicBezTo>
                    <a:pt x="41" y="10286"/>
                    <a:pt x="53" y="10310"/>
                    <a:pt x="59" y="10333"/>
                  </a:cubicBezTo>
                  <a:cubicBezTo>
                    <a:pt x="65" y="10358"/>
                    <a:pt x="65" y="10384"/>
                    <a:pt x="71" y="10408"/>
                  </a:cubicBezTo>
                  <a:cubicBezTo>
                    <a:pt x="79" y="10433"/>
                    <a:pt x="85" y="10458"/>
                    <a:pt x="93" y="10482"/>
                  </a:cubicBezTo>
                  <a:cubicBezTo>
                    <a:pt x="101" y="10506"/>
                    <a:pt x="117" y="10527"/>
                    <a:pt x="127" y="10551"/>
                  </a:cubicBezTo>
                  <a:cubicBezTo>
                    <a:pt x="135" y="10574"/>
                    <a:pt x="134" y="10603"/>
                    <a:pt x="145" y="10626"/>
                  </a:cubicBezTo>
                  <a:cubicBezTo>
                    <a:pt x="156" y="10648"/>
                    <a:pt x="166" y="10670"/>
                    <a:pt x="178" y="10694"/>
                  </a:cubicBezTo>
                  <a:cubicBezTo>
                    <a:pt x="191" y="10717"/>
                    <a:pt x="210" y="10734"/>
                    <a:pt x="223" y="10756"/>
                  </a:cubicBezTo>
                  <a:cubicBezTo>
                    <a:pt x="235" y="10780"/>
                    <a:pt x="247" y="10801"/>
                    <a:pt x="261" y="10823"/>
                  </a:cubicBezTo>
                  <a:cubicBezTo>
                    <a:pt x="274" y="10844"/>
                    <a:pt x="285" y="10867"/>
                    <a:pt x="300" y="10888"/>
                  </a:cubicBezTo>
                  <a:cubicBezTo>
                    <a:pt x="315" y="10909"/>
                    <a:pt x="325" y="10933"/>
                    <a:pt x="341" y="10953"/>
                  </a:cubicBezTo>
                  <a:cubicBezTo>
                    <a:pt x="355" y="10974"/>
                    <a:pt x="371" y="10994"/>
                    <a:pt x="387" y="11013"/>
                  </a:cubicBezTo>
                  <a:cubicBezTo>
                    <a:pt x="403" y="11034"/>
                    <a:pt x="427" y="11048"/>
                    <a:pt x="444" y="11066"/>
                  </a:cubicBezTo>
                  <a:cubicBezTo>
                    <a:pt x="461" y="11085"/>
                    <a:pt x="478" y="11103"/>
                    <a:pt x="496" y="11120"/>
                  </a:cubicBezTo>
                  <a:cubicBezTo>
                    <a:pt x="513" y="11139"/>
                    <a:pt x="530" y="11160"/>
                    <a:pt x="548" y="11177"/>
                  </a:cubicBezTo>
                  <a:cubicBezTo>
                    <a:pt x="567" y="11194"/>
                    <a:pt x="590" y="11206"/>
                    <a:pt x="610" y="11222"/>
                  </a:cubicBezTo>
                  <a:cubicBezTo>
                    <a:pt x="630" y="11238"/>
                    <a:pt x="644" y="11260"/>
                    <a:pt x="664" y="11275"/>
                  </a:cubicBezTo>
                  <a:cubicBezTo>
                    <a:pt x="685" y="11290"/>
                    <a:pt x="708" y="11300"/>
                    <a:pt x="730" y="11315"/>
                  </a:cubicBezTo>
                  <a:cubicBezTo>
                    <a:pt x="751" y="11329"/>
                    <a:pt x="773" y="11343"/>
                    <a:pt x="794" y="11356"/>
                  </a:cubicBezTo>
                  <a:cubicBezTo>
                    <a:pt x="816" y="11370"/>
                    <a:pt x="841" y="11376"/>
                    <a:pt x="863" y="11388"/>
                  </a:cubicBezTo>
                  <a:cubicBezTo>
                    <a:pt x="885" y="11401"/>
                    <a:pt x="903" y="11422"/>
                    <a:pt x="926" y="11433"/>
                  </a:cubicBezTo>
                  <a:cubicBezTo>
                    <a:pt x="948" y="11443"/>
                    <a:pt x="973" y="11452"/>
                    <a:pt x="995" y="11463"/>
                  </a:cubicBezTo>
                  <a:cubicBezTo>
                    <a:pt x="1018" y="11474"/>
                    <a:pt x="1043" y="11482"/>
                    <a:pt x="1066" y="11491"/>
                  </a:cubicBezTo>
                  <a:cubicBezTo>
                    <a:pt x="1091" y="11501"/>
                    <a:pt x="1114" y="11506"/>
                    <a:pt x="1139" y="11515"/>
                  </a:cubicBezTo>
                  <a:cubicBezTo>
                    <a:pt x="1163" y="11522"/>
                    <a:pt x="1185" y="11535"/>
                    <a:pt x="1210" y="11541"/>
                  </a:cubicBezTo>
                  <a:cubicBezTo>
                    <a:pt x="1233" y="11548"/>
                    <a:pt x="1260" y="11547"/>
                    <a:pt x="1286" y="11552"/>
                  </a:cubicBezTo>
                  <a:cubicBezTo>
                    <a:pt x="1310" y="11557"/>
                    <a:pt x="1333" y="11573"/>
                    <a:pt x="1359" y="11577"/>
                  </a:cubicBezTo>
                  <a:cubicBezTo>
                    <a:pt x="1368" y="11578"/>
                    <a:pt x="1378" y="11579"/>
                    <a:pt x="1389" y="11579"/>
                  </a:cubicBezTo>
                  <a:cubicBezTo>
                    <a:pt x="1395" y="11579"/>
                    <a:pt x="1402" y="11579"/>
                    <a:pt x="1409" y="11579"/>
                  </a:cubicBezTo>
                  <a:cubicBezTo>
                    <a:pt x="1417" y="11579"/>
                    <a:pt x="1426" y="11579"/>
                    <a:pt x="1435" y="11580"/>
                  </a:cubicBezTo>
                  <a:cubicBezTo>
                    <a:pt x="1460" y="11584"/>
                    <a:pt x="1484" y="11588"/>
                    <a:pt x="1510" y="11590"/>
                  </a:cubicBezTo>
                  <a:cubicBezTo>
                    <a:pt x="1535" y="11592"/>
                    <a:pt x="1559" y="11600"/>
                    <a:pt x="1585" y="11601"/>
                  </a:cubicBezTo>
                  <a:cubicBezTo>
                    <a:pt x="1593" y="11602"/>
                    <a:pt x="1602" y="11602"/>
                    <a:pt x="1610" y="11602"/>
                  </a:cubicBezTo>
                  <a:cubicBezTo>
                    <a:pt x="1627" y="11602"/>
                    <a:pt x="1643" y="11601"/>
                    <a:pt x="1661" y="11601"/>
                  </a:cubicBezTo>
                  <a:cubicBezTo>
                    <a:pt x="1698" y="11601"/>
                    <a:pt x="1698" y="11600"/>
                    <a:pt x="1737" y="11600"/>
                  </a:cubicBezTo>
                  <a:cubicBezTo>
                    <a:pt x="1776" y="11600"/>
                    <a:pt x="1774" y="11595"/>
                    <a:pt x="1814" y="11595"/>
                  </a:cubicBezTo>
                  <a:cubicBezTo>
                    <a:pt x="1852" y="11595"/>
                    <a:pt x="1851" y="11608"/>
                    <a:pt x="1890" y="11608"/>
                  </a:cubicBezTo>
                  <a:cubicBezTo>
                    <a:pt x="1928" y="11608"/>
                    <a:pt x="1927" y="11595"/>
                    <a:pt x="1966" y="11595"/>
                  </a:cubicBezTo>
                  <a:cubicBezTo>
                    <a:pt x="2004" y="11595"/>
                    <a:pt x="2003" y="11607"/>
                    <a:pt x="2042" y="11607"/>
                  </a:cubicBezTo>
                  <a:cubicBezTo>
                    <a:pt x="2082" y="11607"/>
                    <a:pt x="2082" y="11594"/>
                    <a:pt x="2119" y="11594"/>
                  </a:cubicBezTo>
                  <a:cubicBezTo>
                    <a:pt x="2158" y="11594"/>
                    <a:pt x="2158" y="11607"/>
                    <a:pt x="2195" y="11607"/>
                  </a:cubicBezTo>
                  <a:lnTo>
                    <a:pt x="2271" y="11607"/>
                  </a:lnTo>
                  <a:cubicBezTo>
                    <a:pt x="2310" y="11607"/>
                    <a:pt x="2310" y="11601"/>
                    <a:pt x="2347" y="11601"/>
                  </a:cubicBezTo>
                  <a:cubicBezTo>
                    <a:pt x="2387" y="11601"/>
                    <a:pt x="2387" y="11594"/>
                    <a:pt x="2424" y="11594"/>
                  </a:cubicBezTo>
                  <a:cubicBezTo>
                    <a:pt x="2463" y="11594"/>
                    <a:pt x="2463" y="11597"/>
                    <a:pt x="2500" y="11597"/>
                  </a:cubicBezTo>
                  <a:cubicBezTo>
                    <a:pt x="2539" y="11597"/>
                    <a:pt x="2539" y="11595"/>
                    <a:pt x="2576" y="11595"/>
                  </a:cubicBezTo>
                  <a:cubicBezTo>
                    <a:pt x="2615" y="11595"/>
                    <a:pt x="2615" y="11596"/>
                    <a:pt x="2652" y="11596"/>
                  </a:cubicBezTo>
                  <a:cubicBezTo>
                    <a:pt x="2692" y="11596"/>
                    <a:pt x="2692" y="11602"/>
                    <a:pt x="2730" y="11602"/>
                  </a:cubicBezTo>
                  <a:cubicBezTo>
                    <a:pt x="2768" y="11602"/>
                    <a:pt x="2768" y="11598"/>
                    <a:pt x="2806" y="11598"/>
                  </a:cubicBezTo>
                  <a:cubicBezTo>
                    <a:pt x="2844" y="11598"/>
                    <a:pt x="2844" y="11609"/>
                    <a:pt x="2882" y="11609"/>
                  </a:cubicBezTo>
                  <a:cubicBezTo>
                    <a:pt x="2920" y="11609"/>
                    <a:pt x="2920" y="11600"/>
                    <a:pt x="2958" y="11600"/>
                  </a:cubicBezTo>
                  <a:lnTo>
                    <a:pt x="3035" y="11600"/>
                  </a:lnTo>
                  <a:cubicBezTo>
                    <a:pt x="3073" y="11600"/>
                    <a:pt x="3073" y="11603"/>
                    <a:pt x="3111" y="11603"/>
                  </a:cubicBezTo>
                  <a:cubicBezTo>
                    <a:pt x="3149" y="11603"/>
                    <a:pt x="3149" y="11600"/>
                    <a:pt x="3187" y="11600"/>
                  </a:cubicBezTo>
                  <a:cubicBezTo>
                    <a:pt x="3226" y="11600"/>
                    <a:pt x="3226" y="11607"/>
                    <a:pt x="3263" y="11607"/>
                  </a:cubicBezTo>
                  <a:cubicBezTo>
                    <a:pt x="3303" y="11607"/>
                    <a:pt x="3303" y="11601"/>
                    <a:pt x="3340" y="11601"/>
                  </a:cubicBezTo>
                  <a:cubicBezTo>
                    <a:pt x="3379" y="11601"/>
                    <a:pt x="3379" y="11593"/>
                    <a:pt x="3416" y="11593"/>
                  </a:cubicBezTo>
                  <a:cubicBezTo>
                    <a:pt x="3455" y="11593"/>
                    <a:pt x="3455" y="11608"/>
                    <a:pt x="3492" y="11608"/>
                  </a:cubicBezTo>
                  <a:cubicBezTo>
                    <a:pt x="3531" y="11608"/>
                    <a:pt x="3531" y="11607"/>
                    <a:pt x="3568" y="11607"/>
                  </a:cubicBezTo>
                  <a:cubicBezTo>
                    <a:pt x="3608" y="11607"/>
                    <a:pt x="3608" y="11597"/>
                    <a:pt x="3645" y="11597"/>
                  </a:cubicBezTo>
                  <a:cubicBezTo>
                    <a:pt x="3684" y="11597"/>
                    <a:pt x="3684" y="11596"/>
                    <a:pt x="3721" y="11596"/>
                  </a:cubicBezTo>
                  <a:cubicBezTo>
                    <a:pt x="3760" y="11596"/>
                    <a:pt x="3760" y="11601"/>
                    <a:pt x="3798" y="11601"/>
                  </a:cubicBezTo>
                  <a:cubicBezTo>
                    <a:pt x="3836" y="11601"/>
                    <a:pt x="3836" y="11598"/>
                    <a:pt x="3874" y="11598"/>
                  </a:cubicBezTo>
                  <a:cubicBezTo>
                    <a:pt x="3913" y="11598"/>
                    <a:pt x="3913" y="11602"/>
                    <a:pt x="3951" y="11602"/>
                  </a:cubicBezTo>
                  <a:cubicBezTo>
                    <a:pt x="3988" y="11602"/>
                    <a:pt x="3989" y="11598"/>
                    <a:pt x="4027" y="11598"/>
                  </a:cubicBezTo>
                  <a:cubicBezTo>
                    <a:pt x="4065" y="11598"/>
                    <a:pt x="4065" y="11595"/>
                    <a:pt x="4103" y="11595"/>
                  </a:cubicBezTo>
                  <a:cubicBezTo>
                    <a:pt x="4141" y="11595"/>
                    <a:pt x="4141" y="11603"/>
                    <a:pt x="4179" y="11603"/>
                  </a:cubicBezTo>
                  <a:cubicBezTo>
                    <a:pt x="4216" y="11603"/>
                    <a:pt x="4218" y="11600"/>
                    <a:pt x="4256" y="11600"/>
                  </a:cubicBezTo>
                  <a:cubicBezTo>
                    <a:pt x="4293" y="11600"/>
                    <a:pt x="4295" y="11601"/>
                    <a:pt x="4332" y="11601"/>
                  </a:cubicBezTo>
                  <a:cubicBezTo>
                    <a:pt x="4371" y="11601"/>
                    <a:pt x="4371" y="11597"/>
                    <a:pt x="4408" y="11597"/>
                  </a:cubicBezTo>
                  <a:cubicBezTo>
                    <a:pt x="4446" y="11597"/>
                    <a:pt x="4447" y="11602"/>
                    <a:pt x="4484" y="11602"/>
                  </a:cubicBezTo>
                  <a:cubicBezTo>
                    <a:pt x="4522" y="11602"/>
                    <a:pt x="4524" y="11607"/>
                    <a:pt x="4561" y="11607"/>
                  </a:cubicBezTo>
                  <a:cubicBezTo>
                    <a:pt x="4600" y="11607"/>
                    <a:pt x="4600" y="11596"/>
                    <a:pt x="4637" y="11596"/>
                  </a:cubicBezTo>
                  <a:lnTo>
                    <a:pt x="4713" y="11596"/>
                  </a:lnTo>
                  <a:cubicBezTo>
                    <a:pt x="4752" y="11596"/>
                    <a:pt x="4752" y="11598"/>
                    <a:pt x="4789" y="11598"/>
                  </a:cubicBezTo>
                  <a:cubicBezTo>
                    <a:pt x="4829" y="11598"/>
                    <a:pt x="4829" y="11594"/>
                    <a:pt x="4867" y="11594"/>
                  </a:cubicBezTo>
                  <a:cubicBezTo>
                    <a:pt x="4905" y="11594"/>
                    <a:pt x="4905" y="11603"/>
                    <a:pt x="4943" y="11603"/>
                  </a:cubicBezTo>
                  <a:cubicBezTo>
                    <a:pt x="4981" y="11603"/>
                    <a:pt x="4981" y="11602"/>
                    <a:pt x="5019" y="11602"/>
                  </a:cubicBezTo>
                  <a:cubicBezTo>
                    <a:pt x="5057" y="11602"/>
                    <a:pt x="5057" y="11607"/>
                    <a:pt x="5095" y="11607"/>
                  </a:cubicBezTo>
                  <a:cubicBezTo>
                    <a:pt x="5134" y="11607"/>
                    <a:pt x="5134" y="11596"/>
                    <a:pt x="5172" y="11596"/>
                  </a:cubicBezTo>
                  <a:cubicBezTo>
                    <a:pt x="5210" y="11596"/>
                    <a:pt x="5210" y="11595"/>
                    <a:pt x="5248" y="11595"/>
                  </a:cubicBezTo>
                  <a:cubicBezTo>
                    <a:pt x="5286" y="11595"/>
                    <a:pt x="5286" y="11602"/>
                    <a:pt x="5324" y="11602"/>
                  </a:cubicBezTo>
                  <a:cubicBezTo>
                    <a:pt x="5362" y="11602"/>
                    <a:pt x="5362" y="11603"/>
                    <a:pt x="5400" y="11603"/>
                  </a:cubicBezTo>
                  <a:cubicBezTo>
                    <a:pt x="5440" y="11603"/>
                    <a:pt x="5440" y="11598"/>
                    <a:pt x="5477" y="11598"/>
                  </a:cubicBezTo>
                  <a:cubicBezTo>
                    <a:pt x="5516" y="11598"/>
                    <a:pt x="5516" y="11606"/>
                    <a:pt x="5553" y="11606"/>
                  </a:cubicBezTo>
                  <a:cubicBezTo>
                    <a:pt x="5592" y="11606"/>
                    <a:pt x="5592" y="11607"/>
                    <a:pt x="5629" y="11607"/>
                  </a:cubicBezTo>
                  <a:cubicBezTo>
                    <a:pt x="5667" y="11607"/>
                    <a:pt x="5668" y="11596"/>
                    <a:pt x="5705" y="11596"/>
                  </a:cubicBezTo>
                  <a:cubicBezTo>
                    <a:pt x="5745" y="11596"/>
                    <a:pt x="5745" y="11597"/>
                    <a:pt x="5782" y="11597"/>
                  </a:cubicBezTo>
                  <a:cubicBezTo>
                    <a:pt x="5821" y="11597"/>
                    <a:pt x="5821" y="11602"/>
                    <a:pt x="5858" y="11602"/>
                  </a:cubicBezTo>
                  <a:cubicBezTo>
                    <a:pt x="5896" y="11602"/>
                    <a:pt x="5897" y="11606"/>
                    <a:pt x="5934" y="11606"/>
                  </a:cubicBezTo>
                  <a:cubicBezTo>
                    <a:pt x="5972" y="11606"/>
                    <a:pt x="5973" y="11601"/>
                    <a:pt x="6010" y="11601"/>
                  </a:cubicBezTo>
                  <a:cubicBezTo>
                    <a:pt x="6050" y="11601"/>
                    <a:pt x="6050" y="11597"/>
                    <a:pt x="6088" y="11597"/>
                  </a:cubicBezTo>
                  <a:cubicBezTo>
                    <a:pt x="6126" y="11597"/>
                    <a:pt x="6126" y="11601"/>
                    <a:pt x="6164" y="11601"/>
                  </a:cubicBezTo>
                  <a:cubicBezTo>
                    <a:pt x="6202" y="11601"/>
                    <a:pt x="6202" y="11607"/>
                    <a:pt x="6240" y="11607"/>
                  </a:cubicBezTo>
                  <a:cubicBezTo>
                    <a:pt x="6278" y="11607"/>
                    <a:pt x="6278" y="11606"/>
                    <a:pt x="6316" y="11606"/>
                  </a:cubicBezTo>
                  <a:cubicBezTo>
                    <a:pt x="6355" y="11606"/>
                    <a:pt x="6355" y="11595"/>
                    <a:pt x="6393" y="11595"/>
                  </a:cubicBezTo>
                  <a:cubicBezTo>
                    <a:pt x="6431" y="11595"/>
                    <a:pt x="6431" y="11607"/>
                    <a:pt x="6469" y="11607"/>
                  </a:cubicBezTo>
                  <a:cubicBezTo>
                    <a:pt x="6507" y="11607"/>
                    <a:pt x="6507" y="11599"/>
                    <a:pt x="6545" y="11599"/>
                  </a:cubicBezTo>
                  <a:cubicBezTo>
                    <a:pt x="6584" y="11599"/>
                    <a:pt x="6584" y="11602"/>
                    <a:pt x="6621" y="11602"/>
                  </a:cubicBezTo>
                  <a:cubicBezTo>
                    <a:pt x="6661" y="11602"/>
                    <a:pt x="6661" y="11607"/>
                    <a:pt x="6698" y="11607"/>
                  </a:cubicBezTo>
                  <a:cubicBezTo>
                    <a:pt x="6737" y="11607"/>
                    <a:pt x="6737" y="11595"/>
                    <a:pt x="6774" y="11595"/>
                  </a:cubicBezTo>
                  <a:cubicBezTo>
                    <a:pt x="6813" y="11595"/>
                    <a:pt x="6813" y="11602"/>
                    <a:pt x="6850" y="11602"/>
                  </a:cubicBezTo>
                  <a:cubicBezTo>
                    <a:pt x="6889" y="11602"/>
                    <a:pt x="6889" y="11594"/>
                    <a:pt x="6926" y="11594"/>
                  </a:cubicBezTo>
                  <a:cubicBezTo>
                    <a:pt x="6966" y="11594"/>
                    <a:pt x="6966" y="11607"/>
                    <a:pt x="7003" y="11607"/>
                  </a:cubicBezTo>
                  <a:cubicBezTo>
                    <a:pt x="7042" y="11607"/>
                    <a:pt x="7042" y="11610"/>
                    <a:pt x="7079" y="11610"/>
                  </a:cubicBezTo>
                  <a:cubicBezTo>
                    <a:pt x="7118" y="11610"/>
                    <a:pt x="7118" y="11606"/>
                    <a:pt x="7156" y="11606"/>
                  </a:cubicBezTo>
                  <a:cubicBezTo>
                    <a:pt x="7194" y="11606"/>
                    <a:pt x="7194" y="11601"/>
                    <a:pt x="7232" y="11601"/>
                  </a:cubicBezTo>
                  <a:cubicBezTo>
                    <a:pt x="7271" y="11601"/>
                    <a:pt x="7271" y="11600"/>
                    <a:pt x="7309" y="11600"/>
                  </a:cubicBezTo>
                  <a:cubicBezTo>
                    <a:pt x="7347" y="11600"/>
                    <a:pt x="7347" y="11610"/>
                    <a:pt x="7385" y="11610"/>
                  </a:cubicBezTo>
                  <a:cubicBezTo>
                    <a:pt x="7423" y="11610"/>
                    <a:pt x="7423" y="11608"/>
                    <a:pt x="7461" y="11608"/>
                  </a:cubicBezTo>
                  <a:cubicBezTo>
                    <a:pt x="7499" y="11608"/>
                    <a:pt x="7499" y="11607"/>
                    <a:pt x="7537" y="11607"/>
                  </a:cubicBezTo>
                  <a:cubicBezTo>
                    <a:pt x="7576" y="11607"/>
                    <a:pt x="7576" y="11605"/>
                    <a:pt x="7614" y="11605"/>
                  </a:cubicBezTo>
                  <a:cubicBezTo>
                    <a:pt x="7653" y="11605"/>
                    <a:pt x="7653" y="11595"/>
                    <a:pt x="7690" y="11595"/>
                  </a:cubicBezTo>
                  <a:lnTo>
                    <a:pt x="7766" y="11595"/>
                  </a:lnTo>
                  <a:cubicBezTo>
                    <a:pt x="7805" y="11595"/>
                    <a:pt x="7805" y="11605"/>
                    <a:pt x="7842" y="11605"/>
                  </a:cubicBezTo>
                  <a:cubicBezTo>
                    <a:pt x="7882" y="11605"/>
                    <a:pt x="7882" y="11599"/>
                    <a:pt x="7919" y="11599"/>
                  </a:cubicBezTo>
                  <a:cubicBezTo>
                    <a:pt x="7958" y="11599"/>
                    <a:pt x="7958" y="11595"/>
                    <a:pt x="7995" y="11595"/>
                  </a:cubicBezTo>
                  <a:cubicBezTo>
                    <a:pt x="8033" y="11595"/>
                    <a:pt x="8034" y="11607"/>
                    <a:pt x="8071" y="11607"/>
                  </a:cubicBezTo>
                  <a:cubicBezTo>
                    <a:pt x="8110" y="11607"/>
                    <a:pt x="8110" y="11595"/>
                    <a:pt x="8147" y="11595"/>
                  </a:cubicBezTo>
                  <a:cubicBezTo>
                    <a:pt x="8187" y="11595"/>
                    <a:pt x="8187" y="11596"/>
                    <a:pt x="8224" y="11596"/>
                  </a:cubicBezTo>
                  <a:cubicBezTo>
                    <a:pt x="8263" y="11596"/>
                    <a:pt x="8263" y="11597"/>
                    <a:pt x="8301" y="11597"/>
                  </a:cubicBezTo>
                  <a:cubicBezTo>
                    <a:pt x="8339" y="11597"/>
                    <a:pt x="8339" y="11595"/>
                    <a:pt x="8377" y="11595"/>
                  </a:cubicBezTo>
                  <a:cubicBezTo>
                    <a:pt x="8415" y="11595"/>
                    <a:pt x="8415" y="11602"/>
                    <a:pt x="8453" y="11602"/>
                  </a:cubicBezTo>
                  <a:cubicBezTo>
                    <a:pt x="8492" y="11602"/>
                    <a:pt x="8492" y="11595"/>
                    <a:pt x="8530" y="11595"/>
                  </a:cubicBezTo>
                  <a:cubicBezTo>
                    <a:pt x="8568" y="11595"/>
                    <a:pt x="8568" y="11607"/>
                    <a:pt x="8606" y="11607"/>
                  </a:cubicBezTo>
                  <a:cubicBezTo>
                    <a:pt x="8643" y="11607"/>
                    <a:pt x="8644" y="11602"/>
                    <a:pt x="8682" y="11602"/>
                  </a:cubicBezTo>
                  <a:cubicBezTo>
                    <a:pt x="8720" y="11602"/>
                    <a:pt x="8720" y="11608"/>
                    <a:pt x="8758" y="11608"/>
                  </a:cubicBezTo>
                  <a:cubicBezTo>
                    <a:pt x="8798" y="11608"/>
                    <a:pt x="8798" y="11606"/>
                    <a:pt x="8835" y="11606"/>
                  </a:cubicBezTo>
                  <a:cubicBezTo>
                    <a:pt x="8874" y="11606"/>
                    <a:pt x="8874" y="11608"/>
                    <a:pt x="8911" y="11608"/>
                  </a:cubicBezTo>
                  <a:cubicBezTo>
                    <a:pt x="8950" y="11608"/>
                    <a:pt x="8950" y="11610"/>
                    <a:pt x="8987" y="11610"/>
                  </a:cubicBezTo>
                  <a:cubicBezTo>
                    <a:pt x="9026" y="11610"/>
                    <a:pt x="9026" y="11597"/>
                    <a:pt x="9063" y="11597"/>
                  </a:cubicBezTo>
                  <a:cubicBezTo>
                    <a:pt x="9103" y="11597"/>
                    <a:pt x="9103" y="11606"/>
                    <a:pt x="9140" y="11606"/>
                  </a:cubicBezTo>
                  <a:cubicBezTo>
                    <a:pt x="9179" y="11606"/>
                    <a:pt x="9179" y="11602"/>
                    <a:pt x="9216" y="11602"/>
                  </a:cubicBezTo>
                  <a:cubicBezTo>
                    <a:pt x="9255" y="11602"/>
                    <a:pt x="9255" y="11595"/>
                    <a:pt x="9292" y="11595"/>
                  </a:cubicBezTo>
                  <a:lnTo>
                    <a:pt x="9368" y="11595"/>
                  </a:lnTo>
                  <a:cubicBezTo>
                    <a:pt x="9408" y="11595"/>
                    <a:pt x="9408" y="11596"/>
                    <a:pt x="9446" y="11596"/>
                  </a:cubicBezTo>
                  <a:cubicBezTo>
                    <a:pt x="9484" y="11596"/>
                    <a:pt x="9484" y="11595"/>
                    <a:pt x="9522" y="11595"/>
                  </a:cubicBezTo>
                  <a:cubicBezTo>
                    <a:pt x="9560" y="11595"/>
                    <a:pt x="9560" y="11592"/>
                    <a:pt x="9598" y="11592"/>
                  </a:cubicBezTo>
                  <a:cubicBezTo>
                    <a:pt x="9636" y="11592"/>
                    <a:pt x="9636" y="11601"/>
                    <a:pt x="9674" y="11601"/>
                  </a:cubicBezTo>
                  <a:cubicBezTo>
                    <a:pt x="9713" y="11601"/>
                    <a:pt x="9713" y="11595"/>
                    <a:pt x="9751" y="11595"/>
                  </a:cubicBezTo>
                  <a:cubicBezTo>
                    <a:pt x="9789" y="11595"/>
                    <a:pt x="9789" y="11594"/>
                    <a:pt x="9827" y="11594"/>
                  </a:cubicBezTo>
                  <a:cubicBezTo>
                    <a:pt x="9865" y="11594"/>
                    <a:pt x="9865" y="11600"/>
                    <a:pt x="9903" y="11600"/>
                  </a:cubicBezTo>
                  <a:cubicBezTo>
                    <a:pt x="9941" y="11600"/>
                    <a:pt x="9941" y="11597"/>
                    <a:pt x="9979" y="11597"/>
                  </a:cubicBezTo>
                  <a:cubicBezTo>
                    <a:pt x="10016" y="11597"/>
                    <a:pt x="10019" y="11595"/>
                    <a:pt x="10056" y="11595"/>
                  </a:cubicBezTo>
                  <a:cubicBezTo>
                    <a:pt x="10095" y="11595"/>
                    <a:pt x="10095" y="11592"/>
                    <a:pt x="10132" y="11592"/>
                  </a:cubicBezTo>
                  <a:cubicBezTo>
                    <a:pt x="10171" y="11592"/>
                    <a:pt x="10171" y="11603"/>
                    <a:pt x="10208" y="11603"/>
                  </a:cubicBezTo>
                  <a:cubicBezTo>
                    <a:pt x="10247" y="11603"/>
                    <a:pt x="10247" y="11596"/>
                    <a:pt x="10286" y="11596"/>
                  </a:cubicBezTo>
                  <a:cubicBezTo>
                    <a:pt x="10325" y="11596"/>
                    <a:pt x="10325" y="11601"/>
                    <a:pt x="10362" y="11601"/>
                  </a:cubicBezTo>
                  <a:cubicBezTo>
                    <a:pt x="10401" y="11601"/>
                    <a:pt x="10401" y="11596"/>
                    <a:pt x="10438" y="11596"/>
                  </a:cubicBezTo>
                  <a:cubicBezTo>
                    <a:pt x="10477" y="11596"/>
                    <a:pt x="10477" y="11602"/>
                    <a:pt x="10515" y="11602"/>
                  </a:cubicBezTo>
                  <a:cubicBezTo>
                    <a:pt x="10553" y="11602"/>
                    <a:pt x="10553" y="11595"/>
                    <a:pt x="10593" y="11595"/>
                  </a:cubicBezTo>
                  <a:lnTo>
                    <a:pt x="10669" y="11595"/>
                  </a:lnTo>
                  <a:cubicBezTo>
                    <a:pt x="10707" y="11595"/>
                    <a:pt x="10707" y="11598"/>
                    <a:pt x="10745" y="11598"/>
                  </a:cubicBezTo>
                  <a:cubicBezTo>
                    <a:pt x="10783" y="11598"/>
                    <a:pt x="10783" y="11601"/>
                    <a:pt x="10821" y="11601"/>
                  </a:cubicBezTo>
                  <a:cubicBezTo>
                    <a:pt x="10861" y="11601"/>
                    <a:pt x="10861" y="11598"/>
                    <a:pt x="10899" y="11598"/>
                  </a:cubicBezTo>
                  <a:cubicBezTo>
                    <a:pt x="10938" y="11598"/>
                    <a:pt x="10938" y="11601"/>
                    <a:pt x="10975" y="11601"/>
                  </a:cubicBezTo>
                  <a:lnTo>
                    <a:pt x="11053" y="11601"/>
                  </a:lnTo>
                  <a:cubicBezTo>
                    <a:pt x="11092" y="11601"/>
                    <a:pt x="11092" y="11593"/>
                    <a:pt x="11129" y="11593"/>
                  </a:cubicBezTo>
                  <a:cubicBezTo>
                    <a:pt x="11168" y="11593"/>
                    <a:pt x="11168" y="11595"/>
                    <a:pt x="11208" y="11595"/>
                  </a:cubicBezTo>
                  <a:cubicBezTo>
                    <a:pt x="11246" y="11595"/>
                    <a:pt x="11246" y="11606"/>
                    <a:pt x="11284" y="11606"/>
                  </a:cubicBezTo>
                  <a:cubicBezTo>
                    <a:pt x="11322" y="11606"/>
                    <a:pt x="11322" y="11595"/>
                    <a:pt x="11360" y="11595"/>
                  </a:cubicBezTo>
                  <a:cubicBezTo>
                    <a:pt x="11398" y="11595"/>
                    <a:pt x="11398" y="11607"/>
                    <a:pt x="11437" y="11607"/>
                  </a:cubicBezTo>
                  <a:cubicBezTo>
                    <a:pt x="11476" y="11607"/>
                    <a:pt x="11476" y="11596"/>
                    <a:pt x="11515" y="11596"/>
                  </a:cubicBezTo>
                  <a:lnTo>
                    <a:pt x="11670" y="11596"/>
                  </a:lnTo>
                  <a:cubicBezTo>
                    <a:pt x="11709" y="11596"/>
                    <a:pt x="11709" y="11600"/>
                    <a:pt x="11748" y="11600"/>
                  </a:cubicBezTo>
                  <a:lnTo>
                    <a:pt x="11826" y="11600"/>
                  </a:lnTo>
                  <a:cubicBezTo>
                    <a:pt x="11864" y="11600"/>
                    <a:pt x="11864" y="11607"/>
                    <a:pt x="11904" y="11607"/>
                  </a:cubicBezTo>
                  <a:cubicBezTo>
                    <a:pt x="11942" y="11607"/>
                    <a:pt x="11942" y="11606"/>
                    <a:pt x="11981" y="11606"/>
                  </a:cubicBezTo>
                  <a:cubicBezTo>
                    <a:pt x="12003" y="11606"/>
                    <a:pt x="12025" y="11608"/>
                    <a:pt x="12046" y="11608"/>
                  </a:cubicBezTo>
                  <a:cubicBezTo>
                    <a:pt x="12050" y="11608"/>
                    <a:pt x="12053" y="11608"/>
                    <a:pt x="12057" y="11608"/>
                  </a:cubicBezTo>
                  <a:cubicBezTo>
                    <a:pt x="12083" y="11607"/>
                    <a:pt x="12108" y="11602"/>
                    <a:pt x="12134" y="11600"/>
                  </a:cubicBezTo>
                  <a:cubicBezTo>
                    <a:pt x="12159" y="11597"/>
                    <a:pt x="12184" y="11596"/>
                    <a:pt x="12210" y="11593"/>
                  </a:cubicBezTo>
                  <a:cubicBezTo>
                    <a:pt x="12236" y="11590"/>
                    <a:pt x="12258" y="11576"/>
                    <a:pt x="12284" y="11571"/>
                  </a:cubicBezTo>
                  <a:cubicBezTo>
                    <a:pt x="12309" y="11568"/>
                    <a:pt x="12333" y="11563"/>
                    <a:pt x="12359" y="11557"/>
                  </a:cubicBezTo>
                  <a:cubicBezTo>
                    <a:pt x="12384" y="11552"/>
                    <a:pt x="12409" y="11550"/>
                    <a:pt x="12434" y="11543"/>
                  </a:cubicBezTo>
                  <a:cubicBezTo>
                    <a:pt x="12458" y="11537"/>
                    <a:pt x="12483" y="11531"/>
                    <a:pt x="12507" y="11522"/>
                  </a:cubicBezTo>
                  <a:cubicBezTo>
                    <a:pt x="12531" y="11515"/>
                    <a:pt x="12557" y="11509"/>
                    <a:pt x="12581" y="11501"/>
                  </a:cubicBezTo>
                  <a:cubicBezTo>
                    <a:pt x="12605" y="11491"/>
                    <a:pt x="12625" y="11474"/>
                    <a:pt x="12648" y="11463"/>
                  </a:cubicBezTo>
                  <a:cubicBezTo>
                    <a:pt x="12671" y="11452"/>
                    <a:pt x="12693" y="11441"/>
                    <a:pt x="12716" y="11430"/>
                  </a:cubicBezTo>
                  <a:cubicBezTo>
                    <a:pt x="12739" y="11419"/>
                    <a:pt x="12763" y="11410"/>
                    <a:pt x="12785" y="11398"/>
                  </a:cubicBezTo>
                  <a:cubicBezTo>
                    <a:pt x="12809" y="11386"/>
                    <a:pt x="12830" y="11372"/>
                    <a:pt x="12852" y="11359"/>
                  </a:cubicBezTo>
                  <a:cubicBezTo>
                    <a:pt x="12873" y="11345"/>
                    <a:pt x="12896" y="11335"/>
                    <a:pt x="12917" y="11320"/>
                  </a:cubicBezTo>
                  <a:cubicBezTo>
                    <a:pt x="12939" y="11306"/>
                    <a:pt x="12951" y="11281"/>
                    <a:pt x="12972" y="11266"/>
                  </a:cubicBezTo>
                  <a:cubicBezTo>
                    <a:pt x="12992" y="11252"/>
                    <a:pt x="13013" y="11237"/>
                    <a:pt x="13032" y="11221"/>
                  </a:cubicBezTo>
                  <a:cubicBezTo>
                    <a:pt x="13052" y="11205"/>
                    <a:pt x="13079" y="11196"/>
                    <a:pt x="13098" y="11180"/>
                  </a:cubicBezTo>
                  <a:cubicBezTo>
                    <a:pt x="13116" y="11163"/>
                    <a:pt x="13131" y="11142"/>
                    <a:pt x="13148" y="11125"/>
                  </a:cubicBezTo>
                  <a:cubicBezTo>
                    <a:pt x="13166" y="11108"/>
                    <a:pt x="13182" y="11087"/>
                    <a:pt x="13200" y="11068"/>
                  </a:cubicBezTo>
                  <a:cubicBezTo>
                    <a:pt x="13217" y="11050"/>
                    <a:pt x="13237" y="11034"/>
                    <a:pt x="13253" y="11013"/>
                  </a:cubicBezTo>
                  <a:cubicBezTo>
                    <a:pt x="13269" y="10993"/>
                    <a:pt x="13277" y="10968"/>
                    <a:pt x="13293" y="10948"/>
                  </a:cubicBezTo>
                  <a:cubicBezTo>
                    <a:pt x="13308" y="10928"/>
                    <a:pt x="13323" y="10906"/>
                    <a:pt x="13336" y="10886"/>
                  </a:cubicBezTo>
                  <a:cubicBezTo>
                    <a:pt x="13351" y="10864"/>
                    <a:pt x="13377" y="10853"/>
                    <a:pt x="13389" y="10830"/>
                  </a:cubicBezTo>
                  <a:cubicBezTo>
                    <a:pt x="13403" y="10809"/>
                    <a:pt x="13414" y="10784"/>
                    <a:pt x="13426" y="10763"/>
                  </a:cubicBezTo>
                  <a:cubicBezTo>
                    <a:pt x="13438" y="10741"/>
                    <a:pt x="13453" y="10720"/>
                    <a:pt x="13464" y="10697"/>
                  </a:cubicBezTo>
                  <a:cubicBezTo>
                    <a:pt x="13476" y="10675"/>
                    <a:pt x="13479" y="10648"/>
                    <a:pt x="13490" y="10626"/>
                  </a:cubicBezTo>
                  <a:cubicBezTo>
                    <a:pt x="13501" y="10602"/>
                    <a:pt x="13510" y="10578"/>
                    <a:pt x="13519" y="10556"/>
                  </a:cubicBezTo>
                  <a:cubicBezTo>
                    <a:pt x="13529" y="10531"/>
                    <a:pt x="13540" y="10510"/>
                    <a:pt x="13549" y="10486"/>
                  </a:cubicBezTo>
                  <a:cubicBezTo>
                    <a:pt x="13557" y="10462"/>
                    <a:pt x="13555" y="10435"/>
                    <a:pt x="13564" y="10411"/>
                  </a:cubicBezTo>
                  <a:cubicBezTo>
                    <a:pt x="13570" y="10387"/>
                    <a:pt x="13578" y="10363"/>
                    <a:pt x="13583" y="10337"/>
                  </a:cubicBezTo>
                  <a:cubicBezTo>
                    <a:pt x="13589" y="10313"/>
                    <a:pt x="13606" y="10290"/>
                    <a:pt x="13610" y="10265"/>
                  </a:cubicBezTo>
                  <a:cubicBezTo>
                    <a:pt x="13615" y="10240"/>
                    <a:pt x="13608" y="10213"/>
                    <a:pt x="13612" y="10187"/>
                  </a:cubicBezTo>
                  <a:cubicBezTo>
                    <a:pt x="13615" y="10162"/>
                    <a:pt x="13618" y="10138"/>
                    <a:pt x="13620" y="10112"/>
                  </a:cubicBezTo>
                  <a:cubicBezTo>
                    <a:pt x="13623" y="10087"/>
                    <a:pt x="13624" y="10063"/>
                    <a:pt x="13625" y="10037"/>
                  </a:cubicBezTo>
                  <a:cubicBezTo>
                    <a:pt x="13626" y="10012"/>
                    <a:pt x="13626" y="9986"/>
                    <a:pt x="13626" y="9961"/>
                  </a:cubicBezTo>
                  <a:cubicBezTo>
                    <a:pt x="13626" y="9936"/>
                    <a:pt x="13629" y="9910"/>
                    <a:pt x="13628" y="9884"/>
                  </a:cubicBezTo>
                  <a:lnTo>
                    <a:pt x="13624" y="9808"/>
                  </a:lnTo>
                  <a:cubicBezTo>
                    <a:pt x="13621" y="9783"/>
                    <a:pt x="13628" y="9758"/>
                    <a:pt x="13624" y="9732"/>
                  </a:cubicBezTo>
                  <a:cubicBezTo>
                    <a:pt x="13620" y="9706"/>
                    <a:pt x="13610" y="9683"/>
                    <a:pt x="13605" y="9658"/>
                  </a:cubicBezTo>
                  <a:cubicBezTo>
                    <a:pt x="13602" y="9633"/>
                    <a:pt x="13604" y="9608"/>
                    <a:pt x="13598" y="9582"/>
                  </a:cubicBezTo>
                  <a:cubicBezTo>
                    <a:pt x="13604" y="9549"/>
                    <a:pt x="13592" y="9527"/>
                    <a:pt x="13585" y="9501"/>
                  </a:cubicBezTo>
                  <a:cubicBezTo>
                    <a:pt x="13575" y="9464"/>
                    <a:pt x="13580" y="9462"/>
                    <a:pt x="13570" y="9426"/>
                  </a:cubicBezTo>
                  <a:cubicBezTo>
                    <a:pt x="13560" y="9389"/>
                    <a:pt x="13560" y="9389"/>
                    <a:pt x="13549" y="9352"/>
                  </a:cubicBezTo>
                  <a:cubicBezTo>
                    <a:pt x="13538" y="9314"/>
                    <a:pt x="13528" y="9319"/>
                    <a:pt x="13517" y="9281"/>
                  </a:cubicBezTo>
                  <a:cubicBezTo>
                    <a:pt x="13506" y="9245"/>
                    <a:pt x="13506" y="9245"/>
                    <a:pt x="13495" y="9207"/>
                  </a:cubicBezTo>
                  <a:cubicBezTo>
                    <a:pt x="13485" y="9171"/>
                    <a:pt x="13492" y="9169"/>
                    <a:pt x="13482" y="9131"/>
                  </a:cubicBezTo>
                  <a:cubicBezTo>
                    <a:pt x="13471" y="9094"/>
                    <a:pt x="13465" y="9096"/>
                    <a:pt x="13455" y="9058"/>
                  </a:cubicBezTo>
                  <a:cubicBezTo>
                    <a:pt x="13444" y="9021"/>
                    <a:pt x="13457" y="9019"/>
                    <a:pt x="13445" y="8982"/>
                  </a:cubicBezTo>
                  <a:cubicBezTo>
                    <a:pt x="13434" y="8945"/>
                    <a:pt x="13433" y="8946"/>
                    <a:pt x="13424" y="8908"/>
                  </a:cubicBezTo>
                  <a:cubicBezTo>
                    <a:pt x="13413" y="8871"/>
                    <a:pt x="13401" y="8875"/>
                    <a:pt x="13391" y="8839"/>
                  </a:cubicBezTo>
                  <a:cubicBezTo>
                    <a:pt x="13380" y="8802"/>
                    <a:pt x="13396" y="8797"/>
                    <a:pt x="13385" y="8762"/>
                  </a:cubicBezTo>
                  <a:cubicBezTo>
                    <a:pt x="13374" y="8725"/>
                    <a:pt x="13369" y="8726"/>
                    <a:pt x="13361" y="8689"/>
                  </a:cubicBezTo>
                  <a:cubicBezTo>
                    <a:pt x="13350" y="8651"/>
                    <a:pt x="13350" y="8651"/>
                    <a:pt x="13340" y="8616"/>
                  </a:cubicBezTo>
                  <a:cubicBezTo>
                    <a:pt x="13329" y="8579"/>
                    <a:pt x="13332" y="8579"/>
                    <a:pt x="13323" y="8541"/>
                  </a:cubicBezTo>
                  <a:cubicBezTo>
                    <a:pt x="13311" y="8504"/>
                    <a:pt x="13314" y="8504"/>
                    <a:pt x="13304" y="8467"/>
                  </a:cubicBezTo>
                  <a:cubicBezTo>
                    <a:pt x="13293" y="8431"/>
                    <a:pt x="13281" y="8434"/>
                    <a:pt x="13271" y="8398"/>
                  </a:cubicBezTo>
                  <a:cubicBezTo>
                    <a:pt x="13260" y="8361"/>
                    <a:pt x="13260" y="8361"/>
                    <a:pt x="13249" y="8324"/>
                  </a:cubicBezTo>
                  <a:cubicBezTo>
                    <a:pt x="13238" y="8287"/>
                    <a:pt x="13241" y="8286"/>
                    <a:pt x="13231" y="8250"/>
                  </a:cubicBezTo>
                  <a:cubicBezTo>
                    <a:pt x="13220" y="8213"/>
                    <a:pt x="13228" y="8211"/>
                    <a:pt x="13218" y="8175"/>
                  </a:cubicBezTo>
                  <a:cubicBezTo>
                    <a:pt x="13207" y="8138"/>
                    <a:pt x="13207" y="8138"/>
                    <a:pt x="13197" y="8101"/>
                  </a:cubicBezTo>
                  <a:cubicBezTo>
                    <a:pt x="13186" y="8066"/>
                    <a:pt x="13182" y="8067"/>
                    <a:pt x="13171" y="8029"/>
                  </a:cubicBezTo>
                  <a:cubicBezTo>
                    <a:pt x="13160" y="7992"/>
                    <a:pt x="13170" y="7991"/>
                    <a:pt x="13159" y="7953"/>
                  </a:cubicBezTo>
                  <a:cubicBezTo>
                    <a:pt x="13148" y="7917"/>
                    <a:pt x="13144" y="7918"/>
                    <a:pt x="13133" y="7880"/>
                  </a:cubicBezTo>
                  <a:cubicBezTo>
                    <a:pt x="13123" y="7844"/>
                    <a:pt x="13126" y="7843"/>
                    <a:pt x="13115" y="7806"/>
                  </a:cubicBezTo>
                  <a:cubicBezTo>
                    <a:pt x="13105" y="7771"/>
                    <a:pt x="13094" y="7773"/>
                    <a:pt x="13084" y="7736"/>
                  </a:cubicBezTo>
                  <a:cubicBezTo>
                    <a:pt x="13073" y="7699"/>
                    <a:pt x="13075" y="7698"/>
                    <a:pt x="13066" y="7662"/>
                  </a:cubicBezTo>
                  <a:cubicBezTo>
                    <a:pt x="13055" y="7626"/>
                    <a:pt x="13061" y="7623"/>
                    <a:pt x="13051" y="7587"/>
                  </a:cubicBezTo>
                  <a:cubicBezTo>
                    <a:pt x="13040" y="7551"/>
                    <a:pt x="13036" y="7552"/>
                    <a:pt x="13025" y="7515"/>
                  </a:cubicBezTo>
                  <a:cubicBezTo>
                    <a:pt x="13015" y="7479"/>
                    <a:pt x="13019" y="7477"/>
                    <a:pt x="13009" y="7440"/>
                  </a:cubicBezTo>
                  <a:cubicBezTo>
                    <a:pt x="12998" y="7404"/>
                    <a:pt x="13000" y="7402"/>
                    <a:pt x="12991" y="7366"/>
                  </a:cubicBezTo>
                  <a:cubicBezTo>
                    <a:pt x="12980" y="7330"/>
                    <a:pt x="12975" y="7332"/>
                    <a:pt x="12964" y="7294"/>
                  </a:cubicBezTo>
                  <a:cubicBezTo>
                    <a:pt x="12954" y="7257"/>
                    <a:pt x="12956" y="7257"/>
                    <a:pt x="12945" y="7220"/>
                  </a:cubicBezTo>
                  <a:cubicBezTo>
                    <a:pt x="12934" y="7183"/>
                    <a:pt x="12939" y="7183"/>
                    <a:pt x="12929" y="7145"/>
                  </a:cubicBezTo>
                  <a:cubicBezTo>
                    <a:pt x="12918" y="7108"/>
                    <a:pt x="12924" y="7107"/>
                    <a:pt x="12914" y="7070"/>
                  </a:cubicBezTo>
                  <a:cubicBezTo>
                    <a:pt x="12903" y="7033"/>
                    <a:pt x="12897" y="7035"/>
                    <a:pt x="12887" y="6998"/>
                  </a:cubicBezTo>
                  <a:cubicBezTo>
                    <a:pt x="12876" y="6961"/>
                    <a:pt x="12882" y="6959"/>
                    <a:pt x="12871" y="6923"/>
                  </a:cubicBezTo>
                  <a:cubicBezTo>
                    <a:pt x="12860" y="6885"/>
                    <a:pt x="12853" y="6888"/>
                    <a:pt x="12842" y="6852"/>
                  </a:cubicBezTo>
                  <a:cubicBezTo>
                    <a:pt x="12831" y="6814"/>
                    <a:pt x="12831" y="6814"/>
                    <a:pt x="12822" y="6778"/>
                  </a:cubicBezTo>
                  <a:cubicBezTo>
                    <a:pt x="12811" y="6742"/>
                    <a:pt x="12809" y="6743"/>
                    <a:pt x="12799" y="6705"/>
                  </a:cubicBezTo>
                  <a:cubicBezTo>
                    <a:pt x="12789" y="6668"/>
                    <a:pt x="12798" y="6667"/>
                    <a:pt x="12787" y="6628"/>
                  </a:cubicBezTo>
                  <a:cubicBezTo>
                    <a:pt x="12777" y="6591"/>
                    <a:pt x="12775" y="6593"/>
                    <a:pt x="12764" y="6555"/>
                  </a:cubicBezTo>
                  <a:cubicBezTo>
                    <a:pt x="12753" y="6518"/>
                    <a:pt x="12762" y="6516"/>
                    <a:pt x="12751" y="6478"/>
                  </a:cubicBezTo>
                  <a:cubicBezTo>
                    <a:pt x="12740" y="6441"/>
                    <a:pt x="12736" y="6443"/>
                    <a:pt x="12725" y="6406"/>
                  </a:cubicBezTo>
                  <a:cubicBezTo>
                    <a:pt x="12715" y="6369"/>
                    <a:pt x="12715" y="6369"/>
                    <a:pt x="12705" y="6332"/>
                  </a:cubicBezTo>
                  <a:cubicBezTo>
                    <a:pt x="12696" y="6296"/>
                    <a:pt x="12696" y="6295"/>
                    <a:pt x="12687" y="6259"/>
                  </a:cubicBezTo>
                  <a:cubicBezTo>
                    <a:pt x="12676" y="6223"/>
                    <a:pt x="12671" y="6224"/>
                    <a:pt x="12660" y="6187"/>
                  </a:cubicBezTo>
                  <a:cubicBezTo>
                    <a:pt x="12649" y="6149"/>
                    <a:pt x="12654" y="6149"/>
                    <a:pt x="12643" y="6112"/>
                  </a:cubicBezTo>
                  <a:cubicBezTo>
                    <a:pt x="12632" y="6074"/>
                    <a:pt x="12630" y="6075"/>
                    <a:pt x="12619" y="6038"/>
                  </a:cubicBezTo>
                  <a:cubicBezTo>
                    <a:pt x="12609" y="6000"/>
                    <a:pt x="12605" y="6001"/>
                    <a:pt x="12595" y="5966"/>
                  </a:cubicBezTo>
                  <a:cubicBezTo>
                    <a:pt x="12584" y="5929"/>
                    <a:pt x="12589" y="5926"/>
                    <a:pt x="12579" y="5891"/>
                  </a:cubicBezTo>
                  <a:cubicBezTo>
                    <a:pt x="12568" y="5854"/>
                    <a:pt x="12563" y="5856"/>
                    <a:pt x="12552" y="5818"/>
                  </a:cubicBezTo>
                  <a:cubicBezTo>
                    <a:pt x="12541" y="5781"/>
                    <a:pt x="12554" y="5779"/>
                    <a:pt x="12544" y="5741"/>
                  </a:cubicBezTo>
                  <a:cubicBezTo>
                    <a:pt x="12534" y="5704"/>
                    <a:pt x="12522" y="5707"/>
                    <a:pt x="12511" y="5672"/>
                  </a:cubicBezTo>
                  <a:cubicBezTo>
                    <a:pt x="12500" y="5634"/>
                    <a:pt x="12506" y="5634"/>
                    <a:pt x="12495" y="5597"/>
                  </a:cubicBezTo>
                  <a:cubicBezTo>
                    <a:pt x="12484" y="5559"/>
                    <a:pt x="12491" y="5557"/>
                    <a:pt x="12480" y="5522"/>
                  </a:cubicBezTo>
                  <a:cubicBezTo>
                    <a:pt x="12469" y="5484"/>
                    <a:pt x="12469" y="5485"/>
                    <a:pt x="12459" y="5448"/>
                  </a:cubicBezTo>
                  <a:cubicBezTo>
                    <a:pt x="12448" y="5410"/>
                    <a:pt x="12440" y="5412"/>
                    <a:pt x="12431" y="5377"/>
                  </a:cubicBezTo>
                  <a:cubicBezTo>
                    <a:pt x="12420" y="5339"/>
                    <a:pt x="12425" y="5337"/>
                    <a:pt x="12416" y="5302"/>
                  </a:cubicBezTo>
                  <a:cubicBezTo>
                    <a:pt x="12405" y="5265"/>
                    <a:pt x="12399" y="5267"/>
                    <a:pt x="12388" y="5229"/>
                  </a:cubicBezTo>
                  <a:cubicBezTo>
                    <a:pt x="12377" y="5192"/>
                    <a:pt x="12386" y="5191"/>
                    <a:pt x="12375" y="5153"/>
                  </a:cubicBezTo>
                  <a:cubicBezTo>
                    <a:pt x="12364" y="5116"/>
                    <a:pt x="12360" y="5117"/>
                    <a:pt x="12349" y="5080"/>
                  </a:cubicBezTo>
                  <a:cubicBezTo>
                    <a:pt x="12339" y="5043"/>
                    <a:pt x="12348" y="5042"/>
                    <a:pt x="12338" y="5004"/>
                  </a:cubicBezTo>
                  <a:cubicBezTo>
                    <a:pt x="12327" y="4967"/>
                    <a:pt x="12327" y="4968"/>
                    <a:pt x="12316" y="4930"/>
                  </a:cubicBezTo>
                  <a:cubicBezTo>
                    <a:pt x="12305" y="4893"/>
                    <a:pt x="12307" y="4893"/>
                    <a:pt x="12296" y="4857"/>
                  </a:cubicBezTo>
                  <a:cubicBezTo>
                    <a:pt x="12285" y="4820"/>
                    <a:pt x="12281" y="4821"/>
                    <a:pt x="12270" y="4785"/>
                  </a:cubicBezTo>
                  <a:cubicBezTo>
                    <a:pt x="12259" y="4747"/>
                    <a:pt x="12260" y="4747"/>
                    <a:pt x="12250" y="4711"/>
                  </a:cubicBezTo>
                  <a:cubicBezTo>
                    <a:pt x="12239" y="4673"/>
                    <a:pt x="12247" y="4672"/>
                    <a:pt x="12236" y="4636"/>
                  </a:cubicBezTo>
                  <a:cubicBezTo>
                    <a:pt x="12225" y="4598"/>
                    <a:pt x="12215" y="4601"/>
                    <a:pt x="12205" y="4565"/>
                  </a:cubicBezTo>
                  <a:cubicBezTo>
                    <a:pt x="12194" y="4528"/>
                    <a:pt x="12189" y="4531"/>
                    <a:pt x="12179" y="4493"/>
                  </a:cubicBezTo>
                  <a:cubicBezTo>
                    <a:pt x="12168" y="4456"/>
                    <a:pt x="12173" y="4456"/>
                    <a:pt x="12162" y="4418"/>
                  </a:cubicBezTo>
                  <a:cubicBezTo>
                    <a:pt x="12151" y="4381"/>
                    <a:pt x="12157" y="4379"/>
                    <a:pt x="12147" y="4343"/>
                  </a:cubicBezTo>
                  <a:cubicBezTo>
                    <a:pt x="12136" y="4306"/>
                    <a:pt x="12139" y="4306"/>
                    <a:pt x="12129" y="4269"/>
                  </a:cubicBezTo>
                  <a:cubicBezTo>
                    <a:pt x="12118" y="4233"/>
                    <a:pt x="12120" y="4232"/>
                    <a:pt x="12111" y="4194"/>
                  </a:cubicBezTo>
                  <a:cubicBezTo>
                    <a:pt x="12102" y="4157"/>
                    <a:pt x="12089" y="4161"/>
                    <a:pt x="12081" y="4124"/>
                  </a:cubicBezTo>
                  <a:cubicBezTo>
                    <a:pt x="12070" y="4086"/>
                    <a:pt x="12072" y="4086"/>
                    <a:pt x="12061" y="4050"/>
                  </a:cubicBezTo>
                  <a:cubicBezTo>
                    <a:pt x="12051" y="4012"/>
                    <a:pt x="12057" y="4011"/>
                    <a:pt x="12046" y="3975"/>
                  </a:cubicBezTo>
                  <a:cubicBezTo>
                    <a:pt x="12036" y="3937"/>
                    <a:pt x="12030" y="3940"/>
                    <a:pt x="12019" y="3902"/>
                  </a:cubicBezTo>
                  <a:cubicBezTo>
                    <a:pt x="12009" y="3865"/>
                    <a:pt x="12014" y="3863"/>
                    <a:pt x="12003" y="3827"/>
                  </a:cubicBezTo>
                  <a:cubicBezTo>
                    <a:pt x="11993" y="3790"/>
                    <a:pt x="11993" y="3790"/>
                    <a:pt x="11982" y="3754"/>
                  </a:cubicBezTo>
                  <a:cubicBezTo>
                    <a:pt x="11971" y="3717"/>
                    <a:pt x="11974" y="3717"/>
                    <a:pt x="11964" y="3679"/>
                  </a:cubicBezTo>
                  <a:cubicBezTo>
                    <a:pt x="11953" y="3642"/>
                    <a:pt x="11952" y="3643"/>
                    <a:pt x="11941" y="3605"/>
                  </a:cubicBezTo>
                  <a:cubicBezTo>
                    <a:pt x="11931" y="3568"/>
                    <a:pt x="11925" y="3570"/>
                    <a:pt x="11915" y="3532"/>
                  </a:cubicBezTo>
                  <a:cubicBezTo>
                    <a:pt x="11904" y="3495"/>
                    <a:pt x="11901" y="3497"/>
                    <a:pt x="11891" y="3460"/>
                  </a:cubicBezTo>
                  <a:cubicBezTo>
                    <a:pt x="11880" y="3422"/>
                    <a:pt x="11885" y="3422"/>
                    <a:pt x="11874" y="3385"/>
                  </a:cubicBezTo>
                  <a:cubicBezTo>
                    <a:pt x="11863" y="3347"/>
                    <a:pt x="11863" y="3347"/>
                    <a:pt x="11853" y="3311"/>
                  </a:cubicBezTo>
                  <a:cubicBezTo>
                    <a:pt x="11843" y="3273"/>
                    <a:pt x="11850" y="3272"/>
                    <a:pt x="11840" y="3236"/>
                  </a:cubicBezTo>
                  <a:cubicBezTo>
                    <a:pt x="11829" y="3198"/>
                    <a:pt x="11830" y="3198"/>
                    <a:pt x="11819" y="3162"/>
                  </a:cubicBezTo>
                  <a:cubicBezTo>
                    <a:pt x="11808" y="3124"/>
                    <a:pt x="11811" y="3124"/>
                    <a:pt x="11800" y="3088"/>
                  </a:cubicBezTo>
                  <a:cubicBezTo>
                    <a:pt x="11789" y="3050"/>
                    <a:pt x="11781" y="3055"/>
                    <a:pt x="11770" y="3017"/>
                  </a:cubicBezTo>
                  <a:cubicBezTo>
                    <a:pt x="11759" y="2981"/>
                    <a:pt x="11767" y="2979"/>
                    <a:pt x="11757" y="2941"/>
                  </a:cubicBezTo>
                  <a:cubicBezTo>
                    <a:pt x="11746" y="2905"/>
                    <a:pt x="11750" y="2904"/>
                    <a:pt x="11739" y="2867"/>
                  </a:cubicBezTo>
                  <a:cubicBezTo>
                    <a:pt x="11728" y="2830"/>
                    <a:pt x="11725" y="2831"/>
                    <a:pt x="11716" y="2796"/>
                  </a:cubicBezTo>
                  <a:cubicBezTo>
                    <a:pt x="11706" y="2758"/>
                    <a:pt x="11701" y="2759"/>
                    <a:pt x="11692" y="2723"/>
                  </a:cubicBezTo>
                  <a:cubicBezTo>
                    <a:pt x="11681" y="2685"/>
                    <a:pt x="11685" y="2685"/>
                    <a:pt x="11675" y="2648"/>
                  </a:cubicBezTo>
                  <a:cubicBezTo>
                    <a:pt x="11664" y="2610"/>
                    <a:pt x="11661" y="2611"/>
                    <a:pt x="11650" y="2574"/>
                  </a:cubicBezTo>
                  <a:cubicBezTo>
                    <a:pt x="11639" y="2536"/>
                    <a:pt x="11645" y="2535"/>
                    <a:pt x="11636" y="2499"/>
                  </a:cubicBezTo>
                  <a:cubicBezTo>
                    <a:pt x="11625" y="2461"/>
                    <a:pt x="11620" y="2465"/>
                    <a:pt x="11609" y="2427"/>
                  </a:cubicBezTo>
                  <a:cubicBezTo>
                    <a:pt x="11599" y="2390"/>
                    <a:pt x="11595" y="2391"/>
                    <a:pt x="11585" y="2354"/>
                  </a:cubicBezTo>
                  <a:cubicBezTo>
                    <a:pt x="11574" y="2317"/>
                    <a:pt x="11579" y="2316"/>
                    <a:pt x="11570" y="2279"/>
                  </a:cubicBezTo>
                  <a:cubicBezTo>
                    <a:pt x="11559" y="2242"/>
                    <a:pt x="11558" y="2244"/>
                    <a:pt x="11547" y="2206"/>
                  </a:cubicBezTo>
                  <a:cubicBezTo>
                    <a:pt x="11536" y="2169"/>
                    <a:pt x="11542" y="2167"/>
                    <a:pt x="11531" y="2131"/>
                  </a:cubicBezTo>
                  <a:cubicBezTo>
                    <a:pt x="11520" y="2094"/>
                    <a:pt x="11513" y="2096"/>
                    <a:pt x="11502" y="2060"/>
                  </a:cubicBezTo>
                  <a:cubicBezTo>
                    <a:pt x="11491" y="2022"/>
                    <a:pt x="11497" y="2021"/>
                    <a:pt x="11487" y="1985"/>
                  </a:cubicBezTo>
                  <a:cubicBezTo>
                    <a:pt x="11476" y="1947"/>
                    <a:pt x="11473" y="1949"/>
                    <a:pt x="11462" y="1913"/>
                  </a:cubicBezTo>
                  <a:cubicBezTo>
                    <a:pt x="11452" y="1875"/>
                    <a:pt x="11460" y="1874"/>
                    <a:pt x="11451" y="1837"/>
                  </a:cubicBezTo>
                  <a:cubicBezTo>
                    <a:pt x="11440" y="1799"/>
                    <a:pt x="11439" y="1800"/>
                    <a:pt x="11429" y="1763"/>
                  </a:cubicBezTo>
                  <a:cubicBezTo>
                    <a:pt x="11419" y="1726"/>
                    <a:pt x="11418" y="1727"/>
                    <a:pt x="11408" y="1689"/>
                  </a:cubicBezTo>
                  <a:cubicBezTo>
                    <a:pt x="11397" y="1652"/>
                    <a:pt x="11403" y="1651"/>
                    <a:pt x="11393" y="1614"/>
                  </a:cubicBezTo>
                  <a:cubicBezTo>
                    <a:pt x="11382" y="1577"/>
                    <a:pt x="11374" y="1580"/>
                    <a:pt x="11363" y="1543"/>
                  </a:cubicBezTo>
                  <a:cubicBezTo>
                    <a:pt x="11352" y="1506"/>
                    <a:pt x="11352" y="1506"/>
                    <a:pt x="11343" y="1470"/>
                  </a:cubicBezTo>
                  <a:cubicBezTo>
                    <a:pt x="11332" y="1432"/>
                    <a:pt x="11331" y="1433"/>
                    <a:pt x="11320" y="1396"/>
                  </a:cubicBezTo>
                  <a:cubicBezTo>
                    <a:pt x="11309" y="1358"/>
                    <a:pt x="11307" y="1360"/>
                    <a:pt x="11296" y="1323"/>
                  </a:cubicBezTo>
                  <a:cubicBezTo>
                    <a:pt x="11286" y="1285"/>
                    <a:pt x="11296" y="1282"/>
                    <a:pt x="11286" y="1246"/>
                  </a:cubicBezTo>
                  <a:cubicBezTo>
                    <a:pt x="11275" y="1208"/>
                    <a:pt x="11264" y="1212"/>
                    <a:pt x="11256" y="1175"/>
                  </a:cubicBezTo>
                  <a:cubicBezTo>
                    <a:pt x="11245" y="1137"/>
                    <a:pt x="11253" y="1136"/>
                    <a:pt x="11243" y="1099"/>
                  </a:cubicBezTo>
                  <a:cubicBezTo>
                    <a:pt x="11232" y="1061"/>
                    <a:pt x="11227" y="1062"/>
                    <a:pt x="11218" y="1026"/>
                  </a:cubicBezTo>
                  <a:cubicBezTo>
                    <a:pt x="11208" y="989"/>
                    <a:pt x="11208" y="989"/>
                    <a:pt x="11197" y="953"/>
                  </a:cubicBezTo>
                  <a:cubicBezTo>
                    <a:pt x="11186" y="916"/>
                    <a:pt x="11184" y="917"/>
                    <a:pt x="11173" y="879"/>
                  </a:cubicBezTo>
                  <a:cubicBezTo>
                    <a:pt x="11163" y="842"/>
                    <a:pt x="11170" y="841"/>
                    <a:pt x="11160" y="803"/>
                  </a:cubicBezTo>
                  <a:cubicBezTo>
                    <a:pt x="11150" y="766"/>
                    <a:pt x="11154" y="764"/>
                    <a:pt x="11144" y="728"/>
                  </a:cubicBezTo>
                  <a:cubicBezTo>
                    <a:pt x="11134" y="691"/>
                    <a:pt x="11128" y="692"/>
                    <a:pt x="11118" y="655"/>
                  </a:cubicBezTo>
                  <a:cubicBezTo>
                    <a:pt x="11107" y="618"/>
                    <a:pt x="11103" y="619"/>
                    <a:pt x="11093" y="582"/>
                  </a:cubicBezTo>
                  <a:cubicBezTo>
                    <a:pt x="11082" y="544"/>
                    <a:pt x="11088" y="543"/>
                    <a:pt x="11077" y="505"/>
                  </a:cubicBezTo>
                  <a:cubicBezTo>
                    <a:pt x="11066" y="468"/>
                    <a:pt x="11075" y="467"/>
                    <a:pt x="11064" y="429"/>
                  </a:cubicBezTo>
                  <a:cubicBezTo>
                    <a:pt x="11053" y="392"/>
                    <a:pt x="11042" y="396"/>
                    <a:pt x="11032" y="359"/>
                  </a:cubicBezTo>
                  <a:cubicBezTo>
                    <a:pt x="11025" y="333"/>
                    <a:pt x="11022" y="306"/>
                    <a:pt x="11012" y="284"/>
                  </a:cubicBezTo>
                  <a:cubicBezTo>
                    <a:pt x="11001" y="259"/>
                    <a:pt x="10990" y="236"/>
                    <a:pt x="10975" y="214"/>
                  </a:cubicBezTo>
                  <a:cubicBezTo>
                    <a:pt x="10961" y="193"/>
                    <a:pt x="10938" y="178"/>
                    <a:pt x="10919" y="158"/>
                  </a:cubicBezTo>
                  <a:cubicBezTo>
                    <a:pt x="10902" y="140"/>
                    <a:pt x="10884" y="119"/>
                    <a:pt x="10865" y="104"/>
                  </a:cubicBezTo>
                  <a:cubicBezTo>
                    <a:pt x="10844" y="88"/>
                    <a:pt x="10819" y="80"/>
                    <a:pt x="10795" y="67"/>
                  </a:cubicBezTo>
                  <a:cubicBezTo>
                    <a:pt x="10772" y="56"/>
                    <a:pt x="10750" y="40"/>
                    <a:pt x="10727" y="30"/>
                  </a:cubicBezTo>
                  <a:cubicBezTo>
                    <a:pt x="10702" y="22"/>
                    <a:pt x="10675" y="18"/>
                    <a:pt x="10651" y="14"/>
                  </a:cubicBezTo>
                  <a:cubicBezTo>
                    <a:pt x="10625" y="11"/>
                    <a:pt x="10599" y="3"/>
                    <a:pt x="10572" y="3"/>
                  </a:cubicBezTo>
                  <a:cubicBezTo>
                    <a:pt x="10534" y="3"/>
                    <a:pt x="10534" y="13"/>
                    <a:pt x="10496" y="13"/>
                  </a:cubicBezTo>
                  <a:cubicBezTo>
                    <a:pt x="10458" y="13"/>
                    <a:pt x="10458" y="11"/>
                    <a:pt x="10420" y="11"/>
                  </a:cubicBezTo>
                  <a:cubicBezTo>
                    <a:pt x="10381" y="11"/>
                    <a:pt x="10381" y="2"/>
                    <a:pt x="10343" y="2"/>
                  </a:cubicBezTo>
                  <a:cubicBezTo>
                    <a:pt x="10305" y="2"/>
                    <a:pt x="10305" y="7"/>
                    <a:pt x="10267" y="7"/>
                  </a:cubicBezTo>
                  <a:cubicBezTo>
                    <a:pt x="10229" y="7"/>
                    <a:pt x="10229" y="5"/>
                    <a:pt x="10191" y="5"/>
                  </a:cubicBezTo>
                  <a:cubicBezTo>
                    <a:pt x="10153" y="5"/>
                    <a:pt x="10153" y="6"/>
                    <a:pt x="10115" y="6"/>
                  </a:cubicBezTo>
                  <a:cubicBezTo>
                    <a:pt x="10075" y="6"/>
                    <a:pt x="10075" y="5"/>
                    <a:pt x="10038" y="5"/>
                  </a:cubicBezTo>
                  <a:cubicBezTo>
                    <a:pt x="9999" y="5"/>
                    <a:pt x="9999" y="1"/>
                    <a:pt x="9962" y="1"/>
                  </a:cubicBezTo>
                  <a:cubicBezTo>
                    <a:pt x="9923" y="1"/>
                    <a:pt x="9923" y="2"/>
                    <a:pt x="9886" y="2"/>
                  </a:cubicBezTo>
                  <a:cubicBezTo>
                    <a:pt x="9847" y="2"/>
                    <a:pt x="9847" y="11"/>
                    <a:pt x="9810" y="11"/>
                  </a:cubicBezTo>
                  <a:cubicBezTo>
                    <a:pt x="9770" y="11"/>
                    <a:pt x="9770" y="13"/>
                    <a:pt x="9733" y="13"/>
                  </a:cubicBezTo>
                  <a:cubicBezTo>
                    <a:pt x="9694" y="13"/>
                    <a:pt x="9694" y="8"/>
                    <a:pt x="9657" y="8"/>
                  </a:cubicBezTo>
                  <a:cubicBezTo>
                    <a:pt x="9618" y="8"/>
                    <a:pt x="9618" y="6"/>
                    <a:pt x="9581" y="6"/>
                  </a:cubicBezTo>
                  <a:cubicBezTo>
                    <a:pt x="9542" y="6"/>
                    <a:pt x="9542" y="2"/>
                    <a:pt x="9504" y="2"/>
                  </a:cubicBezTo>
                  <a:cubicBezTo>
                    <a:pt x="9465" y="2"/>
                    <a:pt x="9465" y="8"/>
                    <a:pt x="9427" y="8"/>
                  </a:cubicBezTo>
                  <a:lnTo>
                    <a:pt x="9351" y="8"/>
                  </a:lnTo>
                  <a:cubicBezTo>
                    <a:pt x="9314" y="8"/>
                    <a:pt x="9313" y="2"/>
                    <a:pt x="9275" y="2"/>
                  </a:cubicBezTo>
                  <a:cubicBezTo>
                    <a:pt x="9238" y="2"/>
                    <a:pt x="9237" y="12"/>
                    <a:pt x="9199" y="12"/>
                  </a:cubicBezTo>
                  <a:cubicBezTo>
                    <a:pt x="9162" y="12"/>
                    <a:pt x="9160" y="17"/>
                    <a:pt x="9122" y="17"/>
                  </a:cubicBezTo>
                  <a:cubicBezTo>
                    <a:pt x="9084" y="17"/>
                    <a:pt x="9084" y="14"/>
                    <a:pt x="9046" y="14"/>
                  </a:cubicBezTo>
                  <a:cubicBezTo>
                    <a:pt x="9009" y="14"/>
                    <a:pt x="9007" y="2"/>
                    <a:pt x="8970" y="2"/>
                  </a:cubicBezTo>
                  <a:cubicBezTo>
                    <a:pt x="8931" y="2"/>
                    <a:pt x="8931" y="8"/>
                    <a:pt x="8894" y="8"/>
                  </a:cubicBezTo>
                  <a:cubicBezTo>
                    <a:pt x="8856" y="8"/>
                    <a:pt x="8854" y="11"/>
                    <a:pt x="8817" y="11"/>
                  </a:cubicBezTo>
                  <a:cubicBezTo>
                    <a:pt x="8778" y="11"/>
                    <a:pt x="8778" y="8"/>
                    <a:pt x="8741" y="8"/>
                  </a:cubicBezTo>
                  <a:cubicBezTo>
                    <a:pt x="8702" y="8"/>
                    <a:pt x="8702" y="2"/>
                    <a:pt x="8665" y="2"/>
                  </a:cubicBezTo>
                  <a:cubicBezTo>
                    <a:pt x="8626" y="2"/>
                    <a:pt x="8626" y="14"/>
                    <a:pt x="8589" y="14"/>
                  </a:cubicBezTo>
                  <a:cubicBezTo>
                    <a:pt x="8549" y="14"/>
                    <a:pt x="8549" y="11"/>
                    <a:pt x="8512" y="11"/>
                  </a:cubicBezTo>
                  <a:cubicBezTo>
                    <a:pt x="8473" y="11"/>
                    <a:pt x="8473" y="8"/>
                    <a:pt x="8435" y="8"/>
                  </a:cubicBezTo>
                  <a:cubicBezTo>
                    <a:pt x="8397" y="8"/>
                    <a:pt x="8397" y="7"/>
                    <a:pt x="8359" y="7"/>
                  </a:cubicBezTo>
                  <a:cubicBezTo>
                    <a:pt x="8321" y="7"/>
                    <a:pt x="8321" y="11"/>
                    <a:pt x="8283" y="11"/>
                  </a:cubicBezTo>
                  <a:cubicBezTo>
                    <a:pt x="8244" y="11"/>
                    <a:pt x="8244" y="12"/>
                    <a:pt x="8206" y="12"/>
                  </a:cubicBezTo>
                  <a:cubicBezTo>
                    <a:pt x="8168" y="12"/>
                    <a:pt x="8168" y="1"/>
                    <a:pt x="8130" y="1"/>
                  </a:cubicBezTo>
                  <a:cubicBezTo>
                    <a:pt x="8092" y="1"/>
                    <a:pt x="8092" y="7"/>
                    <a:pt x="8054" y="7"/>
                  </a:cubicBezTo>
                  <a:cubicBezTo>
                    <a:pt x="8017" y="7"/>
                    <a:pt x="8016" y="6"/>
                    <a:pt x="7978" y="6"/>
                  </a:cubicBezTo>
                  <a:cubicBezTo>
                    <a:pt x="7941" y="6"/>
                    <a:pt x="7938" y="8"/>
                    <a:pt x="7901" y="8"/>
                  </a:cubicBezTo>
                  <a:cubicBezTo>
                    <a:pt x="7864" y="8"/>
                    <a:pt x="7862" y="16"/>
                    <a:pt x="7825" y="16"/>
                  </a:cubicBezTo>
                  <a:cubicBezTo>
                    <a:pt x="7786" y="16"/>
                    <a:pt x="7786" y="5"/>
                    <a:pt x="7749" y="5"/>
                  </a:cubicBezTo>
                  <a:cubicBezTo>
                    <a:pt x="7710" y="5"/>
                    <a:pt x="7710" y="3"/>
                    <a:pt x="7673" y="3"/>
                  </a:cubicBezTo>
                  <a:cubicBezTo>
                    <a:pt x="7633" y="3"/>
                    <a:pt x="7633" y="16"/>
                    <a:pt x="7596" y="16"/>
                  </a:cubicBezTo>
                  <a:cubicBezTo>
                    <a:pt x="7557" y="16"/>
                    <a:pt x="7557" y="8"/>
                    <a:pt x="7520" y="8"/>
                  </a:cubicBezTo>
                  <a:cubicBezTo>
                    <a:pt x="7481" y="8"/>
                    <a:pt x="7481" y="12"/>
                    <a:pt x="7444" y="12"/>
                  </a:cubicBezTo>
                  <a:cubicBezTo>
                    <a:pt x="7406" y="12"/>
                    <a:pt x="7405" y="3"/>
                    <a:pt x="7368" y="3"/>
                  </a:cubicBezTo>
                  <a:cubicBezTo>
                    <a:pt x="7328" y="3"/>
                    <a:pt x="7328" y="17"/>
                    <a:pt x="7290" y="17"/>
                  </a:cubicBezTo>
                  <a:cubicBezTo>
                    <a:pt x="7252" y="17"/>
                    <a:pt x="7252" y="13"/>
                    <a:pt x="7214" y="13"/>
                  </a:cubicBezTo>
                  <a:cubicBezTo>
                    <a:pt x="7176" y="13"/>
                    <a:pt x="7176" y="3"/>
                    <a:pt x="7138" y="3"/>
                  </a:cubicBezTo>
                  <a:cubicBezTo>
                    <a:pt x="7100" y="3"/>
                    <a:pt x="7100" y="6"/>
                    <a:pt x="7062" y="6"/>
                  </a:cubicBezTo>
                  <a:cubicBezTo>
                    <a:pt x="7023" y="6"/>
                    <a:pt x="7023" y="8"/>
                    <a:pt x="6985" y="8"/>
                  </a:cubicBezTo>
                  <a:cubicBezTo>
                    <a:pt x="6947" y="8"/>
                    <a:pt x="6947" y="5"/>
                    <a:pt x="6909" y="5"/>
                  </a:cubicBezTo>
                  <a:cubicBezTo>
                    <a:pt x="6871" y="5"/>
                    <a:pt x="6871" y="16"/>
                    <a:pt x="6833" y="16"/>
                  </a:cubicBezTo>
                  <a:lnTo>
                    <a:pt x="6757" y="16"/>
                  </a:lnTo>
                  <a:cubicBezTo>
                    <a:pt x="6717" y="16"/>
                    <a:pt x="6717" y="11"/>
                    <a:pt x="6680" y="11"/>
                  </a:cubicBezTo>
                  <a:cubicBezTo>
                    <a:pt x="6641" y="11"/>
                    <a:pt x="6641" y="12"/>
                    <a:pt x="6604" y="12"/>
                  </a:cubicBezTo>
                  <a:cubicBezTo>
                    <a:pt x="6565" y="12"/>
                    <a:pt x="6565" y="15"/>
                    <a:pt x="6528" y="15"/>
                  </a:cubicBezTo>
                  <a:cubicBezTo>
                    <a:pt x="6489" y="15"/>
                    <a:pt x="6489" y="10"/>
                    <a:pt x="6452" y="10"/>
                  </a:cubicBezTo>
                  <a:cubicBezTo>
                    <a:pt x="6414" y="10"/>
                    <a:pt x="6412" y="5"/>
                    <a:pt x="6375" y="5"/>
                  </a:cubicBezTo>
                  <a:cubicBezTo>
                    <a:pt x="6336" y="5"/>
                    <a:pt x="6336" y="13"/>
                    <a:pt x="6299" y="13"/>
                  </a:cubicBezTo>
                  <a:cubicBezTo>
                    <a:pt x="6260" y="13"/>
                    <a:pt x="6260" y="17"/>
                    <a:pt x="6223" y="17"/>
                  </a:cubicBezTo>
                  <a:cubicBezTo>
                    <a:pt x="6184" y="17"/>
                    <a:pt x="6184" y="15"/>
                    <a:pt x="6147" y="15"/>
                  </a:cubicBezTo>
                  <a:cubicBezTo>
                    <a:pt x="6107" y="15"/>
                    <a:pt x="6107" y="10"/>
                    <a:pt x="6069" y="10"/>
                  </a:cubicBezTo>
                  <a:cubicBezTo>
                    <a:pt x="6031" y="10"/>
                    <a:pt x="6031" y="2"/>
                    <a:pt x="5993" y="2"/>
                  </a:cubicBezTo>
                  <a:cubicBezTo>
                    <a:pt x="5955" y="2"/>
                    <a:pt x="5955" y="11"/>
                    <a:pt x="5917" y="11"/>
                  </a:cubicBezTo>
                  <a:cubicBezTo>
                    <a:pt x="5879" y="11"/>
                    <a:pt x="5879" y="15"/>
                    <a:pt x="5841" y="15"/>
                  </a:cubicBezTo>
                  <a:cubicBezTo>
                    <a:pt x="5802" y="15"/>
                    <a:pt x="5802" y="10"/>
                    <a:pt x="5764" y="10"/>
                  </a:cubicBezTo>
                  <a:cubicBezTo>
                    <a:pt x="5727" y="10"/>
                    <a:pt x="5726" y="16"/>
                    <a:pt x="5688" y="16"/>
                  </a:cubicBezTo>
                  <a:cubicBezTo>
                    <a:pt x="5649" y="16"/>
                    <a:pt x="5649" y="13"/>
                    <a:pt x="5612" y="13"/>
                  </a:cubicBezTo>
                  <a:cubicBezTo>
                    <a:pt x="5573" y="13"/>
                    <a:pt x="5573" y="16"/>
                    <a:pt x="5536" y="16"/>
                  </a:cubicBezTo>
                  <a:cubicBezTo>
                    <a:pt x="5496" y="16"/>
                    <a:pt x="5496" y="15"/>
                    <a:pt x="5459" y="15"/>
                  </a:cubicBezTo>
                  <a:cubicBezTo>
                    <a:pt x="5420" y="15"/>
                    <a:pt x="5420" y="11"/>
                    <a:pt x="5383" y="11"/>
                  </a:cubicBezTo>
                  <a:cubicBezTo>
                    <a:pt x="5344" y="11"/>
                    <a:pt x="5344" y="1"/>
                    <a:pt x="5307" y="1"/>
                  </a:cubicBezTo>
                  <a:cubicBezTo>
                    <a:pt x="5268" y="1"/>
                    <a:pt x="5268" y="11"/>
                    <a:pt x="5231" y="11"/>
                  </a:cubicBezTo>
                  <a:cubicBezTo>
                    <a:pt x="5191" y="11"/>
                    <a:pt x="5191" y="4"/>
                    <a:pt x="5154" y="4"/>
                  </a:cubicBezTo>
                  <a:cubicBezTo>
                    <a:pt x="5115" y="4"/>
                    <a:pt x="5115" y="6"/>
                    <a:pt x="5078" y="6"/>
                  </a:cubicBezTo>
                  <a:cubicBezTo>
                    <a:pt x="5039" y="6"/>
                    <a:pt x="5039" y="2"/>
                    <a:pt x="5001" y="2"/>
                  </a:cubicBezTo>
                  <a:cubicBezTo>
                    <a:pt x="4963" y="2"/>
                    <a:pt x="4963" y="5"/>
                    <a:pt x="4925" y="5"/>
                  </a:cubicBezTo>
                  <a:cubicBezTo>
                    <a:pt x="4886" y="5"/>
                    <a:pt x="4886" y="10"/>
                    <a:pt x="4848" y="10"/>
                  </a:cubicBezTo>
                  <a:cubicBezTo>
                    <a:pt x="4810" y="10"/>
                    <a:pt x="4810" y="6"/>
                    <a:pt x="4772" y="6"/>
                  </a:cubicBezTo>
                  <a:cubicBezTo>
                    <a:pt x="4734" y="6"/>
                    <a:pt x="4734" y="11"/>
                    <a:pt x="4696" y="11"/>
                  </a:cubicBezTo>
                  <a:cubicBezTo>
                    <a:pt x="4658" y="11"/>
                    <a:pt x="4658" y="10"/>
                    <a:pt x="4620" y="10"/>
                  </a:cubicBezTo>
                  <a:cubicBezTo>
                    <a:pt x="4581" y="10"/>
                    <a:pt x="4581" y="7"/>
                    <a:pt x="4543" y="7"/>
                  </a:cubicBezTo>
                  <a:cubicBezTo>
                    <a:pt x="4504" y="7"/>
                    <a:pt x="4504" y="11"/>
                    <a:pt x="4467" y="11"/>
                  </a:cubicBezTo>
                  <a:cubicBezTo>
                    <a:pt x="4429" y="11"/>
                    <a:pt x="4428" y="4"/>
                    <a:pt x="4391" y="4"/>
                  </a:cubicBezTo>
                  <a:cubicBezTo>
                    <a:pt x="4352" y="4"/>
                    <a:pt x="4352" y="16"/>
                    <a:pt x="4315" y="16"/>
                  </a:cubicBezTo>
                  <a:cubicBezTo>
                    <a:pt x="4275" y="16"/>
                    <a:pt x="4275" y="6"/>
                    <a:pt x="4238" y="6"/>
                  </a:cubicBezTo>
                  <a:lnTo>
                    <a:pt x="4086" y="6"/>
                  </a:lnTo>
                  <a:cubicBezTo>
                    <a:pt x="4047" y="6"/>
                    <a:pt x="4047" y="1"/>
                    <a:pt x="4010" y="1"/>
                  </a:cubicBezTo>
                  <a:cubicBezTo>
                    <a:pt x="3970" y="1"/>
                    <a:pt x="3970" y="13"/>
                    <a:pt x="3932" y="13"/>
                  </a:cubicBezTo>
                  <a:cubicBezTo>
                    <a:pt x="3894" y="13"/>
                    <a:pt x="3894" y="3"/>
                    <a:pt x="3856" y="3"/>
                  </a:cubicBezTo>
                  <a:cubicBezTo>
                    <a:pt x="3818" y="3"/>
                    <a:pt x="3818" y="8"/>
                    <a:pt x="3780" y="8"/>
                  </a:cubicBezTo>
                  <a:cubicBezTo>
                    <a:pt x="3742" y="8"/>
                    <a:pt x="3742" y="1"/>
                    <a:pt x="37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8931325" y="2461775"/>
              <a:ext cx="255525" cy="217550"/>
            </a:xfrm>
            <a:custGeom>
              <a:avLst/>
              <a:gdLst/>
              <a:ahLst/>
              <a:cxnLst/>
              <a:rect l="l" t="t" r="r" b="b"/>
              <a:pathLst>
                <a:path w="10221" h="8702" extrusionOk="0">
                  <a:moveTo>
                    <a:pt x="3519" y="1"/>
                  </a:moveTo>
                  <a:cubicBezTo>
                    <a:pt x="3480" y="1"/>
                    <a:pt x="3480" y="6"/>
                    <a:pt x="3442" y="6"/>
                  </a:cubicBezTo>
                  <a:cubicBezTo>
                    <a:pt x="3404" y="6"/>
                    <a:pt x="3404" y="3"/>
                    <a:pt x="3365" y="3"/>
                  </a:cubicBezTo>
                  <a:cubicBezTo>
                    <a:pt x="3327" y="3"/>
                    <a:pt x="3327" y="15"/>
                    <a:pt x="3287" y="15"/>
                  </a:cubicBezTo>
                  <a:cubicBezTo>
                    <a:pt x="3248" y="15"/>
                    <a:pt x="3248" y="8"/>
                    <a:pt x="3210" y="8"/>
                  </a:cubicBezTo>
                  <a:cubicBezTo>
                    <a:pt x="3171" y="8"/>
                    <a:pt x="3171" y="6"/>
                    <a:pt x="3132" y="6"/>
                  </a:cubicBezTo>
                  <a:cubicBezTo>
                    <a:pt x="3093" y="6"/>
                    <a:pt x="3093" y="12"/>
                    <a:pt x="3054" y="12"/>
                  </a:cubicBezTo>
                  <a:lnTo>
                    <a:pt x="2976" y="12"/>
                  </a:lnTo>
                  <a:cubicBezTo>
                    <a:pt x="2938" y="12"/>
                    <a:pt x="2938" y="14"/>
                    <a:pt x="2899" y="14"/>
                  </a:cubicBezTo>
                  <a:lnTo>
                    <a:pt x="2821" y="14"/>
                  </a:lnTo>
                  <a:cubicBezTo>
                    <a:pt x="2803" y="14"/>
                    <a:pt x="2786" y="12"/>
                    <a:pt x="2769" y="12"/>
                  </a:cubicBezTo>
                  <a:cubicBezTo>
                    <a:pt x="2760" y="12"/>
                    <a:pt x="2752" y="13"/>
                    <a:pt x="2743" y="14"/>
                  </a:cubicBezTo>
                  <a:cubicBezTo>
                    <a:pt x="2716" y="15"/>
                    <a:pt x="2689" y="14"/>
                    <a:pt x="2664" y="17"/>
                  </a:cubicBezTo>
                  <a:cubicBezTo>
                    <a:pt x="2638" y="21"/>
                    <a:pt x="2611" y="28"/>
                    <a:pt x="2585" y="33"/>
                  </a:cubicBezTo>
                  <a:cubicBezTo>
                    <a:pt x="2561" y="38"/>
                    <a:pt x="2537" y="58"/>
                    <a:pt x="2514" y="65"/>
                  </a:cubicBezTo>
                  <a:cubicBezTo>
                    <a:pt x="2488" y="74"/>
                    <a:pt x="2464" y="83"/>
                    <a:pt x="2440" y="92"/>
                  </a:cubicBezTo>
                  <a:cubicBezTo>
                    <a:pt x="2416" y="101"/>
                    <a:pt x="2389" y="106"/>
                    <a:pt x="2365" y="116"/>
                  </a:cubicBezTo>
                  <a:cubicBezTo>
                    <a:pt x="2341" y="128"/>
                    <a:pt x="2322" y="145"/>
                    <a:pt x="2299" y="159"/>
                  </a:cubicBezTo>
                  <a:cubicBezTo>
                    <a:pt x="2277" y="172"/>
                    <a:pt x="2248" y="176"/>
                    <a:pt x="2226" y="191"/>
                  </a:cubicBezTo>
                  <a:cubicBezTo>
                    <a:pt x="2205" y="206"/>
                    <a:pt x="2186" y="224"/>
                    <a:pt x="2164" y="240"/>
                  </a:cubicBezTo>
                  <a:cubicBezTo>
                    <a:pt x="2144" y="256"/>
                    <a:pt x="2133" y="284"/>
                    <a:pt x="2114" y="301"/>
                  </a:cubicBezTo>
                  <a:cubicBezTo>
                    <a:pt x="2096" y="320"/>
                    <a:pt x="2066" y="326"/>
                    <a:pt x="2049" y="347"/>
                  </a:cubicBezTo>
                  <a:cubicBezTo>
                    <a:pt x="2032" y="367"/>
                    <a:pt x="2018" y="390"/>
                    <a:pt x="2002" y="411"/>
                  </a:cubicBezTo>
                  <a:cubicBezTo>
                    <a:pt x="1985" y="431"/>
                    <a:pt x="1972" y="454"/>
                    <a:pt x="1957" y="475"/>
                  </a:cubicBezTo>
                  <a:cubicBezTo>
                    <a:pt x="1942" y="497"/>
                    <a:pt x="1926" y="518"/>
                    <a:pt x="1914" y="542"/>
                  </a:cubicBezTo>
                  <a:cubicBezTo>
                    <a:pt x="1902" y="565"/>
                    <a:pt x="1888" y="588"/>
                    <a:pt x="1877" y="611"/>
                  </a:cubicBezTo>
                  <a:cubicBezTo>
                    <a:pt x="1867" y="636"/>
                    <a:pt x="1870" y="665"/>
                    <a:pt x="1860" y="690"/>
                  </a:cubicBezTo>
                  <a:cubicBezTo>
                    <a:pt x="1851" y="713"/>
                    <a:pt x="1844" y="739"/>
                    <a:pt x="1838" y="765"/>
                  </a:cubicBezTo>
                  <a:cubicBezTo>
                    <a:pt x="1827" y="802"/>
                    <a:pt x="1824" y="801"/>
                    <a:pt x="1814" y="838"/>
                  </a:cubicBezTo>
                  <a:cubicBezTo>
                    <a:pt x="1803" y="876"/>
                    <a:pt x="1797" y="873"/>
                    <a:pt x="1787" y="910"/>
                  </a:cubicBezTo>
                  <a:cubicBezTo>
                    <a:pt x="1779" y="948"/>
                    <a:pt x="1779" y="948"/>
                    <a:pt x="1768" y="984"/>
                  </a:cubicBezTo>
                  <a:cubicBezTo>
                    <a:pt x="1757" y="1022"/>
                    <a:pt x="1763" y="1023"/>
                    <a:pt x="1752" y="1059"/>
                  </a:cubicBezTo>
                  <a:cubicBezTo>
                    <a:pt x="1741" y="1097"/>
                    <a:pt x="1733" y="1093"/>
                    <a:pt x="1722" y="1130"/>
                  </a:cubicBezTo>
                  <a:cubicBezTo>
                    <a:pt x="1711" y="1167"/>
                    <a:pt x="1717" y="1168"/>
                    <a:pt x="1706" y="1205"/>
                  </a:cubicBezTo>
                  <a:cubicBezTo>
                    <a:pt x="1695" y="1242"/>
                    <a:pt x="1694" y="1241"/>
                    <a:pt x="1683" y="1279"/>
                  </a:cubicBezTo>
                  <a:cubicBezTo>
                    <a:pt x="1673" y="1316"/>
                    <a:pt x="1683" y="1318"/>
                    <a:pt x="1674" y="1355"/>
                  </a:cubicBezTo>
                  <a:cubicBezTo>
                    <a:pt x="1664" y="1391"/>
                    <a:pt x="1662" y="1391"/>
                    <a:pt x="1652" y="1429"/>
                  </a:cubicBezTo>
                  <a:cubicBezTo>
                    <a:pt x="1642" y="1466"/>
                    <a:pt x="1636" y="1463"/>
                    <a:pt x="1627" y="1500"/>
                  </a:cubicBezTo>
                  <a:cubicBezTo>
                    <a:pt x="1616" y="1538"/>
                    <a:pt x="1621" y="1540"/>
                    <a:pt x="1611" y="1575"/>
                  </a:cubicBezTo>
                  <a:cubicBezTo>
                    <a:pt x="1600" y="1612"/>
                    <a:pt x="1597" y="1612"/>
                    <a:pt x="1587" y="1648"/>
                  </a:cubicBezTo>
                  <a:cubicBezTo>
                    <a:pt x="1576" y="1686"/>
                    <a:pt x="1575" y="1685"/>
                    <a:pt x="1566" y="1722"/>
                  </a:cubicBezTo>
                  <a:cubicBezTo>
                    <a:pt x="1555" y="1760"/>
                    <a:pt x="1560" y="1761"/>
                    <a:pt x="1551" y="1797"/>
                  </a:cubicBezTo>
                  <a:cubicBezTo>
                    <a:pt x="1540" y="1835"/>
                    <a:pt x="1539" y="1832"/>
                    <a:pt x="1528" y="1870"/>
                  </a:cubicBezTo>
                  <a:cubicBezTo>
                    <a:pt x="1517" y="1907"/>
                    <a:pt x="1513" y="1906"/>
                    <a:pt x="1503" y="1943"/>
                  </a:cubicBezTo>
                  <a:cubicBezTo>
                    <a:pt x="1493" y="1980"/>
                    <a:pt x="1487" y="1979"/>
                    <a:pt x="1479" y="2015"/>
                  </a:cubicBezTo>
                  <a:cubicBezTo>
                    <a:pt x="1468" y="2052"/>
                    <a:pt x="1475" y="2054"/>
                    <a:pt x="1464" y="2092"/>
                  </a:cubicBezTo>
                  <a:cubicBezTo>
                    <a:pt x="1453" y="2129"/>
                    <a:pt x="1449" y="2127"/>
                    <a:pt x="1438" y="2163"/>
                  </a:cubicBezTo>
                  <a:cubicBezTo>
                    <a:pt x="1427" y="2201"/>
                    <a:pt x="1437" y="2202"/>
                    <a:pt x="1426" y="2239"/>
                  </a:cubicBezTo>
                  <a:cubicBezTo>
                    <a:pt x="1416" y="2277"/>
                    <a:pt x="1416" y="2277"/>
                    <a:pt x="1406" y="2313"/>
                  </a:cubicBezTo>
                  <a:cubicBezTo>
                    <a:pt x="1395" y="2351"/>
                    <a:pt x="1399" y="2351"/>
                    <a:pt x="1388" y="2388"/>
                  </a:cubicBezTo>
                  <a:cubicBezTo>
                    <a:pt x="1377" y="2426"/>
                    <a:pt x="1369" y="2424"/>
                    <a:pt x="1358" y="2459"/>
                  </a:cubicBezTo>
                  <a:cubicBezTo>
                    <a:pt x="1347" y="2497"/>
                    <a:pt x="1350" y="2497"/>
                    <a:pt x="1340" y="2534"/>
                  </a:cubicBezTo>
                  <a:cubicBezTo>
                    <a:pt x="1329" y="2572"/>
                    <a:pt x="1321" y="2569"/>
                    <a:pt x="1311" y="2607"/>
                  </a:cubicBezTo>
                  <a:cubicBezTo>
                    <a:pt x="1300" y="2644"/>
                    <a:pt x="1305" y="2645"/>
                    <a:pt x="1295" y="2682"/>
                  </a:cubicBezTo>
                  <a:cubicBezTo>
                    <a:pt x="1284" y="2718"/>
                    <a:pt x="1284" y="2719"/>
                    <a:pt x="1273" y="2756"/>
                  </a:cubicBezTo>
                  <a:cubicBezTo>
                    <a:pt x="1262" y="2793"/>
                    <a:pt x="1261" y="2791"/>
                    <a:pt x="1252" y="2829"/>
                  </a:cubicBezTo>
                  <a:cubicBezTo>
                    <a:pt x="1241" y="2866"/>
                    <a:pt x="1249" y="2868"/>
                    <a:pt x="1238" y="2906"/>
                  </a:cubicBezTo>
                  <a:cubicBezTo>
                    <a:pt x="1227" y="2943"/>
                    <a:pt x="1224" y="2941"/>
                    <a:pt x="1213" y="2979"/>
                  </a:cubicBezTo>
                  <a:cubicBezTo>
                    <a:pt x="1202" y="3016"/>
                    <a:pt x="1206" y="3016"/>
                    <a:pt x="1195" y="3054"/>
                  </a:cubicBezTo>
                  <a:cubicBezTo>
                    <a:pt x="1184" y="3091"/>
                    <a:pt x="1190" y="3093"/>
                    <a:pt x="1179" y="3128"/>
                  </a:cubicBezTo>
                  <a:cubicBezTo>
                    <a:pt x="1168" y="3165"/>
                    <a:pt x="1164" y="3165"/>
                    <a:pt x="1153" y="3201"/>
                  </a:cubicBezTo>
                  <a:cubicBezTo>
                    <a:pt x="1143" y="3238"/>
                    <a:pt x="1149" y="3240"/>
                    <a:pt x="1138" y="3276"/>
                  </a:cubicBezTo>
                  <a:cubicBezTo>
                    <a:pt x="1128" y="3313"/>
                    <a:pt x="1115" y="3310"/>
                    <a:pt x="1105" y="3346"/>
                  </a:cubicBezTo>
                  <a:cubicBezTo>
                    <a:pt x="1094" y="3383"/>
                    <a:pt x="1107" y="3386"/>
                    <a:pt x="1096" y="3423"/>
                  </a:cubicBezTo>
                  <a:cubicBezTo>
                    <a:pt x="1086" y="3461"/>
                    <a:pt x="1083" y="3459"/>
                    <a:pt x="1072" y="3496"/>
                  </a:cubicBezTo>
                  <a:cubicBezTo>
                    <a:pt x="1061" y="3533"/>
                    <a:pt x="1056" y="3530"/>
                    <a:pt x="1045" y="3568"/>
                  </a:cubicBezTo>
                  <a:cubicBezTo>
                    <a:pt x="1034" y="3605"/>
                    <a:pt x="1035" y="3605"/>
                    <a:pt x="1025" y="3642"/>
                  </a:cubicBezTo>
                  <a:cubicBezTo>
                    <a:pt x="1014" y="3679"/>
                    <a:pt x="1021" y="3680"/>
                    <a:pt x="1013" y="3718"/>
                  </a:cubicBezTo>
                  <a:cubicBezTo>
                    <a:pt x="1002" y="3755"/>
                    <a:pt x="997" y="3754"/>
                    <a:pt x="987" y="3790"/>
                  </a:cubicBezTo>
                  <a:cubicBezTo>
                    <a:pt x="978" y="3827"/>
                    <a:pt x="984" y="3829"/>
                    <a:pt x="973" y="3866"/>
                  </a:cubicBezTo>
                  <a:cubicBezTo>
                    <a:pt x="963" y="3904"/>
                    <a:pt x="955" y="3902"/>
                    <a:pt x="945" y="3939"/>
                  </a:cubicBezTo>
                  <a:cubicBezTo>
                    <a:pt x="935" y="3977"/>
                    <a:pt x="940" y="3978"/>
                    <a:pt x="929" y="4014"/>
                  </a:cubicBezTo>
                  <a:cubicBezTo>
                    <a:pt x="919" y="4052"/>
                    <a:pt x="911" y="4049"/>
                    <a:pt x="900" y="4085"/>
                  </a:cubicBezTo>
                  <a:cubicBezTo>
                    <a:pt x="890" y="4122"/>
                    <a:pt x="891" y="4122"/>
                    <a:pt x="880" y="4159"/>
                  </a:cubicBezTo>
                  <a:cubicBezTo>
                    <a:pt x="869" y="4196"/>
                    <a:pt x="869" y="4196"/>
                    <a:pt x="859" y="4232"/>
                  </a:cubicBezTo>
                  <a:cubicBezTo>
                    <a:pt x="848" y="4269"/>
                    <a:pt x="853" y="4271"/>
                    <a:pt x="843" y="4307"/>
                  </a:cubicBezTo>
                  <a:cubicBezTo>
                    <a:pt x="832" y="4344"/>
                    <a:pt x="832" y="4343"/>
                    <a:pt x="821" y="4381"/>
                  </a:cubicBezTo>
                  <a:cubicBezTo>
                    <a:pt x="810" y="4418"/>
                    <a:pt x="805" y="4416"/>
                    <a:pt x="794" y="4453"/>
                  </a:cubicBezTo>
                  <a:cubicBezTo>
                    <a:pt x="784" y="4491"/>
                    <a:pt x="794" y="4493"/>
                    <a:pt x="784" y="4530"/>
                  </a:cubicBezTo>
                  <a:cubicBezTo>
                    <a:pt x="773" y="4567"/>
                    <a:pt x="778" y="4568"/>
                    <a:pt x="769" y="4605"/>
                  </a:cubicBezTo>
                  <a:cubicBezTo>
                    <a:pt x="758" y="4642"/>
                    <a:pt x="756" y="4641"/>
                    <a:pt x="745" y="4676"/>
                  </a:cubicBezTo>
                  <a:cubicBezTo>
                    <a:pt x="734" y="4714"/>
                    <a:pt x="729" y="4712"/>
                    <a:pt x="718" y="4749"/>
                  </a:cubicBezTo>
                  <a:cubicBezTo>
                    <a:pt x="708" y="4787"/>
                    <a:pt x="705" y="4786"/>
                    <a:pt x="695" y="4823"/>
                  </a:cubicBezTo>
                  <a:cubicBezTo>
                    <a:pt x="684" y="4861"/>
                    <a:pt x="682" y="4858"/>
                    <a:pt x="672" y="4896"/>
                  </a:cubicBezTo>
                  <a:cubicBezTo>
                    <a:pt x="662" y="4933"/>
                    <a:pt x="672" y="4937"/>
                    <a:pt x="662" y="4974"/>
                  </a:cubicBezTo>
                  <a:cubicBezTo>
                    <a:pt x="651" y="5012"/>
                    <a:pt x="650" y="5010"/>
                    <a:pt x="639" y="5048"/>
                  </a:cubicBezTo>
                  <a:cubicBezTo>
                    <a:pt x="628" y="5085"/>
                    <a:pt x="623" y="5082"/>
                    <a:pt x="612" y="5120"/>
                  </a:cubicBezTo>
                  <a:cubicBezTo>
                    <a:pt x="602" y="5157"/>
                    <a:pt x="608" y="5158"/>
                    <a:pt x="597" y="5196"/>
                  </a:cubicBezTo>
                  <a:cubicBezTo>
                    <a:pt x="587" y="5233"/>
                    <a:pt x="582" y="5232"/>
                    <a:pt x="572" y="5269"/>
                  </a:cubicBezTo>
                  <a:cubicBezTo>
                    <a:pt x="561" y="5306"/>
                    <a:pt x="561" y="5306"/>
                    <a:pt x="552" y="5343"/>
                  </a:cubicBezTo>
                  <a:cubicBezTo>
                    <a:pt x="542" y="5380"/>
                    <a:pt x="539" y="5378"/>
                    <a:pt x="529" y="5415"/>
                  </a:cubicBezTo>
                  <a:cubicBezTo>
                    <a:pt x="518" y="5453"/>
                    <a:pt x="521" y="5453"/>
                    <a:pt x="511" y="5490"/>
                  </a:cubicBezTo>
                  <a:cubicBezTo>
                    <a:pt x="500" y="5528"/>
                    <a:pt x="506" y="5530"/>
                    <a:pt x="496" y="5567"/>
                  </a:cubicBezTo>
                  <a:cubicBezTo>
                    <a:pt x="485" y="5605"/>
                    <a:pt x="488" y="5605"/>
                    <a:pt x="478" y="5642"/>
                  </a:cubicBezTo>
                  <a:cubicBezTo>
                    <a:pt x="468" y="5680"/>
                    <a:pt x="464" y="5678"/>
                    <a:pt x="454" y="5715"/>
                  </a:cubicBezTo>
                  <a:cubicBezTo>
                    <a:pt x="443" y="5753"/>
                    <a:pt x="443" y="5753"/>
                    <a:pt x="432" y="5789"/>
                  </a:cubicBezTo>
                  <a:cubicBezTo>
                    <a:pt x="422" y="5827"/>
                    <a:pt x="416" y="5826"/>
                    <a:pt x="406" y="5862"/>
                  </a:cubicBezTo>
                  <a:cubicBezTo>
                    <a:pt x="395" y="5899"/>
                    <a:pt x="395" y="5899"/>
                    <a:pt x="384" y="5935"/>
                  </a:cubicBezTo>
                  <a:cubicBezTo>
                    <a:pt x="373" y="5972"/>
                    <a:pt x="372" y="5971"/>
                    <a:pt x="362" y="6009"/>
                  </a:cubicBezTo>
                  <a:cubicBezTo>
                    <a:pt x="351" y="6046"/>
                    <a:pt x="362" y="6049"/>
                    <a:pt x="351" y="6087"/>
                  </a:cubicBezTo>
                  <a:cubicBezTo>
                    <a:pt x="340" y="6124"/>
                    <a:pt x="333" y="6121"/>
                    <a:pt x="322" y="6159"/>
                  </a:cubicBezTo>
                  <a:cubicBezTo>
                    <a:pt x="311" y="6196"/>
                    <a:pt x="309" y="6195"/>
                    <a:pt x="298" y="6233"/>
                  </a:cubicBezTo>
                  <a:cubicBezTo>
                    <a:pt x="288" y="6270"/>
                    <a:pt x="291" y="6270"/>
                    <a:pt x="281" y="6308"/>
                  </a:cubicBezTo>
                  <a:cubicBezTo>
                    <a:pt x="271" y="6345"/>
                    <a:pt x="275" y="6346"/>
                    <a:pt x="264" y="6383"/>
                  </a:cubicBezTo>
                  <a:cubicBezTo>
                    <a:pt x="253" y="6420"/>
                    <a:pt x="250" y="6419"/>
                    <a:pt x="240" y="6456"/>
                  </a:cubicBezTo>
                  <a:cubicBezTo>
                    <a:pt x="229" y="6494"/>
                    <a:pt x="233" y="6494"/>
                    <a:pt x="222" y="6531"/>
                  </a:cubicBezTo>
                  <a:cubicBezTo>
                    <a:pt x="212" y="6569"/>
                    <a:pt x="206" y="6567"/>
                    <a:pt x="196" y="6603"/>
                  </a:cubicBezTo>
                  <a:cubicBezTo>
                    <a:pt x="185" y="6641"/>
                    <a:pt x="191" y="6642"/>
                    <a:pt x="181" y="6679"/>
                  </a:cubicBezTo>
                  <a:cubicBezTo>
                    <a:pt x="170" y="6717"/>
                    <a:pt x="174" y="6717"/>
                    <a:pt x="163" y="6754"/>
                  </a:cubicBezTo>
                  <a:cubicBezTo>
                    <a:pt x="153" y="6792"/>
                    <a:pt x="147" y="6791"/>
                    <a:pt x="137" y="6827"/>
                  </a:cubicBezTo>
                  <a:cubicBezTo>
                    <a:pt x="126" y="6865"/>
                    <a:pt x="129" y="6865"/>
                    <a:pt x="119" y="6902"/>
                  </a:cubicBezTo>
                  <a:cubicBezTo>
                    <a:pt x="108" y="6940"/>
                    <a:pt x="104" y="6938"/>
                    <a:pt x="93" y="6976"/>
                  </a:cubicBezTo>
                  <a:cubicBezTo>
                    <a:pt x="82" y="7013"/>
                    <a:pt x="92" y="7016"/>
                    <a:pt x="81" y="7053"/>
                  </a:cubicBezTo>
                  <a:cubicBezTo>
                    <a:pt x="70" y="7091"/>
                    <a:pt x="65" y="7090"/>
                    <a:pt x="54" y="7127"/>
                  </a:cubicBezTo>
                  <a:cubicBezTo>
                    <a:pt x="47" y="7151"/>
                    <a:pt x="45" y="7176"/>
                    <a:pt x="39" y="7202"/>
                  </a:cubicBezTo>
                  <a:cubicBezTo>
                    <a:pt x="34" y="7228"/>
                    <a:pt x="20" y="7250"/>
                    <a:pt x="18" y="7276"/>
                  </a:cubicBezTo>
                  <a:cubicBezTo>
                    <a:pt x="14" y="7301"/>
                    <a:pt x="12" y="7326"/>
                    <a:pt x="9" y="7352"/>
                  </a:cubicBezTo>
                  <a:cubicBezTo>
                    <a:pt x="7" y="7378"/>
                    <a:pt x="7" y="7402"/>
                    <a:pt x="7" y="7428"/>
                  </a:cubicBezTo>
                  <a:cubicBezTo>
                    <a:pt x="6" y="7454"/>
                    <a:pt x="1" y="7479"/>
                    <a:pt x="2" y="7504"/>
                  </a:cubicBezTo>
                  <a:cubicBezTo>
                    <a:pt x="3" y="7530"/>
                    <a:pt x="15" y="7555"/>
                    <a:pt x="17" y="7579"/>
                  </a:cubicBezTo>
                  <a:cubicBezTo>
                    <a:pt x="19" y="7605"/>
                    <a:pt x="22" y="7630"/>
                    <a:pt x="25" y="7654"/>
                  </a:cubicBezTo>
                  <a:cubicBezTo>
                    <a:pt x="30" y="7680"/>
                    <a:pt x="36" y="7704"/>
                    <a:pt x="41" y="7728"/>
                  </a:cubicBezTo>
                  <a:cubicBezTo>
                    <a:pt x="47" y="7754"/>
                    <a:pt x="55" y="7776"/>
                    <a:pt x="62" y="7801"/>
                  </a:cubicBezTo>
                  <a:cubicBezTo>
                    <a:pt x="68" y="7824"/>
                    <a:pt x="67" y="7851"/>
                    <a:pt x="76" y="7876"/>
                  </a:cubicBezTo>
                  <a:cubicBezTo>
                    <a:pt x="83" y="7899"/>
                    <a:pt x="104" y="7919"/>
                    <a:pt x="114" y="7942"/>
                  </a:cubicBezTo>
                  <a:cubicBezTo>
                    <a:pt x="124" y="7965"/>
                    <a:pt x="127" y="7991"/>
                    <a:pt x="138" y="8015"/>
                  </a:cubicBezTo>
                  <a:cubicBezTo>
                    <a:pt x="151" y="8037"/>
                    <a:pt x="167" y="8056"/>
                    <a:pt x="180" y="8079"/>
                  </a:cubicBezTo>
                  <a:lnTo>
                    <a:pt x="220" y="8144"/>
                  </a:lnTo>
                  <a:cubicBezTo>
                    <a:pt x="234" y="8165"/>
                    <a:pt x="250" y="8183"/>
                    <a:pt x="265" y="8203"/>
                  </a:cubicBezTo>
                  <a:cubicBezTo>
                    <a:pt x="280" y="8224"/>
                    <a:pt x="291" y="8247"/>
                    <a:pt x="307" y="8267"/>
                  </a:cubicBezTo>
                  <a:cubicBezTo>
                    <a:pt x="323" y="8285"/>
                    <a:pt x="338" y="8307"/>
                    <a:pt x="355" y="8326"/>
                  </a:cubicBezTo>
                  <a:cubicBezTo>
                    <a:pt x="372" y="8344"/>
                    <a:pt x="395" y="8358"/>
                    <a:pt x="414" y="8374"/>
                  </a:cubicBezTo>
                  <a:cubicBezTo>
                    <a:pt x="432" y="8391"/>
                    <a:pt x="454" y="8404"/>
                    <a:pt x="474" y="8420"/>
                  </a:cubicBezTo>
                  <a:cubicBezTo>
                    <a:pt x="494" y="8436"/>
                    <a:pt x="511" y="8455"/>
                    <a:pt x="532" y="8470"/>
                  </a:cubicBezTo>
                  <a:cubicBezTo>
                    <a:pt x="552" y="8484"/>
                    <a:pt x="569" y="8504"/>
                    <a:pt x="591" y="8518"/>
                  </a:cubicBezTo>
                  <a:cubicBezTo>
                    <a:pt x="612" y="8531"/>
                    <a:pt x="640" y="8532"/>
                    <a:pt x="663" y="8545"/>
                  </a:cubicBezTo>
                  <a:cubicBezTo>
                    <a:pt x="686" y="8557"/>
                    <a:pt x="704" y="8575"/>
                    <a:pt x="727" y="8585"/>
                  </a:cubicBezTo>
                  <a:cubicBezTo>
                    <a:pt x="750" y="8596"/>
                    <a:pt x="773" y="8607"/>
                    <a:pt x="797" y="8617"/>
                  </a:cubicBezTo>
                  <a:cubicBezTo>
                    <a:pt x="821" y="8627"/>
                    <a:pt x="848" y="8627"/>
                    <a:pt x="872" y="8634"/>
                  </a:cubicBezTo>
                  <a:cubicBezTo>
                    <a:pt x="896" y="8643"/>
                    <a:pt x="919" y="8653"/>
                    <a:pt x="944" y="8660"/>
                  </a:cubicBezTo>
                  <a:cubicBezTo>
                    <a:pt x="968" y="8666"/>
                    <a:pt x="995" y="8665"/>
                    <a:pt x="1019" y="8669"/>
                  </a:cubicBezTo>
                  <a:cubicBezTo>
                    <a:pt x="1043" y="8674"/>
                    <a:pt x="1068" y="8684"/>
                    <a:pt x="1093" y="8688"/>
                  </a:cubicBezTo>
                  <a:cubicBezTo>
                    <a:pt x="1118" y="8691"/>
                    <a:pt x="1144" y="8691"/>
                    <a:pt x="1169" y="8692"/>
                  </a:cubicBezTo>
                  <a:cubicBezTo>
                    <a:pt x="1195" y="8693"/>
                    <a:pt x="1220" y="8698"/>
                    <a:pt x="1245" y="8698"/>
                  </a:cubicBezTo>
                  <a:cubicBezTo>
                    <a:pt x="1284" y="8698"/>
                    <a:pt x="1284" y="8690"/>
                    <a:pt x="1321" y="8690"/>
                  </a:cubicBezTo>
                  <a:cubicBezTo>
                    <a:pt x="1359" y="8690"/>
                    <a:pt x="1361" y="8692"/>
                    <a:pt x="1399" y="8692"/>
                  </a:cubicBezTo>
                  <a:cubicBezTo>
                    <a:pt x="1437" y="8692"/>
                    <a:pt x="1437" y="8700"/>
                    <a:pt x="1475" y="8700"/>
                  </a:cubicBezTo>
                  <a:cubicBezTo>
                    <a:pt x="1513" y="8700"/>
                    <a:pt x="1513" y="8695"/>
                    <a:pt x="1551" y="8695"/>
                  </a:cubicBezTo>
                  <a:cubicBezTo>
                    <a:pt x="1589" y="8695"/>
                    <a:pt x="1589" y="8697"/>
                    <a:pt x="1627" y="8697"/>
                  </a:cubicBezTo>
                  <a:cubicBezTo>
                    <a:pt x="1666" y="8697"/>
                    <a:pt x="1666" y="8696"/>
                    <a:pt x="1704" y="8696"/>
                  </a:cubicBezTo>
                  <a:cubicBezTo>
                    <a:pt x="1742" y="8696"/>
                    <a:pt x="1742" y="8697"/>
                    <a:pt x="1780" y="8697"/>
                  </a:cubicBezTo>
                  <a:cubicBezTo>
                    <a:pt x="1818" y="8697"/>
                    <a:pt x="1818" y="8702"/>
                    <a:pt x="1856" y="8702"/>
                  </a:cubicBezTo>
                  <a:cubicBezTo>
                    <a:pt x="1894" y="8702"/>
                    <a:pt x="1894" y="8700"/>
                    <a:pt x="1932" y="8700"/>
                  </a:cubicBezTo>
                  <a:cubicBezTo>
                    <a:pt x="1972" y="8700"/>
                    <a:pt x="1972" y="8692"/>
                    <a:pt x="2009" y="8692"/>
                  </a:cubicBezTo>
                  <a:cubicBezTo>
                    <a:pt x="2048" y="8692"/>
                    <a:pt x="2048" y="8690"/>
                    <a:pt x="2085" y="8690"/>
                  </a:cubicBezTo>
                  <a:cubicBezTo>
                    <a:pt x="2124" y="8690"/>
                    <a:pt x="2124" y="8693"/>
                    <a:pt x="2161" y="8693"/>
                  </a:cubicBezTo>
                  <a:cubicBezTo>
                    <a:pt x="2200" y="8693"/>
                    <a:pt x="2200" y="8696"/>
                    <a:pt x="2237" y="8696"/>
                  </a:cubicBezTo>
                  <a:cubicBezTo>
                    <a:pt x="2277" y="8696"/>
                    <a:pt x="2277" y="8700"/>
                    <a:pt x="2314" y="8700"/>
                  </a:cubicBezTo>
                  <a:cubicBezTo>
                    <a:pt x="2353" y="8700"/>
                    <a:pt x="2353" y="8693"/>
                    <a:pt x="2390" y="8693"/>
                  </a:cubicBezTo>
                  <a:lnTo>
                    <a:pt x="2466" y="8693"/>
                  </a:lnTo>
                  <a:cubicBezTo>
                    <a:pt x="2505" y="8693"/>
                    <a:pt x="2505" y="8700"/>
                    <a:pt x="2542" y="8700"/>
                  </a:cubicBezTo>
                  <a:cubicBezTo>
                    <a:pt x="2582" y="8700"/>
                    <a:pt x="2582" y="8691"/>
                    <a:pt x="2620" y="8691"/>
                  </a:cubicBezTo>
                  <a:cubicBezTo>
                    <a:pt x="2658" y="8691"/>
                    <a:pt x="2658" y="8685"/>
                    <a:pt x="2696" y="8685"/>
                  </a:cubicBezTo>
                  <a:cubicBezTo>
                    <a:pt x="2734" y="8685"/>
                    <a:pt x="2734" y="8688"/>
                    <a:pt x="2772" y="8688"/>
                  </a:cubicBezTo>
                  <a:cubicBezTo>
                    <a:pt x="2809" y="8688"/>
                    <a:pt x="2810" y="8700"/>
                    <a:pt x="2848" y="8700"/>
                  </a:cubicBezTo>
                  <a:cubicBezTo>
                    <a:pt x="2887" y="8700"/>
                    <a:pt x="2887" y="8693"/>
                    <a:pt x="2925" y="8693"/>
                  </a:cubicBezTo>
                  <a:cubicBezTo>
                    <a:pt x="2962" y="8693"/>
                    <a:pt x="2963" y="8692"/>
                    <a:pt x="3001" y="8692"/>
                  </a:cubicBezTo>
                  <a:cubicBezTo>
                    <a:pt x="3038" y="8692"/>
                    <a:pt x="3039" y="8693"/>
                    <a:pt x="3077" y="8693"/>
                  </a:cubicBezTo>
                  <a:cubicBezTo>
                    <a:pt x="3116" y="8693"/>
                    <a:pt x="3116" y="8700"/>
                    <a:pt x="3153" y="8700"/>
                  </a:cubicBezTo>
                  <a:cubicBezTo>
                    <a:pt x="3193" y="8700"/>
                    <a:pt x="3193" y="8688"/>
                    <a:pt x="3230" y="8688"/>
                  </a:cubicBezTo>
                  <a:cubicBezTo>
                    <a:pt x="3269" y="8688"/>
                    <a:pt x="3269" y="8692"/>
                    <a:pt x="3306" y="8692"/>
                  </a:cubicBezTo>
                  <a:cubicBezTo>
                    <a:pt x="3345" y="8692"/>
                    <a:pt x="3345" y="8693"/>
                    <a:pt x="3382" y="8693"/>
                  </a:cubicBezTo>
                  <a:cubicBezTo>
                    <a:pt x="3421" y="8693"/>
                    <a:pt x="3421" y="8695"/>
                    <a:pt x="3458" y="8695"/>
                  </a:cubicBezTo>
                  <a:cubicBezTo>
                    <a:pt x="3498" y="8695"/>
                    <a:pt x="3498" y="8692"/>
                    <a:pt x="3535" y="8692"/>
                  </a:cubicBezTo>
                  <a:cubicBezTo>
                    <a:pt x="3574" y="8692"/>
                    <a:pt x="3574" y="8691"/>
                    <a:pt x="3611" y="8691"/>
                  </a:cubicBezTo>
                  <a:cubicBezTo>
                    <a:pt x="3650" y="8691"/>
                    <a:pt x="3650" y="8702"/>
                    <a:pt x="3688" y="8702"/>
                  </a:cubicBezTo>
                  <a:cubicBezTo>
                    <a:pt x="3726" y="8702"/>
                    <a:pt x="3726" y="8695"/>
                    <a:pt x="3764" y="8695"/>
                  </a:cubicBezTo>
                  <a:cubicBezTo>
                    <a:pt x="3803" y="8695"/>
                    <a:pt x="3803" y="8696"/>
                    <a:pt x="3841" y="8696"/>
                  </a:cubicBezTo>
                  <a:cubicBezTo>
                    <a:pt x="3879" y="8696"/>
                    <a:pt x="3879" y="8693"/>
                    <a:pt x="3917" y="8693"/>
                  </a:cubicBezTo>
                  <a:cubicBezTo>
                    <a:pt x="3954" y="8693"/>
                    <a:pt x="3955" y="8687"/>
                    <a:pt x="3993" y="8687"/>
                  </a:cubicBezTo>
                  <a:cubicBezTo>
                    <a:pt x="4031" y="8687"/>
                    <a:pt x="4031" y="8697"/>
                    <a:pt x="4069" y="8697"/>
                  </a:cubicBezTo>
                  <a:cubicBezTo>
                    <a:pt x="4106" y="8697"/>
                    <a:pt x="4108" y="8698"/>
                    <a:pt x="4146" y="8698"/>
                  </a:cubicBezTo>
                  <a:cubicBezTo>
                    <a:pt x="4183" y="8698"/>
                    <a:pt x="4185" y="8687"/>
                    <a:pt x="4222" y="8687"/>
                  </a:cubicBezTo>
                  <a:cubicBezTo>
                    <a:pt x="4259" y="8687"/>
                    <a:pt x="4261" y="8693"/>
                    <a:pt x="4298" y="8693"/>
                  </a:cubicBezTo>
                  <a:cubicBezTo>
                    <a:pt x="4337" y="8693"/>
                    <a:pt x="4337" y="8691"/>
                    <a:pt x="4374" y="8691"/>
                  </a:cubicBezTo>
                  <a:cubicBezTo>
                    <a:pt x="4414" y="8691"/>
                    <a:pt x="4414" y="8698"/>
                    <a:pt x="4451" y="8698"/>
                  </a:cubicBezTo>
                  <a:cubicBezTo>
                    <a:pt x="4490" y="8698"/>
                    <a:pt x="4490" y="8685"/>
                    <a:pt x="4527" y="8685"/>
                  </a:cubicBezTo>
                  <a:cubicBezTo>
                    <a:pt x="4566" y="8685"/>
                    <a:pt x="4566" y="8690"/>
                    <a:pt x="4603" y="8690"/>
                  </a:cubicBezTo>
                  <a:cubicBezTo>
                    <a:pt x="4642" y="8690"/>
                    <a:pt x="4642" y="8698"/>
                    <a:pt x="4679" y="8698"/>
                  </a:cubicBezTo>
                  <a:cubicBezTo>
                    <a:pt x="4719" y="8698"/>
                    <a:pt x="4719" y="8696"/>
                    <a:pt x="4756" y="8696"/>
                  </a:cubicBezTo>
                  <a:cubicBezTo>
                    <a:pt x="4795" y="8696"/>
                    <a:pt x="4795" y="8693"/>
                    <a:pt x="4833" y="8693"/>
                  </a:cubicBezTo>
                  <a:cubicBezTo>
                    <a:pt x="4871" y="8693"/>
                    <a:pt x="4871" y="8697"/>
                    <a:pt x="4909" y="8697"/>
                  </a:cubicBezTo>
                  <a:cubicBezTo>
                    <a:pt x="4947" y="8697"/>
                    <a:pt x="4947" y="8687"/>
                    <a:pt x="4985" y="8687"/>
                  </a:cubicBezTo>
                  <a:lnTo>
                    <a:pt x="5062" y="8687"/>
                  </a:lnTo>
                  <a:cubicBezTo>
                    <a:pt x="5100" y="8687"/>
                    <a:pt x="5100" y="8692"/>
                    <a:pt x="5138" y="8692"/>
                  </a:cubicBezTo>
                  <a:cubicBezTo>
                    <a:pt x="5176" y="8692"/>
                    <a:pt x="5176" y="8691"/>
                    <a:pt x="5214" y="8691"/>
                  </a:cubicBezTo>
                  <a:cubicBezTo>
                    <a:pt x="5252" y="8691"/>
                    <a:pt x="5252" y="8688"/>
                    <a:pt x="5290" y="8688"/>
                  </a:cubicBezTo>
                  <a:cubicBezTo>
                    <a:pt x="5330" y="8688"/>
                    <a:pt x="5330" y="8693"/>
                    <a:pt x="5367" y="8693"/>
                  </a:cubicBezTo>
                  <a:cubicBezTo>
                    <a:pt x="5406" y="8693"/>
                    <a:pt x="5406" y="8697"/>
                    <a:pt x="5443" y="8697"/>
                  </a:cubicBezTo>
                  <a:cubicBezTo>
                    <a:pt x="5482" y="8697"/>
                    <a:pt x="5482" y="8690"/>
                    <a:pt x="5519" y="8690"/>
                  </a:cubicBezTo>
                  <a:cubicBezTo>
                    <a:pt x="5558" y="8690"/>
                    <a:pt x="5558" y="8685"/>
                    <a:pt x="5595" y="8685"/>
                  </a:cubicBezTo>
                  <a:cubicBezTo>
                    <a:pt x="5635" y="8685"/>
                    <a:pt x="5635" y="8688"/>
                    <a:pt x="5672" y="8688"/>
                  </a:cubicBezTo>
                  <a:cubicBezTo>
                    <a:pt x="5711" y="8688"/>
                    <a:pt x="5711" y="8693"/>
                    <a:pt x="5748" y="8693"/>
                  </a:cubicBezTo>
                  <a:cubicBezTo>
                    <a:pt x="5787" y="8693"/>
                    <a:pt x="5787" y="8700"/>
                    <a:pt x="5824" y="8700"/>
                  </a:cubicBezTo>
                  <a:cubicBezTo>
                    <a:pt x="5863" y="8700"/>
                    <a:pt x="5863" y="8692"/>
                    <a:pt x="5900" y="8692"/>
                  </a:cubicBezTo>
                  <a:cubicBezTo>
                    <a:pt x="5940" y="8692"/>
                    <a:pt x="5940" y="8688"/>
                    <a:pt x="5978" y="8688"/>
                  </a:cubicBezTo>
                  <a:cubicBezTo>
                    <a:pt x="6016" y="8688"/>
                    <a:pt x="6016" y="8693"/>
                    <a:pt x="6054" y="8693"/>
                  </a:cubicBezTo>
                  <a:cubicBezTo>
                    <a:pt x="6092" y="8693"/>
                    <a:pt x="6092" y="8687"/>
                    <a:pt x="6130" y="8687"/>
                  </a:cubicBezTo>
                  <a:cubicBezTo>
                    <a:pt x="6168" y="8687"/>
                    <a:pt x="6168" y="8690"/>
                    <a:pt x="6206" y="8690"/>
                  </a:cubicBezTo>
                  <a:cubicBezTo>
                    <a:pt x="6245" y="8690"/>
                    <a:pt x="6245" y="8687"/>
                    <a:pt x="6283" y="8687"/>
                  </a:cubicBezTo>
                  <a:cubicBezTo>
                    <a:pt x="6321" y="8687"/>
                    <a:pt x="6321" y="8688"/>
                    <a:pt x="6359" y="8688"/>
                  </a:cubicBezTo>
                  <a:cubicBezTo>
                    <a:pt x="6397" y="8688"/>
                    <a:pt x="6397" y="8692"/>
                    <a:pt x="6435" y="8692"/>
                  </a:cubicBezTo>
                  <a:cubicBezTo>
                    <a:pt x="6473" y="8692"/>
                    <a:pt x="6473" y="8702"/>
                    <a:pt x="6511" y="8702"/>
                  </a:cubicBezTo>
                  <a:cubicBezTo>
                    <a:pt x="6551" y="8702"/>
                    <a:pt x="6551" y="8692"/>
                    <a:pt x="6588" y="8692"/>
                  </a:cubicBezTo>
                  <a:cubicBezTo>
                    <a:pt x="6627" y="8692"/>
                    <a:pt x="6627" y="8698"/>
                    <a:pt x="6664" y="8698"/>
                  </a:cubicBezTo>
                  <a:cubicBezTo>
                    <a:pt x="6703" y="8698"/>
                    <a:pt x="6703" y="8696"/>
                    <a:pt x="6741" y="8696"/>
                  </a:cubicBezTo>
                  <a:cubicBezTo>
                    <a:pt x="6781" y="8696"/>
                    <a:pt x="6781" y="8700"/>
                    <a:pt x="6818" y="8700"/>
                  </a:cubicBezTo>
                  <a:cubicBezTo>
                    <a:pt x="6857" y="8700"/>
                    <a:pt x="6857" y="8697"/>
                    <a:pt x="6894" y="8697"/>
                  </a:cubicBezTo>
                  <a:cubicBezTo>
                    <a:pt x="6933" y="8697"/>
                    <a:pt x="6933" y="8693"/>
                    <a:pt x="6970" y="8693"/>
                  </a:cubicBezTo>
                  <a:cubicBezTo>
                    <a:pt x="7009" y="8693"/>
                    <a:pt x="7009" y="8696"/>
                    <a:pt x="7047" y="8696"/>
                  </a:cubicBezTo>
                  <a:cubicBezTo>
                    <a:pt x="7085" y="8696"/>
                    <a:pt x="7085" y="8692"/>
                    <a:pt x="7123" y="8692"/>
                  </a:cubicBezTo>
                  <a:cubicBezTo>
                    <a:pt x="7162" y="8692"/>
                    <a:pt x="7162" y="8693"/>
                    <a:pt x="7200" y="8693"/>
                  </a:cubicBezTo>
                  <a:cubicBezTo>
                    <a:pt x="7238" y="8693"/>
                    <a:pt x="7238" y="8695"/>
                    <a:pt x="7277" y="8695"/>
                  </a:cubicBezTo>
                  <a:cubicBezTo>
                    <a:pt x="7315" y="8695"/>
                    <a:pt x="7315" y="8692"/>
                    <a:pt x="7353" y="8692"/>
                  </a:cubicBezTo>
                  <a:cubicBezTo>
                    <a:pt x="7393" y="8692"/>
                    <a:pt x="7393" y="8698"/>
                    <a:pt x="7430" y="8698"/>
                  </a:cubicBezTo>
                  <a:cubicBezTo>
                    <a:pt x="7469" y="8698"/>
                    <a:pt x="7469" y="8687"/>
                    <a:pt x="7506" y="8687"/>
                  </a:cubicBezTo>
                  <a:cubicBezTo>
                    <a:pt x="7545" y="8687"/>
                    <a:pt x="7545" y="8696"/>
                    <a:pt x="7583" y="8696"/>
                  </a:cubicBezTo>
                  <a:lnTo>
                    <a:pt x="7737" y="8696"/>
                  </a:lnTo>
                  <a:cubicBezTo>
                    <a:pt x="7776" y="8696"/>
                    <a:pt x="7776" y="8702"/>
                    <a:pt x="7816" y="8702"/>
                  </a:cubicBezTo>
                  <a:cubicBezTo>
                    <a:pt x="7854" y="8702"/>
                    <a:pt x="7854" y="8690"/>
                    <a:pt x="7893" y="8690"/>
                  </a:cubicBezTo>
                  <a:cubicBezTo>
                    <a:pt x="7931" y="8690"/>
                    <a:pt x="7931" y="8698"/>
                    <a:pt x="7971" y="8698"/>
                  </a:cubicBezTo>
                  <a:cubicBezTo>
                    <a:pt x="8009" y="8698"/>
                    <a:pt x="8009" y="8693"/>
                    <a:pt x="8048" y="8693"/>
                  </a:cubicBezTo>
                  <a:cubicBezTo>
                    <a:pt x="8087" y="8693"/>
                    <a:pt x="8087" y="8702"/>
                    <a:pt x="8124" y="8702"/>
                  </a:cubicBezTo>
                  <a:cubicBezTo>
                    <a:pt x="8164" y="8702"/>
                    <a:pt x="8164" y="8698"/>
                    <a:pt x="8202" y="8698"/>
                  </a:cubicBezTo>
                  <a:lnTo>
                    <a:pt x="8278" y="8698"/>
                  </a:lnTo>
                  <a:cubicBezTo>
                    <a:pt x="8317" y="8698"/>
                    <a:pt x="8317" y="8695"/>
                    <a:pt x="8354" y="8695"/>
                  </a:cubicBezTo>
                  <a:cubicBezTo>
                    <a:pt x="8394" y="8695"/>
                    <a:pt x="8394" y="8691"/>
                    <a:pt x="8433" y="8691"/>
                  </a:cubicBezTo>
                  <a:lnTo>
                    <a:pt x="8511" y="8691"/>
                  </a:lnTo>
                  <a:cubicBezTo>
                    <a:pt x="8549" y="8691"/>
                    <a:pt x="8549" y="8693"/>
                    <a:pt x="8588" y="8693"/>
                  </a:cubicBezTo>
                  <a:cubicBezTo>
                    <a:pt x="8626" y="8693"/>
                    <a:pt x="8626" y="8690"/>
                    <a:pt x="8666" y="8690"/>
                  </a:cubicBezTo>
                  <a:cubicBezTo>
                    <a:pt x="8705" y="8690"/>
                    <a:pt x="8705" y="8688"/>
                    <a:pt x="8743" y="8688"/>
                  </a:cubicBezTo>
                  <a:cubicBezTo>
                    <a:pt x="8782" y="8688"/>
                    <a:pt x="8782" y="8690"/>
                    <a:pt x="8821" y="8690"/>
                  </a:cubicBezTo>
                  <a:cubicBezTo>
                    <a:pt x="8860" y="8690"/>
                    <a:pt x="8860" y="8702"/>
                    <a:pt x="8899" y="8702"/>
                  </a:cubicBezTo>
                  <a:cubicBezTo>
                    <a:pt x="8937" y="8702"/>
                    <a:pt x="8937" y="8696"/>
                    <a:pt x="8977" y="8696"/>
                  </a:cubicBezTo>
                  <a:cubicBezTo>
                    <a:pt x="8993" y="8696"/>
                    <a:pt x="9010" y="8697"/>
                    <a:pt x="9027" y="8697"/>
                  </a:cubicBezTo>
                  <a:cubicBezTo>
                    <a:pt x="9036" y="8697"/>
                    <a:pt x="9044" y="8697"/>
                    <a:pt x="9053" y="8696"/>
                  </a:cubicBezTo>
                  <a:cubicBezTo>
                    <a:pt x="9078" y="8695"/>
                    <a:pt x="9103" y="8687"/>
                    <a:pt x="9128" y="8684"/>
                  </a:cubicBezTo>
                  <a:cubicBezTo>
                    <a:pt x="9153" y="8681"/>
                    <a:pt x="9177" y="8677"/>
                    <a:pt x="9203" y="8672"/>
                  </a:cubicBezTo>
                  <a:cubicBezTo>
                    <a:pt x="9228" y="8668"/>
                    <a:pt x="9253" y="8668"/>
                    <a:pt x="9278" y="8661"/>
                  </a:cubicBezTo>
                  <a:cubicBezTo>
                    <a:pt x="9301" y="8654"/>
                    <a:pt x="9328" y="8652"/>
                    <a:pt x="9353" y="8645"/>
                  </a:cubicBezTo>
                  <a:cubicBezTo>
                    <a:pt x="9376" y="8637"/>
                    <a:pt x="9396" y="8615"/>
                    <a:pt x="9419" y="8606"/>
                  </a:cubicBezTo>
                  <a:cubicBezTo>
                    <a:pt x="9444" y="8597"/>
                    <a:pt x="9471" y="8597"/>
                    <a:pt x="9493" y="8586"/>
                  </a:cubicBezTo>
                  <a:cubicBezTo>
                    <a:pt x="9515" y="8575"/>
                    <a:pt x="9541" y="8568"/>
                    <a:pt x="9563" y="8556"/>
                  </a:cubicBezTo>
                  <a:cubicBezTo>
                    <a:pt x="9585" y="8543"/>
                    <a:pt x="9607" y="8529"/>
                    <a:pt x="9628" y="8515"/>
                  </a:cubicBezTo>
                  <a:cubicBezTo>
                    <a:pt x="9649" y="8502"/>
                    <a:pt x="9668" y="8482"/>
                    <a:pt x="9687" y="8467"/>
                  </a:cubicBezTo>
                  <a:cubicBezTo>
                    <a:pt x="9707" y="8452"/>
                    <a:pt x="9729" y="8439"/>
                    <a:pt x="9749" y="8423"/>
                  </a:cubicBezTo>
                  <a:cubicBezTo>
                    <a:pt x="9769" y="8407"/>
                    <a:pt x="9792" y="8395"/>
                    <a:pt x="9809" y="8377"/>
                  </a:cubicBezTo>
                  <a:cubicBezTo>
                    <a:pt x="9828" y="8360"/>
                    <a:pt x="9840" y="8336"/>
                    <a:pt x="9857" y="8318"/>
                  </a:cubicBezTo>
                  <a:cubicBezTo>
                    <a:pt x="9874" y="8300"/>
                    <a:pt x="9901" y="8290"/>
                    <a:pt x="9917" y="8272"/>
                  </a:cubicBezTo>
                  <a:cubicBezTo>
                    <a:pt x="9933" y="8253"/>
                    <a:pt x="9944" y="8227"/>
                    <a:pt x="9960" y="8208"/>
                  </a:cubicBezTo>
                  <a:cubicBezTo>
                    <a:pt x="9975" y="8187"/>
                    <a:pt x="9987" y="8165"/>
                    <a:pt x="10002" y="8144"/>
                  </a:cubicBezTo>
                  <a:cubicBezTo>
                    <a:pt x="10017" y="8122"/>
                    <a:pt x="10032" y="8102"/>
                    <a:pt x="10045" y="8080"/>
                  </a:cubicBezTo>
                  <a:cubicBezTo>
                    <a:pt x="10059" y="8059"/>
                    <a:pt x="10075" y="8039"/>
                    <a:pt x="10085" y="8016"/>
                  </a:cubicBezTo>
                  <a:cubicBezTo>
                    <a:pt x="10097" y="7994"/>
                    <a:pt x="10105" y="7969"/>
                    <a:pt x="10114" y="7946"/>
                  </a:cubicBezTo>
                  <a:cubicBezTo>
                    <a:pt x="10124" y="7924"/>
                    <a:pt x="10136" y="7899"/>
                    <a:pt x="10144" y="7877"/>
                  </a:cubicBezTo>
                  <a:cubicBezTo>
                    <a:pt x="10152" y="7852"/>
                    <a:pt x="10155" y="7828"/>
                    <a:pt x="10161" y="7803"/>
                  </a:cubicBezTo>
                  <a:cubicBezTo>
                    <a:pt x="10168" y="7779"/>
                    <a:pt x="10183" y="7756"/>
                    <a:pt x="10188" y="7732"/>
                  </a:cubicBezTo>
                  <a:cubicBezTo>
                    <a:pt x="10194" y="7708"/>
                    <a:pt x="10190" y="7681"/>
                    <a:pt x="10195" y="7656"/>
                  </a:cubicBezTo>
                  <a:cubicBezTo>
                    <a:pt x="10199" y="7630"/>
                    <a:pt x="10209" y="7606"/>
                    <a:pt x="10211" y="7581"/>
                  </a:cubicBezTo>
                  <a:cubicBezTo>
                    <a:pt x="10214" y="7555"/>
                    <a:pt x="10217" y="7530"/>
                    <a:pt x="10219" y="7504"/>
                  </a:cubicBezTo>
                  <a:cubicBezTo>
                    <a:pt x="10220" y="7479"/>
                    <a:pt x="10210" y="7454"/>
                    <a:pt x="10210" y="7428"/>
                  </a:cubicBezTo>
                  <a:cubicBezTo>
                    <a:pt x="10209" y="7402"/>
                    <a:pt x="10206" y="7378"/>
                    <a:pt x="10204" y="7352"/>
                  </a:cubicBezTo>
                  <a:cubicBezTo>
                    <a:pt x="10201" y="7326"/>
                    <a:pt x="10210" y="7299"/>
                    <a:pt x="10205" y="7276"/>
                  </a:cubicBezTo>
                  <a:cubicBezTo>
                    <a:pt x="10201" y="7250"/>
                    <a:pt x="10185" y="7228"/>
                    <a:pt x="10180" y="7203"/>
                  </a:cubicBezTo>
                  <a:cubicBezTo>
                    <a:pt x="10192" y="7181"/>
                    <a:pt x="10185" y="7157"/>
                    <a:pt x="10177" y="7131"/>
                  </a:cubicBezTo>
                  <a:cubicBezTo>
                    <a:pt x="10167" y="7094"/>
                    <a:pt x="10167" y="7095"/>
                    <a:pt x="10156" y="7057"/>
                  </a:cubicBezTo>
                  <a:cubicBezTo>
                    <a:pt x="10145" y="7020"/>
                    <a:pt x="10150" y="7020"/>
                    <a:pt x="10139" y="6982"/>
                  </a:cubicBezTo>
                  <a:cubicBezTo>
                    <a:pt x="10128" y="6945"/>
                    <a:pt x="10124" y="6946"/>
                    <a:pt x="10113" y="6911"/>
                  </a:cubicBezTo>
                  <a:cubicBezTo>
                    <a:pt x="10102" y="6873"/>
                    <a:pt x="10105" y="6873"/>
                    <a:pt x="10094" y="6836"/>
                  </a:cubicBezTo>
                  <a:cubicBezTo>
                    <a:pt x="10083" y="6798"/>
                    <a:pt x="10082" y="6799"/>
                    <a:pt x="10071" y="6762"/>
                  </a:cubicBezTo>
                  <a:cubicBezTo>
                    <a:pt x="10061" y="6724"/>
                    <a:pt x="10072" y="6721"/>
                    <a:pt x="10062" y="6684"/>
                  </a:cubicBezTo>
                  <a:cubicBezTo>
                    <a:pt x="10051" y="6646"/>
                    <a:pt x="10054" y="6646"/>
                    <a:pt x="10044" y="6609"/>
                  </a:cubicBezTo>
                  <a:cubicBezTo>
                    <a:pt x="10033" y="6571"/>
                    <a:pt x="10024" y="6574"/>
                    <a:pt x="10014" y="6538"/>
                  </a:cubicBezTo>
                  <a:cubicBezTo>
                    <a:pt x="10003" y="6501"/>
                    <a:pt x="9997" y="6504"/>
                    <a:pt x="9989" y="6466"/>
                  </a:cubicBezTo>
                  <a:cubicBezTo>
                    <a:pt x="9979" y="6429"/>
                    <a:pt x="9989" y="6425"/>
                    <a:pt x="9978" y="6389"/>
                  </a:cubicBezTo>
                  <a:cubicBezTo>
                    <a:pt x="9968" y="6352"/>
                    <a:pt x="9965" y="6354"/>
                    <a:pt x="9955" y="6316"/>
                  </a:cubicBezTo>
                  <a:cubicBezTo>
                    <a:pt x="9944" y="6279"/>
                    <a:pt x="9948" y="6279"/>
                    <a:pt x="9938" y="6241"/>
                  </a:cubicBezTo>
                  <a:cubicBezTo>
                    <a:pt x="9927" y="6204"/>
                    <a:pt x="9923" y="6205"/>
                    <a:pt x="9912" y="6168"/>
                  </a:cubicBezTo>
                  <a:cubicBezTo>
                    <a:pt x="9901" y="6131"/>
                    <a:pt x="9910" y="6130"/>
                    <a:pt x="9899" y="6092"/>
                  </a:cubicBezTo>
                  <a:cubicBezTo>
                    <a:pt x="9888" y="6055"/>
                    <a:pt x="9889" y="6055"/>
                    <a:pt x="9879" y="6018"/>
                  </a:cubicBezTo>
                  <a:cubicBezTo>
                    <a:pt x="9868" y="5981"/>
                    <a:pt x="9861" y="5984"/>
                    <a:pt x="9851" y="5947"/>
                  </a:cubicBezTo>
                  <a:cubicBezTo>
                    <a:pt x="9840" y="5909"/>
                    <a:pt x="9845" y="5907"/>
                    <a:pt x="9835" y="5872"/>
                  </a:cubicBezTo>
                  <a:cubicBezTo>
                    <a:pt x="9824" y="5834"/>
                    <a:pt x="9818" y="5836"/>
                    <a:pt x="9808" y="5799"/>
                  </a:cubicBezTo>
                  <a:cubicBezTo>
                    <a:pt x="9797" y="5761"/>
                    <a:pt x="9804" y="5760"/>
                    <a:pt x="9794" y="5723"/>
                  </a:cubicBezTo>
                  <a:cubicBezTo>
                    <a:pt x="9783" y="5685"/>
                    <a:pt x="9783" y="5686"/>
                    <a:pt x="9773" y="5649"/>
                  </a:cubicBezTo>
                  <a:cubicBezTo>
                    <a:pt x="9762" y="5611"/>
                    <a:pt x="9761" y="5612"/>
                    <a:pt x="9750" y="5575"/>
                  </a:cubicBezTo>
                  <a:cubicBezTo>
                    <a:pt x="9739" y="5537"/>
                    <a:pt x="9739" y="5537"/>
                    <a:pt x="9729" y="5502"/>
                  </a:cubicBezTo>
                  <a:cubicBezTo>
                    <a:pt x="9718" y="5466"/>
                    <a:pt x="9717" y="5466"/>
                    <a:pt x="9706" y="5428"/>
                  </a:cubicBezTo>
                  <a:cubicBezTo>
                    <a:pt x="9695" y="5391"/>
                    <a:pt x="9697" y="5391"/>
                    <a:pt x="9686" y="5354"/>
                  </a:cubicBezTo>
                  <a:cubicBezTo>
                    <a:pt x="9675" y="5317"/>
                    <a:pt x="9676" y="5317"/>
                    <a:pt x="9668" y="5280"/>
                  </a:cubicBezTo>
                  <a:cubicBezTo>
                    <a:pt x="9657" y="5243"/>
                    <a:pt x="9660" y="5243"/>
                    <a:pt x="9652" y="5205"/>
                  </a:cubicBezTo>
                  <a:cubicBezTo>
                    <a:pt x="9641" y="5168"/>
                    <a:pt x="9628" y="5172"/>
                    <a:pt x="9617" y="5135"/>
                  </a:cubicBezTo>
                  <a:cubicBezTo>
                    <a:pt x="9607" y="5097"/>
                    <a:pt x="9620" y="5095"/>
                    <a:pt x="9610" y="5058"/>
                  </a:cubicBezTo>
                  <a:cubicBezTo>
                    <a:pt x="9599" y="5020"/>
                    <a:pt x="9585" y="5023"/>
                    <a:pt x="9574" y="4988"/>
                  </a:cubicBezTo>
                  <a:cubicBezTo>
                    <a:pt x="9564" y="4950"/>
                    <a:pt x="9571" y="4948"/>
                    <a:pt x="9562" y="4911"/>
                  </a:cubicBezTo>
                  <a:cubicBezTo>
                    <a:pt x="9551" y="4873"/>
                    <a:pt x="9556" y="4872"/>
                    <a:pt x="9545" y="4836"/>
                  </a:cubicBezTo>
                  <a:cubicBezTo>
                    <a:pt x="9535" y="4798"/>
                    <a:pt x="9529" y="4802"/>
                    <a:pt x="9519" y="4764"/>
                  </a:cubicBezTo>
                  <a:cubicBezTo>
                    <a:pt x="9508" y="4727"/>
                    <a:pt x="9512" y="4726"/>
                    <a:pt x="9503" y="4689"/>
                  </a:cubicBezTo>
                  <a:cubicBezTo>
                    <a:pt x="9493" y="4653"/>
                    <a:pt x="9489" y="4653"/>
                    <a:pt x="9480" y="4615"/>
                  </a:cubicBezTo>
                  <a:cubicBezTo>
                    <a:pt x="9471" y="4578"/>
                    <a:pt x="9475" y="4577"/>
                    <a:pt x="9465" y="4540"/>
                  </a:cubicBezTo>
                  <a:cubicBezTo>
                    <a:pt x="9456" y="4504"/>
                    <a:pt x="9450" y="4504"/>
                    <a:pt x="9439" y="4468"/>
                  </a:cubicBezTo>
                  <a:cubicBezTo>
                    <a:pt x="9429" y="4431"/>
                    <a:pt x="9434" y="4429"/>
                    <a:pt x="9423" y="4393"/>
                  </a:cubicBezTo>
                  <a:cubicBezTo>
                    <a:pt x="9413" y="4356"/>
                    <a:pt x="9407" y="4358"/>
                    <a:pt x="9397" y="4321"/>
                  </a:cubicBezTo>
                  <a:cubicBezTo>
                    <a:pt x="9386" y="4283"/>
                    <a:pt x="9384" y="4284"/>
                    <a:pt x="9374" y="4247"/>
                  </a:cubicBezTo>
                  <a:cubicBezTo>
                    <a:pt x="9363" y="4209"/>
                    <a:pt x="9370" y="4208"/>
                    <a:pt x="9359" y="4172"/>
                  </a:cubicBezTo>
                  <a:cubicBezTo>
                    <a:pt x="9348" y="4134"/>
                    <a:pt x="9344" y="4135"/>
                    <a:pt x="9333" y="4100"/>
                  </a:cubicBezTo>
                  <a:cubicBezTo>
                    <a:pt x="9323" y="4063"/>
                    <a:pt x="9317" y="4065"/>
                    <a:pt x="9307" y="4027"/>
                  </a:cubicBezTo>
                  <a:cubicBezTo>
                    <a:pt x="9296" y="3990"/>
                    <a:pt x="9299" y="3990"/>
                    <a:pt x="9288" y="3952"/>
                  </a:cubicBezTo>
                  <a:cubicBezTo>
                    <a:pt x="9278" y="3915"/>
                    <a:pt x="9285" y="3914"/>
                    <a:pt x="9277" y="3876"/>
                  </a:cubicBezTo>
                  <a:cubicBezTo>
                    <a:pt x="9266" y="3839"/>
                    <a:pt x="9266" y="3839"/>
                    <a:pt x="9256" y="3802"/>
                  </a:cubicBezTo>
                  <a:cubicBezTo>
                    <a:pt x="9246" y="3765"/>
                    <a:pt x="9241" y="3766"/>
                    <a:pt x="9231" y="3730"/>
                  </a:cubicBezTo>
                  <a:cubicBezTo>
                    <a:pt x="9220" y="3693"/>
                    <a:pt x="9228" y="3692"/>
                    <a:pt x="9219" y="3653"/>
                  </a:cubicBezTo>
                  <a:cubicBezTo>
                    <a:pt x="9208" y="3617"/>
                    <a:pt x="9205" y="3618"/>
                    <a:pt x="9196" y="3581"/>
                  </a:cubicBezTo>
                  <a:cubicBezTo>
                    <a:pt x="9186" y="3543"/>
                    <a:pt x="9177" y="3545"/>
                    <a:pt x="9166" y="3510"/>
                  </a:cubicBezTo>
                  <a:cubicBezTo>
                    <a:pt x="9156" y="3472"/>
                    <a:pt x="9167" y="3469"/>
                    <a:pt x="9157" y="3433"/>
                  </a:cubicBezTo>
                  <a:cubicBezTo>
                    <a:pt x="9146" y="3395"/>
                    <a:pt x="9141" y="3398"/>
                    <a:pt x="9130" y="3361"/>
                  </a:cubicBezTo>
                  <a:cubicBezTo>
                    <a:pt x="9119" y="3323"/>
                    <a:pt x="9119" y="3325"/>
                    <a:pt x="9108" y="3287"/>
                  </a:cubicBezTo>
                  <a:cubicBezTo>
                    <a:pt x="9098" y="3250"/>
                    <a:pt x="9102" y="3250"/>
                    <a:pt x="9091" y="3212"/>
                  </a:cubicBezTo>
                  <a:cubicBezTo>
                    <a:pt x="9081" y="3175"/>
                    <a:pt x="9078" y="3176"/>
                    <a:pt x="9068" y="3139"/>
                  </a:cubicBezTo>
                  <a:cubicBezTo>
                    <a:pt x="9057" y="3103"/>
                    <a:pt x="9062" y="3101"/>
                    <a:pt x="9053" y="3064"/>
                  </a:cubicBezTo>
                  <a:cubicBezTo>
                    <a:pt x="9042" y="3028"/>
                    <a:pt x="9041" y="3029"/>
                    <a:pt x="9030" y="2991"/>
                  </a:cubicBezTo>
                  <a:cubicBezTo>
                    <a:pt x="9020" y="2954"/>
                    <a:pt x="9023" y="2954"/>
                    <a:pt x="9012" y="2916"/>
                  </a:cubicBezTo>
                  <a:cubicBezTo>
                    <a:pt x="9001" y="2879"/>
                    <a:pt x="8996" y="2881"/>
                    <a:pt x="8985" y="2844"/>
                  </a:cubicBezTo>
                  <a:cubicBezTo>
                    <a:pt x="8975" y="2806"/>
                    <a:pt x="8979" y="2806"/>
                    <a:pt x="8968" y="2769"/>
                  </a:cubicBezTo>
                  <a:cubicBezTo>
                    <a:pt x="8957" y="2731"/>
                    <a:pt x="8955" y="2732"/>
                    <a:pt x="8945" y="2695"/>
                  </a:cubicBezTo>
                  <a:cubicBezTo>
                    <a:pt x="8934" y="2657"/>
                    <a:pt x="8939" y="2656"/>
                    <a:pt x="8929" y="2620"/>
                  </a:cubicBezTo>
                  <a:cubicBezTo>
                    <a:pt x="8918" y="2582"/>
                    <a:pt x="8918" y="2582"/>
                    <a:pt x="8908" y="2547"/>
                  </a:cubicBezTo>
                  <a:cubicBezTo>
                    <a:pt x="8897" y="2509"/>
                    <a:pt x="8894" y="2510"/>
                    <a:pt x="8884" y="2473"/>
                  </a:cubicBezTo>
                  <a:cubicBezTo>
                    <a:pt x="8873" y="2435"/>
                    <a:pt x="8866" y="2438"/>
                    <a:pt x="8857" y="2400"/>
                  </a:cubicBezTo>
                  <a:cubicBezTo>
                    <a:pt x="8846" y="2363"/>
                    <a:pt x="8851" y="2362"/>
                    <a:pt x="8843" y="2325"/>
                  </a:cubicBezTo>
                  <a:cubicBezTo>
                    <a:pt x="8832" y="2288"/>
                    <a:pt x="8840" y="2287"/>
                    <a:pt x="8829" y="2249"/>
                  </a:cubicBezTo>
                  <a:cubicBezTo>
                    <a:pt x="8818" y="2212"/>
                    <a:pt x="8816" y="2213"/>
                    <a:pt x="8805" y="2175"/>
                  </a:cubicBezTo>
                  <a:cubicBezTo>
                    <a:pt x="8795" y="2138"/>
                    <a:pt x="8795" y="2138"/>
                    <a:pt x="8784" y="2102"/>
                  </a:cubicBezTo>
                  <a:cubicBezTo>
                    <a:pt x="8773" y="2065"/>
                    <a:pt x="8773" y="2065"/>
                    <a:pt x="8762" y="2028"/>
                  </a:cubicBezTo>
                  <a:cubicBezTo>
                    <a:pt x="8752" y="1991"/>
                    <a:pt x="8753" y="1991"/>
                    <a:pt x="8742" y="1955"/>
                  </a:cubicBezTo>
                  <a:cubicBezTo>
                    <a:pt x="8731" y="1917"/>
                    <a:pt x="8732" y="1917"/>
                    <a:pt x="8722" y="1881"/>
                  </a:cubicBezTo>
                  <a:cubicBezTo>
                    <a:pt x="8711" y="1843"/>
                    <a:pt x="8712" y="1843"/>
                    <a:pt x="8704" y="1806"/>
                  </a:cubicBezTo>
                  <a:cubicBezTo>
                    <a:pt x="8693" y="1768"/>
                    <a:pt x="8690" y="1770"/>
                    <a:pt x="8679" y="1733"/>
                  </a:cubicBezTo>
                  <a:cubicBezTo>
                    <a:pt x="8668" y="1695"/>
                    <a:pt x="8667" y="1696"/>
                    <a:pt x="8656" y="1659"/>
                  </a:cubicBezTo>
                  <a:cubicBezTo>
                    <a:pt x="8646" y="1621"/>
                    <a:pt x="8643" y="1622"/>
                    <a:pt x="8634" y="1585"/>
                  </a:cubicBezTo>
                  <a:cubicBezTo>
                    <a:pt x="8623" y="1548"/>
                    <a:pt x="8621" y="1549"/>
                    <a:pt x="8610" y="1511"/>
                  </a:cubicBezTo>
                  <a:cubicBezTo>
                    <a:pt x="8600" y="1474"/>
                    <a:pt x="8610" y="1471"/>
                    <a:pt x="8602" y="1434"/>
                  </a:cubicBezTo>
                  <a:cubicBezTo>
                    <a:pt x="8591" y="1396"/>
                    <a:pt x="8591" y="1396"/>
                    <a:pt x="8581" y="1360"/>
                  </a:cubicBezTo>
                  <a:cubicBezTo>
                    <a:pt x="8571" y="1323"/>
                    <a:pt x="8566" y="1324"/>
                    <a:pt x="8556" y="1286"/>
                  </a:cubicBezTo>
                  <a:cubicBezTo>
                    <a:pt x="8545" y="1249"/>
                    <a:pt x="8538" y="1252"/>
                    <a:pt x="8528" y="1214"/>
                  </a:cubicBezTo>
                  <a:cubicBezTo>
                    <a:pt x="8517" y="1177"/>
                    <a:pt x="8519" y="1177"/>
                    <a:pt x="8509" y="1139"/>
                  </a:cubicBezTo>
                  <a:cubicBezTo>
                    <a:pt x="8498" y="1102"/>
                    <a:pt x="8501" y="1102"/>
                    <a:pt x="8490" y="1064"/>
                  </a:cubicBezTo>
                  <a:cubicBezTo>
                    <a:pt x="8480" y="1027"/>
                    <a:pt x="8474" y="1028"/>
                    <a:pt x="8464" y="992"/>
                  </a:cubicBezTo>
                  <a:cubicBezTo>
                    <a:pt x="8453" y="954"/>
                    <a:pt x="8458" y="953"/>
                    <a:pt x="8448" y="916"/>
                  </a:cubicBezTo>
                  <a:cubicBezTo>
                    <a:pt x="8437" y="878"/>
                    <a:pt x="8439" y="878"/>
                    <a:pt x="8428" y="841"/>
                  </a:cubicBezTo>
                  <a:cubicBezTo>
                    <a:pt x="8418" y="803"/>
                    <a:pt x="8420" y="803"/>
                    <a:pt x="8410" y="766"/>
                  </a:cubicBezTo>
                  <a:cubicBezTo>
                    <a:pt x="8404" y="740"/>
                    <a:pt x="8396" y="715"/>
                    <a:pt x="8388" y="691"/>
                  </a:cubicBezTo>
                  <a:cubicBezTo>
                    <a:pt x="8378" y="665"/>
                    <a:pt x="8366" y="642"/>
                    <a:pt x="8355" y="619"/>
                  </a:cubicBezTo>
                  <a:cubicBezTo>
                    <a:pt x="8345" y="594"/>
                    <a:pt x="8334" y="571"/>
                    <a:pt x="8320" y="547"/>
                  </a:cubicBezTo>
                  <a:cubicBezTo>
                    <a:pt x="8308" y="525"/>
                    <a:pt x="8297" y="501"/>
                    <a:pt x="8282" y="477"/>
                  </a:cubicBezTo>
                  <a:cubicBezTo>
                    <a:pt x="8267" y="456"/>
                    <a:pt x="8248" y="438"/>
                    <a:pt x="8232" y="416"/>
                  </a:cubicBezTo>
                  <a:cubicBezTo>
                    <a:pt x="8216" y="395"/>
                    <a:pt x="8196" y="378"/>
                    <a:pt x="8179" y="359"/>
                  </a:cubicBezTo>
                  <a:cubicBezTo>
                    <a:pt x="8161" y="338"/>
                    <a:pt x="8147" y="317"/>
                    <a:pt x="8127" y="299"/>
                  </a:cubicBezTo>
                  <a:cubicBezTo>
                    <a:pt x="8109" y="279"/>
                    <a:pt x="8084" y="268"/>
                    <a:pt x="8064" y="251"/>
                  </a:cubicBezTo>
                  <a:cubicBezTo>
                    <a:pt x="8045" y="235"/>
                    <a:pt x="8031" y="209"/>
                    <a:pt x="8009" y="194"/>
                  </a:cubicBezTo>
                  <a:cubicBezTo>
                    <a:pt x="7988" y="180"/>
                    <a:pt x="7965" y="169"/>
                    <a:pt x="7941" y="155"/>
                  </a:cubicBezTo>
                  <a:cubicBezTo>
                    <a:pt x="7918" y="142"/>
                    <a:pt x="7895" y="131"/>
                    <a:pt x="7871" y="119"/>
                  </a:cubicBezTo>
                  <a:cubicBezTo>
                    <a:pt x="7848" y="107"/>
                    <a:pt x="7827" y="91"/>
                    <a:pt x="7802" y="80"/>
                  </a:cubicBezTo>
                  <a:cubicBezTo>
                    <a:pt x="7778" y="70"/>
                    <a:pt x="7750" y="69"/>
                    <a:pt x="7725" y="62"/>
                  </a:cubicBezTo>
                  <a:cubicBezTo>
                    <a:pt x="7699" y="53"/>
                    <a:pt x="7676" y="42"/>
                    <a:pt x="7650" y="35"/>
                  </a:cubicBezTo>
                  <a:cubicBezTo>
                    <a:pt x="7624" y="30"/>
                    <a:pt x="7598" y="24"/>
                    <a:pt x="7571" y="20"/>
                  </a:cubicBezTo>
                  <a:cubicBezTo>
                    <a:pt x="7547" y="16"/>
                    <a:pt x="7520" y="9"/>
                    <a:pt x="7494" y="6"/>
                  </a:cubicBezTo>
                  <a:cubicBezTo>
                    <a:pt x="7469" y="5"/>
                    <a:pt x="7442" y="4"/>
                    <a:pt x="7415" y="4"/>
                  </a:cubicBezTo>
                  <a:cubicBezTo>
                    <a:pt x="7376" y="4"/>
                    <a:pt x="7376" y="8"/>
                    <a:pt x="7339" y="8"/>
                  </a:cubicBezTo>
                  <a:lnTo>
                    <a:pt x="7186" y="8"/>
                  </a:lnTo>
                  <a:cubicBezTo>
                    <a:pt x="7147" y="8"/>
                    <a:pt x="7147" y="5"/>
                    <a:pt x="7110" y="5"/>
                  </a:cubicBezTo>
                  <a:cubicBezTo>
                    <a:pt x="7071" y="5"/>
                    <a:pt x="7071" y="17"/>
                    <a:pt x="7034" y="17"/>
                  </a:cubicBezTo>
                  <a:lnTo>
                    <a:pt x="6958" y="17"/>
                  </a:lnTo>
                  <a:cubicBezTo>
                    <a:pt x="6918" y="17"/>
                    <a:pt x="6918" y="9"/>
                    <a:pt x="6881" y="9"/>
                  </a:cubicBezTo>
                  <a:lnTo>
                    <a:pt x="6804" y="9"/>
                  </a:lnTo>
                  <a:cubicBezTo>
                    <a:pt x="6766" y="9"/>
                    <a:pt x="6766" y="15"/>
                    <a:pt x="6728" y="15"/>
                  </a:cubicBezTo>
                  <a:lnTo>
                    <a:pt x="6652" y="15"/>
                  </a:lnTo>
                  <a:cubicBezTo>
                    <a:pt x="6613" y="15"/>
                    <a:pt x="6613" y="3"/>
                    <a:pt x="6575" y="3"/>
                  </a:cubicBezTo>
                  <a:cubicBezTo>
                    <a:pt x="6537" y="3"/>
                    <a:pt x="6537" y="10"/>
                    <a:pt x="6499" y="10"/>
                  </a:cubicBezTo>
                  <a:cubicBezTo>
                    <a:pt x="6461" y="10"/>
                    <a:pt x="6461" y="16"/>
                    <a:pt x="6423" y="16"/>
                  </a:cubicBezTo>
                  <a:cubicBezTo>
                    <a:pt x="6385" y="16"/>
                    <a:pt x="6385" y="5"/>
                    <a:pt x="6347" y="5"/>
                  </a:cubicBezTo>
                  <a:cubicBezTo>
                    <a:pt x="6307" y="5"/>
                    <a:pt x="6307" y="8"/>
                    <a:pt x="6270" y="8"/>
                  </a:cubicBezTo>
                  <a:cubicBezTo>
                    <a:pt x="6231" y="8"/>
                    <a:pt x="6231" y="14"/>
                    <a:pt x="6194" y="14"/>
                  </a:cubicBezTo>
                  <a:lnTo>
                    <a:pt x="6118" y="14"/>
                  </a:lnTo>
                  <a:cubicBezTo>
                    <a:pt x="6079" y="14"/>
                    <a:pt x="6079" y="6"/>
                    <a:pt x="6042" y="6"/>
                  </a:cubicBezTo>
                  <a:lnTo>
                    <a:pt x="5965" y="6"/>
                  </a:lnTo>
                  <a:cubicBezTo>
                    <a:pt x="5926" y="6"/>
                    <a:pt x="5926" y="5"/>
                    <a:pt x="5889" y="5"/>
                  </a:cubicBezTo>
                  <a:cubicBezTo>
                    <a:pt x="5850" y="5"/>
                    <a:pt x="5850" y="8"/>
                    <a:pt x="5813" y="8"/>
                  </a:cubicBezTo>
                  <a:cubicBezTo>
                    <a:pt x="5774" y="8"/>
                    <a:pt x="5774" y="6"/>
                    <a:pt x="5737" y="6"/>
                  </a:cubicBezTo>
                  <a:cubicBezTo>
                    <a:pt x="5697" y="6"/>
                    <a:pt x="5697" y="9"/>
                    <a:pt x="5659" y="9"/>
                  </a:cubicBezTo>
                  <a:cubicBezTo>
                    <a:pt x="5621" y="9"/>
                    <a:pt x="5621" y="8"/>
                    <a:pt x="5583" y="8"/>
                  </a:cubicBezTo>
                  <a:cubicBezTo>
                    <a:pt x="5545" y="8"/>
                    <a:pt x="5545" y="19"/>
                    <a:pt x="5507" y="19"/>
                  </a:cubicBezTo>
                  <a:cubicBezTo>
                    <a:pt x="5469" y="19"/>
                    <a:pt x="5469" y="17"/>
                    <a:pt x="5431" y="17"/>
                  </a:cubicBezTo>
                  <a:cubicBezTo>
                    <a:pt x="5392" y="17"/>
                    <a:pt x="5392" y="16"/>
                    <a:pt x="5354" y="16"/>
                  </a:cubicBezTo>
                  <a:cubicBezTo>
                    <a:pt x="5316" y="16"/>
                    <a:pt x="5316" y="6"/>
                    <a:pt x="5278" y="6"/>
                  </a:cubicBezTo>
                  <a:cubicBezTo>
                    <a:pt x="5240" y="6"/>
                    <a:pt x="5240" y="15"/>
                    <a:pt x="5202" y="15"/>
                  </a:cubicBezTo>
                  <a:cubicBezTo>
                    <a:pt x="5164" y="15"/>
                    <a:pt x="5164" y="10"/>
                    <a:pt x="5126" y="10"/>
                  </a:cubicBezTo>
                  <a:cubicBezTo>
                    <a:pt x="5086" y="10"/>
                    <a:pt x="5086" y="15"/>
                    <a:pt x="5049" y="15"/>
                  </a:cubicBezTo>
                  <a:cubicBezTo>
                    <a:pt x="5010" y="15"/>
                    <a:pt x="5010" y="5"/>
                    <a:pt x="4973" y="5"/>
                  </a:cubicBezTo>
                  <a:cubicBezTo>
                    <a:pt x="4934" y="5"/>
                    <a:pt x="4934" y="12"/>
                    <a:pt x="4897" y="12"/>
                  </a:cubicBezTo>
                  <a:cubicBezTo>
                    <a:pt x="4858" y="12"/>
                    <a:pt x="4858" y="9"/>
                    <a:pt x="4821" y="9"/>
                  </a:cubicBezTo>
                  <a:cubicBezTo>
                    <a:pt x="4781" y="9"/>
                    <a:pt x="4781" y="15"/>
                    <a:pt x="4744" y="15"/>
                  </a:cubicBezTo>
                  <a:lnTo>
                    <a:pt x="4668" y="15"/>
                  </a:lnTo>
                  <a:cubicBezTo>
                    <a:pt x="4629" y="15"/>
                    <a:pt x="4629" y="17"/>
                    <a:pt x="4592" y="17"/>
                  </a:cubicBezTo>
                  <a:cubicBezTo>
                    <a:pt x="4553" y="17"/>
                    <a:pt x="4553" y="6"/>
                    <a:pt x="4515" y="6"/>
                  </a:cubicBezTo>
                  <a:cubicBezTo>
                    <a:pt x="4476" y="6"/>
                    <a:pt x="4476" y="16"/>
                    <a:pt x="4438" y="16"/>
                  </a:cubicBezTo>
                  <a:cubicBezTo>
                    <a:pt x="4400" y="16"/>
                    <a:pt x="4400" y="9"/>
                    <a:pt x="4362" y="9"/>
                  </a:cubicBezTo>
                  <a:cubicBezTo>
                    <a:pt x="4324" y="9"/>
                    <a:pt x="4324" y="14"/>
                    <a:pt x="4286" y="14"/>
                  </a:cubicBezTo>
                  <a:cubicBezTo>
                    <a:pt x="4248" y="14"/>
                    <a:pt x="4248" y="12"/>
                    <a:pt x="4210" y="12"/>
                  </a:cubicBezTo>
                  <a:cubicBezTo>
                    <a:pt x="4173" y="12"/>
                    <a:pt x="4171" y="6"/>
                    <a:pt x="4133" y="6"/>
                  </a:cubicBezTo>
                  <a:cubicBezTo>
                    <a:pt x="4095" y="6"/>
                    <a:pt x="4095" y="12"/>
                    <a:pt x="4057" y="12"/>
                  </a:cubicBezTo>
                  <a:cubicBezTo>
                    <a:pt x="4018" y="12"/>
                    <a:pt x="4018" y="3"/>
                    <a:pt x="3981" y="3"/>
                  </a:cubicBezTo>
                  <a:cubicBezTo>
                    <a:pt x="3942" y="3"/>
                    <a:pt x="3942" y="9"/>
                    <a:pt x="3903" y="9"/>
                  </a:cubicBezTo>
                  <a:cubicBezTo>
                    <a:pt x="3864" y="9"/>
                    <a:pt x="3864" y="10"/>
                    <a:pt x="3827" y="10"/>
                  </a:cubicBezTo>
                  <a:cubicBezTo>
                    <a:pt x="3788" y="10"/>
                    <a:pt x="3788" y="4"/>
                    <a:pt x="3750" y="4"/>
                  </a:cubicBezTo>
                  <a:cubicBezTo>
                    <a:pt x="3710" y="4"/>
                    <a:pt x="3710" y="6"/>
                    <a:pt x="3673" y="6"/>
                  </a:cubicBezTo>
                  <a:cubicBezTo>
                    <a:pt x="3634" y="6"/>
                    <a:pt x="3634" y="8"/>
                    <a:pt x="3595" y="8"/>
                  </a:cubicBezTo>
                  <a:cubicBezTo>
                    <a:pt x="3557" y="8"/>
                    <a:pt x="3557" y="1"/>
                    <a:pt x="35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8971625" y="2425075"/>
              <a:ext cx="174850" cy="1300"/>
            </a:xfrm>
            <a:custGeom>
              <a:avLst/>
              <a:gdLst/>
              <a:ahLst/>
              <a:cxnLst/>
              <a:rect l="l" t="t" r="r" b="b"/>
              <a:pathLst>
                <a:path w="6994" h="52" extrusionOk="0">
                  <a:moveTo>
                    <a:pt x="17" y="0"/>
                  </a:moveTo>
                  <a:cubicBezTo>
                    <a:pt x="7" y="0"/>
                    <a:pt x="1" y="7"/>
                    <a:pt x="1" y="16"/>
                  </a:cubicBezTo>
                  <a:cubicBezTo>
                    <a:pt x="1" y="26"/>
                    <a:pt x="7" y="32"/>
                    <a:pt x="17" y="32"/>
                  </a:cubicBezTo>
                  <a:cubicBezTo>
                    <a:pt x="35" y="32"/>
                    <a:pt x="44" y="33"/>
                    <a:pt x="52" y="36"/>
                  </a:cubicBezTo>
                  <a:cubicBezTo>
                    <a:pt x="62" y="37"/>
                    <a:pt x="72" y="38"/>
                    <a:pt x="93" y="38"/>
                  </a:cubicBezTo>
                  <a:cubicBezTo>
                    <a:pt x="110" y="38"/>
                    <a:pt x="119" y="41"/>
                    <a:pt x="127" y="42"/>
                  </a:cubicBezTo>
                  <a:cubicBezTo>
                    <a:pt x="137" y="43"/>
                    <a:pt x="147" y="46"/>
                    <a:pt x="169" y="46"/>
                  </a:cubicBezTo>
                  <a:cubicBezTo>
                    <a:pt x="190" y="46"/>
                    <a:pt x="202" y="43"/>
                    <a:pt x="212" y="41"/>
                  </a:cubicBezTo>
                  <a:cubicBezTo>
                    <a:pt x="220" y="38"/>
                    <a:pt x="228" y="36"/>
                    <a:pt x="245" y="36"/>
                  </a:cubicBezTo>
                  <a:lnTo>
                    <a:pt x="322" y="36"/>
                  </a:lnTo>
                  <a:cubicBezTo>
                    <a:pt x="339" y="36"/>
                    <a:pt x="349" y="37"/>
                    <a:pt x="357" y="38"/>
                  </a:cubicBezTo>
                  <a:cubicBezTo>
                    <a:pt x="367" y="40"/>
                    <a:pt x="378" y="41"/>
                    <a:pt x="398" y="41"/>
                  </a:cubicBezTo>
                  <a:cubicBezTo>
                    <a:pt x="418" y="41"/>
                    <a:pt x="430" y="40"/>
                    <a:pt x="440" y="37"/>
                  </a:cubicBezTo>
                  <a:cubicBezTo>
                    <a:pt x="448" y="35"/>
                    <a:pt x="457" y="32"/>
                    <a:pt x="474" y="32"/>
                  </a:cubicBezTo>
                  <a:cubicBezTo>
                    <a:pt x="491" y="32"/>
                    <a:pt x="499" y="36"/>
                    <a:pt x="507" y="38"/>
                  </a:cubicBezTo>
                  <a:cubicBezTo>
                    <a:pt x="517" y="41"/>
                    <a:pt x="529" y="45"/>
                    <a:pt x="550" y="45"/>
                  </a:cubicBezTo>
                  <a:cubicBezTo>
                    <a:pt x="569" y="45"/>
                    <a:pt x="580" y="45"/>
                    <a:pt x="590" y="43"/>
                  </a:cubicBezTo>
                  <a:cubicBezTo>
                    <a:pt x="598" y="42"/>
                    <a:pt x="608" y="42"/>
                    <a:pt x="627" y="42"/>
                  </a:cubicBezTo>
                  <a:lnTo>
                    <a:pt x="703" y="42"/>
                  </a:lnTo>
                  <a:cubicBezTo>
                    <a:pt x="721" y="42"/>
                    <a:pt x="730" y="43"/>
                    <a:pt x="740" y="45"/>
                  </a:cubicBezTo>
                  <a:cubicBezTo>
                    <a:pt x="751" y="46"/>
                    <a:pt x="759" y="47"/>
                    <a:pt x="779" y="47"/>
                  </a:cubicBezTo>
                  <a:cubicBezTo>
                    <a:pt x="801" y="47"/>
                    <a:pt x="813" y="43"/>
                    <a:pt x="822" y="41"/>
                  </a:cubicBezTo>
                  <a:cubicBezTo>
                    <a:pt x="832" y="38"/>
                    <a:pt x="838" y="36"/>
                    <a:pt x="855" y="36"/>
                  </a:cubicBezTo>
                  <a:cubicBezTo>
                    <a:pt x="874" y="36"/>
                    <a:pt x="882" y="37"/>
                    <a:pt x="892" y="38"/>
                  </a:cubicBezTo>
                  <a:cubicBezTo>
                    <a:pt x="903" y="40"/>
                    <a:pt x="912" y="41"/>
                    <a:pt x="933" y="41"/>
                  </a:cubicBezTo>
                  <a:cubicBezTo>
                    <a:pt x="950" y="41"/>
                    <a:pt x="959" y="41"/>
                    <a:pt x="968" y="42"/>
                  </a:cubicBezTo>
                  <a:cubicBezTo>
                    <a:pt x="979" y="43"/>
                    <a:pt x="988" y="45"/>
                    <a:pt x="1009" y="45"/>
                  </a:cubicBezTo>
                  <a:cubicBezTo>
                    <a:pt x="1029" y="45"/>
                    <a:pt x="1040" y="43"/>
                    <a:pt x="1048" y="42"/>
                  </a:cubicBezTo>
                  <a:cubicBezTo>
                    <a:pt x="1058" y="41"/>
                    <a:pt x="1068" y="40"/>
                    <a:pt x="1085" y="40"/>
                  </a:cubicBezTo>
                  <a:cubicBezTo>
                    <a:pt x="1104" y="40"/>
                    <a:pt x="1111" y="41"/>
                    <a:pt x="1121" y="42"/>
                  </a:cubicBezTo>
                  <a:cubicBezTo>
                    <a:pt x="1132" y="45"/>
                    <a:pt x="1143" y="46"/>
                    <a:pt x="1163" y="46"/>
                  </a:cubicBezTo>
                  <a:lnTo>
                    <a:pt x="1239" y="46"/>
                  </a:lnTo>
                  <a:cubicBezTo>
                    <a:pt x="1260" y="46"/>
                    <a:pt x="1272" y="43"/>
                    <a:pt x="1282" y="41"/>
                  </a:cubicBezTo>
                  <a:cubicBezTo>
                    <a:pt x="1291" y="40"/>
                    <a:pt x="1299" y="37"/>
                    <a:pt x="1316" y="37"/>
                  </a:cubicBezTo>
                  <a:cubicBezTo>
                    <a:pt x="1334" y="37"/>
                    <a:pt x="1342" y="40"/>
                    <a:pt x="1351" y="41"/>
                  </a:cubicBezTo>
                  <a:cubicBezTo>
                    <a:pt x="1361" y="42"/>
                    <a:pt x="1372" y="45"/>
                    <a:pt x="1393" y="45"/>
                  </a:cubicBezTo>
                  <a:cubicBezTo>
                    <a:pt x="1412" y="45"/>
                    <a:pt x="1425" y="42"/>
                    <a:pt x="1434" y="40"/>
                  </a:cubicBezTo>
                  <a:cubicBezTo>
                    <a:pt x="1444" y="37"/>
                    <a:pt x="1452" y="36"/>
                    <a:pt x="1469" y="36"/>
                  </a:cubicBezTo>
                  <a:cubicBezTo>
                    <a:pt x="1486" y="36"/>
                    <a:pt x="1495" y="37"/>
                    <a:pt x="1504" y="40"/>
                  </a:cubicBezTo>
                  <a:cubicBezTo>
                    <a:pt x="1513" y="42"/>
                    <a:pt x="1524" y="45"/>
                    <a:pt x="1545" y="45"/>
                  </a:cubicBezTo>
                  <a:lnTo>
                    <a:pt x="1851" y="45"/>
                  </a:lnTo>
                  <a:cubicBezTo>
                    <a:pt x="1871" y="45"/>
                    <a:pt x="1882" y="43"/>
                    <a:pt x="1891" y="42"/>
                  </a:cubicBezTo>
                  <a:cubicBezTo>
                    <a:pt x="1900" y="41"/>
                    <a:pt x="1909" y="40"/>
                    <a:pt x="1927" y="40"/>
                  </a:cubicBezTo>
                  <a:lnTo>
                    <a:pt x="2004" y="40"/>
                  </a:lnTo>
                  <a:cubicBezTo>
                    <a:pt x="2021" y="40"/>
                    <a:pt x="2027" y="42"/>
                    <a:pt x="2037" y="45"/>
                  </a:cubicBezTo>
                  <a:cubicBezTo>
                    <a:pt x="2047" y="47"/>
                    <a:pt x="2058" y="52"/>
                    <a:pt x="2080" y="52"/>
                  </a:cubicBezTo>
                  <a:cubicBezTo>
                    <a:pt x="2101" y="52"/>
                    <a:pt x="2113" y="47"/>
                    <a:pt x="2123" y="45"/>
                  </a:cubicBezTo>
                  <a:cubicBezTo>
                    <a:pt x="2132" y="42"/>
                    <a:pt x="2139" y="40"/>
                    <a:pt x="2156" y="40"/>
                  </a:cubicBezTo>
                  <a:cubicBezTo>
                    <a:pt x="2175" y="40"/>
                    <a:pt x="2183" y="41"/>
                    <a:pt x="2192" y="42"/>
                  </a:cubicBezTo>
                  <a:cubicBezTo>
                    <a:pt x="2202" y="43"/>
                    <a:pt x="2213" y="45"/>
                    <a:pt x="2232" y="45"/>
                  </a:cubicBezTo>
                  <a:cubicBezTo>
                    <a:pt x="2251" y="45"/>
                    <a:pt x="2261" y="46"/>
                    <a:pt x="2269" y="46"/>
                  </a:cubicBezTo>
                  <a:cubicBezTo>
                    <a:pt x="2279" y="47"/>
                    <a:pt x="2289" y="47"/>
                    <a:pt x="2309" y="47"/>
                  </a:cubicBezTo>
                  <a:cubicBezTo>
                    <a:pt x="2328" y="47"/>
                    <a:pt x="2339" y="46"/>
                    <a:pt x="2349" y="45"/>
                  </a:cubicBezTo>
                  <a:cubicBezTo>
                    <a:pt x="2357" y="45"/>
                    <a:pt x="2366" y="43"/>
                    <a:pt x="2385" y="43"/>
                  </a:cubicBezTo>
                  <a:cubicBezTo>
                    <a:pt x="2403" y="43"/>
                    <a:pt x="2414" y="42"/>
                    <a:pt x="2424" y="42"/>
                  </a:cubicBezTo>
                  <a:cubicBezTo>
                    <a:pt x="2433" y="41"/>
                    <a:pt x="2443" y="41"/>
                    <a:pt x="2461" y="41"/>
                  </a:cubicBezTo>
                  <a:cubicBezTo>
                    <a:pt x="2480" y="41"/>
                    <a:pt x="2488" y="42"/>
                    <a:pt x="2498" y="43"/>
                  </a:cubicBezTo>
                  <a:cubicBezTo>
                    <a:pt x="2507" y="45"/>
                    <a:pt x="2518" y="46"/>
                    <a:pt x="2537" y="46"/>
                  </a:cubicBezTo>
                  <a:cubicBezTo>
                    <a:pt x="2559" y="46"/>
                    <a:pt x="2571" y="43"/>
                    <a:pt x="2580" y="41"/>
                  </a:cubicBezTo>
                  <a:cubicBezTo>
                    <a:pt x="2590" y="38"/>
                    <a:pt x="2598" y="37"/>
                    <a:pt x="2615" y="37"/>
                  </a:cubicBezTo>
                  <a:cubicBezTo>
                    <a:pt x="2634" y="37"/>
                    <a:pt x="2642" y="38"/>
                    <a:pt x="2652" y="40"/>
                  </a:cubicBezTo>
                  <a:cubicBezTo>
                    <a:pt x="2660" y="41"/>
                    <a:pt x="2671" y="42"/>
                    <a:pt x="2691" y="42"/>
                  </a:cubicBezTo>
                  <a:cubicBezTo>
                    <a:pt x="2712" y="42"/>
                    <a:pt x="2722" y="41"/>
                    <a:pt x="2732" y="40"/>
                  </a:cubicBezTo>
                  <a:cubicBezTo>
                    <a:pt x="2740" y="40"/>
                    <a:pt x="2749" y="38"/>
                    <a:pt x="2767" y="38"/>
                  </a:cubicBezTo>
                  <a:lnTo>
                    <a:pt x="2845" y="38"/>
                  </a:lnTo>
                  <a:cubicBezTo>
                    <a:pt x="2863" y="38"/>
                    <a:pt x="2872" y="38"/>
                    <a:pt x="2882" y="40"/>
                  </a:cubicBezTo>
                  <a:cubicBezTo>
                    <a:pt x="2893" y="40"/>
                    <a:pt x="2901" y="41"/>
                    <a:pt x="2922" y="41"/>
                  </a:cubicBezTo>
                  <a:cubicBezTo>
                    <a:pt x="2942" y="41"/>
                    <a:pt x="2952" y="40"/>
                    <a:pt x="2962" y="38"/>
                  </a:cubicBezTo>
                  <a:cubicBezTo>
                    <a:pt x="2971" y="37"/>
                    <a:pt x="2980" y="36"/>
                    <a:pt x="2998" y="36"/>
                  </a:cubicBezTo>
                  <a:cubicBezTo>
                    <a:pt x="3017" y="36"/>
                    <a:pt x="3027" y="37"/>
                    <a:pt x="3035" y="37"/>
                  </a:cubicBezTo>
                  <a:cubicBezTo>
                    <a:pt x="3045" y="38"/>
                    <a:pt x="3055" y="38"/>
                    <a:pt x="3075" y="38"/>
                  </a:cubicBezTo>
                  <a:cubicBezTo>
                    <a:pt x="3093" y="38"/>
                    <a:pt x="3104" y="37"/>
                    <a:pt x="3113" y="37"/>
                  </a:cubicBezTo>
                  <a:cubicBezTo>
                    <a:pt x="3123" y="36"/>
                    <a:pt x="3132" y="36"/>
                    <a:pt x="3151" y="36"/>
                  </a:cubicBezTo>
                  <a:cubicBezTo>
                    <a:pt x="3167" y="36"/>
                    <a:pt x="3174" y="38"/>
                    <a:pt x="3184" y="41"/>
                  </a:cubicBezTo>
                  <a:cubicBezTo>
                    <a:pt x="3194" y="43"/>
                    <a:pt x="3206" y="47"/>
                    <a:pt x="3227" y="47"/>
                  </a:cubicBezTo>
                  <a:cubicBezTo>
                    <a:pt x="3246" y="47"/>
                    <a:pt x="3255" y="48"/>
                    <a:pt x="3264" y="48"/>
                  </a:cubicBezTo>
                  <a:cubicBezTo>
                    <a:pt x="3274" y="51"/>
                    <a:pt x="3284" y="51"/>
                    <a:pt x="3303" y="51"/>
                  </a:cubicBezTo>
                  <a:cubicBezTo>
                    <a:pt x="3323" y="51"/>
                    <a:pt x="3335" y="47"/>
                    <a:pt x="3345" y="45"/>
                  </a:cubicBezTo>
                  <a:cubicBezTo>
                    <a:pt x="3354" y="42"/>
                    <a:pt x="3362" y="41"/>
                    <a:pt x="3380" y="41"/>
                  </a:cubicBezTo>
                  <a:cubicBezTo>
                    <a:pt x="3399" y="41"/>
                    <a:pt x="3410" y="40"/>
                    <a:pt x="3420" y="38"/>
                  </a:cubicBezTo>
                  <a:cubicBezTo>
                    <a:pt x="3429" y="37"/>
                    <a:pt x="3437" y="36"/>
                    <a:pt x="3456" y="36"/>
                  </a:cubicBezTo>
                  <a:cubicBezTo>
                    <a:pt x="3472" y="36"/>
                    <a:pt x="3480" y="38"/>
                    <a:pt x="3489" y="41"/>
                  </a:cubicBezTo>
                  <a:cubicBezTo>
                    <a:pt x="3500" y="43"/>
                    <a:pt x="3511" y="46"/>
                    <a:pt x="3532" y="46"/>
                  </a:cubicBezTo>
                  <a:cubicBezTo>
                    <a:pt x="3552" y="46"/>
                    <a:pt x="3562" y="45"/>
                    <a:pt x="3571" y="45"/>
                  </a:cubicBezTo>
                  <a:cubicBezTo>
                    <a:pt x="3580" y="43"/>
                    <a:pt x="3590" y="43"/>
                    <a:pt x="3608" y="43"/>
                  </a:cubicBezTo>
                  <a:cubicBezTo>
                    <a:pt x="3628" y="43"/>
                    <a:pt x="3637" y="43"/>
                    <a:pt x="3646" y="45"/>
                  </a:cubicBezTo>
                  <a:cubicBezTo>
                    <a:pt x="3656" y="45"/>
                    <a:pt x="3666" y="46"/>
                    <a:pt x="3686" y="46"/>
                  </a:cubicBezTo>
                  <a:cubicBezTo>
                    <a:pt x="3707" y="46"/>
                    <a:pt x="3718" y="45"/>
                    <a:pt x="3726" y="43"/>
                  </a:cubicBezTo>
                  <a:cubicBezTo>
                    <a:pt x="3736" y="42"/>
                    <a:pt x="3744" y="41"/>
                    <a:pt x="3763" y="41"/>
                  </a:cubicBezTo>
                  <a:cubicBezTo>
                    <a:pt x="3780" y="41"/>
                    <a:pt x="3788" y="43"/>
                    <a:pt x="3798" y="45"/>
                  </a:cubicBezTo>
                  <a:cubicBezTo>
                    <a:pt x="3806" y="46"/>
                    <a:pt x="3817" y="48"/>
                    <a:pt x="3839" y="48"/>
                  </a:cubicBezTo>
                  <a:lnTo>
                    <a:pt x="3917" y="48"/>
                  </a:lnTo>
                  <a:cubicBezTo>
                    <a:pt x="3937" y="48"/>
                    <a:pt x="3948" y="47"/>
                    <a:pt x="3953" y="45"/>
                  </a:cubicBezTo>
                  <a:cubicBezTo>
                    <a:pt x="3961" y="42"/>
                    <a:pt x="3970" y="41"/>
                    <a:pt x="3987" y="41"/>
                  </a:cubicBezTo>
                  <a:cubicBezTo>
                    <a:pt x="4005" y="41"/>
                    <a:pt x="4014" y="42"/>
                    <a:pt x="4024" y="43"/>
                  </a:cubicBezTo>
                  <a:cubicBezTo>
                    <a:pt x="4034" y="45"/>
                    <a:pt x="4044" y="46"/>
                    <a:pt x="4064" y="46"/>
                  </a:cubicBezTo>
                  <a:cubicBezTo>
                    <a:pt x="4085" y="46"/>
                    <a:pt x="4095" y="43"/>
                    <a:pt x="4105" y="42"/>
                  </a:cubicBezTo>
                  <a:cubicBezTo>
                    <a:pt x="4114" y="41"/>
                    <a:pt x="4122" y="40"/>
                    <a:pt x="4141" y="40"/>
                  </a:cubicBezTo>
                  <a:cubicBezTo>
                    <a:pt x="4158" y="40"/>
                    <a:pt x="4165" y="41"/>
                    <a:pt x="4175" y="42"/>
                  </a:cubicBezTo>
                  <a:cubicBezTo>
                    <a:pt x="4186" y="45"/>
                    <a:pt x="4196" y="46"/>
                    <a:pt x="4217" y="46"/>
                  </a:cubicBezTo>
                  <a:lnTo>
                    <a:pt x="4293" y="46"/>
                  </a:lnTo>
                  <a:cubicBezTo>
                    <a:pt x="4312" y="46"/>
                    <a:pt x="4323" y="45"/>
                    <a:pt x="4331" y="45"/>
                  </a:cubicBezTo>
                  <a:cubicBezTo>
                    <a:pt x="4341" y="43"/>
                    <a:pt x="4351" y="43"/>
                    <a:pt x="4369" y="43"/>
                  </a:cubicBezTo>
                  <a:lnTo>
                    <a:pt x="4446" y="43"/>
                  </a:lnTo>
                  <a:cubicBezTo>
                    <a:pt x="4464" y="43"/>
                    <a:pt x="4475" y="42"/>
                    <a:pt x="4484" y="42"/>
                  </a:cubicBezTo>
                  <a:cubicBezTo>
                    <a:pt x="4494" y="41"/>
                    <a:pt x="4503" y="41"/>
                    <a:pt x="4522" y="41"/>
                  </a:cubicBezTo>
                  <a:lnTo>
                    <a:pt x="4598" y="41"/>
                  </a:lnTo>
                  <a:cubicBezTo>
                    <a:pt x="4617" y="41"/>
                    <a:pt x="4626" y="42"/>
                    <a:pt x="4635" y="42"/>
                  </a:cubicBezTo>
                  <a:cubicBezTo>
                    <a:pt x="4645" y="43"/>
                    <a:pt x="4655" y="43"/>
                    <a:pt x="4674" y="43"/>
                  </a:cubicBezTo>
                  <a:cubicBezTo>
                    <a:pt x="4692" y="43"/>
                    <a:pt x="4701" y="43"/>
                    <a:pt x="4710" y="45"/>
                  </a:cubicBezTo>
                  <a:cubicBezTo>
                    <a:pt x="4721" y="46"/>
                    <a:pt x="4731" y="47"/>
                    <a:pt x="4751" y="47"/>
                  </a:cubicBezTo>
                  <a:cubicBezTo>
                    <a:pt x="4773" y="47"/>
                    <a:pt x="4783" y="43"/>
                    <a:pt x="4794" y="41"/>
                  </a:cubicBezTo>
                  <a:cubicBezTo>
                    <a:pt x="4803" y="38"/>
                    <a:pt x="4811" y="36"/>
                    <a:pt x="4827" y="36"/>
                  </a:cubicBezTo>
                  <a:cubicBezTo>
                    <a:pt x="4844" y="36"/>
                    <a:pt x="4851" y="38"/>
                    <a:pt x="4860" y="41"/>
                  </a:cubicBezTo>
                  <a:cubicBezTo>
                    <a:pt x="4870" y="43"/>
                    <a:pt x="4882" y="47"/>
                    <a:pt x="4903" y="47"/>
                  </a:cubicBezTo>
                  <a:cubicBezTo>
                    <a:pt x="4926" y="47"/>
                    <a:pt x="4936" y="43"/>
                    <a:pt x="4947" y="40"/>
                  </a:cubicBezTo>
                  <a:cubicBezTo>
                    <a:pt x="4956" y="36"/>
                    <a:pt x="4963" y="32"/>
                    <a:pt x="4979" y="32"/>
                  </a:cubicBezTo>
                  <a:cubicBezTo>
                    <a:pt x="4998" y="32"/>
                    <a:pt x="5005" y="35"/>
                    <a:pt x="5015" y="36"/>
                  </a:cubicBezTo>
                  <a:cubicBezTo>
                    <a:pt x="5025" y="38"/>
                    <a:pt x="5036" y="40"/>
                    <a:pt x="5056" y="40"/>
                  </a:cubicBezTo>
                  <a:cubicBezTo>
                    <a:pt x="5075" y="40"/>
                    <a:pt x="5083" y="41"/>
                    <a:pt x="5092" y="42"/>
                  </a:cubicBezTo>
                  <a:cubicBezTo>
                    <a:pt x="5101" y="43"/>
                    <a:pt x="5112" y="45"/>
                    <a:pt x="5132" y="45"/>
                  </a:cubicBezTo>
                  <a:cubicBezTo>
                    <a:pt x="5154" y="45"/>
                    <a:pt x="5165" y="43"/>
                    <a:pt x="5174" y="42"/>
                  </a:cubicBezTo>
                  <a:cubicBezTo>
                    <a:pt x="5183" y="41"/>
                    <a:pt x="5192" y="40"/>
                    <a:pt x="5210" y="40"/>
                  </a:cubicBezTo>
                  <a:cubicBezTo>
                    <a:pt x="5228" y="40"/>
                    <a:pt x="5236" y="41"/>
                    <a:pt x="5246" y="42"/>
                  </a:cubicBezTo>
                  <a:cubicBezTo>
                    <a:pt x="5256" y="43"/>
                    <a:pt x="5266" y="45"/>
                    <a:pt x="5287" y="45"/>
                  </a:cubicBezTo>
                  <a:cubicBezTo>
                    <a:pt x="5306" y="45"/>
                    <a:pt x="5317" y="45"/>
                    <a:pt x="5326" y="43"/>
                  </a:cubicBezTo>
                  <a:cubicBezTo>
                    <a:pt x="5336" y="43"/>
                    <a:pt x="5346" y="42"/>
                    <a:pt x="5364" y="42"/>
                  </a:cubicBezTo>
                  <a:cubicBezTo>
                    <a:pt x="5383" y="42"/>
                    <a:pt x="5391" y="43"/>
                    <a:pt x="5400" y="45"/>
                  </a:cubicBezTo>
                  <a:cubicBezTo>
                    <a:pt x="5410" y="46"/>
                    <a:pt x="5421" y="47"/>
                    <a:pt x="5440" y="47"/>
                  </a:cubicBezTo>
                  <a:cubicBezTo>
                    <a:pt x="5460" y="47"/>
                    <a:pt x="5470" y="46"/>
                    <a:pt x="5481" y="45"/>
                  </a:cubicBezTo>
                  <a:cubicBezTo>
                    <a:pt x="5490" y="43"/>
                    <a:pt x="5498" y="42"/>
                    <a:pt x="5517" y="42"/>
                  </a:cubicBezTo>
                  <a:cubicBezTo>
                    <a:pt x="5534" y="42"/>
                    <a:pt x="5544" y="43"/>
                    <a:pt x="5552" y="45"/>
                  </a:cubicBezTo>
                  <a:cubicBezTo>
                    <a:pt x="5562" y="46"/>
                    <a:pt x="5573" y="47"/>
                    <a:pt x="5593" y="47"/>
                  </a:cubicBezTo>
                  <a:cubicBezTo>
                    <a:pt x="5614" y="47"/>
                    <a:pt x="5625" y="46"/>
                    <a:pt x="5635" y="45"/>
                  </a:cubicBezTo>
                  <a:cubicBezTo>
                    <a:pt x="5643" y="43"/>
                    <a:pt x="5653" y="42"/>
                    <a:pt x="5670" y="42"/>
                  </a:cubicBezTo>
                  <a:cubicBezTo>
                    <a:pt x="5689" y="42"/>
                    <a:pt x="5700" y="42"/>
                    <a:pt x="5710" y="41"/>
                  </a:cubicBezTo>
                  <a:cubicBezTo>
                    <a:pt x="5718" y="40"/>
                    <a:pt x="5728" y="40"/>
                    <a:pt x="5747" y="40"/>
                  </a:cubicBezTo>
                  <a:cubicBezTo>
                    <a:pt x="5766" y="40"/>
                    <a:pt x="5774" y="41"/>
                    <a:pt x="5783" y="42"/>
                  </a:cubicBezTo>
                  <a:cubicBezTo>
                    <a:pt x="5792" y="43"/>
                    <a:pt x="5803" y="45"/>
                    <a:pt x="5823" y="45"/>
                  </a:cubicBezTo>
                  <a:cubicBezTo>
                    <a:pt x="5844" y="45"/>
                    <a:pt x="5852" y="43"/>
                    <a:pt x="5863" y="42"/>
                  </a:cubicBezTo>
                  <a:cubicBezTo>
                    <a:pt x="5873" y="41"/>
                    <a:pt x="5881" y="40"/>
                    <a:pt x="5899" y="40"/>
                  </a:cubicBezTo>
                  <a:cubicBezTo>
                    <a:pt x="5921" y="40"/>
                    <a:pt x="5932" y="38"/>
                    <a:pt x="5941" y="37"/>
                  </a:cubicBezTo>
                  <a:cubicBezTo>
                    <a:pt x="5951" y="36"/>
                    <a:pt x="5959" y="35"/>
                    <a:pt x="5978" y="35"/>
                  </a:cubicBezTo>
                  <a:cubicBezTo>
                    <a:pt x="5996" y="35"/>
                    <a:pt x="6005" y="36"/>
                    <a:pt x="6015" y="36"/>
                  </a:cubicBezTo>
                  <a:cubicBezTo>
                    <a:pt x="6024" y="37"/>
                    <a:pt x="6033" y="37"/>
                    <a:pt x="6054" y="37"/>
                  </a:cubicBezTo>
                  <a:cubicBezTo>
                    <a:pt x="6071" y="37"/>
                    <a:pt x="6079" y="40"/>
                    <a:pt x="6088" y="41"/>
                  </a:cubicBezTo>
                  <a:cubicBezTo>
                    <a:pt x="6098" y="42"/>
                    <a:pt x="6108" y="45"/>
                    <a:pt x="6130" y="45"/>
                  </a:cubicBezTo>
                  <a:lnTo>
                    <a:pt x="6206" y="45"/>
                  </a:lnTo>
                  <a:cubicBezTo>
                    <a:pt x="6226" y="45"/>
                    <a:pt x="6236" y="43"/>
                    <a:pt x="6246" y="42"/>
                  </a:cubicBezTo>
                  <a:cubicBezTo>
                    <a:pt x="6256" y="41"/>
                    <a:pt x="6264" y="40"/>
                    <a:pt x="6283" y="40"/>
                  </a:cubicBezTo>
                  <a:cubicBezTo>
                    <a:pt x="6300" y="40"/>
                    <a:pt x="6308" y="42"/>
                    <a:pt x="6317" y="43"/>
                  </a:cubicBezTo>
                  <a:cubicBezTo>
                    <a:pt x="6327" y="44"/>
                    <a:pt x="6338" y="47"/>
                    <a:pt x="6359" y="47"/>
                  </a:cubicBezTo>
                  <a:cubicBezTo>
                    <a:pt x="6379" y="47"/>
                    <a:pt x="6390" y="47"/>
                    <a:pt x="6399" y="46"/>
                  </a:cubicBezTo>
                  <a:cubicBezTo>
                    <a:pt x="6408" y="46"/>
                    <a:pt x="6418" y="44"/>
                    <a:pt x="6436" y="44"/>
                  </a:cubicBezTo>
                  <a:cubicBezTo>
                    <a:pt x="6457" y="44"/>
                    <a:pt x="6470" y="42"/>
                    <a:pt x="6479" y="39"/>
                  </a:cubicBezTo>
                  <a:cubicBezTo>
                    <a:pt x="6489" y="37"/>
                    <a:pt x="6497" y="36"/>
                    <a:pt x="6514" y="36"/>
                  </a:cubicBezTo>
                  <a:cubicBezTo>
                    <a:pt x="6530" y="36"/>
                    <a:pt x="6538" y="38"/>
                    <a:pt x="6547" y="41"/>
                  </a:cubicBezTo>
                  <a:cubicBezTo>
                    <a:pt x="6557" y="43"/>
                    <a:pt x="6569" y="47"/>
                    <a:pt x="6590" y="47"/>
                  </a:cubicBezTo>
                  <a:cubicBezTo>
                    <a:pt x="6612" y="47"/>
                    <a:pt x="6621" y="45"/>
                    <a:pt x="6632" y="43"/>
                  </a:cubicBezTo>
                  <a:cubicBezTo>
                    <a:pt x="6642" y="42"/>
                    <a:pt x="6650" y="41"/>
                    <a:pt x="6668" y="41"/>
                  </a:cubicBezTo>
                  <a:lnTo>
                    <a:pt x="6745" y="41"/>
                  </a:lnTo>
                  <a:cubicBezTo>
                    <a:pt x="6763" y="41"/>
                    <a:pt x="6772" y="41"/>
                    <a:pt x="6782" y="42"/>
                  </a:cubicBezTo>
                  <a:cubicBezTo>
                    <a:pt x="6793" y="42"/>
                    <a:pt x="6802" y="43"/>
                    <a:pt x="6822" y="43"/>
                  </a:cubicBezTo>
                  <a:cubicBezTo>
                    <a:pt x="6842" y="43"/>
                    <a:pt x="6852" y="43"/>
                    <a:pt x="6862" y="42"/>
                  </a:cubicBezTo>
                  <a:cubicBezTo>
                    <a:pt x="6872" y="42"/>
                    <a:pt x="6881" y="41"/>
                    <a:pt x="6900" y="41"/>
                  </a:cubicBezTo>
                  <a:cubicBezTo>
                    <a:pt x="6917" y="41"/>
                    <a:pt x="6927" y="42"/>
                    <a:pt x="6936" y="43"/>
                  </a:cubicBezTo>
                  <a:cubicBezTo>
                    <a:pt x="6947" y="45"/>
                    <a:pt x="6958" y="46"/>
                    <a:pt x="6977" y="46"/>
                  </a:cubicBezTo>
                  <a:cubicBezTo>
                    <a:pt x="6987" y="46"/>
                    <a:pt x="6993" y="40"/>
                    <a:pt x="6993" y="30"/>
                  </a:cubicBezTo>
                  <a:cubicBezTo>
                    <a:pt x="6993" y="21"/>
                    <a:pt x="6987" y="14"/>
                    <a:pt x="6977" y="14"/>
                  </a:cubicBezTo>
                  <a:cubicBezTo>
                    <a:pt x="6960" y="14"/>
                    <a:pt x="6950" y="12"/>
                    <a:pt x="6942" y="11"/>
                  </a:cubicBezTo>
                  <a:cubicBezTo>
                    <a:pt x="6931" y="10"/>
                    <a:pt x="6920" y="9"/>
                    <a:pt x="6900" y="9"/>
                  </a:cubicBezTo>
                  <a:cubicBezTo>
                    <a:pt x="6879" y="9"/>
                    <a:pt x="6870" y="9"/>
                    <a:pt x="6859" y="10"/>
                  </a:cubicBezTo>
                  <a:cubicBezTo>
                    <a:pt x="6851" y="10"/>
                    <a:pt x="6841" y="11"/>
                    <a:pt x="6822" y="11"/>
                  </a:cubicBezTo>
                  <a:cubicBezTo>
                    <a:pt x="6803" y="11"/>
                    <a:pt x="6794" y="11"/>
                    <a:pt x="6784" y="10"/>
                  </a:cubicBezTo>
                  <a:cubicBezTo>
                    <a:pt x="6773" y="10"/>
                    <a:pt x="6765" y="9"/>
                    <a:pt x="6745" y="9"/>
                  </a:cubicBezTo>
                  <a:lnTo>
                    <a:pt x="6668" y="9"/>
                  </a:lnTo>
                  <a:cubicBezTo>
                    <a:pt x="6647" y="9"/>
                    <a:pt x="6637" y="11"/>
                    <a:pt x="6627" y="12"/>
                  </a:cubicBezTo>
                  <a:cubicBezTo>
                    <a:pt x="6617" y="14"/>
                    <a:pt x="6607" y="15"/>
                    <a:pt x="6590" y="15"/>
                  </a:cubicBezTo>
                  <a:cubicBezTo>
                    <a:pt x="6574" y="15"/>
                    <a:pt x="6567" y="12"/>
                    <a:pt x="6557" y="10"/>
                  </a:cubicBezTo>
                  <a:cubicBezTo>
                    <a:pt x="6547" y="7"/>
                    <a:pt x="6536" y="3"/>
                    <a:pt x="6514" y="3"/>
                  </a:cubicBezTo>
                  <a:cubicBezTo>
                    <a:pt x="6494" y="3"/>
                    <a:pt x="6482" y="6"/>
                    <a:pt x="6472" y="9"/>
                  </a:cubicBezTo>
                  <a:cubicBezTo>
                    <a:pt x="6463" y="11"/>
                    <a:pt x="6455" y="12"/>
                    <a:pt x="6438" y="12"/>
                  </a:cubicBezTo>
                  <a:cubicBezTo>
                    <a:pt x="6418" y="12"/>
                    <a:pt x="6407" y="12"/>
                    <a:pt x="6397" y="14"/>
                  </a:cubicBezTo>
                  <a:cubicBezTo>
                    <a:pt x="6388" y="14"/>
                    <a:pt x="6379" y="15"/>
                    <a:pt x="6360" y="15"/>
                  </a:cubicBezTo>
                  <a:cubicBezTo>
                    <a:pt x="6343" y="15"/>
                    <a:pt x="6334" y="12"/>
                    <a:pt x="6326" y="11"/>
                  </a:cubicBezTo>
                  <a:cubicBezTo>
                    <a:pt x="6316" y="10"/>
                    <a:pt x="6305" y="7"/>
                    <a:pt x="6284" y="7"/>
                  </a:cubicBezTo>
                  <a:cubicBezTo>
                    <a:pt x="6264" y="7"/>
                    <a:pt x="6254" y="9"/>
                    <a:pt x="6243" y="10"/>
                  </a:cubicBezTo>
                  <a:cubicBezTo>
                    <a:pt x="6235" y="11"/>
                    <a:pt x="6226" y="13"/>
                    <a:pt x="6208" y="13"/>
                  </a:cubicBezTo>
                  <a:lnTo>
                    <a:pt x="6131" y="13"/>
                  </a:lnTo>
                  <a:cubicBezTo>
                    <a:pt x="6114" y="13"/>
                    <a:pt x="6106" y="10"/>
                    <a:pt x="6097" y="9"/>
                  </a:cubicBezTo>
                  <a:cubicBezTo>
                    <a:pt x="6087" y="8"/>
                    <a:pt x="6076" y="5"/>
                    <a:pt x="6055" y="5"/>
                  </a:cubicBezTo>
                  <a:cubicBezTo>
                    <a:pt x="6037" y="5"/>
                    <a:pt x="6027" y="3"/>
                    <a:pt x="6017" y="3"/>
                  </a:cubicBezTo>
                  <a:cubicBezTo>
                    <a:pt x="6008" y="2"/>
                    <a:pt x="5999" y="2"/>
                    <a:pt x="5979" y="2"/>
                  </a:cubicBezTo>
                  <a:cubicBezTo>
                    <a:pt x="5957" y="2"/>
                    <a:pt x="5947" y="3"/>
                    <a:pt x="5937" y="5"/>
                  </a:cubicBezTo>
                  <a:cubicBezTo>
                    <a:pt x="5927" y="6"/>
                    <a:pt x="5919" y="8"/>
                    <a:pt x="5900" y="8"/>
                  </a:cubicBezTo>
                  <a:cubicBezTo>
                    <a:pt x="5881" y="8"/>
                    <a:pt x="5872" y="9"/>
                    <a:pt x="5861" y="10"/>
                  </a:cubicBezTo>
                  <a:cubicBezTo>
                    <a:pt x="5851" y="11"/>
                    <a:pt x="5844" y="13"/>
                    <a:pt x="5824" y="13"/>
                  </a:cubicBezTo>
                  <a:cubicBezTo>
                    <a:pt x="5806" y="13"/>
                    <a:pt x="5798" y="11"/>
                    <a:pt x="5788" y="10"/>
                  </a:cubicBezTo>
                  <a:cubicBezTo>
                    <a:pt x="5779" y="9"/>
                    <a:pt x="5769" y="8"/>
                    <a:pt x="5748" y="8"/>
                  </a:cubicBezTo>
                  <a:cubicBezTo>
                    <a:pt x="5729" y="8"/>
                    <a:pt x="5718" y="8"/>
                    <a:pt x="5710" y="9"/>
                  </a:cubicBezTo>
                  <a:cubicBezTo>
                    <a:pt x="5700" y="10"/>
                    <a:pt x="5691" y="10"/>
                    <a:pt x="5672" y="10"/>
                  </a:cubicBezTo>
                  <a:cubicBezTo>
                    <a:pt x="5651" y="10"/>
                    <a:pt x="5640" y="11"/>
                    <a:pt x="5631" y="13"/>
                  </a:cubicBezTo>
                  <a:cubicBezTo>
                    <a:pt x="5621" y="14"/>
                    <a:pt x="5611" y="15"/>
                    <a:pt x="5594" y="15"/>
                  </a:cubicBezTo>
                  <a:cubicBezTo>
                    <a:pt x="5577" y="15"/>
                    <a:pt x="5567" y="14"/>
                    <a:pt x="5558" y="13"/>
                  </a:cubicBezTo>
                  <a:cubicBezTo>
                    <a:pt x="5549" y="11"/>
                    <a:pt x="5538" y="10"/>
                    <a:pt x="5518" y="10"/>
                  </a:cubicBezTo>
                  <a:cubicBezTo>
                    <a:pt x="5498" y="10"/>
                    <a:pt x="5488" y="11"/>
                    <a:pt x="5477" y="13"/>
                  </a:cubicBezTo>
                  <a:cubicBezTo>
                    <a:pt x="5469" y="14"/>
                    <a:pt x="5460" y="15"/>
                    <a:pt x="5442" y="15"/>
                  </a:cubicBezTo>
                  <a:cubicBezTo>
                    <a:pt x="5423" y="15"/>
                    <a:pt x="5415" y="14"/>
                    <a:pt x="5406" y="13"/>
                  </a:cubicBezTo>
                  <a:cubicBezTo>
                    <a:pt x="5396" y="11"/>
                    <a:pt x="5385" y="10"/>
                    <a:pt x="5365" y="10"/>
                  </a:cubicBezTo>
                  <a:cubicBezTo>
                    <a:pt x="5346" y="10"/>
                    <a:pt x="5335" y="10"/>
                    <a:pt x="5325" y="11"/>
                  </a:cubicBezTo>
                  <a:cubicBezTo>
                    <a:pt x="5316" y="11"/>
                    <a:pt x="5306" y="13"/>
                    <a:pt x="5288" y="13"/>
                  </a:cubicBezTo>
                  <a:cubicBezTo>
                    <a:pt x="5271" y="13"/>
                    <a:pt x="5261" y="11"/>
                    <a:pt x="5251" y="10"/>
                  </a:cubicBezTo>
                  <a:cubicBezTo>
                    <a:pt x="5242" y="9"/>
                    <a:pt x="5231" y="8"/>
                    <a:pt x="5212" y="8"/>
                  </a:cubicBezTo>
                  <a:cubicBezTo>
                    <a:pt x="5190" y="8"/>
                    <a:pt x="5181" y="9"/>
                    <a:pt x="5170" y="10"/>
                  </a:cubicBezTo>
                  <a:cubicBezTo>
                    <a:pt x="5160" y="11"/>
                    <a:pt x="5151" y="13"/>
                    <a:pt x="5134" y="13"/>
                  </a:cubicBezTo>
                  <a:cubicBezTo>
                    <a:pt x="5115" y="13"/>
                    <a:pt x="5107" y="11"/>
                    <a:pt x="5097" y="10"/>
                  </a:cubicBezTo>
                  <a:cubicBezTo>
                    <a:pt x="5089" y="9"/>
                    <a:pt x="5078" y="8"/>
                    <a:pt x="5058" y="8"/>
                  </a:cubicBezTo>
                  <a:cubicBezTo>
                    <a:pt x="5040" y="8"/>
                    <a:pt x="5032" y="6"/>
                    <a:pt x="5022" y="5"/>
                  </a:cubicBezTo>
                  <a:cubicBezTo>
                    <a:pt x="5011" y="2"/>
                    <a:pt x="5001" y="0"/>
                    <a:pt x="4981" y="0"/>
                  </a:cubicBezTo>
                  <a:cubicBezTo>
                    <a:pt x="4958" y="0"/>
                    <a:pt x="4947" y="5"/>
                    <a:pt x="4936" y="9"/>
                  </a:cubicBezTo>
                  <a:cubicBezTo>
                    <a:pt x="4929" y="13"/>
                    <a:pt x="4920" y="15"/>
                    <a:pt x="4904" y="15"/>
                  </a:cubicBezTo>
                  <a:cubicBezTo>
                    <a:pt x="4887" y="15"/>
                    <a:pt x="4881" y="13"/>
                    <a:pt x="4871" y="10"/>
                  </a:cubicBezTo>
                  <a:cubicBezTo>
                    <a:pt x="4861" y="8"/>
                    <a:pt x="4850" y="3"/>
                    <a:pt x="4828" y="3"/>
                  </a:cubicBezTo>
                  <a:cubicBezTo>
                    <a:pt x="4807" y="3"/>
                    <a:pt x="4796" y="8"/>
                    <a:pt x="4785" y="10"/>
                  </a:cubicBezTo>
                  <a:cubicBezTo>
                    <a:pt x="4776" y="13"/>
                    <a:pt x="4768" y="15"/>
                    <a:pt x="4752" y="15"/>
                  </a:cubicBezTo>
                  <a:cubicBezTo>
                    <a:pt x="4735" y="15"/>
                    <a:pt x="4725" y="15"/>
                    <a:pt x="4716" y="14"/>
                  </a:cubicBezTo>
                  <a:cubicBezTo>
                    <a:pt x="4705" y="13"/>
                    <a:pt x="4695" y="11"/>
                    <a:pt x="4676" y="11"/>
                  </a:cubicBezTo>
                  <a:cubicBezTo>
                    <a:pt x="4657" y="11"/>
                    <a:pt x="4647" y="10"/>
                    <a:pt x="4639" y="10"/>
                  </a:cubicBezTo>
                  <a:cubicBezTo>
                    <a:pt x="4629" y="9"/>
                    <a:pt x="4619" y="9"/>
                    <a:pt x="4599" y="9"/>
                  </a:cubicBezTo>
                  <a:lnTo>
                    <a:pt x="4523" y="9"/>
                  </a:lnTo>
                  <a:cubicBezTo>
                    <a:pt x="4505" y="9"/>
                    <a:pt x="4494" y="10"/>
                    <a:pt x="4484" y="10"/>
                  </a:cubicBezTo>
                  <a:cubicBezTo>
                    <a:pt x="4475" y="11"/>
                    <a:pt x="4465" y="11"/>
                    <a:pt x="4447" y="11"/>
                  </a:cubicBezTo>
                  <a:lnTo>
                    <a:pt x="4371" y="11"/>
                  </a:lnTo>
                  <a:cubicBezTo>
                    <a:pt x="4352" y="11"/>
                    <a:pt x="4341" y="13"/>
                    <a:pt x="4331" y="13"/>
                  </a:cubicBezTo>
                  <a:cubicBezTo>
                    <a:pt x="4323" y="14"/>
                    <a:pt x="4313" y="14"/>
                    <a:pt x="4294" y="14"/>
                  </a:cubicBezTo>
                  <a:lnTo>
                    <a:pt x="4218" y="14"/>
                  </a:lnTo>
                  <a:cubicBezTo>
                    <a:pt x="4201" y="14"/>
                    <a:pt x="4192" y="13"/>
                    <a:pt x="4183" y="11"/>
                  </a:cubicBezTo>
                  <a:cubicBezTo>
                    <a:pt x="4173" y="9"/>
                    <a:pt x="4162" y="8"/>
                    <a:pt x="4142" y="8"/>
                  </a:cubicBezTo>
                  <a:cubicBezTo>
                    <a:pt x="4120" y="8"/>
                    <a:pt x="4111" y="10"/>
                    <a:pt x="4100" y="11"/>
                  </a:cubicBezTo>
                  <a:cubicBezTo>
                    <a:pt x="4092" y="13"/>
                    <a:pt x="4083" y="14"/>
                    <a:pt x="4066" y="14"/>
                  </a:cubicBezTo>
                  <a:cubicBezTo>
                    <a:pt x="4046" y="14"/>
                    <a:pt x="4039" y="13"/>
                    <a:pt x="4029" y="11"/>
                  </a:cubicBezTo>
                  <a:cubicBezTo>
                    <a:pt x="4020" y="10"/>
                    <a:pt x="4009" y="9"/>
                    <a:pt x="3989" y="9"/>
                  </a:cubicBezTo>
                  <a:cubicBezTo>
                    <a:pt x="3967" y="9"/>
                    <a:pt x="3959" y="11"/>
                    <a:pt x="3948" y="13"/>
                  </a:cubicBezTo>
                  <a:cubicBezTo>
                    <a:pt x="3939" y="15"/>
                    <a:pt x="3930" y="16"/>
                    <a:pt x="3912" y="16"/>
                  </a:cubicBezTo>
                  <a:lnTo>
                    <a:pt x="3836" y="16"/>
                  </a:lnTo>
                  <a:cubicBezTo>
                    <a:pt x="3819" y="16"/>
                    <a:pt x="3811" y="14"/>
                    <a:pt x="3801" y="13"/>
                  </a:cubicBezTo>
                  <a:cubicBezTo>
                    <a:pt x="3793" y="11"/>
                    <a:pt x="3782" y="9"/>
                    <a:pt x="3760" y="9"/>
                  </a:cubicBezTo>
                  <a:cubicBezTo>
                    <a:pt x="3740" y="9"/>
                    <a:pt x="3729" y="10"/>
                    <a:pt x="3720" y="11"/>
                  </a:cubicBezTo>
                  <a:cubicBezTo>
                    <a:pt x="3710" y="13"/>
                    <a:pt x="3703" y="14"/>
                    <a:pt x="3683" y="14"/>
                  </a:cubicBezTo>
                  <a:cubicBezTo>
                    <a:pt x="3665" y="14"/>
                    <a:pt x="3655" y="14"/>
                    <a:pt x="3646" y="13"/>
                  </a:cubicBezTo>
                  <a:cubicBezTo>
                    <a:pt x="3635" y="13"/>
                    <a:pt x="3626" y="11"/>
                    <a:pt x="3606" y="11"/>
                  </a:cubicBezTo>
                  <a:cubicBezTo>
                    <a:pt x="3587" y="11"/>
                    <a:pt x="3576" y="13"/>
                    <a:pt x="3568" y="13"/>
                  </a:cubicBezTo>
                  <a:cubicBezTo>
                    <a:pt x="3558" y="14"/>
                    <a:pt x="3548" y="14"/>
                    <a:pt x="3530" y="14"/>
                  </a:cubicBezTo>
                  <a:cubicBezTo>
                    <a:pt x="3514" y="14"/>
                    <a:pt x="3505" y="11"/>
                    <a:pt x="3496" y="9"/>
                  </a:cubicBezTo>
                  <a:cubicBezTo>
                    <a:pt x="3485" y="6"/>
                    <a:pt x="3474" y="3"/>
                    <a:pt x="3453" y="3"/>
                  </a:cubicBezTo>
                  <a:cubicBezTo>
                    <a:pt x="3434" y="3"/>
                    <a:pt x="3423" y="5"/>
                    <a:pt x="3413" y="6"/>
                  </a:cubicBezTo>
                  <a:cubicBezTo>
                    <a:pt x="3404" y="8"/>
                    <a:pt x="3394" y="9"/>
                    <a:pt x="3377" y="9"/>
                  </a:cubicBezTo>
                  <a:cubicBezTo>
                    <a:pt x="3357" y="9"/>
                    <a:pt x="3345" y="11"/>
                    <a:pt x="3335" y="14"/>
                  </a:cubicBezTo>
                  <a:cubicBezTo>
                    <a:pt x="3326" y="16"/>
                    <a:pt x="3318" y="18"/>
                    <a:pt x="3301" y="18"/>
                  </a:cubicBezTo>
                  <a:cubicBezTo>
                    <a:pt x="3282" y="18"/>
                    <a:pt x="3272" y="16"/>
                    <a:pt x="3263" y="16"/>
                  </a:cubicBezTo>
                  <a:cubicBezTo>
                    <a:pt x="3254" y="15"/>
                    <a:pt x="3244" y="15"/>
                    <a:pt x="3225" y="15"/>
                  </a:cubicBezTo>
                  <a:cubicBezTo>
                    <a:pt x="3209" y="15"/>
                    <a:pt x="3200" y="13"/>
                    <a:pt x="3191" y="10"/>
                  </a:cubicBezTo>
                  <a:cubicBezTo>
                    <a:pt x="3182" y="8"/>
                    <a:pt x="3169" y="3"/>
                    <a:pt x="3148" y="3"/>
                  </a:cubicBezTo>
                  <a:cubicBezTo>
                    <a:pt x="3129" y="3"/>
                    <a:pt x="3119" y="5"/>
                    <a:pt x="3109" y="5"/>
                  </a:cubicBezTo>
                  <a:cubicBezTo>
                    <a:pt x="3099" y="6"/>
                    <a:pt x="3091" y="6"/>
                    <a:pt x="3072" y="6"/>
                  </a:cubicBezTo>
                  <a:cubicBezTo>
                    <a:pt x="3053" y="6"/>
                    <a:pt x="3044" y="5"/>
                    <a:pt x="3034" y="5"/>
                  </a:cubicBezTo>
                  <a:cubicBezTo>
                    <a:pt x="3025" y="3"/>
                    <a:pt x="3016" y="3"/>
                    <a:pt x="2996" y="3"/>
                  </a:cubicBezTo>
                  <a:cubicBezTo>
                    <a:pt x="2975" y="3"/>
                    <a:pt x="2966" y="5"/>
                    <a:pt x="2955" y="6"/>
                  </a:cubicBezTo>
                  <a:cubicBezTo>
                    <a:pt x="2946" y="8"/>
                    <a:pt x="2938" y="9"/>
                    <a:pt x="2920" y="9"/>
                  </a:cubicBezTo>
                  <a:cubicBezTo>
                    <a:pt x="2900" y="9"/>
                    <a:pt x="2891" y="9"/>
                    <a:pt x="2882" y="8"/>
                  </a:cubicBezTo>
                  <a:cubicBezTo>
                    <a:pt x="2871" y="8"/>
                    <a:pt x="2862" y="6"/>
                    <a:pt x="2841" y="6"/>
                  </a:cubicBezTo>
                  <a:lnTo>
                    <a:pt x="2765" y="6"/>
                  </a:lnTo>
                  <a:cubicBezTo>
                    <a:pt x="2745" y="6"/>
                    <a:pt x="2734" y="8"/>
                    <a:pt x="2725" y="9"/>
                  </a:cubicBezTo>
                  <a:cubicBezTo>
                    <a:pt x="2717" y="9"/>
                    <a:pt x="2707" y="10"/>
                    <a:pt x="2689" y="10"/>
                  </a:cubicBezTo>
                  <a:cubicBezTo>
                    <a:pt x="2671" y="10"/>
                    <a:pt x="2662" y="9"/>
                    <a:pt x="2653" y="8"/>
                  </a:cubicBezTo>
                  <a:cubicBezTo>
                    <a:pt x="2643" y="6"/>
                    <a:pt x="2632" y="5"/>
                    <a:pt x="2612" y="5"/>
                  </a:cubicBezTo>
                  <a:cubicBezTo>
                    <a:pt x="2593" y="5"/>
                    <a:pt x="2580" y="8"/>
                    <a:pt x="2571" y="10"/>
                  </a:cubicBezTo>
                  <a:cubicBezTo>
                    <a:pt x="2562" y="13"/>
                    <a:pt x="2553" y="14"/>
                    <a:pt x="2536" y="14"/>
                  </a:cubicBezTo>
                  <a:cubicBezTo>
                    <a:pt x="2518" y="14"/>
                    <a:pt x="2509" y="13"/>
                    <a:pt x="2500" y="11"/>
                  </a:cubicBezTo>
                  <a:cubicBezTo>
                    <a:pt x="2491" y="10"/>
                    <a:pt x="2480" y="9"/>
                    <a:pt x="2460" y="9"/>
                  </a:cubicBezTo>
                  <a:cubicBezTo>
                    <a:pt x="2441" y="9"/>
                    <a:pt x="2430" y="10"/>
                    <a:pt x="2421" y="10"/>
                  </a:cubicBezTo>
                  <a:cubicBezTo>
                    <a:pt x="2412" y="11"/>
                    <a:pt x="2402" y="11"/>
                    <a:pt x="2384" y="11"/>
                  </a:cubicBezTo>
                  <a:cubicBezTo>
                    <a:pt x="2364" y="11"/>
                    <a:pt x="2353" y="13"/>
                    <a:pt x="2343" y="14"/>
                  </a:cubicBezTo>
                  <a:cubicBezTo>
                    <a:pt x="2336" y="14"/>
                    <a:pt x="2326" y="15"/>
                    <a:pt x="2307" y="15"/>
                  </a:cubicBezTo>
                  <a:cubicBezTo>
                    <a:pt x="2289" y="15"/>
                    <a:pt x="2279" y="14"/>
                    <a:pt x="2269" y="14"/>
                  </a:cubicBezTo>
                  <a:cubicBezTo>
                    <a:pt x="2261" y="13"/>
                    <a:pt x="2251" y="13"/>
                    <a:pt x="2231" y="13"/>
                  </a:cubicBezTo>
                  <a:cubicBezTo>
                    <a:pt x="2213" y="13"/>
                    <a:pt x="2204" y="11"/>
                    <a:pt x="2194" y="10"/>
                  </a:cubicBezTo>
                  <a:cubicBezTo>
                    <a:pt x="2186" y="9"/>
                    <a:pt x="2175" y="8"/>
                    <a:pt x="2155" y="8"/>
                  </a:cubicBezTo>
                  <a:cubicBezTo>
                    <a:pt x="2133" y="8"/>
                    <a:pt x="2122" y="11"/>
                    <a:pt x="2112" y="14"/>
                  </a:cubicBezTo>
                  <a:cubicBezTo>
                    <a:pt x="2102" y="16"/>
                    <a:pt x="2095" y="20"/>
                    <a:pt x="2079" y="20"/>
                  </a:cubicBezTo>
                  <a:cubicBezTo>
                    <a:pt x="2061" y="20"/>
                    <a:pt x="2054" y="16"/>
                    <a:pt x="2044" y="14"/>
                  </a:cubicBezTo>
                  <a:cubicBezTo>
                    <a:pt x="2036" y="11"/>
                    <a:pt x="2023" y="8"/>
                    <a:pt x="2002" y="8"/>
                  </a:cubicBezTo>
                  <a:lnTo>
                    <a:pt x="1926" y="8"/>
                  </a:lnTo>
                  <a:cubicBezTo>
                    <a:pt x="1905" y="8"/>
                    <a:pt x="1894" y="9"/>
                    <a:pt x="1886" y="10"/>
                  </a:cubicBezTo>
                  <a:cubicBezTo>
                    <a:pt x="1876" y="11"/>
                    <a:pt x="1867" y="13"/>
                    <a:pt x="1849" y="13"/>
                  </a:cubicBezTo>
                  <a:lnTo>
                    <a:pt x="1544" y="13"/>
                  </a:lnTo>
                  <a:cubicBezTo>
                    <a:pt x="1527" y="13"/>
                    <a:pt x="1519" y="11"/>
                    <a:pt x="1509" y="9"/>
                  </a:cubicBezTo>
                  <a:cubicBezTo>
                    <a:pt x="1500" y="6"/>
                    <a:pt x="1490" y="3"/>
                    <a:pt x="1468" y="3"/>
                  </a:cubicBezTo>
                  <a:cubicBezTo>
                    <a:pt x="1448" y="3"/>
                    <a:pt x="1436" y="6"/>
                    <a:pt x="1426" y="9"/>
                  </a:cubicBezTo>
                  <a:cubicBezTo>
                    <a:pt x="1417" y="11"/>
                    <a:pt x="1409" y="13"/>
                    <a:pt x="1391" y="13"/>
                  </a:cubicBezTo>
                  <a:cubicBezTo>
                    <a:pt x="1374" y="13"/>
                    <a:pt x="1366" y="10"/>
                    <a:pt x="1357" y="9"/>
                  </a:cubicBezTo>
                  <a:cubicBezTo>
                    <a:pt x="1347" y="8"/>
                    <a:pt x="1336" y="5"/>
                    <a:pt x="1315" y="5"/>
                  </a:cubicBezTo>
                  <a:cubicBezTo>
                    <a:pt x="1294" y="5"/>
                    <a:pt x="1282" y="8"/>
                    <a:pt x="1272" y="10"/>
                  </a:cubicBezTo>
                  <a:cubicBezTo>
                    <a:pt x="1265" y="11"/>
                    <a:pt x="1256" y="14"/>
                    <a:pt x="1239" y="14"/>
                  </a:cubicBezTo>
                  <a:lnTo>
                    <a:pt x="1163" y="14"/>
                  </a:lnTo>
                  <a:cubicBezTo>
                    <a:pt x="1144" y="14"/>
                    <a:pt x="1136" y="13"/>
                    <a:pt x="1126" y="11"/>
                  </a:cubicBezTo>
                  <a:cubicBezTo>
                    <a:pt x="1116" y="9"/>
                    <a:pt x="1105" y="8"/>
                    <a:pt x="1085" y="8"/>
                  </a:cubicBezTo>
                  <a:cubicBezTo>
                    <a:pt x="1064" y="8"/>
                    <a:pt x="1054" y="9"/>
                    <a:pt x="1045" y="10"/>
                  </a:cubicBezTo>
                  <a:cubicBezTo>
                    <a:pt x="1035" y="11"/>
                    <a:pt x="1026" y="13"/>
                    <a:pt x="1009" y="13"/>
                  </a:cubicBezTo>
                  <a:cubicBezTo>
                    <a:pt x="992" y="13"/>
                    <a:pt x="982" y="13"/>
                    <a:pt x="972" y="11"/>
                  </a:cubicBezTo>
                  <a:cubicBezTo>
                    <a:pt x="962" y="10"/>
                    <a:pt x="952" y="9"/>
                    <a:pt x="933" y="9"/>
                  </a:cubicBezTo>
                  <a:cubicBezTo>
                    <a:pt x="914" y="9"/>
                    <a:pt x="906" y="8"/>
                    <a:pt x="896" y="6"/>
                  </a:cubicBezTo>
                  <a:cubicBezTo>
                    <a:pt x="885" y="5"/>
                    <a:pt x="876" y="3"/>
                    <a:pt x="855" y="3"/>
                  </a:cubicBezTo>
                  <a:cubicBezTo>
                    <a:pt x="834" y="3"/>
                    <a:pt x="822" y="8"/>
                    <a:pt x="813" y="10"/>
                  </a:cubicBezTo>
                  <a:cubicBezTo>
                    <a:pt x="804" y="13"/>
                    <a:pt x="797" y="15"/>
                    <a:pt x="779" y="15"/>
                  </a:cubicBezTo>
                  <a:cubicBezTo>
                    <a:pt x="762" y="15"/>
                    <a:pt x="753" y="14"/>
                    <a:pt x="743" y="13"/>
                  </a:cubicBezTo>
                  <a:cubicBezTo>
                    <a:pt x="732" y="11"/>
                    <a:pt x="724" y="10"/>
                    <a:pt x="703" y="10"/>
                  </a:cubicBezTo>
                  <a:lnTo>
                    <a:pt x="627" y="10"/>
                  </a:lnTo>
                  <a:cubicBezTo>
                    <a:pt x="608" y="10"/>
                    <a:pt x="597" y="10"/>
                    <a:pt x="588" y="11"/>
                  </a:cubicBezTo>
                  <a:cubicBezTo>
                    <a:pt x="579" y="13"/>
                    <a:pt x="569" y="13"/>
                    <a:pt x="550" y="13"/>
                  </a:cubicBezTo>
                  <a:cubicBezTo>
                    <a:pt x="533" y="13"/>
                    <a:pt x="527" y="10"/>
                    <a:pt x="517" y="8"/>
                  </a:cubicBezTo>
                  <a:cubicBezTo>
                    <a:pt x="507" y="5"/>
                    <a:pt x="496" y="0"/>
                    <a:pt x="474" y="0"/>
                  </a:cubicBezTo>
                  <a:cubicBezTo>
                    <a:pt x="454" y="0"/>
                    <a:pt x="442" y="1"/>
                    <a:pt x="432" y="5"/>
                  </a:cubicBezTo>
                  <a:cubicBezTo>
                    <a:pt x="424" y="7"/>
                    <a:pt x="415" y="9"/>
                    <a:pt x="398" y="9"/>
                  </a:cubicBezTo>
                  <a:cubicBezTo>
                    <a:pt x="381" y="9"/>
                    <a:pt x="371" y="7"/>
                    <a:pt x="362" y="6"/>
                  </a:cubicBezTo>
                  <a:cubicBezTo>
                    <a:pt x="352" y="5"/>
                    <a:pt x="341" y="3"/>
                    <a:pt x="322" y="3"/>
                  </a:cubicBezTo>
                  <a:lnTo>
                    <a:pt x="245" y="3"/>
                  </a:lnTo>
                  <a:cubicBezTo>
                    <a:pt x="224" y="3"/>
                    <a:pt x="212" y="6"/>
                    <a:pt x="202" y="9"/>
                  </a:cubicBezTo>
                  <a:cubicBezTo>
                    <a:pt x="195" y="11"/>
                    <a:pt x="186" y="14"/>
                    <a:pt x="169" y="14"/>
                  </a:cubicBezTo>
                  <a:cubicBezTo>
                    <a:pt x="152" y="14"/>
                    <a:pt x="143" y="11"/>
                    <a:pt x="135" y="10"/>
                  </a:cubicBezTo>
                  <a:cubicBezTo>
                    <a:pt x="125" y="9"/>
                    <a:pt x="114" y="6"/>
                    <a:pt x="93" y="6"/>
                  </a:cubicBezTo>
                  <a:cubicBezTo>
                    <a:pt x="74" y="6"/>
                    <a:pt x="66" y="5"/>
                    <a:pt x="56" y="3"/>
                  </a:cubicBezTo>
                  <a:cubicBezTo>
                    <a:pt x="47" y="1"/>
                    <a:pt x="36" y="0"/>
                    <a:pt x="17" y="0"/>
                  </a:cubicBezTo>
                  <a:close/>
                </a:path>
              </a:pathLst>
            </a:custGeom>
            <a:solidFill>
              <a:srgbClr val="0505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8991575" y="2490800"/>
              <a:ext cx="71725" cy="85100"/>
            </a:xfrm>
            <a:custGeom>
              <a:avLst/>
              <a:gdLst/>
              <a:ahLst/>
              <a:cxnLst/>
              <a:rect l="l" t="t" r="r" b="b"/>
              <a:pathLst>
                <a:path w="2869" h="3404" extrusionOk="0">
                  <a:moveTo>
                    <a:pt x="1833" y="1"/>
                  </a:moveTo>
                  <a:cubicBezTo>
                    <a:pt x="1807" y="1"/>
                    <a:pt x="1780" y="6"/>
                    <a:pt x="1753" y="6"/>
                  </a:cubicBezTo>
                  <a:lnTo>
                    <a:pt x="1677" y="6"/>
                  </a:lnTo>
                  <a:cubicBezTo>
                    <a:pt x="1673" y="6"/>
                    <a:pt x="1670" y="6"/>
                    <a:pt x="1666" y="6"/>
                  </a:cubicBezTo>
                  <a:cubicBezTo>
                    <a:pt x="1648" y="6"/>
                    <a:pt x="1629" y="5"/>
                    <a:pt x="1611" y="5"/>
                  </a:cubicBezTo>
                  <a:cubicBezTo>
                    <a:pt x="1607" y="5"/>
                    <a:pt x="1604" y="5"/>
                    <a:pt x="1600" y="5"/>
                  </a:cubicBezTo>
                  <a:cubicBezTo>
                    <a:pt x="1575" y="6"/>
                    <a:pt x="1550" y="6"/>
                    <a:pt x="1524" y="7"/>
                  </a:cubicBezTo>
                  <a:cubicBezTo>
                    <a:pt x="1498" y="11"/>
                    <a:pt x="1475" y="20"/>
                    <a:pt x="1449" y="22"/>
                  </a:cubicBezTo>
                  <a:cubicBezTo>
                    <a:pt x="1423" y="26"/>
                    <a:pt x="1400" y="36"/>
                    <a:pt x="1374" y="38"/>
                  </a:cubicBezTo>
                  <a:cubicBezTo>
                    <a:pt x="1348" y="42"/>
                    <a:pt x="1324" y="39"/>
                    <a:pt x="1298" y="44"/>
                  </a:cubicBezTo>
                  <a:cubicBezTo>
                    <a:pt x="1272" y="49"/>
                    <a:pt x="1246" y="59"/>
                    <a:pt x="1220" y="65"/>
                  </a:cubicBezTo>
                  <a:cubicBezTo>
                    <a:pt x="1195" y="71"/>
                    <a:pt x="1169" y="77"/>
                    <a:pt x="1143" y="86"/>
                  </a:cubicBezTo>
                  <a:cubicBezTo>
                    <a:pt x="1117" y="92"/>
                    <a:pt x="1090" y="92"/>
                    <a:pt x="1063" y="102"/>
                  </a:cubicBezTo>
                  <a:cubicBezTo>
                    <a:pt x="1038" y="111"/>
                    <a:pt x="1010" y="113"/>
                    <a:pt x="984" y="123"/>
                  </a:cubicBezTo>
                  <a:cubicBezTo>
                    <a:pt x="959" y="134"/>
                    <a:pt x="938" y="151"/>
                    <a:pt x="912" y="162"/>
                  </a:cubicBezTo>
                  <a:cubicBezTo>
                    <a:pt x="887" y="171"/>
                    <a:pt x="863" y="182"/>
                    <a:pt x="837" y="194"/>
                  </a:cubicBezTo>
                  <a:cubicBezTo>
                    <a:pt x="815" y="204"/>
                    <a:pt x="791" y="215"/>
                    <a:pt x="770" y="227"/>
                  </a:cubicBezTo>
                  <a:cubicBezTo>
                    <a:pt x="747" y="240"/>
                    <a:pt x="726" y="252"/>
                    <a:pt x="704" y="263"/>
                  </a:cubicBezTo>
                  <a:cubicBezTo>
                    <a:pt x="683" y="275"/>
                    <a:pt x="661" y="288"/>
                    <a:pt x="640" y="301"/>
                  </a:cubicBezTo>
                  <a:cubicBezTo>
                    <a:pt x="620" y="316"/>
                    <a:pt x="598" y="329"/>
                    <a:pt x="579" y="344"/>
                  </a:cubicBezTo>
                  <a:cubicBezTo>
                    <a:pt x="559" y="359"/>
                    <a:pt x="537" y="374"/>
                    <a:pt x="518" y="390"/>
                  </a:cubicBezTo>
                  <a:cubicBezTo>
                    <a:pt x="500" y="406"/>
                    <a:pt x="483" y="423"/>
                    <a:pt x="463" y="440"/>
                  </a:cubicBezTo>
                  <a:cubicBezTo>
                    <a:pt x="445" y="457"/>
                    <a:pt x="425" y="472"/>
                    <a:pt x="408" y="489"/>
                  </a:cubicBezTo>
                  <a:cubicBezTo>
                    <a:pt x="390" y="508"/>
                    <a:pt x="373" y="526"/>
                    <a:pt x="357" y="546"/>
                  </a:cubicBezTo>
                  <a:cubicBezTo>
                    <a:pt x="341" y="564"/>
                    <a:pt x="331" y="589"/>
                    <a:pt x="317" y="609"/>
                  </a:cubicBezTo>
                  <a:cubicBezTo>
                    <a:pt x="302" y="629"/>
                    <a:pt x="286" y="648"/>
                    <a:pt x="272" y="669"/>
                  </a:cubicBezTo>
                  <a:cubicBezTo>
                    <a:pt x="259" y="690"/>
                    <a:pt x="256" y="716"/>
                    <a:pt x="244" y="739"/>
                  </a:cubicBezTo>
                  <a:cubicBezTo>
                    <a:pt x="232" y="760"/>
                    <a:pt x="216" y="781"/>
                    <a:pt x="205" y="803"/>
                  </a:cubicBezTo>
                  <a:cubicBezTo>
                    <a:pt x="195" y="825"/>
                    <a:pt x="183" y="847"/>
                    <a:pt x="172" y="870"/>
                  </a:cubicBezTo>
                  <a:cubicBezTo>
                    <a:pt x="162" y="891"/>
                    <a:pt x="156" y="916"/>
                    <a:pt x="146" y="939"/>
                  </a:cubicBezTo>
                  <a:cubicBezTo>
                    <a:pt x="137" y="963"/>
                    <a:pt x="129" y="985"/>
                    <a:pt x="121" y="1009"/>
                  </a:cubicBezTo>
                  <a:cubicBezTo>
                    <a:pt x="113" y="1033"/>
                    <a:pt x="100" y="1056"/>
                    <a:pt x="93" y="1082"/>
                  </a:cubicBezTo>
                  <a:cubicBezTo>
                    <a:pt x="86" y="1105"/>
                    <a:pt x="79" y="1131"/>
                    <a:pt x="72" y="1157"/>
                  </a:cubicBezTo>
                  <a:cubicBezTo>
                    <a:pt x="66" y="1182"/>
                    <a:pt x="63" y="1207"/>
                    <a:pt x="57" y="1233"/>
                  </a:cubicBezTo>
                  <a:cubicBezTo>
                    <a:pt x="52" y="1258"/>
                    <a:pt x="46" y="1284"/>
                    <a:pt x="41" y="1309"/>
                  </a:cubicBezTo>
                  <a:cubicBezTo>
                    <a:pt x="36" y="1334"/>
                    <a:pt x="39" y="1361"/>
                    <a:pt x="35" y="1387"/>
                  </a:cubicBezTo>
                  <a:cubicBezTo>
                    <a:pt x="33" y="1411"/>
                    <a:pt x="30" y="1437"/>
                    <a:pt x="27" y="1463"/>
                  </a:cubicBezTo>
                  <a:cubicBezTo>
                    <a:pt x="24" y="1489"/>
                    <a:pt x="11" y="1514"/>
                    <a:pt x="8" y="1539"/>
                  </a:cubicBezTo>
                  <a:cubicBezTo>
                    <a:pt x="7" y="1565"/>
                    <a:pt x="14" y="1590"/>
                    <a:pt x="13" y="1617"/>
                  </a:cubicBezTo>
                  <a:cubicBezTo>
                    <a:pt x="11" y="1643"/>
                    <a:pt x="6" y="1668"/>
                    <a:pt x="6" y="1694"/>
                  </a:cubicBezTo>
                  <a:cubicBezTo>
                    <a:pt x="4" y="1720"/>
                    <a:pt x="1" y="1746"/>
                    <a:pt x="1" y="1773"/>
                  </a:cubicBezTo>
                  <a:cubicBezTo>
                    <a:pt x="1" y="1798"/>
                    <a:pt x="6" y="1823"/>
                    <a:pt x="6" y="1849"/>
                  </a:cubicBezTo>
                  <a:cubicBezTo>
                    <a:pt x="7" y="1874"/>
                    <a:pt x="9" y="1900"/>
                    <a:pt x="11" y="1925"/>
                  </a:cubicBezTo>
                  <a:cubicBezTo>
                    <a:pt x="13" y="1950"/>
                    <a:pt x="13" y="1976"/>
                    <a:pt x="14" y="2002"/>
                  </a:cubicBezTo>
                  <a:cubicBezTo>
                    <a:pt x="15" y="2027"/>
                    <a:pt x="8" y="2052"/>
                    <a:pt x="9" y="2078"/>
                  </a:cubicBezTo>
                  <a:cubicBezTo>
                    <a:pt x="11" y="2104"/>
                    <a:pt x="22" y="2127"/>
                    <a:pt x="24" y="2153"/>
                  </a:cubicBezTo>
                  <a:cubicBezTo>
                    <a:pt x="27" y="2179"/>
                    <a:pt x="25" y="2205"/>
                    <a:pt x="29" y="2229"/>
                  </a:cubicBezTo>
                  <a:cubicBezTo>
                    <a:pt x="31" y="2255"/>
                    <a:pt x="36" y="2280"/>
                    <a:pt x="39" y="2304"/>
                  </a:cubicBezTo>
                  <a:cubicBezTo>
                    <a:pt x="41" y="2330"/>
                    <a:pt x="50" y="2354"/>
                    <a:pt x="54" y="2378"/>
                  </a:cubicBezTo>
                  <a:cubicBezTo>
                    <a:pt x="57" y="2403"/>
                    <a:pt x="61" y="2429"/>
                    <a:pt x="66" y="2453"/>
                  </a:cubicBezTo>
                  <a:cubicBezTo>
                    <a:pt x="70" y="2478"/>
                    <a:pt x="77" y="2502"/>
                    <a:pt x="82" y="2527"/>
                  </a:cubicBezTo>
                  <a:cubicBezTo>
                    <a:pt x="87" y="2552"/>
                    <a:pt x="92" y="2576"/>
                    <a:pt x="98" y="2601"/>
                  </a:cubicBezTo>
                  <a:cubicBezTo>
                    <a:pt x="105" y="2625"/>
                    <a:pt x="109" y="2650"/>
                    <a:pt x="116" y="2673"/>
                  </a:cubicBezTo>
                  <a:cubicBezTo>
                    <a:pt x="125" y="2698"/>
                    <a:pt x="127" y="2725"/>
                    <a:pt x="136" y="2747"/>
                  </a:cubicBezTo>
                  <a:cubicBezTo>
                    <a:pt x="145" y="2772"/>
                    <a:pt x="159" y="2793"/>
                    <a:pt x="169" y="2816"/>
                  </a:cubicBezTo>
                  <a:cubicBezTo>
                    <a:pt x="180" y="2839"/>
                    <a:pt x="195" y="2861"/>
                    <a:pt x="205" y="2882"/>
                  </a:cubicBezTo>
                  <a:cubicBezTo>
                    <a:pt x="216" y="2906"/>
                    <a:pt x="227" y="2928"/>
                    <a:pt x="239" y="2950"/>
                  </a:cubicBezTo>
                  <a:cubicBezTo>
                    <a:pt x="252" y="2972"/>
                    <a:pt x="258" y="2998"/>
                    <a:pt x="272" y="3018"/>
                  </a:cubicBezTo>
                  <a:cubicBezTo>
                    <a:pt x="287" y="3038"/>
                    <a:pt x="308" y="3054"/>
                    <a:pt x="324" y="3073"/>
                  </a:cubicBezTo>
                  <a:cubicBezTo>
                    <a:pt x="340" y="3093"/>
                    <a:pt x="352" y="3116"/>
                    <a:pt x="370" y="3133"/>
                  </a:cubicBezTo>
                  <a:cubicBezTo>
                    <a:pt x="387" y="3152"/>
                    <a:pt x="403" y="3171"/>
                    <a:pt x="422" y="3188"/>
                  </a:cubicBezTo>
                  <a:cubicBezTo>
                    <a:pt x="441" y="3204"/>
                    <a:pt x="468" y="3212"/>
                    <a:pt x="488" y="3227"/>
                  </a:cubicBezTo>
                  <a:cubicBezTo>
                    <a:pt x="511" y="3243"/>
                    <a:pt x="531" y="3259"/>
                    <a:pt x="552" y="3272"/>
                  </a:cubicBezTo>
                  <a:cubicBezTo>
                    <a:pt x="575" y="3286"/>
                    <a:pt x="601" y="3294"/>
                    <a:pt x="623" y="3305"/>
                  </a:cubicBezTo>
                  <a:cubicBezTo>
                    <a:pt x="649" y="3318"/>
                    <a:pt x="671" y="3327"/>
                    <a:pt x="695" y="3336"/>
                  </a:cubicBezTo>
                  <a:cubicBezTo>
                    <a:pt x="721" y="3346"/>
                    <a:pt x="743" y="3363"/>
                    <a:pt x="768" y="3369"/>
                  </a:cubicBezTo>
                  <a:cubicBezTo>
                    <a:pt x="790" y="3374"/>
                    <a:pt x="817" y="3370"/>
                    <a:pt x="842" y="3374"/>
                  </a:cubicBezTo>
                  <a:cubicBezTo>
                    <a:pt x="865" y="3379"/>
                    <a:pt x="888" y="3391"/>
                    <a:pt x="913" y="3394"/>
                  </a:cubicBezTo>
                  <a:cubicBezTo>
                    <a:pt x="916" y="3394"/>
                    <a:pt x="919" y="3395"/>
                    <a:pt x="922" y="3395"/>
                  </a:cubicBezTo>
                  <a:cubicBezTo>
                    <a:pt x="942" y="3395"/>
                    <a:pt x="963" y="3389"/>
                    <a:pt x="984" y="3389"/>
                  </a:cubicBezTo>
                  <a:cubicBezTo>
                    <a:pt x="985" y="3389"/>
                    <a:pt x="987" y="3389"/>
                    <a:pt x="988" y="3389"/>
                  </a:cubicBezTo>
                  <a:cubicBezTo>
                    <a:pt x="1013" y="3390"/>
                    <a:pt x="1036" y="3404"/>
                    <a:pt x="1062" y="3404"/>
                  </a:cubicBezTo>
                  <a:cubicBezTo>
                    <a:pt x="1088" y="3404"/>
                    <a:pt x="1113" y="3402"/>
                    <a:pt x="1134" y="3400"/>
                  </a:cubicBezTo>
                  <a:cubicBezTo>
                    <a:pt x="1160" y="3396"/>
                    <a:pt x="1185" y="3391"/>
                    <a:pt x="1208" y="3388"/>
                  </a:cubicBezTo>
                  <a:cubicBezTo>
                    <a:pt x="1234" y="3384"/>
                    <a:pt x="1256" y="3374"/>
                    <a:pt x="1279" y="3367"/>
                  </a:cubicBezTo>
                  <a:cubicBezTo>
                    <a:pt x="1303" y="3359"/>
                    <a:pt x="1325" y="3348"/>
                    <a:pt x="1346" y="3337"/>
                  </a:cubicBezTo>
                  <a:cubicBezTo>
                    <a:pt x="1369" y="3327"/>
                    <a:pt x="1388" y="3313"/>
                    <a:pt x="1406" y="3298"/>
                  </a:cubicBezTo>
                  <a:cubicBezTo>
                    <a:pt x="1426" y="3283"/>
                    <a:pt x="1445" y="3268"/>
                    <a:pt x="1461" y="3251"/>
                  </a:cubicBezTo>
                  <a:cubicBezTo>
                    <a:pt x="1480" y="3232"/>
                    <a:pt x="1496" y="3212"/>
                    <a:pt x="1511" y="3192"/>
                  </a:cubicBezTo>
                  <a:cubicBezTo>
                    <a:pt x="1525" y="3171"/>
                    <a:pt x="1540" y="3150"/>
                    <a:pt x="1552" y="3128"/>
                  </a:cubicBezTo>
                  <a:cubicBezTo>
                    <a:pt x="1565" y="3105"/>
                    <a:pt x="1575" y="3083"/>
                    <a:pt x="1584" y="3058"/>
                  </a:cubicBezTo>
                  <a:cubicBezTo>
                    <a:pt x="1593" y="3034"/>
                    <a:pt x="1602" y="3010"/>
                    <a:pt x="1608" y="2984"/>
                  </a:cubicBezTo>
                  <a:cubicBezTo>
                    <a:pt x="1615" y="2959"/>
                    <a:pt x="1620" y="2928"/>
                    <a:pt x="1625" y="2903"/>
                  </a:cubicBezTo>
                  <a:cubicBezTo>
                    <a:pt x="1632" y="2898"/>
                    <a:pt x="1638" y="2896"/>
                    <a:pt x="1645" y="2896"/>
                  </a:cubicBezTo>
                  <a:cubicBezTo>
                    <a:pt x="1653" y="2896"/>
                    <a:pt x="1660" y="2900"/>
                    <a:pt x="1666" y="2909"/>
                  </a:cubicBezTo>
                  <a:cubicBezTo>
                    <a:pt x="1685" y="2939"/>
                    <a:pt x="1664" y="2944"/>
                    <a:pt x="1668" y="2979"/>
                  </a:cubicBezTo>
                  <a:cubicBezTo>
                    <a:pt x="1673" y="3014"/>
                    <a:pt x="1679" y="3013"/>
                    <a:pt x="1683" y="3047"/>
                  </a:cubicBezTo>
                  <a:cubicBezTo>
                    <a:pt x="1688" y="3083"/>
                    <a:pt x="1691" y="3080"/>
                    <a:pt x="1695" y="3116"/>
                  </a:cubicBezTo>
                  <a:cubicBezTo>
                    <a:pt x="1700" y="3149"/>
                    <a:pt x="1700" y="3149"/>
                    <a:pt x="1704" y="3184"/>
                  </a:cubicBezTo>
                  <a:cubicBezTo>
                    <a:pt x="1706" y="3217"/>
                    <a:pt x="1707" y="3245"/>
                    <a:pt x="1718" y="3268"/>
                  </a:cubicBezTo>
                  <a:cubicBezTo>
                    <a:pt x="1732" y="3298"/>
                    <a:pt x="1753" y="3314"/>
                    <a:pt x="1780" y="3324"/>
                  </a:cubicBezTo>
                  <a:cubicBezTo>
                    <a:pt x="1797" y="3330"/>
                    <a:pt x="1824" y="3337"/>
                    <a:pt x="1860" y="3342"/>
                  </a:cubicBezTo>
                  <a:cubicBezTo>
                    <a:pt x="1867" y="3343"/>
                    <a:pt x="1874" y="3343"/>
                    <a:pt x="1881" y="3343"/>
                  </a:cubicBezTo>
                  <a:cubicBezTo>
                    <a:pt x="1897" y="3343"/>
                    <a:pt x="1915" y="3342"/>
                    <a:pt x="1934" y="3342"/>
                  </a:cubicBezTo>
                  <a:cubicBezTo>
                    <a:pt x="1937" y="3342"/>
                    <a:pt x="1941" y="3342"/>
                    <a:pt x="1945" y="3342"/>
                  </a:cubicBezTo>
                  <a:cubicBezTo>
                    <a:pt x="1969" y="3343"/>
                    <a:pt x="1996" y="3348"/>
                    <a:pt x="2027" y="3348"/>
                  </a:cubicBezTo>
                  <a:cubicBezTo>
                    <a:pt x="2054" y="3348"/>
                    <a:pt x="2082" y="3347"/>
                    <a:pt x="2112" y="3347"/>
                  </a:cubicBezTo>
                  <a:cubicBezTo>
                    <a:pt x="2135" y="3347"/>
                    <a:pt x="2160" y="3352"/>
                    <a:pt x="2184" y="3352"/>
                  </a:cubicBezTo>
                  <a:cubicBezTo>
                    <a:pt x="2208" y="3352"/>
                    <a:pt x="2232" y="3348"/>
                    <a:pt x="2257" y="3347"/>
                  </a:cubicBezTo>
                  <a:cubicBezTo>
                    <a:pt x="2272" y="3347"/>
                    <a:pt x="2288" y="3348"/>
                    <a:pt x="2304" y="3348"/>
                  </a:cubicBezTo>
                  <a:cubicBezTo>
                    <a:pt x="2312" y="3348"/>
                    <a:pt x="2320" y="3347"/>
                    <a:pt x="2328" y="3347"/>
                  </a:cubicBezTo>
                  <a:cubicBezTo>
                    <a:pt x="2353" y="3345"/>
                    <a:pt x="2376" y="3342"/>
                    <a:pt x="2401" y="3341"/>
                  </a:cubicBezTo>
                  <a:cubicBezTo>
                    <a:pt x="2427" y="3340"/>
                    <a:pt x="2449" y="3330"/>
                    <a:pt x="2473" y="3327"/>
                  </a:cubicBezTo>
                  <a:cubicBezTo>
                    <a:pt x="2476" y="3326"/>
                    <a:pt x="2479" y="3326"/>
                    <a:pt x="2482" y="3326"/>
                  </a:cubicBezTo>
                  <a:cubicBezTo>
                    <a:pt x="2501" y="3326"/>
                    <a:pt x="2520" y="3330"/>
                    <a:pt x="2538" y="3330"/>
                  </a:cubicBezTo>
                  <a:cubicBezTo>
                    <a:pt x="2541" y="3330"/>
                    <a:pt x="2544" y="3330"/>
                    <a:pt x="2547" y="3330"/>
                  </a:cubicBezTo>
                  <a:cubicBezTo>
                    <a:pt x="2571" y="3327"/>
                    <a:pt x="2594" y="3315"/>
                    <a:pt x="2617" y="3311"/>
                  </a:cubicBezTo>
                  <a:cubicBezTo>
                    <a:pt x="2642" y="3307"/>
                    <a:pt x="2664" y="3300"/>
                    <a:pt x="2685" y="3297"/>
                  </a:cubicBezTo>
                  <a:cubicBezTo>
                    <a:pt x="2709" y="3292"/>
                    <a:pt x="2733" y="3295"/>
                    <a:pt x="2754" y="3289"/>
                  </a:cubicBezTo>
                  <a:cubicBezTo>
                    <a:pt x="2780" y="3282"/>
                    <a:pt x="2798" y="3270"/>
                    <a:pt x="2816" y="3261"/>
                  </a:cubicBezTo>
                  <a:cubicBezTo>
                    <a:pt x="2847" y="3246"/>
                    <a:pt x="2858" y="3235"/>
                    <a:pt x="2858" y="3217"/>
                  </a:cubicBezTo>
                  <a:cubicBezTo>
                    <a:pt x="2858" y="3179"/>
                    <a:pt x="2867" y="3180"/>
                    <a:pt x="2867" y="3141"/>
                  </a:cubicBezTo>
                  <a:cubicBezTo>
                    <a:pt x="2867" y="3102"/>
                    <a:pt x="2868" y="3102"/>
                    <a:pt x="2868" y="3064"/>
                  </a:cubicBezTo>
                  <a:cubicBezTo>
                    <a:pt x="2868" y="3026"/>
                    <a:pt x="2862" y="3026"/>
                    <a:pt x="2862" y="2988"/>
                  </a:cubicBezTo>
                  <a:cubicBezTo>
                    <a:pt x="2862" y="2950"/>
                    <a:pt x="2856" y="2950"/>
                    <a:pt x="2856" y="2912"/>
                  </a:cubicBezTo>
                  <a:cubicBezTo>
                    <a:pt x="2856" y="2873"/>
                    <a:pt x="2862" y="2873"/>
                    <a:pt x="2862" y="2835"/>
                  </a:cubicBezTo>
                  <a:cubicBezTo>
                    <a:pt x="2862" y="2797"/>
                    <a:pt x="2858" y="2797"/>
                    <a:pt x="2858" y="2759"/>
                  </a:cubicBezTo>
                  <a:cubicBezTo>
                    <a:pt x="2858" y="2720"/>
                    <a:pt x="2853" y="2720"/>
                    <a:pt x="2853" y="2683"/>
                  </a:cubicBezTo>
                  <a:cubicBezTo>
                    <a:pt x="2853" y="2644"/>
                    <a:pt x="2858" y="2644"/>
                    <a:pt x="2858" y="2607"/>
                  </a:cubicBezTo>
                  <a:cubicBezTo>
                    <a:pt x="2858" y="2567"/>
                    <a:pt x="2855" y="2567"/>
                    <a:pt x="2855" y="2530"/>
                  </a:cubicBezTo>
                  <a:cubicBezTo>
                    <a:pt x="2855" y="2491"/>
                    <a:pt x="2861" y="2491"/>
                    <a:pt x="2861" y="2454"/>
                  </a:cubicBezTo>
                  <a:cubicBezTo>
                    <a:pt x="2861" y="2415"/>
                    <a:pt x="2857" y="2415"/>
                    <a:pt x="2857" y="2378"/>
                  </a:cubicBezTo>
                  <a:cubicBezTo>
                    <a:pt x="2857" y="2340"/>
                    <a:pt x="2862" y="2340"/>
                    <a:pt x="2862" y="2303"/>
                  </a:cubicBezTo>
                  <a:cubicBezTo>
                    <a:pt x="2862" y="2264"/>
                    <a:pt x="2855" y="2264"/>
                    <a:pt x="2855" y="2227"/>
                  </a:cubicBezTo>
                  <a:cubicBezTo>
                    <a:pt x="2855" y="2187"/>
                    <a:pt x="2861" y="2187"/>
                    <a:pt x="2861" y="2150"/>
                  </a:cubicBezTo>
                  <a:cubicBezTo>
                    <a:pt x="2861" y="2111"/>
                    <a:pt x="2867" y="2111"/>
                    <a:pt x="2867" y="2074"/>
                  </a:cubicBezTo>
                  <a:cubicBezTo>
                    <a:pt x="2867" y="2035"/>
                    <a:pt x="2852" y="2035"/>
                    <a:pt x="2852" y="1997"/>
                  </a:cubicBezTo>
                  <a:cubicBezTo>
                    <a:pt x="2852" y="1959"/>
                    <a:pt x="2866" y="1959"/>
                    <a:pt x="2866" y="1921"/>
                  </a:cubicBezTo>
                  <a:cubicBezTo>
                    <a:pt x="2866" y="1897"/>
                    <a:pt x="2847" y="1873"/>
                    <a:pt x="2834" y="1844"/>
                  </a:cubicBezTo>
                  <a:cubicBezTo>
                    <a:pt x="2823" y="1823"/>
                    <a:pt x="2812" y="1798"/>
                    <a:pt x="2793" y="1774"/>
                  </a:cubicBezTo>
                  <a:cubicBezTo>
                    <a:pt x="2780" y="1755"/>
                    <a:pt x="2760" y="1737"/>
                    <a:pt x="2733" y="1723"/>
                  </a:cubicBezTo>
                  <a:cubicBezTo>
                    <a:pt x="2712" y="1713"/>
                    <a:pt x="2687" y="1702"/>
                    <a:pt x="2658" y="1693"/>
                  </a:cubicBezTo>
                  <a:cubicBezTo>
                    <a:pt x="2636" y="1688"/>
                    <a:pt x="2610" y="1684"/>
                    <a:pt x="2579" y="1680"/>
                  </a:cubicBezTo>
                  <a:cubicBezTo>
                    <a:pt x="2556" y="1676"/>
                    <a:pt x="2530" y="1673"/>
                    <a:pt x="2500" y="1672"/>
                  </a:cubicBezTo>
                  <a:cubicBezTo>
                    <a:pt x="2487" y="1671"/>
                    <a:pt x="2474" y="1671"/>
                    <a:pt x="2461" y="1671"/>
                  </a:cubicBezTo>
                  <a:cubicBezTo>
                    <a:pt x="2448" y="1671"/>
                    <a:pt x="2434" y="1671"/>
                    <a:pt x="2419" y="1671"/>
                  </a:cubicBezTo>
                  <a:lnTo>
                    <a:pt x="2339" y="1671"/>
                  </a:lnTo>
                  <a:cubicBezTo>
                    <a:pt x="2318" y="1671"/>
                    <a:pt x="2296" y="1666"/>
                    <a:pt x="2273" y="1666"/>
                  </a:cubicBezTo>
                  <a:cubicBezTo>
                    <a:pt x="2269" y="1666"/>
                    <a:pt x="2266" y="1666"/>
                    <a:pt x="2262" y="1667"/>
                  </a:cubicBezTo>
                  <a:cubicBezTo>
                    <a:pt x="2236" y="1670"/>
                    <a:pt x="2210" y="1678"/>
                    <a:pt x="2186" y="1683"/>
                  </a:cubicBezTo>
                  <a:cubicBezTo>
                    <a:pt x="2160" y="1687"/>
                    <a:pt x="2133" y="1687"/>
                    <a:pt x="2108" y="1692"/>
                  </a:cubicBezTo>
                  <a:cubicBezTo>
                    <a:pt x="2082" y="1698"/>
                    <a:pt x="2059" y="1713"/>
                    <a:pt x="2034" y="1719"/>
                  </a:cubicBezTo>
                  <a:cubicBezTo>
                    <a:pt x="2010" y="1725"/>
                    <a:pt x="1986" y="1732"/>
                    <a:pt x="1961" y="1741"/>
                  </a:cubicBezTo>
                  <a:cubicBezTo>
                    <a:pt x="1936" y="1750"/>
                    <a:pt x="1908" y="1751"/>
                    <a:pt x="1884" y="1762"/>
                  </a:cubicBezTo>
                  <a:cubicBezTo>
                    <a:pt x="1856" y="1773"/>
                    <a:pt x="1832" y="1789"/>
                    <a:pt x="1809" y="1800"/>
                  </a:cubicBezTo>
                  <a:cubicBezTo>
                    <a:pt x="1781" y="1814"/>
                    <a:pt x="1755" y="1826"/>
                    <a:pt x="1736" y="1841"/>
                  </a:cubicBezTo>
                  <a:cubicBezTo>
                    <a:pt x="1709" y="1859"/>
                    <a:pt x="1691" y="1880"/>
                    <a:pt x="1677" y="1900"/>
                  </a:cubicBezTo>
                  <a:cubicBezTo>
                    <a:pt x="1659" y="1925"/>
                    <a:pt x="1640" y="1949"/>
                    <a:pt x="1640" y="1976"/>
                  </a:cubicBezTo>
                  <a:cubicBezTo>
                    <a:pt x="1640" y="2019"/>
                    <a:pt x="1645" y="2019"/>
                    <a:pt x="1645" y="2061"/>
                  </a:cubicBezTo>
                  <a:cubicBezTo>
                    <a:pt x="1645" y="2104"/>
                    <a:pt x="1653" y="2104"/>
                    <a:pt x="1653" y="2144"/>
                  </a:cubicBezTo>
                  <a:cubicBezTo>
                    <a:pt x="1653" y="2187"/>
                    <a:pt x="1651" y="2187"/>
                    <a:pt x="1651" y="2229"/>
                  </a:cubicBezTo>
                  <a:cubicBezTo>
                    <a:pt x="1651" y="2271"/>
                    <a:pt x="1640" y="2271"/>
                    <a:pt x="1640" y="2312"/>
                  </a:cubicBezTo>
                  <a:cubicBezTo>
                    <a:pt x="1640" y="2353"/>
                    <a:pt x="1656" y="2353"/>
                    <a:pt x="1642" y="2394"/>
                  </a:cubicBezTo>
                  <a:cubicBezTo>
                    <a:pt x="1616" y="2390"/>
                    <a:pt x="1600" y="2378"/>
                    <a:pt x="1577" y="2367"/>
                  </a:cubicBezTo>
                  <a:cubicBezTo>
                    <a:pt x="1555" y="2356"/>
                    <a:pt x="1532" y="2347"/>
                    <a:pt x="1512" y="2330"/>
                  </a:cubicBezTo>
                  <a:cubicBezTo>
                    <a:pt x="1493" y="2313"/>
                    <a:pt x="1479" y="2293"/>
                    <a:pt x="1463" y="2272"/>
                  </a:cubicBezTo>
                  <a:cubicBezTo>
                    <a:pt x="1448" y="2253"/>
                    <a:pt x="1433" y="2233"/>
                    <a:pt x="1420" y="2208"/>
                  </a:cubicBezTo>
                  <a:cubicBezTo>
                    <a:pt x="1407" y="2189"/>
                    <a:pt x="1394" y="2169"/>
                    <a:pt x="1385" y="2144"/>
                  </a:cubicBezTo>
                  <a:cubicBezTo>
                    <a:pt x="1377" y="2122"/>
                    <a:pt x="1374" y="2098"/>
                    <a:pt x="1367" y="2072"/>
                  </a:cubicBezTo>
                  <a:cubicBezTo>
                    <a:pt x="1361" y="2050"/>
                    <a:pt x="1346" y="2029"/>
                    <a:pt x="1342" y="2003"/>
                  </a:cubicBezTo>
                  <a:cubicBezTo>
                    <a:pt x="1337" y="1980"/>
                    <a:pt x="1340" y="1955"/>
                    <a:pt x="1336" y="1929"/>
                  </a:cubicBezTo>
                  <a:cubicBezTo>
                    <a:pt x="1332" y="1905"/>
                    <a:pt x="1329" y="1881"/>
                    <a:pt x="1327" y="1855"/>
                  </a:cubicBezTo>
                  <a:cubicBezTo>
                    <a:pt x="1325" y="1831"/>
                    <a:pt x="1320" y="1807"/>
                    <a:pt x="1319" y="1782"/>
                  </a:cubicBezTo>
                  <a:cubicBezTo>
                    <a:pt x="1319" y="1759"/>
                    <a:pt x="1320" y="1734"/>
                    <a:pt x="1320" y="1708"/>
                  </a:cubicBezTo>
                  <a:cubicBezTo>
                    <a:pt x="1320" y="1683"/>
                    <a:pt x="1326" y="1659"/>
                    <a:pt x="1327" y="1634"/>
                  </a:cubicBezTo>
                  <a:cubicBezTo>
                    <a:pt x="1327" y="1609"/>
                    <a:pt x="1318" y="1584"/>
                    <a:pt x="1319" y="1559"/>
                  </a:cubicBezTo>
                  <a:cubicBezTo>
                    <a:pt x="1320" y="1534"/>
                    <a:pt x="1336" y="1511"/>
                    <a:pt x="1340" y="1488"/>
                  </a:cubicBezTo>
                  <a:cubicBezTo>
                    <a:pt x="1343" y="1462"/>
                    <a:pt x="1347" y="1437"/>
                    <a:pt x="1351" y="1415"/>
                  </a:cubicBezTo>
                  <a:cubicBezTo>
                    <a:pt x="1356" y="1391"/>
                    <a:pt x="1356" y="1366"/>
                    <a:pt x="1362" y="1343"/>
                  </a:cubicBezTo>
                  <a:cubicBezTo>
                    <a:pt x="1369" y="1318"/>
                    <a:pt x="1377" y="1295"/>
                    <a:pt x="1385" y="1273"/>
                  </a:cubicBezTo>
                  <a:cubicBezTo>
                    <a:pt x="1394" y="1249"/>
                    <a:pt x="1405" y="1226"/>
                    <a:pt x="1417" y="1206"/>
                  </a:cubicBezTo>
                  <a:cubicBezTo>
                    <a:pt x="1429" y="1184"/>
                    <a:pt x="1444" y="1163"/>
                    <a:pt x="1459" y="1146"/>
                  </a:cubicBezTo>
                  <a:cubicBezTo>
                    <a:pt x="1475" y="1126"/>
                    <a:pt x="1493" y="1110"/>
                    <a:pt x="1512" y="1095"/>
                  </a:cubicBezTo>
                  <a:cubicBezTo>
                    <a:pt x="1532" y="1081"/>
                    <a:pt x="1557" y="1076"/>
                    <a:pt x="1581" y="1067"/>
                  </a:cubicBezTo>
                  <a:cubicBezTo>
                    <a:pt x="1602" y="1057"/>
                    <a:pt x="1621" y="1041"/>
                    <a:pt x="1647" y="1038"/>
                  </a:cubicBezTo>
                  <a:cubicBezTo>
                    <a:pt x="1653" y="1037"/>
                    <a:pt x="1660" y="1036"/>
                    <a:pt x="1667" y="1036"/>
                  </a:cubicBezTo>
                  <a:cubicBezTo>
                    <a:pt x="1684" y="1036"/>
                    <a:pt x="1703" y="1039"/>
                    <a:pt x="1721" y="1039"/>
                  </a:cubicBezTo>
                  <a:cubicBezTo>
                    <a:pt x="1739" y="1039"/>
                    <a:pt x="1759" y="1032"/>
                    <a:pt x="1781" y="1032"/>
                  </a:cubicBezTo>
                  <a:cubicBezTo>
                    <a:pt x="1784" y="1032"/>
                    <a:pt x="1788" y="1032"/>
                    <a:pt x="1792" y="1032"/>
                  </a:cubicBezTo>
                  <a:cubicBezTo>
                    <a:pt x="1814" y="1035"/>
                    <a:pt x="1838" y="1038"/>
                    <a:pt x="1862" y="1041"/>
                  </a:cubicBezTo>
                  <a:cubicBezTo>
                    <a:pt x="1884" y="1045"/>
                    <a:pt x="1907" y="1055"/>
                    <a:pt x="1931" y="1060"/>
                  </a:cubicBezTo>
                  <a:cubicBezTo>
                    <a:pt x="1953" y="1065"/>
                    <a:pt x="1978" y="1062"/>
                    <a:pt x="2002" y="1068"/>
                  </a:cubicBezTo>
                  <a:cubicBezTo>
                    <a:pt x="2023" y="1073"/>
                    <a:pt x="2047" y="1083"/>
                    <a:pt x="2070" y="1088"/>
                  </a:cubicBezTo>
                  <a:cubicBezTo>
                    <a:pt x="2093" y="1093"/>
                    <a:pt x="2114" y="1103"/>
                    <a:pt x="2139" y="1110"/>
                  </a:cubicBezTo>
                  <a:cubicBezTo>
                    <a:pt x="2167" y="1118"/>
                    <a:pt x="2197" y="1113"/>
                    <a:pt x="2220" y="1119"/>
                  </a:cubicBezTo>
                  <a:cubicBezTo>
                    <a:pt x="2250" y="1127"/>
                    <a:pt x="2274" y="1137"/>
                    <a:pt x="2298" y="1143"/>
                  </a:cubicBezTo>
                  <a:cubicBezTo>
                    <a:pt x="2328" y="1150"/>
                    <a:pt x="2355" y="1156"/>
                    <a:pt x="2376" y="1161"/>
                  </a:cubicBezTo>
                  <a:cubicBezTo>
                    <a:pt x="2418" y="1170"/>
                    <a:pt x="2445" y="1172"/>
                    <a:pt x="2456" y="1172"/>
                  </a:cubicBezTo>
                  <a:cubicBezTo>
                    <a:pt x="2470" y="1172"/>
                    <a:pt x="2485" y="1174"/>
                    <a:pt x="2499" y="1174"/>
                  </a:cubicBezTo>
                  <a:cubicBezTo>
                    <a:pt x="2510" y="1174"/>
                    <a:pt x="2520" y="1173"/>
                    <a:pt x="2530" y="1168"/>
                  </a:cubicBezTo>
                  <a:cubicBezTo>
                    <a:pt x="2550" y="1159"/>
                    <a:pt x="2566" y="1137"/>
                    <a:pt x="2584" y="1119"/>
                  </a:cubicBezTo>
                  <a:cubicBezTo>
                    <a:pt x="2600" y="1103"/>
                    <a:pt x="2620" y="1087"/>
                    <a:pt x="2632" y="1065"/>
                  </a:cubicBezTo>
                  <a:cubicBezTo>
                    <a:pt x="2644" y="1045"/>
                    <a:pt x="2655" y="1023"/>
                    <a:pt x="2666" y="998"/>
                  </a:cubicBezTo>
                  <a:cubicBezTo>
                    <a:pt x="2674" y="977"/>
                    <a:pt x="2673" y="950"/>
                    <a:pt x="2681" y="926"/>
                  </a:cubicBezTo>
                  <a:cubicBezTo>
                    <a:pt x="2689" y="901"/>
                    <a:pt x="2703" y="878"/>
                    <a:pt x="2711" y="852"/>
                  </a:cubicBezTo>
                  <a:cubicBezTo>
                    <a:pt x="2717" y="827"/>
                    <a:pt x="2730" y="803"/>
                    <a:pt x="2735" y="777"/>
                  </a:cubicBezTo>
                  <a:cubicBezTo>
                    <a:pt x="2741" y="752"/>
                    <a:pt x="2734" y="724"/>
                    <a:pt x="2739" y="698"/>
                  </a:cubicBezTo>
                  <a:cubicBezTo>
                    <a:pt x="2744" y="671"/>
                    <a:pt x="2757" y="648"/>
                    <a:pt x="2760" y="622"/>
                  </a:cubicBezTo>
                  <a:cubicBezTo>
                    <a:pt x="2762" y="595"/>
                    <a:pt x="2755" y="569"/>
                    <a:pt x="2756" y="543"/>
                  </a:cubicBezTo>
                  <a:cubicBezTo>
                    <a:pt x="2757" y="516"/>
                    <a:pt x="2764" y="491"/>
                    <a:pt x="2764" y="466"/>
                  </a:cubicBezTo>
                  <a:cubicBezTo>
                    <a:pt x="2764" y="439"/>
                    <a:pt x="2772" y="412"/>
                    <a:pt x="2767" y="388"/>
                  </a:cubicBezTo>
                  <a:cubicBezTo>
                    <a:pt x="2765" y="363"/>
                    <a:pt x="2755" y="337"/>
                    <a:pt x="2746" y="315"/>
                  </a:cubicBezTo>
                  <a:cubicBezTo>
                    <a:pt x="2739" y="289"/>
                    <a:pt x="2732" y="263"/>
                    <a:pt x="2718" y="242"/>
                  </a:cubicBezTo>
                  <a:cubicBezTo>
                    <a:pt x="2705" y="219"/>
                    <a:pt x="2685" y="202"/>
                    <a:pt x="2668" y="183"/>
                  </a:cubicBezTo>
                  <a:cubicBezTo>
                    <a:pt x="2650" y="165"/>
                    <a:pt x="2627" y="155"/>
                    <a:pt x="2605" y="140"/>
                  </a:cubicBezTo>
                  <a:cubicBezTo>
                    <a:pt x="2584" y="127"/>
                    <a:pt x="2566" y="108"/>
                    <a:pt x="2541" y="97"/>
                  </a:cubicBezTo>
                  <a:cubicBezTo>
                    <a:pt x="2519" y="88"/>
                    <a:pt x="2491" y="90"/>
                    <a:pt x="2464" y="81"/>
                  </a:cubicBezTo>
                  <a:cubicBezTo>
                    <a:pt x="2440" y="75"/>
                    <a:pt x="2416" y="64"/>
                    <a:pt x="2387" y="59"/>
                  </a:cubicBezTo>
                  <a:cubicBezTo>
                    <a:pt x="2364" y="54"/>
                    <a:pt x="2338" y="48"/>
                    <a:pt x="2310" y="44"/>
                  </a:cubicBezTo>
                  <a:cubicBezTo>
                    <a:pt x="2284" y="39"/>
                    <a:pt x="2261" y="28"/>
                    <a:pt x="2232" y="23"/>
                  </a:cubicBezTo>
                  <a:cubicBezTo>
                    <a:pt x="2207" y="21"/>
                    <a:pt x="2180" y="20"/>
                    <a:pt x="2152" y="17"/>
                  </a:cubicBezTo>
                  <a:cubicBezTo>
                    <a:pt x="2127" y="16"/>
                    <a:pt x="2100" y="13"/>
                    <a:pt x="2073" y="12"/>
                  </a:cubicBezTo>
                  <a:cubicBezTo>
                    <a:pt x="2048" y="11"/>
                    <a:pt x="2021" y="6"/>
                    <a:pt x="1994" y="5"/>
                  </a:cubicBezTo>
                  <a:cubicBezTo>
                    <a:pt x="1988" y="5"/>
                    <a:pt x="1983" y="5"/>
                    <a:pt x="1977" y="5"/>
                  </a:cubicBezTo>
                  <a:cubicBezTo>
                    <a:pt x="1962" y="5"/>
                    <a:pt x="1946" y="5"/>
                    <a:pt x="1931" y="5"/>
                  </a:cubicBezTo>
                  <a:cubicBezTo>
                    <a:pt x="1925" y="5"/>
                    <a:pt x="1919" y="5"/>
                    <a:pt x="1914" y="5"/>
                  </a:cubicBezTo>
                  <a:cubicBezTo>
                    <a:pt x="1887" y="4"/>
                    <a:pt x="1860" y="1"/>
                    <a:pt x="18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9071050" y="2491750"/>
              <a:ext cx="56725" cy="83225"/>
            </a:xfrm>
            <a:custGeom>
              <a:avLst/>
              <a:gdLst/>
              <a:ahLst/>
              <a:cxnLst/>
              <a:rect l="l" t="t" r="r" b="b"/>
              <a:pathLst>
                <a:path w="2269" h="3329" extrusionOk="0">
                  <a:moveTo>
                    <a:pt x="817" y="0"/>
                  </a:moveTo>
                  <a:cubicBezTo>
                    <a:pt x="815" y="0"/>
                    <a:pt x="814" y="0"/>
                    <a:pt x="812" y="0"/>
                  </a:cubicBezTo>
                  <a:cubicBezTo>
                    <a:pt x="786" y="1"/>
                    <a:pt x="760" y="11"/>
                    <a:pt x="735" y="12"/>
                  </a:cubicBezTo>
                  <a:cubicBezTo>
                    <a:pt x="710" y="15"/>
                    <a:pt x="684" y="16"/>
                    <a:pt x="658" y="20"/>
                  </a:cubicBezTo>
                  <a:cubicBezTo>
                    <a:pt x="633" y="23"/>
                    <a:pt x="608" y="26"/>
                    <a:pt x="582" y="30"/>
                  </a:cubicBezTo>
                  <a:cubicBezTo>
                    <a:pt x="557" y="34"/>
                    <a:pt x="531" y="38"/>
                    <a:pt x="506" y="43"/>
                  </a:cubicBezTo>
                  <a:cubicBezTo>
                    <a:pt x="481" y="49"/>
                    <a:pt x="455" y="52"/>
                    <a:pt x="431" y="58"/>
                  </a:cubicBezTo>
                  <a:cubicBezTo>
                    <a:pt x="406" y="65"/>
                    <a:pt x="380" y="70"/>
                    <a:pt x="356" y="79"/>
                  </a:cubicBezTo>
                  <a:cubicBezTo>
                    <a:pt x="331" y="86"/>
                    <a:pt x="306" y="93"/>
                    <a:pt x="283" y="102"/>
                  </a:cubicBezTo>
                  <a:cubicBezTo>
                    <a:pt x="258" y="112"/>
                    <a:pt x="236" y="121"/>
                    <a:pt x="217" y="130"/>
                  </a:cubicBezTo>
                  <a:cubicBezTo>
                    <a:pt x="194" y="141"/>
                    <a:pt x="170" y="148"/>
                    <a:pt x="151" y="157"/>
                  </a:cubicBezTo>
                  <a:cubicBezTo>
                    <a:pt x="127" y="170"/>
                    <a:pt x="107" y="182"/>
                    <a:pt x="90" y="194"/>
                  </a:cubicBezTo>
                  <a:cubicBezTo>
                    <a:pt x="68" y="209"/>
                    <a:pt x="53" y="230"/>
                    <a:pt x="40" y="246"/>
                  </a:cubicBezTo>
                  <a:cubicBezTo>
                    <a:pt x="21" y="267"/>
                    <a:pt x="9" y="289"/>
                    <a:pt x="9" y="310"/>
                  </a:cubicBezTo>
                  <a:cubicBezTo>
                    <a:pt x="9" y="347"/>
                    <a:pt x="20" y="347"/>
                    <a:pt x="20" y="386"/>
                  </a:cubicBezTo>
                  <a:cubicBezTo>
                    <a:pt x="20" y="423"/>
                    <a:pt x="15" y="423"/>
                    <a:pt x="15" y="462"/>
                  </a:cubicBezTo>
                  <a:cubicBezTo>
                    <a:pt x="15" y="500"/>
                    <a:pt x="12" y="500"/>
                    <a:pt x="12" y="539"/>
                  </a:cubicBezTo>
                  <a:cubicBezTo>
                    <a:pt x="12" y="577"/>
                    <a:pt x="15" y="577"/>
                    <a:pt x="15" y="615"/>
                  </a:cubicBezTo>
                  <a:lnTo>
                    <a:pt x="15" y="691"/>
                  </a:lnTo>
                  <a:cubicBezTo>
                    <a:pt x="15" y="729"/>
                    <a:pt x="9" y="729"/>
                    <a:pt x="9" y="767"/>
                  </a:cubicBezTo>
                  <a:lnTo>
                    <a:pt x="9" y="844"/>
                  </a:lnTo>
                  <a:cubicBezTo>
                    <a:pt x="9" y="882"/>
                    <a:pt x="12" y="882"/>
                    <a:pt x="12" y="920"/>
                  </a:cubicBezTo>
                  <a:cubicBezTo>
                    <a:pt x="12" y="959"/>
                    <a:pt x="10" y="959"/>
                    <a:pt x="10" y="997"/>
                  </a:cubicBezTo>
                  <a:cubicBezTo>
                    <a:pt x="10" y="1035"/>
                    <a:pt x="16" y="1035"/>
                    <a:pt x="16" y="1073"/>
                  </a:cubicBezTo>
                  <a:cubicBezTo>
                    <a:pt x="16" y="1110"/>
                    <a:pt x="17" y="1110"/>
                    <a:pt x="17" y="1150"/>
                  </a:cubicBezTo>
                  <a:cubicBezTo>
                    <a:pt x="17" y="1188"/>
                    <a:pt x="6" y="1188"/>
                    <a:pt x="6" y="1226"/>
                  </a:cubicBezTo>
                  <a:cubicBezTo>
                    <a:pt x="6" y="1264"/>
                    <a:pt x="16" y="1264"/>
                    <a:pt x="16" y="1302"/>
                  </a:cubicBezTo>
                  <a:cubicBezTo>
                    <a:pt x="16" y="1340"/>
                    <a:pt x="12" y="1340"/>
                    <a:pt x="12" y="1378"/>
                  </a:cubicBezTo>
                  <a:cubicBezTo>
                    <a:pt x="12" y="1415"/>
                    <a:pt x="8" y="1415"/>
                    <a:pt x="8" y="1455"/>
                  </a:cubicBezTo>
                  <a:cubicBezTo>
                    <a:pt x="8" y="1494"/>
                    <a:pt x="12" y="1494"/>
                    <a:pt x="12" y="1531"/>
                  </a:cubicBezTo>
                  <a:cubicBezTo>
                    <a:pt x="12" y="1570"/>
                    <a:pt x="15" y="1570"/>
                    <a:pt x="15" y="1607"/>
                  </a:cubicBezTo>
                  <a:cubicBezTo>
                    <a:pt x="15" y="1646"/>
                    <a:pt x="14" y="1646"/>
                    <a:pt x="14" y="1683"/>
                  </a:cubicBezTo>
                  <a:cubicBezTo>
                    <a:pt x="14" y="1723"/>
                    <a:pt x="5" y="1723"/>
                    <a:pt x="5" y="1760"/>
                  </a:cubicBezTo>
                  <a:cubicBezTo>
                    <a:pt x="5" y="1799"/>
                    <a:pt x="15" y="1799"/>
                    <a:pt x="15" y="1836"/>
                  </a:cubicBezTo>
                  <a:cubicBezTo>
                    <a:pt x="15" y="1875"/>
                    <a:pt x="10" y="1874"/>
                    <a:pt x="10" y="1912"/>
                  </a:cubicBezTo>
                  <a:cubicBezTo>
                    <a:pt x="10" y="1951"/>
                    <a:pt x="12" y="1951"/>
                    <a:pt x="12" y="1988"/>
                  </a:cubicBezTo>
                  <a:cubicBezTo>
                    <a:pt x="12" y="2028"/>
                    <a:pt x="16" y="2028"/>
                    <a:pt x="16" y="2066"/>
                  </a:cubicBezTo>
                  <a:cubicBezTo>
                    <a:pt x="16" y="2104"/>
                    <a:pt x="15" y="2104"/>
                    <a:pt x="15" y="2142"/>
                  </a:cubicBezTo>
                  <a:cubicBezTo>
                    <a:pt x="15" y="2180"/>
                    <a:pt x="16" y="2180"/>
                    <a:pt x="16" y="2218"/>
                  </a:cubicBezTo>
                  <a:cubicBezTo>
                    <a:pt x="16" y="2256"/>
                    <a:pt x="14" y="2256"/>
                    <a:pt x="14" y="2294"/>
                  </a:cubicBezTo>
                  <a:cubicBezTo>
                    <a:pt x="14" y="2333"/>
                    <a:pt x="10" y="2333"/>
                    <a:pt x="10" y="2371"/>
                  </a:cubicBezTo>
                  <a:cubicBezTo>
                    <a:pt x="10" y="2409"/>
                    <a:pt x="4" y="2409"/>
                    <a:pt x="4" y="2447"/>
                  </a:cubicBezTo>
                  <a:cubicBezTo>
                    <a:pt x="4" y="2485"/>
                    <a:pt x="9" y="2485"/>
                    <a:pt x="9" y="2523"/>
                  </a:cubicBezTo>
                  <a:cubicBezTo>
                    <a:pt x="9" y="2561"/>
                    <a:pt x="14" y="2561"/>
                    <a:pt x="14" y="2599"/>
                  </a:cubicBezTo>
                  <a:cubicBezTo>
                    <a:pt x="14" y="2639"/>
                    <a:pt x="10" y="2639"/>
                    <a:pt x="10" y="2676"/>
                  </a:cubicBezTo>
                  <a:cubicBezTo>
                    <a:pt x="10" y="2715"/>
                    <a:pt x="3" y="2715"/>
                    <a:pt x="3" y="2752"/>
                  </a:cubicBezTo>
                  <a:cubicBezTo>
                    <a:pt x="3" y="2791"/>
                    <a:pt x="10" y="2791"/>
                    <a:pt x="10" y="2828"/>
                  </a:cubicBezTo>
                  <a:cubicBezTo>
                    <a:pt x="10" y="2868"/>
                    <a:pt x="5" y="2866"/>
                    <a:pt x="5" y="2904"/>
                  </a:cubicBezTo>
                  <a:cubicBezTo>
                    <a:pt x="5" y="2944"/>
                    <a:pt x="1" y="2944"/>
                    <a:pt x="1" y="2981"/>
                  </a:cubicBezTo>
                  <a:cubicBezTo>
                    <a:pt x="1" y="3020"/>
                    <a:pt x="10" y="3020"/>
                    <a:pt x="10" y="3057"/>
                  </a:cubicBezTo>
                  <a:cubicBezTo>
                    <a:pt x="10" y="3096"/>
                    <a:pt x="8" y="3096"/>
                    <a:pt x="8" y="3133"/>
                  </a:cubicBezTo>
                  <a:cubicBezTo>
                    <a:pt x="8" y="3173"/>
                    <a:pt x="14" y="3173"/>
                    <a:pt x="14" y="3211"/>
                  </a:cubicBezTo>
                  <a:cubicBezTo>
                    <a:pt x="14" y="3232"/>
                    <a:pt x="20" y="3248"/>
                    <a:pt x="36" y="3262"/>
                  </a:cubicBezTo>
                  <a:cubicBezTo>
                    <a:pt x="49" y="3275"/>
                    <a:pt x="63" y="3292"/>
                    <a:pt x="87" y="3299"/>
                  </a:cubicBezTo>
                  <a:cubicBezTo>
                    <a:pt x="106" y="3305"/>
                    <a:pt x="134" y="3302"/>
                    <a:pt x="166" y="3305"/>
                  </a:cubicBezTo>
                  <a:cubicBezTo>
                    <a:pt x="188" y="3308"/>
                    <a:pt x="214" y="3320"/>
                    <a:pt x="244" y="3321"/>
                  </a:cubicBezTo>
                  <a:cubicBezTo>
                    <a:pt x="246" y="3321"/>
                    <a:pt x="249" y="3321"/>
                    <a:pt x="251" y="3321"/>
                  </a:cubicBezTo>
                  <a:cubicBezTo>
                    <a:pt x="273" y="3321"/>
                    <a:pt x="297" y="3313"/>
                    <a:pt x="322" y="3313"/>
                  </a:cubicBezTo>
                  <a:cubicBezTo>
                    <a:pt x="348" y="3314"/>
                    <a:pt x="374" y="3328"/>
                    <a:pt x="401" y="3328"/>
                  </a:cubicBezTo>
                  <a:cubicBezTo>
                    <a:pt x="440" y="3328"/>
                    <a:pt x="440" y="3324"/>
                    <a:pt x="479" y="3317"/>
                  </a:cubicBezTo>
                  <a:cubicBezTo>
                    <a:pt x="518" y="3314"/>
                    <a:pt x="518" y="3309"/>
                    <a:pt x="557" y="3309"/>
                  </a:cubicBezTo>
                  <a:lnTo>
                    <a:pt x="634" y="3309"/>
                  </a:lnTo>
                  <a:cubicBezTo>
                    <a:pt x="673" y="3309"/>
                    <a:pt x="673" y="3317"/>
                    <a:pt x="712" y="3317"/>
                  </a:cubicBezTo>
                  <a:cubicBezTo>
                    <a:pt x="751" y="3317"/>
                    <a:pt x="751" y="3313"/>
                    <a:pt x="789" y="3313"/>
                  </a:cubicBezTo>
                  <a:cubicBezTo>
                    <a:pt x="829" y="3313"/>
                    <a:pt x="829" y="3316"/>
                    <a:pt x="867" y="3316"/>
                  </a:cubicBezTo>
                  <a:cubicBezTo>
                    <a:pt x="906" y="3316"/>
                    <a:pt x="906" y="3313"/>
                    <a:pt x="944" y="3313"/>
                  </a:cubicBezTo>
                  <a:cubicBezTo>
                    <a:pt x="984" y="3313"/>
                    <a:pt x="984" y="3324"/>
                    <a:pt x="1023" y="3324"/>
                  </a:cubicBezTo>
                  <a:cubicBezTo>
                    <a:pt x="1061" y="3324"/>
                    <a:pt x="1061" y="3319"/>
                    <a:pt x="1101" y="3319"/>
                  </a:cubicBezTo>
                  <a:cubicBezTo>
                    <a:pt x="1139" y="3319"/>
                    <a:pt x="1139" y="3309"/>
                    <a:pt x="1178" y="3309"/>
                  </a:cubicBezTo>
                  <a:cubicBezTo>
                    <a:pt x="1217" y="3309"/>
                    <a:pt x="1217" y="3311"/>
                    <a:pt x="1256" y="3311"/>
                  </a:cubicBezTo>
                  <a:cubicBezTo>
                    <a:pt x="1295" y="3311"/>
                    <a:pt x="1295" y="3324"/>
                    <a:pt x="1333" y="3324"/>
                  </a:cubicBezTo>
                  <a:cubicBezTo>
                    <a:pt x="1372" y="3324"/>
                    <a:pt x="1372" y="3322"/>
                    <a:pt x="1411" y="3322"/>
                  </a:cubicBezTo>
                  <a:cubicBezTo>
                    <a:pt x="1450" y="3322"/>
                    <a:pt x="1450" y="3325"/>
                    <a:pt x="1489" y="3325"/>
                  </a:cubicBezTo>
                  <a:cubicBezTo>
                    <a:pt x="1527" y="3325"/>
                    <a:pt x="1527" y="3320"/>
                    <a:pt x="1567" y="3320"/>
                  </a:cubicBezTo>
                  <a:cubicBezTo>
                    <a:pt x="1605" y="3320"/>
                    <a:pt x="1605" y="3323"/>
                    <a:pt x="1644" y="3323"/>
                  </a:cubicBezTo>
                  <a:cubicBezTo>
                    <a:pt x="1682" y="3323"/>
                    <a:pt x="1682" y="3321"/>
                    <a:pt x="1722" y="3321"/>
                  </a:cubicBezTo>
                  <a:cubicBezTo>
                    <a:pt x="1761" y="3321"/>
                    <a:pt x="1761" y="3318"/>
                    <a:pt x="1799" y="3318"/>
                  </a:cubicBezTo>
                  <a:cubicBezTo>
                    <a:pt x="1838" y="3318"/>
                    <a:pt x="1838" y="3323"/>
                    <a:pt x="1877" y="3323"/>
                  </a:cubicBezTo>
                  <a:cubicBezTo>
                    <a:pt x="1916" y="3323"/>
                    <a:pt x="1916" y="3313"/>
                    <a:pt x="1955" y="3313"/>
                  </a:cubicBezTo>
                  <a:cubicBezTo>
                    <a:pt x="1993" y="3313"/>
                    <a:pt x="1993" y="3319"/>
                    <a:pt x="2033" y="3319"/>
                  </a:cubicBezTo>
                  <a:cubicBezTo>
                    <a:pt x="2071" y="3319"/>
                    <a:pt x="2071" y="3317"/>
                    <a:pt x="2110" y="3317"/>
                  </a:cubicBezTo>
                  <a:cubicBezTo>
                    <a:pt x="2132" y="3317"/>
                    <a:pt x="2152" y="3296"/>
                    <a:pt x="2170" y="3260"/>
                  </a:cubicBezTo>
                  <a:cubicBezTo>
                    <a:pt x="2181" y="3238"/>
                    <a:pt x="2193" y="3212"/>
                    <a:pt x="2202" y="3177"/>
                  </a:cubicBezTo>
                  <a:cubicBezTo>
                    <a:pt x="2209" y="3154"/>
                    <a:pt x="2221" y="3126"/>
                    <a:pt x="2227" y="3094"/>
                  </a:cubicBezTo>
                  <a:cubicBezTo>
                    <a:pt x="2232" y="3068"/>
                    <a:pt x="2223" y="3041"/>
                    <a:pt x="2228" y="3016"/>
                  </a:cubicBezTo>
                  <a:cubicBezTo>
                    <a:pt x="2232" y="2992"/>
                    <a:pt x="2248" y="2967"/>
                    <a:pt x="2250" y="2943"/>
                  </a:cubicBezTo>
                  <a:cubicBezTo>
                    <a:pt x="2253" y="2918"/>
                    <a:pt x="2256" y="2891"/>
                    <a:pt x="2259" y="2866"/>
                  </a:cubicBezTo>
                  <a:cubicBezTo>
                    <a:pt x="2261" y="2842"/>
                    <a:pt x="2258" y="2815"/>
                    <a:pt x="2259" y="2790"/>
                  </a:cubicBezTo>
                  <a:cubicBezTo>
                    <a:pt x="2260" y="2765"/>
                    <a:pt x="2260" y="2738"/>
                    <a:pt x="2261" y="2714"/>
                  </a:cubicBezTo>
                  <a:cubicBezTo>
                    <a:pt x="2261" y="2688"/>
                    <a:pt x="2263" y="2662"/>
                    <a:pt x="2263" y="2636"/>
                  </a:cubicBezTo>
                  <a:lnTo>
                    <a:pt x="2263" y="2560"/>
                  </a:lnTo>
                  <a:cubicBezTo>
                    <a:pt x="2263" y="2537"/>
                    <a:pt x="2263" y="2512"/>
                    <a:pt x="2261" y="2491"/>
                  </a:cubicBezTo>
                  <a:cubicBezTo>
                    <a:pt x="2260" y="2465"/>
                    <a:pt x="2268" y="2441"/>
                    <a:pt x="2265" y="2420"/>
                  </a:cubicBezTo>
                  <a:cubicBezTo>
                    <a:pt x="2263" y="2394"/>
                    <a:pt x="2250" y="2373"/>
                    <a:pt x="2245" y="2353"/>
                  </a:cubicBezTo>
                  <a:cubicBezTo>
                    <a:pt x="2238" y="2326"/>
                    <a:pt x="2237" y="2301"/>
                    <a:pt x="2228" y="2285"/>
                  </a:cubicBezTo>
                  <a:cubicBezTo>
                    <a:pt x="2213" y="2259"/>
                    <a:pt x="2190" y="2255"/>
                    <a:pt x="2168" y="2255"/>
                  </a:cubicBezTo>
                  <a:lnTo>
                    <a:pt x="2090" y="2255"/>
                  </a:lnTo>
                  <a:cubicBezTo>
                    <a:pt x="2068" y="2255"/>
                    <a:pt x="2043" y="2250"/>
                    <a:pt x="2019" y="2250"/>
                  </a:cubicBezTo>
                  <a:cubicBezTo>
                    <a:pt x="2017" y="2250"/>
                    <a:pt x="2014" y="2250"/>
                    <a:pt x="2012" y="2250"/>
                  </a:cubicBezTo>
                  <a:cubicBezTo>
                    <a:pt x="1987" y="2250"/>
                    <a:pt x="1961" y="2256"/>
                    <a:pt x="1934" y="2258"/>
                  </a:cubicBezTo>
                  <a:cubicBezTo>
                    <a:pt x="1932" y="2258"/>
                    <a:pt x="1929" y="2259"/>
                    <a:pt x="1926" y="2259"/>
                  </a:cubicBezTo>
                  <a:cubicBezTo>
                    <a:pt x="1907" y="2259"/>
                    <a:pt x="1887" y="2256"/>
                    <a:pt x="1866" y="2256"/>
                  </a:cubicBezTo>
                  <a:cubicBezTo>
                    <a:pt x="1863" y="2256"/>
                    <a:pt x="1860" y="2256"/>
                    <a:pt x="1857" y="2256"/>
                  </a:cubicBezTo>
                  <a:cubicBezTo>
                    <a:pt x="1852" y="2257"/>
                    <a:pt x="1847" y="2257"/>
                    <a:pt x="1842" y="2257"/>
                  </a:cubicBezTo>
                  <a:cubicBezTo>
                    <a:pt x="1824" y="2257"/>
                    <a:pt x="1806" y="2255"/>
                    <a:pt x="1788" y="2255"/>
                  </a:cubicBezTo>
                  <a:cubicBezTo>
                    <a:pt x="1785" y="2255"/>
                    <a:pt x="1782" y="2255"/>
                    <a:pt x="1779" y="2255"/>
                  </a:cubicBezTo>
                  <a:cubicBezTo>
                    <a:pt x="1754" y="2256"/>
                    <a:pt x="1729" y="2269"/>
                    <a:pt x="1702" y="2270"/>
                  </a:cubicBezTo>
                  <a:cubicBezTo>
                    <a:pt x="1696" y="2270"/>
                    <a:pt x="1691" y="2270"/>
                    <a:pt x="1685" y="2270"/>
                  </a:cubicBezTo>
                  <a:cubicBezTo>
                    <a:pt x="1671" y="2270"/>
                    <a:pt x="1656" y="2270"/>
                    <a:pt x="1640" y="2270"/>
                  </a:cubicBezTo>
                  <a:cubicBezTo>
                    <a:pt x="1635" y="2270"/>
                    <a:pt x="1629" y="2270"/>
                    <a:pt x="1624" y="2270"/>
                  </a:cubicBezTo>
                  <a:cubicBezTo>
                    <a:pt x="1599" y="2271"/>
                    <a:pt x="1573" y="2274"/>
                    <a:pt x="1546" y="2275"/>
                  </a:cubicBezTo>
                  <a:cubicBezTo>
                    <a:pt x="1521" y="2277"/>
                    <a:pt x="1495" y="2281"/>
                    <a:pt x="1468" y="2282"/>
                  </a:cubicBezTo>
                  <a:cubicBezTo>
                    <a:pt x="1467" y="2282"/>
                    <a:pt x="1466" y="2282"/>
                    <a:pt x="1465" y="2282"/>
                  </a:cubicBezTo>
                  <a:cubicBezTo>
                    <a:pt x="1443" y="2282"/>
                    <a:pt x="1420" y="2274"/>
                    <a:pt x="1397" y="2274"/>
                  </a:cubicBezTo>
                  <a:cubicBezTo>
                    <a:pt x="1395" y="2274"/>
                    <a:pt x="1393" y="2274"/>
                    <a:pt x="1390" y="2274"/>
                  </a:cubicBezTo>
                  <a:cubicBezTo>
                    <a:pt x="1364" y="2275"/>
                    <a:pt x="1338" y="2285"/>
                    <a:pt x="1311" y="2286"/>
                  </a:cubicBezTo>
                  <a:cubicBezTo>
                    <a:pt x="1299" y="2250"/>
                    <a:pt x="1316" y="2245"/>
                    <a:pt x="1316" y="2208"/>
                  </a:cubicBezTo>
                  <a:lnTo>
                    <a:pt x="1316" y="2132"/>
                  </a:lnTo>
                  <a:cubicBezTo>
                    <a:pt x="1316" y="2094"/>
                    <a:pt x="1305" y="2094"/>
                    <a:pt x="1305" y="2056"/>
                  </a:cubicBezTo>
                  <a:cubicBezTo>
                    <a:pt x="1305" y="2018"/>
                    <a:pt x="1313" y="2018"/>
                    <a:pt x="1313" y="1980"/>
                  </a:cubicBezTo>
                  <a:cubicBezTo>
                    <a:pt x="1313" y="1942"/>
                    <a:pt x="1320" y="1942"/>
                    <a:pt x="1320" y="1903"/>
                  </a:cubicBezTo>
                  <a:cubicBezTo>
                    <a:pt x="1320" y="1865"/>
                    <a:pt x="1307" y="1865"/>
                    <a:pt x="1307" y="1827"/>
                  </a:cubicBezTo>
                  <a:cubicBezTo>
                    <a:pt x="1307" y="1789"/>
                    <a:pt x="1316" y="1789"/>
                    <a:pt x="1316" y="1751"/>
                  </a:cubicBezTo>
                  <a:cubicBezTo>
                    <a:pt x="1316" y="1713"/>
                    <a:pt x="1305" y="1713"/>
                    <a:pt x="1305" y="1675"/>
                  </a:cubicBezTo>
                  <a:cubicBezTo>
                    <a:pt x="1305" y="1635"/>
                    <a:pt x="1311" y="1635"/>
                    <a:pt x="1311" y="1597"/>
                  </a:cubicBezTo>
                  <a:cubicBezTo>
                    <a:pt x="1311" y="1559"/>
                    <a:pt x="1320" y="1559"/>
                    <a:pt x="1320" y="1521"/>
                  </a:cubicBezTo>
                  <a:cubicBezTo>
                    <a:pt x="1320" y="1484"/>
                    <a:pt x="1315" y="1484"/>
                    <a:pt x="1315" y="1445"/>
                  </a:cubicBezTo>
                  <a:cubicBezTo>
                    <a:pt x="1315" y="1407"/>
                    <a:pt x="1318" y="1407"/>
                    <a:pt x="1318" y="1369"/>
                  </a:cubicBezTo>
                  <a:cubicBezTo>
                    <a:pt x="1318" y="1332"/>
                    <a:pt x="1315" y="1332"/>
                    <a:pt x="1315" y="1292"/>
                  </a:cubicBezTo>
                  <a:cubicBezTo>
                    <a:pt x="1315" y="1255"/>
                    <a:pt x="1308" y="1255"/>
                    <a:pt x="1308" y="1216"/>
                  </a:cubicBezTo>
                  <a:cubicBezTo>
                    <a:pt x="1308" y="1179"/>
                    <a:pt x="1317" y="1179"/>
                    <a:pt x="1317" y="1140"/>
                  </a:cubicBezTo>
                  <a:cubicBezTo>
                    <a:pt x="1317" y="1102"/>
                    <a:pt x="1307" y="1102"/>
                    <a:pt x="1307" y="1064"/>
                  </a:cubicBezTo>
                  <a:cubicBezTo>
                    <a:pt x="1307" y="1024"/>
                    <a:pt x="1310" y="1024"/>
                    <a:pt x="1310" y="987"/>
                  </a:cubicBezTo>
                  <a:cubicBezTo>
                    <a:pt x="1310" y="949"/>
                    <a:pt x="1311" y="949"/>
                    <a:pt x="1311" y="911"/>
                  </a:cubicBezTo>
                  <a:cubicBezTo>
                    <a:pt x="1311" y="873"/>
                    <a:pt x="1318" y="873"/>
                    <a:pt x="1318" y="835"/>
                  </a:cubicBezTo>
                  <a:cubicBezTo>
                    <a:pt x="1318" y="796"/>
                    <a:pt x="1317" y="796"/>
                    <a:pt x="1317" y="759"/>
                  </a:cubicBezTo>
                  <a:lnTo>
                    <a:pt x="1317" y="682"/>
                  </a:lnTo>
                  <a:cubicBezTo>
                    <a:pt x="1317" y="643"/>
                    <a:pt x="1320" y="643"/>
                    <a:pt x="1320" y="606"/>
                  </a:cubicBezTo>
                  <a:cubicBezTo>
                    <a:pt x="1320" y="568"/>
                    <a:pt x="1317" y="568"/>
                    <a:pt x="1317" y="530"/>
                  </a:cubicBezTo>
                  <a:cubicBezTo>
                    <a:pt x="1317" y="491"/>
                    <a:pt x="1320" y="491"/>
                    <a:pt x="1320" y="453"/>
                  </a:cubicBezTo>
                  <a:cubicBezTo>
                    <a:pt x="1320" y="414"/>
                    <a:pt x="1315" y="414"/>
                    <a:pt x="1315" y="376"/>
                  </a:cubicBezTo>
                  <a:lnTo>
                    <a:pt x="1315" y="300"/>
                  </a:lnTo>
                  <a:cubicBezTo>
                    <a:pt x="1315" y="262"/>
                    <a:pt x="1318" y="262"/>
                    <a:pt x="1318" y="224"/>
                  </a:cubicBezTo>
                  <a:cubicBezTo>
                    <a:pt x="1318" y="193"/>
                    <a:pt x="1308" y="157"/>
                    <a:pt x="1286" y="127"/>
                  </a:cubicBezTo>
                  <a:cubicBezTo>
                    <a:pt x="1273" y="108"/>
                    <a:pt x="1251" y="97"/>
                    <a:pt x="1230" y="82"/>
                  </a:cubicBezTo>
                  <a:cubicBezTo>
                    <a:pt x="1213" y="69"/>
                    <a:pt x="1189" y="64"/>
                    <a:pt x="1166" y="54"/>
                  </a:cubicBezTo>
                  <a:cubicBezTo>
                    <a:pt x="1145" y="46"/>
                    <a:pt x="1124" y="33"/>
                    <a:pt x="1101" y="27"/>
                  </a:cubicBezTo>
                  <a:cubicBezTo>
                    <a:pt x="1077" y="23"/>
                    <a:pt x="1055" y="23"/>
                    <a:pt x="1029" y="21"/>
                  </a:cubicBezTo>
                  <a:cubicBezTo>
                    <a:pt x="1008" y="18"/>
                    <a:pt x="985" y="16"/>
                    <a:pt x="959" y="15"/>
                  </a:cubicBezTo>
                  <a:cubicBezTo>
                    <a:pt x="937" y="14"/>
                    <a:pt x="913" y="6"/>
                    <a:pt x="889" y="6"/>
                  </a:cubicBezTo>
                  <a:cubicBezTo>
                    <a:pt x="864" y="6"/>
                    <a:pt x="840" y="0"/>
                    <a:pt x="8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8985900" y="2575900"/>
              <a:ext cx="75650" cy="84025"/>
            </a:xfrm>
            <a:custGeom>
              <a:avLst/>
              <a:gdLst/>
              <a:ahLst/>
              <a:cxnLst/>
              <a:rect l="l" t="t" r="r" b="b"/>
              <a:pathLst>
                <a:path w="3026" h="3361" extrusionOk="0">
                  <a:moveTo>
                    <a:pt x="882" y="1"/>
                  </a:moveTo>
                  <a:cubicBezTo>
                    <a:pt x="856" y="1"/>
                    <a:pt x="830" y="6"/>
                    <a:pt x="804" y="7"/>
                  </a:cubicBezTo>
                  <a:cubicBezTo>
                    <a:pt x="799" y="8"/>
                    <a:pt x="793" y="8"/>
                    <a:pt x="788" y="8"/>
                  </a:cubicBezTo>
                  <a:cubicBezTo>
                    <a:pt x="773" y="8"/>
                    <a:pt x="758" y="7"/>
                    <a:pt x="743" y="7"/>
                  </a:cubicBezTo>
                  <a:cubicBezTo>
                    <a:pt x="738" y="7"/>
                    <a:pt x="732" y="7"/>
                    <a:pt x="727" y="7"/>
                  </a:cubicBezTo>
                  <a:cubicBezTo>
                    <a:pt x="700" y="8"/>
                    <a:pt x="674" y="16"/>
                    <a:pt x="649" y="18"/>
                  </a:cubicBezTo>
                  <a:cubicBezTo>
                    <a:pt x="622" y="21"/>
                    <a:pt x="598" y="30"/>
                    <a:pt x="573" y="34"/>
                  </a:cubicBezTo>
                  <a:cubicBezTo>
                    <a:pt x="563" y="36"/>
                    <a:pt x="554" y="36"/>
                    <a:pt x="545" y="36"/>
                  </a:cubicBezTo>
                  <a:cubicBezTo>
                    <a:pt x="539" y="36"/>
                    <a:pt x="533" y="36"/>
                    <a:pt x="527" y="36"/>
                  </a:cubicBezTo>
                  <a:cubicBezTo>
                    <a:pt x="516" y="36"/>
                    <a:pt x="506" y="36"/>
                    <a:pt x="496" y="38"/>
                  </a:cubicBezTo>
                  <a:cubicBezTo>
                    <a:pt x="470" y="43"/>
                    <a:pt x="447" y="59"/>
                    <a:pt x="422" y="64"/>
                  </a:cubicBezTo>
                  <a:cubicBezTo>
                    <a:pt x="396" y="69"/>
                    <a:pt x="370" y="73"/>
                    <a:pt x="347" y="80"/>
                  </a:cubicBezTo>
                  <a:cubicBezTo>
                    <a:pt x="321" y="87"/>
                    <a:pt x="297" y="94"/>
                    <a:pt x="273" y="103"/>
                  </a:cubicBezTo>
                  <a:cubicBezTo>
                    <a:pt x="249" y="110"/>
                    <a:pt x="223" y="112"/>
                    <a:pt x="203" y="120"/>
                  </a:cubicBezTo>
                  <a:cubicBezTo>
                    <a:pt x="180" y="129"/>
                    <a:pt x="158" y="141"/>
                    <a:pt x="139" y="152"/>
                  </a:cubicBezTo>
                  <a:cubicBezTo>
                    <a:pt x="116" y="166"/>
                    <a:pt x="96" y="178"/>
                    <a:pt x="79" y="191"/>
                  </a:cubicBezTo>
                  <a:cubicBezTo>
                    <a:pt x="57" y="207"/>
                    <a:pt x="38" y="223"/>
                    <a:pt x="26" y="241"/>
                  </a:cubicBezTo>
                  <a:cubicBezTo>
                    <a:pt x="10" y="262"/>
                    <a:pt x="5" y="287"/>
                    <a:pt x="5" y="310"/>
                  </a:cubicBezTo>
                  <a:cubicBezTo>
                    <a:pt x="5" y="349"/>
                    <a:pt x="3" y="349"/>
                    <a:pt x="3" y="388"/>
                  </a:cubicBezTo>
                  <a:cubicBezTo>
                    <a:pt x="3" y="426"/>
                    <a:pt x="8" y="426"/>
                    <a:pt x="8" y="466"/>
                  </a:cubicBezTo>
                  <a:lnTo>
                    <a:pt x="8" y="543"/>
                  </a:lnTo>
                  <a:cubicBezTo>
                    <a:pt x="8" y="581"/>
                    <a:pt x="4" y="581"/>
                    <a:pt x="4" y="621"/>
                  </a:cubicBezTo>
                  <a:cubicBezTo>
                    <a:pt x="4" y="660"/>
                    <a:pt x="1" y="660"/>
                    <a:pt x="1" y="698"/>
                  </a:cubicBezTo>
                  <a:cubicBezTo>
                    <a:pt x="1" y="737"/>
                    <a:pt x="9" y="737"/>
                    <a:pt x="9" y="776"/>
                  </a:cubicBezTo>
                  <a:cubicBezTo>
                    <a:pt x="9" y="815"/>
                    <a:pt x="16" y="815"/>
                    <a:pt x="16" y="854"/>
                  </a:cubicBezTo>
                  <a:cubicBezTo>
                    <a:pt x="16" y="892"/>
                    <a:pt x="10" y="892"/>
                    <a:pt x="10" y="932"/>
                  </a:cubicBezTo>
                  <a:cubicBezTo>
                    <a:pt x="10" y="970"/>
                    <a:pt x="16" y="970"/>
                    <a:pt x="16" y="1009"/>
                  </a:cubicBezTo>
                  <a:cubicBezTo>
                    <a:pt x="16" y="1047"/>
                    <a:pt x="17" y="1047"/>
                    <a:pt x="17" y="1087"/>
                  </a:cubicBezTo>
                  <a:cubicBezTo>
                    <a:pt x="17" y="1126"/>
                    <a:pt x="9" y="1126"/>
                    <a:pt x="9" y="1164"/>
                  </a:cubicBezTo>
                  <a:cubicBezTo>
                    <a:pt x="9" y="1203"/>
                    <a:pt x="3" y="1203"/>
                    <a:pt x="3" y="1242"/>
                  </a:cubicBezTo>
                  <a:cubicBezTo>
                    <a:pt x="3" y="1281"/>
                    <a:pt x="10" y="1281"/>
                    <a:pt x="10" y="1320"/>
                  </a:cubicBezTo>
                  <a:cubicBezTo>
                    <a:pt x="10" y="1358"/>
                    <a:pt x="9" y="1358"/>
                    <a:pt x="9" y="1398"/>
                  </a:cubicBezTo>
                  <a:lnTo>
                    <a:pt x="9" y="1475"/>
                  </a:lnTo>
                  <a:lnTo>
                    <a:pt x="9" y="1553"/>
                  </a:lnTo>
                  <a:cubicBezTo>
                    <a:pt x="9" y="1592"/>
                    <a:pt x="6" y="1592"/>
                    <a:pt x="6" y="1630"/>
                  </a:cubicBezTo>
                  <a:cubicBezTo>
                    <a:pt x="6" y="1669"/>
                    <a:pt x="5" y="1669"/>
                    <a:pt x="5" y="1708"/>
                  </a:cubicBezTo>
                  <a:cubicBezTo>
                    <a:pt x="5" y="1747"/>
                    <a:pt x="4" y="1747"/>
                    <a:pt x="4" y="1785"/>
                  </a:cubicBezTo>
                  <a:cubicBezTo>
                    <a:pt x="4" y="1824"/>
                    <a:pt x="5" y="1824"/>
                    <a:pt x="5" y="1864"/>
                  </a:cubicBezTo>
                  <a:cubicBezTo>
                    <a:pt x="5" y="1902"/>
                    <a:pt x="1" y="1902"/>
                    <a:pt x="1" y="1941"/>
                  </a:cubicBezTo>
                  <a:cubicBezTo>
                    <a:pt x="1" y="1979"/>
                    <a:pt x="3" y="1979"/>
                    <a:pt x="3" y="2018"/>
                  </a:cubicBezTo>
                  <a:cubicBezTo>
                    <a:pt x="3" y="2044"/>
                    <a:pt x="8" y="2069"/>
                    <a:pt x="9" y="2093"/>
                  </a:cubicBezTo>
                  <a:cubicBezTo>
                    <a:pt x="9" y="2119"/>
                    <a:pt x="8" y="2144"/>
                    <a:pt x="9" y="2168"/>
                  </a:cubicBezTo>
                  <a:cubicBezTo>
                    <a:pt x="10" y="2192"/>
                    <a:pt x="24" y="2216"/>
                    <a:pt x="26" y="2241"/>
                  </a:cubicBezTo>
                  <a:cubicBezTo>
                    <a:pt x="30" y="2264"/>
                    <a:pt x="26" y="2290"/>
                    <a:pt x="31" y="2315"/>
                  </a:cubicBezTo>
                  <a:cubicBezTo>
                    <a:pt x="35" y="2339"/>
                    <a:pt x="36" y="2364"/>
                    <a:pt x="41" y="2387"/>
                  </a:cubicBezTo>
                  <a:cubicBezTo>
                    <a:pt x="46" y="2412"/>
                    <a:pt x="53" y="2435"/>
                    <a:pt x="60" y="2459"/>
                  </a:cubicBezTo>
                  <a:cubicBezTo>
                    <a:pt x="67" y="2483"/>
                    <a:pt x="73" y="2507"/>
                    <a:pt x="81" y="2530"/>
                  </a:cubicBezTo>
                  <a:cubicBezTo>
                    <a:pt x="90" y="2552"/>
                    <a:pt x="92" y="2578"/>
                    <a:pt x="101" y="2601"/>
                  </a:cubicBezTo>
                  <a:cubicBezTo>
                    <a:pt x="111" y="2623"/>
                    <a:pt x="121" y="2647"/>
                    <a:pt x="131" y="2669"/>
                  </a:cubicBezTo>
                  <a:cubicBezTo>
                    <a:pt x="142" y="2692"/>
                    <a:pt x="155" y="2712"/>
                    <a:pt x="167" y="2733"/>
                  </a:cubicBezTo>
                  <a:cubicBezTo>
                    <a:pt x="180" y="2755"/>
                    <a:pt x="190" y="2777"/>
                    <a:pt x="203" y="2798"/>
                  </a:cubicBezTo>
                  <a:cubicBezTo>
                    <a:pt x="217" y="2819"/>
                    <a:pt x="235" y="2835"/>
                    <a:pt x="250" y="2855"/>
                  </a:cubicBezTo>
                  <a:cubicBezTo>
                    <a:pt x="265" y="2875"/>
                    <a:pt x="281" y="2893"/>
                    <a:pt x="297" y="2911"/>
                  </a:cubicBezTo>
                  <a:cubicBezTo>
                    <a:pt x="313" y="2930"/>
                    <a:pt x="322" y="2955"/>
                    <a:pt x="340" y="2973"/>
                  </a:cubicBezTo>
                  <a:cubicBezTo>
                    <a:pt x="357" y="2990"/>
                    <a:pt x="381" y="3001"/>
                    <a:pt x="400" y="3017"/>
                  </a:cubicBezTo>
                  <a:cubicBezTo>
                    <a:pt x="418" y="3033"/>
                    <a:pt x="437" y="3052"/>
                    <a:pt x="456" y="3067"/>
                  </a:cubicBezTo>
                  <a:cubicBezTo>
                    <a:pt x="476" y="3082"/>
                    <a:pt x="493" y="3099"/>
                    <a:pt x="515" y="3113"/>
                  </a:cubicBezTo>
                  <a:cubicBezTo>
                    <a:pt x="535" y="3125"/>
                    <a:pt x="560" y="3135"/>
                    <a:pt x="581" y="3147"/>
                  </a:cubicBezTo>
                  <a:cubicBezTo>
                    <a:pt x="603" y="3159"/>
                    <a:pt x="625" y="3168"/>
                    <a:pt x="648" y="3179"/>
                  </a:cubicBezTo>
                  <a:cubicBezTo>
                    <a:pt x="669" y="3190"/>
                    <a:pt x="692" y="3201"/>
                    <a:pt x="715" y="3211"/>
                  </a:cubicBezTo>
                  <a:cubicBezTo>
                    <a:pt x="738" y="3221"/>
                    <a:pt x="758" y="3238"/>
                    <a:pt x="781" y="3246"/>
                  </a:cubicBezTo>
                  <a:cubicBezTo>
                    <a:pt x="804" y="3254"/>
                    <a:pt x="831" y="3253"/>
                    <a:pt x="855" y="3260"/>
                  </a:cubicBezTo>
                  <a:cubicBezTo>
                    <a:pt x="879" y="3268"/>
                    <a:pt x="903" y="3279"/>
                    <a:pt x="926" y="3285"/>
                  </a:cubicBezTo>
                  <a:cubicBezTo>
                    <a:pt x="949" y="3291"/>
                    <a:pt x="974" y="3296"/>
                    <a:pt x="999" y="3301"/>
                  </a:cubicBezTo>
                  <a:cubicBezTo>
                    <a:pt x="1022" y="3306"/>
                    <a:pt x="1047" y="3308"/>
                    <a:pt x="1072" y="3312"/>
                  </a:cubicBezTo>
                  <a:cubicBezTo>
                    <a:pt x="1096" y="3317"/>
                    <a:pt x="1120" y="3321"/>
                    <a:pt x="1146" y="3325"/>
                  </a:cubicBezTo>
                  <a:cubicBezTo>
                    <a:pt x="1170" y="3328"/>
                    <a:pt x="1194" y="3330"/>
                    <a:pt x="1220" y="3333"/>
                  </a:cubicBezTo>
                  <a:cubicBezTo>
                    <a:pt x="1243" y="3335"/>
                    <a:pt x="1268" y="3341"/>
                    <a:pt x="1293" y="3343"/>
                  </a:cubicBezTo>
                  <a:cubicBezTo>
                    <a:pt x="1317" y="3345"/>
                    <a:pt x="1342" y="3349"/>
                    <a:pt x="1366" y="3350"/>
                  </a:cubicBezTo>
                  <a:cubicBezTo>
                    <a:pt x="1392" y="3351"/>
                    <a:pt x="1417" y="3360"/>
                    <a:pt x="1441" y="3360"/>
                  </a:cubicBezTo>
                  <a:cubicBezTo>
                    <a:pt x="1444" y="3360"/>
                    <a:pt x="1446" y="3360"/>
                    <a:pt x="1448" y="3360"/>
                  </a:cubicBezTo>
                  <a:cubicBezTo>
                    <a:pt x="1471" y="3360"/>
                    <a:pt x="1494" y="3356"/>
                    <a:pt x="1516" y="3356"/>
                  </a:cubicBezTo>
                  <a:cubicBezTo>
                    <a:pt x="1543" y="3356"/>
                    <a:pt x="1570" y="3351"/>
                    <a:pt x="1596" y="3350"/>
                  </a:cubicBezTo>
                  <a:cubicBezTo>
                    <a:pt x="1613" y="3350"/>
                    <a:pt x="1631" y="3351"/>
                    <a:pt x="1649" y="3351"/>
                  </a:cubicBezTo>
                  <a:cubicBezTo>
                    <a:pt x="1658" y="3351"/>
                    <a:pt x="1666" y="3351"/>
                    <a:pt x="1675" y="3350"/>
                  </a:cubicBezTo>
                  <a:cubicBezTo>
                    <a:pt x="1677" y="3350"/>
                    <a:pt x="1679" y="3350"/>
                    <a:pt x="1681" y="3350"/>
                  </a:cubicBezTo>
                  <a:cubicBezTo>
                    <a:pt x="1701" y="3350"/>
                    <a:pt x="1722" y="3354"/>
                    <a:pt x="1743" y="3354"/>
                  </a:cubicBezTo>
                  <a:cubicBezTo>
                    <a:pt x="1747" y="3354"/>
                    <a:pt x="1750" y="3354"/>
                    <a:pt x="1754" y="3354"/>
                  </a:cubicBezTo>
                  <a:cubicBezTo>
                    <a:pt x="1781" y="3351"/>
                    <a:pt x="1805" y="3340"/>
                    <a:pt x="1831" y="3338"/>
                  </a:cubicBezTo>
                  <a:cubicBezTo>
                    <a:pt x="1858" y="3333"/>
                    <a:pt x="1885" y="3335"/>
                    <a:pt x="1910" y="3332"/>
                  </a:cubicBezTo>
                  <a:cubicBezTo>
                    <a:pt x="1937" y="3328"/>
                    <a:pt x="1964" y="3327"/>
                    <a:pt x="1990" y="3321"/>
                  </a:cubicBezTo>
                  <a:cubicBezTo>
                    <a:pt x="2014" y="3316"/>
                    <a:pt x="2039" y="3300"/>
                    <a:pt x="2065" y="3295"/>
                  </a:cubicBezTo>
                  <a:cubicBezTo>
                    <a:pt x="2091" y="3287"/>
                    <a:pt x="2116" y="3284"/>
                    <a:pt x="2142" y="3278"/>
                  </a:cubicBezTo>
                  <a:cubicBezTo>
                    <a:pt x="2168" y="3270"/>
                    <a:pt x="2191" y="3257"/>
                    <a:pt x="2216" y="3249"/>
                  </a:cubicBezTo>
                  <a:cubicBezTo>
                    <a:pt x="2241" y="3239"/>
                    <a:pt x="2265" y="3230"/>
                    <a:pt x="2290" y="3221"/>
                  </a:cubicBezTo>
                  <a:cubicBezTo>
                    <a:pt x="2314" y="3210"/>
                    <a:pt x="2341" y="3207"/>
                    <a:pt x="2366" y="3197"/>
                  </a:cubicBezTo>
                  <a:cubicBezTo>
                    <a:pt x="2389" y="3186"/>
                    <a:pt x="2409" y="3165"/>
                    <a:pt x="2431" y="3152"/>
                  </a:cubicBezTo>
                  <a:cubicBezTo>
                    <a:pt x="2454" y="3140"/>
                    <a:pt x="2482" y="3135"/>
                    <a:pt x="2504" y="3120"/>
                  </a:cubicBezTo>
                  <a:cubicBezTo>
                    <a:pt x="2526" y="3106"/>
                    <a:pt x="2541" y="3083"/>
                    <a:pt x="2563" y="3067"/>
                  </a:cubicBezTo>
                  <a:cubicBezTo>
                    <a:pt x="2584" y="3050"/>
                    <a:pt x="2612" y="3045"/>
                    <a:pt x="2632" y="3028"/>
                  </a:cubicBezTo>
                  <a:cubicBezTo>
                    <a:pt x="2652" y="3011"/>
                    <a:pt x="2670" y="2992"/>
                    <a:pt x="2699" y="2969"/>
                  </a:cubicBezTo>
                  <a:cubicBezTo>
                    <a:pt x="2718" y="2951"/>
                    <a:pt x="2736" y="2932"/>
                    <a:pt x="2753" y="2911"/>
                  </a:cubicBezTo>
                  <a:cubicBezTo>
                    <a:pt x="2769" y="2892"/>
                    <a:pt x="2780" y="2865"/>
                    <a:pt x="2795" y="2844"/>
                  </a:cubicBezTo>
                  <a:cubicBezTo>
                    <a:pt x="2810" y="2822"/>
                    <a:pt x="2821" y="2798"/>
                    <a:pt x="2834" y="2775"/>
                  </a:cubicBezTo>
                  <a:cubicBezTo>
                    <a:pt x="2848" y="2754"/>
                    <a:pt x="2859" y="2731"/>
                    <a:pt x="2871" y="2707"/>
                  </a:cubicBezTo>
                  <a:cubicBezTo>
                    <a:pt x="2882" y="2684"/>
                    <a:pt x="2903" y="2664"/>
                    <a:pt x="2914" y="2640"/>
                  </a:cubicBezTo>
                  <a:cubicBezTo>
                    <a:pt x="2925" y="2616"/>
                    <a:pt x="2933" y="2590"/>
                    <a:pt x="2941" y="2565"/>
                  </a:cubicBezTo>
                  <a:cubicBezTo>
                    <a:pt x="2951" y="2541"/>
                    <a:pt x="2956" y="2514"/>
                    <a:pt x="2962" y="2488"/>
                  </a:cubicBezTo>
                  <a:cubicBezTo>
                    <a:pt x="2970" y="2463"/>
                    <a:pt x="2975" y="2438"/>
                    <a:pt x="2981" y="2411"/>
                  </a:cubicBezTo>
                  <a:cubicBezTo>
                    <a:pt x="2987" y="2385"/>
                    <a:pt x="2988" y="2358"/>
                    <a:pt x="2992" y="2332"/>
                  </a:cubicBezTo>
                  <a:cubicBezTo>
                    <a:pt x="2997" y="2306"/>
                    <a:pt x="3002" y="2281"/>
                    <a:pt x="3004" y="2255"/>
                  </a:cubicBezTo>
                  <a:cubicBezTo>
                    <a:pt x="3007" y="2229"/>
                    <a:pt x="3011" y="2202"/>
                    <a:pt x="3013" y="2175"/>
                  </a:cubicBezTo>
                  <a:cubicBezTo>
                    <a:pt x="3015" y="2150"/>
                    <a:pt x="3016" y="2123"/>
                    <a:pt x="3018" y="2096"/>
                  </a:cubicBezTo>
                  <a:lnTo>
                    <a:pt x="3018" y="2017"/>
                  </a:lnTo>
                  <a:cubicBezTo>
                    <a:pt x="3018" y="1979"/>
                    <a:pt x="3016" y="1979"/>
                    <a:pt x="3016" y="1941"/>
                  </a:cubicBezTo>
                  <a:cubicBezTo>
                    <a:pt x="3016" y="1903"/>
                    <a:pt x="3013" y="1903"/>
                    <a:pt x="3013" y="1865"/>
                  </a:cubicBezTo>
                  <a:cubicBezTo>
                    <a:pt x="3013" y="1827"/>
                    <a:pt x="3020" y="1827"/>
                    <a:pt x="3020" y="1789"/>
                  </a:cubicBezTo>
                  <a:cubicBezTo>
                    <a:pt x="3020" y="1751"/>
                    <a:pt x="3025" y="1751"/>
                    <a:pt x="3025" y="1712"/>
                  </a:cubicBezTo>
                  <a:cubicBezTo>
                    <a:pt x="3025" y="1674"/>
                    <a:pt x="3019" y="1674"/>
                    <a:pt x="3019" y="1635"/>
                  </a:cubicBezTo>
                  <a:cubicBezTo>
                    <a:pt x="3019" y="1598"/>
                    <a:pt x="3015" y="1598"/>
                    <a:pt x="3015" y="1559"/>
                  </a:cubicBezTo>
                  <a:lnTo>
                    <a:pt x="3015" y="1483"/>
                  </a:lnTo>
                  <a:cubicBezTo>
                    <a:pt x="3015" y="1446"/>
                    <a:pt x="3019" y="1446"/>
                    <a:pt x="3019" y="1406"/>
                  </a:cubicBezTo>
                  <a:cubicBezTo>
                    <a:pt x="3019" y="1369"/>
                    <a:pt x="3015" y="1368"/>
                    <a:pt x="3015" y="1330"/>
                  </a:cubicBezTo>
                  <a:cubicBezTo>
                    <a:pt x="3015" y="1293"/>
                    <a:pt x="3018" y="1293"/>
                    <a:pt x="3018" y="1254"/>
                  </a:cubicBezTo>
                  <a:cubicBezTo>
                    <a:pt x="3018" y="1217"/>
                    <a:pt x="3011" y="1217"/>
                    <a:pt x="3011" y="1178"/>
                  </a:cubicBezTo>
                  <a:cubicBezTo>
                    <a:pt x="3011" y="1138"/>
                    <a:pt x="3015" y="1138"/>
                    <a:pt x="3015" y="1101"/>
                  </a:cubicBezTo>
                  <a:cubicBezTo>
                    <a:pt x="3015" y="1064"/>
                    <a:pt x="3014" y="1064"/>
                    <a:pt x="3014" y="1025"/>
                  </a:cubicBezTo>
                  <a:cubicBezTo>
                    <a:pt x="3014" y="987"/>
                    <a:pt x="3019" y="987"/>
                    <a:pt x="3019" y="949"/>
                  </a:cubicBezTo>
                  <a:cubicBezTo>
                    <a:pt x="3019" y="911"/>
                    <a:pt x="3015" y="911"/>
                    <a:pt x="3015" y="873"/>
                  </a:cubicBezTo>
                  <a:cubicBezTo>
                    <a:pt x="3015" y="835"/>
                    <a:pt x="3018" y="835"/>
                    <a:pt x="3018" y="796"/>
                  </a:cubicBezTo>
                  <a:cubicBezTo>
                    <a:pt x="3018" y="758"/>
                    <a:pt x="3016" y="758"/>
                    <a:pt x="3016" y="720"/>
                  </a:cubicBezTo>
                  <a:cubicBezTo>
                    <a:pt x="3016" y="682"/>
                    <a:pt x="3009" y="681"/>
                    <a:pt x="3009" y="644"/>
                  </a:cubicBezTo>
                  <a:cubicBezTo>
                    <a:pt x="3009" y="606"/>
                    <a:pt x="3021" y="606"/>
                    <a:pt x="3021" y="568"/>
                  </a:cubicBezTo>
                  <a:cubicBezTo>
                    <a:pt x="3021" y="528"/>
                    <a:pt x="3013" y="530"/>
                    <a:pt x="3013" y="490"/>
                  </a:cubicBezTo>
                  <a:cubicBezTo>
                    <a:pt x="3013" y="452"/>
                    <a:pt x="3009" y="452"/>
                    <a:pt x="3009" y="414"/>
                  </a:cubicBezTo>
                  <a:cubicBezTo>
                    <a:pt x="3009" y="377"/>
                    <a:pt x="3018" y="377"/>
                    <a:pt x="3018" y="338"/>
                  </a:cubicBezTo>
                  <a:cubicBezTo>
                    <a:pt x="3018" y="301"/>
                    <a:pt x="3013" y="301"/>
                    <a:pt x="3013" y="262"/>
                  </a:cubicBezTo>
                  <a:cubicBezTo>
                    <a:pt x="3013" y="239"/>
                    <a:pt x="3007" y="216"/>
                    <a:pt x="2994" y="188"/>
                  </a:cubicBezTo>
                  <a:cubicBezTo>
                    <a:pt x="2986" y="167"/>
                    <a:pt x="2981" y="140"/>
                    <a:pt x="2964" y="116"/>
                  </a:cubicBezTo>
                  <a:cubicBezTo>
                    <a:pt x="2951" y="97"/>
                    <a:pt x="2929" y="77"/>
                    <a:pt x="2903" y="62"/>
                  </a:cubicBezTo>
                  <a:cubicBezTo>
                    <a:pt x="2882" y="50"/>
                    <a:pt x="2854" y="46"/>
                    <a:pt x="2826" y="38"/>
                  </a:cubicBezTo>
                  <a:cubicBezTo>
                    <a:pt x="2804" y="32"/>
                    <a:pt x="2775" y="32"/>
                    <a:pt x="2747" y="28"/>
                  </a:cubicBezTo>
                  <a:cubicBezTo>
                    <a:pt x="2721" y="25"/>
                    <a:pt x="2697" y="16"/>
                    <a:pt x="2668" y="14"/>
                  </a:cubicBezTo>
                  <a:cubicBezTo>
                    <a:pt x="2660" y="13"/>
                    <a:pt x="2651" y="13"/>
                    <a:pt x="2642" y="13"/>
                  </a:cubicBezTo>
                  <a:cubicBezTo>
                    <a:pt x="2625" y="13"/>
                    <a:pt x="2607" y="14"/>
                    <a:pt x="2587" y="14"/>
                  </a:cubicBezTo>
                  <a:cubicBezTo>
                    <a:pt x="2561" y="14"/>
                    <a:pt x="2536" y="19"/>
                    <a:pt x="2510" y="21"/>
                  </a:cubicBezTo>
                  <a:cubicBezTo>
                    <a:pt x="2507" y="21"/>
                    <a:pt x="2504" y="21"/>
                    <a:pt x="2501" y="21"/>
                  </a:cubicBezTo>
                  <a:cubicBezTo>
                    <a:pt x="2481" y="21"/>
                    <a:pt x="2461" y="19"/>
                    <a:pt x="2441" y="19"/>
                  </a:cubicBezTo>
                  <a:cubicBezTo>
                    <a:pt x="2438" y="19"/>
                    <a:pt x="2435" y="19"/>
                    <a:pt x="2432" y="19"/>
                  </a:cubicBezTo>
                  <a:cubicBezTo>
                    <a:pt x="2407" y="21"/>
                    <a:pt x="2382" y="28"/>
                    <a:pt x="2356" y="30"/>
                  </a:cubicBezTo>
                  <a:cubicBezTo>
                    <a:pt x="2329" y="33"/>
                    <a:pt x="2304" y="30"/>
                    <a:pt x="2279" y="34"/>
                  </a:cubicBezTo>
                  <a:cubicBezTo>
                    <a:pt x="2253" y="38"/>
                    <a:pt x="2229" y="45"/>
                    <a:pt x="2204" y="50"/>
                  </a:cubicBezTo>
                  <a:cubicBezTo>
                    <a:pt x="2178" y="56"/>
                    <a:pt x="2151" y="57"/>
                    <a:pt x="2127" y="62"/>
                  </a:cubicBezTo>
                  <a:cubicBezTo>
                    <a:pt x="2102" y="67"/>
                    <a:pt x="2079" y="81"/>
                    <a:pt x="2055" y="88"/>
                  </a:cubicBezTo>
                  <a:cubicBezTo>
                    <a:pt x="2029" y="96"/>
                    <a:pt x="2004" y="98"/>
                    <a:pt x="1980" y="107"/>
                  </a:cubicBezTo>
                  <a:cubicBezTo>
                    <a:pt x="1955" y="114"/>
                    <a:pt x="1931" y="118"/>
                    <a:pt x="1910" y="125"/>
                  </a:cubicBezTo>
                  <a:cubicBezTo>
                    <a:pt x="1888" y="135"/>
                    <a:pt x="1872" y="157"/>
                    <a:pt x="1853" y="168"/>
                  </a:cubicBezTo>
                  <a:cubicBezTo>
                    <a:pt x="1830" y="180"/>
                    <a:pt x="1803" y="182"/>
                    <a:pt x="1786" y="195"/>
                  </a:cubicBezTo>
                  <a:cubicBezTo>
                    <a:pt x="1763" y="212"/>
                    <a:pt x="1756" y="237"/>
                    <a:pt x="1744" y="254"/>
                  </a:cubicBezTo>
                  <a:cubicBezTo>
                    <a:pt x="1729" y="275"/>
                    <a:pt x="1719" y="292"/>
                    <a:pt x="1719" y="316"/>
                  </a:cubicBezTo>
                  <a:cubicBezTo>
                    <a:pt x="1719" y="355"/>
                    <a:pt x="1718" y="355"/>
                    <a:pt x="1718" y="394"/>
                  </a:cubicBezTo>
                  <a:cubicBezTo>
                    <a:pt x="1718" y="435"/>
                    <a:pt x="1717" y="435"/>
                    <a:pt x="1717" y="473"/>
                  </a:cubicBezTo>
                  <a:cubicBezTo>
                    <a:pt x="1717" y="514"/>
                    <a:pt x="1718" y="514"/>
                    <a:pt x="1718" y="553"/>
                  </a:cubicBezTo>
                  <a:lnTo>
                    <a:pt x="1718" y="632"/>
                  </a:lnTo>
                  <a:cubicBezTo>
                    <a:pt x="1718" y="671"/>
                    <a:pt x="1720" y="671"/>
                    <a:pt x="1720" y="710"/>
                  </a:cubicBezTo>
                  <a:cubicBezTo>
                    <a:pt x="1720" y="751"/>
                    <a:pt x="1722" y="751"/>
                    <a:pt x="1722" y="789"/>
                  </a:cubicBezTo>
                  <a:cubicBezTo>
                    <a:pt x="1722" y="828"/>
                    <a:pt x="1714" y="828"/>
                    <a:pt x="1714" y="867"/>
                  </a:cubicBezTo>
                  <a:cubicBezTo>
                    <a:pt x="1714" y="907"/>
                    <a:pt x="1722" y="907"/>
                    <a:pt x="1722" y="946"/>
                  </a:cubicBezTo>
                  <a:cubicBezTo>
                    <a:pt x="1722" y="985"/>
                    <a:pt x="1717" y="985"/>
                    <a:pt x="1717" y="1024"/>
                  </a:cubicBezTo>
                  <a:cubicBezTo>
                    <a:pt x="1717" y="1062"/>
                    <a:pt x="1724" y="1062"/>
                    <a:pt x="1724" y="1101"/>
                  </a:cubicBezTo>
                  <a:lnTo>
                    <a:pt x="1724" y="1179"/>
                  </a:lnTo>
                  <a:cubicBezTo>
                    <a:pt x="1724" y="1218"/>
                    <a:pt x="1717" y="1218"/>
                    <a:pt x="1717" y="1256"/>
                  </a:cubicBezTo>
                  <a:cubicBezTo>
                    <a:pt x="1717" y="1296"/>
                    <a:pt x="1720" y="1296"/>
                    <a:pt x="1720" y="1334"/>
                  </a:cubicBezTo>
                  <a:cubicBezTo>
                    <a:pt x="1720" y="1373"/>
                    <a:pt x="1717" y="1373"/>
                    <a:pt x="1717" y="1412"/>
                  </a:cubicBezTo>
                  <a:cubicBezTo>
                    <a:pt x="1717" y="1451"/>
                    <a:pt x="1719" y="1451"/>
                    <a:pt x="1719" y="1490"/>
                  </a:cubicBezTo>
                  <a:cubicBezTo>
                    <a:pt x="1719" y="1528"/>
                    <a:pt x="1708" y="1528"/>
                    <a:pt x="1708" y="1567"/>
                  </a:cubicBezTo>
                  <a:cubicBezTo>
                    <a:pt x="1708" y="1607"/>
                    <a:pt x="1713" y="1607"/>
                    <a:pt x="1713" y="1645"/>
                  </a:cubicBezTo>
                  <a:cubicBezTo>
                    <a:pt x="1713" y="1672"/>
                    <a:pt x="1723" y="1699"/>
                    <a:pt x="1723" y="1724"/>
                  </a:cubicBezTo>
                  <a:cubicBezTo>
                    <a:pt x="1723" y="1751"/>
                    <a:pt x="1720" y="1778"/>
                    <a:pt x="1720" y="1803"/>
                  </a:cubicBezTo>
                  <a:cubicBezTo>
                    <a:pt x="1720" y="1829"/>
                    <a:pt x="1707" y="1855"/>
                    <a:pt x="1707" y="1881"/>
                  </a:cubicBezTo>
                  <a:cubicBezTo>
                    <a:pt x="1706" y="1909"/>
                    <a:pt x="1708" y="1934"/>
                    <a:pt x="1707" y="1960"/>
                  </a:cubicBezTo>
                  <a:cubicBezTo>
                    <a:pt x="1707" y="1987"/>
                    <a:pt x="1704" y="2011"/>
                    <a:pt x="1703" y="2037"/>
                  </a:cubicBezTo>
                  <a:cubicBezTo>
                    <a:pt x="1702" y="2064"/>
                    <a:pt x="1706" y="2091"/>
                    <a:pt x="1704" y="2115"/>
                  </a:cubicBezTo>
                  <a:cubicBezTo>
                    <a:pt x="1703" y="2143"/>
                    <a:pt x="1697" y="2169"/>
                    <a:pt x="1696" y="2192"/>
                  </a:cubicBezTo>
                  <a:cubicBezTo>
                    <a:pt x="1693" y="2220"/>
                    <a:pt x="1692" y="2247"/>
                    <a:pt x="1690" y="2271"/>
                  </a:cubicBezTo>
                  <a:cubicBezTo>
                    <a:pt x="1686" y="2301"/>
                    <a:pt x="1686" y="2326"/>
                    <a:pt x="1681" y="2348"/>
                  </a:cubicBezTo>
                  <a:cubicBezTo>
                    <a:pt x="1675" y="2379"/>
                    <a:pt x="1661" y="2402"/>
                    <a:pt x="1649" y="2426"/>
                  </a:cubicBezTo>
                  <a:cubicBezTo>
                    <a:pt x="1634" y="2454"/>
                    <a:pt x="1623" y="2480"/>
                    <a:pt x="1601" y="2493"/>
                  </a:cubicBezTo>
                  <a:cubicBezTo>
                    <a:pt x="1578" y="2508"/>
                    <a:pt x="1548" y="2510"/>
                    <a:pt x="1518" y="2510"/>
                  </a:cubicBezTo>
                  <a:cubicBezTo>
                    <a:pt x="1486" y="2510"/>
                    <a:pt x="1460" y="2503"/>
                    <a:pt x="1435" y="2488"/>
                  </a:cubicBezTo>
                  <a:cubicBezTo>
                    <a:pt x="1412" y="2474"/>
                    <a:pt x="1390" y="2454"/>
                    <a:pt x="1375" y="2426"/>
                  </a:cubicBezTo>
                  <a:cubicBezTo>
                    <a:pt x="1363" y="2402"/>
                    <a:pt x="1355" y="2375"/>
                    <a:pt x="1347" y="2342"/>
                  </a:cubicBezTo>
                  <a:cubicBezTo>
                    <a:pt x="1342" y="2321"/>
                    <a:pt x="1343" y="2295"/>
                    <a:pt x="1338" y="2266"/>
                  </a:cubicBezTo>
                  <a:cubicBezTo>
                    <a:pt x="1336" y="2244"/>
                    <a:pt x="1321" y="2219"/>
                    <a:pt x="1318" y="2191"/>
                  </a:cubicBezTo>
                  <a:cubicBezTo>
                    <a:pt x="1316" y="2169"/>
                    <a:pt x="1327" y="2142"/>
                    <a:pt x="1326" y="2113"/>
                  </a:cubicBezTo>
                  <a:cubicBezTo>
                    <a:pt x="1323" y="2090"/>
                    <a:pt x="1322" y="2063"/>
                    <a:pt x="1321" y="2036"/>
                  </a:cubicBezTo>
                  <a:cubicBezTo>
                    <a:pt x="1320" y="2010"/>
                    <a:pt x="1313" y="1985"/>
                    <a:pt x="1312" y="1958"/>
                  </a:cubicBezTo>
                  <a:cubicBezTo>
                    <a:pt x="1312" y="1933"/>
                    <a:pt x="1310" y="1908"/>
                    <a:pt x="1310" y="1881"/>
                  </a:cubicBezTo>
                  <a:cubicBezTo>
                    <a:pt x="1310" y="1855"/>
                    <a:pt x="1307" y="1829"/>
                    <a:pt x="1307" y="1803"/>
                  </a:cubicBezTo>
                  <a:cubicBezTo>
                    <a:pt x="1307" y="1778"/>
                    <a:pt x="1306" y="1752"/>
                    <a:pt x="1306" y="1725"/>
                  </a:cubicBezTo>
                  <a:lnTo>
                    <a:pt x="1306" y="1647"/>
                  </a:lnTo>
                  <a:cubicBezTo>
                    <a:pt x="1306" y="1609"/>
                    <a:pt x="1316" y="1609"/>
                    <a:pt x="1316" y="1570"/>
                  </a:cubicBezTo>
                  <a:cubicBezTo>
                    <a:pt x="1316" y="1532"/>
                    <a:pt x="1306" y="1532"/>
                    <a:pt x="1306" y="1492"/>
                  </a:cubicBezTo>
                  <a:cubicBezTo>
                    <a:pt x="1306" y="1453"/>
                    <a:pt x="1315" y="1453"/>
                    <a:pt x="1315" y="1415"/>
                  </a:cubicBezTo>
                  <a:cubicBezTo>
                    <a:pt x="1315" y="1376"/>
                    <a:pt x="1304" y="1376"/>
                    <a:pt x="1304" y="1337"/>
                  </a:cubicBezTo>
                  <a:lnTo>
                    <a:pt x="1304" y="1260"/>
                  </a:lnTo>
                  <a:cubicBezTo>
                    <a:pt x="1304" y="1221"/>
                    <a:pt x="1311" y="1221"/>
                    <a:pt x="1311" y="1181"/>
                  </a:cubicBezTo>
                  <a:cubicBezTo>
                    <a:pt x="1311" y="1143"/>
                    <a:pt x="1304" y="1143"/>
                    <a:pt x="1304" y="1104"/>
                  </a:cubicBezTo>
                  <a:cubicBezTo>
                    <a:pt x="1304" y="1066"/>
                    <a:pt x="1307" y="1066"/>
                    <a:pt x="1307" y="1026"/>
                  </a:cubicBezTo>
                  <a:cubicBezTo>
                    <a:pt x="1307" y="989"/>
                    <a:pt x="1312" y="987"/>
                    <a:pt x="1312" y="950"/>
                  </a:cubicBezTo>
                  <a:cubicBezTo>
                    <a:pt x="1312" y="912"/>
                    <a:pt x="1300" y="912"/>
                    <a:pt x="1300" y="874"/>
                  </a:cubicBezTo>
                  <a:cubicBezTo>
                    <a:pt x="1300" y="835"/>
                    <a:pt x="1304" y="835"/>
                    <a:pt x="1304" y="796"/>
                  </a:cubicBezTo>
                  <a:cubicBezTo>
                    <a:pt x="1304" y="758"/>
                    <a:pt x="1302" y="758"/>
                    <a:pt x="1302" y="720"/>
                  </a:cubicBezTo>
                  <a:cubicBezTo>
                    <a:pt x="1302" y="681"/>
                    <a:pt x="1300" y="681"/>
                    <a:pt x="1300" y="643"/>
                  </a:cubicBezTo>
                  <a:cubicBezTo>
                    <a:pt x="1300" y="605"/>
                    <a:pt x="1312" y="605"/>
                    <a:pt x="1312" y="565"/>
                  </a:cubicBezTo>
                  <a:cubicBezTo>
                    <a:pt x="1312" y="527"/>
                    <a:pt x="1304" y="527"/>
                    <a:pt x="1304" y="488"/>
                  </a:cubicBezTo>
                  <a:cubicBezTo>
                    <a:pt x="1304" y="451"/>
                    <a:pt x="1310" y="451"/>
                    <a:pt x="1310" y="412"/>
                  </a:cubicBezTo>
                  <a:lnTo>
                    <a:pt x="1310" y="335"/>
                  </a:lnTo>
                  <a:cubicBezTo>
                    <a:pt x="1310" y="298"/>
                    <a:pt x="1299" y="298"/>
                    <a:pt x="1299" y="259"/>
                  </a:cubicBezTo>
                  <a:cubicBezTo>
                    <a:pt x="1299" y="237"/>
                    <a:pt x="1300" y="211"/>
                    <a:pt x="1286" y="183"/>
                  </a:cubicBezTo>
                  <a:cubicBezTo>
                    <a:pt x="1277" y="162"/>
                    <a:pt x="1268" y="135"/>
                    <a:pt x="1251" y="110"/>
                  </a:cubicBezTo>
                  <a:cubicBezTo>
                    <a:pt x="1236" y="92"/>
                    <a:pt x="1208" y="83"/>
                    <a:pt x="1183" y="71"/>
                  </a:cubicBezTo>
                  <a:cubicBezTo>
                    <a:pt x="1162" y="59"/>
                    <a:pt x="1141" y="40"/>
                    <a:pt x="1115" y="32"/>
                  </a:cubicBezTo>
                  <a:cubicBezTo>
                    <a:pt x="1091" y="23"/>
                    <a:pt x="1064" y="29"/>
                    <a:pt x="1036" y="25"/>
                  </a:cubicBezTo>
                  <a:cubicBezTo>
                    <a:pt x="1012" y="21"/>
                    <a:pt x="988" y="13"/>
                    <a:pt x="959" y="12"/>
                  </a:cubicBezTo>
                  <a:cubicBezTo>
                    <a:pt x="936" y="11"/>
                    <a:pt x="910" y="1"/>
                    <a:pt x="8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9070175" y="2575950"/>
              <a:ext cx="62950" cy="83100"/>
            </a:xfrm>
            <a:custGeom>
              <a:avLst/>
              <a:gdLst/>
              <a:ahLst/>
              <a:cxnLst/>
              <a:rect l="l" t="t" r="r" b="b"/>
              <a:pathLst>
                <a:path w="2518" h="3324" extrusionOk="0">
                  <a:moveTo>
                    <a:pt x="745" y="0"/>
                  </a:moveTo>
                  <a:cubicBezTo>
                    <a:pt x="705" y="0"/>
                    <a:pt x="705" y="5"/>
                    <a:pt x="667" y="5"/>
                  </a:cubicBezTo>
                  <a:cubicBezTo>
                    <a:pt x="628" y="5"/>
                    <a:pt x="628" y="1"/>
                    <a:pt x="590" y="1"/>
                  </a:cubicBezTo>
                  <a:cubicBezTo>
                    <a:pt x="550" y="1"/>
                    <a:pt x="550" y="5"/>
                    <a:pt x="511" y="5"/>
                  </a:cubicBezTo>
                  <a:cubicBezTo>
                    <a:pt x="484" y="5"/>
                    <a:pt x="457" y="12"/>
                    <a:pt x="431" y="14"/>
                  </a:cubicBezTo>
                  <a:cubicBezTo>
                    <a:pt x="429" y="14"/>
                    <a:pt x="428" y="14"/>
                    <a:pt x="426" y="14"/>
                  </a:cubicBezTo>
                  <a:cubicBezTo>
                    <a:pt x="403" y="14"/>
                    <a:pt x="381" y="8"/>
                    <a:pt x="359" y="8"/>
                  </a:cubicBezTo>
                  <a:cubicBezTo>
                    <a:pt x="356" y="8"/>
                    <a:pt x="354" y="8"/>
                    <a:pt x="351" y="9"/>
                  </a:cubicBezTo>
                  <a:cubicBezTo>
                    <a:pt x="322" y="10"/>
                    <a:pt x="296" y="23"/>
                    <a:pt x="271" y="26"/>
                  </a:cubicBezTo>
                  <a:cubicBezTo>
                    <a:pt x="243" y="30"/>
                    <a:pt x="216" y="31"/>
                    <a:pt x="193" y="36"/>
                  </a:cubicBezTo>
                  <a:cubicBezTo>
                    <a:pt x="163" y="43"/>
                    <a:pt x="138" y="51"/>
                    <a:pt x="118" y="60"/>
                  </a:cubicBezTo>
                  <a:cubicBezTo>
                    <a:pt x="95" y="71"/>
                    <a:pt x="70" y="78"/>
                    <a:pt x="54" y="94"/>
                  </a:cubicBezTo>
                  <a:cubicBezTo>
                    <a:pt x="38" y="111"/>
                    <a:pt x="24" y="134"/>
                    <a:pt x="17" y="156"/>
                  </a:cubicBezTo>
                  <a:cubicBezTo>
                    <a:pt x="8" y="178"/>
                    <a:pt x="4" y="202"/>
                    <a:pt x="4" y="229"/>
                  </a:cubicBezTo>
                  <a:cubicBezTo>
                    <a:pt x="4" y="268"/>
                    <a:pt x="2" y="268"/>
                    <a:pt x="2" y="306"/>
                  </a:cubicBezTo>
                  <a:cubicBezTo>
                    <a:pt x="2" y="346"/>
                    <a:pt x="4" y="346"/>
                    <a:pt x="4" y="385"/>
                  </a:cubicBezTo>
                  <a:cubicBezTo>
                    <a:pt x="4" y="423"/>
                    <a:pt x="2" y="423"/>
                    <a:pt x="2" y="462"/>
                  </a:cubicBezTo>
                  <a:cubicBezTo>
                    <a:pt x="2" y="501"/>
                    <a:pt x="7" y="501"/>
                    <a:pt x="7" y="540"/>
                  </a:cubicBezTo>
                  <a:lnTo>
                    <a:pt x="7" y="617"/>
                  </a:lnTo>
                  <a:cubicBezTo>
                    <a:pt x="7" y="657"/>
                    <a:pt x="3" y="657"/>
                    <a:pt x="3" y="695"/>
                  </a:cubicBezTo>
                  <a:cubicBezTo>
                    <a:pt x="3" y="734"/>
                    <a:pt x="0" y="734"/>
                    <a:pt x="0" y="772"/>
                  </a:cubicBezTo>
                  <a:cubicBezTo>
                    <a:pt x="0" y="812"/>
                    <a:pt x="8" y="812"/>
                    <a:pt x="8" y="850"/>
                  </a:cubicBezTo>
                  <a:cubicBezTo>
                    <a:pt x="8" y="889"/>
                    <a:pt x="14" y="889"/>
                    <a:pt x="14" y="928"/>
                  </a:cubicBezTo>
                  <a:cubicBezTo>
                    <a:pt x="14" y="967"/>
                    <a:pt x="9" y="967"/>
                    <a:pt x="9" y="1006"/>
                  </a:cubicBezTo>
                  <a:cubicBezTo>
                    <a:pt x="9" y="1044"/>
                    <a:pt x="14" y="1044"/>
                    <a:pt x="14" y="1083"/>
                  </a:cubicBezTo>
                  <a:cubicBezTo>
                    <a:pt x="14" y="1123"/>
                    <a:pt x="17" y="1123"/>
                    <a:pt x="17" y="1161"/>
                  </a:cubicBezTo>
                  <a:cubicBezTo>
                    <a:pt x="17" y="1200"/>
                    <a:pt x="8" y="1200"/>
                    <a:pt x="8" y="1238"/>
                  </a:cubicBezTo>
                  <a:cubicBezTo>
                    <a:pt x="8" y="1278"/>
                    <a:pt x="2" y="1278"/>
                    <a:pt x="2" y="1316"/>
                  </a:cubicBezTo>
                  <a:cubicBezTo>
                    <a:pt x="2" y="1355"/>
                    <a:pt x="9" y="1355"/>
                    <a:pt x="9" y="1394"/>
                  </a:cubicBezTo>
                  <a:cubicBezTo>
                    <a:pt x="9" y="1433"/>
                    <a:pt x="8" y="1433"/>
                    <a:pt x="8" y="1472"/>
                  </a:cubicBezTo>
                  <a:lnTo>
                    <a:pt x="8" y="1549"/>
                  </a:lnTo>
                  <a:lnTo>
                    <a:pt x="8" y="1627"/>
                  </a:lnTo>
                  <a:cubicBezTo>
                    <a:pt x="8" y="1666"/>
                    <a:pt x="6" y="1666"/>
                    <a:pt x="6" y="1704"/>
                  </a:cubicBezTo>
                  <a:cubicBezTo>
                    <a:pt x="6" y="1744"/>
                    <a:pt x="4" y="1744"/>
                    <a:pt x="4" y="1782"/>
                  </a:cubicBezTo>
                  <a:cubicBezTo>
                    <a:pt x="4" y="1821"/>
                    <a:pt x="3" y="1821"/>
                    <a:pt x="3" y="1859"/>
                  </a:cubicBezTo>
                  <a:cubicBezTo>
                    <a:pt x="3" y="1899"/>
                    <a:pt x="4" y="1899"/>
                    <a:pt x="4" y="1938"/>
                  </a:cubicBezTo>
                  <a:cubicBezTo>
                    <a:pt x="4" y="1976"/>
                    <a:pt x="0" y="1976"/>
                    <a:pt x="0" y="2015"/>
                  </a:cubicBezTo>
                  <a:cubicBezTo>
                    <a:pt x="0" y="2054"/>
                    <a:pt x="2" y="2054"/>
                    <a:pt x="2" y="2093"/>
                  </a:cubicBezTo>
                  <a:cubicBezTo>
                    <a:pt x="2" y="2132"/>
                    <a:pt x="7" y="2132"/>
                    <a:pt x="7" y="2170"/>
                  </a:cubicBezTo>
                  <a:cubicBezTo>
                    <a:pt x="7" y="2210"/>
                    <a:pt x="3" y="2210"/>
                    <a:pt x="3" y="2248"/>
                  </a:cubicBezTo>
                  <a:cubicBezTo>
                    <a:pt x="3" y="2287"/>
                    <a:pt x="13" y="2287"/>
                    <a:pt x="13" y="2325"/>
                  </a:cubicBezTo>
                  <a:cubicBezTo>
                    <a:pt x="13" y="2365"/>
                    <a:pt x="8" y="2365"/>
                    <a:pt x="8" y="2404"/>
                  </a:cubicBezTo>
                  <a:cubicBezTo>
                    <a:pt x="8" y="2442"/>
                    <a:pt x="6" y="2442"/>
                    <a:pt x="6" y="2481"/>
                  </a:cubicBezTo>
                  <a:cubicBezTo>
                    <a:pt x="6" y="2520"/>
                    <a:pt x="8" y="2520"/>
                    <a:pt x="8" y="2559"/>
                  </a:cubicBezTo>
                  <a:lnTo>
                    <a:pt x="8" y="2636"/>
                  </a:lnTo>
                  <a:cubicBezTo>
                    <a:pt x="8" y="2676"/>
                    <a:pt x="3" y="2676"/>
                    <a:pt x="3" y="2714"/>
                  </a:cubicBezTo>
                  <a:lnTo>
                    <a:pt x="3" y="2791"/>
                  </a:lnTo>
                  <a:cubicBezTo>
                    <a:pt x="3" y="2830"/>
                    <a:pt x="6" y="2830"/>
                    <a:pt x="6" y="2870"/>
                  </a:cubicBezTo>
                  <a:cubicBezTo>
                    <a:pt x="6" y="2908"/>
                    <a:pt x="4" y="2908"/>
                    <a:pt x="4" y="2947"/>
                  </a:cubicBezTo>
                  <a:cubicBezTo>
                    <a:pt x="4" y="2985"/>
                    <a:pt x="9" y="2985"/>
                    <a:pt x="9" y="3025"/>
                  </a:cubicBezTo>
                  <a:cubicBezTo>
                    <a:pt x="9" y="3063"/>
                    <a:pt x="11" y="3063"/>
                    <a:pt x="11" y="3102"/>
                  </a:cubicBezTo>
                  <a:cubicBezTo>
                    <a:pt x="11" y="3141"/>
                    <a:pt x="0" y="3141"/>
                    <a:pt x="0" y="3180"/>
                  </a:cubicBezTo>
                  <a:cubicBezTo>
                    <a:pt x="0" y="3205"/>
                    <a:pt x="17" y="3224"/>
                    <a:pt x="30" y="3241"/>
                  </a:cubicBezTo>
                  <a:cubicBezTo>
                    <a:pt x="44" y="3257"/>
                    <a:pt x="60" y="3272"/>
                    <a:pt x="84" y="3283"/>
                  </a:cubicBezTo>
                  <a:cubicBezTo>
                    <a:pt x="103" y="3289"/>
                    <a:pt x="127" y="3300"/>
                    <a:pt x="158" y="3306"/>
                  </a:cubicBezTo>
                  <a:cubicBezTo>
                    <a:pt x="180" y="3309"/>
                    <a:pt x="206" y="3307"/>
                    <a:pt x="236" y="3310"/>
                  </a:cubicBezTo>
                  <a:cubicBezTo>
                    <a:pt x="241" y="3310"/>
                    <a:pt x="246" y="3310"/>
                    <a:pt x="251" y="3310"/>
                  </a:cubicBezTo>
                  <a:cubicBezTo>
                    <a:pt x="265" y="3310"/>
                    <a:pt x="280" y="3309"/>
                    <a:pt x="296" y="3309"/>
                  </a:cubicBezTo>
                  <a:cubicBezTo>
                    <a:pt x="302" y="3309"/>
                    <a:pt x="307" y="3310"/>
                    <a:pt x="313" y="3310"/>
                  </a:cubicBezTo>
                  <a:cubicBezTo>
                    <a:pt x="338" y="3311"/>
                    <a:pt x="363" y="3312"/>
                    <a:pt x="391" y="3312"/>
                  </a:cubicBezTo>
                  <a:cubicBezTo>
                    <a:pt x="429" y="3312"/>
                    <a:pt x="430" y="3321"/>
                    <a:pt x="467" y="3321"/>
                  </a:cubicBezTo>
                  <a:cubicBezTo>
                    <a:pt x="505" y="3321"/>
                    <a:pt x="505" y="3311"/>
                    <a:pt x="544" y="3311"/>
                  </a:cubicBezTo>
                  <a:cubicBezTo>
                    <a:pt x="582" y="3311"/>
                    <a:pt x="582" y="3315"/>
                    <a:pt x="620" y="3315"/>
                  </a:cubicBezTo>
                  <a:cubicBezTo>
                    <a:pt x="659" y="3315"/>
                    <a:pt x="659" y="3312"/>
                    <a:pt x="697" y="3312"/>
                  </a:cubicBezTo>
                  <a:cubicBezTo>
                    <a:pt x="735" y="3312"/>
                    <a:pt x="735" y="3309"/>
                    <a:pt x="773" y="3309"/>
                  </a:cubicBezTo>
                  <a:cubicBezTo>
                    <a:pt x="811" y="3309"/>
                    <a:pt x="811" y="3310"/>
                    <a:pt x="849" y="3310"/>
                  </a:cubicBezTo>
                  <a:cubicBezTo>
                    <a:pt x="887" y="3310"/>
                    <a:pt x="887" y="3309"/>
                    <a:pt x="925" y="3309"/>
                  </a:cubicBezTo>
                  <a:cubicBezTo>
                    <a:pt x="964" y="3309"/>
                    <a:pt x="964" y="3311"/>
                    <a:pt x="1002" y="3311"/>
                  </a:cubicBezTo>
                  <a:cubicBezTo>
                    <a:pt x="1041" y="3311"/>
                    <a:pt x="1039" y="3314"/>
                    <a:pt x="1078" y="3314"/>
                  </a:cubicBezTo>
                  <a:cubicBezTo>
                    <a:pt x="1117" y="3314"/>
                    <a:pt x="1117" y="3321"/>
                    <a:pt x="1154" y="3321"/>
                  </a:cubicBezTo>
                  <a:cubicBezTo>
                    <a:pt x="1193" y="3321"/>
                    <a:pt x="1193" y="3315"/>
                    <a:pt x="1230" y="3315"/>
                  </a:cubicBezTo>
                  <a:cubicBezTo>
                    <a:pt x="1268" y="3315"/>
                    <a:pt x="1268" y="3311"/>
                    <a:pt x="1305" y="3311"/>
                  </a:cubicBezTo>
                  <a:cubicBezTo>
                    <a:pt x="1345" y="3311"/>
                    <a:pt x="1345" y="3314"/>
                    <a:pt x="1382" y="3314"/>
                  </a:cubicBezTo>
                  <a:cubicBezTo>
                    <a:pt x="1421" y="3314"/>
                    <a:pt x="1421" y="3322"/>
                    <a:pt x="1458" y="3322"/>
                  </a:cubicBezTo>
                  <a:cubicBezTo>
                    <a:pt x="1497" y="3322"/>
                    <a:pt x="1497" y="3314"/>
                    <a:pt x="1534" y="3314"/>
                  </a:cubicBezTo>
                  <a:cubicBezTo>
                    <a:pt x="1573" y="3314"/>
                    <a:pt x="1573" y="3319"/>
                    <a:pt x="1610" y="3319"/>
                  </a:cubicBezTo>
                  <a:cubicBezTo>
                    <a:pt x="1650" y="3319"/>
                    <a:pt x="1650" y="3323"/>
                    <a:pt x="1687" y="3323"/>
                  </a:cubicBezTo>
                  <a:cubicBezTo>
                    <a:pt x="1726" y="3323"/>
                    <a:pt x="1726" y="3314"/>
                    <a:pt x="1764" y="3314"/>
                  </a:cubicBezTo>
                  <a:cubicBezTo>
                    <a:pt x="1802" y="3314"/>
                    <a:pt x="1802" y="3316"/>
                    <a:pt x="1840" y="3316"/>
                  </a:cubicBezTo>
                  <a:cubicBezTo>
                    <a:pt x="1878" y="3316"/>
                    <a:pt x="1878" y="3311"/>
                    <a:pt x="1916" y="3311"/>
                  </a:cubicBezTo>
                  <a:lnTo>
                    <a:pt x="1993" y="3311"/>
                  </a:lnTo>
                  <a:cubicBezTo>
                    <a:pt x="2031" y="3311"/>
                    <a:pt x="2031" y="3321"/>
                    <a:pt x="2069" y="3321"/>
                  </a:cubicBezTo>
                  <a:cubicBezTo>
                    <a:pt x="2107" y="3321"/>
                    <a:pt x="2107" y="3311"/>
                    <a:pt x="2145" y="3311"/>
                  </a:cubicBezTo>
                  <a:cubicBezTo>
                    <a:pt x="2183" y="3311"/>
                    <a:pt x="2183" y="3321"/>
                    <a:pt x="2221" y="3321"/>
                  </a:cubicBezTo>
                  <a:cubicBezTo>
                    <a:pt x="2261" y="3321"/>
                    <a:pt x="2261" y="3310"/>
                    <a:pt x="2298" y="3310"/>
                  </a:cubicBezTo>
                  <a:cubicBezTo>
                    <a:pt x="2336" y="3310"/>
                    <a:pt x="2336" y="3324"/>
                    <a:pt x="2373" y="3324"/>
                  </a:cubicBezTo>
                  <a:cubicBezTo>
                    <a:pt x="2394" y="3324"/>
                    <a:pt x="2419" y="3310"/>
                    <a:pt x="2430" y="3278"/>
                  </a:cubicBezTo>
                  <a:cubicBezTo>
                    <a:pt x="2443" y="3262"/>
                    <a:pt x="2446" y="3236"/>
                    <a:pt x="2455" y="3209"/>
                  </a:cubicBezTo>
                  <a:cubicBezTo>
                    <a:pt x="2462" y="3190"/>
                    <a:pt x="2465" y="3165"/>
                    <a:pt x="2472" y="3139"/>
                  </a:cubicBezTo>
                  <a:cubicBezTo>
                    <a:pt x="2477" y="3116"/>
                    <a:pt x="2482" y="3089"/>
                    <a:pt x="2488" y="3059"/>
                  </a:cubicBezTo>
                  <a:cubicBezTo>
                    <a:pt x="2492" y="3035"/>
                    <a:pt x="2507" y="3009"/>
                    <a:pt x="2509" y="2979"/>
                  </a:cubicBezTo>
                  <a:cubicBezTo>
                    <a:pt x="2512" y="2952"/>
                    <a:pt x="2513" y="2925"/>
                    <a:pt x="2514" y="2896"/>
                  </a:cubicBezTo>
                  <a:cubicBezTo>
                    <a:pt x="2515" y="2870"/>
                    <a:pt x="2514" y="2843"/>
                    <a:pt x="2515" y="2813"/>
                  </a:cubicBezTo>
                  <a:cubicBezTo>
                    <a:pt x="2518" y="2786"/>
                    <a:pt x="2515" y="2758"/>
                    <a:pt x="2515" y="2730"/>
                  </a:cubicBezTo>
                  <a:cubicBezTo>
                    <a:pt x="2515" y="2704"/>
                    <a:pt x="2513" y="2676"/>
                    <a:pt x="2513" y="2647"/>
                  </a:cubicBezTo>
                  <a:cubicBezTo>
                    <a:pt x="2513" y="2622"/>
                    <a:pt x="2514" y="2597"/>
                    <a:pt x="2513" y="2575"/>
                  </a:cubicBezTo>
                  <a:cubicBezTo>
                    <a:pt x="2513" y="2549"/>
                    <a:pt x="2512" y="2526"/>
                    <a:pt x="2509" y="2502"/>
                  </a:cubicBezTo>
                  <a:cubicBezTo>
                    <a:pt x="2507" y="2474"/>
                    <a:pt x="2503" y="2452"/>
                    <a:pt x="2498" y="2430"/>
                  </a:cubicBezTo>
                  <a:cubicBezTo>
                    <a:pt x="2493" y="2403"/>
                    <a:pt x="2483" y="2381"/>
                    <a:pt x="2475" y="2363"/>
                  </a:cubicBezTo>
                  <a:cubicBezTo>
                    <a:pt x="2460" y="2336"/>
                    <a:pt x="2444" y="2325"/>
                    <a:pt x="2421" y="2325"/>
                  </a:cubicBezTo>
                  <a:cubicBezTo>
                    <a:pt x="2398" y="2325"/>
                    <a:pt x="2374" y="2330"/>
                    <a:pt x="2347" y="2330"/>
                  </a:cubicBezTo>
                  <a:cubicBezTo>
                    <a:pt x="2346" y="2330"/>
                    <a:pt x="2344" y="2330"/>
                    <a:pt x="2342" y="2330"/>
                  </a:cubicBezTo>
                  <a:cubicBezTo>
                    <a:pt x="2321" y="2330"/>
                    <a:pt x="2301" y="2324"/>
                    <a:pt x="2278" y="2324"/>
                  </a:cubicBezTo>
                  <a:cubicBezTo>
                    <a:pt x="2276" y="2324"/>
                    <a:pt x="2274" y="2324"/>
                    <a:pt x="2272" y="2324"/>
                  </a:cubicBezTo>
                  <a:cubicBezTo>
                    <a:pt x="2270" y="2324"/>
                    <a:pt x="2268" y="2325"/>
                    <a:pt x="2265" y="2325"/>
                  </a:cubicBezTo>
                  <a:cubicBezTo>
                    <a:pt x="2247" y="2325"/>
                    <a:pt x="2229" y="2322"/>
                    <a:pt x="2210" y="2322"/>
                  </a:cubicBezTo>
                  <a:cubicBezTo>
                    <a:pt x="2206" y="2322"/>
                    <a:pt x="2202" y="2322"/>
                    <a:pt x="2197" y="2322"/>
                  </a:cubicBezTo>
                  <a:cubicBezTo>
                    <a:pt x="2175" y="2322"/>
                    <a:pt x="2149" y="2330"/>
                    <a:pt x="2123" y="2331"/>
                  </a:cubicBezTo>
                  <a:cubicBezTo>
                    <a:pt x="2100" y="2333"/>
                    <a:pt x="2074" y="2336"/>
                    <a:pt x="2048" y="2338"/>
                  </a:cubicBezTo>
                  <a:cubicBezTo>
                    <a:pt x="2025" y="2339"/>
                    <a:pt x="1999" y="2340"/>
                    <a:pt x="1973" y="2341"/>
                  </a:cubicBezTo>
                  <a:cubicBezTo>
                    <a:pt x="1967" y="2342"/>
                    <a:pt x="1961" y="2342"/>
                    <a:pt x="1955" y="2342"/>
                  </a:cubicBezTo>
                  <a:cubicBezTo>
                    <a:pt x="1940" y="2342"/>
                    <a:pt x="1925" y="2341"/>
                    <a:pt x="1910" y="2341"/>
                  </a:cubicBezTo>
                  <a:cubicBezTo>
                    <a:pt x="1906" y="2341"/>
                    <a:pt x="1902" y="2341"/>
                    <a:pt x="1899" y="2341"/>
                  </a:cubicBezTo>
                  <a:cubicBezTo>
                    <a:pt x="1873" y="2344"/>
                    <a:pt x="1849" y="2349"/>
                    <a:pt x="1824" y="2350"/>
                  </a:cubicBezTo>
                  <a:cubicBezTo>
                    <a:pt x="1812" y="2351"/>
                    <a:pt x="1799" y="2351"/>
                    <a:pt x="1787" y="2351"/>
                  </a:cubicBezTo>
                  <a:cubicBezTo>
                    <a:pt x="1774" y="2351"/>
                    <a:pt x="1761" y="2351"/>
                    <a:pt x="1749" y="2351"/>
                  </a:cubicBezTo>
                  <a:cubicBezTo>
                    <a:pt x="1725" y="2352"/>
                    <a:pt x="1700" y="2361"/>
                    <a:pt x="1675" y="2362"/>
                  </a:cubicBezTo>
                  <a:cubicBezTo>
                    <a:pt x="1663" y="2362"/>
                    <a:pt x="1651" y="2362"/>
                    <a:pt x="1638" y="2362"/>
                  </a:cubicBezTo>
                  <a:cubicBezTo>
                    <a:pt x="1625" y="2362"/>
                    <a:pt x="1613" y="2362"/>
                    <a:pt x="1600" y="2363"/>
                  </a:cubicBezTo>
                  <a:cubicBezTo>
                    <a:pt x="1576" y="2365"/>
                    <a:pt x="1551" y="2368"/>
                    <a:pt x="1527" y="2370"/>
                  </a:cubicBezTo>
                  <a:cubicBezTo>
                    <a:pt x="1523" y="2371"/>
                    <a:pt x="1519" y="2371"/>
                    <a:pt x="1516" y="2371"/>
                  </a:cubicBezTo>
                  <a:cubicBezTo>
                    <a:pt x="1501" y="2371"/>
                    <a:pt x="1486" y="2370"/>
                    <a:pt x="1471" y="2370"/>
                  </a:cubicBezTo>
                  <a:cubicBezTo>
                    <a:pt x="1465" y="2370"/>
                    <a:pt x="1458" y="2370"/>
                    <a:pt x="1452" y="2370"/>
                  </a:cubicBezTo>
                  <a:cubicBezTo>
                    <a:pt x="1426" y="2373"/>
                    <a:pt x="1402" y="2378"/>
                    <a:pt x="1377" y="2379"/>
                  </a:cubicBezTo>
                  <a:cubicBezTo>
                    <a:pt x="1352" y="2381"/>
                    <a:pt x="1329" y="2381"/>
                    <a:pt x="1303" y="2382"/>
                  </a:cubicBezTo>
                  <a:cubicBezTo>
                    <a:pt x="1291" y="2346"/>
                    <a:pt x="1302" y="2345"/>
                    <a:pt x="1302" y="2307"/>
                  </a:cubicBezTo>
                  <a:cubicBezTo>
                    <a:pt x="1302" y="2270"/>
                    <a:pt x="1294" y="2270"/>
                    <a:pt x="1294" y="2232"/>
                  </a:cubicBezTo>
                  <a:cubicBezTo>
                    <a:pt x="1294" y="2195"/>
                    <a:pt x="1307" y="2195"/>
                    <a:pt x="1307" y="2157"/>
                  </a:cubicBezTo>
                  <a:cubicBezTo>
                    <a:pt x="1307" y="2120"/>
                    <a:pt x="1272" y="2105"/>
                    <a:pt x="1299" y="2079"/>
                  </a:cubicBezTo>
                  <a:cubicBezTo>
                    <a:pt x="1309" y="2069"/>
                    <a:pt x="1317" y="2066"/>
                    <a:pt x="1325" y="2066"/>
                  </a:cubicBezTo>
                  <a:cubicBezTo>
                    <a:pt x="1340" y="2066"/>
                    <a:pt x="1355" y="2076"/>
                    <a:pt x="1379" y="2077"/>
                  </a:cubicBezTo>
                  <a:cubicBezTo>
                    <a:pt x="1416" y="2078"/>
                    <a:pt x="1416" y="2087"/>
                    <a:pt x="1455" y="2088"/>
                  </a:cubicBezTo>
                  <a:cubicBezTo>
                    <a:pt x="1458" y="2088"/>
                    <a:pt x="1462" y="2088"/>
                    <a:pt x="1464" y="2088"/>
                  </a:cubicBezTo>
                  <a:cubicBezTo>
                    <a:pt x="1490" y="2088"/>
                    <a:pt x="1495" y="2084"/>
                    <a:pt x="1522" y="2084"/>
                  </a:cubicBezTo>
                  <a:cubicBezTo>
                    <a:pt x="1525" y="2084"/>
                    <a:pt x="1529" y="2084"/>
                    <a:pt x="1532" y="2084"/>
                  </a:cubicBezTo>
                  <a:cubicBezTo>
                    <a:pt x="1570" y="2084"/>
                    <a:pt x="1570" y="2084"/>
                    <a:pt x="1608" y="2087"/>
                  </a:cubicBezTo>
                  <a:cubicBezTo>
                    <a:pt x="1647" y="2088"/>
                    <a:pt x="1646" y="2095"/>
                    <a:pt x="1684" y="2097"/>
                  </a:cubicBezTo>
                  <a:cubicBezTo>
                    <a:pt x="1722" y="2098"/>
                    <a:pt x="1722" y="2099"/>
                    <a:pt x="1760" y="2100"/>
                  </a:cubicBezTo>
                  <a:cubicBezTo>
                    <a:pt x="1765" y="2101"/>
                    <a:pt x="1769" y="2101"/>
                    <a:pt x="1773" y="2101"/>
                  </a:cubicBezTo>
                  <a:cubicBezTo>
                    <a:pt x="1795" y="2101"/>
                    <a:pt x="1801" y="2097"/>
                    <a:pt x="1824" y="2097"/>
                  </a:cubicBezTo>
                  <a:cubicBezTo>
                    <a:pt x="1828" y="2097"/>
                    <a:pt x="1832" y="2097"/>
                    <a:pt x="1837" y="2097"/>
                  </a:cubicBezTo>
                  <a:cubicBezTo>
                    <a:pt x="1872" y="2097"/>
                    <a:pt x="1875" y="2093"/>
                    <a:pt x="1904" y="2093"/>
                  </a:cubicBezTo>
                  <a:cubicBezTo>
                    <a:pt x="1907" y="2093"/>
                    <a:pt x="1910" y="2093"/>
                    <a:pt x="1914" y="2093"/>
                  </a:cubicBezTo>
                  <a:cubicBezTo>
                    <a:pt x="1952" y="2094"/>
                    <a:pt x="1951" y="2099"/>
                    <a:pt x="1990" y="2100"/>
                  </a:cubicBezTo>
                  <a:cubicBezTo>
                    <a:pt x="2020" y="2100"/>
                    <a:pt x="2026" y="2099"/>
                    <a:pt x="2046" y="2099"/>
                  </a:cubicBezTo>
                  <a:cubicBezTo>
                    <a:pt x="2052" y="2099"/>
                    <a:pt x="2058" y="2099"/>
                    <a:pt x="2066" y="2099"/>
                  </a:cubicBezTo>
                  <a:cubicBezTo>
                    <a:pt x="2069" y="2100"/>
                    <a:pt x="2072" y="2100"/>
                    <a:pt x="2075" y="2100"/>
                  </a:cubicBezTo>
                  <a:cubicBezTo>
                    <a:pt x="2103" y="2100"/>
                    <a:pt x="2107" y="2095"/>
                    <a:pt x="2143" y="2095"/>
                  </a:cubicBezTo>
                  <a:cubicBezTo>
                    <a:pt x="2166" y="2095"/>
                    <a:pt x="2187" y="2092"/>
                    <a:pt x="2205" y="2074"/>
                  </a:cubicBezTo>
                  <a:cubicBezTo>
                    <a:pt x="2221" y="2061"/>
                    <a:pt x="2231" y="2041"/>
                    <a:pt x="2242" y="2015"/>
                  </a:cubicBezTo>
                  <a:cubicBezTo>
                    <a:pt x="2252" y="1996"/>
                    <a:pt x="2267" y="1976"/>
                    <a:pt x="2274" y="1951"/>
                  </a:cubicBezTo>
                  <a:cubicBezTo>
                    <a:pt x="2282" y="1929"/>
                    <a:pt x="2285" y="1906"/>
                    <a:pt x="2291" y="1879"/>
                  </a:cubicBezTo>
                  <a:cubicBezTo>
                    <a:pt x="2296" y="1856"/>
                    <a:pt x="2304" y="1833"/>
                    <a:pt x="2309" y="1806"/>
                  </a:cubicBezTo>
                  <a:cubicBezTo>
                    <a:pt x="2312" y="1782"/>
                    <a:pt x="2309" y="1758"/>
                    <a:pt x="2311" y="1731"/>
                  </a:cubicBezTo>
                  <a:cubicBezTo>
                    <a:pt x="2314" y="1708"/>
                    <a:pt x="2321" y="1683"/>
                    <a:pt x="2322" y="1658"/>
                  </a:cubicBezTo>
                  <a:cubicBezTo>
                    <a:pt x="2323" y="1633"/>
                    <a:pt x="2331" y="1608"/>
                    <a:pt x="2331" y="1583"/>
                  </a:cubicBezTo>
                  <a:cubicBezTo>
                    <a:pt x="2332" y="1559"/>
                    <a:pt x="2317" y="1533"/>
                    <a:pt x="2317" y="1508"/>
                  </a:cubicBezTo>
                  <a:cubicBezTo>
                    <a:pt x="2317" y="1482"/>
                    <a:pt x="2330" y="1458"/>
                    <a:pt x="2328" y="1436"/>
                  </a:cubicBezTo>
                  <a:cubicBezTo>
                    <a:pt x="2327" y="1412"/>
                    <a:pt x="2312" y="1390"/>
                    <a:pt x="2309" y="1369"/>
                  </a:cubicBezTo>
                  <a:cubicBezTo>
                    <a:pt x="2304" y="1342"/>
                    <a:pt x="2303" y="1319"/>
                    <a:pt x="2296" y="1300"/>
                  </a:cubicBezTo>
                  <a:cubicBezTo>
                    <a:pt x="2287" y="1275"/>
                    <a:pt x="2278" y="1256"/>
                    <a:pt x="2263" y="1241"/>
                  </a:cubicBezTo>
                  <a:cubicBezTo>
                    <a:pt x="2246" y="1224"/>
                    <a:pt x="2225" y="1215"/>
                    <a:pt x="2202" y="1215"/>
                  </a:cubicBezTo>
                  <a:cubicBezTo>
                    <a:pt x="2180" y="1215"/>
                    <a:pt x="2155" y="1217"/>
                    <a:pt x="2127" y="1217"/>
                  </a:cubicBezTo>
                  <a:cubicBezTo>
                    <a:pt x="2103" y="1217"/>
                    <a:pt x="2078" y="1219"/>
                    <a:pt x="2052" y="1219"/>
                  </a:cubicBezTo>
                  <a:cubicBezTo>
                    <a:pt x="2027" y="1219"/>
                    <a:pt x="2003" y="1221"/>
                    <a:pt x="1977" y="1222"/>
                  </a:cubicBezTo>
                  <a:cubicBezTo>
                    <a:pt x="1952" y="1222"/>
                    <a:pt x="1928" y="1224"/>
                    <a:pt x="1902" y="1225"/>
                  </a:cubicBezTo>
                  <a:cubicBezTo>
                    <a:pt x="1879" y="1225"/>
                    <a:pt x="1855" y="1220"/>
                    <a:pt x="1832" y="1220"/>
                  </a:cubicBezTo>
                  <a:cubicBezTo>
                    <a:pt x="1831" y="1220"/>
                    <a:pt x="1829" y="1220"/>
                    <a:pt x="1827" y="1220"/>
                  </a:cubicBezTo>
                  <a:cubicBezTo>
                    <a:pt x="1802" y="1220"/>
                    <a:pt x="1776" y="1228"/>
                    <a:pt x="1752" y="1230"/>
                  </a:cubicBezTo>
                  <a:cubicBezTo>
                    <a:pt x="1750" y="1230"/>
                    <a:pt x="1747" y="1230"/>
                    <a:pt x="1745" y="1230"/>
                  </a:cubicBezTo>
                  <a:cubicBezTo>
                    <a:pt x="1725" y="1230"/>
                    <a:pt x="1704" y="1226"/>
                    <a:pt x="1684" y="1226"/>
                  </a:cubicBezTo>
                  <a:cubicBezTo>
                    <a:pt x="1681" y="1226"/>
                    <a:pt x="1679" y="1226"/>
                    <a:pt x="1677" y="1226"/>
                  </a:cubicBezTo>
                  <a:cubicBezTo>
                    <a:pt x="1652" y="1228"/>
                    <a:pt x="1626" y="1236"/>
                    <a:pt x="1602" y="1237"/>
                  </a:cubicBezTo>
                  <a:cubicBezTo>
                    <a:pt x="1577" y="1238"/>
                    <a:pt x="1551" y="1238"/>
                    <a:pt x="1527" y="1240"/>
                  </a:cubicBezTo>
                  <a:cubicBezTo>
                    <a:pt x="1525" y="1240"/>
                    <a:pt x="1524" y="1240"/>
                    <a:pt x="1522" y="1240"/>
                  </a:cubicBezTo>
                  <a:cubicBezTo>
                    <a:pt x="1502" y="1240"/>
                    <a:pt x="1481" y="1235"/>
                    <a:pt x="1460" y="1235"/>
                  </a:cubicBezTo>
                  <a:cubicBezTo>
                    <a:pt x="1457" y="1235"/>
                    <a:pt x="1455" y="1235"/>
                    <a:pt x="1452" y="1235"/>
                  </a:cubicBezTo>
                  <a:cubicBezTo>
                    <a:pt x="1427" y="1235"/>
                    <a:pt x="1402" y="1240"/>
                    <a:pt x="1377" y="1241"/>
                  </a:cubicBezTo>
                  <a:cubicBezTo>
                    <a:pt x="1372" y="1242"/>
                    <a:pt x="1366" y="1242"/>
                    <a:pt x="1361" y="1242"/>
                  </a:cubicBezTo>
                  <a:cubicBezTo>
                    <a:pt x="1347" y="1242"/>
                    <a:pt x="1332" y="1241"/>
                    <a:pt x="1318" y="1241"/>
                  </a:cubicBezTo>
                  <a:cubicBezTo>
                    <a:pt x="1312" y="1241"/>
                    <a:pt x="1307" y="1241"/>
                    <a:pt x="1302" y="1241"/>
                  </a:cubicBezTo>
                  <a:cubicBezTo>
                    <a:pt x="1289" y="1205"/>
                    <a:pt x="1299" y="1203"/>
                    <a:pt x="1299" y="1163"/>
                  </a:cubicBezTo>
                  <a:cubicBezTo>
                    <a:pt x="1299" y="1125"/>
                    <a:pt x="1309" y="1125"/>
                    <a:pt x="1309" y="1086"/>
                  </a:cubicBezTo>
                  <a:cubicBezTo>
                    <a:pt x="1309" y="1048"/>
                    <a:pt x="1304" y="1048"/>
                    <a:pt x="1304" y="1008"/>
                  </a:cubicBezTo>
                  <a:cubicBezTo>
                    <a:pt x="1304" y="969"/>
                    <a:pt x="1283" y="964"/>
                    <a:pt x="1297" y="928"/>
                  </a:cubicBezTo>
                  <a:lnTo>
                    <a:pt x="1297" y="928"/>
                  </a:lnTo>
                  <a:cubicBezTo>
                    <a:pt x="1323" y="930"/>
                    <a:pt x="1357" y="930"/>
                    <a:pt x="1382" y="932"/>
                  </a:cubicBezTo>
                  <a:cubicBezTo>
                    <a:pt x="1409" y="935"/>
                    <a:pt x="1434" y="948"/>
                    <a:pt x="1459" y="951"/>
                  </a:cubicBezTo>
                  <a:cubicBezTo>
                    <a:pt x="1486" y="952"/>
                    <a:pt x="1513" y="953"/>
                    <a:pt x="1539" y="954"/>
                  </a:cubicBezTo>
                  <a:cubicBezTo>
                    <a:pt x="1564" y="958"/>
                    <a:pt x="1591" y="962"/>
                    <a:pt x="1616" y="963"/>
                  </a:cubicBezTo>
                  <a:cubicBezTo>
                    <a:pt x="1621" y="963"/>
                    <a:pt x="1627" y="963"/>
                    <a:pt x="1633" y="963"/>
                  </a:cubicBezTo>
                  <a:cubicBezTo>
                    <a:pt x="1648" y="963"/>
                    <a:pt x="1663" y="963"/>
                    <a:pt x="1679" y="963"/>
                  </a:cubicBezTo>
                  <a:cubicBezTo>
                    <a:pt x="1684" y="963"/>
                    <a:pt x="1690" y="963"/>
                    <a:pt x="1695" y="963"/>
                  </a:cubicBezTo>
                  <a:cubicBezTo>
                    <a:pt x="1722" y="965"/>
                    <a:pt x="1747" y="970"/>
                    <a:pt x="1773" y="973"/>
                  </a:cubicBezTo>
                  <a:cubicBezTo>
                    <a:pt x="1800" y="974"/>
                    <a:pt x="1825" y="975"/>
                    <a:pt x="1850" y="976"/>
                  </a:cubicBezTo>
                  <a:cubicBezTo>
                    <a:pt x="1861" y="977"/>
                    <a:pt x="1871" y="977"/>
                    <a:pt x="1881" y="977"/>
                  </a:cubicBezTo>
                  <a:cubicBezTo>
                    <a:pt x="1890" y="977"/>
                    <a:pt x="1898" y="977"/>
                    <a:pt x="1906" y="977"/>
                  </a:cubicBezTo>
                  <a:cubicBezTo>
                    <a:pt x="1914" y="977"/>
                    <a:pt x="1922" y="977"/>
                    <a:pt x="1930" y="978"/>
                  </a:cubicBezTo>
                  <a:cubicBezTo>
                    <a:pt x="1956" y="979"/>
                    <a:pt x="1982" y="985"/>
                    <a:pt x="2007" y="987"/>
                  </a:cubicBezTo>
                  <a:cubicBezTo>
                    <a:pt x="2010" y="987"/>
                    <a:pt x="2013" y="987"/>
                    <a:pt x="2016" y="987"/>
                  </a:cubicBezTo>
                  <a:cubicBezTo>
                    <a:pt x="2038" y="987"/>
                    <a:pt x="2060" y="981"/>
                    <a:pt x="2081" y="981"/>
                  </a:cubicBezTo>
                  <a:cubicBezTo>
                    <a:pt x="2083" y="981"/>
                    <a:pt x="2084" y="981"/>
                    <a:pt x="2086" y="981"/>
                  </a:cubicBezTo>
                  <a:cubicBezTo>
                    <a:pt x="2113" y="983"/>
                    <a:pt x="2138" y="990"/>
                    <a:pt x="2164" y="991"/>
                  </a:cubicBezTo>
                  <a:lnTo>
                    <a:pt x="2242" y="991"/>
                  </a:lnTo>
                  <a:cubicBezTo>
                    <a:pt x="2246" y="991"/>
                    <a:pt x="2251" y="991"/>
                    <a:pt x="2255" y="991"/>
                  </a:cubicBezTo>
                  <a:cubicBezTo>
                    <a:pt x="2279" y="991"/>
                    <a:pt x="2301" y="989"/>
                    <a:pt x="2322" y="989"/>
                  </a:cubicBezTo>
                  <a:cubicBezTo>
                    <a:pt x="2343" y="989"/>
                    <a:pt x="2362" y="978"/>
                    <a:pt x="2379" y="953"/>
                  </a:cubicBezTo>
                  <a:cubicBezTo>
                    <a:pt x="2391" y="937"/>
                    <a:pt x="2407" y="919"/>
                    <a:pt x="2417" y="892"/>
                  </a:cubicBezTo>
                  <a:cubicBezTo>
                    <a:pt x="2423" y="872"/>
                    <a:pt x="2419" y="845"/>
                    <a:pt x="2427" y="819"/>
                  </a:cubicBezTo>
                  <a:cubicBezTo>
                    <a:pt x="2432" y="796"/>
                    <a:pt x="2449" y="771"/>
                    <a:pt x="2454" y="742"/>
                  </a:cubicBezTo>
                  <a:cubicBezTo>
                    <a:pt x="2459" y="717"/>
                    <a:pt x="2462" y="690"/>
                    <a:pt x="2465" y="660"/>
                  </a:cubicBezTo>
                  <a:cubicBezTo>
                    <a:pt x="2467" y="635"/>
                    <a:pt x="2465" y="606"/>
                    <a:pt x="2466" y="577"/>
                  </a:cubicBezTo>
                  <a:cubicBezTo>
                    <a:pt x="2469" y="551"/>
                    <a:pt x="2469" y="523"/>
                    <a:pt x="2470" y="494"/>
                  </a:cubicBezTo>
                  <a:cubicBezTo>
                    <a:pt x="2472" y="467"/>
                    <a:pt x="2473" y="439"/>
                    <a:pt x="2473" y="411"/>
                  </a:cubicBezTo>
                  <a:lnTo>
                    <a:pt x="2473" y="328"/>
                  </a:lnTo>
                  <a:cubicBezTo>
                    <a:pt x="2473" y="303"/>
                    <a:pt x="2473" y="279"/>
                    <a:pt x="2472" y="256"/>
                  </a:cubicBezTo>
                  <a:cubicBezTo>
                    <a:pt x="2470" y="229"/>
                    <a:pt x="2478" y="204"/>
                    <a:pt x="2476" y="182"/>
                  </a:cubicBezTo>
                  <a:cubicBezTo>
                    <a:pt x="2473" y="155"/>
                    <a:pt x="2460" y="134"/>
                    <a:pt x="2455" y="112"/>
                  </a:cubicBezTo>
                  <a:cubicBezTo>
                    <a:pt x="2450" y="85"/>
                    <a:pt x="2449" y="59"/>
                    <a:pt x="2439" y="42"/>
                  </a:cubicBezTo>
                  <a:cubicBezTo>
                    <a:pt x="2424" y="15"/>
                    <a:pt x="2401" y="10"/>
                    <a:pt x="2378" y="10"/>
                  </a:cubicBezTo>
                  <a:lnTo>
                    <a:pt x="2299" y="10"/>
                  </a:lnTo>
                  <a:cubicBezTo>
                    <a:pt x="2258" y="10"/>
                    <a:pt x="2258" y="3"/>
                    <a:pt x="2220" y="3"/>
                  </a:cubicBezTo>
                  <a:cubicBezTo>
                    <a:pt x="2181" y="3"/>
                    <a:pt x="2181" y="10"/>
                    <a:pt x="2143" y="10"/>
                  </a:cubicBezTo>
                  <a:cubicBezTo>
                    <a:pt x="2103" y="10"/>
                    <a:pt x="2103" y="5"/>
                    <a:pt x="2065" y="5"/>
                  </a:cubicBezTo>
                  <a:cubicBezTo>
                    <a:pt x="2026" y="5"/>
                    <a:pt x="2026" y="1"/>
                    <a:pt x="1987" y="1"/>
                  </a:cubicBezTo>
                  <a:cubicBezTo>
                    <a:pt x="1948" y="1"/>
                    <a:pt x="1948" y="14"/>
                    <a:pt x="1909" y="14"/>
                  </a:cubicBezTo>
                  <a:cubicBezTo>
                    <a:pt x="1871" y="14"/>
                    <a:pt x="1871" y="10"/>
                    <a:pt x="1832" y="10"/>
                  </a:cubicBezTo>
                  <a:cubicBezTo>
                    <a:pt x="1792" y="10"/>
                    <a:pt x="1792" y="11"/>
                    <a:pt x="1754" y="11"/>
                  </a:cubicBezTo>
                  <a:cubicBezTo>
                    <a:pt x="1715" y="11"/>
                    <a:pt x="1715" y="14"/>
                    <a:pt x="1677" y="14"/>
                  </a:cubicBezTo>
                  <a:cubicBezTo>
                    <a:pt x="1637" y="14"/>
                    <a:pt x="1637" y="1"/>
                    <a:pt x="1599" y="1"/>
                  </a:cubicBezTo>
                  <a:cubicBezTo>
                    <a:pt x="1560" y="1"/>
                    <a:pt x="1560" y="10"/>
                    <a:pt x="1521" y="10"/>
                  </a:cubicBezTo>
                  <a:cubicBezTo>
                    <a:pt x="1482" y="10"/>
                    <a:pt x="1482" y="4"/>
                    <a:pt x="1443" y="4"/>
                  </a:cubicBezTo>
                  <a:lnTo>
                    <a:pt x="1366" y="4"/>
                  </a:lnTo>
                  <a:cubicBezTo>
                    <a:pt x="1327" y="4"/>
                    <a:pt x="1327" y="15"/>
                    <a:pt x="1288" y="15"/>
                  </a:cubicBezTo>
                  <a:cubicBezTo>
                    <a:pt x="1249" y="15"/>
                    <a:pt x="1249" y="6"/>
                    <a:pt x="1211" y="6"/>
                  </a:cubicBezTo>
                  <a:cubicBezTo>
                    <a:pt x="1171" y="6"/>
                    <a:pt x="1171" y="0"/>
                    <a:pt x="1133" y="0"/>
                  </a:cubicBezTo>
                  <a:cubicBezTo>
                    <a:pt x="1094" y="0"/>
                    <a:pt x="1094" y="14"/>
                    <a:pt x="1056" y="14"/>
                  </a:cubicBezTo>
                  <a:cubicBezTo>
                    <a:pt x="1016" y="14"/>
                    <a:pt x="1016" y="4"/>
                    <a:pt x="977" y="4"/>
                  </a:cubicBezTo>
                  <a:cubicBezTo>
                    <a:pt x="939" y="4"/>
                    <a:pt x="939" y="15"/>
                    <a:pt x="900" y="15"/>
                  </a:cubicBezTo>
                  <a:cubicBezTo>
                    <a:pt x="861" y="15"/>
                    <a:pt x="861" y="10"/>
                    <a:pt x="822" y="10"/>
                  </a:cubicBezTo>
                  <a:cubicBezTo>
                    <a:pt x="783" y="10"/>
                    <a:pt x="783" y="0"/>
                    <a:pt x="7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34"/>
          <p:cNvGrpSpPr/>
          <p:nvPr/>
        </p:nvGrpSpPr>
        <p:grpSpPr>
          <a:xfrm>
            <a:off x="4691640" y="246669"/>
            <a:ext cx="1015126" cy="1778403"/>
            <a:chOff x="5510575" y="174825"/>
            <a:chExt cx="718775" cy="1259225"/>
          </a:xfrm>
        </p:grpSpPr>
        <p:sp>
          <p:nvSpPr>
            <p:cNvPr id="907" name="Google Shape;907;p34"/>
            <p:cNvSpPr/>
            <p:nvPr/>
          </p:nvSpPr>
          <p:spPr>
            <a:xfrm>
              <a:off x="5510575" y="174825"/>
              <a:ext cx="457150" cy="421375"/>
            </a:xfrm>
            <a:custGeom>
              <a:avLst/>
              <a:gdLst/>
              <a:ahLst/>
              <a:cxnLst/>
              <a:rect l="l" t="t" r="r" b="b"/>
              <a:pathLst>
                <a:path w="18286" h="16855" extrusionOk="0">
                  <a:moveTo>
                    <a:pt x="9940" y="1"/>
                  </a:moveTo>
                  <a:cubicBezTo>
                    <a:pt x="7755" y="1"/>
                    <a:pt x="5337" y="1462"/>
                    <a:pt x="4109" y="2990"/>
                  </a:cubicBezTo>
                  <a:cubicBezTo>
                    <a:pt x="2386" y="5136"/>
                    <a:pt x="1" y="8744"/>
                    <a:pt x="2159" y="11385"/>
                  </a:cubicBezTo>
                  <a:cubicBezTo>
                    <a:pt x="3924" y="13123"/>
                    <a:pt x="5567" y="14952"/>
                    <a:pt x="7076" y="16855"/>
                  </a:cubicBezTo>
                  <a:cubicBezTo>
                    <a:pt x="10750" y="14203"/>
                    <a:pt x="14485" y="11503"/>
                    <a:pt x="18286" y="8760"/>
                  </a:cubicBezTo>
                  <a:cubicBezTo>
                    <a:pt x="16619" y="6217"/>
                    <a:pt x="14844" y="3762"/>
                    <a:pt x="12914" y="1327"/>
                  </a:cubicBezTo>
                  <a:cubicBezTo>
                    <a:pt x="12109" y="381"/>
                    <a:pt x="11055" y="1"/>
                    <a:pt x="99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5589225" y="284350"/>
              <a:ext cx="473050" cy="402100"/>
            </a:xfrm>
            <a:custGeom>
              <a:avLst/>
              <a:gdLst/>
              <a:ahLst/>
              <a:cxnLst/>
              <a:rect l="l" t="t" r="r" b="b"/>
              <a:pathLst>
                <a:path w="18922" h="16084" extrusionOk="0">
                  <a:moveTo>
                    <a:pt x="10998" y="0"/>
                  </a:moveTo>
                  <a:cubicBezTo>
                    <a:pt x="8802" y="0"/>
                    <a:pt x="6319" y="1327"/>
                    <a:pt x="4883" y="2689"/>
                  </a:cubicBezTo>
                  <a:cubicBezTo>
                    <a:pt x="2843" y="4622"/>
                    <a:pt x="0" y="8546"/>
                    <a:pt x="1942" y="11266"/>
                  </a:cubicBezTo>
                  <a:cubicBezTo>
                    <a:pt x="3124" y="12629"/>
                    <a:pt x="3686" y="13330"/>
                    <a:pt x="4746" y="14761"/>
                  </a:cubicBezTo>
                  <a:cubicBezTo>
                    <a:pt x="5632" y="15717"/>
                    <a:pt x="6930" y="16083"/>
                    <a:pt x="8309" y="16083"/>
                  </a:cubicBezTo>
                  <a:cubicBezTo>
                    <a:pt x="10095" y="16083"/>
                    <a:pt x="12015" y="15469"/>
                    <a:pt x="13350" y="14726"/>
                  </a:cubicBezTo>
                  <a:cubicBezTo>
                    <a:pt x="16054" y="13221"/>
                    <a:pt x="18922" y="9525"/>
                    <a:pt x="17297" y="6459"/>
                  </a:cubicBezTo>
                  <a:cubicBezTo>
                    <a:pt x="16376" y="4823"/>
                    <a:pt x="15366" y="3197"/>
                    <a:pt x="14289" y="1621"/>
                  </a:cubicBezTo>
                  <a:cubicBezTo>
                    <a:pt x="13468" y="454"/>
                    <a:pt x="12282" y="0"/>
                    <a:pt x="10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5959850" y="1114575"/>
              <a:ext cx="269500" cy="319475"/>
            </a:xfrm>
            <a:custGeom>
              <a:avLst/>
              <a:gdLst/>
              <a:ahLst/>
              <a:cxnLst/>
              <a:rect l="l" t="t" r="r" b="b"/>
              <a:pathLst>
                <a:path w="10780" h="12779" extrusionOk="0">
                  <a:moveTo>
                    <a:pt x="7791" y="1"/>
                  </a:moveTo>
                  <a:cubicBezTo>
                    <a:pt x="5923" y="334"/>
                    <a:pt x="4063" y="665"/>
                    <a:pt x="2206" y="996"/>
                  </a:cubicBezTo>
                  <a:cubicBezTo>
                    <a:pt x="1333" y="2367"/>
                    <a:pt x="890" y="3021"/>
                    <a:pt x="1" y="4269"/>
                  </a:cubicBezTo>
                  <a:cubicBezTo>
                    <a:pt x="1543" y="6517"/>
                    <a:pt x="2800" y="8744"/>
                    <a:pt x="3897" y="11131"/>
                  </a:cubicBezTo>
                  <a:cubicBezTo>
                    <a:pt x="4007" y="11396"/>
                    <a:pt x="4063" y="11529"/>
                    <a:pt x="4168" y="11797"/>
                  </a:cubicBezTo>
                  <a:cubicBezTo>
                    <a:pt x="4422" y="12441"/>
                    <a:pt x="4917" y="12778"/>
                    <a:pt x="5429" y="12778"/>
                  </a:cubicBezTo>
                  <a:cubicBezTo>
                    <a:pt x="5907" y="12778"/>
                    <a:pt x="6400" y="12484"/>
                    <a:pt x="6725" y="11872"/>
                  </a:cubicBezTo>
                  <a:cubicBezTo>
                    <a:pt x="6870" y="11600"/>
                    <a:pt x="6941" y="11463"/>
                    <a:pt x="7084" y="11188"/>
                  </a:cubicBezTo>
                  <a:cubicBezTo>
                    <a:pt x="8453" y="8531"/>
                    <a:pt x="9652" y="5790"/>
                    <a:pt x="10780" y="2958"/>
                  </a:cubicBezTo>
                  <a:cubicBezTo>
                    <a:pt x="9652" y="1713"/>
                    <a:pt x="9052" y="1121"/>
                    <a:pt x="77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6057250" y="1362375"/>
              <a:ext cx="81100" cy="71675"/>
            </a:xfrm>
            <a:custGeom>
              <a:avLst/>
              <a:gdLst/>
              <a:ahLst/>
              <a:cxnLst/>
              <a:rect l="l" t="t" r="r" b="b"/>
              <a:pathLst>
                <a:path w="3244" h="2867" extrusionOk="0">
                  <a:moveTo>
                    <a:pt x="1662" y="1"/>
                  </a:moveTo>
                  <a:cubicBezTo>
                    <a:pt x="1659" y="1"/>
                    <a:pt x="1656" y="1"/>
                    <a:pt x="1652" y="1"/>
                  </a:cubicBezTo>
                  <a:cubicBezTo>
                    <a:pt x="758" y="7"/>
                    <a:pt x="28" y="549"/>
                    <a:pt x="1" y="1219"/>
                  </a:cubicBezTo>
                  <a:cubicBezTo>
                    <a:pt x="111" y="1484"/>
                    <a:pt x="167" y="1617"/>
                    <a:pt x="272" y="1885"/>
                  </a:cubicBezTo>
                  <a:cubicBezTo>
                    <a:pt x="526" y="2529"/>
                    <a:pt x="1021" y="2866"/>
                    <a:pt x="1533" y="2866"/>
                  </a:cubicBezTo>
                  <a:cubicBezTo>
                    <a:pt x="2011" y="2866"/>
                    <a:pt x="2504" y="2572"/>
                    <a:pt x="2829" y="1960"/>
                  </a:cubicBezTo>
                  <a:cubicBezTo>
                    <a:pt x="2974" y="1688"/>
                    <a:pt x="3045" y="1551"/>
                    <a:pt x="3188" y="1276"/>
                  </a:cubicBezTo>
                  <a:cubicBezTo>
                    <a:pt x="3244" y="568"/>
                    <a:pt x="2552" y="1"/>
                    <a:pt x="16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5678825" y="412775"/>
              <a:ext cx="550450" cy="808575"/>
            </a:xfrm>
            <a:custGeom>
              <a:avLst/>
              <a:gdLst/>
              <a:ahLst/>
              <a:cxnLst/>
              <a:rect l="l" t="t" r="r" b="b"/>
              <a:pathLst>
                <a:path w="22018" h="32343" extrusionOk="0">
                  <a:moveTo>
                    <a:pt x="10059" y="1"/>
                  </a:moveTo>
                  <a:cubicBezTo>
                    <a:pt x="8190" y="1"/>
                    <a:pt x="6128" y="886"/>
                    <a:pt x="4889" y="1975"/>
                  </a:cubicBezTo>
                  <a:cubicBezTo>
                    <a:pt x="2874" y="3745"/>
                    <a:pt x="0" y="6783"/>
                    <a:pt x="1610" y="9592"/>
                  </a:cubicBezTo>
                  <a:cubicBezTo>
                    <a:pt x="6682" y="16882"/>
                    <a:pt x="9794" y="24346"/>
                    <a:pt x="11241" y="32341"/>
                  </a:cubicBezTo>
                  <a:lnTo>
                    <a:pt x="11242" y="32342"/>
                  </a:lnTo>
                  <a:cubicBezTo>
                    <a:pt x="12131" y="31094"/>
                    <a:pt x="12574" y="30440"/>
                    <a:pt x="13448" y="29069"/>
                  </a:cubicBezTo>
                  <a:cubicBezTo>
                    <a:pt x="15303" y="28738"/>
                    <a:pt x="17164" y="28407"/>
                    <a:pt x="19032" y="28076"/>
                  </a:cubicBezTo>
                  <a:cubicBezTo>
                    <a:pt x="20292" y="29195"/>
                    <a:pt x="20892" y="29787"/>
                    <a:pt x="22017" y="31032"/>
                  </a:cubicBezTo>
                  <a:lnTo>
                    <a:pt x="22017" y="31030"/>
                  </a:lnTo>
                  <a:cubicBezTo>
                    <a:pt x="21497" y="21052"/>
                    <a:pt x="18739" y="11411"/>
                    <a:pt x="13513" y="1786"/>
                  </a:cubicBezTo>
                  <a:cubicBezTo>
                    <a:pt x="12757" y="500"/>
                    <a:pt x="11462" y="1"/>
                    <a:pt x="10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5735575" y="417975"/>
              <a:ext cx="420175" cy="722600"/>
            </a:xfrm>
            <a:custGeom>
              <a:avLst/>
              <a:gdLst/>
              <a:ahLst/>
              <a:cxnLst/>
              <a:rect l="l" t="t" r="r" b="b"/>
              <a:pathLst>
                <a:path w="16807" h="28904" extrusionOk="0">
                  <a:moveTo>
                    <a:pt x="5977" y="0"/>
                  </a:moveTo>
                  <a:cubicBezTo>
                    <a:pt x="5969" y="0"/>
                    <a:pt x="5961" y="3"/>
                    <a:pt x="5953" y="8"/>
                  </a:cubicBezTo>
                  <a:cubicBezTo>
                    <a:pt x="5933" y="21"/>
                    <a:pt x="5928" y="46"/>
                    <a:pt x="5941" y="67"/>
                  </a:cubicBezTo>
                  <a:cubicBezTo>
                    <a:pt x="11805" y="8960"/>
                    <a:pt x="15332" y="18056"/>
                    <a:pt x="16720" y="27873"/>
                  </a:cubicBezTo>
                  <a:cubicBezTo>
                    <a:pt x="16724" y="27893"/>
                    <a:pt x="16741" y="27909"/>
                    <a:pt x="16762" y="27909"/>
                  </a:cubicBezTo>
                  <a:lnTo>
                    <a:pt x="16768" y="27909"/>
                  </a:lnTo>
                  <a:cubicBezTo>
                    <a:pt x="16790" y="27907"/>
                    <a:pt x="16806" y="27884"/>
                    <a:pt x="16804" y="27860"/>
                  </a:cubicBezTo>
                  <a:cubicBezTo>
                    <a:pt x="15414" y="18032"/>
                    <a:pt x="11883" y="8925"/>
                    <a:pt x="6012" y="20"/>
                  </a:cubicBezTo>
                  <a:cubicBezTo>
                    <a:pt x="6004" y="7"/>
                    <a:pt x="5990" y="0"/>
                    <a:pt x="5977" y="0"/>
                  </a:cubicBezTo>
                  <a:close/>
                  <a:moveTo>
                    <a:pt x="49" y="4431"/>
                  </a:moveTo>
                  <a:cubicBezTo>
                    <a:pt x="40" y="4431"/>
                    <a:pt x="31" y="4434"/>
                    <a:pt x="23" y="4439"/>
                  </a:cubicBezTo>
                  <a:cubicBezTo>
                    <a:pt x="4" y="4454"/>
                    <a:pt x="0" y="4481"/>
                    <a:pt x="14" y="4499"/>
                  </a:cubicBezTo>
                  <a:cubicBezTo>
                    <a:pt x="5700" y="12161"/>
                    <a:pt x="9338" y="20132"/>
                    <a:pt x="11138" y="28871"/>
                  </a:cubicBezTo>
                  <a:cubicBezTo>
                    <a:pt x="11141" y="28891"/>
                    <a:pt x="11159" y="28904"/>
                    <a:pt x="11178" y="28904"/>
                  </a:cubicBezTo>
                  <a:cubicBezTo>
                    <a:pt x="11181" y="28904"/>
                    <a:pt x="11183" y="28903"/>
                    <a:pt x="11185" y="28903"/>
                  </a:cubicBezTo>
                  <a:cubicBezTo>
                    <a:pt x="11186" y="28903"/>
                    <a:pt x="11187" y="28903"/>
                    <a:pt x="11188" y="28904"/>
                  </a:cubicBezTo>
                  <a:cubicBezTo>
                    <a:pt x="11211" y="28898"/>
                    <a:pt x="11226" y="28876"/>
                    <a:pt x="11221" y="28853"/>
                  </a:cubicBezTo>
                  <a:cubicBezTo>
                    <a:pt x="9420" y="20101"/>
                    <a:pt x="5777" y="12119"/>
                    <a:pt x="84" y="4449"/>
                  </a:cubicBezTo>
                  <a:cubicBezTo>
                    <a:pt x="75" y="4437"/>
                    <a:pt x="62" y="4431"/>
                    <a:pt x="49" y="44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5625100" y="337925"/>
              <a:ext cx="359875" cy="270325"/>
            </a:xfrm>
            <a:custGeom>
              <a:avLst/>
              <a:gdLst/>
              <a:ahLst/>
              <a:cxnLst/>
              <a:rect l="l" t="t" r="r" b="b"/>
              <a:pathLst>
                <a:path w="14395" h="10813" extrusionOk="0">
                  <a:moveTo>
                    <a:pt x="10952" y="0"/>
                  </a:moveTo>
                  <a:cubicBezTo>
                    <a:pt x="8863" y="0"/>
                    <a:pt x="6471" y="1146"/>
                    <a:pt x="5034" y="2409"/>
                  </a:cubicBezTo>
                  <a:cubicBezTo>
                    <a:pt x="2982" y="4213"/>
                    <a:pt x="1" y="8009"/>
                    <a:pt x="1848" y="10795"/>
                  </a:cubicBezTo>
                  <a:cubicBezTo>
                    <a:pt x="1858" y="10806"/>
                    <a:pt x="1871" y="10813"/>
                    <a:pt x="1885" y="10813"/>
                  </a:cubicBezTo>
                  <a:cubicBezTo>
                    <a:pt x="1892" y="10813"/>
                    <a:pt x="1901" y="10811"/>
                    <a:pt x="1907" y="10806"/>
                  </a:cubicBezTo>
                  <a:cubicBezTo>
                    <a:pt x="1928" y="10794"/>
                    <a:pt x="1933" y="10768"/>
                    <a:pt x="1919" y="10747"/>
                  </a:cubicBezTo>
                  <a:cubicBezTo>
                    <a:pt x="104" y="8010"/>
                    <a:pt x="3058" y="4257"/>
                    <a:pt x="5090" y="2473"/>
                  </a:cubicBezTo>
                  <a:cubicBezTo>
                    <a:pt x="6515" y="1222"/>
                    <a:pt x="8886" y="87"/>
                    <a:pt x="10950" y="87"/>
                  </a:cubicBezTo>
                  <a:cubicBezTo>
                    <a:pt x="11186" y="87"/>
                    <a:pt x="11418" y="101"/>
                    <a:pt x="11644" y="133"/>
                  </a:cubicBezTo>
                  <a:cubicBezTo>
                    <a:pt x="12802" y="293"/>
                    <a:pt x="13699" y="853"/>
                    <a:pt x="14310" y="1796"/>
                  </a:cubicBezTo>
                  <a:cubicBezTo>
                    <a:pt x="14318" y="1808"/>
                    <a:pt x="14332" y="1815"/>
                    <a:pt x="14346" y="1815"/>
                  </a:cubicBezTo>
                  <a:cubicBezTo>
                    <a:pt x="14354" y="1815"/>
                    <a:pt x="14362" y="1812"/>
                    <a:pt x="14369" y="1808"/>
                  </a:cubicBezTo>
                  <a:cubicBezTo>
                    <a:pt x="14387" y="1794"/>
                    <a:pt x="14395" y="1769"/>
                    <a:pt x="14381" y="1749"/>
                  </a:cubicBezTo>
                  <a:cubicBezTo>
                    <a:pt x="13756" y="784"/>
                    <a:pt x="12839" y="212"/>
                    <a:pt x="11656" y="47"/>
                  </a:cubicBezTo>
                  <a:cubicBezTo>
                    <a:pt x="11426" y="15"/>
                    <a:pt x="11191" y="0"/>
                    <a:pt x="109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4" name="Google Shape;914;p34"/>
          <p:cNvSpPr/>
          <p:nvPr/>
        </p:nvSpPr>
        <p:spPr>
          <a:xfrm>
            <a:off x="5491324" y="-223425"/>
            <a:ext cx="3629200" cy="3213000"/>
          </a:xfrm>
          <a:custGeom>
            <a:avLst/>
            <a:gdLst/>
            <a:ahLst/>
            <a:cxnLst/>
            <a:rect l="l" t="t" r="r" b="b"/>
            <a:pathLst>
              <a:path w="145168" h="128520" extrusionOk="0">
                <a:moveTo>
                  <a:pt x="888" y="88408"/>
                </a:moveTo>
                <a:cubicBezTo>
                  <a:pt x="-1084" y="98276"/>
                  <a:pt x="52" y="111484"/>
                  <a:pt x="7910" y="117771"/>
                </a:cubicBezTo>
                <a:cubicBezTo>
                  <a:pt x="24305" y="130889"/>
                  <a:pt x="52352" y="131656"/>
                  <a:pt x="70785" y="121601"/>
                </a:cubicBezTo>
                <a:cubicBezTo>
                  <a:pt x="79023" y="117107"/>
                  <a:pt x="84348" y="107201"/>
                  <a:pt x="86104" y="97983"/>
                </a:cubicBezTo>
                <a:cubicBezTo>
                  <a:pt x="88673" y="84502"/>
                  <a:pt x="81507" y="66835"/>
                  <a:pt x="91211" y="57131"/>
                </a:cubicBezTo>
                <a:cubicBezTo>
                  <a:pt x="99096" y="49246"/>
                  <a:pt x="113295" y="53947"/>
                  <a:pt x="124404" y="52981"/>
                </a:cubicBezTo>
                <a:cubicBezTo>
                  <a:pt x="130046" y="52491"/>
                  <a:pt x="135523" y="49126"/>
                  <a:pt x="139405" y="45002"/>
                </a:cubicBezTo>
                <a:cubicBezTo>
                  <a:pt x="145520" y="38505"/>
                  <a:pt x="146549" y="26796"/>
                  <a:pt x="143235" y="18512"/>
                </a:cubicBezTo>
                <a:cubicBezTo>
                  <a:pt x="139966" y="10340"/>
                  <a:pt x="132576" y="3272"/>
                  <a:pt x="124404" y="0"/>
                </a:cubicBezTo>
              </a:path>
            </a:pathLst>
          </a:custGeom>
          <a:noFill/>
          <a:ln w="9525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915" name="Google Shape;915;p34"/>
          <p:cNvSpPr/>
          <p:nvPr/>
        </p:nvSpPr>
        <p:spPr>
          <a:xfrm>
            <a:off x="3832333" y="317033"/>
            <a:ext cx="403075" cy="444933"/>
          </a:xfrm>
          <a:custGeom>
            <a:avLst/>
            <a:gdLst/>
            <a:ahLst/>
            <a:cxnLst/>
            <a:rect l="l" t="t" r="r" b="b"/>
            <a:pathLst>
              <a:path w="8652" h="9551" extrusionOk="0">
                <a:moveTo>
                  <a:pt x="8286" y="1"/>
                </a:moveTo>
                <a:cubicBezTo>
                  <a:pt x="8268" y="1"/>
                  <a:pt x="8250" y="3"/>
                  <a:pt x="8231" y="7"/>
                </a:cubicBezTo>
                <a:lnTo>
                  <a:pt x="209" y="1871"/>
                </a:lnTo>
                <a:cubicBezTo>
                  <a:pt x="80" y="1900"/>
                  <a:pt x="0" y="2027"/>
                  <a:pt x="31" y="2155"/>
                </a:cubicBezTo>
                <a:lnTo>
                  <a:pt x="149" y="2662"/>
                </a:lnTo>
                <a:cubicBezTo>
                  <a:pt x="167" y="2738"/>
                  <a:pt x="202" y="2810"/>
                  <a:pt x="252" y="2869"/>
                </a:cubicBezTo>
                <a:lnTo>
                  <a:pt x="5604" y="9327"/>
                </a:lnTo>
                <a:cubicBezTo>
                  <a:pt x="5730" y="9480"/>
                  <a:pt x="5904" y="9550"/>
                  <a:pt x="6075" y="9550"/>
                </a:cubicBezTo>
                <a:cubicBezTo>
                  <a:pt x="6343" y="9550"/>
                  <a:pt x="6606" y="9378"/>
                  <a:pt x="6679" y="9077"/>
                </a:cubicBezTo>
                <a:lnTo>
                  <a:pt x="8633" y="922"/>
                </a:lnTo>
                <a:cubicBezTo>
                  <a:pt x="8652" y="846"/>
                  <a:pt x="8652" y="767"/>
                  <a:pt x="8635" y="691"/>
                </a:cubicBezTo>
                <a:lnTo>
                  <a:pt x="8517" y="184"/>
                </a:lnTo>
                <a:cubicBezTo>
                  <a:pt x="8491" y="74"/>
                  <a:pt x="8394" y="1"/>
                  <a:pt x="828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6" name="Google Shape;916;p34"/>
          <p:cNvSpPr/>
          <p:nvPr/>
        </p:nvSpPr>
        <p:spPr>
          <a:xfrm rot="-3213952" flipH="1">
            <a:off x="7637374" y="3402376"/>
            <a:ext cx="639323" cy="705720"/>
          </a:xfrm>
          <a:custGeom>
            <a:avLst/>
            <a:gdLst/>
            <a:ahLst/>
            <a:cxnLst/>
            <a:rect l="l" t="t" r="r" b="b"/>
            <a:pathLst>
              <a:path w="8652" h="9551" extrusionOk="0">
                <a:moveTo>
                  <a:pt x="8286" y="1"/>
                </a:moveTo>
                <a:cubicBezTo>
                  <a:pt x="8268" y="1"/>
                  <a:pt x="8250" y="3"/>
                  <a:pt x="8231" y="7"/>
                </a:cubicBezTo>
                <a:lnTo>
                  <a:pt x="209" y="1871"/>
                </a:lnTo>
                <a:cubicBezTo>
                  <a:pt x="80" y="1900"/>
                  <a:pt x="0" y="2027"/>
                  <a:pt x="31" y="2155"/>
                </a:cubicBezTo>
                <a:lnTo>
                  <a:pt x="149" y="2662"/>
                </a:lnTo>
                <a:cubicBezTo>
                  <a:pt x="167" y="2738"/>
                  <a:pt x="202" y="2810"/>
                  <a:pt x="252" y="2869"/>
                </a:cubicBezTo>
                <a:lnTo>
                  <a:pt x="5604" y="9327"/>
                </a:lnTo>
                <a:cubicBezTo>
                  <a:pt x="5730" y="9480"/>
                  <a:pt x="5904" y="9550"/>
                  <a:pt x="6075" y="9550"/>
                </a:cubicBezTo>
                <a:cubicBezTo>
                  <a:pt x="6343" y="9550"/>
                  <a:pt x="6606" y="9378"/>
                  <a:pt x="6679" y="9077"/>
                </a:cubicBezTo>
                <a:lnTo>
                  <a:pt x="8633" y="922"/>
                </a:lnTo>
                <a:cubicBezTo>
                  <a:pt x="8652" y="846"/>
                  <a:pt x="8652" y="767"/>
                  <a:pt x="8635" y="691"/>
                </a:cubicBezTo>
                <a:lnTo>
                  <a:pt x="8517" y="184"/>
                </a:lnTo>
                <a:cubicBezTo>
                  <a:pt x="8491" y="74"/>
                  <a:pt x="8394" y="1"/>
                  <a:pt x="828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7" name="Google Shape;917;p34"/>
          <p:cNvGrpSpPr/>
          <p:nvPr/>
        </p:nvGrpSpPr>
        <p:grpSpPr>
          <a:xfrm>
            <a:off x="7597850" y="548893"/>
            <a:ext cx="441993" cy="384660"/>
            <a:chOff x="3323450" y="2074375"/>
            <a:chExt cx="379100" cy="329925"/>
          </a:xfrm>
        </p:grpSpPr>
        <p:sp>
          <p:nvSpPr>
            <p:cNvPr id="918" name="Google Shape;918;p34"/>
            <p:cNvSpPr/>
            <p:nvPr/>
          </p:nvSpPr>
          <p:spPr>
            <a:xfrm>
              <a:off x="3390125" y="2122750"/>
              <a:ext cx="199600" cy="160575"/>
            </a:xfrm>
            <a:custGeom>
              <a:avLst/>
              <a:gdLst/>
              <a:ahLst/>
              <a:cxnLst/>
              <a:rect l="l" t="t" r="r" b="b"/>
              <a:pathLst>
                <a:path w="7984" h="6423" extrusionOk="0">
                  <a:moveTo>
                    <a:pt x="4860" y="408"/>
                  </a:moveTo>
                  <a:cubicBezTo>
                    <a:pt x="4899" y="409"/>
                    <a:pt x="4939" y="409"/>
                    <a:pt x="4978" y="410"/>
                  </a:cubicBezTo>
                  <a:cubicBezTo>
                    <a:pt x="4998" y="410"/>
                    <a:pt x="5017" y="412"/>
                    <a:pt x="5037" y="412"/>
                  </a:cubicBezTo>
                  <a:cubicBezTo>
                    <a:pt x="5057" y="413"/>
                    <a:pt x="5076" y="415"/>
                    <a:pt x="5094" y="415"/>
                  </a:cubicBezTo>
                  <a:cubicBezTo>
                    <a:pt x="5134" y="418"/>
                    <a:pt x="5173" y="419"/>
                    <a:pt x="5210" y="421"/>
                  </a:cubicBezTo>
                  <a:cubicBezTo>
                    <a:pt x="5249" y="425"/>
                    <a:pt x="5287" y="428"/>
                    <a:pt x="5325" y="432"/>
                  </a:cubicBezTo>
                  <a:cubicBezTo>
                    <a:pt x="5345" y="434"/>
                    <a:pt x="5363" y="436"/>
                    <a:pt x="5383" y="437"/>
                  </a:cubicBezTo>
                  <a:cubicBezTo>
                    <a:pt x="5403" y="440"/>
                    <a:pt x="5421" y="442"/>
                    <a:pt x="5440" y="445"/>
                  </a:cubicBezTo>
                  <a:cubicBezTo>
                    <a:pt x="5478" y="450"/>
                    <a:pt x="5515" y="453"/>
                    <a:pt x="5553" y="459"/>
                  </a:cubicBezTo>
                  <a:cubicBezTo>
                    <a:pt x="5591" y="464"/>
                    <a:pt x="5626" y="471"/>
                    <a:pt x="5664" y="477"/>
                  </a:cubicBezTo>
                  <a:cubicBezTo>
                    <a:pt x="5959" y="525"/>
                    <a:pt x="6238" y="601"/>
                    <a:pt x="6502" y="698"/>
                  </a:cubicBezTo>
                  <a:cubicBezTo>
                    <a:pt x="6568" y="721"/>
                    <a:pt x="6633" y="748"/>
                    <a:pt x="6695" y="773"/>
                  </a:cubicBezTo>
                  <a:cubicBezTo>
                    <a:pt x="6727" y="785"/>
                    <a:pt x="6758" y="800"/>
                    <a:pt x="6790" y="815"/>
                  </a:cubicBezTo>
                  <a:cubicBezTo>
                    <a:pt x="6821" y="828"/>
                    <a:pt x="6851" y="843"/>
                    <a:pt x="6882" y="857"/>
                  </a:cubicBezTo>
                  <a:cubicBezTo>
                    <a:pt x="6883" y="857"/>
                    <a:pt x="6883" y="857"/>
                    <a:pt x="6883" y="858"/>
                  </a:cubicBezTo>
                  <a:lnTo>
                    <a:pt x="6885" y="858"/>
                  </a:lnTo>
                  <a:lnTo>
                    <a:pt x="6886" y="859"/>
                  </a:lnTo>
                  <a:lnTo>
                    <a:pt x="6888" y="860"/>
                  </a:lnTo>
                  <a:lnTo>
                    <a:pt x="6896" y="865"/>
                  </a:lnTo>
                  <a:lnTo>
                    <a:pt x="6909" y="873"/>
                  </a:lnTo>
                  <a:lnTo>
                    <a:pt x="6921" y="881"/>
                  </a:lnTo>
                  <a:cubicBezTo>
                    <a:pt x="6923" y="882"/>
                    <a:pt x="6925" y="884"/>
                    <a:pt x="6926" y="885"/>
                  </a:cubicBezTo>
                  <a:lnTo>
                    <a:pt x="6930" y="887"/>
                  </a:lnTo>
                  <a:cubicBezTo>
                    <a:pt x="6941" y="896"/>
                    <a:pt x="6951" y="902"/>
                    <a:pt x="6957" y="909"/>
                  </a:cubicBezTo>
                  <a:lnTo>
                    <a:pt x="6968" y="918"/>
                  </a:lnTo>
                  <a:lnTo>
                    <a:pt x="6969" y="919"/>
                  </a:lnTo>
                  <a:cubicBezTo>
                    <a:pt x="6969" y="919"/>
                    <a:pt x="6971" y="922"/>
                    <a:pt x="6969" y="922"/>
                  </a:cubicBezTo>
                  <a:lnTo>
                    <a:pt x="6966" y="924"/>
                  </a:lnTo>
                  <a:lnTo>
                    <a:pt x="6956" y="929"/>
                  </a:lnTo>
                  <a:cubicBezTo>
                    <a:pt x="6945" y="934"/>
                    <a:pt x="6935" y="941"/>
                    <a:pt x="6924" y="946"/>
                  </a:cubicBezTo>
                  <a:cubicBezTo>
                    <a:pt x="6914" y="951"/>
                    <a:pt x="6907" y="956"/>
                    <a:pt x="6898" y="960"/>
                  </a:cubicBezTo>
                  <a:lnTo>
                    <a:pt x="6896" y="961"/>
                  </a:lnTo>
                  <a:lnTo>
                    <a:pt x="6875" y="976"/>
                  </a:lnTo>
                  <a:cubicBezTo>
                    <a:pt x="6862" y="986"/>
                    <a:pt x="6849" y="997"/>
                    <a:pt x="6835" y="1005"/>
                  </a:cubicBezTo>
                  <a:cubicBezTo>
                    <a:pt x="6808" y="1025"/>
                    <a:pt x="6783" y="1045"/>
                    <a:pt x="6756" y="1063"/>
                  </a:cubicBezTo>
                  <a:cubicBezTo>
                    <a:pt x="6547" y="1218"/>
                    <a:pt x="6345" y="1368"/>
                    <a:pt x="6150" y="1516"/>
                  </a:cubicBezTo>
                  <a:cubicBezTo>
                    <a:pt x="2067" y="4617"/>
                    <a:pt x="767" y="5598"/>
                    <a:pt x="442" y="6009"/>
                  </a:cubicBezTo>
                  <a:cubicBezTo>
                    <a:pt x="434" y="5970"/>
                    <a:pt x="427" y="5928"/>
                    <a:pt x="418" y="5880"/>
                  </a:cubicBezTo>
                  <a:cubicBezTo>
                    <a:pt x="410" y="5843"/>
                    <a:pt x="405" y="5804"/>
                    <a:pt x="398" y="5761"/>
                  </a:cubicBezTo>
                  <a:cubicBezTo>
                    <a:pt x="394" y="5740"/>
                    <a:pt x="391" y="5718"/>
                    <a:pt x="387" y="5697"/>
                  </a:cubicBezTo>
                  <a:cubicBezTo>
                    <a:pt x="383" y="5673"/>
                    <a:pt x="382" y="5650"/>
                    <a:pt x="377" y="5628"/>
                  </a:cubicBezTo>
                  <a:cubicBezTo>
                    <a:pt x="352" y="5440"/>
                    <a:pt x="334" y="5215"/>
                    <a:pt x="338" y="4965"/>
                  </a:cubicBezTo>
                  <a:cubicBezTo>
                    <a:pt x="340" y="4717"/>
                    <a:pt x="361" y="4444"/>
                    <a:pt x="411" y="4164"/>
                  </a:cubicBezTo>
                  <a:cubicBezTo>
                    <a:pt x="459" y="3884"/>
                    <a:pt x="537" y="3599"/>
                    <a:pt x="636" y="3322"/>
                  </a:cubicBezTo>
                  <a:cubicBezTo>
                    <a:pt x="736" y="3045"/>
                    <a:pt x="864" y="2782"/>
                    <a:pt x="1002" y="2544"/>
                  </a:cubicBezTo>
                  <a:cubicBezTo>
                    <a:pt x="1140" y="2304"/>
                    <a:pt x="1295" y="2090"/>
                    <a:pt x="1445" y="1912"/>
                  </a:cubicBezTo>
                  <a:cubicBezTo>
                    <a:pt x="1484" y="1868"/>
                    <a:pt x="1520" y="1825"/>
                    <a:pt x="1557" y="1784"/>
                  </a:cubicBezTo>
                  <a:cubicBezTo>
                    <a:pt x="1595" y="1744"/>
                    <a:pt x="1630" y="1707"/>
                    <a:pt x="1665" y="1670"/>
                  </a:cubicBezTo>
                  <a:cubicBezTo>
                    <a:pt x="1702" y="1635"/>
                    <a:pt x="1736" y="1602"/>
                    <a:pt x="1770" y="1569"/>
                  </a:cubicBezTo>
                  <a:cubicBezTo>
                    <a:pt x="1778" y="1562"/>
                    <a:pt x="1786" y="1553"/>
                    <a:pt x="1794" y="1547"/>
                  </a:cubicBezTo>
                  <a:cubicBezTo>
                    <a:pt x="1802" y="1540"/>
                    <a:pt x="1810" y="1532"/>
                    <a:pt x="1818" y="1525"/>
                  </a:cubicBezTo>
                  <a:cubicBezTo>
                    <a:pt x="1834" y="1510"/>
                    <a:pt x="1850" y="1497"/>
                    <a:pt x="1865" y="1483"/>
                  </a:cubicBezTo>
                  <a:cubicBezTo>
                    <a:pt x="2008" y="1361"/>
                    <a:pt x="2155" y="1247"/>
                    <a:pt x="2310" y="1148"/>
                  </a:cubicBezTo>
                  <a:cubicBezTo>
                    <a:pt x="2348" y="1122"/>
                    <a:pt x="2386" y="1098"/>
                    <a:pt x="2425" y="1075"/>
                  </a:cubicBezTo>
                  <a:cubicBezTo>
                    <a:pt x="2465" y="1052"/>
                    <a:pt x="2503" y="1027"/>
                    <a:pt x="2542" y="1005"/>
                  </a:cubicBezTo>
                  <a:cubicBezTo>
                    <a:pt x="2581" y="984"/>
                    <a:pt x="2621" y="961"/>
                    <a:pt x="2660" y="940"/>
                  </a:cubicBezTo>
                  <a:cubicBezTo>
                    <a:pt x="2701" y="919"/>
                    <a:pt x="2741" y="900"/>
                    <a:pt x="2779" y="880"/>
                  </a:cubicBezTo>
                  <a:lnTo>
                    <a:pt x="2809" y="865"/>
                  </a:lnTo>
                  <a:lnTo>
                    <a:pt x="2841" y="852"/>
                  </a:lnTo>
                  <a:lnTo>
                    <a:pt x="2901" y="823"/>
                  </a:lnTo>
                  <a:cubicBezTo>
                    <a:pt x="2921" y="814"/>
                    <a:pt x="2941" y="804"/>
                    <a:pt x="2961" y="796"/>
                  </a:cubicBezTo>
                  <a:cubicBezTo>
                    <a:pt x="2981" y="787"/>
                    <a:pt x="3002" y="779"/>
                    <a:pt x="3021" y="771"/>
                  </a:cubicBezTo>
                  <a:cubicBezTo>
                    <a:pt x="3062" y="755"/>
                    <a:pt x="3104" y="737"/>
                    <a:pt x="3144" y="721"/>
                  </a:cubicBezTo>
                  <a:cubicBezTo>
                    <a:pt x="3185" y="707"/>
                    <a:pt x="3225" y="692"/>
                    <a:pt x="3267" y="677"/>
                  </a:cubicBezTo>
                  <a:cubicBezTo>
                    <a:pt x="3308" y="661"/>
                    <a:pt x="3349" y="650"/>
                    <a:pt x="3391" y="635"/>
                  </a:cubicBezTo>
                  <a:cubicBezTo>
                    <a:pt x="3433" y="622"/>
                    <a:pt x="3472" y="608"/>
                    <a:pt x="3514" y="597"/>
                  </a:cubicBezTo>
                  <a:cubicBezTo>
                    <a:pt x="3556" y="585"/>
                    <a:pt x="3596" y="575"/>
                    <a:pt x="3638" y="563"/>
                  </a:cubicBezTo>
                  <a:cubicBezTo>
                    <a:pt x="3680" y="553"/>
                    <a:pt x="3722" y="542"/>
                    <a:pt x="3761" y="533"/>
                  </a:cubicBezTo>
                  <a:cubicBezTo>
                    <a:pt x="3782" y="527"/>
                    <a:pt x="3802" y="522"/>
                    <a:pt x="3824" y="518"/>
                  </a:cubicBezTo>
                  <a:cubicBezTo>
                    <a:pt x="3843" y="514"/>
                    <a:pt x="3864" y="510"/>
                    <a:pt x="3885" y="506"/>
                  </a:cubicBezTo>
                  <a:cubicBezTo>
                    <a:pt x="3905" y="502"/>
                    <a:pt x="3927" y="498"/>
                    <a:pt x="3947" y="494"/>
                  </a:cubicBezTo>
                  <a:cubicBezTo>
                    <a:pt x="3966" y="490"/>
                    <a:pt x="3987" y="485"/>
                    <a:pt x="4008" y="482"/>
                  </a:cubicBezTo>
                  <a:cubicBezTo>
                    <a:pt x="4050" y="476"/>
                    <a:pt x="4090" y="468"/>
                    <a:pt x="4132" y="462"/>
                  </a:cubicBezTo>
                  <a:cubicBezTo>
                    <a:pt x="4152" y="457"/>
                    <a:pt x="4173" y="455"/>
                    <a:pt x="4194" y="453"/>
                  </a:cubicBezTo>
                  <a:cubicBezTo>
                    <a:pt x="4214" y="451"/>
                    <a:pt x="4234" y="449"/>
                    <a:pt x="4255" y="446"/>
                  </a:cubicBezTo>
                  <a:cubicBezTo>
                    <a:pt x="4337" y="434"/>
                    <a:pt x="4418" y="428"/>
                    <a:pt x="4498" y="421"/>
                  </a:cubicBezTo>
                  <a:cubicBezTo>
                    <a:pt x="4539" y="419"/>
                    <a:pt x="4579" y="418"/>
                    <a:pt x="4620" y="415"/>
                  </a:cubicBezTo>
                  <a:cubicBezTo>
                    <a:pt x="4640" y="413"/>
                    <a:pt x="4659" y="412"/>
                    <a:pt x="4680" y="412"/>
                  </a:cubicBezTo>
                  <a:cubicBezTo>
                    <a:pt x="4700" y="410"/>
                    <a:pt x="4721" y="410"/>
                    <a:pt x="4740" y="410"/>
                  </a:cubicBezTo>
                  <a:cubicBezTo>
                    <a:pt x="4781" y="409"/>
                    <a:pt x="4819" y="409"/>
                    <a:pt x="4860" y="408"/>
                  </a:cubicBezTo>
                  <a:close/>
                  <a:moveTo>
                    <a:pt x="5098" y="1"/>
                  </a:moveTo>
                  <a:cubicBezTo>
                    <a:pt x="5029" y="1"/>
                    <a:pt x="4961" y="5"/>
                    <a:pt x="4892" y="7"/>
                  </a:cubicBezTo>
                  <a:cubicBezTo>
                    <a:pt x="4855" y="10"/>
                    <a:pt x="4817" y="12"/>
                    <a:pt x="4780" y="15"/>
                  </a:cubicBezTo>
                  <a:cubicBezTo>
                    <a:pt x="4742" y="17"/>
                    <a:pt x="4704" y="20"/>
                    <a:pt x="4668" y="22"/>
                  </a:cubicBezTo>
                  <a:cubicBezTo>
                    <a:pt x="4630" y="27"/>
                    <a:pt x="4594" y="31"/>
                    <a:pt x="4556" y="34"/>
                  </a:cubicBezTo>
                  <a:lnTo>
                    <a:pt x="4501" y="42"/>
                  </a:lnTo>
                  <a:lnTo>
                    <a:pt x="4473" y="44"/>
                  </a:lnTo>
                  <a:lnTo>
                    <a:pt x="4444" y="48"/>
                  </a:lnTo>
                  <a:cubicBezTo>
                    <a:pt x="4149" y="87"/>
                    <a:pt x="3859" y="150"/>
                    <a:pt x="3579" y="233"/>
                  </a:cubicBezTo>
                  <a:lnTo>
                    <a:pt x="3552" y="242"/>
                  </a:lnTo>
                  <a:lnTo>
                    <a:pt x="3526" y="250"/>
                  </a:lnTo>
                  <a:lnTo>
                    <a:pt x="3474" y="267"/>
                  </a:lnTo>
                  <a:cubicBezTo>
                    <a:pt x="3439" y="278"/>
                    <a:pt x="3405" y="290"/>
                    <a:pt x="3370" y="301"/>
                  </a:cubicBezTo>
                  <a:cubicBezTo>
                    <a:pt x="3337" y="312"/>
                    <a:pt x="3303" y="326"/>
                    <a:pt x="3268" y="338"/>
                  </a:cubicBezTo>
                  <a:cubicBezTo>
                    <a:pt x="3235" y="350"/>
                    <a:pt x="3201" y="363"/>
                    <a:pt x="3166" y="376"/>
                  </a:cubicBezTo>
                  <a:lnTo>
                    <a:pt x="3066" y="417"/>
                  </a:lnTo>
                  <a:cubicBezTo>
                    <a:pt x="3050" y="423"/>
                    <a:pt x="3032" y="430"/>
                    <a:pt x="3016" y="436"/>
                  </a:cubicBezTo>
                  <a:lnTo>
                    <a:pt x="2966" y="457"/>
                  </a:lnTo>
                  <a:cubicBezTo>
                    <a:pt x="2934" y="473"/>
                    <a:pt x="2901" y="488"/>
                    <a:pt x="2869" y="503"/>
                  </a:cubicBezTo>
                  <a:cubicBezTo>
                    <a:pt x="2836" y="517"/>
                    <a:pt x="2804" y="533"/>
                    <a:pt x="2772" y="549"/>
                  </a:cubicBezTo>
                  <a:cubicBezTo>
                    <a:pt x="2333" y="763"/>
                    <a:pt x="1938" y="1036"/>
                    <a:pt x="1603" y="1349"/>
                  </a:cubicBezTo>
                  <a:cubicBezTo>
                    <a:pt x="1269" y="1663"/>
                    <a:pt x="995" y="2012"/>
                    <a:pt x="775" y="2367"/>
                  </a:cubicBezTo>
                  <a:cubicBezTo>
                    <a:pt x="665" y="2545"/>
                    <a:pt x="571" y="2726"/>
                    <a:pt x="488" y="2905"/>
                  </a:cubicBezTo>
                  <a:cubicBezTo>
                    <a:pt x="477" y="2927"/>
                    <a:pt x="468" y="2949"/>
                    <a:pt x="457" y="2971"/>
                  </a:cubicBezTo>
                  <a:cubicBezTo>
                    <a:pt x="446" y="2995"/>
                    <a:pt x="436" y="3016"/>
                    <a:pt x="427" y="3039"/>
                  </a:cubicBezTo>
                  <a:cubicBezTo>
                    <a:pt x="409" y="3083"/>
                    <a:pt x="389" y="3129"/>
                    <a:pt x="372" y="3172"/>
                  </a:cubicBezTo>
                  <a:cubicBezTo>
                    <a:pt x="355" y="3216"/>
                    <a:pt x="339" y="3260"/>
                    <a:pt x="323" y="3304"/>
                  </a:cubicBezTo>
                  <a:cubicBezTo>
                    <a:pt x="305" y="3349"/>
                    <a:pt x="291" y="3393"/>
                    <a:pt x="276" y="3436"/>
                  </a:cubicBezTo>
                  <a:cubicBezTo>
                    <a:pt x="246" y="3523"/>
                    <a:pt x="222" y="3610"/>
                    <a:pt x="196" y="3696"/>
                  </a:cubicBezTo>
                  <a:cubicBezTo>
                    <a:pt x="184" y="3739"/>
                    <a:pt x="173" y="3782"/>
                    <a:pt x="163" y="3824"/>
                  </a:cubicBezTo>
                  <a:cubicBezTo>
                    <a:pt x="157" y="3846"/>
                    <a:pt x="152" y="3866"/>
                    <a:pt x="146" y="3888"/>
                  </a:cubicBezTo>
                  <a:cubicBezTo>
                    <a:pt x="142" y="3909"/>
                    <a:pt x="137" y="3929"/>
                    <a:pt x="134" y="3951"/>
                  </a:cubicBezTo>
                  <a:cubicBezTo>
                    <a:pt x="124" y="3992"/>
                    <a:pt x="114" y="4034"/>
                    <a:pt x="107" y="4074"/>
                  </a:cubicBezTo>
                  <a:cubicBezTo>
                    <a:pt x="98" y="4115"/>
                    <a:pt x="92" y="4156"/>
                    <a:pt x="83" y="4196"/>
                  </a:cubicBezTo>
                  <a:cubicBezTo>
                    <a:pt x="80" y="4216"/>
                    <a:pt x="76" y="4237"/>
                    <a:pt x="72" y="4257"/>
                  </a:cubicBezTo>
                  <a:cubicBezTo>
                    <a:pt x="70" y="4276"/>
                    <a:pt x="67" y="4297"/>
                    <a:pt x="64" y="4317"/>
                  </a:cubicBezTo>
                  <a:cubicBezTo>
                    <a:pt x="58" y="4357"/>
                    <a:pt x="51" y="4397"/>
                    <a:pt x="45" y="4435"/>
                  </a:cubicBezTo>
                  <a:cubicBezTo>
                    <a:pt x="7" y="4747"/>
                    <a:pt x="0" y="5031"/>
                    <a:pt x="12" y="5278"/>
                  </a:cubicBezTo>
                  <a:cubicBezTo>
                    <a:pt x="24" y="5525"/>
                    <a:pt x="54" y="5736"/>
                    <a:pt x="86" y="5907"/>
                  </a:cubicBezTo>
                  <a:cubicBezTo>
                    <a:pt x="121" y="6078"/>
                    <a:pt x="156" y="6208"/>
                    <a:pt x="184" y="6294"/>
                  </a:cubicBezTo>
                  <a:cubicBezTo>
                    <a:pt x="214" y="6379"/>
                    <a:pt x="232" y="6423"/>
                    <a:pt x="241" y="6423"/>
                  </a:cubicBezTo>
                  <a:cubicBezTo>
                    <a:pt x="241" y="6423"/>
                    <a:pt x="241" y="6423"/>
                    <a:pt x="241" y="6423"/>
                  </a:cubicBezTo>
                  <a:cubicBezTo>
                    <a:pt x="280" y="6412"/>
                    <a:pt x="301" y="6380"/>
                    <a:pt x="311" y="6332"/>
                  </a:cubicBezTo>
                  <a:cubicBezTo>
                    <a:pt x="319" y="6284"/>
                    <a:pt x="314" y="6221"/>
                    <a:pt x="308" y="6145"/>
                  </a:cubicBezTo>
                  <a:cubicBezTo>
                    <a:pt x="305" y="6126"/>
                    <a:pt x="302" y="6106"/>
                    <a:pt x="300" y="6085"/>
                  </a:cubicBezTo>
                  <a:cubicBezTo>
                    <a:pt x="297" y="6065"/>
                    <a:pt x="293" y="6044"/>
                    <a:pt x="290" y="6021"/>
                  </a:cubicBezTo>
                  <a:cubicBezTo>
                    <a:pt x="285" y="5977"/>
                    <a:pt x="276" y="5930"/>
                    <a:pt x="270" y="5881"/>
                  </a:cubicBezTo>
                  <a:cubicBezTo>
                    <a:pt x="264" y="5833"/>
                    <a:pt x="258" y="5782"/>
                    <a:pt x="250" y="5730"/>
                  </a:cubicBezTo>
                  <a:cubicBezTo>
                    <a:pt x="248" y="5716"/>
                    <a:pt x="246" y="5703"/>
                    <a:pt x="244" y="5691"/>
                  </a:cubicBezTo>
                  <a:lnTo>
                    <a:pt x="241" y="5650"/>
                  </a:lnTo>
                  <a:cubicBezTo>
                    <a:pt x="238" y="5624"/>
                    <a:pt x="237" y="5597"/>
                    <a:pt x="233" y="5569"/>
                  </a:cubicBezTo>
                  <a:lnTo>
                    <a:pt x="233" y="5569"/>
                  </a:lnTo>
                  <a:cubicBezTo>
                    <a:pt x="242" y="5618"/>
                    <a:pt x="248" y="5666"/>
                    <a:pt x="258" y="5713"/>
                  </a:cubicBezTo>
                  <a:cubicBezTo>
                    <a:pt x="268" y="5758"/>
                    <a:pt x="276" y="5802"/>
                    <a:pt x="287" y="5844"/>
                  </a:cubicBezTo>
                  <a:cubicBezTo>
                    <a:pt x="291" y="5864"/>
                    <a:pt x="298" y="5885"/>
                    <a:pt x="303" y="5904"/>
                  </a:cubicBezTo>
                  <a:cubicBezTo>
                    <a:pt x="309" y="5923"/>
                    <a:pt x="314" y="5941"/>
                    <a:pt x="322" y="5961"/>
                  </a:cubicBezTo>
                  <a:cubicBezTo>
                    <a:pt x="333" y="5997"/>
                    <a:pt x="343" y="6030"/>
                    <a:pt x="355" y="6059"/>
                  </a:cubicBezTo>
                  <a:cubicBezTo>
                    <a:pt x="361" y="6076"/>
                    <a:pt x="368" y="6091"/>
                    <a:pt x="375" y="6106"/>
                  </a:cubicBezTo>
                  <a:cubicBezTo>
                    <a:pt x="329" y="6198"/>
                    <a:pt x="349" y="6255"/>
                    <a:pt x="394" y="6312"/>
                  </a:cubicBezTo>
                  <a:cubicBezTo>
                    <a:pt x="399" y="6319"/>
                    <a:pt x="408" y="6322"/>
                    <a:pt x="422" y="6322"/>
                  </a:cubicBezTo>
                  <a:cubicBezTo>
                    <a:pt x="734" y="6322"/>
                    <a:pt x="3183" y="4580"/>
                    <a:pt x="6043" y="2377"/>
                  </a:cubicBezTo>
                  <a:cubicBezTo>
                    <a:pt x="6262" y="2208"/>
                    <a:pt x="6482" y="2037"/>
                    <a:pt x="6704" y="1862"/>
                  </a:cubicBezTo>
                  <a:cubicBezTo>
                    <a:pt x="6813" y="1773"/>
                    <a:pt x="6925" y="1685"/>
                    <a:pt x="7037" y="1596"/>
                  </a:cubicBezTo>
                  <a:cubicBezTo>
                    <a:pt x="7091" y="1552"/>
                    <a:pt x="7148" y="1508"/>
                    <a:pt x="7203" y="1462"/>
                  </a:cubicBezTo>
                  <a:lnTo>
                    <a:pt x="7245" y="1429"/>
                  </a:lnTo>
                  <a:lnTo>
                    <a:pt x="7320" y="1370"/>
                  </a:lnTo>
                  <a:cubicBezTo>
                    <a:pt x="7375" y="1327"/>
                    <a:pt x="7429" y="1284"/>
                    <a:pt x="7483" y="1241"/>
                  </a:cubicBezTo>
                  <a:cubicBezTo>
                    <a:pt x="7537" y="1198"/>
                    <a:pt x="7592" y="1155"/>
                    <a:pt x="7645" y="1113"/>
                  </a:cubicBezTo>
                  <a:cubicBezTo>
                    <a:pt x="7694" y="1072"/>
                    <a:pt x="7745" y="1029"/>
                    <a:pt x="7793" y="987"/>
                  </a:cubicBezTo>
                  <a:cubicBezTo>
                    <a:pt x="7842" y="945"/>
                    <a:pt x="7891" y="903"/>
                    <a:pt x="7940" y="862"/>
                  </a:cubicBezTo>
                  <a:lnTo>
                    <a:pt x="7977" y="831"/>
                  </a:lnTo>
                  <a:lnTo>
                    <a:pt x="7981" y="827"/>
                  </a:lnTo>
                  <a:lnTo>
                    <a:pt x="7983" y="826"/>
                  </a:lnTo>
                  <a:cubicBezTo>
                    <a:pt x="7983" y="826"/>
                    <a:pt x="7982" y="825"/>
                    <a:pt x="7981" y="825"/>
                  </a:cubicBezTo>
                  <a:lnTo>
                    <a:pt x="7970" y="817"/>
                  </a:lnTo>
                  <a:lnTo>
                    <a:pt x="7946" y="806"/>
                  </a:lnTo>
                  <a:lnTo>
                    <a:pt x="7857" y="757"/>
                  </a:lnTo>
                  <a:cubicBezTo>
                    <a:pt x="7798" y="725"/>
                    <a:pt x="7737" y="693"/>
                    <a:pt x="7678" y="661"/>
                  </a:cubicBezTo>
                  <a:cubicBezTo>
                    <a:pt x="7619" y="629"/>
                    <a:pt x="7562" y="599"/>
                    <a:pt x="7503" y="567"/>
                  </a:cubicBezTo>
                  <a:cubicBezTo>
                    <a:pt x="7386" y="500"/>
                    <a:pt x="7268" y="451"/>
                    <a:pt x="7150" y="397"/>
                  </a:cubicBezTo>
                  <a:lnTo>
                    <a:pt x="7106" y="377"/>
                  </a:lnTo>
                  <a:lnTo>
                    <a:pt x="7096" y="372"/>
                  </a:lnTo>
                  <a:lnTo>
                    <a:pt x="7092" y="370"/>
                  </a:lnTo>
                  <a:lnTo>
                    <a:pt x="7091" y="369"/>
                  </a:lnTo>
                  <a:lnTo>
                    <a:pt x="7087" y="367"/>
                  </a:lnTo>
                  <a:lnTo>
                    <a:pt x="7074" y="362"/>
                  </a:lnTo>
                  <a:lnTo>
                    <a:pt x="7021" y="343"/>
                  </a:lnTo>
                  <a:lnTo>
                    <a:pt x="6913" y="302"/>
                  </a:lnTo>
                  <a:lnTo>
                    <a:pt x="6804" y="265"/>
                  </a:lnTo>
                  <a:cubicBezTo>
                    <a:pt x="6768" y="253"/>
                    <a:pt x="6732" y="240"/>
                    <a:pt x="6694" y="231"/>
                  </a:cubicBezTo>
                  <a:cubicBezTo>
                    <a:pt x="6620" y="209"/>
                    <a:pt x="6548" y="187"/>
                    <a:pt x="6473" y="169"/>
                  </a:cubicBezTo>
                  <a:lnTo>
                    <a:pt x="6361" y="141"/>
                  </a:lnTo>
                  <a:lnTo>
                    <a:pt x="6248" y="117"/>
                  </a:lnTo>
                  <a:cubicBezTo>
                    <a:pt x="6174" y="99"/>
                    <a:pt x="6098" y="87"/>
                    <a:pt x="6023" y="74"/>
                  </a:cubicBezTo>
                  <a:cubicBezTo>
                    <a:pt x="5985" y="66"/>
                    <a:pt x="5947" y="61"/>
                    <a:pt x="5910" y="56"/>
                  </a:cubicBezTo>
                  <a:lnTo>
                    <a:pt x="5797" y="40"/>
                  </a:lnTo>
                  <a:lnTo>
                    <a:pt x="5683" y="28"/>
                  </a:lnTo>
                  <a:cubicBezTo>
                    <a:pt x="5645" y="23"/>
                    <a:pt x="5608" y="20"/>
                    <a:pt x="5570" y="17"/>
                  </a:cubicBezTo>
                  <a:cubicBezTo>
                    <a:pt x="5495" y="12"/>
                    <a:pt x="5419" y="6"/>
                    <a:pt x="5344" y="5"/>
                  </a:cubicBezTo>
                  <a:lnTo>
                    <a:pt x="5231" y="1"/>
                  </a:lnTo>
                  <a:lnTo>
                    <a:pt x="5118" y="1"/>
                  </a:lnTo>
                  <a:cubicBezTo>
                    <a:pt x="5111" y="1"/>
                    <a:pt x="5105" y="1"/>
                    <a:pt x="50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3323450" y="2074375"/>
              <a:ext cx="379100" cy="329925"/>
            </a:xfrm>
            <a:custGeom>
              <a:avLst/>
              <a:gdLst/>
              <a:ahLst/>
              <a:cxnLst/>
              <a:rect l="l" t="t" r="r" b="b"/>
              <a:pathLst>
                <a:path w="15164" h="13197" extrusionOk="0">
                  <a:moveTo>
                    <a:pt x="10086" y="6131"/>
                  </a:moveTo>
                  <a:lnTo>
                    <a:pt x="10084" y="6134"/>
                  </a:lnTo>
                  <a:cubicBezTo>
                    <a:pt x="10082" y="6133"/>
                    <a:pt x="10082" y="6131"/>
                    <a:pt x="10082" y="6131"/>
                  </a:cubicBezTo>
                  <a:close/>
                  <a:moveTo>
                    <a:pt x="13597" y="0"/>
                  </a:moveTo>
                  <a:cubicBezTo>
                    <a:pt x="13438" y="142"/>
                    <a:pt x="13288" y="276"/>
                    <a:pt x="13148" y="403"/>
                  </a:cubicBezTo>
                  <a:cubicBezTo>
                    <a:pt x="13022" y="516"/>
                    <a:pt x="12905" y="623"/>
                    <a:pt x="12794" y="722"/>
                  </a:cubicBezTo>
                  <a:cubicBezTo>
                    <a:pt x="12576" y="921"/>
                    <a:pt x="12389" y="1090"/>
                    <a:pt x="12238" y="1230"/>
                  </a:cubicBezTo>
                  <a:cubicBezTo>
                    <a:pt x="12085" y="1370"/>
                    <a:pt x="11971" y="1477"/>
                    <a:pt x="11895" y="1551"/>
                  </a:cubicBezTo>
                  <a:cubicBezTo>
                    <a:pt x="11819" y="1624"/>
                    <a:pt x="11781" y="1665"/>
                    <a:pt x="11784" y="1671"/>
                  </a:cubicBezTo>
                  <a:cubicBezTo>
                    <a:pt x="11794" y="1682"/>
                    <a:pt x="11808" y="1687"/>
                    <a:pt x="11826" y="1687"/>
                  </a:cubicBezTo>
                  <a:cubicBezTo>
                    <a:pt x="12007" y="1687"/>
                    <a:pt x="12592" y="1147"/>
                    <a:pt x="13264" y="566"/>
                  </a:cubicBezTo>
                  <a:lnTo>
                    <a:pt x="13264" y="566"/>
                  </a:lnTo>
                  <a:cubicBezTo>
                    <a:pt x="12608" y="1171"/>
                    <a:pt x="12126" y="1650"/>
                    <a:pt x="12173" y="1704"/>
                  </a:cubicBezTo>
                  <a:cubicBezTo>
                    <a:pt x="12173" y="1704"/>
                    <a:pt x="12173" y="1704"/>
                    <a:pt x="12174" y="1704"/>
                  </a:cubicBezTo>
                  <a:cubicBezTo>
                    <a:pt x="12178" y="1704"/>
                    <a:pt x="12221" y="1673"/>
                    <a:pt x="12294" y="1608"/>
                  </a:cubicBezTo>
                  <a:cubicBezTo>
                    <a:pt x="12369" y="1543"/>
                    <a:pt x="12481" y="1446"/>
                    <a:pt x="12620" y="1323"/>
                  </a:cubicBezTo>
                  <a:cubicBezTo>
                    <a:pt x="12760" y="1199"/>
                    <a:pt x="12928" y="1049"/>
                    <a:pt x="13121" y="876"/>
                  </a:cubicBezTo>
                  <a:cubicBezTo>
                    <a:pt x="13217" y="790"/>
                    <a:pt x="13320" y="696"/>
                    <a:pt x="13427" y="600"/>
                  </a:cubicBezTo>
                  <a:lnTo>
                    <a:pt x="13468" y="564"/>
                  </a:lnTo>
                  <a:lnTo>
                    <a:pt x="13487" y="545"/>
                  </a:lnTo>
                  <a:lnTo>
                    <a:pt x="13490" y="543"/>
                  </a:lnTo>
                  <a:lnTo>
                    <a:pt x="13491" y="540"/>
                  </a:lnTo>
                  <a:cubicBezTo>
                    <a:pt x="13495" y="537"/>
                    <a:pt x="13498" y="534"/>
                    <a:pt x="13501" y="530"/>
                  </a:cubicBezTo>
                  <a:cubicBezTo>
                    <a:pt x="13509" y="522"/>
                    <a:pt x="13516" y="514"/>
                    <a:pt x="13524" y="506"/>
                  </a:cubicBezTo>
                  <a:cubicBezTo>
                    <a:pt x="13532" y="516"/>
                    <a:pt x="13540" y="524"/>
                    <a:pt x="13549" y="537"/>
                  </a:cubicBezTo>
                  <a:lnTo>
                    <a:pt x="13554" y="540"/>
                  </a:lnTo>
                  <a:lnTo>
                    <a:pt x="13555" y="544"/>
                  </a:lnTo>
                  <a:lnTo>
                    <a:pt x="13556" y="545"/>
                  </a:lnTo>
                  <a:lnTo>
                    <a:pt x="13557" y="547"/>
                  </a:lnTo>
                  <a:lnTo>
                    <a:pt x="13560" y="550"/>
                  </a:lnTo>
                  <a:cubicBezTo>
                    <a:pt x="13575" y="572"/>
                    <a:pt x="13589" y="593"/>
                    <a:pt x="13603" y="615"/>
                  </a:cubicBezTo>
                  <a:cubicBezTo>
                    <a:pt x="13632" y="658"/>
                    <a:pt x="13662" y="703"/>
                    <a:pt x="13691" y="747"/>
                  </a:cubicBezTo>
                  <a:cubicBezTo>
                    <a:pt x="13812" y="924"/>
                    <a:pt x="13935" y="1107"/>
                    <a:pt x="14062" y="1296"/>
                  </a:cubicBezTo>
                  <a:cubicBezTo>
                    <a:pt x="14190" y="1485"/>
                    <a:pt x="14322" y="1678"/>
                    <a:pt x="14454" y="1877"/>
                  </a:cubicBezTo>
                  <a:cubicBezTo>
                    <a:pt x="14522" y="1977"/>
                    <a:pt x="14588" y="2076"/>
                    <a:pt x="14657" y="2177"/>
                  </a:cubicBezTo>
                  <a:lnTo>
                    <a:pt x="14683" y="2214"/>
                  </a:lnTo>
                  <a:lnTo>
                    <a:pt x="14696" y="2233"/>
                  </a:lnTo>
                  <a:lnTo>
                    <a:pt x="14699" y="2239"/>
                  </a:lnTo>
                  <a:lnTo>
                    <a:pt x="14700" y="2240"/>
                  </a:lnTo>
                  <a:lnTo>
                    <a:pt x="14701" y="2242"/>
                  </a:lnTo>
                  <a:lnTo>
                    <a:pt x="14716" y="2262"/>
                  </a:lnTo>
                  <a:cubicBezTo>
                    <a:pt x="14727" y="2278"/>
                    <a:pt x="14738" y="2290"/>
                    <a:pt x="14748" y="2305"/>
                  </a:cubicBezTo>
                  <a:cubicBezTo>
                    <a:pt x="14732" y="2321"/>
                    <a:pt x="14715" y="2334"/>
                    <a:pt x="14699" y="2350"/>
                  </a:cubicBezTo>
                  <a:lnTo>
                    <a:pt x="14692" y="2355"/>
                  </a:lnTo>
                  <a:lnTo>
                    <a:pt x="14689" y="2358"/>
                  </a:lnTo>
                  <a:lnTo>
                    <a:pt x="14688" y="2359"/>
                  </a:lnTo>
                  <a:lnTo>
                    <a:pt x="14684" y="2363"/>
                  </a:lnTo>
                  <a:lnTo>
                    <a:pt x="14639" y="2401"/>
                  </a:lnTo>
                  <a:lnTo>
                    <a:pt x="14545" y="2477"/>
                  </a:lnTo>
                  <a:cubicBezTo>
                    <a:pt x="14526" y="2493"/>
                    <a:pt x="14505" y="2511"/>
                    <a:pt x="14485" y="2527"/>
                  </a:cubicBezTo>
                  <a:cubicBezTo>
                    <a:pt x="14403" y="2508"/>
                    <a:pt x="14257" y="2493"/>
                    <a:pt x="14223" y="2458"/>
                  </a:cubicBezTo>
                  <a:cubicBezTo>
                    <a:pt x="14108" y="2339"/>
                    <a:pt x="14123" y="2143"/>
                    <a:pt x="14061" y="2058"/>
                  </a:cubicBezTo>
                  <a:cubicBezTo>
                    <a:pt x="13937" y="1890"/>
                    <a:pt x="13878" y="1807"/>
                    <a:pt x="13809" y="1807"/>
                  </a:cubicBezTo>
                  <a:cubicBezTo>
                    <a:pt x="13752" y="1807"/>
                    <a:pt x="13689" y="1863"/>
                    <a:pt x="13577" y="1971"/>
                  </a:cubicBezTo>
                  <a:cubicBezTo>
                    <a:pt x="13430" y="2113"/>
                    <a:pt x="13457" y="2318"/>
                    <a:pt x="13597" y="2463"/>
                  </a:cubicBezTo>
                  <a:cubicBezTo>
                    <a:pt x="13678" y="2548"/>
                    <a:pt x="13858" y="2557"/>
                    <a:pt x="13964" y="2616"/>
                  </a:cubicBezTo>
                  <a:cubicBezTo>
                    <a:pt x="14062" y="2671"/>
                    <a:pt x="14151" y="2720"/>
                    <a:pt x="14218" y="2747"/>
                  </a:cubicBezTo>
                  <a:cubicBezTo>
                    <a:pt x="14204" y="2759"/>
                    <a:pt x="14190" y="2772"/>
                    <a:pt x="14175" y="2782"/>
                  </a:cubicBezTo>
                  <a:cubicBezTo>
                    <a:pt x="13997" y="2927"/>
                    <a:pt x="13820" y="3074"/>
                    <a:pt x="13643" y="3220"/>
                  </a:cubicBezTo>
                  <a:cubicBezTo>
                    <a:pt x="13704" y="3149"/>
                    <a:pt x="13679" y="3149"/>
                    <a:pt x="13668" y="3133"/>
                  </a:cubicBezTo>
                  <a:cubicBezTo>
                    <a:pt x="13700" y="3130"/>
                    <a:pt x="13742" y="3109"/>
                    <a:pt x="13790" y="3057"/>
                  </a:cubicBezTo>
                  <a:cubicBezTo>
                    <a:pt x="13828" y="3018"/>
                    <a:pt x="13533" y="3031"/>
                    <a:pt x="13484" y="2983"/>
                  </a:cubicBezTo>
                  <a:cubicBezTo>
                    <a:pt x="13369" y="2876"/>
                    <a:pt x="13380" y="2684"/>
                    <a:pt x="13318" y="2606"/>
                  </a:cubicBezTo>
                  <a:cubicBezTo>
                    <a:pt x="13199" y="2456"/>
                    <a:pt x="13140" y="2380"/>
                    <a:pt x="13076" y="2380"/>
                  </a:cubicBezTo>
                  <a:cubicBezTo>
                    <a:pt x="13019" y="2380"/>
                    <a:pt x="12958" y="2439"/>
                    <a:pt x="12847" y="2557"/>
                  </a:cubicBezTo>
                  <a:cubicBezTo>
                    <a:pt x="12706" y="2706"/>
                    <a:pt x="12735" y="2904"/>
                    <a:pt x="12874" y="3035"/>
                  </a:cubicBezTo>
                  <a:cubicBezTo>
                    <a:pt x="12954" y="3111"/>
                    <a:pt x="13129" y="3106"/>
                    <a:pt x="13234" y="3155"/>
                  </a:cubicBezTo>
                  <a:cubicBezTo>
                    <a:pt x="13376" y="3224"/>
                    <a:pt x="13495" y="3281"/>
                    <a:pt x="13561" y="3281"/>
                  </a:cubicBezTo>
                  <a:cubicBezTo>
                    <a:pt x="13564" y="3281"/>
                    <a:pt x="13568" y="3281"/>
                    <a:pt x="13571" y="3281"/>
                  </a:cubicBezTo>
                  <a:lnTo>
                    <a:pt x="13571" y="3281"/>
                  </a:lnTo>
                  <a:cubicBezTo>
                    <a:pt x="13523" y="3320"/>
                    <a:pt x="13475" y="3359"/>
                    <a:pt x="13427" y="3399"/>
                  </a:cubicBezTo>
                  <a:cubicBezTo>
                    <a:pt x="13215" y="3573"/>
                    <a:pt x="13004" y="3745"/>
                    <a:pt x="12796" y="3917"/>
                  </a:cubicBezTo>
                  <a:cubicBezTo>
                    <a:pt x="12718" y="3894"/>
                    <a:pt x="12626" y="3867"/>
                    <a:pt x="12601" y="3837"/>
                  </a:cubicBezTo>
                  <a:cubicBezTo>
                    <a:pt x="12497" y="3705"/>
                    <a:pt x="12529" y="3508"/>
                    <a:pt x="12474" y="3415"/>
                  </a:cubicBezTo>
                  <a:cubicBezTo>
                    <a:pt x="12358" y="3221"/>
                    <a:pt x="12307" y="3132"/>
                    <a:pt x="12232" y="3132"/>
                  </a:cubicBezTo>
                  <a:cubicBezTo>
                    <a:pt x="12177" y="3132"/>
                    <a:pt x="12109" y="3180"/>
                    <a:pt x="11994" y="3270"/>
                  </a:cubicBezTo>
                  <a:cubicBezTo>
                    <a:pt x="11833" y="3397"/>
                    <a:pt x="11841" y="3606"/>
                    <a:pt x="11969" y="3770"/>
                  </a:cubicBezTo>
                  <a:cubicBezTo>
                    <a:pt x="12044" y="3864"/>
                    <a:pt x="12224" y="3893"/>
                    <a:pt x="12326" y="3965"/>
                  </a:cubicBezTo>
                  <a:cubicBezTo>
                    <a:pt x="12412" y="4025"/>
                    <a:pt x="12488" y="4081"/>
                    <a:pt x="12550" y="4117"/>
                  </a:cubicBezTo>
                  <a:cubicBezTo>
                    <a:pt x="12354" y="4278"/>
                    <a:pt x="12159" y="4438"/>
                    <a:pt x="11970" y="4593"/>
                  </a:cubicBezTo>
                  <a:cubicBezTo>
                    <a:pt x="11928" y="4626"/>
                    <a:pt x="11889" y="4659"/>
                    <a:pt x="11847" y="4694"/>
                  </a:cubicBezTo>
                  <a:cubicBezTo>
                    <a:pt x="11781" y="4678"/>
                    <a:pt x="11715" y="4661"/>
                    <a:pt x="11696" y="4638"/>
                  </a:cubicBezTo>
                  <a:cubicBezTo>
                    <a:pt x="11593" y="4517"/>
                    <a:pt x="11622" y="4324"/>
                    <a:pt x="11567" y="4239"/>
                  </a:cubicBezTo>
                  <a:cubicBezTo>
                    <a:pt x="11457" y="4065"/>
                    <a:pt x="11406" y="3982"/>
                    <a:pt x="11336" y="3982"/>
                  </a:cubicBezTo>
                  <a:cubicBezTo>
                    <a:pt x="11281" y="3982"/>
                    <a:pt x="11215" y="4033"/>
                    <a:pt x="11099" y="4132"/>
                  </a:cubicBezTo>
                  <a:cubicBezTo>
                    <a:pt x="10943" y="4265"/>
                    <a:pt x="10952" y="4468"/>
                    <a:pt x="11079" y="4615"/>
                  </a:cubicBezTo>
                  <a:cubicBezTo>
                    <a:pt x="11153" y="4701"/>
                    <a:pt x="11328" y="4717"/>
                    <a:pt x="11429" y="4781"/>
                  </a:cubicBezTo>
                  <a:cubicBezTo>
                    <a:pt x="11494" y="4822"/>
                    <a:pt x="11553" y="4860"/>
                    <a:pt x="11606" y="4889"/>
                  </a:cubicBezTo>
                  <a:cubicBezTo>
                    <a:pt x="11408" y="5050"/>
                    <a:pt x="11217" y="5207"/>
                    <a:pt x="11032" y="5356"/>
                  </a:cubicBezTo>
                  <a:cubicBezTo>
                    <a:pt x="10956" y="5333"/>
                    <a:pt x="10875" y="5306"/>
                    <a:pt x="10852" y="5277"/>
                  </a:cubicBezTo>
                  <a:cubicBezTo>
                    <a:pt x="10734" y="5135"/>
                    <a:pt x="10753" y="4928"/>
                    <a:pt x="10691" y="4829"/>
                  </a:cubicBezTo>
                  <a:cubicBezTo>
                    <a:pt x="10558" y="4621"/>
                    <a:pt x="10499" y="4526"/>
                    <a:pt x="10421" y="4526"/>
                  </a:cubicBezTo>
                  <a:cubicBezTo>
                    <a:pt x="10364" y="4526"/>
                    <a:pt x="10298" y="4575"/>
                    <a:pt x="10186" y="4668"/>
                  </a:cubicBezTo>
                  <a:cubicBezTo>
                    <a:pt x="10027" y="4798"/>
                    <a:pt x="10050" y="5021"/>
                    <a:pt x="10192" y="5194"/>
                  </a:cubicBezTo>
                  <a:cubicBezTo>
                    <a:pt x="10275" y="5295"/>
                    <a:pt x="10463" y="5328"/>
                    <a:pt x="10575" y="5408"/>
                  </a:cubicBezTo>
                  <a:cubicBezTo>
                    <a:pt x="10655" y="5464"/>
                    <a:pt x="10728" y="5516"/>
                    <a:pt x="10790" y="5555"/>
                  </a:cubicBezTo>
                  <a:cubicBezTo>
                    <a:pt x="10573" y="5731"/>
                    <a:pt x="10369" y="5897"/>
                    <a:pt x="10181" y="6048"/>
                  </a:cubicBezTo>
                  <a:cubicBezTo>
                    <a:pt x="10111" y="6020"/>
                    <a:pt x="9944" y="5986"/>
                    <a:pt x="9913" y="5946"/>
                  </a:cubicBezTo>
                  <a:cubicBezTo>
                    <a:pt x="9816" y="5817"/>
                    <a:pt x="9856" y="5626"/>
                    <a:pt x="9807" y="5537"/>
                  </a:cubicBezTo>
                  <a:cubicBezTo>
                    <a:pt x="9703" y="5350"/>
                    <a:pt x="9657" y="5263"/>
                    <a:pt x="9584" y="5263"/>
                  </a:cubicBezTo>
                  <a:cubicBezTo>
                    <a:pt x="9529" y="5263"/>
                    <a:pt x="9461" y="5310"/>
                    <a:pt x="9344" y="5398"/>
                  </a:cubicBezTo>
                  <a:cubicBezTo>
                    <a:pt x="9179" y="5522"/>
                    <a:pt x="9178" y="5726"/>
                    <a:pt x="9295" y="5882"/>
                  </a:cubicBezTo>
                  <a:cubicBezTo>
                    <a:pt x="9364" y="5973"/>
                    <a:pt x="9539" y="6000"/>
                    <a:pt x="9636" y="6071"/>
                  </a:cubicBezTo>
                  <a:cubicBezTo>
                    <a:pt x="9754" y="6157"/>
                    <a:pt x="9856" y="6231"/>
                    <a:pt x="9924" y="6252"/>
                  </a:cubicBezTo>
                  <a:cubicBezTo>
                    <a:pt x="9826" y="6330"/>
                    <a:pt x="9735" y="6404"/>
                    <a:pt x="9649" y="6472"/>
                  </a:cubicBezTo>
                  <a:cubicBezTo>
                    <a:pt x="9490" y="6598"/>
                    <a:pt x="9332" y="6724"/>
                    <a:pt x="9174" y="6848"/>
                  </a:cubicBezTo>
                  <a:cubicBezTo>
                    <a:pt x="9087" y="6817"/>
                    <a:pt x="8981" y="6781"/>
                    <a:pt x="8953" y="6746"/>
                  </a:cubicBezTo>
                  <a:cubicBezTo>
                    <a:pt x="8829" y="6593"/>
                    <a:pt x="8845" y="6380"/>
                    <a:pt x="8779" y="6274"/>
                  </a:cubicBezTo>
                  <a:cubicBezTo>
                    <a:pt x="8635" y="6048"/>
                    <a:pt x="8573" y="5947"/>
                    <a:pt x="8490" y="5947"/>
                  </a:cubicBezTo>
                  <a:cubicBezTo>
                    <a:pt x="8433" y="5947"/>
                    <a:pt x="8366" y="5995"/>
                    <a:pt x="8256" y="6085"/>
                  </a:cubicBezTo>
                  <a:cubicBezTo>
                    <a:pt x="8097" y="6214"/>
                    <a:pt x="8124" y="6446"/>
                    <a:pt x="8275" y="6630"/>
                  </a:cubicBezTo>
                  <a:cubicBezTo>
                    <a:pt x="8363" y="6740"/>
                    <a:pt x="8556" y="6783"/>
                    <a:pt x="8672" y="6869"/>
                  </a:cubicBezTo>
                  <a:cubicBezTo>
                    <a:pt x="8768" y="6940"/>
                    <a:pt x="8852" y="7004"/>
                    <a:pt x="8922" y="7047"/>
                  </a:cubicBezTo>
                  <a:cubicBezTo>
                    <a:pt x="8674" y="7242"/>
                    <a:pt x="8431" y="7435"/>
                    <a:pt x="8189" y="7626"/>
                  </a:cubicBezTo>
                  <a:cubicBezTo>
                    <a:pt x="8087" y="7575"/>
                    <a:pt x="7905" y="7503"/>
                    <a:pt x="7860" y="7447"/>
                  </a:cubicBezTo>
                  <a:cubicBezTo>
                    <a:pt x="7701" y="7256"/>
                    <a:pt x="7689" y="7010"/>
                    <a:pt x="7600" y="6880"/>
                  </a:cubicBezTo>
                  <a:cubicBezTo>
                    <a:pt x="7401" y="6589"/>
                    <a:pt x="7320" y="6466"/>
                    <a:pt x="7224" y="6466"/>
                  </a:cubicBezTo>
                  <a:cubicBezTo>
                    <a:pt x="7164" y="6466"/>
                    <a:pt x="7099" y="6513"/>
                    <a:pt x="6997" y="6598"/>
                  </a:cubicBezTo>
                  <a:cubicBezTo>
                    <a:pt x="6838" y="6729"/>
                    <a:pt x="6901" y="7001"/>
                    <a:pt x="7094" y="7234"/>
                  </a:cubicBezTo>
                  <a:cubicBezTo>
                    <a:pt x="7207" y="7371"/>
                    <a:pt x="7427" y="7444"/>
                    <a:pt x="7567" y="7557"/>
                  </a:cubicBezTo>
                  <a:cubicBezTo>
                    <a:pt x="7711" y="7675"/>
                    <a:pt x="7837" y="7778"/>
                    <a:pt x="7926" y="7834"/>
                  </a:cubicBezTo>
                  <a:cubicBezTo>
                    <a:pt x="7661" y="8042"/>
                    <a:pt x="7399" y="8247"/>
                    <a:pt x="7140" y="8450"/>
                  </a:cubicBezTo>
                  <a:cubicBezTo>
                    <a:pt x="7079" y="8417"/>
                    <a:pt x="7024" y="8384"/>
                    <a:pt x="7007" y="8355"/>
                  </a:cubicBezTo>
                  <a:cubicBezTo>
                    <a:pt x="6904" y="8183"/>
                    <a:pt x="6949" y="7972"/>
                    <a:pt x="6896" y="7857"/>
                  </a:cubicBezTo>
                  <a:cubicBezTo>
                    <a:pt x="6776" y="7595"/>
                    <a:pt x="6729" y="7486"/>
                    <a:pt x="6637" y="7486"/>
                  </a:cubicBezTo>
                  <a:cubicBezTo>
                    <a:pt x="6582" y="7486"/>
                    <a:pt x="6512" y="7524"/>
                    <a:pt x="6401" y="7591"/>
                  </a:cubicBezTo>
                  <a:cubicBezTo>
                    <a:pt x="6225" y="7697"/>
                    <a:pt x="6223" y="7932"/>
                    <a:pt x="6348" y="8140"/>
                  </a:cubicBezTo>
                  <a:cubicBezTo>
                    <a:pt x="6421" y="8262"/>
                    <a:pt x="6609" y="8333"/>
                    <a:pt x="6712" y="8437"/>
                  </a:cubicBezTo>
                  <a:cubicBezTo>
                    <a:pt x="6786" y="8510"/>
                    <a:pt x="6853" y="8578"/>
                    <a:pt x="6911" y="8631"/>
                  </a:cubicBezTo>
                  <a:cubicBezTo>
                    <a:pt x="6561" y="8902"/>
                    <a:pt x="6218" y="9171"/>
                    <a:pt x="5878" y="9434"/>
                  </a:cubicBezTo>
                  <a:cubicBezTo>
                    <a:pt x="5835" y="9416"/>
                    <a:pt x="5800" y="9397"/>
                    <a:pt x="5785" y="9378"/>
                  </a:cubicBezTo>
                  <a:cubicBezTo>
                    <a:pt x="5715" y="9293"/>
                    <a:pt x="5685" y="9192"/>
                    <a:pt x="5667" y="9100"/>
                  </a:cubicBezTo>
                  <a:cubicBezTo>
                    <a:pt x="5658" y="9055"/>
                    <a:pt x="5653" y="9009"/>
                    <a:pt x="5643" y="8970"/>
                  </a:cubicBezTo>
                  <a:cubicBezTo>
                    <a:pt x="5634" y="8929"/>
                    <a:pt x="5626" y="8894"/>
                    <a:pt x="5612" y="8864"/>
                  </a:cubicBezTo>
                  <a:cubicBezTo>
                    <a:pt x="5559" y="8755"/>
                    <a:pt x="5525" y="8670"/>
                    <a:pt x="5494" y="8609"/>
                  </a:cubicBezTo>
                  <a:lnTo>
                    <a:pt x="5472" y="8566"/>
                  </a:lnTo>
                  <a:cubicBezTo>
                    <a:pt x="5466" y="8552"/>
                    <a:pt x="5459" y="8541"/>
                    <a:pt x="5452" y="8531"/>
                  </a:cubicBezTo>
                  <a:cubicBezTo>
                    <a:pt x="5439" y="8509"/>
                    <a:pt x="5424" y="8494"/>
                    <a:pt x="5409" y="8482"/>
                  </a:cubicBezTo>
                  <a:cubicBezTo>
                    <a:pt x="5389" y="8467"/>
                    <a:pt x="5367" y="8461"/>
                    <a:pt x="5341" y="8461"/>
                  </a:cubicBezTo>
                  <a:cubicBezTo>
                    <a:pt x="5288" y="8461"/>
                    <a:pt x="5217" y="8489"/>
                    <a:pt x="5112" y="8537"/>
                  </a:cubicBezTo>
                  <a:cubicBezTo>
                    <a:pt x="5065" y="8559"/>
                    <a:pt x="5030" y="8591"/>
                    <a:pt x="5004" y="8632"/>
                  </a:cubicBezTo>
                  <a:cubicBezTo>
                    <a:pt x="4978" y="8674"/>
                    <a:pt x="4963" y="8723"/>
                    <a:pt x="4960" y="8778"/>
                  </a:cubicBezTo>
                  <a:cubicBezTo>
                    <a:pt x="4951" y="8889"/>
                    <a:pt x="4989" y="9024"/>
                    <a:pt x="5065" y="9149"/>
                  </a:cubicBezTo>
                  <a:cubicBezTo>
                    <a:pt x="5110" y="9224"/>
                    <a:pt x="5188" y="9283"/>
                    <a:pt x="5267" y="9336"/>
                  </a:cubicBezTo>
                  <a:cubicBezTo>
                    <a:pt x="5348" y="9390"/>
                    <a:pt x="5432" y="9437"/>
                    <a:pt x="5498" y="9491"/>
                  </a:cubicBezTo>
                  <a:cubicBezTo>
                    <a:pt x="5552" y="9535"/>
                    <a:pt x="5602" y="9575"/>
                    <a:pt x="5651" y="9611"/>
                  </a:cubicBezTo>
                  <a:cubicBezTo>
                    <a:pt x="5400" y="9808"/>
                    <a:pt x="5150" y="9999"/>
                    <a:pt x="4904" y="10190"/>
                  </a:cubicBezTo>
                  <a:cubicBezTo>
                    <a:pt x="4817" y="10145"/>
                    <a:pt x="4726" y="10094"/>
                    <a:pt x="4697" y="10054"/>
                  </a:cubicBezTo>
                  <a:cubicBezTo>
                    <a:pt x="4549" y="9853"/>
                    <a:pt x="4553" y="9608"/>
                    <a:pt x="4471" y="9474"/>
                  </a:cubicBezTo>
                  <a:cubicBezTo>
                    <a:pt x="4286" y="9167"/>
                    <a:pt x="4213" y="9041"/>
                    <a:pt x="4114" y="9041"/>
                  </a:cubicBezTo>
                  <a:cubicBezTo>
                    <a:pt x="4056" y="9041"/>
                    <a:pt x="3989" y="9084"/>
                    <a:pt x="3886" y="9160"/>
                  </a:cubicBezTo>
                  <a:cubicBezTo>
                    <a:pt x="3720" y="9283"/>
                    <a:pt x="3767" y="9556"/>
                    <a:pt x="3945" y="9798"/>
                  </a:cubicBezTo>
                  <a:cubicBezTo>
                    <a:pt x="4049" y="9941"/>
                    <a:pt x="4264" y="10025"/>
                    <a:pt x="4397" y="10146"/>
                  </a:cubicBezTo>
                  <a:cubicBezTo>
                    <a:pt x="4495" y="10236"/>
                    <a:pt x="4585" y="10318"/>
                    <a:pt x="4659" y="10378"/>
                  </a:cubicBezTo>
                  <a:cubicBezTo>
                    <a:pt x="4332" y="10631"/>
                    <a:pt x="4011" y="10879"/>
                    <a:pt x="3695" y="11122"/>
                  </a:cubicBezTo>
                  <a:cubicBezTo>
                    <a:pt x="3624" y="11095"/>
                    <a:pt x="3555" y="11066"/>
                    <a:pt x="3532" y="11038"/>
                  </a:cubicBezTo>
                  <a:cubicBezTo>
                    <a:pt x="3398" y="10877"/>
                    <a:pt x="3404" y="10654"/>
                    <a:pt x="3332" y="10545"/>
                  </a:cubicBezTo>
                  <a:cubicBezTo>
                    <a:pt x="3174" y="10308"/>
                    <a:pt x="3105" y="10202"/>
                    <a:pt x="3020" y="10202"/>
                  </a:cubicBezTo>
                  <a:cubicBezTo>
                    <a:pt x="2962" y="10202"/>
                    <a:pt x="2896" y="10251"/>
                    <a:pt x="2788" y="10341"/>
                  </a:cubicBezTo>
                  <a:cubicBezTo>
                    <a:pt x="2630" y="10472"/>
                    <a:pt x="2669" y="10712"/>
                    <a:pt x="2833" y="10907"/>
                  </a:cubicBezTo>
                  <a:cubicBezTo>
                    <a:pt x="2927" y="11022"/>
                    <a:pt x="3128" y="11068"/>
                    <a:pt x="3250" y="11162"/>
                  </a:cubicBezTo>
                  <a:cubicBezTo>
                    <a:pt x="3324" y="11216"/>
                    <a:pt x="3392" y="11267"/>
                    <a:pt x="3453" y="11310"/>
                  </a:cubicBezTo>
                  <a:cubicBezTo>
                    <a:pt x="3155" y="11540"/>
                    <a:pt x="2861" y="11766"/>
                    <a:pt x="2572" y="11990"/>
                  </a:cubicBezTo>
                  <a:cubicBezTo>
                    <a:pt x="2530" y="12022"/>
                    <a:pt x="2487" y="12054"/>
                    <a:pt x="2446" y="12086"/>
                  </a:cubicBezTo>
                  <a:cubicBezTo>
                    <a:pt x="2374" y="12062"/>
                    <a:pt x="2304" y="12034"/>
                    <a:pt x="2282" y="12007"/>
                  </a:cubicBezTo>
                  <a:cubicBezTo>
                    <a:pt x="2156" y="11855"/>
                    <a:pt x="2169" y="11642"/>
                    <a:pt x="2100" y="11537"/>
                  </a:cubicBezTo>
                  <a:cubicBezTo>
                    <a:pt x="1954" y="11315"/>
                    <a:pt x="1891" y="11214"/>
                    <a:pt x="1809" y="11214"/>
                  </a:cubicBezTo>
                  <a:cubicBezTo>
                    <a:pt x="1752" y="11214"/>
                    <a:pt x="1686" y="11263"/>
                    <a:pt x="1576" y="11355"/>
                  </a:cubicBezTo>
                  <a:cubicBezTo>
                    <a:pt x="1417" y="11486"/>
                    <a:pt x="1448" y="11717"/>
                    <a:pt x="1601" y="11901"/>
                  </a:cubicBezTo>
                  <a:cubicBezTo>
                    <a:pt x="1691" y="12008"/>
                    <a:pt x="1884" y="12049"/>
                    <a:pt x="2001" y="12134"/>
                  </a:cubicBezTo>
                  <a:cubicBezTo>
                    <a:pt x="2073" y="12185"/>
                    <a:pt x="2140" y="12234"/>
                    <a:pt x="2199" y="12274"/>
                  </a:cubicBezTo>
                  <a:cubicBezTo>
                    <a:pt x="2190" y="12280"/>
                    <a:pt x="2184" y="12286"/>
                    <a:pt x="2175" y="12292"/>
                  </a:cubicBezTo>
                  <a:cubicBezTo>
                    <a:pt x="2110" y="12341"/>
                    <a:pt x="2045" y="12393"/>
                    <a:pt x="1981" y="12442"/>
                  </a:cubicBezTo>
                  <a:cubicBezTo>
                    <a:pt x="1949" y="12467"/>
                    <a:pt x="1916" y="12490"/>
                    <a:pt x="1885" y="12516"/>
                  </a:cubicBezTo>
                  <a:cubicBezTo>
                    <a:pt x="1855" y="12539"/>
                    <a:pt x="1825" y="12561"/>
                    <a:pt x="1796" y="12582"/>
                  </a:cubicBezTo>
                  <a:cubicBezTo>
                    <a:pt x="1737" y="12622"/>
                    <a:pt x="1679" y="12656"/>
                    <a:pt x="1626" y="12676"/>
                  </a:cubicBezTo>
                  <a:cubicBezTo>
                    <a:pt x="1600" y="12687"/>
                    <a:pt x="1576" y="12694"/>
                    <a:pt x="1552" y="12698"/>
                  </a:cubicBezTo>
                  <a:cubicBezTo>
                    <a:pt x="1547" y="12699"/>
                    <a:pt x="1540" y="12700"/>
                    <a:pt x="1535" y="12700"/>
                  </a:cubicBezTo>
                  <a:lnTo>
                    <a:pt x="1519" y="12701"/>
                  </a:lnTo>
                  <a:cubicBezTo>
                    <a:pt x="1512" y="12701"/>
                    <a:pt x="1505" y="12702"/>
                    <a:pt x="1498" y="12702"/>
                  </a:cubicBezTo>
                  <a:cubicBezTo>
                    <a:pt x="1494" y="12702"/>
                    <a:pt x="1491" y="12702"/>
                    <a:pt x="1488" y="12701"/>
                  </a:cubicBezTo>
                  <a:cubicBezTo>
                    <a:pt x="1447" y="12699"/>
                    <a:pt x="1409" y="12688"/>
                    <a:pt x="1368" y="12663"/>
                  </a:cubicBezTo>
                  <a:cubicBezTo>
                    <a:pt x="1327" y="12640"/>
                    <a:pt x="1284" y="12603"/>
                    <a:pt x="1244" y="12558"/>
                  </a:cubicBezTo>
                  <a:cubicBezTo>
                    <a:pt x="1203" y="12512"/>
                    <a:pt x="1163" y="12458"/>
                    <a:pt x="1126" y="12401"/>
                  </a:cubicBezTo>
                  <a:cubicBezTo>
                    <a:pt x="1106" y="12371"/>
                    <a:pt x="1088" y="12342"/>
                    <a:pt x="1071" y="12310"/>
                  </a:cubicBezTo>
                  <a:cubicBezTo>
                    <a:pt x="1052" y="12279"/>
                    <a:pt x="1034" y="12246"/>
                    <a:pt x="1015" y="12213"/>
                  </a:cubicBezTo>
                  <a:cubicBezTo>
                    <a:pt x="940" y="12079"/>
                    <a:pt x="869" y="11948"/>
                    <a:pt x="806" y="11818"/>
                  </a:cubicBezTo>
                  <a:cubicBezTo>
                    <a:pt x="743" y="11688"/>
                    <a:pt x="688" y="11559"/>
                    <a:pt x="647" y="11430"/>
                  </a:cubicBezTo>
                  <a:cubicBezTo>
                    <a:pt x="605" y="11302"/>
                    <a:pt x="577" y="11174"/>
                    <a:pt x="568" y="11053"/>
                  </a:cubicBezTo>
                  <a:cubicBezTo>
                    <a:pt x="559" y="10929"/>
                    <a:pt x="568" y="10812"/>
                    <a:pt x="596" y="10699"/>
                  </a:cubicBezTo>
                  <a:cubicBezTo>
                    <a:pt x="611" y="10642"/>
                    <a:pt x="628" y="10586"/>
                    <a:pt x="652" y="10530"/>
                  </a:cubicBezTo>
                  <a:cubicBezTo>
                    <a:pt x="675" y="10475"/>
                    <a:pt x="701" y="10422"/>
                    <a:pt x="733" y="10371"/>
                  </a:cubicBezTo>
                  <a:cubicBezTo>
                    <a:pt x="854" y="10162"/>
                    <a:pt x="1033" y="9979"/>
                    <a:pt x="1232" y="9812"/>
                  </a:cubicBezTo>
                  <a:cubicBezTo>
                    <a:pt x="1282" y="9770"/>
                    <a:pt x="1332" y="9730"/>
                    <a:pt x="1385" y="9690"/>
                  </a:cubicBezTo>
                  <a:cubicBezTo>
                    <a:pt x="1437" y="9649"/>
                    <a:pt x="1490" y="9611"/>
                    <a:pt x="1544" y="9573"/>
                  </a:cubicBezTo>
                  <a:lnTo>
                    <a:pt x="1624" y="9517"/>
                  </a:lnTo>
                  <a:lnTo>
                    <a:pt x="1691" y="9471"/>
                  </a:lnTo>
                  <a:lnTo>
                    <a:pt x="1727" y="9447"/>
                  </a:lnTo>
                  <a:lnTo>
                    <a:pt x="1767" y="9420"/>
                  </a:lnTo>
                  <a:cubicBezTo>
                    <a:pt x="1821" y="9384"/>
                    <a:pt x="1875" y="9347"/>
                    <a:pt x="1930" y="9311"/>
                  </a:cubicBezTo>
                  <a:cubicBezTo>
                    <a:pt x="1957" y="9293"/>
                    <a:pt x="1984" y="9275"/>
                    <a:pt x="2011" y="9257"/>
                  </a:cubicBezTo>
                  <a:cubicBezTo>
                    <a:pt x="2034" y="9239"/>
                    <a:pt x="2082" y="9227"/>
                    <a:pt x="2051" y="9191"/>
                  </a:cubicBezTo>
                  <a:lnTo>
                    <a:pt x="1890" y="8841"/>
                  </a:lnTo>
                  <a:cubicBezTo>
                    <a:pt x="1872" y="8798"/>
                    <a:pt x="1853" y="8756"/>
                    <a:pt x="1836" y="8713"/>
                  </a:cubicBezTo>
                  <a:cubicBezTo>
                    <a:pt x="1824" y="8684"/>
                    <a:pt x="1812" y="8654"/>
                    <a:pt x="1802" y="8625"/>
                  </a:cubicBezTo>
                  <a:cubicBezTo>
                    <a:pt x="1789" y="8595"/>
                    <a:pt x="1778" y="8566"/>
                    <a:pt x="1767" y="8536"/>
                  </a:cubicBezTo>
                  <a:lnTo>
                    <a:pt x="1735" y="8447"/>
                  </a:lnTo>
                  <a:cubicBezTo>
                    <a:pt x="1724" y="8418"/>
                    <a:pt x="1713" y="8389"/>
                    <a:pt x="1705" y="8359"/>
                  </a:cubicBezTo>
                  <a:lnTo>
                    <a:pt x="1676" y="8270"/>
                  </a:lnTo>
                  <a:cubicBezTo>
                    <a:pt x="1539" y="7840"/>
                    <a:pt x="1458" y="7408"/>
                    <a:pt x="1421" y="6985"/>
                  </a:cubicBezTo>
                  <a:cubicBezTo>
                    <a:pt x="1385" y="6562"/>
                    <a:pt x="1393" y="6147"/>
                    <a:pt x="1442" y="5751"/>
                  </a:cubicBezTo>
                  <a:cubicBezTo>
                    <a:pt x="1465" y="5552"/>
                    <a:pt x="1499" y="5358"/>
                    <a:pt x="1540" y="5170"/>
                  </a:cubicBezTo>
                  <a:cubicBezTo>
                    <a:pt x="1582" y="4982"/>
                    <a:pt x="1632" y="4799"/>
                    <a:pt x="1691" y="4622"/>
                  </a:cubicBezTo>
                  <a:cubicBezTo>
                    <a:pt x="1750" y="4444"/>
                    <a:pt x="1814" y="4272"/>
                    <a:pt x="1887" y="4107"/>
                  </a:cubicBezTo>
                  <a:cubicBezTo>
                    <a:pt x="1959" y="3943"/>
                    <a:pt x="2040" y="3784"/>
                    <a:pt x="2125" y="3631"/>
                  </a:cubicBezTo>
                  <a:cubicBezTo>
                    <a:pt x="2210" y="3477"/>
                    <a:pt x="2301" y="3332"/>
                    <a:pt x="2398" y="3193"/>
                  </a:cubicBezTo>
                  <a:lnTo>
                    <a:pt x="2433" y="3140"/>
                  </a:lnTo>
                  <a:lnTo>
                    <a:pt x="2451" y="3115"/>
                  </a:lnTo>
                  <a:lnTo>
                    <a:pt x="2470" y="3090"/>
                  </a:lnTo>
                  <a:cubicBezTo>
                    <a:pt x="2494" y="3056"/>
                    <a:pt x="2519" y="3023"/>
                    <a:pt x="2544" y="2989"/>
                  </a:cubicBezTo>
                  <a:cubicBezTo>
                    <a:pt x="2569" y="2955"/>
                    <a:pt x="2594" y="2923"/>
                    <a:pt x="2620" y="2891"/>
                  </a:cubicBezTo>
                  <a:cubicBezTo>
                    <a:pt x="2633" y="2875"/>
                    <a:pt x="2646" y="2859"/>
                    <a:pt x="2658" y="2843"/>
                  </a:cubicBezTo>
                  <a:cubicBezTo>
                    <a:pt x="2671" y="2826"/>
                    <a:pt x="2683" y="2810"/>
                    <a:pt x="2696" y="2795"/>
                  </a:cubicBezTo>
                  <a:cubicBezTo>
                    <a:pt x="2723" y="2764"/>
                    <a:pt x="2748" y="2733"/>
                    <a:pt x="2775" y="2702"/>
                  </a:cubicBezTo>
                  <a:cubicBezTo>
                    <a:pt x="2802" y="2671"/>
                    <a:pt x="2828" y="2642"/>
                    <a:pt x="2853" y="2611"/>
                  </a:cubicBezTo>
                  <a:lnTo>
                    <a:pt x="2934" y="2521"/>
                  </a:lnTo>
                  <a:lnTo>
                    <a:pt x="2975" y="2477"/>
                  </a:lnTo>
                  <a:cubicBezTo>
                    <a:pt x="2987" y="2462"/>
                    <a:pt x="3003" y="2449"/>
                    <a:pt x="3016" y="2434"/>
                  </a:cubicBezTo>
                  <a:cubicBezTo>
                    <a:pt x="3044" y="2406"/>
                    <a:pt x="3071" y="2377"/>
                    <a:pt x="3099" y="2350"/>
                  </a:cubicBezTo>
                  <a:lnTo>
                    <a:pt x="3184" y="2269"/>
                  </a:lnTo>
                  <a:cubicBezTo>
                    <a:pt x="3212" y="2242"/>
                    <a:pt x="3240" y="2215"/>
                    <a:pt x="3269" y="2189"/>
                  </a:cubicBezTo>
                  <a:cubicBezTo>
                    <a:pt x="3297" y="2165"/>
                    <a:pt x="3325" y="2138"/>
                    <a:pt x="3354" y="2113"/>
                  </a:cubicBezTo>
                  <a:cubicBezTo>
                    <a:pt x="3583" y="1912"/>
                    <a:pt x="3818" y="1733"/>
                    <a:pt x="4055" y="1580"/>
                  </a:cubicBezTo>
                  <a:cubicBezTo>
                    <a:pt x="4294" y="1426"/>
                    <a:pt x="4532" y="1294"/>
                    <a:pt x="4770" y="1182"/>
                  </a:cubicBezTo>
                  <a:cubicBezTo>
                    <a:pt x="5246" y="958"/>
                    <a:pt x="5712" y="815"/>
                    <a:pt x="6149" y="733"/>
                  </a:cubicBezTo>
                  <a:cubicBezTo>
                    <a:pt x="6516" y="664"/>
                    <a:pt x="6864" y="637"/>
                    <a:pt x="7188" y="637"/>
                  </a:cubicBezTo>
                  <a:cubicBezTo>
                    <a:pt x="7251" y="637"/>
                    <a:pt x="7313" y="638"/>
                    <a:pt x="7374" y="640"/>
                  </a:cubicBezTo>
                  <a:cubicBezTo>
                    <a:pt x="7562" y="646"/>
                    <a:pt x="7740" y="660"/>
                    <a:pt x="7911" y="681"/>
                  </a:cubicBezTo>
                  <a:cubicBezTo>
                    <a:pt x="8082" y="703"/>
                    <a:pt x="8243" y="726"/>
                    <a:pt x="8394" y="759"/>
                  </a:cubicBezTo>
                  <a:cubicBezTo>
                    <a:pt x="8412" y="763"/>
                    <a:pt x="8432" y="767"/>
                    <a:pt x="8450" y="769"/>
                  </a:cubicBezTo>
                  <a:lnTo>
                    <a:pt x="8507" y="781"/>
                  </a:lnTo>
                  <a:cubicBezTo>
                    <a:pt x="8545" y="790"/>
                    <a:pt x="8581" y="797"/>
                    <a:pt x="8616" y="806"/>
                  </a:cubicBezTo>
                  <a:cubicBezTo>
                    <a:pt x="8653" y="815"/>
                    <a:pt x="8688" y="823"/>
                    <a:pt x="8723" y="833"/>
                  </a:cubicBezTo>
                  <a:cubicBezTo>
                    <a:pt x="8740" y="837"/>
                    <a:pt x="8758" y="842"/>
                    <a:pt x="8775" y="846"/>
                  </a:cubicBezTo>
                  <a:cubicBezTo>
                    <a:pt x="8793" y="850"/>
                    <a:pt x="8809" y="855"/>
                    <a:pt x="8826" y="861"/>
                  </a:cubicBezTo>
                  <a:lnTo>
                    <a:pt x="8927" y="889"/>
                  </a:lnTo>
                  <a:cubicBezTo>
                    <a:pt x="8960" y="898"/>
                    <a:pt x="8991" y="909"/>
                    <a:pt x="9024" y="919"/>
                  </a:cubicBezTo>
                  <a:cubicBezTo>
                    <a:pt x="9056" y="928"/>
                    <a:pt x="9087" y="937"/>
                    <a:pt x="9118" y="948"/>
                  </a:cubicBezTo>
                  <a:cubicBezTo>
                    <a:pt x="9148" y="958"/>
                    <a:pt x="9178" y="968"/>
                    <a:pt x="9209" y="979"/>
                  </a:cubicBezTo>
                  <a:cubicBezTo>
                    <a:pt x="9448" y="1060"/>
                    <a:pt x="9655" y="1146"/>
                    <a:pt x="9836" y="1230"/>
                  </a:cubicBezTo>
                  <a:cubicBezTo>
                    <a:pt x="9882" y="1251"/>
                    <a:pt x="9925" y="1272"/>
                    <a:pt x="9968" y="1291"/>
                  </a:cubicBezTo>
                  <a:cubicBezTo>
                    <a:pt x="9989" y="1302"/>
                    <a:pt x="10010" y="1312"/>
                    <a:pt x="10029" y="1321"/>
                  </a:cubicBezTo>
                  <a:cubicBezTo>
                    <a:pt x="10050" y="1332"/>
                    <a:pt x="10070" y="1342"/>
                    <a:pt x="10088" y="1353"/>
                  </a:cubicBezTo>
                  <a:cubicBezTo>
                    <a:pt x="10128" y="1372"/>
                    <a:pt x="10166" y="1391"/>
                    <a:pt x="10201" y="1410"/>
                  </a:cubicBezTo>
                  <a:cubicBezTo>
                    <a:pt x="10238" y="1429"/>
                    <a:pt x="10273" y="1447"/>
                    <a:pt x="10306" y="1466"/>
                  </a:cubicBezTo>
                  <a:cubicBezTo>
                    <a:pt x="10340" y="1484"/>
                    <a:pt x="10372" y="1503"/>
                    <a:pt x="10403" y="1520"/>
                  </a:cubicBezTo>
                  <a:cubicBezTo>
                    <a:pt x="10434" y="1537"/>
                    <a:pt x="10464" y="1553"/>
                    <a:pt x="10493" y="1570"/>
                  </a:cubicBezTo>
                  <a:cubicBezTo>
                    <a:pt x="10521" y="1586"/>
                    <a:pt x="10549" y="1602"/>
                    <a:pt x="10575" y="1618"/>
                  </a:cubicBezTo>
                  <a:cubicBezTo>
                    <a:pt x="10602" y="1633"/>
                    <a:pt x="10627" y="1648"/>
                    <a:pt x="10650" y="1662"/>
                  </a:cubicBezTo>
                  <a:cubicBezTo>
                    <a:pt x="10698" y="1692"/>
                    <a:pt x="10742" y="1716"/>
                    <a:pt x="10783" y="1740"/>
                  </a:cubicBezTo>
                  <a:cubicBezTo>
                    <a:pt x="10823" y="1764"/>
                    <a:pt x="10861" y="1786"/>
                    <a:pt x="10894" y="1805"/>
                  </a:cubicBezTo>
                  <a:cubicBezTo>
                    <a:pt x="10963" y="1844"/>
                    <a:pt x="11017" y="1874"/>
                    <a:pt x="11065" y="1893"/>
                  </a:cubicBezTo>
                  <a:cubicBezTo>
                    <a:pt x="11111" y="1914"/>
                    <a:pt x="11148" y="1927"/>
                    <a:pt x="11179" y="1933"/>
                  </a:cubicBezTo>
                  <a:cubicBezTo>
                    <a:pt x="11189" y="1934"/>
                    <a:pt x="11199" y="1935"/>
                    <a:pt x="11208" y="1935"/>
                  </a:cubicBezTo>
                  <a:cubicBezTo>
                    <a:pt x="11253" y="1935"/>
                    <a:pt x="11282" y="1918"/>
                    <a:pt x="11305" y="1891"/>
                  </a:cubicBezTo>
                  <a:cubicBezTo>
                    <a:pt x="11313" y="1881"/>
                    <a:pt x="11302" y="1854"/>
                    <a:pt x="11272" y="1811"/>
                  </a:cubicBezTo>
                  <a:cubicBezTo>
                    <a:pt x="11257" y="1790"/>
                    <a:pt x="11237" y="1764"/>
                    <a:pt x="11211" y="1735"/>
                  </a:cubicBezTo>
                  <a:cubicBezTo>
                    <a:pt x="11186" y="1707"/>
                    <a:pt x="11155" y="1675"/>
                    <a:pt x="11119" y="1638"/>
                  </a:cubicBezTo>
                  <a:cubicBezTo>
                    <a:pt x="10979" y="1495"/>
                    <a:pt x="10756" y="1297"/>
                    <a:pt x="10435" y="1084"/>
                  </a:cubicBezTo>
                  <a:cubicBezTo>
                    <a:pt x="10115" y="871"/>
                    <a:pt x="9700" y="644"/>
                    <a:pt x="9185" y="457"/>
                  </a:cubicBezTo>
                  <a:cubicBezTo>
                    <a:pt x="9153" y="445"/>
                    <a:pt x="9120" y="434"/>
                    <a:pt x="9087" y="421"/>
                  </a:cubicBezTo>
                  <a:cubicBezTo>
                    <a:pt x="9054" y="411"/>
                    <a:pt x="9019" y="400"/>
                    <a:pt x="8986" y="388"/>
                  </a:cubicBezTo>
                  <a:cubicBezTo>
                    <a:pt x="8919" y="365"/>
                    <a:pt x="8850" y="345"/>
                    <a:pt x="8780" y="325"/>
                  </a:cubicBezTo>
                  <a:cubicBezTo>
                    <a:pt x="8744" y="314"/>
                    <a:pt x="8708" y="305"/>
                    <a:pt x="8672" y="296"/>
                  </a:cubicBezTo>
                  <a:lnTo>
                    <a:pt x="8563" y="268"/>
                  </a:lnTo>
                  <a:cubicBezTo>
                    <a:pt x="8527" y="259"/>
                    <a:pt x="8490" y="249"/>
                    <a:pt x="8452" y="242"/>
                  </a:cubicBezTo>
                  <a:cubicBezTo>
                    <a:pt x="8433" y="238"/>
                    <a:pt x="8415" y="232"/>
                    <a:pt x="8395" y="228"/>
                  </a:cubicBezTo>
                  <a:lnTo>
                    <a:pt x="8339" y="216"/>
                  </a:lnTo>
                  <a:cubicBezTo>
                    <a:pt x="8302" y="209"/>
                    <a:pt x="8262" y="200"/>
                    <a:pt x="8223" y="194"/>
                  </a:cubicBezTo>
                  <a:cubicBezTo>
                    <a:pt x="8185" y="185"/>
                    <a:pt x="8146" y="180"/>
                    <a:pt x="8105" y="172"/>
                  </a:cubicBezTo>
                  <a:cubicBezTo>
                    <a:pt x="8026" y="157"/>
                    <a:pt x="7945" y="146"/>
                    <a:pt x="7863" y="135"/>
                  </a:cubicBezTo>
                  <a:cubicBezTo>
                    <a:pt x="7824" y="130"/>
                    <a:pt x="7782" y="126"/>
                    <a:pt x="7740" y="120"/>
                  </a:cubicBezTo>
                  <a:cubicBezTo>
                    <a:pt x="7719" y="118"/>
                    <a:pt x="7698" y="115"/>
                    <a:pt x="7677" y="114"/>
                  </a:cubicBezTo>
                  <a:cubicBezTo>
                    <a:pt x="7655" y="112"/>
                    <a:pt x="7636" y="110"/>
                    <a:pt x="7614" y="109"/>
                  </a:cubicBezTo>
                  <a:cubicBezTo>
                    <a:pt x="7572" y="104"/>
                    <a:pt x="7529" y="102"/>
                    <a:pt x="7486" y="98"/>
                  </a:cubicBezTo>
                  <a:cubicBezTo>
                    <a:pt x="7443" y="96"/>
                    <a:pt x="7400" y="93"/>
                    <a:pt x="7357" y="91"/>
                  </a:cubicBezTo>
                  <a:cubicBezTo>
                    <a:pt x="7257" y="86"/>
                    <a:pt x="7154" y="84"/>
                    <a:pt x="7050" y="84"/>
                  </a:cubicBezTo>
                  <a:cubicBezTo>
                    <a:pt x="6975" y="84"/>
                    <a:pt x="6900" y="85"/>
                    <a:pt x="6825" y="88"/>
                  </a:cubicBezTo>
                  <a:cubicBezTo>
                    <a:pt x="6643" y="96"/>
                    <a:pt x="6456" y="109"/>
                    <a:pt x="6268" y="135"/>
                  </a:cubicBezTo>
                  <a:cubicBezTo>
                    <a:pt x="6080" y="161"/>
                    <a:pt x="5888" y="194"/>
                    <a:pt x="5695" y="239"/>
                  </a:cubicBezTo>
                  <a:cubicBezTo>
                    <a:pt x="5503" y="285"/>
                    <a:pt x="5308" y="339"/>
                    <a:pt x="5113" y="404"/>
                  </a:cubicBezTo>
                  <a:cubicBezTo>
                    <a:pt x="4726" y="536"/>
                    <a:pt x="4338" y="710"/>
                    <a:pt x="3959" y="929"/>
                  </a:cubicBezTo>
                  <a:cubicBezTo>
                    <a:pt x="3582" y="1149"/>
                    <a:pt x="3215" y="1413"/>
                    <a:pt x="2871" y="1720"/>
                  </a:cubicBezTo>
                  <a:cubicBezTo>
                    <a:pt x="2528" y="2027"/>
                    <a:pt x="2208" y="2380"/>
                    <a:pt x="1927" y="2773"/>
                  </a:cubicBezTo>
                  <a:cubicBezTo>
                    <a:pt x="1647" y="3166"/>
                    <a:pt x="1405" y="3603"/>
                    <a:pt x="1219" y="4072"/>
                  </a:cubicBezTo>
                  <a:cubicBezTo>
                    <a:pt x="849" y="5006"/>
                    <a:pt x="696" y="6061"/>
                    <a:pt x="801" y="7117"/>
                  </a:cubicBezTo>
                  <a:cubicBezTo>
                    <a:pt x="833" y="7425"/>
                    <a:pt x="887" y="7735"/>
                    <a:pt x="963" y="8041"/>
                  </a:cubicBezTo>
                  <a:cubicBezTo>
                    <a:pt x="1041" y="8346"/>
                    <a:pt x="1140" y="8648"/>
                    <a:pt x="1263" y="8942"/>
                  </a:cubicBezTo>
                  <a:lnTo>
                    <a:pt x="1288" y="8997"/>
                  </a:lnTo>
                  <a:lnTo>
                    <a:pt x="1290" y="9003"/>
                  </a:lnTo>
                  <a:lnTo>
                    <a:pt x="1292" y="9007"/>
                  </a:lnTo>
                  <a:lnTo>
                    <a:pt x="1293" y="9008"/>
                  </a:lnTo>
                  <a:cubicBezTo>
                    <a:pt x="1293" y="9009"/>
                    <a:pt x="1294" y="9009"/>
                    <a:pt x="1294" y="9010"/>
                  </a:cubicBezTo>
                  <a:lnTo>
                    <a:pt x="1293" y="9012"/>
                  </a:lnTo>
                  <a:lnTo>
                    <a:pt x="1292" y="9013"/>
                  </a:lnTo>
                  <a:lnTo>
                    <a:pt x="1287" y="9017"/>
                  </a:lnTo>
                  <a:lnTo>
                    <a:pt x="1218" y="9067"/>
                  </a:lnTo>
                  <a:cubicBezTo>
                    <a:pt x="1154" y="9114"/>
                    <a:pt x="1090" y="9162"/>
                    <a:pt x="1026" y="9212"/>
                  </a:cubicBezTo>
                  <a:cubicBezTo>
                    <a:pt x="900" y="9311"/>
                    <a:pt x="773" y="9418"/>
                    <a:pt x="654" y="9538"/>
                  </a:cubicBezTo>
                  <a:cubicBezTo>
                    <a:pt x="595" y="9597"/>
                    <a:pt x="536" y="9660"/>
                    <a:pt x="481" y="9726"/>
                  </a:cubicBezTo>
                  <a:cubicBezTo>
                    <a:pt x="424" y="9792"/>
                    <a:pt x="372" y="9862"/>
                    <a:pt x="322" y="9936"/>
                  </a:cubicBezTo>
                  <a:cubicBezTo>
                    <a:pt x="223" y="10082"/>
                    <a:pt x="139" y="10247"/>
                    <a:pt x="82" y="10426"/>
                  </a:cubicBezTo>
                  <a:cubicBezTo>
                    <a:pt x="25" y="10603"/>
                    <a:pt x="0" y="10793"/>
                    <a:pt x="4" y="10979"/>
                  </a:cubicBezTo>
                  <a:cubicBezTo>
                    <a:pt x="10" y="11164"/>
                    <a:pt x="46" y="11344"/>
                    <a:pt x="97" y="11511"/>
                  </a:cubicBezTo>
                  <a:cubicBezTo>
                    <a:pt x="149" y="11678"/>
                    <a:pt x="216" y="11834"/>
                    <a:pt x="290" y="11983"/>
                  </a:cubicBezTo>
                  <a:cubicBezTo>
                    <a:pt x="364" y="12133"/>
                    <a:pt x="445" y="12272"/>
                    <a:pt x="525" y="12409"/>
                  </a:cubicBezTo>
                  <a:lnTo>
                    <a:pt x="585" y="12511"/>
                  </a:lnTo>
                  <a:lnTo>
                    <a:pt x="618" y="12563"/>
                  </a:lnTo>
                  <a:lnTo>
                    <a:pt x="651" y="12617"/>
                  </a:lnTo>
                  <a:cubicBezTo>
                    <a:pt x="697" y="12688"/>
                    <a:pt x="748" y="12762"/>
                    <a:pt x="809" y="12833"/>
                  </a:cubicBezTo>
                  <a:cubicBezTo>
                    <a:pt x="869" y="12904"/>
                    <a:pt x="938" y="12977"/>
                    <a:pt x="1025" y="13040"/>
                  </a:cubicBezTo>
                  <a:lnTo>
                    <a:pt x="1058" y="13063"/>
                  </a:lnTo>
                  <a:cubicBezTo>
                    <a:pt x="1069" y="13070"/>
                    <a:pt x="1083" y="13078"/>
                    <a:pt x="1094" y="13084"/>
                  </a:cubicBezTo>
                  <a:lnTo>
                    <a:pt x="1129" y="13106"/>
                  </a:lnTo>
                  <a:lnTo>
                    <a:pt x="1169" y="13124"/>
                  </a:lnTo>
                  <a:cubicBezTo>
                    <a:pt x="1182" y="13130"/>
                    <a:pt x="1193" y="13137"/>
                    <a:pt x="1209" y="13142"/>
                  </a:cubicBezTo>
                  <a:lnTo>
                    <a:pt x="1250" y="13156"/>
                  </a:lnTo>
                  <a:cubicBezTo>
                    <a:pt x="1277" y="13167"/>
                    <a:pt x="1308" y="13172"/>
                    <a:pt x="1337" y="13180"/>
                  </a:cubicBezTo>
                  <a:cubicBezTo>
                    <a:pt x="1352" y="13183"/>
                    <a:pt x="1368" y="13185"/>
                    <a:pt x="1381" y="13188"/>
                  </a:cubicBezTo>
                  <a:lnTo>
                    <a:pt x="1427" y="13193"/>
                  </a:lnTo>
                  <a:cubicBezTo>
                    <a:pt x="1441" y="13196"/>
                    <a:pt x="1456" y="13194"/>
                    <a:pt x="1472" y="13196"/>
                  </a:cubicBezTo>
                  <a:cubicBezTo>
                    <a:pt x="1482" y="13196"/>
                    <a:pt x="1492" y="13197"/>
                    <a:pt x="1503" y="13197"/>
                  </a:cubicBezTo>
                  <a:cubicBezTo>
                    <a:pt x="1508" y="13197"/>
                    <a:pt x="1513" y="13196"/>
                    <a:pt x="1518" y="13196"/>
                  </a:cubicBezTo>
                  <a:cubicBezTo>
                    <a:pt x="1578" y="13193"/>
                    <a:pt x="1636" y="13182"/>
                    <a:pt x="1690" y="13169"/>
                  </a:cubicBezTo>
                  <a:cubicBezTo>
                    <a:pt x="1743" y="13154"/>
                    <a:pt x="1793" y="13134"/>
                    <a:pt x="1840" y="13112"/>
                  </a:cubicBezTo>
                  <a:cubicBezTo>
                    <a:pt x="1885" y="13091"/>
                    <a:pt x="1929" y="13067"/>
                    <a:pt x="1969" y="13041"/>
                  </a:cubicBezTo>
                  <a:cubicBezTo>
                    <a:pt x="1988" y="13030"/>
                    <a:pt x="2008" y="13016"/>
                    <a:pt x="2026" y="13004"/>
                  </a:cubicBezTo>
                  <a:cubicBezTo>
                    <a:pt x="2044" y="12990"/>
                    <a:pt x="2064" y="12978"/>
                    <a:pt x="2080" y="12965"/>
                  </a:cubicBezTo>
                  <a:cubicBezTo>
                    <a:pt x="2116" y="12939"/>
                    <a:pt x="2148" y="12913"/>
                    <a:pt x="2181" y="12887"/>
                  </a:cubicBezTo>
                  <a:lnTo>
                    <a:pt x="2363" y="12737"/>
                  </a:lnTo>
                  <a:cubicBezTo>
                    <a:pt x="2485" y="12640"/>
                    <a:pt x="2605" y="12541"/>
                    <a:pt x="2724" y="12442"/>
                  </a:cubicBezTo>
                  <a:cubicBezTo>
                    <a:pt x="2965" y="12245"/>
                    <a:pt x="3207" y="12049"/>
                    <a:pt x="3447" y="11851"/>
                  </a:cubicBezTo>
                  <a:cubicBezTo>
                    <a:pt x="3927" y="11458"/>
                    <a:pt x="4408" y="11067"/>
                    <a:pt x="4883" y="10678"/>
                  </a:cubicBezTo>
                  <a:cubicBezTo>
                    <a:pt x="5837" y="9900"/>
                    <a:pt x="6778" y="9135"/>
                    <a:pt x="7700" y="8392"/>
                  </a:cubicBezTo>
                  <a:cubicBezTo>
                    <a:pt x="9115" y="7251"/>
                    <a:pt x="10470" y="6160"/>
                    <a:pt x="11719" y="5153"/>
                  </a:cubicBezTo>
                  <a:cubicBezTo>
                    <a:pt x="12989" y="4127"/>
                    <a:pt x="14153" y="3190"/>
                    <a:pt x="15164" y="2371"/>
                  </a:cubicBezTo>
                  <a:cubicBezTo>
                    <a:pt x="15018" y="2135"/>
                    <a:pt x="14864" y="1903"/>
                    <a:pt x="14715" y="1678"/>
                  </a:cubicBezTo>
                  <a:cubicBezTo>
                    <a:pt x="14580" y="1475"/>
                    <a:pt x="14449" y="1280"/>
                    <a:pt x="14324" y="1092"/>
                  </a:cubicBezTo>
                  <a:cubicBezTo>
                    <a:pt x="14060" y="695"/>
                    <a:pt x="13816" y="330"/>
                    <a:pt x="13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0" name="Google Shape;920;p34"/>
          <p:cNvGrpSpPr/>
          <p:nvPr/>
        </p:nvGrpSpPr>
        <p:grpSpPr>
          <a:xfrm>
            <a:off x="6882134" y="214750"/>
            <a:ext cx="751889" cy="603732"/>
            <a:chOff x="2621075" y="2188550"/>
            <a:chExt cx="644900" cy="517825"/>
          </a:xfrm>
        </p:grpSpPr>
        <p:sp>
          <p:nvSpPr>
            <p:cNvPr id="921" name="Google Shape;921;p34"/>
            <p:cNvSpPr/>
            <p:nvPr/>
          </p:nvSpPr>
          <p:spPr>
            <a:xfrm>
              <a:off x="2621075" y="2188550"/>
              <a:ext cx="644900" cy="517825"/>
            </a:xfrm>
            <a:custGeom>
              <a:avLst/>
              <a:gdLst/>
              <a:ahLst/>
              <a:cxnLst/>
              <a:rect l="l" t="t" r="r" b="b"/>
              <a:pathLst>
                <a:path w="25796" h="20713" extrusionOk="0">
                  <a:moveTo>
                    <a:pt x="11779" y="1748"/>
                  </a:moveTo>
                  <a:lnTo>
                    <a:pt x="11779" y="1748"/>
                  </a:lnTo>
                  <a:cubicBezTo>
                    <a:pt x="11835" y="1787"/>
                    <a:pt x="11894" y="1826"/>
                    <a:pt x="11953" y="1866"/>
                  </a:cubicBezTo>
                  <a:cubicBezTo>
                    <a:pt x="12071" y="1944"/>
                    <a:pt x="12194" y="2025"/>
                    <a:pt x="12324" y="2106"/>
                  </a:cubicBezTo>
                  <a:cubicBezTo>
                    <a:pt x="12452" y="2191"/>
                    <a:pt x="12585" y="2278"/>
                    <a:pt x="12723" y="2368"/>
                  </a:cubicBezTo>
                  <a:cubicBezTo>
                    <a:pt x="12861" y="2459"/>
                    <a:pt x="13004" y="2548"/>
                    <a:pt x="13151" y="2641"/>
                  </a:cubicBezTo>
                  <a:cubicBezTo>
                    <a:pt x="13225" y="2687"/>
                    <a:pt x="13302" y="2733"/>
                    <a:pt x="13376" y="2782"/>
                  </a:cubicBezTo>
                  <a:cubicBezTo>
                    <a:pt x="13451" y="2831"/>
                    <a:pt x="13526" y="2881"/>
                    <a:pt x="13604" y="2931"/>
                  </a:cubicBezTo>
                  <a:cubicBezTo>
                    <a:pt x="13758" y="3030"/>
                    <a:pt x="13917" y="3132"/>
                    <a:pt x="14078" y="3233"/>
                  </a:cubicBezTo>
                  <a:cubicBezTo>
                    <a:pt x="14159" y="3284"/>
                    <a:pt x="14242" y="3334"/>
                    <a:pt x="14323" y="3388"/>
                  </a:cubicBezTo>
                  <a:cubicBezTo>
                    <a:pt x="14406" y="3442"/>
                    <a:pt x="14488" y="3496"/>
                    <a:pt x="14570" y="3550"/>
                  </a:cubicBezTo>
                  <a:cubicBezTo>
                    <a:pt x="14902" y="3770"/>
                    <a:pt x="15252" y="3982"/>
                    <a:pt x="15598" y="4222"/>
                  </a:cubicBezTo>
                  <a:cubicBezTo>
                    <a:pt x="16428" y="4753"/>
                    <a:pt x="17303" y="5314"/>
                    <a:pt x="18179" y="5876"/>
                  </a:cubicBezTo>
                  <a:cubicBezTo>
                    <a:pt x="18395" y="6023"/>
                    <a:pt x="18612" y="6170"/>
                    <a:pt x="18826" y="6316"/>
                  </a:cubicBezTo>
                  <a:cubicBezTo>
                    <a:pt x="18934" y="6390"/>
                    <a:pt x="19042" y="6462"/>
                    <a:pt x="19149" y="6538"/>
                  </a:cubicBezTo>
                  <a:cubicBezTo>
                    <a:pt x="19253" y="6614"/>
                    <a:pt x="19358" y="6692"/>
                    <a:pt x="19461" y="6769"/>
                  </a:cubicBezTo>
                  <a:cubicBezTo>
                    <a:pt x="19670" y="6923"/>
                    <a:pt x="19876" y="7076"/>
                    <a:pt x="20077" y="7234"/>
                  </a:cubicBezTo>
                  <a:cubicBezTo>
                    <a:pt x="20275" y="7395"/>
                    <a:pt x="20468" y="7556"/>
                    <a:pt x="20657" y="7718"/>
                  </a:cubicBezTo>
                  <a:cubicBezTo>
                    <a:pt x="21302" y="8274"/>
                    <a:pt x="21892" y="8832"/>
                    <a:pt x="22418" y="9352"/>
                  </a:cubicBezTo>
                  <a:cubicBezTo>
                    <a:pt x="22483" y="9417"/>
                    <a:pt x="22550" y="9480"/>
                    <a:pt x="22614" y="9543"/>
                  </a:cubicBezTo>
                  <a:cubicBezTo>
                    <a:pt x="22678" y="9608"/>
                    <a:pt x="22738" y="9672"/>
                    <a:pt x="22799" y="9735"/>
                  </a:cubicBezTo>
                  <a:cubicBezTo>
                    <a:pt x="22921" y="9861"/>
                    <a:pt x="23040" y="9984"/>
                    <a:pt x="23153" y="10102"/>
                  </a:cubicBezTo>
                  <a:cubicBezTo>
                    <a:pt x="23212" y="10161"/>
                    <a:pt x="23268" y="10218"/>
                    <a:pt x="23323" y="10276"/>
                  </a:cubicBezTo>
                  <a:cubicBezTo>
                    <a:pt x="23378" y="10333"/>
                    <a:pt x="23433" y="10389"/>
                    <a:pt x="23484" y="10446"/>
                  </a:cubicBezTo>
                  <a:cubicBezTo>
                    <a:pt x="23587" y="10558"/>
                    <a:pt x="23687" y="10666"/>
                    <a:pt x="23781" y="10769"/>
                  </a:cubicBezTo>
                  <a:cubicBezTo>
                    <a:pt x="23876" y="10872"/>
                    <a:pt x="23968" y="10969"/>
                    <a:pt x="24054" y="11062"/>
                  </a:cubicBezTo>
                  <a:cubicBezTo>
                    <a:pt x="24140" y="11155"/>
                    <a:pt x="24225" y="11241"/>
                    <a:pt x="24296" y="11323"/>
                  </a:cubicBezTo>
                  <a:cubicBezTo>
                    <a:pt x="24446" y="11490"/>
                    <a:pt x="24576" y="11633"/>
                    <a:pt x="24684" y="11745"/>
                  </a:cubicBezTo>
                  <a:cubicBezTo>
                    <a:pt x="24706" y="11767"/>
                    <a:pt x="24725" y="11787"/>
                    <a:pt x="24746" y="11807"/>
                  </a:cubicBezTo>
                  <a:cubicBezTo>
                    <a:pt x="24285" y="12428"/>
                    <a:pt x="23494" y="13619"/>
                    <a:pt x="23087" y="14025"/>
                  </a:cubicBezTo>
                  <a:cubicBezTo>
                    <a:pt x="21771" y="15344"/>
                    <a:pt x="20451" y="16113"/>
                    <a:pt x="19596" y="16917"/>
                  </a:cubicBezTo>
                  <a:cubicBezTo>
                    <a:pt x="18490" y="17955"/>
                    <a:pt x="17755" y="18642"/>
                    <a:pt x="17297" y="19127"/>
                  </a:cubicBezTo>
                  <a:cubicBezTo>
                    <a:pt x="17285" y="19071"/>
                    <a:pt x="17272" y="19013"/>
                    <a:pt x="17259" y="18953"/>
                  </a:cubicBezTo>
                  <a:cubicBezTo>
                    <a:pt x="17245" y="18891"/>
                    <a:pt x="17230" y="18829"/>
                    <a:pt x="17217" y="18765"/>
                  </a:cubicBezTo>
                  <a:cubicBezTo>
                    <a:pt x="17201" y="18700"/>
                    <a:pt x="17184" y="18634"/>
                    <a:pt x="17168" y="18567"/>
                  </a:cubicBezTo>
                  <a:cubicBezTo>
                    <a:pt x="17098" y="18298"/>
                    <a:pt x="17023" y="18005"/>
                    <a:pt x="16943" y="17703"/>
                  </a:cubicBezTo>
                  <a:cubicBezTo>
                    <a:pt x="16923" y="17628"/>
                    <a:pt x="16904" y="17552"/>
                    <a:pt x="16884" y="17475"/>
                  </a:cubicBezTo>
                  <a:cubicBezTo>
                    <a:pt x="16863" y="17398"/>
                    <a:pt x="16840" y="17322"/>
                    <a:pt x="16819" y="17246"/>
                  </a:cubicBezTo>
                  <a:lnTo>
                    <a:pt x="16686" y="16783"/>
                  </a:lnTo>
                  <a:cubicBezTo>
                    <a:pt x="16597" y="16474"/>
                    <a:pt x="16515" y="16168"/>
                    <a:pt x="16426" y="15881"/>
                  </a:cubicBezTo>
                  <a:cubicBezTo>
                    <a:pt x="16337" y="15593"/>
                    <a:pt x="16259" y="15323"/>
                    <a:pt x="16191" y="15081"/>
                  </a:cubicBezTo>
                  <a:cubicBezTo>
                    <a:pt x="16127" y="14837"/>
                    <a:pt x="16062" y="14627"/>
                    <a:pt x="16023" y="14455"/>
                  </a:cubicBezTo>
                  <a:cubicBezTo>
                    <a:pt x="15975" y="14257"/>
                    <a:pt x="15929" y="14064"/>
                    <a:pt x="15886" y="13870"/>
                  </a:cubicBezTo>
                  <a:cubicBezTo>
                    <a:pt x="15865" y="13774"/>
                    <a:pt x="15843" y="13679"/>
                    <a:pt x="15824" y="13584"/>
                  </a:cubicBezTo>
                  <a:cubicBezTo>
                    <a:pt x="15800" y="13490"/>
                    <a:pt x="15778" y="13396"/>
                    <a:pt x="15756" y="13302"/>
                  </a:cubicBezTo>
                  <a:cubicBezTo>
                    <a:pt x="15666" y="12928"/>
                    <a:pt x="15588" y="12562"/>
                    <a:pt x="15508" y="12205"/>
                  </a:cubicBezTo>
                  <a:cubicBezTo>
                    <a:pt x="15423" y="11852"/>
                    <a:pt x="15343" y="11505"/>
                    <a:pt x="15268" y="11168"/>
                  </a:cubicBezTo>
                  <a:cubicBezTo>
                    <a:pt x="15249" y="11083"/>
                    <a:pt x="15231" y="10999"/>
                    <a:pt x="15212" y="10916"/>
                  </a:cubicBezTo>
                  <a:cubicBezTo>
                    <a:pt x="15191" y="10833"/>
                    <a:pt x="15171" y="10752"/>
                    <a:pt x="15150" y="10670"/>
                  </a:cubicBezTo>
                  <a:cubicBezTo>
                    <a:pt x="15112" y="10506"/>
                    <a:pt x="15073" y="10345"/>
                    <a:pt x="15034" y="10185"/>
                  </a:cubicBezTo>
                  <a:cubicBezTo>
                    <a:pt x="14997" y="10026"/>
                    <a:pt x="14959" y="9868"/>
                    <a:pt x="14923" y="9713"/>
                  </a:cubicBezTo>
                  <a:cubicBezTo>
                    <a:pt x="14886" y="9559"/>
                    <a:pt x="14843" y="9407"/>
                    <a:pt x="14805" y="9259"/>
                  </a:cubicBezTo>
                  <a:cubicBezTo>
                    <a:pt x="14725" y="8959"/>
                    <a:pt x="14649" y="8669"/>
                    <a:pt x="14572" y="8388"/>
                  </a:cubicBezTo>
                  <a:cubicBezTo>
                    <a:pt x="14492" y="8109"/>
                    <a:pt x="14406" y="7838"/>
                    <a:pt x="14322" y="7579"/>
                  </a:cubicBezTo>
                  <a:cubicBezTo>
                    <a:pt x="14237" y="7317"/>
                    <a:pt x="14157" y="7065"/>
                    <a:pt x="14062" y="6827"/>
                  </a:cubicBezTo>
                  <a:cubicBezTo>
                    <a:pt x="13977" y="6611"/>
                    <a:pt x="13896" y="6399"/>
                    <a:pt x="13816" y="6195"/>
                  </a:cubicBezTo>
                  <a:cubicBezTo>
                    <a:pt x="13736" y="5991"/>
                    <a:pt x="13662" y="5792"/>
                    <a:pt x="13580" y="5603"/>
                  </a:cubicBezTo>
                  <a:cubicBezTo>
                    <a:pt x="13420" y="5223"/>
                    <a:pt x="13270" y="4867"/>
                    <a:pt x="13130" y="4533"/>
                  </a:cubicBezTo>
                  <a:cubicBezTo>
                    <a:pt x="12830" y="3873"/>
                    <a:pt x="12578" y="3298"/>
                    <a:pt x="12329" y="2813"/>
                  </a:cubicBezTo>
                  <a:cubicBezTo>
                    <a:pt x="12209" y="2568"/>
                    <a:pt x="12096" y="2344"/>
                    <a:pt x="11991" y="2137"/>
                  </a:cubicBezTo>
                  <a:cubicBezTo>
                    <a:pt x="11919" y="1999"/>
                    <a:pt x="11847" y="1870"/>
                    <a:pt x="11779" y="1748"/>
                  </a:cubicBezTo>
                  <a:close/>
                  <a:moveTo>
                    <a:pt x="16963" y="19265"/>
                  </a:moveTo>
                  <a:lnTo>
                    <a:pt x="16963" y="19265"/>
                  </a:lnTo>
                  <a:cubicBezTo>
                    <a:pt x="16980" y="19325"/>
                    <a:pt x="16997" y="19384"/>
                    <a:pt x="17017" y="19439"/>
                  </a:cubicBezTo>
                  <a:cubicBezTo>
                    <a:pt x="17008" y="19452"/>
                    <a:pt x="16997" y="19463"/>
                    <a:pt x="16987" y="19475"/>
                  </a:cubicBezTo>
                  <a:cubicBezTo>
                    <a:pt x="16979" y="19406"/>
                    <a:pt x="16969" y="19336"/>
                    <a:pt x="16963" y="19265"/>
                  </a:cubicBezTo>
                  <a:close/>
                  <a:moveTo>
                    <a:pt x="9982" y="1085"/>
                  </a:moveTo>
                  <a:cubicBezTo>
                    <a:pt x="10016" y="1199"/>
                    <a:pt x="10056" y="1320"/>
                    <a:pt x="10101" y="1450"/>
                  </a:cubicBezTo>
                  <a:cubicBezTo>
                    <a:pt x="10147" y="1571"/>
                    <a:pt x="10190" y="1703"/>
                    <a:pt x="10239" y="1840"/>
                  </a:cubicBezTo>
                  <a:cubicBezTo>
                    <a:pt x="10288" y="1976"/>
                    <a:pt x="10343" y="2120"/>
                    <a:pt x="10402" y="2271"/>
                  </a:cubicBezTo>
                  <a:cubicBezTo>
                    <a:pt x="10461" y="2420"/>
                    <a:pt x="10525" y="2576"/>
                    <a:pt x="10592" y="2737"/>
                  </a:cubicBezTo>
                  <a:cubicBezTo>
                    <a:pt x="10658" y="2899"/>
                    <a:pt x="10725" y="3067"/>
                    <a:pt x="10797" y="3242"/>
                  </a:cubicBezTo>
                  <a:cubicBezTo>
                    <a:pt x="10867" y="3415"/>
                    <a:pt x="10943" y="3593"/>
                    <a:pt x="11020" y="3777"/>
                  </a:cubicBezTo>
                  <a:cubicBezTo>
                    <a:pt x="11060" y="3868"/>
                    <a:pt x="11101" y="3962"/>
                    <a:pt x="11140" y="4055"/>
                  </a:cubicBezTo>
                  <a:cubicBezTo>
                    <a:pt x="11179" y="4151"/>
                    <a:pt x="11218" y="4246"/>
                    <a:pt x="11258" y="4343"/>
                  </a:cubicBezTo>
                  <a:cubicBezTo>
                    <a:pt x="11339" y="4536"/>
                    <a:pt x="11422" y="4735"/>
                    <a:pt x="11509" y="4936"/>
                  </a:cubicBezTo>
                  <a:cubicBezTo>
                    <a:pt x="11552" y="5037"/>
                    <a:pt x="11597" y="5139"/>
                    <a:pt x="11641" y="5241"/>
                  </a:cubicBezTo>
                  <a:cubicBezTo>
                    <a:pt x="11684" y="5344"/>
                    <a:pt x="11726" y="5449"/>
                    <a:pt x="11770" y="5554"/>
                  </a:cubicBezTo>
                  <a:cubicBezTo>
                    <a:pt x="11942" y="5974"/>
                    <a:pt x="12134" y="6403"/>
                    <a:pt x="12311" y="6851"/>
                  </a:cubicBezTo>
                  <a:cubicBezTo>
                    <a:pt x="12416" y="7111"/>
                    <a:pt x="12529" y="7373"/>
                    <a:pt x="12647" y="7637"/>
                  </a:cubicBezTo>
                  <a:cubicBezTo>
                    <a:pt x="12758" y="7902"/>
                    <a:pt x="12875" y="8169"/>
                    <a:pt x="12993" y="8437"/>
                  </a:cubicBezTo>
                  <a:lnTo>
                    <a:pt x="13174" y="8840"/>
                  </a:lnTo>
                  <a:cubicBezTo>
                    <a:pt x="13232" y="8975"/>
                    <a:pt x="13291" y="9110"/>
                    <a:pt x="13349" y="9248"/>
                  </a:cubicBezTo>
                  <a:cubicBezTo>
                    <a:pt x="13468" y="9521"/>
                    <a:pt x="13586" y="9793"/>
                    <a:pt x="13706" y="10066"/>
                  </a:cubicBezTo>
                  <a:cubicBezTo>
                    <a:pt x="13821" y="10343"/>
                    <a:pt x="13934" y="10619"/>
                    <a:pt x="14047" y="10894"/>
                  </a:cubicBezTo>
                  <a:cubicBezTo>
                    <a:pt x="14103" y="11032"/>
                    <a:pt x="14162" y="11170"/>
                    <a:pt x="14216" y="11307"/>
                  </a:cubicBezTo>
                  <a:lnTo>
                    <a:pt x="14374" y="11723"/>
                  </a:lnTo>
                  <a:cubicBezTo>
                    <a:pt x="14477" y="11999"/>
                    <a:pt x="14581" y="12273"/>
                    <a:pt x="14678" y="12547"/>
                  </a:cubicBezTo>
                  <a:cubicBezTo>
                    <a:pt x="14771" y="12822"/>
                    <a:pt x="14859" y="13096"/>
                    <a:pt x="14944" y="13368"/>
                  </a:cubicBezTo>
                  <a:cubicBezTo>
                    <a:pt x="15230" y="14296"/>
                    <a:pt x="15473" y="15188"/>
                    <a:pt x="15680" y="16005"/>
                  </a:cubicBezTo>
                  <a:cubicBezTo>
                    <a:pt x="15707" y="16107"/>
                    <a:pt x="15733" y="16208"/>
                    <a:pt x="15757" y="16307"/>
                  </a:cubicBezTo>
                  <a:cubicBezTo>
                    <a:pt x="15781" y="16407"/>
                    <a:pt x="15805" y="16505"/>
                    <a:pt x="15826" y="16602"/>
                  </a:cubicBezTo>
                  <a:cubicBezTo>
                    <a:pt x="15872" y="16797"/>
                    <a:pt x="15916" y="16985"/>
                    <a:pt x="15959" y="17167"/>
                  </a:cubicBezTo>
                  <a:cubicBezTo>
                    <a:pt x="15981" y="17258"/>
                    <a:pt x="16002" y="17349"/>
                    <a:pt x="16024" y="17436"/>
                  </a:cubicBezTo>
                  <a:cubicBezTo>
                    <a:pt x="16045" y="17525"/>
                    <a:pt x="16067" y="17611"/>
                    <a:pt x="16083" y="17696"/>
                  </a:cubicBezTo>
                  <a:cubicBezTo>
                    <a:pt x="16119" y="17865"/>
                    <a:pt x="16154" y="18029"/>
                    <a:pt x="16187" y="18184"/>
                  </a:cubicBezTo>
                  <a:cubicBezTo>
                    <a:pt x="16223" y="18340"/>
                    <a:pt x="16255" y="18487"/>
                    <a:pt x="16286" y="18628"/>
                  </a:cubicBezTo>
                  <a:cubicBezTo>
                    <a:pt x="16316" y="18770"/>
                    <a:pt x="16348" y="18901"/>
                    <a:pt x="16373" y="19025"/>
                  </a:cubicBezTo>
                  <a:cubicBezTo>
                    <a:pt x="16423" y="19273"/>
                    <a:pt x="16471" y="19486"/>
                    <a:pt x="16514" y="19662"/>
                  </a:cubicBezTo>
                  <a:cubicBezTo>
                    <a:pt x="16523" y="19700"/>
                    <a:pt x="16533" y="19737"/>
                    <a:pt x="16540" y="19770"/>
                  </a:cubicBezTo>
                  <a:cubicBezTo>
                    <a:pt x="16488" y="19769"/>
                    <a:pt x="16432" y="19769"/>
                    <a:pt x="16370" y="19769"/>
                  </a:cubicBezTo>
                  <a:cubicBezTo>
                    <a:pt x="16288" y="19771"/>
                    <a:pt x="16196" y="19771"/>
                    <a:pt x="16096" y="19772"/>
                  </a:cubicBezTo>
                  <a:cubicBezTo>
                    <a:pt x="16046" y="19772"/>
                    <a:pt x="15996" y="19774"/>
                    <a:pt x="15942" y="19774"/>
                  </a:cubicBezTo>
                  <a:cubicBezTo>
                    <a:pt x="15889" y="19774"/>
                    <a:pt x="15835" y="19772"/>
                    <a:pt x="15779" y="19771"/>
                  </a:cubicBezTo>
                  <a:cubicBezTo>
                    <a:pt x="15556" y="19770"/>
                    <a:pt x="15315" y="19767"/>
                    <a:pt x="15062" y="19766"/>
                  </a:cubicBezTo>
                  <a:cubicBezTo>
                    <a:pt x="14999" y="19766"/>
                    <a:pt x="14936" y="19765"/>
                    <a:pt x="14871" y="19765"/>
                  </a:cubicBezTo>
                  <a:cubicBezTo>
                    <a:pt x="14807" y="19761"/>
                    <a:pt x="14744" y="19760"/>
                    <a:pt x="14680" y="19758"/>
                  </a:cubicBezTo>
                  <a:cubicBezTo>
                    <a:pt x="14551" y="19753"/>
                    <a:pt x="14420" y="19749"/>
                    <a:pt x="14291" y="19743"/>
                  </a:cubicBezTo>
                  <a:cubicBezTo>
                    <a:pt x="14032" y="19732"/>
                    <a:pt x="13774" y="19726"/>
                    <a:pt x="13533" y="19702"/>
                  </a:cubicBezTo>
                  <a:cubicBezTo>
                    <a:pt x="13291" y="19684"/>
                    <a:pt x="13061" y="19663"/>
                    <a:pt x="12859" y="19640"/>
                  </a:cubicBezTo>
                  <a:cubicBezTo>
                    <a:pt x="12655" y="19620"/>
                    <a:pt x="12479" y="19586"/>
                    <a:pt x="12339" y="19557"/>
                  </a:cubicBezTo>
                  <a:cubicBezTo>
                    <a:pt x="12178" y="19523"/>
                    <a:pt x="12019" y="19488"/>
                    <a:pt x="11863" y="19452"/>
                  </a:cubicBezTo>
                  <a:cubicBezTo>
                    <a:pt x="11786" y="19433"/>
                    <a:pt x="11707" y="19416"/>
                    <a:pt x="11631" y="19396"/>
                  </a:cubicBezTo>
                  <a:cubicBezTo>
                    <a:pt x="11555" y="19377"/>
                    <a:pt x="11480" y="19355"/>
                    <a:pt x="11405" y="19334"/>
                  </a:cubicBezTo>
                  <a:cubicBezTo>
                    <a:pt x="11104" y="19249"/>
                    <a:pt x="10813" y="19163"/>
                    <a:pt x="10530" y="19073"/>
                  </a:cubicBezTo>
                  <a:cubicBezTo>
                    <a:pt x="10250" y="18976"/>
                    <a:pt x="9980" y="18880"/>
                    <a:pt x="9717" y="18784"/>
                  </a:cubicBezTo>
                  <a:cubicBezTo>
                    <a:pt x="9650" y="18760"/>
                    <a:pt x="9585" y="18738"/>
                    <a:pt x="9521" y="18712"/>
                  </a:cubicBezTo>
                  <a:cubicBezTo>
                    <a:pt x="9457" y="18686"/>
                    <a:pt x="9395" y="18659"/>
                    <a:pt x="9331" y="18634"/>
                  </a:cubicBezTo>
                  <a:cubicBezTo>
                    <a:pt x="9204" y="18582"/>
                    <a:pt x="9081" y="18531"/>
                    <a:pt x="8960" y="18481"/>
                  </a:cubicBezTo>
                  <a:cubicBezTo>
                    <a:pt x="8837" y="18429"/>
                    <a:pt x="8718" y="18380"/>
                    <a:pt x="8600" y="18331"/>
                  </a:cubicBezTo>
                  <a:cubicBezTo>
                    <a:pt x="8482" y="18281"/>
                    <a:pt x="8367" y="18227"/>
                    <a:pt x="8253" y="18176"/>
                  </a:cubicBezTo>
                  <a:cubicBezTo>
                    <a:pt x="8026" y="18074"/>
                    <a:pt x="7806" y="17976"/>
                    <a:pt x="7592" y="17882"/>
                  </a:cubicBezTo>
                  <a:cubicBezTo>
                    <a:pt x="7380" y="17784"/>
                    <a:pt x="7174" y="17687"/>
                    <a:pt x="6974" y="17600"/>
                  </a:cubicBezTo>
                  <a:cubicBezTo>
                    <a:pt x="6775" y="17510"/>
                    <a:pt x="6578" y="17433"/>
                    <a:pt x="6392" y="17349"/>
                  </a:cubicBezTo>
                  <a:cubicBezTo>
                    <a:pt x="6221" y="17277"/>
                    <a:pt x="6056" y="17205"/>
                    <a:pt x="5895" y="17137"/>
                  </a:cubicBezTo>
                  <a:cubicBezTo>
                    <a:pt x="5735" y="17068"/>
                    <a:pt x="5578" y="17004"/>
                    <a:pt x="5429" y="16934"/>
                  </a:cubicBezTo>
                  <a:cubicBezTo>
                    <a:pt x="5131" y="16797"/>
                    <a:pt x="4852" y="16670"/>
                    <a:pt x="4588" y="16548"/>
                  </a:cubicBezTo>
                  <a:cubicBezTo>
                    <a:pt x="4072" y="16292"/>
                    <a:pt x="3618" y="16081"/>
                    <a:pt x="3237" y="15878"/>
                  </a:cubicBezTo>
                  <a:cubicBezTo>
                    <a:pt x="3046" y="15780"/>
                    <a:pt x="2866" y="15690"/>
                    <a:pt x="2702" y="15608"/>
                  </a:cubicBezTo>
                  <a:cubicBezTo>
                    <a:pt x="2538" y="15524"/>
                    <a:pt x="2388" y="15445"/>
                    <a:pt x="2251" y="15376"/>
                  </a:cubicBezTo>
                  <a:cubicBezTo>
                    <a:pt x="2112" y="15307"/>
                    <a:pt x="1986" y="15244"/>
                    <a:pt x="1870" y="15191"/>
                  </a:cubicBezTo>
                  <a:cubicBezTo>
                    <a:pt x="1752" y="15139"/>
                    <a:pt x="1647" y="15091"/>
                    <a:pt x="1553" y="15048"/>
                  </a:cubicBezTo>
                  <a:cubicBezTo>
                    <a:pt x="1426" y="14992"/>
                    <a:pt x="1316" y="14951"/>
                    <a:pt x="1220" y="14921"/>
                  </a:cubicBezTo>
                  <a:cubicBezTo>
                    <a:pt x="1325" y="14639"/>
                    <a:pt x="1448" y="14306"/>
                    <a:pt x="1581" y="13955"/>
                  </a:cubicBezTo>
                  <a:cubicBezTo>
                    <a:pt x="1603" y="13895"/>
                    <a:pt x="1626" y="13835"/>
                    <a:pt x="1649" y="13773"/>
                  </a:cubicBezTo>
                  <a:cubicBezTo>
                    <a:pt x="1673" y="13712"/>
                    <a:pt x="1696" y="13651"/>
                    <a:pt x="1720" y="13589"/>
                  </a:cubicBezTo>
                  <a:lnTo>
                    <a:pt x="1865" y="13218"/>
                  </a:lnTo>
                  <a:cubicBezTo>
                    <a:pt x="1962" y="12972"/>
                    <a:pt x="2058" y="12727"/>
                    <a:pt x="2155" y="12500"/>
                  </a:cubicBezTo>
                  <a:cubicBezTo>
                    <a:pt x="2349" y="12043"/>
                    <a:pt x="2528" y="11640"/>
                    <a:pt x="2673" y="11388"/>
                  </a:cubicBezTo>
                  <a:cubicBezTo>
                    <a:pt x="2757" y="11242"/>
                    <a:pt x="2839" y="11100"/>
                    <a:pt x="2922" y="10958"/>
                  </a:cubicBezTo>
                  <a:lnTo>
                    <a:pt x="3047" y="10749"/>
                  </a:lnTo>
                  <a:cubicBezTo>
                    <a:pt x="3090" y="10681"/>
                    <a:pt x="3132" y="10613"/>
                    <a:pt x="3175" y="10544"/>
                  </a:cubicBezTo>
                  <a:cubicBezTo>
                    <a:pt x="3345" y="10276"/>
                    <a:pt x="3514" y="10016"/>
                    <a:pt x="3683" y="9766"/>
                  </a:cubicBezTo>
                  <a:cubicBezTo>
                    <a:pt x="3855" y="9518"/>
                    <a:pt x="4026" y="9279"/>
                    <a:pt x="4192" y="9048"/>
                  </a:cubicBezTo>
                  <a:cubicBezTo>
                    <a:pt x="4276" y="8932"/>
                    <a:pt x="4360" y="8819"/>
                    <a:pt x="4445" y="8708"/>
                  </a:cubicBezTo>
                  <a:cubicBezTo>
                    <a:pt x="4529" y="8598"/>
                    <a:pt x="4611" y="8487"/>
                    <a:pt x="4693" y="8380"/>
                  </a:cubicBezTo>
                  <a:cubicBezTo>
                    <a:pt x="4775" y="8272"/>
                    <a:pt x="4856" y="8168"/>
                    <a:pt x="4937" y="8063"/>
                  </a:cubicBezTo>
                  <a:cubicBezTo>
                    <a:pt x="5015" y="7960"/>
                    <a:pt x="5098" y="7859"/>
                    <a:pt x="5176" y="7759"/>
                  </a:cubicBezTo>
                  <a:cubicBezTo>
                    <a:pt x="5335" y="7558"/>
                    <a:pt x="5487" y="7365"/>
                    <a:pt x="5633" y="7176"/>
                  </a:cubicBezTo>
                  <a:cubicBezTo>
                    <a:pt x="5781" y="6988"/>
                    <a:pt x="5925" y="6806"/>
                    <a:pt x="6060" y="6628"/>
                  </a:cubicBezTo>
                  <a:cubicBezTo>
                    <a:pt x="6196" y="6449"/>
                    <a:pt x="6322" y="6273"/>
                    <a:pt x="6446" y="6105"/>
                  </a:cubicBezTo>
                  <a:cubicBezTo>
                    <a:pt x="6556" y="5950"/>
                    <a:pt x="6664" y="5800"/>
                    <a:pt x="6768" y="5655"/>
                  </a:cubicBezTo>
                  <a:cubicBezTo>
                    <a:pt x="6872" y="5510"/>
                    <a:pt x="6972" y="5367"/>
                    <a:pt x="7074" y="5232"/>
                  </a:cubicBezTo>
                  <a:cubicBezTo>
                    <a:pt x="7274" y="4962"/>
                    <a:pt x="7461" y="4708"/>
                    <a:pt x="7636" y="4470"/>
                  </a:cubicBezTo>
                  <a:cubicBezTo>
                    <a:pt x="7995" y="3999"/>
                    <a:pt x="8300" y="3587"/>
                    <a:pt x="8571" y="3236"/>
                  </a:cubicBezTo>
                  <a:cubicBezTo>
                    <a:pt x="8705" y="3059"/>
                    <a:pt x="8829" y="2895"/>
                    <a:pt x="8941" y="2743"/>
                  </a:cubicBezTo>
                  <a:cubicBezTo>
                    <a:pt x="9056" y="2592"/>
                    <a:pt x="9160" y="2454"/>
                    <a:pt x="9253" y="2325"/>
                  </a:cubicBezTo>
                  <a:cubicBezTo>
                    <a:pt x="9347" y="2197"/>
                    <a:pt x="9430" y="2079"/>
                    <a:pt x="9504" y="1971"/>
                  </a:cubicBezTo>
                  <a:cubicBezTo>
                    <a:pt x="9542" y="1917"/>
                    <a:pt x="9575" y="1865"/>
                    <a:pt x="9609" y="1815"/>
                  </a:cubicBezTo>
                  <a:cubicBezTo>
                    <a:pt x="9643" y="1766"/>
                    <a:pt x="9672" y="1719"/>
                    <a:pt x="9702" y="1674"/>
                  </a:cubicBezTo>
                  <a:cubicBezTo>
                    <a:pt x="9859" y="1424"/>
                    <a:pt x="9948" y="1236"/>
                    <a:pt x="9982" y="1085"/>
                  </a:cubicBezTo>
                  <a:close/>
                  <a:moveTo>
                    <a:pt x="16630" y="20068"/>
                  </a:moveTo>
                  <a:cubicBezTo>
                    <a:pt x="16637" y="20091"/>
                    <a:pt x="16646" y="20110"/>
                    <a:pt x="16652" y="20127"/>
                  </a:cubicBezTo>
                  <a:cubicBezTo>
                    <a:pt x="16652" y="20143"/>
                    <a:pt x="16653" y="20159"/>
                    <a:pt x="16654" y="20174"/>
                  </a:cubicBezTo>
                  <a:cubicBezTo>
                    <a:pt x="16545" y="20152"/>
                    <a:pt x="16412" y="20145"/>
                    <a:pt x="16275" y="20127"/>
                  </a:cubicBezTo>
                  <a:cubicBezTo>
                    <a:pt x="16407" y="20116"/>
                    <a:pt x="16529" y="20098"/>
                    <a:pt x="16630" y="20068"/>
                  </a:cubicBezTo>
                  <a:close/>
                  <a:moveTo>
                    <a:pt x="10326" y="1"/>
                  </a:moveTo>
                  <a:cubicBezTo>
                    <a:pt x="10202" y="1"/>
                    <a:pt x="10081" y="56"/>
                    <a:pt x="9942" y="138"/>
                  </a:cubicBezTo>
                  <a:cubicBezTo>
                    <a:pt x="9846" y="194"/>
                    <a:pt x="9825" y="366"/>
                    <a:pt x="9868" y="631"/>
                  </a:cubicBezTo>
                  <a:cubicBezTo>
                    <a:pt x="9817" y="572"/>
                    <a:pt x="9755" y="515"/>
                    <a:pt x="9680" y="456"/>
                  </a:cubicBezTo>
                  <a:cubicBezTo>
                    <a:pt x="9647" y="430"/>
                    <a:pt x="9605" y="417"/>
                    <a:pt x="9555" y="417"/>
                  </a:cubicBezTo>
                  <a:cubicBezTo>
                    <a:pt x="9443" y="417"/>
                    <a:pt x="9289" y="481"/>
                    <a:pt x="9100" y="599"/>
                  </a:cubicBezTo>
                  <a:cubicBezTo>
                    <a:pt x="8963" y="685"/>
                    <a:pt x="8807" y="800"/>
                    <a:pt x="8637" y="943"/>
                  </a:cubicBezTo>
                  <a:cubicBezTo>
                    <a:pt x="8466" y="1085"/>
                    <a:pt x="8284" y="1256"/>
                    <a:pt x="8087" y="1449"/>
                  </a:cubicBezTo>
                  <a:cubicBezTo>
                    <a:pt x="7302" y="2222"/>
                    <a:pt x="6335" y="3387"/>
                    <a:pt x="5398" y="4751"/>
                  </a:cubicBezTo>
                  <a:cubicBezTo>
                    <a:pt x="5261" y="4951"/>
                    <a:pt x="5127" y="5156"/>
                    <a:pt x="4996" y="5366"/>
                  </a:cubicBezTo>
                  <a:cubicBezTo>
                    <a:pt x="4867" y="5576"/>
                    <a:pt x="4739" y="5793"/>
                    <a:pt x="4612" y="6011"/>
                  </a:cubicBezTo>
                  <a:cubicBezTo>
                    <a:pt x="4551" y="6122"/>
                    <a:pt x="4488" y="6230"/>
                    <a:pt x="4424" y="6342"/>
                  </a:cubicBezTo>
                  <a:cubicBezTo>
                    <a:pt x="4364" y="6454"/>
                    <a:pt x="4304" y="6567"/>
                    <a:pt x="4244" y="6677"/>
                  </a:cubicBezTo>
                  <a:cubicBezTo>
                    <a:pt x="4123" y="6902"/>
                    <a:pt x="4004" y="7128"/>
                    <a:pt x="3886" y="7356"/>
                  </a:cubicBezTo>
                  <a:cubicBezTo>
                    <a:pt x="3772" y="7584"/>
                    <a:pt x="3656" y="7813"/>
                    <a:pt x="3542" y="8040"/>
                  </a:cubicBezTo>
                  <a:cubicBezTo>
                    <a:pt x="3486" y="8154"/>
                    <a:pt x="3428" y="8267"/>
                    <a:pt x="3371" y="8382"/>
                  </a:cubicBezTo>
                  <a:cubicBezTo>
                    <a:pt x="3317" y="8496"/>
                    <a:pt x="3261" y="8609"/>
                    <a:pt x="3205" y="8723"/>
                  </a:cubicBezTo>
                  <a:cubicBezTo>
                    <a:pt x="3094" y="8948"/>
                    <a:pt x="2982" y="9173"/>
                    <a:pt x="2871" y="9393"/>
                  </a:cubicBezTo>
                  <a:cubicBezTo>
                    <a:pt x="2762" y="9614"/>
                    <a:pt x="2652" y="9833"/>
                    <a:pt x="2539" y="10047"/>
                  </a:cubicBezTo>
                  <a:cubicBezTo>
                    <a:pt x="1013" y="12974"/>
                    <a:pt x="0" y="15430"/>
                    <a:pt x="142" y="15497"/>
                  </a:cubicBezTo>
                  <a:cubicBezTo>
                    <a:pt x="218" y="15533"/>
                    <a:pt x="282" y="15550"/>
                    <a:pt x="339" y="15550"/>
                  </a:cubicBezTo>
                  <a:cubicBezTo>
                    <a:pt x="358" y="15550"/>
                    <a:pt x="377" y="15548"/>
                    <a:pt x="395" y="15544"/>
                  </a:cubicBezTo>
                  <a:cubicBezTo>
                    <a:pt x="437" y="15622"/>
                    <a:pt x="498" y="15711"/>
                    <a:pt x="582" y="15807"/>
                  </a:cubicBezTo>
                  <a:cubicBezTo>
                    <a:pt x="686" y="15930"/>
                    <a:pt x="822" y="16065"/>
                    <a:pt x="985" y="16211"/>
                  </a:cubicBezTo>
                  <a:cubicBezTo>
                    <a:pt x="1067" y="16286"/>
                    <a:pt x="1158" y="16358"/>
                    <a:pt x="1257" y="16435"/>
                  </a:cubicBezTo>
                  <a:cubicBezTo>
                    <a:pt x="1355" y="16511"/>
                    <a:pt x="1458" y="16589"/>
                    <a:pt x="1570" y="16670"/>
                  </a:cubicBezTo>
                  <a:cubicBezTo>
                    <a:pt x="1679" y="16750"/>
                    <a:pt x="1798" y="16833"/>
                    <a:pt x="1920" y="16918"/>
                  </a:cubicBezTo>
                  <a:cubicBezTo>
                    <a:pt x="2044" y="17001"/>
                    <a:pt x="2176" y="17083"/>
                    <a:pt x="2311" y="17167"/>
                  </a:cubicBezTo>
                  <a:cubicBezTo>
                    <a:pt x="2446" y="17252"/>
                    <a:pt x="2589" y="17338"/>
                    <a:pt x="2735" y="17425"/>
                  </a:cubicBezTo>
                  <a:cubicBezTo>
                    <a:pt x="2810" y="17468"/>
                    <a:pt x="2883" y="17514"/>
                    <a:pt x="2960" y="17556"/>
                  </a:cubicBezTo>
                  <a:cubicBezTo>
                    <a:pt x="3036" y="17597"/>
                    <a:pt x="3114" y="17639"/>
                    <a:pt x="3193" y="17682"/>
                  </a:cubicBezTo>
                  <a:cubicBezTo>
                    <a:pt x="3352" y="17767"/>
                    <a:pt x="3514" y="17853"/>
                    <a:pt x="3681" y="17938"/>
                  </a:cubicBezTo>
                  <a:cubicBezTo>
                    <a:pt x="3763" y="17981"/>
                    <a:pt x="3848" y="18026"/>
                    <a:pt x="3934" y="18067"/>
                  </a:cubicBezTo>
                  <a:cubicBezTo>
                    <a:pt x="4021" y="18107"/>
                    <a:pt x="4109" y="18149"/>
                    <a:pt x="4196" y="18190"/>
                  </a:cubicBezTo>
                  <a:cubicBezTo>
                    <a:pt x="4551" y="18352"/>
                    <a:pt x="4916" y="18523"/>
                    <a:pt x="5300" y="18671"/>
                  </a:cubicBezTo>
                  <a:cubicBezTo>
                    <a:pt x="5524" y="18761"/>
                    <a:pt x="5753" y="18847"/>
                    <a:pt x="5985" y="18929"/>
                  </a:cubicBezTo>
                  <a:cubicBezTo>
                    <a:pt x="6220" y="19006"/>
                    <a:pt x="6458" y="19079"/>
                    <a:pt x="6699" y="19151"/>
                  </a:cubicBezTo>
                  <a:cubicBezTo>
                    <a:pt x="6820" y="19186"/>
                    <a:pt x="6941" y="19222"/>
                    <a:pt x="7061" y="19256"/>
                  </a:cubicBezTo>
                  <a:cubicBezTo>
                    <a:pt x="7184" y="19287"/>
                    <a:pt x="7307" y="19318"/>
                    <a:pt x="7430" y="19348"/>
                  </a:cubicBezTo>
                  <a:cubicBezTo>
                    <a:pt x="7676" y="19409"/>
                    <a:pt x="7923" y="19469"/>
                    <a:pt x="8170" y="19525"/>
                  </a:cubicBezTo>
                  <a:cubicBezTo>
                    <a:pt x="8418" y="19577"/>
                    <a:pt x="8667" y="19627"/>
                    <a:pt x="8914" y="19679"/>
                  </a:cubicBezTo>
                  <a:cubicBezTo>
                    <a:pt x="9038" y="19702"/>
                    <a:pt x="9162" y="19729"/>
                    <a:pt x="9285" y="19754"/>
                  </a:cubicBezTo>
                  <a:cubicBezTo>
                    <a:pt x="9409" y="19777"/>
                    <a:pt x="9532" y="19798"/>
                    <a:pt x="9656" y="19821"/>
                  </a:cubicBezTo>
                  <a:cubicBezTo>
                    <a:pt x="9902" y="19867"/>
                    <a:pt x="10144" y="19912"/>
                    <a:pt x="10386" y="19958"/>
                  </a:cubicBezTo>
                  <a:cubicBezTo>
                    <a:pt x="10628" y="19998"/>
                    <a:pt x="10867" y="20041"/>
                    <a:pt x="11103" y="20087"/>
                  </a:cubicBezTo>
                  <a:cubicBezTo>
                    <a:pt x="11905" y="20238"/>
                    <a:pt x="12673" y="20354"/>
                    <a:pt x="13373" y="20443"/>
                  </a:cubicBezTo>
                  <a:cubicBezTo>
                    <a:pt x="13461" y="20454"/>
                    <a:pt x="13547" y="20465"/>
                    <a:pt x="13633" y="20476"/>
                  </a:cubicBezTo>
                  <a:cubicBezTo>
                    <a:pt x="13718" y="20484"/>
                    <a:pt x="13801" y="20494"/>
                    <a:pt x="13885" y="20502"/>
                  </a:cubicBezTo>
                  <a:cubicBezTo>
                    <a:pt x="14051" y="20518"/>
                    <a:pt x="14213" y="20534"/>
                    <a:pt x="14368" y="20550"/>
                  </a:cubicBezTo>
                  <a:cubicBezTo>
                    <a:pt x="14446" y="20559"/>
                    <a:pt x="14522" y="20565"/>
                    <a:pt x="14597" y="20571"/>
                  </a:cubicBezTo>
                  <a:cubicBezTo>
                    <a:pt x="14672" y="20578"/>
                    <a:pt x="14746" y="20586"/>
                    <a:pt x="14820" y="20591"/>
                  </a:cubicBezTo>
                  <a:cubicBezTo>
                    <a:pt x="14965" y="20599"/>
                    <a:pt x="15104" y="20608"/>
                    <a:pt x="15235" y="20615"/>
                  </a:cubicBezTo>
                  <a:cubicBezTo>
                    <a:pt x="15368" y="20623"/>
                    <a:pt x="15494" y="20631"/>
                    <a:pt x="15614" y="20636"/>
                  </a:cubicBezTo>
                  <a:cubicBezTo>
                    <a:pt x="15734" y="20641"/>
                    <a:pt x="15847" y="20648"/>
                    <a:pt x="15953" y="20648"/>
                  </a:cubicBezTo>
                  <a:cubicBezTo>
                    <a:pt x="16036" y="20649"/>
                    <a:pt x="16115" y="20650"/>
                    <a:pt x="16189" y="20650"/>
                  </a:cubicBezTo>
                  <a:cubicBezTo>
                    <a:pt x="16302" y="20650"/>
                    <a:pt x="16405" y="20648"/>
                    <a:pt x="16495" y="20646"/>
                  </a:cubicBezTo>
                  <a:cubicBezTo>
                    <a:pt x="16706" y="20639"/>
                    <a:pt x="16851" y="20625"/>
                    <a:pt x="16918" y="20604"/>
                  </a:cubicBezTo>
                  <a:cubicBezTo>
                    <a:pt x="16927" y="20614"/>
                    <a:pt x="16938" y="20624"/>
                    <a:pt x="16949" y="20635"/>
                  </a:cubicBezTo>
                  <a:cubicBezTo>
                    <a:pt x="17001" y="20687"/>
                    <a:pt x="17075" y="20712"/>
                    <a:pt x="17168" y="20712"/>
                  </a:cubicBezTo>
                  <a:cubicBezTo>
                    <a:pt x="17757" y="20712"/>
                    <a:pt x="19102" y="19712"/>
                    <a:pt x="20484" y="18327"/>
                  </a:cubicBezTo>
                  <a:cubicBezTo>
                    <a:pt x="21421" y="17391"/>
                    <a:pt x="22228" y="16122"/>
                    <a:pt x="23098" y="15116"/>
                  </a:cubicBezTo>
                  <a:cubicBezTo>
                    <a:pt x="24590" y="13401"/>
                    <a:pt x="25795" y="12016"/>
                    <a:pt x="25677" y="11900"/>
                  </a:cubicBezTo>
                  <a:cubicBezTo>
                    <a:pt x="25567" y="11791"/>
                    <a:pt x="25481" y="11749"/>
                    <a:pt x="25406" y="11749"/>
                  </a:cubicBezTo>
                  <a:cubicBezTo>
                    <a:pt x="25345" y="11749"/>
                    <a:pt x="25291" y="11777"/>
                    <a:pt x="25238" y="11820"/>
                  </a:cubicBezTo>
                  <a:cubicBezTo>
                    <a:pt x="25242" y="11750"/>
                    <a:pt x="25216" y="11677"/>
                    <a:pt x="25173" y="11600"/>
                  </a:cubicBezTo>
                  <a:cubicBezTo>
                    <a:pt x="25168" y="11535"/>
                    <a:pt x="25145" y="11477"/>
                    <a:pt x="25097" y="11429"/>
                  </a:cubicBezTo>
                  <a:cubicBezTo>
                    <a:pt x="25094" y="11426"/>
                    <a:pt x="25091" y="11425"/>
                    <a:pt x="25087" y="11425"/>
                  </a:cubicBezTo>
                  <a:cubicBezTo>
                    <a:pt x="25081" y="11425"/>
                    <a:pt x="25073" y="11428"/>
                    <a:pt x="25063" y="11434"/>
                  </a:cubicBezTo>
                  <a:cubicBezTo>
                    <a:pt x="25012" y="11364"/>
                    <a:pt x="24955" y="11290"/>
                    <a:pt x="24899" y="11212"/>
                  </a:cubicBezTo>
                  <a:lnTo>
                    <a:pt x="24899" y="11212"/>
                  </a:lnTo>
                  <a:cubicBezTo>
                    <a:pt x="25121" y="11421"/>
                    <a:pt x="25334" y="11569"/>
                    <a:pt x="25489" y="11569"/>
                  </a:cubicBezTo>
                  <a:cubicBezTo>
                    <a:pt x="25532" y="11569"/>
                    <a:pt x="25570" y="11558"/>
                    <a:pt x="25603" y="11534"/>
                  </a:cubicBezTo>
                  <a:cubicBezTo>
                    <a:pt x="25633" y="11512"/>
                    <a:pt x="25484" y="11327"/>
                    <a:pt x="25231" y="11046"/>
                  </a:cubicBezTo>
                  <a:cubicBezTo>
                    <a:pt x="25168" y="10976"/>
                    <a:pt x="25098" y="10899"/>
                    <a:pt x="25025" y="10818"/>
                  </a:cubicBezTo>
                  <a:cubicBezTo>
                    <a:pt x="24987" y="10779"/>
                    <a:pt x="24947" y="10737"/>
                    <a:pt x="24909" y="10694"/>
                  </a:cubicBezTo>
                  <a:cubicBezTo>
                    <a:pt x="24867" y="10652"/>
                    <a:pt x="24826" y="10609"/>
                    <a:pt x="24781" y="10566"/>
                  </a:cubicBezTo>
                  <a:cubicBezTo>
                    <a:pt x="24607" y="10393"/>
                    <a:pt x="24418" y="10204"/>
                    <a:pt x="24220" y="10010"/>
                  </a:cubicBezTo>
                  <a:cubicBezTo>
                    <a:pt x="24171" y="9960"/>
                    <a:pt x="24120" y="9911"/>
                    <a:pt x="24071" y="9861"/>
                  </a:cubicBezTo>
                  <a:cubicBezTo>
                    <a:pt x="24020" y="9813"/>
                    <a:pt x="23968" y="9765"/>
                    <a:pt x="23915" y="9716"/>
                  </a:cubicBezTo>
                  <a:cubicBezTo>
                    <a:pt x="23812" y="9620"/>
                    <a:pt x="23707" y="9523"/>
                    <a:pt x="23603" y="9426"/>
                  </a:cubicBezTo>
                  <a:cubicBezTo>
                    <a:pt x="23394" y="9234"/>
                    <a:pt x="23192" y="9038"/>
                    <a:pt x="22991" y="8863"/>
                  </a:cubicBezTo>
                  <a:cubicBezTo>
                    <a:pt x="22793" y="8686"/>
                    <a:pt x="22607" y="8518"/>
                    <a:pt x="22446" y="8367"/>
                  </a:cubicBezTo>
                  <a:cubicBezTo>
                    <a:pt x="22406" y="8329"/>
                    <a:pt x="22367" y="8292"/>
                    <a:pt x="22330" y="8255"/>
                  </a:cubicBezTo>
                  <a:cubicBezTo>
                    <a:pt x="22292" y="8219"/>
                    <a:pt x="22254" y="8187"/>
                    <a:pt x="22219" y="8153"/>
                  </a:cubicBezTo>
                  <a:cubicBezTo>
                    <a:pt x="22149" y="8088"/>
                    <a:pt x="22085" y="8026"/>
                    <a:pt x="22031" y="7972"/>
                  </a:cubicBezTo>
                  <a:cubicBezTo>
                    <a:pt x="21905" y="7846"/>
                    <a:pt x="21782" y="7719"/>
                    <a:pt x="21660" y="7594"/>
                  </a:cubicBezTo>
                  <a:cubicBezTo>
                    <a:pt x="21600" y="7530"/>
                    <a:pt x="21541" y="7467"/>
                    <a:pt x="21481" y="7406"/>
                  </a:cubicBezTo>
                  <a:lnTo>
                    <a:pt x="21299" y="7224"/>
                  </a:lnTo>
                  <a:cubicBezTo>
                    <a:pt x="21059" y="6983"/>
                    <a:pt x="20831" y="6745"/>
                    <a:pt x="20606" y="6512"/>
                  </a:cubicBezTo>
                  <a:cubicBezTo>
                    <a:pt x="20377" y="6285"/>
                    <a:pt x="20156" y="6063"/>
                    <a:pt x="19943" y="5843"/>
                  </a:cubicBezTo>
                  <a:cubicBezTo>
                    <a:pt x="19889" y="5787"/>
                    <a:pt x="19837" y="5732"/>
                    <a:pt x="19784" y="5679"/>
                  </a:cubicBezTo>
                  <a:lnTo>
                    <a:pt x="19622" y="5522"/>
                  </a:lnTo>
                  <a:cubicBezTo>
                    <a:pt x="19516" y="5418"/>
                    <a:pt x="19410" y="5316"/>
                    <a:pt x="19307" y="5214"/>
                  </a:cubicBezTo>
                  <a:cubicBezTo>
                    <a:pt x="19204" y="5112"/>
                    <a:pt x="19101" y="5011"/>
                    <a:pt x="19000" y="4913"/>
                  </a:cubicBezTo>
                  <a:cubicBezTo>
                    <a:pt x="18951" y="4862"/>
                    <a:pt x="18898" y="4817"/>
                    <a:pt x="18848" y="4769"/>
                  </a:cubicBezTo>
                  <a:cubicBezTo>
                    <a:pt x="18796" y="4722"/>
                    <a:pt x="18746" y="4676"/>
                    <a:pt x="18695" y="4629"/>
                  </a:cubicBezTo>
                  <a:cubicBezTo>
                    <a:pt x="18495" y="4443"/>
                    <a:pt x="18298" y="4262"/>
                    <a:pt x="18107" y="4088"/>
                  </a:cubicBezTo>
                  <a:cubicBezTo>
                    <a:pt x="17911" y="3920"/>
                    <a:pt x="17718" y="3761"/>
                    <a:pt x="17529" y="3607"/>
                  </a:cubicBezTo>
                  <a:cubicBezTo>
                    <a:pt x="17435" y="3530"/>
                    <a:pt x="17341" y="3457"/>
                    <a:pt x="17248" y="3384"/>
                  </a:cubicBezTo>
                  <a:cubicBezTo>
                    <a:pt x="17201" y="3347"/>
                    <a:pt x="17157" y="3312"/>
                    <a:pt x="17109" y="3277"/>
                  </a:cubicBezTo>
                  <a:cubicBezTo>
                    <a:pt x="17061" y="3244"/>
                    <a:pt x="17014" y="3211"/>
                    <a:pt x="16968" y="3178"/>
                  </a:cubicBezTo>
                  <a:cubicBezTo>
                    <a:pt x="16798" y="3060"/>
                    <a:pt x="16635" y="2946"/>
                    <a:pt x="16475" y="2835"/>
                  </a:cubicBezTo>
                  <a:cubicBezTo>
                    <a:pt x="16315" y="2724"/>
                    <a:pt x="16162" y="2613"/>
                    <a:pt x="16008" y="2517"/>
                  </a:cubicBezTo>
                  <a:cubicBezTo>
                    <a:pt x="15700" y="2318"/>
                    <a:pt x="15413" y="2131"/>
                    <a:pt x="15143" y="1956"/>
                  </a:cubicBezTo>
                  <a:cubicBezTo>
                    <a:pt x="14591" y="1627"/>
                    <a:pt x="14116" y="1333"/>
                    <a:pt x="13687" y="1111"/>
                  </a:cubicBezTo>
                  <a:cubicBezTo>
                    <a:pt x="13475" y="994"/>
                    <a:pt x="13278" y="890"/>
                    <a:pt x="13095" y="795"/>
                  </a:cubicBezTo>
                  <a:cubicBezTo>
                    <a:pt x="12911" y="702"/>
                    <a:pt x="12739" y="624"/>
                    <a:pt x="12582" y="551"/>
                  </a:cubicBezTo>
                  <a:cubicBezTo>
                    <a:pt x="12425" y="478"/>
                    <a:pt x="12281" y="414"/>
                    <a:pt x="12150" y="359"/>
                  </a:cubicBezTo>
                  <a:cubicBezTo>
                    <a:pt x="12083" y="331"/>
                    <a:pt x="12021" y="305"/>
                    <a:pt x="11962" y="280"/>
                  </a:cubicBezTo>
                  <a:cubicBezTo>
                    <a:pt x="11901" y="258"/>
                    <a:pt x="11844" y="239"/>
                    <a:pt x="11788" y="220"/>
                  </a:cubicBezTo>
                  <a:cubicBezTo>
                    <a:pt x="11485" y="118"/>
                    <a:pt x="11265" y="72"/>
                    <a:pt x="11100" y="72"/>
                  </a:cubicBezTo>
                  <a:cubicBezTo>
                    <a:pt x="10933" y="72"/>
                    <a:pt x="10823" y="120"/>
                    <a:pt x="10739" y="205"/>
                  </a:cubicBezTo>
                  <a:cubicBezTo>
                    <a:pt x="10582" y="59"/>
                    <a:pt x="10452" y="1"/>
                    <a:pt x="103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2871900" y="2409850"/>
              <a:ext cx="14325" cy="70350"/>
            </a:xfrm>
            <a:custGeom>
              <a:avLst/>
              <a:gdLst/>
              <a:ahLst/>
              <a:cxnLst/>
              <a:rect l="l" t="t" r="r" b="b"/>
              <a:pathLst>
                <a:path w="573" h="2814" extrusionOk="0">
                  <a:moveTo>
                    <a:pt x="266" y="1"/>
                  </a:moveTo>
                  <a:cubicBezTo>
                    <a:pt x="266" y="1"/>
                    <a:pt x="266" y="1"/>
                    <a:pt x="266" y="1"/>
                  </a:cubicBezTo>
                  <a:cubicBezTo>
                    <a:pt x="137" y="4"/>
                    <a:pt x="159" y="59"/>
                    <a:pt x="157" y="121"/>
                  </a:cubicBezTo>
                  <a:cubicBezTo>
                    <a:pt x="136" y="65"/>
                    <a:pt x="102" y="22"/>
                    <a:pt x="47" y="22"/>
                  </a:cubicBezTo>
                  <a:cubicBezTo>
                    <a:pt x="46" y="22"/>
                    <a:pt x="46" y="22"/>
                    <a:pt x="45" y="22"/>
                  </a:cubicBezTo>
                  <a:cubicBezTo>
                    <a:pt x="1" y="24"/>
                    <a:pt x="179" y="579"/>
                    <a:pt x="181" y="762"/>
                  </a:cubicBezTo>
                  <a:cubicBezTo>
                    <a:pt x="190" y="1187"/>
                    <a:pt x="79" y="1525"/>
                    <a:pt x="73" y="1792"/>
                  </a:cubicBezTo>
                  <a:cubicBezTo>
                    <a:pt x="51" y="2727"/>
                    <a:pt x="45" y="2813"/>
                    <a:pt x="292" y="2813"/>
                  </a:cubicBezTo>
                  <a:cubicBezTo>
                    <a:pt x="301" y="2813"/>
                    <a:pt x="310" y="2813"/>
                    <a:pt x="320" y="2813"/>
                  </a:cubicBezTo>
                  <a:cubicBezTo>
                    <a:pt x="482" y="2810"/>
                    <a:pt x="572" y="2383"/>
                    <a:pt x="563" y="1868"/>
                  </a:cubicBezTo>
                  <a:cubicBezTo>
                    <a:pt x="557" y="1566"/>
                    <a:pt x="453" y="1234"/>
                    <a:pt x="420" y="932"/>
                  </a:cubicBezTo>
                  <a:cubicBezTo>
                    <a:pt x="362" y="417"/>
                    <a:pt x="316" y="1"/>
                    <a:pt x="2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2872775" y="2264350"/>
              <a:ext cx="13575" cy="129075"/>
            </a:xfrm>
            <a:custGeom>
              <a:avLst/>
              <a:gdLst/>
              <a:ahLst/>
              <a:cxnLst/>
              <a:rect l="l" t="t" r="r" b="b"/>
              <a:pathLst>
                <a:path w="543" h="5163" extrusionOk="0">
                  <a:moveTo>
                    <a:pt x="289" y="0"/>
                  </a:moveTo>
                  <a:cubicBezTo>
                    <a:pt x="160" y="0"/>
                    <a:pt x="180" y="100"/>
                    <a:pt x="176" y="215"/>
                  </a:cubicBezTo>
                  <a:cubicBezTo>
                    <a:pt x="157" y="110"/>
                    <a:pt x="123" y="30"/>
                    <a:pt x="66" y="30"/>
                  </a:cubicBezTo>
                  <a:cubicBezTo>
                    <a:pt x="22" y="30"/>
                    <a:pt x="187" y="1055"/>
                    <a:pt x="186" y="1394"/>
                  </a:cubicBezTo>
                  <a:cubicBezTo>
                    <a:pt x="184" y="2172"/>
                    <a:pt x="65" y="2790"/>
                    <a:pt x="53" y="3280"/>
                  </a:cubicBezTo>
                  <a:cubicBezTo>
                    <a:pt x="9" y="5056"/>
                    <a:pt x="0" y="5160"/>
                    <a:pt x="275" y="5162"/>
                  </a:cubicBezTo>
                  <a:cubicBezTo>
                    <a:pt x="438" y="5162"/>
                    <a:pt x="538" y="4381"/>
                    <a:pt x="542" y="3436"/>
                  </a:cubicBezTo>
                  <a:cubicBezTo>
                    <a:pt x="543" y="2883"/>
                    <a:pt x="446" y="2268"/>
                    <a:pt x="419" y="1715"/>
                  </a:cubicBezTo>
                  <a:cubicBezTo>
                    <a:pt x="375" y="765"/>
                    <a:pt x="339" y="0"/>
                    <a:pt x="2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2666275" y="2520025"/>
              <a:ext cx="101850" cy="43925"/>
            </a:xfrm>
            <a:custGeom>
              <a:avLst/>
              <a:gdLst/>
              <a:ahLst/>
              <a:cxnLst/>
              <a:rect l="l" t="t" r="r" b="b"/>
              <a:pathLst>
                <a:path w="4074" h="1757" extrusionOk="0">
                  <a:moveTo>
                    <a:pt x="3947" y="1"/>
                  </a:moveTo>
                  <a:cubicBezTo>
                    <a:pt x="3875" y="1"/>
                    <a:pt x="3199" y="419"/>
                    <a:pt x="2951" y="513"/>
                  </a:cubicBezTo>
                  <a:cubicBezTo>
                    <a:pt x="2353" y="737"/>
                    <a:pt x="1839" y="806"/>
                    <a:pt x="1459" y="937"/>
                  </a:cubicBezTo>
                  <a:cubicBezTo>
                    <a:pt x="82" y="1411"/>
                    <a:pt x="0" y="1435"/>
                    <a:pt x="97" y="1692"/>
                  </a:cubicBezTo>
                  <a:cubicBezTo>
                    <a:pt x="114" y="1736"/>
                    <a:pt x="178" y="1756"/>
                    <a:pt x="279" y="1756"/>
                  </a:cubicBezTo>
                  <a:cubicBezTo>
                    <a:pt x="528" y="1756"/>
                    <a:pt x="997" y="1633"/>
                    <a:pt x="1514" y="1440"/>
                  </a:cubicBezTo>
                  <a:cubicBezTo>
                    <a:pt x="1938" y="1280"/>
                    <a:pt x="2374" y="1011"/>
                    <a:pt x="2790" y="825"/>
                  </a:cubicBezTo>
                  <a:cubicBezTo>
                    <a:pt x="3500" y="507"/>
                    <a:pt x="4074" y="253"/>
                    <a:pt x="4056" y="205"/>
                  </a:cubicBezTo>
                  <a:cubicBezTo>
                    <a:pt x="4033" y="144"/>
                    <a:pt x="4004" y="125"/>
                    <a:pt x="3969" y="125"/>
                  </a:cubicBezTo>
                  <a:cubicBezTo>
                    <a:pt x="3935" y="125"/>
                    <a:pt x="3895" y="145"/>
                    <a:pt x="3850" y="159"/>
                  </a:cubicBezTo>
                  <a:cubicBezTo>
                    <a:pt x="3925" y="111"/>
                    <a:pt x="3973" y="56"/>
                    <a:pt x="3952" y="3"/>
                  </a:cubicBezTo>
                  <a:cubicBezTo>
                    <a:pt x="3952" y="2"/>
                    <a:pt x="3950" y="1"/>
                    <a:pt x="39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2789275" y="2481400"/>
              <a:ext cx="60575" cy="34150"/>
            </a:xfrm>
            <a:custGeom>
              <a:avLst/>
              <a:gdLst/>
              <a:ahLst/>
              <a:cxnLst/>
              <a:rect l="l" t="t" r="r" b="b"/>
              <a:pathLst>
                <a:path w="2423" h="1366" extrusionOk="0">
                  <a:moveTo>
                    <a:pt x="2281" y="0"/>
                  </a:moveTo>
                  <a:cubicBezTo>
                    <a:pt x="2234" y="0"/>
                    <a:pt x="1871" y="336"/>
                    <a:pt x="1725" y="403"/>
                  </a:cubicBezTo>
                  <a:cubicBezTo>
                    <a:pt x="1370" y="568"/>
                    <a:pt x="1040" y="591"/>
                    <a:pt x="811" y="684"/>
                  </a:cubicBezTo>
                  <a:cubicBezTo>
                    <a:pt x="398" y="851"/>
                    <a:pt x="179" y="941"/>
                    <a:pt x="76" y="1021"/>
                  </a:cubicBezTo>
                  <a:cubicBezTo>
                    <a:pt x="25" y="1060"/>
                    <a:pt x="1" y="1097"/>
                    <a:pt x="1" y="1140"/>
                  </a:cubicBezTo>
                  <a:cubicBezTo>
                    <a:pt x="0" y="1182"/>
                    <a:pt x="21" y="1229"/>
                    <a:pt x="52" y="1290"/>
                  </a:cubicBezTo>
                  <a:cubicBezTo>
                    <a:pt x="79" y="1342"/>
                    <a:pt x="143" y="1365"/>
                    <a:pt x="235" y="1365"/>
                  </a:cubicBezTo>
                  <a:cubicBezTo>
                    <a:pt x="273" y="1365"/>
                    <a:pt x="316" y="1361"/>
                    <a:pt x="363" y="1354"/>
                  </a:cubicBezTo>
                  <a:cubicBezTo>
                    <a:pt x="525" y="1328"/>
                    <a:pt x="730" y="1259"/>
                    <a:pt x="946" y="1159"/>
                  </a:cubicBezTo>
                  <a:cubicBezTo>
                    <a:pt x="1198" y="1042"/>
                    <a:pt x="1438" y="824"/>
                    <a:pt x="1677" y="682"/>
                  </a:cubicBezTo>
                  <a:cubicBezTo>
                    <a:pt x="2090" y="440"/>
                    <a:pt x="2423" y="241"/>
                    <a:pt x="2399" y="194"/>
                  </a:cubicBezTo>
                  <a:cubicBezTo>
                    <a:pt x="2369" y="134"/>
                    <a:pt x="2344" y="117"/>
                    <a:pt x="2321" y="117"/>
                  </a:cubicBezTo>
                  <a:cubicBezTo>
                    <a:pt x="2299" y="117"/>
                    <a:pt x="2279" y="131"/>
                    <a:pt x="2254" y="141"/>
                  </a:cubicBezTo>
                  <a:cubicBezTo>
                    <a:pt x="2293" y="101"/>
                    <a:pt x="2312" y="54"/>
                    <a:pt x="2286" y="4"/>
                  </a:cubicBezTo>
                  <a:cubicBezTo>
                    <a:pt x="2286" y="1"/>
                    <a:pt x="2284" y="0"/>
                    <a:pt x="2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3025950" y="2458900"/>
              <a:ext cx="80075" cy="13725"/>
            </a:xfrm>
            <a:custGeom>
              <a:avLst/>
              <a:gdLst/>
              <a:ahLst/>
              <a:cxnLst/>
              <a:rect l="l" t="t" r="r" b="b"/>
              <a:pathLst>
                <a:path w="3203" h="549" extrusionOk="0">
                  <a:moveTo>
                    <a:pt x="314" y="1"/>
                  </a:moveTo>
                  <a:cubicBezTo>
                    <a:pt x="45" y="1"/>
                    <a:pt x="17" y="62"/>
                    <a:pt x="8" y="229"/>
                  </a:cubicBezTo>
                  <a:cubicBezTo>
                    <a:pt x="1" y="391"/>
                    <a:pt x="477" y="515"/>
                    <a:pt x="1061" y="546"/>
                  </a:cubicBezTo>
                  <a:cubicBezTo>
                    <a:pt x="1098" y="548"/>
                    <a:pt x="1136" y="549"/>
                    <a:pt x="1174" y="549"/>
                  </a:cubicBezTo>
                  <a:cubicBezTo>
                    <a:pt x="1487" y="549"/>
                    <a:pt x="1825" y="486"/>
                    <a:pt x="2131" y="476"/>
                  </a:cubicBezTo>
                  <a:cubicBezTo>
                    <a:pt x="2720" y="459"/>
                    <a:pt x="3193" y="447"/>
                    <a:pt x="3197" y="397"/>
                  </a:cubicBezTo>
                  <a:cubicBezTo>
                    <a:pt x="3203" y="268"/>
                    <a:pt x="3140" y="286"/>
                    <a:pt x="3069" y="277"/>
                  </a:cubicBezTo>
                  <a:cubicBezTo>
                    <a:pt x="3134" y="261"/>
                    <a:pt x="3186" y="230"/>
                    <a:pt x="3188" y="174"/>
                  </a:cubicBezTo>
                  <a:cubicBezTo>
                    <a:pt x="3188" y="168"/>
                    <a:pt x="3176" y="165"/>
                    <a:pt x="3153" y="165"/>
                  </a:cubicBezTo>
                  <a:cubicBezTo>
                    <a:pt x="3024" y="165"/>
                    <a:pt x="2563" y="254"/>
                    <a:pt x="2366" y="254"/>
                  </a:cubicBezTo>
                  <a:cubicBezTo>
                    <a:pt x="2357" y="254"/>
                    <a:pt x="2348" y="254"/>
                    <a:pt x="2340" y="254"/>
                  </a:cubicBezTo>
                  <a:cubicBezTo>
                    <a:pt x="1860" y="228"/>
                    <a:pt x="1484" y="90"/>
                    <a:pt x="1182" y="64"/>
                  </a:cubicBezTo>
                  <a:cubicBezTo>
                    <a:pt x="756" y="25"/>
                    <a:pt x="486" y="1"/>
                    <a:pt x="3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3136300" y="2461700"/>
              <a:ext cx="72800" cy="18875"/>
            </a:xfrm>
            <a:custGeom>
              <a:avLst/>
              <a:gdLst/>
              <a:ahLst/>
              <a:cxnLst/>
              <a:rect l="l" t="t" r="r" b="b"/>
              <a:pathLst>
                <a:path w="2912" h="755" extrusionOk="0">
                  <a:moveTo>
                    <a:pt x="230" y="1"/>
                  </a:moveTo>
                  <a:cubicBezTo>
                    <a:pt x="83" y="1"/>
                    <a:pt x="56" y="64"/>
                    <a:pt x="30" y="201"/>
                  </a:cubicBezTo>
                  <a:cubicBezTo>
                    <a:pt x="1" y="360"/>
                    <a:pt x="414" y="537"/>
                    <a:pt x="937" y="636"/>
                  </a:cubicBezTo>
                  <a:cubicBezTo>
                    <a:pt x="1244" y="693"/>
                    <a:pt x="1601" y="659"/>
                    <a:pt x="1913" y="690"/>
                  </a:cubicBezTo>
                  <a:cubicBezTo>
                    <a:pt x="2277" y="724"/>
                    <a:pt x="2594" y="755"/>
                    <a:pt x="2760" y="755"/>
                  </a:cubicBezTo>
                  <a:cubicBezTo>
                    <a:pt x="2837" y="755"/>
                    <a:pt x="2882" y="748"/>
                    <a:pt x="2885" y="732"/>
                  </a:cubicBezTo>
                  <a:cubicBezTo>
                    <a:pt x="2909" y="606"/>
                    <a:pt x="2849" y="615"/>
                    <a:pt x="2786" y="599"/>
                  </a:cubicBezTo>
                  <a:cubicBezTo>
                    <a:pt x="2847" y="591"/>
                    <a:pt x="2898" y="566"/>
                    <a:pt x="2909" y="510"/>
                  </a:cubicBezTo>
                  <a:cubicBezTo>
                    <a:pt x="2911" y="498"/>
                    <a:pt x="2862" y="494"/>
                    <a:pt x="2786" y="494"/>
                  </a:cubicBezTo>
                  <a:cubicBezTo>
                    <a:pt x="2667" y="494"/>
                    <a:pt x="2483" y="503"/>
                    <a:pt x="2332" y="503"/>
                  </a:cubicBezTo>
                  <a:cubicBezTo>
                    <a:pt x="2251" y="503"/>
                    <a:pt x="2179" y="500"/>
                    <a:pt x="2133" y="492"/>
                  </a:cubicBezTo>
                  <a:cubicBezTo>
                    <a:pt x="1701" y="411"/>
                    <a:pt x="1382" y="233"/>
                    <a:pt x="1113" y="171"/>
                  </a:cubicBezTo>
                  <a:cubicBezTo>
                    <a:pt x="631" y="61"/>
                    <a:pt x="373" y="1"/>
                    <a:pt x="2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8" name="Google Shape;928;p34"/>
          <p:cNvGrpSpPr/>
          <p:nvPr/>
        </p:nvGrpSpPr>
        <p:grpSpPr>
          <a:xfrm rot="-761572">
            <a:off x="5385753" y="4323937"/>
            <a:ext cx="965250" cy="334411"/>
            <a:chOff x="3808475" y="2317075"/>
            <a:chExt cx="444725" cy="154075"/>
          </a:xfrm>
        </p:grpSpPr>
        <p:sp>
          <p:nvSpPr>
            <p:cNvPr id="929" name="Google Shape;929;p34"/>
            <p:cNvSpPr/>
            <p:nvPr/>
          </p:nvSpPr>
          <p:spPr>
            <a:xfrm>
              <a:off x="3808475" y="2347950"/>
              <a:ext cx="81750" cy="123200"/>
            </a:xfrm>
            <a:custGeom>
              <a:avLst/>
              <a:gdLst/>
              <a:ahLst/>
              <a:cxnLst/>
              <a:rect l="l" t="t" r="r" b="b"/>
              <a:pathLst>
                <a:path w="3270" h="4928" extrusionOk="0">
                  <a:moveTo>
                    <a:pt x="2998" y="0"/>
                  </a:moveTo>
                  <a:cubicBezTo>
                    <a:pt x="2949" y="0"/>
                    <a:pt x="2899" y="50"/>
                    <a:pt x="2852" y="139"/>
                  </a:cubicBezTo>
                  <a:cubicBezTo>
                    <a:pt x="2840" y="162"/>
                    <a:pt x="2827" y="187"/>
                    <a:pt x="2814" y="214"/>
                  </a:cubicBezTo>
                  <a:cubicBezTo>
                    <a:pt x="2801" y="242"/>
                    <a:pt x="2790" y="272"/>
                    <a:pt x="2777" y="304"/>
                  </a:cubicBezTo>
                  <a:cubicBezTo>
                    <a:pt x="2765" y="337"/>
                    <a:pt x="2750" y="370"/>
                    <a:pt x="2737" y="406"/>
                  </a:cubicBezTo>
                  <a:cubicBezTo>
                    <a:pt x="2730" y="425"/>
                    <a:pt x="2723" y="443"/>
                    <a:pt x="2717" y="462"/>
                  </a:cubicBezTo>
                  <a:cubicBezTo>
                    <a:pt x="2710" y="482"/>
                    <a:pt x="2704" y="502"/>
                    <a:pt x="2695" y="521"/>
                  </a:cubicBezTo>
                  <a:cubicBezTo>
                    <a:pt x="2639" y="682"/>
                    <a:pt x="2576" y="869"/>
                    <a:pt x="2502" y="1077"/>
                  </a:cubicBezTo>
                  <a:cubicBezTo>
                    <a:pt x="2428" y="1282"/>
                    <a:pt x="2344" y="1504"/>
                    <a:pt x="2245" y="1734"/>
                  </a:cubicBezTo>
                  <a:cubicBezTo>
                    <a:pt x="2238" y="1751"/>
                    <a:pt x="2232" y="1768"/>
                    <a:pt x="2223" y="1786"/>
                  </a:cubicBezTo>
                  <a:cubicBezTo>
                    <a:pt x="2217" y="1803"/>
                    <a:pt x="2208" y="1819"/>
                    <a:pt x="2202" y="1836"/>
                  </a:cubicBezTo>
                  <a:cubicBezTo>
                    <a:pt x="2187" y="1870"/>
                    <a:pt x="2174" y="1905"/>
                    <a:pt x="2159" y="1939"/>
                  </a:cubicBezTo>
                  <a:cubicBezTo>
                    <a:pt x="2144" y="1975"/>
                    <a:pt x="2130" y="2008"/>
                    <a:pt x="2115" y="2044"/>
                  </a:cubicBezTo>
                  <a:cubicBezTo>
                    <a:pt x="2109" y="2061"/>
                    <a:pt x="2100" y="2078"/>
                    <a:pt x="2093" y="2095"/>
                  </a:cubicBezTo>
                  <a:cubicBezTo>
                    <a:pt x="2085" y="2113"/>
                    <a:pt x="2078" y="2131"/>
                    <a:pt x="2071" y="2148"/>
                  </a:cubicBezTo>
                  <a:cubicBezTo>
                    <a:pt x="2056" y="2183"/>
                    <a:pt x="2041" y="2219"/>
                    <a:pt x="2026" y="2254"/>
                  </a:cubicBezTo>
                  <a:cubicBezTo>
                    <a:pt x="2010" y="2289"/>
                    <a:pt x="1996" y="2325"/>
                    <a:pt x="1980" y="2359"/>
                  </a:cubicBezTo>
                  <a:lnTo>
                    <a:pt x="1956" y="2413"/>
                  </a:lnTo>
                  <a:lnTo>
                    <a:pt x="1939" y="2453"/>
                  </a:lnTo>
                  <a:cubicBezTo>
                    <a:pt x="1931" y="2449"/>
                    <a:pt x="1922" y="2445"/>
                    <a:pt x="1913" y="2442"/>
                  </a:cubicBezTo>
                  <a:cubicBezTo>
                    <a:pt x="1894" y="2434"/>
                    <a:pt x="1872" y="2426"/>
                    <a:pt x="1852" y="2416"/>
                  </a:cubicBezTo>
                  <a:cubicBezTo>
                    <a:pt x="1810" y="2399"/>
                    <a:pt x="1768" y="2383"/>
                    <a:pt x="1733" y="2364"/>
                  </a:cubicBezTo>
                  <a:cubicBezTo>
                    <a:pt x="1657" y="2327"/>
                    <a:pt x="1591" y="2293"/>
                    <a:pt x="1555" y="2261"/>
                  </a:cubicBezTo>
                  <a:cubicBezTo>
                    <a:pt x="1534" y="2243"/>
                    <a:pt x="1513" y="2224"/>
                    <a:pt x="1493" y="2206"/>
                  </a:cubicBezTo>
                  <a:cubicBezTo>
                    <a:pt x="1483" y="2196"/>
                    <a:pt x="1473" y="2187"/>
                    <a:pt x="1464" y="2177"/>
                  </a:cubicBezTo>
                  <a:lnTo>
                    <a:pt x="1435" y="2149"/>
                  </a:lnTo>
                  <a:cubicBezTo>
                    <a:pt x="1400" y="2110"/>
                    <a:pt x="1365" y="2073"/>
                    <a:pt x="1333" y="2034"/>
                  </a:cubicBezTo>
                  <a:cubicBezTo>
                    <a:pt x="1303" y="1993"/>
                    <a:pt x="1273" y="1954"/>
                    <a:pt x="1246" y="1916"/>
                  </a:cubicBezTo>
                  <a:cubicBezTo>
                    <a:pt x="1233" y="1896"/>
                    <a:pt x="1219" y="1876"/>
                    <a:pt x="1207" y="1857"/>
                  </a:cubicBezTo>
                  <a:cubicBezTo>
                    <a:pt x="1195" y="1836"/>
                    <a:pt x="1183" y="1817"/>
                    <a:pt x="1171" y="1799"/>
                  </a:cubicBezTo>
                  <a:cubicBezTo>
                    <a:pt x="1159" y="1779"/>
                    <a:pt x="1148" y="1761"/>
                    <a:pt x="1136" y="1742"/>
                  </a:cubicBezTo>
                  <a:lnTo>
                    <a:pt x="1104" y="1686"/>
                  </a:lnTo>
                  <a:cubicBezTo>
                    <a:pt x="1083" y="1648"/>
                    <a:pt x="1062" y="1613"/>
                    <a:pt x="1042" y="1580"/>
                  </a:cubicBezTo>
                  <a:cubicBezTo>
                    <a:pt x="1021" y="1545"/>
                    <a:pt x="1003" y="1513"/>
                    <a:pt x="984" y="1481"/>
                  </a:cubicBezTo>
                  <a:cubicBezTo>
                    <a:pt x="966" y="1450"/>
                    <a:pt x="944" y="1420"/>
                    <a:pt x="925" y="1393"/>
                  </a:cubicBezTo>
                  <a:cubicBezTo>
                    <a:pt x="908" y="1368"/>
                    <a:pt x="890" y="1343"/>
                    <a:pt x="873" y="1321"/>
                  </a:cubicBezTo>
                  <a:cubicBezTo>
                    <a:pt x="855" y="1296"/>
                    <a:pt x="839" y="1274"/>
                    <a:pt x="825" y="1252"/>
                  </a:cubicBezTo>
                  <a:cubicBezTo>
                    <a:pt x="794" y="1207"/>
                    <a:pt x="766" y="1165"/>
                    <a:pt x="739" y="1124"/>
                  </a:cubicBezTo>
                  <a:cubicBezTo>
                    <a:pt x="687" y="1044"/>
                    <a:pt x="640" y="976"/>
                    <a:pt x="602" y="914"/>
                  </a:cubicBezTo>
                  <a:cubicBezTo>
                    <a:pt x="584" y="882"/>
                    <a:pt x="565" y="856"/>
                    <a:pt x="548" y="831"/>
                  </a:cubicBezTo>
                  <a:cubicBezTo>
                    <a:pt x="532" y="805"/>
                    <a:pt x="515" y="780"/>
                    <a:pt x="500" y="761"/>
                  </a:cubicBezTo>
                  <a:cubicBezTo>
                    <a:pt x="486" y="740"/>
                    <a:pt x="472" y="720"/>
                    <a:pt x="457" y="704"/>
                  </a:cubicBezTo>
                  <a:cubicBezTo>
                    <a:pt x="451" y="697"/>
                    <a:pt x="445" y="688"/>
                    <a:pt x="438" y="682"/>
                  </a:cubicBezTo>
                  <a:cubicBezTo>
                    <a:pt x="431" y="675"/>
                    <a:pt x="425" y="666"/>
                    <a:pt x="419" y="661"/>
                  </a:cubicBezTo>
                  <a:cubicBezTo>
                    <a:pt x="375" y="615"/>
                    <a:pt x="334" y="596"/>
                    <a:pt x="289" y="596"/>
                  </a:cubicBezTo>
                  <a:cubicBezTo>
                    <a:pt x="233" y="596"/>
                    <a:pt x="171" y="625"/>
                    <a:pt x="87" y="671"/>
                  </a:cubicBezTo>
                  <a:cubicBezTo>
                    <a:pt x="42" y="695"/>
                    <a:pt x="16" y="743"/>
                    <a:pt x="6" y="807"/>
                  </a:cubicBezTo>
                  <a:cubicBezTo>
                    <a:pt x="3" y="839"/>
                    <a:pt x="1" y="877"/>
                    <a:pt x="5" y="919"/>
                  </a:cubicBezTo>
                  <a:cubicBezTo>
                    <a:pt x="9" y="961"/>
                    <a:pt x="19" y="1005"/>
                    <a:pt x="32" y="1053"/>
                  </a:cubicBezTo>
                  <a:cubicBezTo>
                    <a:pt x="84" y="1245"/>
                    <a:pt x="207" y="1485"/>
                    <a:pt x="388" y="1713"/>
                  </a:cubicBezTo>
                  <a:cubicBezTo>
                    <a:pt x="414" y="1746"/>
                    <a:pt x="443" y="1778"/>
                    <a:pt x="472" y="1809"/>
                  </a:cubicBezTo>
                  <a:cubicBezTo>
                    <a:pt x="504" y="1841"/>
                    <a:pt x="536" y="1870"/>
                    <a:pt x="569" y="1901"/>
                  </a:cubicBezTo>
                  <a:cubicBezTo>
                    <a:pt x="585" y="1916"/>
                    <a:pt x="602" y="1931"/>
                    <a:pt x="621" y="1945"/>
                  </a:cubicBezTo>
                  <a:cubicBezTo>
                    <a:pt x="638" y="1959"/>
                    <a:pt x="655" y="1974"/>
                    <a:pt x="674" y="1987"/>
                  </a:cubicBezTo>
                  <a:cubicBezTo>
                    <a:pt x="710" y="2015"/>
                    <a:pt x="746" y="2041"/>
                    <a:pt x="783" y="2068"/>
                  </a:cubicBezTo>
                  <a:cubicBezTo>
                    <a:pt x="820" y="2094"/>
                    <a:pt x="858" y="2120"/>
                    <a:pt x="895" y="2146"/>
                  </a:cubicBezTo>
                  <a:cubicBezTo>
                    <a:pt x="913" y="2158"/>
                    <a:pt x="930" y="2170"/>
                    <a:pt x="949" y="2183"/>
                  </a:cubicBezTo>
                  <a:lnTo>
                    <a:pt x="1006" y="2219"/>
                  </a:lnTo>
                  <a:cubicBezTo>
                    <a:pt x="1044" y="2243"/>
                    <a:pt x="1078" y="2267"/>
                    <a:pt x="1115" y="2293"/>
                  </a:cubicBezTo>
                  <a:cubicBezTo>
                    <a:pt x="1151" y="2318"/>
                    <a:pt x="1186" y="2341"/>
                    <a:pt x="1219" y="2366"/>
                  </a:cubicBezTo>
                  <a:cubicBezTo>
                    <a:pt x="1437" y="2524"/>
                    <a:pt x="1643" y="2651"/>
                    <a:pt x="1804" y="2734"/>
                  </a:cubicBezTo>
                  <a:cubicBezTo>
                    <a:pt x="1688" y="2962"/>
                    <a:pt x="1557" y="3183"/>
                    <a:pt x="1406" y="3377"/>
                  </a:cubicBezTo>
                  <a:cubicBezTo>
                    <a:pt x="1249" y="3581"/>
                    <a:pt x="1085" y="3765"/>
                    <a:pt x="928" y="3924"/>
                  </a:cubicBezTo>
                  <a:cubicBezTo>
                    <a:pt x="771" y="4083"/>
                    <a:pt x="621" y="4219"/>
                    <a:pt x="491" y="4329"/>
                  </a:cubicBezTo>
                  <a:cubicBezTo>
                    <a:pt x="230" y="4549"/>
                    <a:pt x="56" y="4673"/>
                    <a:pt x="73" y="4703"/>
                  </a:cubicBezTo>
                  <a:cubicBezTo>
                    <a:pt x="105" y="4760"/>
                    <a:pt x="139" y="4781"/>
                    <a:pt x="176" y="4781"/>
                  </a:cubicBezTo>
                  <a:cubicBezTo>
                    <a:pt x="184" y="4781"/>
                    <a:pt x="193" y="4780"/>
                    <a:pt x="202" y="4778"/>
                  </a:cubicBezTo>
                  <a:cubicBezTo>
                    <a:pt x="247" y="4766"/>
                    <a:pt x="298" y="4731"/>
                    <a:pt x="354" y="4697"/>
                  </a:cubicBezTo>
                  <a:lnTo>
                    <a:pt x="354" y="4697"/>
                  </a:lnTo>
                  <a:cubicBezTo>
                    <a:pt x="311" y="4739"/>
                    <a:pt x="274" y="4781"/>
                    <a:pt x="254" y="4819"/>
                  </a:cubicBezTo>
                  <a:cubicBezTo>
                    <a:pt x="234" y="4859"/>
                    <a:pt x="229" y="4896"/>
                    <a:pt x="246" y="4926"/>
                  </a:cubicBezTo>
                  <a:cubicBezTo>
                    <a:pt x="247" y="4927"/>
                    <a:pt x="248" y="4928"/>
                    <a:pt x="251" y="4928"/>
                  </a:cubicBezTo>
                  <a:cubicBezTo>
                    <a:pt x="259" y="4928"/>
                    <a:pt x="274" y="4921"/>
                    <a:pt x="295" y="4908"/>
                  </a:cubicBezTo>
                  <a:cubicBezTo>
                    <a:pt x="310" y="4898"/>
                    <a:pt x="326" y="4887"/>
                    <a:pt x="347" y="4873"/>
                  </a:cubicBezTo>
                  <a:cubicBezTo>
                    <a:pt x="355" y="4867"/>
                    <a:pt x="366" y="4859"/>
                    <a:pt x="377" y="4851"/>
                  </a:cubicBezTo>
                  <a:cubicBezTo>
                    <a:pt x="389" y="4843"/>
                    <a:pt x="399" y="4833"/>
                    <a:pt x="411" y="4824"/>
                  </a:cubicBezTo>
                  <a:cubicBezTo>
                    <a:pt x="434" y="4806"/>
                    <a:pt x="460" y="4785"/>
                    <a:pt x="486" y="4763"/>
                  </a:cubicBezTo>
                  <a:cubicBezTo>
                    <a:pt x="499" y="4752"/>
                    <a:pt x="513" y="4739"/>
                    <a:pt x="528" y="4727"/>
                  </a:cubicBezTo>
                  <a:cubicBezTo>
                    <a:pt x="541" y="4715"/>
                    <a:pt x="556" y="4701"/>
                    <a:pt x="571" y="4689"/>
                  </a:cubicBezTo>
                  <a:cubicBezTo>
                    <a:pt x="599" y="4664"/>
                    <a:pt x="630" y="4637"/>
                    <a:pt x="660" y="4609"/>
                  </a:cubicBezTo>
                  <a:cubicBezTo>
                    <a:pt x="692" y="4581"/>
                    <a:pt x="722" y="4550"/>
                    <a:pt x="753" y="4521"/>
                  </a:cubicBezTo>
                  <a:cubicBezTo>
                    <a:pt x="769" y="4506"/>
                    <a:pt x="784" y="4490"/>
                    <a:pt x="800" y="4475"/>
                  </a:cubicBezTo>
                  <a:cubicBezTo>
                    <a:pt x="815" y="4459"/>
                    <a:pt x="831" y="4442"/>
                    <a:pt x="847" y="4426"/>
                  </a:cubicBezTo>
                  <a:cubicBezTo>
                    <a:pt x="879" y="4394"/>
                    <a:pt x="910" y="4362"/>
                    <a:pt x="940" y="4331"/>
                  </a:cubicBezTo>
                  <a:cubicBezTo>
                    <a:pt x="1000" y="4265"/>
                    <a:pt x="1061" y="4202"/>
                    <a:pt x="1115" y="4139"/>
                  </a:cubicBezTo>
                  <a:cubicBezTo>
                    <a:pt x="1142" y="4108"/>
                    <a:pt x="1170" y="4078"/>
                    <a:pt x="1193" y="4049"/>
                  </a:cubicBezTo>
                  <a:cubicBezTo>
                    <a:pt x="1219" y="4019"/>
                    <a:pt x="1244" y="3992"/>
                    <a:pt x="1266" y="3965"/>
                  </a:cubicBezTo>
                  <a:cubicBezTo>
                    <a:pt x="1314" y="3915"/>
                    <a:pt x="1352" y="3869"/>
                    <a:pt x="1386" y="3834"/>
                  </a:cubicBezTo>
                  <a:cubicBezTo>
                    <a:pt x="1540" y="3675"/>
                    <a:pt x="1685" y="3524"/>
                    <a:pt x="1822" y="3377"/>
                  </a:cubicBezTo>
                  <a:cubicBezTo>
                    <a:pt x="1958" y="3229"/>
                    <a:pt x="2083" y="3085"/>
                    <a:pt x="2200" y="2945"/>
                  </a:cubicBezTo>
                  <a:lnTo>
                    <a:pt x="2284" y="2841"/>
                  </a:lnTo>
                  <a:cubicBezTo>
                    <a:pt x="2313" y="2805"/>
                    <a:pt x="2337" y="2771"/>
                    <a:pt x="2363" y="2738"/>
                  </a:cubicBezTo>
                  <a:cubicBezTo>
                    <a:pt x="2417" y="2670"/>
                    <a:pt x="2464" y="2600"/>
                    <a:pt x="2511" y="2535"/>
                  </a:cubicBezTo>
                  <a:cubicBezTo>
                    <a:pt x="2534" y="2501"/>
                    <a:pt x="2555" y="2467"/>
                    <a:pt x="2577" y="2434"/>
                  </a:cubicBezTo>
                  <a:cubicBezTo>
                    <a:pt x="2598" y="2400"/>
                    <a:pt x="2620" y="2368"/>
                    <a:pt x="2638" y="2335"/>
                  </a:cubicBezTo>
                  <a:cubicBezTo>
                    <a:pt x="2676" y="2268"/>
                    <a:pt x="2713" y="2204"/>
                    <a:pt x="2744" y="2139"/>
                  </a:cubicBezTo>
                  <a:cubicBezTo>
                    <a:pt x="2858" y="1907"/>
                    <a:pt x="2944" y="1693"/>
                    <a:pt x="3014" y="1503"/>
                  </a:cubicBezTo>
                  <a:cubicBezTo>
                    <a:pt x="3046" y="1408"/>
                    <a:pt x="3079" y="1317"/>
                    <a:pt x="3103" y="1234"/>
                  </a:cubicBezTo>
                  <a:cubicBezTo>
                    <a:pt x="3130" y="1149"/>
                    <a:pt x="3151" y="1069"/>
                    <a:pt x="3169" y="995"/>
                  </a:cubicBezTo>
                  <a:cubicBezTo>
                    <a:pt x="3243" y="700"/>
                    <a:pt x="3267" y="488"/>
                    <a:pt x="3269" y="342"/>
                  </a:cubicBezTo>
                  <a:cubicBezTo>
                    <a:pt x="3270" y="195"/>
                    <a:pt x="3245" y="112"/>
                    <a:pt x="3202" y="65"/>
                  </a:cubicBezTo>
                  <a:cubicBezTo>
                    <a:pt x="3153" y="20"/>
                    <a:pt x="3088" y="8"/>
                    <a:pt x="3002" y="0"/>
                  </a:cubicBezTo>
                  <a:cubicBezTo>
                    <a:pt x="3001" y="0"/>
                    <a:pt x="2999" y="0"/>
                    <a:pt x="2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3899150" y="2367475"/>
              <a:ext cx="59675" cy="18800"/>
            </a:xfrm>
            <a:custGeom>
              <a:avLst/>
              <a:gdLst/>
              <a:ahLst/>
              <a:cxnLst/>
              <a:rect l="l" t="t" r="r" b="b"/>
              <a:pathLst>
                <a:path w="2387" h="752" extrusionOk="0">
                  <a:moveTo>
                    <a:pt x="2330" y="0"/>
                  </a:moveTo>
                  <a:cubicBezTo>
                    <a:pt x="2253" y="0"/>
                    <a:pt x="1874" y="203"/>
                    <a:pt x="1735" y="214"/>
                  </a:cubicBezTo>
                  <a:cubicBezTo>
                    <a:pt x="1697" y="217"/>
                    <a:pt x="1659" y="219"/>
                    <a:pt x="1622" y="219"/>
                  </a:cubicBezTo>
                  <a:cubicBezTo>
                    <a:pt x="1324" y="219"/>
                    <a:pt x="1072" y="125"/>
                    <a:pt x="874" y="125"/>
                  </a:cubicBezTo>
                  <a:cubicBezTo>
                    <a:pt x="870" y="125"/>
                    <a:pt x="866" y="125"/>
                    <a:pt x="862" y="125"/>
                  </a:cubicBezTo>
                  <a:cubicBezTo>
                    <a:pt x="49" y="141"/>
                    <a:pt x="0" y="136"/>
                    <a:pt x="28" y="481"/>
                  </a:cubicBezTo>
                  <a:cubicBezTo>
                    <a:pt x="43" y="657"/>
                    <a:pt x="315" y="751"/>
                    <a:pt x="664" y="751"/>
                  </a:cubicBezTo>
                  <a:cubicBezTo>
                    <a:pt x="722" y="751"/>
                    <a:pt x="781" y="749"/>
                    <a:pt x="842" y="744"/>
                  </a:cubicBezTo>
                  <a:cubicBezTo>
                    <a:pt x="1094" y="723"/>
                    <a:pt x="1365" y="577"/>
                    <a:pt x="1614" y="520"/>
                  </a:cubicBezTo>
                  <a:cubicBezTo>
                    <a:pt x="2040" y="426"/>
                    <a:pt x="2386" y="348"/>
                    <a:pt x="2381" y="286"/>
                  </a:cubicBezTo>
                  <a:cubicBezTo>
                    <a:pt x="2371" y="167"/>
                    <a:pt x="2344" y="151"/>
                    <a:pt x="2310" y="151"/>
                  </a:cubicBezTo>
                  <a:cubicBezTo>
                    <a:pt x="2297" y="151"/>
                    <a:pt x="2284" y="153"/>
                    <a:pt x="2270" y="153"/>
                  </a:cubicBezTo>
                  <a:cubicBezTo>
                    <a:pt x="2317" y="125"/>
                    <a:pt x="2349" y="79"/>
                    <a:pt x="2343" y="8"/>
                  </a:cubicBezTo>
                  <a:cubicBezTo>
                    <a:pt x="2343" y="2"/>
                    <a:pt x="2338" y="0"/>
                    <a:pt x="23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3890100" y="2387675"/>
              <a:ext cx="61650" cy="20950"/>
            </a:xfrm>
            <a:custGeom>
              <a:avLst/>
              <a:gdLst/>
              <a:ahLst/>
              <a:cxnLst/>
              <a:rect l="l" t="t" r="r" b="b"/>
              <a:pathLst>
                <a:path w="2466" h="838" extrusionOk="0">
                  <a:moveTo>
                    <a:pt x="2393" y="0"/>
                  </a:moveTo>
                  <a:cubicBezTo>
                    <a:pt x="2319" y="0"/>
                    <a:pt x="1932" y="227"/>
                    <a:pt x="1789" y="245"/>
                  </a:cubicBezTo>
                  <a:cubicBezTo>
                    <a:pt x="1724" y="253"/>
                    <a:pt x="1662" y="257"/>
                    <a:pt x="1601" y="257"/>
                  </a:cubicBezTo>
                  <a:cubicBezTo>
                    <a:pt x="1343" y="257"/>
                    <a:pt x="1118" y="197"/>
                    <a:pt x="936" y="197"/>
                  </a:cubicBezTo>
                  <a:cubicBezTo>
                    <a:pt x="920" y="197"/>
                    <a:pt x="903" y="198"/>
                    <a:pt x="887" y="199"/>
                  </a:cubicBezTo>
                  <a:cubicBezTo>
                    <a:pt x="51" y="256"/>
                    <a:pt x="0" y="254"/>
                    <a:pt x="46" y="596"/>
                  </a:cubicBezTo>
                  <a:cubicBezTo>
                    <a:pt x="67" y="757"/>
                    <a:pt x="306" y="838"/>
                    <a:pt x="623" y="838"/>
                  </a:cubicBezTo>
                  <a:cubicBezTo>
                    <a:pt x="709" y="838"/>
                    <a:pt x="801" y="832"/>
                    <a:pt x="895" y="820"/>
                  </a:cubicBezTo>
                  <a:cubicBezTo>
                    <a:pt x="1154" y="786"/>
                    <a:pt x="1426" y="627"/>
                    <a:pt x="1680" y="558"/>
                  </a:cubicBezTo>
                  <a:cubicBezTo>
                    <a:pt x="2115" y="441"/>
                    <a:pt x="2466" y="347"/>
                    <a:pt x="2458" y="285"/>
                  </a:cubicBezTo>
                  <a:cubicBezTo>
                    <a:pt x="2442" y="171"/>
                    <a:pt x="2415" y="154"/>
                    <a:pt x="2382" y="154"/>
                  </a:cubicBezTo>
                  <a:cubicBezTo>
                    <a:pt x="2368" y="154"/>
                    <a:pt x="2353" y="157"/>
                    <a:pt x="2337" y="157"/>
                  </a:cubicBezTo>
                  <a:cubicBezTo>
                    <a:pt x="2383" y="128"/>
                    <a:pt x="2415" y="80"/>
                    <a:pt x="2406" y="8"/>
                  </a:cubicBezTo>
                  <a:cubicBezTo>
                    <a:pt x="2405" y="3"/>
                    <a:pt x="2401" y="0"/>
                    <a:pt x="2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3968125" y="2357975"/>
              <a:ext cx="86000" cy="52050"/>
            </a:xfrm>
            <a:custGeom>
              <a:avLst/>
              <a:gdLst/>
              <a:ahLst/>
              <a:cxnLst/>
              <a:rect l="l" t="t" r="r" b="b"/>
              <a:pathLst>
                <a:path w="3440" h="2082" extrusionOk="0">
                  <a:moveTo>
                    <a:pt x="1906" y="522"/>
                  </a:moveTo>
                  <a:cubicBezTo>
                    <a:pt x="1906" y="522"/>
                    <a:pt x="1906" y="522"/>
                    <a:pt x="1906" y="522"/>
                  </a:cubicBezTo>
                  <a:lnTo>
                    <a:pt x="1906" y="523"/>
                  </a:lnTo>
                  <a:lnTo>
                    <a:pt x="1907" y="525"/>
                  </a:lnTo>
                  <a:lnTo>
                    <a:pt x="1909" y="528"/>
                  </a:lnTo>
                  <a:lnTo>
                    <a:pt x="1907" y="523"/>
                  </a:lnTo>
                  <a:cubicBezTo>
                    <a:pt x="1906" y="522"/>
                    <a:pt x="1906" y="522"/>
                    <a:pt x="1906" y="522"/>
                  </a:cubicBezTo>
                  <a:close/>
                  <a:moveTo>
                    <a:pt x="2949" y="0"/>
                  </a:moveTo>
                  <a:cubicBezTo>
                    <a:pt x="2938" y="0"/>
                    <a:pt x="2926" y="0"/>
                    <a:pt x="2916" y="1"/>
                  </a:cubicBezTo>
                  <a:cubicBezTo>
                    <a:pt x="2905" y="2"/>
                    <a:pt x="2894" y="4"/>
                    <a:pt x="2882" y="4"/>
                  </a:cubicBezTo>
                  <a:cubicBezTo>
                    <a:pt x="2861" y="8"/>
                    <a:pt x="2839" y="11"/>
                    <a:pt x="2819" y="17"/>
                  </a:cubicBezTo>
                  <a:cubicBezTo>
                    <a:pt x="2799" y="23"/>
                    <a:pt x="2777" y="29"/>
                    <a:pt x="2760" y="37"/>
                  </a:cubicBezTo>
                  <a:cubicBezTo>
                    <a:pt x="2751" y="40"/>
                    <a:pt x="2743" y="43"/>
                    <a:pt x="2734" y="47"/>
                  </a:cubicBezTo>
                  <a:cubicBezTo>
                    <a:pt x="2727" y="51"/>
                    <a:pt x="2718" y="55"/>
                    <a:pt x="2710" y="58"/>
                  </a:cubicBezTo>
                  <a:cubicBezTo>
                    <a:pt x="2648" y="87"/>
                    <a:pt x="2598" y="123"/>
                    <a:pt x="2554" y="155"/>
                  </a:cubicBezTo>
                  <a:cubicBezTo>
                    <a:pt x="2508" y="188"/>
                    <a:pt x="2473" y="220"/>
                    <a:pt x="2441" y="249"/>
                  </a:cubicBezTo>
                  <a:cubicBezTo>
                    <a:pt x="2370" y="316"/>
                    <a:pt x="2303" y="384"/>
                    <a:pt x="2242" y="453"/>
                  </a:cubicBezTo>
                  <a:cubicBezTo>
                    <a:pt x="2212" y="489"/>
                    <a:pt x="2181" y="523"/>
                    <a:pt x="2154" y="559"/>
                  </a:cubicBezTo>
                  <a:cubicBezTo>
                    <a:pt x="2148" y="566"/>
                    <a:pt x="2141" y="576"/>
                    <a:pt x="2135" y="585"/>
                  </a:cubicBezTo>
                  <a:lnTo>
                    <a:pt x="2124" y="597"/>
                  </a:lnTo>
                  <a:lnTo>
                    <a:pt x="2119" y="606"/>
                  </a:lnTo>
                  <a:cubicBezTo>
                    <a:pt x="2111" y="615"/>
                    <a:pt x="2103" y="624"/>
                    <a:pt x="2097" y="634"/>
                  </a:cubicBezTo>
                  <a:cubicBezTo>
                    <a:pt x="2040" y="708"/>
                    <a:pt x="2000" y="775"/>
                    <a:pt x="1971" y="823"/>
                  </a:cubicBezTo>
                  <a:cubicBezTo>
                    <a:pt x="1947" y="871"/>
                    <a:pt x="1928" y="912"/>
                    <a:pt x="1917" y="944"/>
                  </a:cubicBezTo>
                  <a:lnTo>
                    <a:pt x="1912" y="956"/>
                  </a:lnTo>
                  <a:lnTo>
                    <a:pt x="1911" y="962"/>
                  </a:lnTo>
                  <a:lnTo>
                    <a:pt x="1910" y="964"/>
                  </a:lnTo>
                  <a:lnTo>
                    <a:pt x="1910" y="966"/>
                  </a:lnTo>
                  <a:lnTo>
                    <a:pt x="1909" y="963"/>
                  </a:lnTo>
                  <a:cubicBezTo>
                    <a:pt x="1904" y="947"/>
                    <a:pt x="1898" y="929"/>
                    <a:pt x="1895" y="913"/>
                  </a:cubicBezTo>
                  <a:cubicBezTo>
                    <a:pt x="1889" y="880"/>
                    <a:pt x="1885" y="846"/>
                    <a:pt x="1885" y="815"/>
                  </a:cubicBezTo>
                  <a:cubicBezTo>
                    <a:pt x="1885" y="753"/>
                    <a:pt x="1894" y="698"/>
                    <a:pt x="1900" y="652"/>
                  </a:cubicBezTo>
                  <a:cubicBezTo>
                    <a:pt x="1907" y="607"/>
                    <a:pt x="1910" y="568"/>
                    <a:pt x="1907" y="538"/>
                  </a:cubicBezTo>
                  <a:cubicBezTo>
                    <a:pt x="1907" y="534"/>
                    <a:pt x="1907" y="532"/>
                    <a:pt x="1906" y="528"/>
                  </a:cubicBezTo>
                  <a:lnTo>
                    <a:pt x="1906" y="523"/>
                  </a:lnTo>
                  <a:lnTo>
                    <a:pt x="1902" y="513"/>
                  </a:lnTo>
                  <a:cubicBezTo>
                    <a:pt x="1890" y="479"/>
                    <a:pt x="1874" y="446"/>
                    <a:pt x="1856" y="414"/>
                  </a:cubicBezTo>
                  <a:cubicBezTo>
                    <a:pt x="1847" y="398"/>
                    <a:pt x="1837" y="380"/>
                    <a:pt x="1826" y="364"/>
                  </a:cubicBezTo>
                  <a:lnTo>
                    <a:pt x="1809" y="340"/>
                  </a:lnTo>
                  <a:cubicBezTo>
                    <a:pt x="1803" y="332"/>
                    <a:pt x="1797" y="322"/>
                    <a:pt x="1791" y="314"/>
                  </a:cubicBezTo>
                  <a:lnTo>
                    <a:pt x="1746" y="265"/>
                  </a:lnTo>
                  <a:cubicBezTo>
                    <a:pt x="1730" y="251"/>
                    <a:pt x="1714" y="236"/>
                    <a:pt x="1696" y="222"/>
                  </a:cubicBezTo>
                  <a:cubicBezTo>
                    <a:pt x="1628" y="169"/>
                    <a:pt x="1546" y="133"/>
                    <a:pt x="1461" y="115"/>
                  </a:cubicBezTo>
                  <a:cubicBezTo>
                    <a:pt x="1426" y="108"/>
                    <a:pt x="1390" y="104"/>
                    <a:pt x="1353" y="104"/>
                  </a:cubicBezTo>
                  <a:cubicBezTo>
                    <a:pt x="1304" y="104"/>
                    <a:pt x="1254" y="111"/>
                    <a:pt x="1207" y="123"/>
                  </a:cubicBezTo>
                  <a:cubicBezTo>
                    <a:pt x="1196" y="125"/>
                    <a:pt x="1185" y="128"/>
                    <a:pt x="1175" y="130"/>
                  </a:cubicBezTo>
                  <a:lnTo>
                    <a:pt x="1148" y="140"/>
                  </a:lnTo>
                  <a:cubicBezTo>
                    <a:pt x="1139" y="142"/>
                    <a:pt x="1130" y="146"/>
                    <a:pt x="1122" y="149"/>
                  </a:cubicBezTo>
                  <a:lnTo>
                    <a:pt x="1096" y="160"/>
                  </a:lnTo>
                  <a:lnTo>
                    <a:pt x="1071" y="171"/>
                  </a:lnTo>
                  <a:lnTo>
                    <a:pt x="1048" y="183"/>
                  </a:lnTo>
                  <a:lnTo>
                    <a:pt x="1025" y="195"/>
                  </a:lnTo>
                  <a:cubicBezTo>
                    <a:pt x="1017" y="199"/>
                    <a:pt x="1010" y="203"/>
                    <a:pt x="1003" y="206"/>
                  </a:cubicBezTo>
                  <a:cubicBezTo>
                    <a:pt x="948" y="241"/>
                    <a:pt x="899" y="276"/>
                    <a:pt x="854" y="314"/>
                  </a:cubicBezTo>
                  <a:cubicBezTo>
                    <a:pt x="811" y="351"/>
                    <a:pt x="773" y="389"/>
                    <a:pt x="738" y="429"/>
                  </a:cubicBezTo>
                  <a:lnTo>
                    <a:pt x="724" y="443"/>
                  </a:lnTo>
                  <a:lnTo>
                    <a:pt x="712" y="457"/>
                  </a:lnTo>
                  <a:cubicBezTo>
                    <a:pt x="704" y="466"/>
                    <a:pt x="697" y="474"/>
                    <a:pt x="690" y="484"/>
                  </a:cubicBezTo>
                  <a:cubicBezTo>
                    <a:pt x="676" y="499"/>
                    <a:pt x="664" y="515"/>
                    <a:pt x="650" y="529"/>
                  </a:cubicBezTo>
                  <a:cubicBezTo>
                    <a:pt x="626" y="88"/>
                    <a:pt x="542" y="40"/>
                    <a:pt x="371" y="37"/>
                  </a:cubicBezTo>
                  <a:cubicBezTo>
                    <a:pt x="370" y="37"/>
                    <a:pt x="370" y="37"/>
                    <a:pt x="369" y="37"/>
                  </a:cubicBezTo>
                  <a:cubicBezTo>
                    <a:pt x="222" y="37"/>
                    <a:pt x="97" y="787"/>
                    <a:pt x="24" y="1861"/>
                  </a:cubicBezTo>
                  <a:cubicBezTo>
                    <a:pt x="15" y="1904"/>
                    <a:pt x="8" y="1946"/>
                    <a:pt x="0" y="1987"/>
                  </a:cubicBezTo>
                  <a:lnTo>
                    <a:pt x="15" y="1989"/>
                  </a:lnTo>
                  <a:cubicBezTo>
                    <a:pt x="14" y="2000"/>
                    <a:pt x="14" y="2013"/>
                    <a:pt x="13" y="2026"/>
                  </a:cubicBezTo>
                  <a:lnTo>
                    <a:pt x="611" y="2078"/>
                  </a:lnTo>
                  <a:cubicBezTo>
                    <a:pt x="615" y="2065"/>
                    <a:pt x="617" y="2053"/>
                    <a:pt x="618" y="2041"/>
                  </a:cubicBezTo>
                  <a:lnTo>
                    <a:pt x="629" y="2042"/>
                  </a:lnTo>
                  <a:cubicBezTo>
                    <a:pt x="631" y="2021"/>
                    <a:pt x="631" y="1999"/>
                    <a:pt x="632" y="1979"/>
                  </a:cubicBezTo>
                  <a:cubicBezTo>
                    <a:pt x="697" y="1693"/>
                    <a:pt x="813" y="1398"/>
                    <a:pt x="986" y="1123"/>
                  </a:cubicBezTo>
                  <a:cubicBezTo>
                    <a:pt x="1039" y="1039"/>
                    <a:pt x="1095" y="958"/>
                    <a:pt x="1155" y="880"/>
                  </a:cubicBezTo>
                  <a:cubicBezTo>
                    <a:pt x="1187" y="838"/>
                    <a:pt x="1213" y="806"/>
                    <a:pt x="1240" y="776"/>
                  </a:cubicBezTo>
                  <a:cubicBezTo>
                    <a:pt x="1267" y="747"/>
                    <a:pt x="1294" y="722"/>
                    <a:pt x="1316" y="706"/>
                  </a:cubicBezTo>
                  <a:cubicBezTo>
                    <a:pt x="1319" y="704"/>
                    <a:pt x="1321" y="703"/>
                    <a:pt x="1325" y="701"/>
                  </a:cubicBezTo>
                  <a:cubicBezTo>
                    <a:pt x="1327" y="699"/>
                    <a:pt x="1330" y="697"/>
                    <a:pt x="1332" y="695"/>
                  </a:cubicBezTo>
                  <a:lnTo>
                    <a:pt x="1340" y="692"/>
                  </a:lnTo>
                  <a:cubicBezTo>
                    <a:pt x="1342" y="690"/>
                    <a:pt x="1343" y="688"/>
                    <a:pt x="1346" y="688"/>
                  </a:cubicBezTo>
                  <a:cubicBezTo>
                    <a:pt x="1350" y="687"/>
                    <a:pt x="1353" y="683"/>
                    <a:pt x="1354" y="683"/>
                  </a:cubicBezTo>
                  <a:cubicBezTo>
                    <a:pt x="1354" y="683"/>
                    <a:pt x="1354" y="683"/>
                    <a:pt x="1354" y="683"/>
                  </a:cubicBezTo>
                  <a:lnTo>
                    <a:pt x="1356" y="682"/>
                  </a:lnTo>
                  <a:lnTo>
                    <a:pt x="1357" y="681"/>
                  </a:lnTo>
                  <a:cubicBezTo>
                    <a:pt x="1361" y="677"/>
                    <a:pt x="1367" y="676"/>
                    <a:pt x="1373" y="674"/>
                  </a:cubicBezTo>
                  <a:cubicBezTo>
                    <a:pt x="1374" y="673"/>
                    <a:pt x="1376" y="673"/>
                    <a:pt x="1377" y="673"/>
                  </a:cubicBezTo>
                  <a:cubicBezTo>
                    <a:pt x="1379" y="673"/>
                    <a:pt x="1381" y="674"/>
                    <a:pt x="1384" y="674"/>
                  </a:cubicBezTo>
                  <a:cubicBezTo>
                    <a:pt x="1386" y="674"/>
                    <a:pt x="1386" y="676"/>
                    <a:pt x="1389" y="676"/>
                  </a:cubicBezTo>
                  <a:lnTo>
                    <a:pt x="1390" y="676"/>
                  </a:lnTo>
                  <a:lnTo>
                    <a:pt x="1391" y="677"/>
                  </a:lnTo>
                  <a:lnTo>
                    <a:pt x="1397" y="681"/>
                  </a:lnTo>
                  <a:lnTo>
                    <a:pt x="1402" y="687"/>
                  </a:lnTo>
                  <a:cubicBezTo>
                    <a:pt x="1404" y="689"/>
                    <a:pt x="1406" y="690"/>
                    <a:pt x="1407" y="693"/>
                  </a:cubicBezTo>
                  <a:lnTo>
                    <a:pt x="1420" y="709"/>
                  </a:lnTo>
                  <a:cubicBezTo>
                    <a:pt x="1422" y="711"/>
                    <a:pt x="1423" y="716"/>
                    <a:pt x="1426" y="719"/>
                  </a:cubicBezTo>
                  <a:lnTo>
                    <a:pt x="1428" y="724"/>
                  </a:lnTo>
                  <a:lnTo>
                    <a:pt x="1429" y="726"/>
                  </a:lnTo>
                  <a:lnTo>
                    <a:pt x="1431" y="727"/>
                  </a:lnTo>
                  <a:lnTo>
                    <a:pt x="1431" y="730"/>
                  </a:lnTo>
                  <a:lnTo>
                    <a:pt x="1433" y="735"/>
                  </a:lnTo>
                  <a:lnTo>
                    <a:pt x="1436" y="740"/>
                  </a:lnTo>
                  <a:lnTo>
                    <a:pt x="1437" y="742"/>
                  </a:lnTo>
                  <a:lnTo>
                    <a:pt x="1439" y="748"/>
                  </a:lnTo>
                  <a:lnTo>
                    <a:pt x="1442" y="757"/>
                  </a:lnTo>
                  <a:lnTo>
                    <a:pt x="1447" y="778"/>
                  </a:lnTo>
                  <a:lnTo>
                    <a:pt x="1458" y="817"/>
                  </a:lnTo>
                  <a:lnTo>
                    <a:pt x="1466" y="905"/>
                  </a:lnTo>
                  <a:lnTo>
                    <a:pt x="1470" y="1003"/>
                  </a:lnTo>
                  <a:lnTo>
                    <a:pt x="1472" y="1103"/>
                  </a:lnTo>
                  <a:lnTo>
                    <a:pt x="1479" y="1199"/>
                  </a:lnTo>
                  <a:lnTo>
                    <a:pt x="1490" y="1283"/>
                  </a:lnTo>
                  <a:lnTo>
                    <a:pt x="1503" y="1350"/>
                  </a:lnTo>
                  <a:cubicBezTo>
                    <a:pt x="1508" y="1370"/>
                    <a:pt x="1514" y="1388"/>
                    <a:pt x="1518" y="1407"/>
                  </a:cubicBezTo>
                  <a:cubicBezTo>
                    <a:pt x="1523" y="1423"/>
                    <a:pt x="1529" y="1440"/>
                    <a:pt x="1534" y="1455"/>
                  </a:cubicBezTo>
                  <a:cubicBezTo>
                    <a:pt x="1555" y="1512"/>
                    <a:pt x="1574" y="1551"/>
                    <a:pt x="1593" y="1589"/>
                  </a:cubicBezTo>
                  <a:lnTo>
                    <a:pt x="1652" y="1707"/>
                  </a:lnTo>
                  <a:cubicBezTo>
                    <a:pt x="1674" y="1750"/>
                    <a:pt x="1700" y="1796"/>
                    <a:pt x="1734" y="1852"/>
                  </a:cubicBezTo>
                  <a:lnTo>
                    <a:pt x="1748" y="1874"/>
                  </a:lnTo>
                  <a:lnTo>
                    <a:pt x="1762" y="1896"/>
                  </a:lnTo>
                  <a:lnTo>
                    <a:pt x="1769" y="1907"/>
                  </a:lnTo>
                  <a:lnTo>
                    <a:pt x="1773" y="1912"/>
                  </a:lnTo>
                  <a:lnTo>
                    <a:pt x="1775" y="1914"/>
                  </a:lnTo>
                  <a:lnTo>
                    <a:pt x="1775" y="1913"/>
                  </a:lnTo>
                  <a:lnTo>
                    <a:pt x="1778" y="1907"/>
                  </a:lnTo>
                  <a:lnTo>
                    <a:pt x="1787" y="1893"/>
                  </a:lnTo>
                  <a:lnTo>
                    <a:pt x="1791" y="1886"/>
                  </a:lnTo>
                  <a:lnTo>
                    <a:pt x="1796" y="1881"/>
                  </a:lnTo>
                  <a:cubicBezTo>
                    <a:pt x="1799" y="1877"/>
                    <a:pt x="1804" y="1875"/>
                    <a:pt x="1807" y="1870"/>
                  </a:cubicBezTo>
                  <a:lnTo>
                    <a:pt x="1812" y="1865"/>
                  </a:lnTo>
                  <a:cubicBezTo>
                    <a:pt x="1813" y="1863"/>
                    <a:pt x="1818" y="1863"/>
                    <a:pt x="1819" y="1861"/>
                  </a:cubicBezTo>
                  <a:cubicBezTo>
                    <a:pt x="1824" y="1859"/>
                    <a:pt x="1828" y="1857"/>
                    <a:pt x="1834" y="1854"/>
                  </a:cubicBezTo>
                  <a:lnTo>
                    <a:pt x="1841" y="1850"/>
                  </a:lnTo>
                  <a:cubicBezTo>
                    <a:pt x="1842" y="1850"/>
                    <a:pt x="1845" y="1849"/>
                    <a:pt x="1846" y="1849"/>
                  </a:cubicBezTo>
                  <a:lnTo>
                    <a:pt x="1880" y="1849"/>
                  </a:lnTo>
                  <a:cubicBezTo>
                    <a:pt x="1882" y="1849"/>
                    <a:pt x="1884" y="1849"/>
                    <a:pt x="1886" y="1849"/>
                  </a:cubicBezTo>
                  <a:cubicBezTo>
                    <a:pt x="1888" y="1849"/>
                    <a:pt x="1890" y="1849"/>
                    <a:pt x="1893" y="1850"/>
                  </a:cubicBezTo>
                  <a:cubicBezTo>
                    <a:pt x="1911" y="1859"/>
                    <a:pt x="1931" y="1865"/>
                    <a:pt x="1949" y="1871"/>
                  </a:cubicBezTo>
                  <a:cubicBezTo>
                    <a:pt x="1964" y="1817"/>
                    <a:pt x="1979" y="1762"/>
                    <a:pt x="1992" y="1707"/>
                  </a:cubicBezTo>
                  <a:cubicBezTo>
                    <a:pt x="2006" y="1653"/>
                    <a:pt x="2020" y="1596"/>
                    <a:pt x="2033" y="1553"/>
                  </a:cubicBezTo>
                  <a:cubicBezTo>
                    <a:pt x="2044" y="1508"/>
                    <a:pt x="2057" y="1462"/>
                    <a:pt x="2070" y="1418"/>
                  </a:cubicBezTo>
                  <a:lnTo>
                    <a:pt x="2079" y="1385"/>
                  </a:lnTo>
                  <a:lnTo>
                    <a:pt x="2083" y="1369"/>
                  </a:lnTo>
                  <a:lnTo>
                    <a:pt x="2086" y="1360"/>
                  </a:lnTo>
                  <a:lnTo>
                    <a:pt x="2088" y="1354"/>
                  </a:lnTo>
                  <a:cubicBezTo>
                    <a:pt x="2094" y="1336"/>
                    <a:pt x="2100" y="1318"/>
                    <a:pt x="2106" y="1301"/>
                  </a:cubicBezTo>
                  <a:cubicBezTo>
                    <a:pt x="2116" y="1267"/>
                    <a:pt x="2129" y="1231"/>
                    <a:pt x="2140" y="1198"/>
                  </a:cubicBezTo>
                  <a:lnTo>
                    <a:pt x="2148" y="1172"/>
                  </a:lnTo>
                  <a:lnTo>
                    <a:pt x="2157" y="1152"/>
                  </a:lnTo>
                  <a:cubicBezTo>
                    <a:pt x="2163" y="1139"/>
                    <a:pt x="2169" y="1125"/>
                    <a:pt x="2174" y="1112"/>
                  </a:cubicBezTo>
                  <a:cubicBezTo>
                    <a:pt x="2186" y="1086"/>
                    <a:pt x="2197" y="1059"/>
                    <a:pt x="2210" y="1034"/>
                  </a:cubicBezTo>
                  <a:cubicBezTo>
                    <a:pt x="2212" y="1027"/>
                    <a:pt x="2215" y="1022"/>
                    <a:pt x="2218" y="1016"/>
                  </a:cubicBezTo>
                  <a:lnTo>
                    <a:pt x="2228" y="999"/>
                  </a:lnTo>
                  <a:lnTo>
                    <a:pt x="2247" y="966"/>
                  </a:lnTo>
                  <a:cubicBezTo>
                    <a:pt x="2258" y="947"/>
                    <a:pt x="2267" y="928"/>
                    <a:pt x="2278" y="909"/>
                  </a:cubicBezTo>
                  <a:cubicBezTo>
                    <a:pt x="2288" y="891"/>
                    <a:pt x="2299" y="875"/>
                    <a:pt x="2312" y="856"/>
                  </a:cubicBezTo>
                  <a:cubicBezTo>
                    <a:pt x="2333" y="824"/>
                    <a:pt x="2358" y="783"/>
                    <a:pt x="2371" y="768"/>
                  </a:cubicBezTo>
                  <a:lnTo>
                    <a:pt x="2394" y="736"/>
                  </a:lnTo>
                  <a:cubicBezTo>
                    <a:pt x="2401" y="725"/>
                    <a:pt x="2409" y="714"/>
                    <a:pt x="2416" y="705"/>
                  </a:cubicBezTo>
                  <a:cubicBezTo>
                    <a:pt x="2431" y="684"/>
                    <a:pt x="2446" y="665"/>
                    <a:pt x="2462" y="646"/>
                  </a:cubicBezTo>
                  <a:cubicBezTo>
                    <a:pt x="2478" y="627"/>
                    <a:pt x="2492" y="608"/>
                    <a:pt x="2508" y="590"/>
                  </a:cubicBezTo>
                  <a:cubicBezTo>
                    <a:pt x="2525" y="571"/>
                    <a:pt x="2541" y="553"/>
                    <a:pt x="2557" y="534"/>
                  </a:cubicBezTo>
                  <a:cubicBezTo>
                    <a:pt x="2573" y="516"/>
                    <a:pt x="2591" y="500"/>
                    <a:pt x="2607" y="482"/>
                  </a:cubicBezTo>
                  <a:cubicBezTo>
                    <a:pt x="2624" y="464"/>
                    <a:pt x="2640" y="448"/>
                    <a:pt x="2656" y="434"/>
                  </a:cubicBezTo>
                  <a:cubicBezTo>
                    <a:pt x="2688" y="404"/>
                    <a:pt x="2722" y="377"/>
                    <a:pt x="2756" y="355"/>
                  </a:cubicBezTo>
                  <a:cubicBezTo>
                    <a:pt x="2774" y="344"/>
                    <a:pt x="2791" y="333"/>
                    <a:pt x="2808" y="325"/>
                  </a:cubicBezTo>
                  <a:cubicBezTo>
                    <a:pt x="2825" y="317"/>
                    <a:pt x="2845" y="308"/>
                    <a:pt x="2857" y="303"/>
                  </a:cubicBezTo>
                  <a:cubicBezTo>
                    <a:pt x="2882" y="295"/>
                    <a:pt x="2909" y="290"/>
                    <a:pt x="2936" y="290"/>
                  </a:cubicBezTo>
                  <a:cubicBezTo>
                    <a:pt x="2939" y="290"/>
                    <a:pt x="2941" y="290"/>
                    <a:pt x="2944" y="290"/>
                  </a:cubicBezTo>
                  <a:cubicBezTo>
                    <a:pt x="2951" y="291"/>
                    <a:pt x="2959" y="291"/>
                    <a:pt x="2965" y="292"/>
                  </a:cubicBezTo>
                  <a:cubicBezTo>
                    <a:pt x="2973" y="294"/>
                    <a:pt x="2980" y="296"/>
                    <a:pt x="2987" y="298"/>
                  </a:cubicBezTo>
                  <a:cubicBezTo>
                    <a:pt x="3002" y="302"/>
                    <a:pt x="3013" y="308"/>
                    <a:pt x="3027" y="317"/>
                  </a:cubicBezTo>
                  <a:cubicBezTo>
                    <a:pt x="3053" y="333"/>
                    <a:pt x="3071" y="356"/>
                    <a:pt x="3086" y="381"/>
                  </a:cubicBezTo>
                  <a:cubicBezTo>
                    <a:pt x="3094" y="393"/>
                    <a:pt x="3099" y="407"/>
                    <a:pt x="3105" y="421"/>
                  </a:cubicBezTo>
                  <a:lnTo>
                    <a:pt x="3109" y="432"/>
                  </a:lnTo>
                  <a:lnTo>
                    <a:pt x="3113" y="445"/>
                  </a:lnTo>
                  <a:cubicBezTo>
                    <a:pt x="3115" y="452"/>
                    <a:pt x="3118" y="462"/>
                    <a:pt x="3120" y="472"/>
                  </a:cubicBezTo>
                  <a:cubicBezTo>
                    <a:pt x="3136" y="544"/>
                    <a:pt x="3139" y="623"/>
                    <a:pt x="3135" y="701"/>
                  </a:cubicBezTo>
                  <a:cubicBezTo>
                    <a:pt x="3134" y="740"/>
                    <a:pt x="3129" y="779"/>
                    <a:pt x="3125" y="819"/>
                  </a:cubicBezTo>
                  <a:cubicBezTo>
                    <a:pt x="3121" y="860"/>
                    <a:pt x="3118" y="898"/>
                    <a:pt x="3114" y="937"/>
                  </a:cubicBezTo>
                  <a:cubicBezTo>
                    <a:pt x="3108" y="1014"/>
                    <a:pt x="3101" y="1089"/>
                    <a:pt x="3094" y="1159"/>
                  </a:cubicBezTo>
                  <a:cubicBezTo>
                    <a:pt x="3045" y="1724"/>
                    <a:pt x="3023" y="2074"/>
                    <a:pt x="3055" y="2080"/>
                  </a:cubicBezTo>
                  <a:cubicBezTo>
                    <a:pt x="3064" y="2081"/>
                    <a:pt x="3072" y="2082"/>
                    <a:pt x="3079" y="2082"/>
                  </a:cubicBezTo>
                  <a:cubicBezTo>
                    <a:pt x="3216" y="2082"/>
                    <a:pt x="3218" y="1904"/>
                    <a:pt x="3250" y="1708"/>
                  </a:cubicBezTo>
                  <a:lnTo>
                    <a:pt x="3250" y="1708"/>
                  </a:lnTo>
                  <a:cubicBezTo>
                    <a:pt x="3248" y="1902"/>
                    <a:pt x="3271" y="2051"/>
                    <a:pt x="3341" y="2059"/>
                  </a:cubicBezTo>
                  <a:cubicBezTo>
                    <a:pt x="3341" y="2059"/>
                    <a:pt x="3341" y="2059"/>
                    <a:pt x="3341" y="2059"/>
                  </a:cubicBezTo>
                  <a:cubicBezTo>
                    <a:pt x="3368" y="2059"/>
                    <a:pt x="3394" y="1592"/>
                    <a:pt x="3424" y="1046"/>
                  </a:cubicBezTo>
                  <a:cubicBezTo>
                    <a:pt x="3427" y="978"/>
                    <a:pt x="3430" y="908"/>
                    <a:pt x="3434" y="838"/>
                  </a:cubicBezTo>
                  <a:cubicBezTo>
                    <a:pt x="3436" y="819"/>
                    <a:pt x="3436" y="800"/>
                    <a:pt x="3437" y="781"/>
                  </a:cubicBezTo>
                  <a:cubicBezTo>
                    <a:pt x="3438" y="762"/>
                    <a:pt x="3438" y="742"/>
                    <a:pt x="3438" y="722"/>
                  </a:cubicBezTo>
                  <a:cubicBezTo>
                    <a:pt x="3438" y="682"/>
                    <a:pt x="3438" y="641"/>
                    <a:pt x="3436" y="601"/>
                  </a:cubicBezTo>
                  <a:cubicBezTo>
                    <a:pt x="3440" y="552"/>
                    <a:pt x="3436" y="510"/>
                    <a:pt x="3427" y="467"/>
                  </a:cubicBezTo>
                  <a:cubicBezTo>
                    <a:pt x="3424" y="446"/>
                    <a:pt x="3419" y="424"/>
                    <a:pt x="3414" y="402"/>
                  </a:cubicBezTo>
                  <a:cubicBezTo>
                    <a:pt x="3411" y="391"/>
                    <a:pt x="3409" y="380"/>
                    <a:pt x="3404" y="368"/>
                  </a:cubicBezTo>
                  <a:lnTo>
                    <a:pt x="3399" y="351"/>
                  </a:lnTo>
                  <a:lnTo>
                    <a:pt x="3393" y="333"/>
                  </a:lnTo>
                  <a:cubicBezTo>
                    <a:pt x="3375" y="282"/>
                    <a:pt x="3351" y="235"/>
                    <a:pt x="3322" y="192"/>
                  </a:cubicBezTo>
                  <a:cubicBezTo>
                    <a:pt x="3292" y="151"/>
                    <a:pt x="3255" y="114"/>
                    <a:pt x="3215" y="85"/>
                  </a:cubicBezTo>
                  <a:cubicBezTo>
                    <a:pt x="3195" y="70"/>
                    <a:pt x="3175" y="58"/>
                    <a:pt x="3152" y="47"/>
                  </a:cubicBezTo>
                  <a:cubicBezTo>
                    <a:pt x="3141" y="42"/>
                    <a:pt x="3130" y="37"/>
                    <a:pt x="3119" y="32"/>
                  </a:cubicBezTo>
                  <a:cubicBezTo>
                    <a:pt x="3108" y="28"/>
                    <a:pt x="3097" y="24"/>
                    <a:pt x="3085" y="21"/>
                  </a:cubicBezTo>
                  <a:cubicBezTo>
                    <a:pt x="3062" y="15"/>
                    <a:pt x="3039" y="7"/>
                    <a:pt x="3017" y="5"/>
                  </a:cubicBezTo>
                  <a:cubicBezTo>
                    <a:pt x="3005" y="4"/>
                    <a:pt x="2993" y="2"/>
                    <a:pt x="2983" y="1"/>
                  </a:cubicBezTo>
                  <a:cubicBezTo>
                    <a:pt x="2973" y="1"/>
                    <a:pt x="2960" y="1"/>
                    <a:pt x="29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4058425" y="2367150"/>
              <a:ext cx="48350" cy="58450"/>
            </a:xfrm>
            <a:custGeom>
              <a:avLst/>
              <a:gdLst/>
              <a:ahLst/>
              <a:cxnLst/>
              <a:rect l="l" t="t" r="r" b="b"/>
              <a:pathLst>
                <a:path w="1934" h="2338" extrusionOk="0">
                  <a:moveTo>
                    <a:pt x="380" y="0"/>
                  </a:moveTo>
                  <a:cubicBezTo>
                    <a:pt x="320" y="0"/>
                    <a:pt x="257" y="39"/>
                    <a:pt x="168" y="101"/>
                  </a:cubicBezTo>
                  <a:cubicBezTo>
                    <a:pt x="1" y="221"/>
                    <a:pt x="126" y="612"/>
                    <a:pt x="403" y="998"/>
                  </a:cubicBezTo>
                  <a:cubicBezTo>
                    <a:pt x="430" y="1039"/>
                    <a:pt x="463" y="1077"/>
                    <a:pt x="497" y="1115"/>
                  </a:cubicBezTo>
                  <a:cubicBezTo>
                    <a:pt x="463" y="1213"/>
                    <a:pt x="426" y="1311"/>
                    <a:pt x="383" y="1399"/>
                  </a:cubicBezTo>
                  <a:cubicBezTo>
                    <a:pt x="177" y="1819"/>
                    <a:pt x="8" y="2159"/>
                    <a:pt x="61" y="2194"/>
                  </a:cubicBezTo>
                  <a:cubicBezTo>
                    <a:pt x="114" y="2229"/>
                    <a:pt x="148" y="2242"/>
                    <a:pt x="171" y="2242"/>
                  </a:cubicBezTo>
                  <a:cubicBezTo>
                    <a:pt x="206" y="2242"/>
                    <a:pt x="217" y="2211"/>
                    <a:pt x="238" y="2184"/>
                  </a:cubicBezTo>
                  <a:lnTo>
                    <a:pt x="238" y="2184"/>
                  </a:lnTo>
                  <a:cubicBezTo>
                    <a:pt x="231" y="2240"/>
                    <a:pt x="245" y="2297"/>
                    <a:pt x="304" y="2336"/>
                  </a:cubicBezTo>
                  <a:cubicBezTo>
                    <a:pt x="305" y="2337"/>
                    <a:pt x="306" y="2337"/>
                    <a:pt x="308" y="2337"/>
                  </a:cubicBezTo>
                  <a:cubicBezTo>
                    <a:pt x="356" y="2337"/>
                    <a:pt x="455" y="1827"/>
                    <a:pt x="544" y="1692"/>
                  </a:cubicBezTo>
                  <a:cubicBezTo>
                    <a:pt x="623" y="1574"/>
                    <a:pt x="711" y="1478"/>
                    <a:pt x="800" y="1392"/>
                  </a:cubicBezTo>
                  <a:cubicBezTo>
                    <a:pt x="883" y="1465"/>
                    <a:pt x="964" y="1536"/>
                    <a:pt x="1033" y="1611"/>
                  </a:cubicBezTo>
                  <a:cubicBezTo>
                    <a:pt x="1340" y="1944"/>
                    <a:pt x="1588" y="2216"/>
                    <a:pt x="1659" y="2216"/>
                  </a:cubicBezTo>
                  <a:cubicBezTo>
                    <a:pt x="1663" y="2216"/>
                    <a:pt x="1667" y="2215"/>
                    <a:pt x="1670" y="2212"/>
                  </a:cubicBezTo>
                  <a:cubicBezTo>
                    <a:pt x="1802" y="2119"/>
                    <a:pt x="1752" y="2092"/>
                    <a:pt x="1724" y="2042"/>
                  </a:cubicBezTo>
                  <a:lnTo>
                    <a:pt x="1724" y="2042"/>
                  </a:lnTo>
                  <a:cubicBezTo>
                    <a:pt x="1749" y="2056"/>
                    <a:pt x="1777" y="2065"/>
                    <a:pt x="1805" y="2065"/>
                  </a:cubicBezTo>
                  <a:cubicBezTo>
                    <a:pt x="1833" y="2065"/>
                    <a:pt x="1862" y="2057"/>
                    <a:pt x="1890" y="2036"/>
                  </a:cubicBezTo>
                  <a:cubicBezTo>
                    <a:pt x="1933" y="2007"/>
                    <a:pt x="1464" y="1711"/>
                    <a:pt x="1365" y="1571"/>
                  </a:cubicBezTo>
                  <a:cubicBezTo>
                    <a:pt x="1251" y="1410"/>
                    <a:pt x="1178" y="1244"/>
                    <a:pt x="1119" y="1093"/>
                  </a:cubicBezTo>
                  <a:cubicBezTo>
                    <a:pt x="1145" y="1066"/>
                    <a:pt x="1167" y="1039"/>
                    <a:pt x="1189" y="1012"/>
                  </a:cubicBezTo>
                  <a:cubicBezTo>
                    <a:pt x="1714" y="314"/>
                    <a:pt x="1749" y="277"/>
                    <a:pt x="1461" y="84"/>
                  </a:cubicBezTo>
                  <a:cubicBezTo>
                    <a:pt x="1432" y="66"/>
                    <a:pt x="1400" y="57"/>
                    <a:pt x="1365" y="57"/>
                  </a:cubicBezTo>
                  <a:cubicBezTo>
                    <a:pt x="1211" y="57"/>
                    <a:pt x="1000" y="227"/>
                    <a:pt x="808" y="480"/>
                  </a:cubicBezTo>
                  <a:cubicBezTo>
                    <a:pt x="587" y="130"/>
                    <a:pt x="489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4117775" y="2350825"/>
              <a:ext cx="57950" cy="73150"/>
            </a:xfrm>
            <a:custGeom>
              <a:avLst/>
              <a:gdLst/>
              <a:ahLst/>
              <a:cxnLst/>
              <a:rect l="l" t="t" r="r" b="b"/>
              <a:pathLst>
                <a:path w="2318" h="2926" extrusionOk="0">
                  <a:moveTo>
                    <a:pt x="1439" y="0"/>
                  </a:moveTo>
                  <a:cubicBezTo>
                    <a:pt x="1410" y="0"/>
                    <a:pt x="1376" y="2"/>
                    <a:pt x="1338" y="6"/>
                  </a:cubicBezTo>
                  <a:cubicBezTo>
                    <a:pt x="1287" y="9"/>
                    <a:pt x="1243" y="40"/>
                    <a:pt x="1206" y="93"/>
                  </a:cubicBezTo>
                  <a:cubicBezTo>
                    <a:pt x="1188" y="119"/>
                    <a:pt x="1172" y="151"/>
                    <a:pt x="1157" y="185"/>
                  </a:cubicBezTo>
                  <a:cubicBezTo>
                    <a:pt x="1142" y="222"/>
                    <a:pt x="1129" y="261"/>
                    <a:pt x="1118" y="307"/>
                  </a:cubicBezTo>
                  <a:cubicBezTo>
                    <a:pt x="1072" y="484"/>
                    <a:pt x="1051" y="721"/>
                    <a:pt x="1055" y="981"/>
                  </a:cubicBezTo>
                  <a:cubicBezTo>
                    <a:pt x="1056" y="1081"/>
                    <a:pt x="1070" y="1183"/>
                    <a:pt x="1086" y="1286"/>
                  </a:cubicBezTo>
                  <a:cubicBezTo>
                    <a:pt x="1008" y="1273"/>
                    <a:pt x="935" y="1264"/>
                    <a:pt x="869" y="1264"/>
                  </a:cubicBezTo>
                  <a:cubicBezTo>
                    <a:pt x="857" y="1264"/>
                    <a:pt x="846" y="1264"/>
                    <a:pt x="834" y="1265"/>
                  </a:cubicBezTo>
                  <a:cubicBezTo>
                    <a:pt x="47" y="1309"/>
                    <a:pt x="1" y="1306"/>
                    <a:pt x="42" y="1650"/>
                  </a:cubicBezTo>
                  <a:cubicBezTo>
                    <a:pt x="62" y="1815"/>
                    <a:pt x="298" y="1900"/>
                    <a:pt x="606" y="1900"/>
                  </a:cubicBezTo>
                  <a:cubicBezTo>
                    <a:pt x="681" y="1900"/>
                    <a:pt x="760" y="1895"/>
                    <a:pt x="841" y="1885"/>
                  </a:cubicBezTo>
                  <a:cubicBezTo>
                    <a:pt x="952" y="1872"/>
                    <a:pt x="1062" y="1833"/>
                    <a:pt x="1174" y="1789"/>
                  </a:cubicBezTo>
                  <a:cubicBezTo>
                    <a:pt x="1180" y="1838"/>
                    <a:pt x="1186" y="1888"/>
                    <a:pt x="1189" y="1936"/>
                  </a:cubicBezTo>
                  <a:cubicBezTo>
                    <a:pt x="1218" y="2467"/>
                    <a:pt x="1202" y="2899"/>
                    <a:pt x="1265" y="2907"/>
                  </a:cubicBezTo>
                  <a:cubicBezTo>
                    <a:pt x="1288" y="2910"/>
                    <a:pt x="1307" y="2912"/>
                    <a:pt x="1323" y="2912"/>
                  </a:cubicBezTo>
                  <a:cubicBezTo>
                    <a:pt x="1422" y="2912"/>
                    <a:pt x="1411" y="2860"/>
                    <a:pt x="1421" y="2804"/>
                  </a:cubicBezTo>
                  <a:lnTo>
                    <a:pt x="1421" y="2804"/>
                  </a:lnTo>
                  <a:cubicBezTo>
                    <a:pt x="1437" y="2865"/>
                    <a:pt x="1475" y="2917"/>
                    <a:pt x="1546" y="2926"/>
                  </a:cubicBezTo>
                  <a:cubicBezTo>
                    <a:pt x="1546" y="2926"/>
                    <a:pt x="1546" y="2926"/>
                    <a:pt x="1547" y="2926"/>
                  </a:cubicBezTo>
                  <a:cubicBezTo>
                    <a:pt x="1572" y="2926"/>
                    <a:pt x="1554" y="2776"/>
                    <a:pt x="1527" y="2602"/>
                  </a:cubicBezTo>
                  <a:cubicBezTo>
                    <a:pt x="1501" y="2428"/>
                    <a:pt x="1464" y="2229"/>
                    <a:pt x="1470" y="2134"/>
                  </a:cubicBezTo>
                  <a:cubicBezTo>
                    <a:pt x="1484" y="1953"/>
                    <a:pt x="1518" y="1791"/>
                    <a:pt x="1553" y="1641"/>
                  </a:cubicBezTo>
                  <a:cubicBezTo>
                    <a:pt x="1561" y="1639"/>
                    <a:pt x="1570" y="1635"/>
                    <a:pt x="1578" y="1633"/>
                  </a:cubicBezTo>
                  <a:cubicBezTo>
                    <a:pt x="1988" y="1523"/>
                    <a:pt x="2318" y="1434"/>
                    <a:pt x="2312" y="1372"/>
                  </a:cubicBezTo>
                  <a:cubicBezTo>
                    <a:pt x="2297" y="1258"/>
                    <a:pt x="2272" y="1241"/>
                    <a:pt x="2240" y="1241"/>
                  </a:cubicBezTo>
                  <a:cubicBezTo>
                    <a:pt x="2228" y="1241"/>
                    <a:pt x="2214" y="1244"/>
                    <a:pt x="2199" y="1244"/>
                  </a:cubicBezTo>
                  <a:cubicBezTo>
                    <a:pt x="2242" y="1215"/>
                    <a:pt x="2271" y="1168"/>
                    <a:pt x="2263" y="1097"/>
                  </a:cubicBezTo>
                  <a:cubicBezTo>
                    <a:pt x="2263" y="1092"/>
                    <a:pt x="2258" y="1090"/>
                    <a:pt x="2251" y="1090"/>
                  </a:cubicBezTo>
                  <a:cubicBezTo>
                    <a:pt x="2179" y="1090"/>
                    <a:pt x="1817" y="1308"/>
                    <a:pt x="1683" y="1324"/>
                  </a:cubicBezTo>
                  <a:cubicBezTo>
                    <a:pt x="1664" y="1327"/>
                    <a:pt x="1647" y="1328"/>
                    <a:pt x="1628" y="1329"/>
                  </a:cubicBezTo>
                  <a:cubicBezTo>
                    <a:pt x="1630" y="1314"/>
                    <a:pt x="1635" y="1301"/>
                    <a:pt x="1637" y="1287"/>
                  </a:cubicBezTo>
                  <a:cubicBezTo>
                    <a:pt x="1653" y="1209"/>
                    <a:pt x="1667" y="1133"/>
                    <a:pt x="1669" y="1062"/>
                  </a:cubicBezTo>
                  <a:cubicBezTo>
                    <a:pt x="1672" y="997"/>
                    <a:pt x="1675" y="938"/>
                    <a:pt x="1677" y="880"/>
                  </a:cubicBezTo>
                  <a:cubicBezTo>
                    <a:pt x="1678" y="824"/>
                    <a:pt x="1679" y="771"/>
                    <a:pt x="1680" y="721"/>
                  </a:cubicBezTo>
                  <a:cubicBezTo>
                    <a:pt x="1682" y="621"/>
                    <a:pt x="1682" y="534"/>
                    <a:pt x="1679" y="460"/>
                  </a:cubicBezTo>
                  <a:cubicBezTo>
                    <a:pt x="1678" y="423"/>
                    <a:pt x="1677" y="388"/>
                    <a:pt x="1675" y="357"/>
                  </a:cubicBezTo>
                  <a:cubicBezTo>
                    <a:pt x="1672" y="325"/>
                    <a:pt x="1669" y="297"/>
                    <a:pt x="1667" y="270"/>
                  </a:cubicBezTo>
                  <a:cubicBezTo>
                    <a:pt x="1661" y="216"/>
                    <a:pt x="1652" y="173"/>
                    <a:pt x="1641" y="138"/>
                  </a:cubicBezTo>
                  <a:cubicBezTo>
                    <a:pt x="1606" y="29"/>
                    <a:pt x="1546" y="0"/>
                    <a:pt x="1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4186425" y="2317075"/>
              <a:ext cx="66775" cy="111275"/>
            </a:xfrm>
            <a:custGeom>
              <a:avLst/>
              <a:gdLst/>
              <a:ahLst/>
              <a:cxnLst/>
              <a:rect l="l" t="t" r="r" b="b"/>
              <a:pathLst>
                <a:path w="2671" h="4451" extrusionOk="0">
                  <a:moveTo>
                    <a:pt x="320" y="1"/>
                  </a:moveTo>
                  <a:cubicBezTo>
                    <a:pt x="288" y="1"/>
                    <a:pt x="251" y="5"/>
                    <a:pt x="210" y="11"/>
                  </a:cubicBezTo>
                  <a:cubicBezTo>
                    <a:pt x="160" y="19"/>
                    <a:pt x="119" y="65"/>
                    <a:pt x="89" y="142"/>
                  </a:cubicBezTo>
                  <a:cubicBezTo>
                    <a:pt x="75" y="179"/>
                    <a:pt x="61" y="225"/>
                    <a:pt x="52" y="277"/>
                  </a:cubicBezTo>
                  <a:cubicBezTo>
                    <a:pt x="41" y="330"/>
                    <a:pt x="33" y="387"/>
                    <a:pt x="26" y="451"/>
                  </a:cubicBezTo>
                  <a:cubicBezTo>
                    <a:pt x="1" y="708"/>
                    <a:pt x="5" y="1052"/>
                    <a:pt x="27" y="1429"/>
                  </a:cubicBezTo>
                  <a:cubicBezTo>
                    <a:pt x="31" y="1485"/>
                    <a:pt x="36" y="1539"/>
                    <a:pt x="43" y="1595"/>
                  </a:cubicBezTo>
                  <a:cubicBezTo>
                    <a:pt x="48" y="1652"/>
                    <a:pt x="55" y="1708"/>
                    <a:pt x="64" y="1766"/>
                  </a:cubicBezTo>
                  <a:cubicBezTo>
                    <a:pt x="74" y="1824"/>
                    <a:pt x="81" y="1882"/>
                    <a:pt x="91" y="1939"/>
                  </a:cubicBezTo>
                  <a:cubicBezTo>
                    <a:pt x="101" y="1997"/>
                    <a:pt x="109" y="2055"/>
                    <a:pt x="120" y="2114"/>
                  </a:cubicBezTo>
                  <a:cubicBezTo>
                    <a:pt x="130" y="2172"/>
                    <a:pt x="139" y="2230"/>
                    <a:pt x="149" y="2288"/>
                  </a:cubicBezTo>
                  <a:cubicBezTo>
                    <a:pt x="152" y="2318"/>
                    <a:pt x="157" y="2346"/>
                    <a:pt x="162" y="2375"/>
                  </a:cubicBezTo>
                  <a:cubicBezTo>
                    <a:pt x="166" y="2405"/>
                    <a:pt x="170" y="2433"/>
                    <a:pt x="174" y="2463"/>
                  </a:cubicBezTo>
                  <a:cubicBezTo>
                    <a:pt x="182" y="2521"/>
                    <a:pt x="189" y="2578"/>
                    <a:pt x="195" y="2636"/>
                  </a:cubicBezTo>
                  <a:cubicBezTo>
                    <a:pt x="200" y="2694"/>
                    <a:pt x="205" y="2750"/>
                    <a:pt x="208" y="2805"/>
                  </a:cubicBezTo>
                  <a:cubicBezTo>
                    <a:pt x="247" y="3570"/>
                    <a:pt x="211" y="4193"/>
                    <a:pt x="276" y="4200"/>
                  </a:cubicBezTo>
                  <a:cubicBezTo>
                    <a:pt x="291" y="4202"/>
                    <a:pt x="305" y="4203"/>
                    <a:pt x="317" y="4203"/>
                  </a:cubicBezTo>
                  <a:cubicBezTo>
                    <a:pt x="434" y="4203"/>
                    <a:pt x="422" y="4125"/>
                    <a:pt x="436" y="4042"/>
                  </a:cubicBezTo>
                  <a:cubicBezTo>
                    <a:pt x="451" y="4129"/>
                    <a:pt x="487" y="4200"/>
                    <a:pt x="557" y="4209"/>
                  </a:cubicBezTo>
                  <a:cubicBezTo>
                    <a:pt x="557" y="4209"/>
                    <a:pt x="557" y="4209"/>
                    <a:pt x="557" y="4209"/>
                  </a:cubicBezTo>
                  <a:cubicBezTo>
                    <a:pt x="584" y="4209"/>
                    <a:pt x="571" y="3995"/>
                    <a:pt x="547" y="3747"/>
                  </a:cubicBezTo>
                  <a:cubicBezTo>
                    <a:pt x="536" y="3623"/>
                    <a:pt x="522" y="3490"/>
                    <a:pt x="510" y="3369"/>
                  </a:cubicBezTo>
                  <a:cubicBezTo>
                    <a:pt x="504" y="3321"/>
                    <a:pt x="500" y="3275"/>
                    <a:pt x="498" y="3232"/>
                  </a:cubicBezTo>
                  <a:cubicBezTo>
                    <a:pt x="522" y="3227"/>
                    <a:pt x="547" y="3218"/>
                    <a:pt x="575" y="3208"/>
                  </a:cubicBezTo>
                  <a:cubicBezTo>
                    <a:pt x="619" y="3191"/>
                    <a:pt x="670" y="3165"/>
                    <a:pt x="725" y="3136"/>
                  </a:cubicBezTo>
                  <a:cubicBezTo>
                    <a:pt x="779" y="3105"/>
                    <a:pt x="839" y="3070"/>
                    <a:pt x="902" y="3033"/>
                  </a:cubicBezTo>
                  <a:cubicBezTo>
                    <a:pt x="1028" y="2957"/>
                    <a:pt x="1170" y="2875"/>
                    <a:pt x="1323" y="2820"/>
                  </a:cubicBezTo>
                  <a:lnTo>
                    <a:pt x="1338" y="2815"/>
                  </a:lnTo>
                  <a:lnTo>
                    <a:pt x="1352" y="2810"/>
                  </a:lnTo>
                  <a:cubicBezTo>
                    <a:pt x="1361" y="2808"/>
                    <a:pt x="1370" y="2805"/>
                    <a:pt x="1380" y="2802"/>
                  </a:cubicBezTo>
                  <a:cubicBezTo>
                    <a:pt x="1398" y="2796"/>
                    <a:pt x="1418" y="2792"/>
                    <a:pt x="1436" y="2787"/>
                  </a:cubicBezTo>
                  <a:cubicBezTo>
                    <a:pt x="1476" y="2778"/>
                    <a:pt x="1514" y="2771"/>
                    <a:pt x="1554" y="2766"/>
                  </a:cubicBezTo>
                  <a:cubicBezTo>
                    <a:pt x="1595" y="2761"/>
                    <a:pt x="1635" y="2761"/>
                    <a:pt x="1675" y="2760"/>
                  </a:cubicBezTo>
                  <a:cubicBezTo>
                    <a:pt x="1714" y="2762"/>
                    <a:pt x="1755" y="2764"/>
                    <a:pt x="1790" y="2772"/>
                  </a:cubicBezTo>
                  <a:cubicBezTo>
                    <a:pt x="1833" y="2780"/>
                    <a:pt x="1876" y="2789"/>
                    <a:pt x="1914" y="2804"/>
                  </a:cubicBezTo>
                  <a:cubicBezTo>
                    <a:pt x="1951" y="2819"/>
                    <a:pt x="1988" y="2836"/>
                    <a:pt x="2023" y="2858"/>
                  </a:cubicBezTo>
                  <a:cubicBezTo>
                    <a:pt x="2056" y="2879"/>
                    <a:pt x="2086" y="2907"/>
                    <a:pt x="2116" y="2942"/>
                  </a:cubicBezTo>
                  <a:cubicBezTo>
                    <a:pt x="2144" y="2977"/>
                    <a:pt x="2171" y="3019"/>
                    <a:pt x="2191" y="3066"/>
                  </a:cubicBezTo>
                  <a:cubicBezTo>
                    <a:pt x="2231" y="3159"/>
                    <a:pt x="2249" y="3274"/>
                    <a:pt x="2235" y="3384"/>
                  </a:cubicBezTo>
                  <a:cubicBezTo>
                    <a:pt x="2222" y="3491"/>
                    <a:pt x="2175" y="3604"/>
                    <a:pt x="2102" y="3695"/>
                  </a:cubicBezTo>
                  <a:cubicBezTo>
                    <a:pt x="2072" y="3734"/>
                    <a:pt x="2037" y="3772"/>
                    <a:pt x="2000" y="3806"/>
                  </a:cubicBezTo>
                  <a:cubicBezTo>
                    <a:pt x="1983" y="3823"/>
                    <a:pt x="1962" y="3839"/>
                    <a:pt x="1944" y="3856"/>
                  </a:cubicBezTo>
                  <a:cubicBezTo>
                    <a:pt x="1934" y="3863"/>
                    <a:pt x="1924" y="3871"/>
                    <a:pt x="1914" y="3878"/>
                  </a:cubicBezTo>
                  <a:cubicBezTo>
                    <a:pt x="1905" y="3887"/>
                    <a:pt x="1895" y="3893"/>
                    <a:pt x="1885" y="3900"/>
                  </a:cubicBezTo>
                  <a:cubicBezTo>
                    <a:pt x="1803" y="3956"/>
                    <a:pt x="1715" y="4001"/>
                    <a:pt x="1628" y="4033"/>
                  </a:cubicBezTo>
                  <a:cubicBezTo>
                    <a:pt x="1541" y="4065"/>
                    <a:pt x="1452" y="4086"/>
                    <a:pt x="1368" y="4102"/>
                  </a:cubicBezTo>
                  <a:cubicBezTo>
                    <a:pt x="1283" y="4114"/>
                    <a:pt x="1203" y="4121"/>
                    <a:pt x="1128" y="4124"/>
                  </a:cubicBezTo>
                  <a:cubicBezTo>
                    <a:pt x="1104" y="4125"/>
                    <a:pt x="1080" y="4125"/>
                    <a:pt x="1058" y="4125"/>
                  </a:cubicBezTo>
                  <a:cubicBezTo>
                    <a:pt x="940" y="4125"/>
                    <a:pt x="841" y="4117"/>
                    <a:pt x="769" y="4112"/>
                  </a:cubicBezTo>
                  <a:cubicBezTo>
                    <a:pt x="736" y="4110"/>
                    <a:pt x="708" y="4109"/>
                    <a:pt x="686" y="4109"/>
                  </a:cubicBezTo>
                  <a:cubicBezTo>
                    <a:pt x="651" y="4109"/>
                    <a:pt x="631" y="4112"/>
                    <a:pt x="628" y="4121"/>
                  </a:cubicBezTo>
                  <a:cubicBezTo>
                    <a:pt x="582" y="4277"/>
                    <a:pt x="692" y="4284"/>
                    <a:pt x="811" y="4311"/>
                  </a:cubicBezTo>
                  <a:cubicBezTo>
                    <a:pt x="698" y="4313"/>
                    <a:pt x="603" y="4332"/>
                    <a:pt x="585" y="4400"/>
                  </a:cubicBezTo>
                  <a:cubicBezTo>
                    <a:pt x="581" y="4414"/>
                    <a:pt x="651" y="4431"/>
                    <a:pt x="763" y="4442"/>
                  </a:cubicBezTo>
                  <a:cubicBezTo>
                    <a:pt x="814" y="4447"/>
                    <a:pt x="874" y="4451"/>
                    <a:pt x="939" y="4451"/>
                  </a:cubicBezTo>
                  <a:cubicBezTo>
                    <a:pt x="947" y="4451"/>
                    <a:pt x="954" y="4451"/>
                    <a:pt x="962" y="4451"/>
                  </a:cubicBezTo>
                  <a:cubicBezTo>
                    <a:pt x="1037" y="4451"/>
                    <a:pt x="1119" y="4445"/>
                    <a:pt x="1203" y="4436"/>
                  </a:cubicBezTo>
                  <a:cubicBezTo>
                    <a:pt x="1288" y="4425"/>
                    <a:pt x="1374" y="4410"/>
                    <a:pt x="1457" y="4388"/>
                  </a:cubicBezTo>
                  <a:cubicBezTo>
                    <a:pt x="1542" y="4367"/>
                    <a:pt x="1623" y="4339"/>
                    <a:pt x="1698" y="4308"/>
                  </a:cubicBezTo>
                  <a:cubicBezTo>
                    <a:pt x="1773" y="4277"/>
                    <a:pt x="1842" y="4242"/>
                    <a:pt x="1900" y="4209"/>
                  </a:cubicBezTo>
                  <a:cubicBezTo>
                    <a:pt x="1914" y="4200"/>
                    <a:pt x="1928" y="4193"/>
                    <a:pt x="1941" y="4184"/>
                  </a:cubicBezTo>
                  <a:cubicBezTo>
                    <a:pt x="1955" y="4177"/>
                    <a:pt x="1968" y="4168"/>
                    <a:pt x="1980" y="4162"/>
                  </a:cubicBezTo>
                  <a:cubicBezTo>
                    <a:pt x="2004" y="4146"/>
                    <a:pt x="2027" y="4132"/>
                    <a:pt x="2047" y="4120"/>
                  </a:cubicBezTo>
                  <a:cubicBezTo>
                    <a:pt x="2230" y="4006"/>
                    <a:pt x="2385" y="3861"/>
                    <a:pt x="2496" y="3686"/>
                  </a:cubicBezTo>
                  <a:cubicBezTo>
                    <a:pt x="2509" y="3663"/>
                    <a:pt x="2523" y="3642"/>
                    <a:pt x="2535" y="3620"/>
                  </a:cubicBezTo>
                  <a:cubicBezTo>
                    <a:pt x="2547" y="3598"/>
                    <a:pt x="2558" y="3575"/>
                    <a:pt x="2568" y="3550"/>
                  </a:cubicBezTo>
                  <a:cubicBezTo>
                    <a:pt x="2578" y="3527"/>
                    <a:pt x="2588" y="3503"/>
                    <a:pt x="2596" y="3480"/>
                  </a:cubicBezTo>
                  <a:lnTo>
                    <a:pt x="2621" y="3406"/>
                  </a:lnTo>
                  <a:cubicBezTo>
                    <a:pt x="2649" y="3310"/>
                    <a:pt x="2664" y="3212"/>
                    <a:pt x="2665" y="3115"/>
                  </a:cubicBezTo>
                  <a:cubicBezTo>
                    <a:pt x="2670" y="3017"/>
                    <a:pt x="2659" y="2920"/>
                    <a:pt x="2634" y="2825"/>
                  </a:cubicBezTo>
                  <a:cubicBezTo>
                    <a:pt x="2610" y="2733"/>
                    <a:pt x="2571" y="2643"/>
                    <a:pt x="2520" y="2561"/>
                  </a:cubicBezTo>
                  <a:cubicBezTo>
                    <a:pt x="2507" y="2541"/>
                    <a:pt x="2493" y="2521"/>
                    <a:pt x="2478" y="2502"/>
                  </a:cubicBezTo>
                  <a:cubicBezTo>
                    <a:pt x="2464" y="2484"/>
                    <a:pt x="2448" y="2464"/>
                    <a:pt x="2433" y="2447"/>
                  </a:cubicBezTo>
                  <a:cubicBezTo>
                    <a:pt x="2418" y="2428"/>
                    <a:pt x="2400" y="2412"/>
                    <a:pt x="2383" y="2396"/>
                  </a:cubicBezTo>
                  <a:cubicBezTo>
                    <a:pt x="2365" y="2380"/>
                    <a:pt x="2349" y="2363"/>
                    <a:pt x="2331" y="2350"/>
                  </a:cubicBezTo>
                  <a:cubicBezTo>
                    <a:pt x="2313" y="2337"/>
                    <a:pt x="2294" y="2323"/>
                    <a:pt x="2276" y="2309"/>
                  </a:cubicBezTo>
                  <a:cubicBezTo>
                    <a:pt x="2257" y="2297"/>
                    <a:pt x="2238" y="2285"/>
                    <a:pt x="2219" y="2274"/>
                  </a:cubicBezTo>
                  <a:cubicBezTo>
                    <a:pt x="2209" y="2269"/>
                    <a:pt x="2201" y="2261"/>
                    <a:pt x="2191" y="2258"/>
                  </a:cubicBezTo>
                  <a:cubicBezTo>
                    <a:pt x="2181" y="2253"/>
                    <a:pt x="2171" y="2248"/>
                    <a:pt x="2161" y="2243"/>
                  </a:cubicBezTo>
                  <a:cubicBezTo>
                    <a:pt x="2141" y="2233"/>
                    <a:pt x="2122" y="2224"/>
                    <a:pt x="2102" y="2216"/>
                  </a:cubicBezTo>
                  <a:cubicBezTo>
                    <a:pt x="1960" y="2159"/>
                    <a:pt x="1821" y="2137"/>
                    <a:pt x="1694" y="2132"/>
                  </a:cubicBezTo>
                  <a:cubicBezTo>
                    <a:pt x="1681" y="2132"/>
                    <a:pt x="1668" y="2132"/>
                    <a:pt x="1655" y="2132"/>
                  </a:cubicBezTo>
                  <a:cubicBezTo>
                    <a:pt x="1542" y="2132"/>
                    <a:pt x="1439" y="2145"/>
                    <a:pt x="1342" y="2167"/>
                  </a:cubicBezTo>
                  <a:cubicBezTo>
                    <a:pt x="1289" y="2179"/>
                    <a:pt x="1237" y="2194"/>
                    <a:pt x="1189" y="2210"/>
                  </a:cubicBezTo>
                  <a:cubicBezTo>
                    <a:pt x="1165" y="2217"/>
                    <a:pt x="1140" y="2227"/>
                    <a:pt x="1118" y="2237"/>
                  </a:cubicBezTo>
                  <a:cubicBezTo>
                    <a:pt x="1106" y="2240"/>
                    <a:pt x="1095" y="2245"/>
                    <a:pt x="1082" y="2250"/>
                  </a:cubicBezTo>
                  <a:cubicBezTo>
                    <a:pt x="1073" y="2255"/>
                    <a:pt x="1061" y="2259"/>
                    <a:pt x="1050" y="2265"/>
                  </a:cubicBezTo>
                  <a:cubicBezTo>
                    <a:pt x="967" y="2302"/>
                    <a:pt x="893" y="2344"/>
                    <a:pt x="829" y="2385"/>
                  </a:cubicBezTo>
                  <a:cubicBezTo>
                    <a:pt x="797" y="2405"/>
                    <a:pt x="768" y="2427"/>
                    <a:pt x="738" y="2447"/>
                  </a:cubicBezTo>
                  <a:cubicBezTo>
                    <a:pt x="710" y="2468"/>
                    <a:pt x="683" y="2487"/>
                    <a:pt x="659" y="2507"/>
                  </a:cubicBezTo>
                  <a:cubicBezTo>
                    <a:pt x="634" y="2528"/>
                    <a:pt x="611" y="2546"/>
                    <a:pt x="590" y="2565"/>
                  </a:cubicBezTo>
                  <a:cubicBezTo>
                    <a:pt x="580" y="2575"/>
                    <a:pt x="569" y="2584"/>
                    <a:pt x="559" y="2593"/>
                  </a:cubicBezTo>
                  <a:cubicBezTo>
                    <a:pt x="550" y="2603"/>
                    <a:pt x="541" y="2610"/>
                    <a:pt x="531" y="2620"/>
                  </a:cubicBezTo>
                  <a:lnTo>
                    <a:pt x="531" y="2619"/>
                  </a:lnTo>
                  <a:cubicBezTo>
                    <a:pt x="539" y="2548"/>
                    <a:pt x="547" y="2476"/>
                    <a:pt x="558" y="2410"/>
                  </a:cubicBezTo>
                  <a:cubicBezTo>
                    <a:pt x="568" y="2341"/>
                    <a:pt x="576" y="2275"/>
                    <a:pt x="585" y="2211"/>
                  </a:cubicBezTo>
                  <a:cubicBezTo>
                    <a:pt x="603" y="2082"/>
                    <a:pt x="619" y="1959"/>
                    <a:pt x="633" y="1845"/>
                  </a:cubicBezTo>
                  <a:cubicBezTo>
                    <a:pt x="639" y="1787"/>
                    <a:pt x="644" y="1730"/>
                    <a:pt x="646" y="1676"/>
                  </a:cubicBezTo>
                  <a:cubicBezTo>
                    <a:pt x="649" y="1622"/>
                    <a:pt x="652" y="1568"/>
                    <a:pt x="651" y="1519"/>
                  </a:cubicBezTo>
                  <a:cubicBezTo>
                    <a:pt x="647" y="1428"/>
                    <a:pt x="647" y="1341"/>
                    <a:pt x="644" y="1259"/>
                  </a:cubicBezTo>
                  <a:cubicBezTo>
                    <a:pt x="641" y="1176"/>
                    <a:pt x="638" y="1100"/>
                    <a:pt x="634" y="1029"/>
                  </a:cubicBezTo>
                  <a:cubicBezTo>
                    <a:pt x="626" y="885"/>
                    <a:pt x="618" y="762"/>
                    <a:pt x="608" y="654"/>
                  </a:cubicBezTo>
                  <a:cubicBezTo>
                    <a:pt x="602" y="601"/>
                    <a:pt x="597" y="551"/>
                    <a:pt x="591" y="505"/>
                  </a:cubicBezTo>
                  <a:cubicBezTo>
                    <a:pt x="586" y="460"/>
                    <a:pt x="580" y="418"/>
                    <a:pt x="572" y="380"/>
                  </a:cubicBezTo>
                  <a:cubicBezTo>
                    <a:pt x="559" y="304"/>
                    <a:pt x="547" y="242"/>
                    <a:pt x="531" y="192"/>
                  </a:cubicBezTo>
                  <a:cubicBezTo>
                    <a:pt x="483" y="41"/>
                    <a:pt x="422" y="1"/>
                    <a:pt x="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34"/>
          <p:cNvGrpSpPr/>
          <p:nvPr/>
        </p:nvGrpSpPr>
        <p:grpSpPr>
          <a:xfrm>
            <a:off x="2871264" y="1594443"/>
            <a:ext cx="1277102" cy="933482"/>
            <a:chOff x="1417700" y="2781300"/>
            <a:chExt cx="1015750" cy="742450"/>
          </a:xfrm>
        </p:grpSpPr>
        <p:sp>
          <p:nvSpPr>
            <p:cNvPr id="937" name="Google Shape;937;p34"/>
            <p:cNvSpPr/>
            <p:nvPr/>
          </p:nvSpPr>
          <p:spPr>
            <a:xfrm>
              <a:off x="1417700" y="2781300"/>
              <a:ext cx="1015750" cy="732250"/>
            </a:xfrm>
            <a:custGeom>
              <a:avLst/>
              <a:gdLst/>
              <a:ahLst/>
              <a:cxnLst/>
              <a:rect l="l" t="t" r="r" b="b"/>
              <a:pathLst>
                <a:path w="40630" h="29290" extrusionOk="0">
                  <a:moveTo>
                    <a:pt x="11062" y="0"/>
                  </a:moveTo>
                  <a:cubicBezTo>
                    <a:pt x="9947" y="0"/>
                    <a:pt x="9469" y="85"/>
                    <a:pt x="9263" y="269"/>
                  </a:cubicBezTo>
                  <a:cubicBezTo>
                    <a:pt x="9255" y="253"/>
                    <a:pt x="9246" y="237"/>
                    <a:pt x="9234" y="221"/>
                  </a:cubicBezTo>
                  <a:cubicBezTo>
                    <a:pt x="9231" y="217"/>
                    <a:pt x="9227" y="215"/>
                    <a:pt x="9222" y="215"/>
                  </a:cubicBezTo>
                  <a:cubicBezTo>
                    <a:pt x="9063" y="215"/>
                    <a:pt x="7774" y="1835"/>
                    <a:pt x="7235" y="2246"/>
                  </a:cubicBezTo>
                  <a:cubicBezTo>
                    <a:pt x="5953" y="3221"/>
                    <a:pt x="4706" y="3694"/>
                    <a:pt x="3879" y="4278"/>
                  </a:cubicBezTo>
                  <a:cubicBezTo>
                    <a:pt x="894" y="6385"/>
                    <a:pt x="694" y="6508"/>
                    <a:pt x="1222" y="7207"/>
                  </a:cubicBezTo>
                  <a:cubicBezTo>
                    <a:pt x="945" y="7337"/>
                    <a:pt x="903" y="7514"/>
                    <a:pt x="910" y="7754"/>
                  </a:cubicBezTo>
                  <a:cubicBezTo>
                    <a:pt x="911" y="7798"/>
                    <a:pt x="946" y="7841"/>
                    <a:pt x="1013" y="7880"/>
                  </a:cubicBezTo>
                  <a:cubicBezTo>
                    <a:pt x="985" y="7938"/>
                    <a:pt x="956" y="8001"/>
                    <a:pt x="927" y="8073"/>
                  </a:cubicBezTo>
                  <a:cubicBezTo>
                    <a:pt x="860" y="8243"/>
                    <a:pt x="792" y="8453"/>
                    <a:pt x="726" y="8696"/>
                  </a:cubicBezTo>
                  <a:cubicBezTo>
                    <a:pt x="660" y="8941"/>
                    <a:pt x="598" y="9220"/>
                    <a:pt x="537" y="9528"/>
                  </a:cubicBezTo>
                  <a:cubicBezTo>
                    <a:pt x="292" y="10763"/>
                    <a:pt x="96" y="12481"/>
                    <a:pt x="19" y="14372"/>
                  </a:cubicBezTo>
                  <a:cubicBezTo>
                    <a:pt x="8" y="14648"/>
                    <a:pt x="2" y="14929"/>
                    <a:pt x="1" y="15212"/>
                  </a:cubicBezTo>
                  <a:cubicBezTo>
                    <a:pt x="2" y="15495"/>
                    <a:pt x="6" y="15781"/>
                    <a:pt x="13" y="16070"/>
                  </a:cubicBezTo>
                  <a:cubicBezTo>
                    <a:pt x="17" y="16214"/>
                    <a:pt x="21" y="16359"/>
                    <a:pt x="27" y="16504"/>
                  </a:cubicBezTo>
                  <a:cubicBezTo>
                    <a:pt x="33" y="16649"/>
                    <a:pt x="40" y="16794"/>
                    <a:pt x="48" y="16939"/>
                  </a:cubicBezTo>
                  <a:cubicBezTo>
                    <a:pt x="62" y="17230"/>
                    <a:pt x="78" y="17521"/>
                    <a:pt x="98" y="17813"/>
                  </a:cubicBezTo>
                  <a:cubicBezTo>
                    <a:pt x="118" y="18105"/>
                    <a:pt x="139" y="18396"/>
                    <a:pt x="159" y="18687"/>
                  </a:cubicBezTo>
                  <a:cubicBezTo>
                    <a:pt x="170" y="18832"/>
                    <a:pt x="180" y="18977"/>
                    <a:pt x="190" y="19122"/>
                  </a:cubicBezTo>
                  <a:cubicBezTo>
                    <a:pt x="201" y="19267"/>
                    <a:pt x="212" y="19411"/>
                    <a:pt x="223" y="19555"/>
                  </a:cubicBezTo>
                  <a:cubicBezTo>
                    <a:pt x="247" y="19842"/>
                    <a:pt x="265" y="20126"/>
                    <a:pt x="284" y="20410"/>
                  </a:cubicBezTo>
                  <a:cubicBezTo>
                    <a:pt x="306" y="20692"/>
                    <a:pt x="323" y="20972"/>
                    <a:pt x="338" y="21248"/>
                  </a:cubicBezTo>
                  <a:cubicBezTo>
                    <a:pt x="543" y="25015"/>
                    <a:pt x="903" y="28036"/>
                    <a:pt x="1058" y="28036"/>
                  </a:cubicBezTo>
                  <a:cubicBezTo>
                    <a:pt x="1058" y="28036"/>
                    <a:pt x="1059" y="28036"/>
                    <a:pt x="1059" y="28036"/>
                  </a:cubicBezTo>
                  <a:cubicBezTo>
                    <a:pt x="1477" y="28006"/>
                    <a:pt x="1386" y="27612"/>
                    <a:pt x="1369" y="27159"/>
                  </a:cubicBezTo>
                  <a:lnTo>
                    <a:pt x="1369" y="27159"/>
                  </a:lnTo>
                  <a:cubicBezTo>
                    <a:pt x="1456" y="27560"/>
                    <a:pt x="1584" y="27861"/>
                    <a:pt x="1761" y="27861"/>
                  </a:cubicBezTo>
                  <a:cubicBezTo>
                    <a:pt x="1765" y="27861"/>
                    <a:pt x="1769" y="27861"/>
                    <a:pt x="1772" y="27861"/>
                  </a:cubicBezTo>
                  <a:cubicBezTo>
                    <a:pt x="1807" y="27859"/>
                    <a:pt x="1784" y="27607"/>
                    <a:pt x="1727" y="27210"/>
                  </a:cubicBezTo>
                  <a:cubicBezTo>
                    <a:pt x="1668" y="26812"/>
                    <a:pt x="1586" y="26270"/>
                    <a:pt x="1496" y="25683"/>
                  </a:cubicBezTo>
                  <a:cubicBezTo>
                    <a:pt x="1450" y="25390"/>
                    <a:pt x="1409" y="25087"/>
                    <a:pt x="1366" y="24785"/>
                  </a:cubicBezTo>
                  <a:cubicBezTo>
                    <a:pt x="1324" y="24484"/>
                    <a:pt x="1281" y="24185"/>
                    <a:pt x="1249" y="23901"/>
                  </a:cubicBezTo>
                  <a:cubicBezTo>
                    <a:pt x="1183" y="23335"/>
                    <a:pt x="1130" y="22831"/>
                    <a:pt x="1125" y="22497"/>
                  </a:cubicBezTo>
                  <a:cubicBezTo>
                    <a:pt x="1120" y="22304"/>
                    <a:pt x="1118" y="22114"/>
                    <a:pt x="1117" y="21926"/>
                  </a:cubicBezTo>
                  <a:cubicBezTo>
                    <a:pt x="1117" y="21832"/>
                    <a:pt x="1115" y="21740"/>
                    <a:pt x="1115" y="21646"/>
                  </a:cubicBezTo>
                  <a:cubicBezTo>
                    <a:pt x="1117" y="21554"/>
                    <a:pt x="1118" y="21462"/>
                    <a:pt x="1119" y="21370"/>
                  </a:cubicBezTo>
                  <a:cubicBezTo>
                    <a:pt x="1126" y="21004"/>
                    <a:pt x="1135" y="20648"/>
                    <a:pt x="1150" y="20301"/>
                  </a:cubicBezTo>
                  <a:cubicBezTo>
                    <a:pt x="1167" y="19954"/>
                    <a:pt x="1188" y="19618"/>
                    <a:pt x="1210" y="19291"/>
                  </a:cubicBezTo>
                  <a:cubicBezTo>
                    <a:pt x="1221" y="19126"/>
                    <a:pt x="1233" y="18965"/>
                    <a:pt x="1248" y="18805"/>
                  </a:cubicBezTo>
                  <a:cubicBezTo>
                    <a:pt x="1262" y="18646"/>
                    <a:pt x="1275" y="18490"/>
                    <a:pt x="1289" y="18334"/>
                  </a:cubicBezTo>
                  <a:cubicBezTo>
                    <a:pt x="1302" y="18180"/>
                    <a:pt x="1317" y="18026"/>
                    <a:pt x="1330" y="17878"/>
                  </a:cubicBezTo>
                  <a:cubicBezTo>
                    <a:pt x="1344" y="17728"/>
                    <a:pt x="1360" y="17579"/>
                    <a:pt x="1375" y="17434"/>
                  </a:cubicBezTo>
                  <a:cubicBezTo>
                    <a:pt x="1404" y="17143"/>
                    <a:pt x="1432" y="16861"/>
                    <a:pt x="1458" y="16587"/>
                  </a:cubicBezTo>
                  <a:cubicBezTo>
                    <a:pt x="1484" y="16313"/>
                    <a:pt x="1511" y="16047"/>
                    <a:pt x="1532" y="15791"/>
                  </a:cubicBezTo>
                  <a:cubicBezTo>
                    <a:pt x="1553" y="15533"/>
                    <a:pt x="1568" y="15285"/>
                    <a:pt x="1584" y="15043"/>
                  </a:cubicBezTo>
                  <a:cubicBezTo>
                    <a:pt x="1609" y="14605"/>
                    <a:pt x="1630" y="14194"/>
                    <a:pt x="1657" y="13807"/>
                  </a:cubicBezTo>
                  <a:cubicBezTo>
                    <a:pt x="1683" y="13420"/>
                    <a:pt x="1708" y="13056"/>
                    <a:pt x="1730" y="12716"/>
                  </a:cubicBezTo>
                  <a:cubicBezTo>
                    <a:pt x="1783" y="12036"/>
                    <a:pt x="1823" y="11446"/>
                    <a:pt x="1865" y="10936"/>
                  </a:cubicBezTo>
                  <a:cubicBezTo>
                    <a:pt x="1885" y="10682"/>
                    <a:pt x="1901" y="10445"/>
                    <a:pt x="1915" y="10227"/>
                  </a:cubicBezTo>
                  <a:cubicBezTo>
                    <a:pt x="1931" y="10010"/>
                    <a:pt x="1945" y="9811"/>
                    <a:pt x="1956" y="9628"/>
                  </a:cubicBezTo>
                  <a:cubicBezTo>
                    <a:pt x="1979" y="9262"/>
                    <a:pt x="1985" y="8962"/>
                    <a:pt x="1985" y="8716"/>
                  </a:cubicBezTo>
                  <a:cubicBezTo>
                    <a:pt x="1985" y="8465"/>
                    <a:pt x="1972" y="8271"/>
                    <a:pt x="1944" y="8119"/>
                  </a:cubicBezTo>
                  <a:lnTo>
                    <a:pt x="1944" y="8119"/>
                  </a:lnTo>
                  <a:cubicBezTo>
                    <a:pt x="2173" y="8153"/>
                    <a:pt x="2436" y="8184"/>
                    <a:pt x="2732" y="8211"/>
                  </a:cubicBezTo>
                  <a:cubicBezTo>
                    <a:pt x="3112" y="8245"/>
                    <a:pt x="3545" y="8280"/>
                    <a:pt x="4021" y="8307"/>
                  </a:cubicBezTo>
                  <a:cubicBezTo>
                    <a:pt x="5930" y="8417"/>
                    <a:pt x="8552" y="8464"/>
                    <a:pt x="11426" y="8473"/>
                  </a:cubicBezTo>
                  <a:cubicBezTo>
                    <a:pt x="11470" y="8473"/>
                    <a:pt x="11513" y="8473"/>
                    <a:pt x="11557" y="8473"/>
                  </a:cubicBezTo>
                  <a:cubicBezTo>
                    <a:pt x="11935" y="8473"/>
                    <a:pt x="12319" y="8469"/>
                    <a:pt x="12705" y="8463"/>
                  </a:cubicBezTo>
                  <a:cubicBezTo>
                    <a:pt x="13136" y="8458"/>
                    <a:pt x="13571" y="8449"/>
                    <a:pt x="14009" y="8437"/>
                  </a:cubicBezTo>
                  <a:cubicBezTo>
                    <a:pt x="14446" y="8425"/>
                    <a:pt x="14887" y="8412"/>
                    <a:pt x="15330" y="8399"/>
                  </a:cubicBezTo>
                  <a:cubicBezTo>
                    <a:pt x="15772" y="8384"/>
                    <a:pt x="16217" y="8368"/>
                    <a:pt x="16661" y="8353"/>
                  </a:cubicBezTo>
                  <a:cubicBezTo>
                    <a:pt x="17105" y="8339"/>
                    <a:pt x="17549" y="8325"/>
                    <a:pt x="17991" y="8310"/>
                  </a:cubicBezTo>
                  <a:cubicBezTo>
                    <a:pt x="18214" y="8303"/>
                    <a:pt x="18434" y="8297"/>
                    <a:pt x="18655" y="8290"/>
                  </a:cubicBezTo>
                  <a:cubicBezTo>
                    <a:pt x="18875" y="8285"/>
                    <a:pt x="19095" y="8280"/>
                    <a:pt x="19315" y="8274"/>
                  </a:cubicBezTo>
                  <a:cubicBezTo>
                    <a:pt x="19753" y="8265"/>
                    <a:pt x="20188" y="8255"/>
                    <a:pt x="20620" y="8249"/>
                  </a:cubicBezTo>
                  <a:cubicBezTo>
                    <a:pt x="20949" y="8246"/>
                    <a:pt x="21275" y="8245"/>
                    <a:pt x="21600" y="8245"/>
                  </a:cubicBezTo>
                  <a:cubicBezTo>
                    <a:pt x="21700" y="8245"/>
                    <a:pt x="21800" y="8245"/>
                    <a:pt x="21899" y="8245"/>
                  </a:cubicBezTo>
                  <a:cubicBezTo>
                    <a:pt x="24783" y="8260"/>
                    <a:pt x="27389" y="8314"/>
                    <a:pt x="29275" y="8345"/>
                  </a:cubicBezTo>
                  <a:cubicBezTo>
                    <a:pt x="29747" y="8353"/>
                    <a:pt x="30173" y="8357"/>
                    <a:pt x="30548" y="8361"/>
                  </a:cubicBezTo>
                  <a:cubicBezTo>
                    <a:pt x="30775" y="8364"/>
                    <a:pt x="30983" y="8365"/>
                    <a:pt x="31170" y="8365"/>
                  </a:cubicBezTo>
                  <a:cubicBezTo>
                    <a:pt x="31292" y="8365"/>
                    <a:pt x="31406" y="8365"/>
                    <a:pt x="31509" y="8363"/>
                  </a:cubicBezTo>
                  <a:cubicBezTo>
                    <a:pt x="32038" y="8358"/>
                    <a:pt x="32331" y="8339"/>
                    <a:pt x="32334" y="8298"/>
                  </a:cubicBezTo>
                  <a:cubicBezTo>
                    <a:pt x="32360" y="7880"/>
                    <a:pt x="31739" y="7909"/>
                    <a:pt x="31045" y="7855"/>
                  </a:cubicBezTo>
                  <a:cubicBezTo>
                    <a:pt x="31685" y="7831"/>
                    <a:pt x="32174" y="7748"/>
                    <a:pt x="32186" y="7565"/>
                  </a:cubicBezTo>
                  <a:cubicBezTo>
                    <a:pt x="32189" y="7521"/>
                    <a:pt x="31566" y="7505"/>
                    <a:pt x="30647" y="7505"/>
                  </a:cubicBezTo>
                  <a:cubicBezTo>
                    <a:pt x="30111" y="7505"/>
                    <a:pt x="29473" y="7511"/>
                    <a:pt x="28801" y="7519"/>
                  </a:cubicBezTo>
                  <a:cubicBezTo>
                    <a:pt x="27889" y="7531"/>
                    <a:pt x="26914" y="7546"/>
                    <a:pt x="26036" y="7558"/>
                  </a:cubicBezTo>
                  <a:cubicBezTo>
                    <a:pt x="25660" y="7563"/>
                    <a:pt x="25303" y="7566"/>
                    <a:pt x="24976" y="7566"/>
                  </a:cubicBezTo>
                  <a:cubicBezTo>
                    <a:pt x="24541" y="7566"/>
                    <a:pt x="24161" y="7561"/>
                    <a:pt x="23866" y="7551"/>
                  </a:cubicBezTo>
                  <a:cubicBezTo>
                    <a:pt x="23570" y="7540"/>
                    <a:pt x="23276" y="7529"/>
                    <a:pt x="22989" y="7515"/>
                  </a:cubicBezTo>
                  <a:cubicBezTo>
                    <a:pt x="22700" y="7502"/>
                    <a:pt x="22415" y="7487"/>
                    <a:pt x="22132" y="7474"/>
                  </a:cubicBezTo>
                  <a:cubicBezTo>
                    <a:pt x="21571" y="7445"/>
                    <a:pt x="21023" y="7413"/>
                    <a:pt x="20489" y="7379"/>
                  </a:cubicBezTo>
                  <a:cubicBezTo>
                    <a:pt x="19956" y="7347"/>
                    <a:pt x="19438" y="7314"/>
                    <a:pt x="18933" y="7277"/>
                  </a:cubicBezTo>
                  <a:cubicBezTo>
                    <a:pt x="18428" y="7243"/>
                    <a:pt x="17937" y="7207"/>
                    <a:pt x="17462" y="7174"/>
                  </a:cubicBezTo>
                  <a:cubicBezTo>
                    <a:pt x="16508" y="7103"/>
                    <a:pt x="15609" y="7044"/>
                    <a:pt x="14761" y="6988"/>
                  </a:cubicBezTo>
                  <a:cubicBezTo>
                    <a:pt x="14337" y="6964"/>
                    <a:pt x="13925" y="6943"/>
                    <a:pt x="13529" y="6926"/>
                  </a:cubicBezTo>
                  <a:cubicBezTo>
                    <a:pt x="13129" y="6908"/>
                    <a:pt x="12744" y="6894"/>
                    <a:pt x="12371" y="6889"/>
                  </a:cubicBezTo>
                  <a:cubicBezTo>
                    <a:pt x="11694" y="6880"/>
                    <a:pt x="11056" y="6868"/>
                    <a:pt x="10456" y="6862"/>
                  </a:cubicBezTo>
                  <a:cubicBezTo>
                    <a:pt x="9856" y="6856"/>
                    <a:pt x="9293" y="6851"/>
                    <a:pt x="8766" y="6845"/>
                  </a:cubicBezTo>
                  <a:cubicBezTo>
                    <a:pt x="8218" y="6844"/>
                    <a:pt x="7708" y="6842"/>
                    <a:pt x="7234" y="6842"/>
                  </a:cubicBezTo>
                  <a:cubicBezTo>
                    <a:pt x="6795" y="6842"/>
                    <a:pt x="6386" y="6843"/>
                    <a:pt x="6005" y="6849"/>
                  </a:cubicBezTo>
                  <a:cubicBezTo>
                    <a:pt x="5608" y="6854"/>
                    <a:pt x="5243" y="6858"/>
                    <a:pt x="4906" y="6863"/>
                  </a:cubicBezTo>
                  <a:cubicBezTo>
                    <a:pt x="4570" y="6869"/>
                    <a:pt x="4260" y="6879"/>
                    <a:pt x="3977" y="6886"/>
                  </a:cubicBezTo>
                  <a:cubicBezTo>
                    <a:pt x="3482" y="6905"/>
                    <a:pt x="3068" y="6922"/>
                    <a:pt x="2719" y="6949"/>
                  </a:cubicBezTo>
                  <a:cubicBezTo>
                    <a:pt x="3272" y="6664"/>
                    <a:pt x="3926" y="6241"/>
                    <a:pt x="4593" y="5734"/>
                  </a:cubicBezTo>
                  <a:cubicBezTo>
                    <a:pt x="5505" y="5041"/>
                    <a:pt x="6322" y="4018"/>
                    <a:pt x="7178" y="3252"/>
                  </a:cubicBezTo>
                  <a:cubicBezTo>
                    <a:pt x="8306" y="2243"/>
                    <a:pt x="9267" y="1385"/>
                    <a:pt x="9606" y="985"/>
                  </a:cubicBezTo>
                  <a:cubicBezTo>
                    <a:pt x="10942" y="1404"/>
                    <a:pt x="14863" y="1789"/>
                    <a:pt x="19440" y="1997"/>
                  </a:cubicBezTo>
                  <a:cubicBezTo>
                    <a:pt x="20637" y="2052"/>
                    <a:pt x="21883" y="2067"/>
                    <a:pt x="23143" y="2067"/>
                  </a:cubicBezTo>
                  <a:cubicBezTo>
                    <a:pt x="24741" y="2067"/>
                    <a:pt x="26362" y="2043"/>
                    <a:pt x="27934" y="2043"/>
                  </a:cubicBezTo>
                  <a:cubicBezTo>
                    <a:pt x="28562" y="2043"/>
                    <a:pt x="29183" y="2047"/>
                    <a:pt x="29791" y="2058"/>
                  </a:cubicBezTo>
                  <a:cubicBezTo>
                    <a:pt x="33200" y="2119"/>
                    <a:pt x="36216" y="2174"/>
                    <a:pt x="38088" y="2174"/>
                  </a:cubicBezTo>
                  <a:cubicBezTo>
                    <a:pt x="38643" y="2174"/>
                    <a:pt x="39097" y="2170"/>
                    <a:pt x="39432" y="2159"/>
                  </a:cubicBezTo>
                  <a:lnTo>
                    <a:pt x="39432" y="2159"/>
                  </a:lnTo>
                  <a:cubicBezTo>
                    <a:pt x="39169" y="2449"/>
                    <a:pt x="38440" y="3712"/>
                    <a:pt x="38072" y="4070"/>
                  </a:cubicBezTo>
                  <a:cubicBezTo>
                    <a:pt x="37084" y="5028"/>
                    <a:pt x="36036" y="5517"/>
                    <a:pt x="35388" y="6095"/>
                  </a:cubicBezTo>
                  <a:cubicBezTo>
                    <a:pt x="33825" y="7490"/>
                    <a:pt x="33239" y="8003"/>
                    <a:pt x="33206" y="8383"/>
                  </a:cubicBezTo>
                  <a:cubicBezTo>
                    <a:pt x="33086" y="8415"/>
                    <a:pt x="32986" y="8615"/>
                    <a:pt x="32908" y="8951"/>
                  </a:cubicBezTo>
                  <a:cubicBezTo>
                    <a:pt x="32865" y="9130"/>
                    <a:pt x="32829" y="9351"/>
                    <a:pt x="32797" y="9604"/>
                  </a:cubicBezTo>
                  <a:cubicBezTo>
                    <a:pt x="32766" y="9859"/>
                    <a:pt x="32737" y="10147"/>
                    <a:pt x="32716" y="10466"/>
                  </a:cubicBezTo>
                  <a:cubicBezTo>
                    <a:pt x="32629" y="11736"/>
                    <a:pt x="32610" y="13479"/>
                    <a:pt x="32641" y="15387"/>
                  </a:cubicBezTo>
                  <a:cubicBezTo>
                    <a:pt x="32645" y="15666"/>
                    <a:pt x="32653" y="15950"/>
                    <a:pt x="32666" y="16234"/>
                  </a:cubicBezTo>
                  <a:cubicBezTo>
                    <a:pt x="32677" y="16520"/>
                    <a:pt x="32691" y="16809"/>
                    <a:pt x="32709" y="17099"/>
                  </a:cubicBezTo>
                  <a:cubicBezTo>
                    <a:pt x="32728" y="17389"/>
                    <a:pt x="32747" y="17681"/>
                    <a:pt x="32765" y="17976"/>
                  </a:cubicBezTo>
                  <a:cubicBezTo>
                    <a:pt x="32787" y="18270"/>
                    <a:pt x="32808" y="18563"/>
                    <a:pt x="32830" y="18859"/>
                  </a:cubicBezTo>
                  <a:cubicBezTo>
                    <a:pt x="32850" y="19154"/>
                    <a:pt x="32872" y="19448"/>
                    <a:pt x="32892" y="19743"/>
                  </a:cubicBezTo>
                  <a:cubicBezTo>
                    <a:pt x="32901" y="19890"/>
                    <a:pt x="32911" y="20037"/>
                    <a:pt x="32921" y="20183"/>
                  </a:cubicBezTo>
                  <a:cubicBezTo>
                    <a:pt x="32930" y="20329"/>
                    <a:pt x="32938" y="20475"/>
                    <a:pt x="32947" y="20623"/>
                  </a:cubicBezTo>
                  <a:cubicBezTo>
                    <a:pt x="32963" y="20914"/>
                    <a:pt x="32979" y="21204"/>
                    <a:pt x="32991" y="21489"/>
                  </a:cubicBezTo>
                  <a:cubicBezTo>
                    <a:pt x="33002" y="21777"/>
                    <a:pt x="33010" y="22060"/>
                    <a:pt x="33013" y="22341"/>
                  </a:cubicBezTo>
                  <a:cubicBezTo>
                    <a:pt x="33075" y="26176"/>
                    <a:pt x="32963" y="29278"/>
                    <a:pt x="33129" y="29288"/>
                  </a:cubicBezTo>
                  <a:cubicBezTo>
                    <a:pt x="33143" y="29289"/>
                    <a:pt x="33156" y="29290"/>
                    <a:pt x="33168" y="29290"/>
                  </a:cubicBezTo>
                  <a:cubicBezTo>
                    <a:pt x="33545" y="29290"/>
                    <a:pt x="33509" y="28887"/>
                    <a:pt x="33549" y="28440"/>
                  </a:cubicBezTo>
                  <a:cubicBezTo>
                    <a:pt x="33585" y="28867"/>
                    <a:pt x="33676" y="29197"/>
                    <a:pt x="33859" y="29209"/>
                  </a:cubicBezTo>
                  <a:cubicBezTo>
                    <a:pt x="33859" y="29209"/>
                    <a:pt x="33859" y="29209"/>
                    <a:pt x="33859" y="29209"/>
                  </a:cubicBezTo>
                  <a:cubicBezTo>
                    <a:pt x="33900" y="29209"/>
                    <a:pt x="33907" y="28843"/>
                    <a:pt x="33894" y="28293"/>
                  </a:cubicBezTo>
                  <a:lnTo>
                    <a:pt x="33894" y="28293"/>
                  </a:lnTo>
                  <a:cubicBezTo>
                    <a:pt x="33941" y="28376"/>
                    <a:pt x="34009" y="28471"/>
                    <a:pt x="34091" y="28579"/>
                  </a:cubicBezTo>
                  <a:cubicBezTo>
                    <a:pt x="34184" y="28704"/>
                    <a:pt x="34337" y="28761"/>
                    <a:pt x="34530" y="28761"/>
                  </a:cubicBezTo>
                  <a:cubicBezTo>
                    <a:pt x="34995" y="28761"/>
                    <a:pt x="35697" y="28431"/>
                    <a:pt x="36391" y="27909"/>
                  </a:cubicBezTo>
                  <a:cubicBezTo>
                    <a:pt x="36965" y="27477"/>
                    <a:pt x="37410" y="26744"/>
                    <a:pt x="37928" y="26239"/>
                  </a:cubicBezTo>
                  <a:cubicBezTo>
                    <a:pt x="38816" y="25374"/>
                    <a:pt x="39536" y="24680"/>
                    <a:pt x="39439" y="24551"/>
                  </a:cubicBezTo>
                  <a:cubicBezTo>
                    <a:pt x="39315" y="24386"/>
                    <a:pt x="39236" y="24334"/>
                    <a:pt x="39173" y="24334"/>
                  </a:cubicBezTo>
                  <a:cubicBezTo>
                    <a:pt x="39108" y="24334"/>
                    <a:pt x="39060" y="24387"/>
                    <a:pt x="38996" y="24428"/>
                  </a:cubicBezTo>
                  <a:cubicBezTo>
                    <a:pt x="39067" y="24296"/>
                    <a:pt x="39082" y="24144"/>
                    <a:pt x="38972" y="23999"/>
                  </a:cubicBezTo>
                  <a:cubicBezTo>
                    <a:pt x="38968" y="23994"/>
                    <a:pt x="38963" y="23992"/>
                    <a:pt x="38957" y="23992"/>
                  </a:cubicBezTo>
                  <a:cubicBezTo>
                    <a:pt x="38822" y="23992"/>
                    <a:pt x="38136" y="25131"/>
                    <a:pt x="37801" y="25383"/>
                  </a:cubicBezTo>
                  <a:cubicBezTo>
                    <a:pt x="36993" y="25991"/>
                    <a:pt x="36125" y="26169"/>
                    <a:pt x="35596" y="26522"/>
                  </a:cubicBezTo>
                  <a:cubicBezTo>
                    <a:pt x="34565" y="27210"/>
                    <a:pt x="34053" y="27547"/>
                    <a:pt x="33882" y="27822"/>
                  </a:cubicBezTo>
                  <a:cubicBezTo>
                    <a:pt x="33873" y="27551"/>
                    <a:pt x="33861" y="27254"/>
                    <a:pt x="33848" y="26948"/>
                  </a:cubicBezTo>
                  <a:cubicBezTo>
                    <a:pt x="33821" y="26340"/>
                    <a:pt x="33791" y="25688"/>
                    <a:pt x="33764" y="25102"/>
                  </a:cubicBezTo>
                  <a:cubicBezTo>
                    <a:pt x="33738" y="24517"/>
                    <a:pt x="33727" y="23998"/>
                    <a:pt x="33736" y="23654"/>
                  </a:cubicBezTo>
                  <a:cubicBezTo>
                    <a:pt x="33764" y="22863"/>
                    <a:pt x="33805" y="22114"/>
                    <a:pt x="33857" y="21404"/>
                  </a:cubicBezTo>
                  <a:cubicBezTo>
                    <a:pt x="33881" y="21048"/>
                    <a:pt x="33908" y="20703"/>
                    <a:pt x="33936" y="20366"/>
                  </a:cubicBezTo>
                  <a:cubicBezTo>
                    <a:pt x="33964" y="20029"/>
                    <a:pt x="33993" y="19702"/>
                    <a:pt x="34020" y="19384"/>
                  </a:cubicBezTo>
                  <a:cubicBezTo>
                    <a:pt x="34077" y="18748"/>
                    <a:pt x="34124" y="18148"/>
                    <a:pt x="34167" y="17582"/>
                  </a:cubicBezTo>
                  <a:cubicBezTo>
                    <a:pt x="34186" y="17299"/>
                    <a:pt x="34203" y="17025"/>
                    <a:pt x="34214" y="16759"/>
                  </a:cubicBezTo>
                  <a:cubicBezTo>
                    <a:pt x="34226" y="16493"/>
                    <a:pt x="34236" y="16235"/>
                    <a:pt x="34236" y="15985"/>
                  </a:cubicBezTo>
                  <a:cubicBezTo>
                    <a:pt x="34237" y="15533"/>
                    <a:pt x="34240" y="15109"/>
                    <a:pt x="34238" y="14707"/>
                  </a:cubicBezTo>
                  <a:cubicBezTo>
                    <a:pt x="34236" y="14307"/>
                    <a:pt x="34235" y="13931"/>
                    <a:pt x="34233" y="13579"/>
                  </a:cubicBezTo>
                  <a:cubicBezTo>
                    <a:pt x="34222" y="12875"/>
                    <a:pt x="34214" y="12265"/>
                    <a:pt x="34195" y="11736"/>
                  </a:cubicBezTo>
                  <a:cubicBezTo>
                    <a:pt x="34187" y="11472"/>
                    <a:pt x="34178" y="11229"/>
                    <a:pt x="34168" y="11004"/>
                  </a:cubicBezTo>
                  <a:cubicBezTo>
                    <a:pt x="34157" y="10779"/>
                    <a:pt x="34146" y="10573"/>
                    <a:pt x="34134" y="10385"/>
                  </a:cubicBezTo>
                  <a:cubicBezTo>
                    <a:pt x="34108" y="10007"/>
                    <a:pt x="34081" y="9699"/>
                    <a:pt x="34044" y="9447"/>
                  </a:cubicBezTo>
                  <a:cubicBezTo>
                    <a:pt x="34020" y="9280"/>
                    <a:pt x="33994" y="9139"/>
                    <a:pt x="33964" y="9018"/>
                  </a:cubicBezTo>
                  <a:cubicBezTo>
                    <a:pt x="34519" y="8903"/>
                    <a:pt x="35412" y="8280"/>
                    <a:pt x="36298" y="7418"/>
                  </a:cubicBezTo>
                  <a:cubicBezTo>
                    <a:pt x="37001" y="6736"/>
                    <a:pt x="37557" y="5752"/>
                    <a:pt x="38197" y="5005"/>
                  </a:cubicBezTo>
                  <a:cubicBezTo>
                    <a:pt x="38594" y="4539"/>
                    <a:pt x="38965" y="4108"/>
                    <a:pt x="39270" y="3741"/>
                  </a:cubicBezTo>
                  <a:lnTo>
                    <a:pt x="39270" y="3741"/>
                  </a:lnTo>
                  <a:cubicBezTo>
                    <a:pt x="39007" y="5025"/>
                    <a:pt x="38835" y="7341"/>
                    <a:pt x="38796" y="9962"/>
                  </a:cubicBezTo>
                  <a:cubicBezTo>
                    <a:pt x="38761" y="12300"/>
                    <a:pt x="39040" y="14899"/>
                    <a:pt x="39096" y="17241"/>
                  </a:cubicBezTo>
                  <a:cubicBezTo>
                    <a:pt x="39190" y="21247"/>
                    <a:pt x="39264" y="24480"/>
                    <a:pt x="39427" y="24482"/>
                  </a:cubicBezTo>
                  <a:cubicBezTo>
                    <a:pt x="39430" y="24482"/>
                    <a:pt x="39434" y="24482"/>
                    <a:pt x="39437" y="24482"/>
                  </a:cubicBezTo>
                  <a:cubicBezTo>
                    <a:pt x="39843" y="24482"/>
                    <a:pt x="39787" y="24056"/>
                    <a:pt x="39806" y="23578"/>
                  </a:cubicBezTo>
                  <a:lnTo>
                    <a:pt x="39806" y="23578"/>
                  </a:lnTo>
                  <a:cubicBezTo>
                    <a:pt x="39861" y="24019"/>
                    <a:pt x="39968" y="24357"/>
                    <a:pt x="40151" y="24359"/>
                  </a:cubicBezTo>
                  <a:cubicBezTo>
                    <a:pt x="40151" y="24359"/>
                    <a:pt x="40151" y="24359"/>
                    <a:pt x="40151" y="24359"/>
                  </a:cubicBezTo>
                  <a:cubicBezTo>
                    <a:pt x="40293" y="24359"/>
                    <a:pt x="39815" y="20027"/>
                    <a:pt x="39837" y="18598"/>
                  </a:cubicBezTo>
                  <a:cubicBezTo>
                    <a:pt x="39881" y="15310"/>
                    <a:pt x="40300" y="12707"/>
                    <a:pt x="40367" y="10638"/>
                  </a:cubicBezTo>
                  <a:cubicBezTo>
                    <a:pt x="40581" y="4048"/>
                    <a:pt x="40630" y="2908"/>
                    <a:pt x="40033" y="2719"/>
                  </a:cubicBezTo>
                  <a:cubicBezTo>
                    <a:pt x="40069" y="2651"/>
                    <a:pt x="40079" y="2603"/>
                    <a:pt x="40059" y="2583"/>
                  </a:cubicBezTo>
                  <a:cubicBezTo>
                    <a:pt x="39940" y="2460"/>
                    <a:pt x="39856" y="2416"/>
                    <a:pt x="39787" y="2416"/>
                  </a:cubicBezTo>
                  <a:cubicBezTo>
                    <a:pt x="39688" y="2416"/>
                    <a:pt x="39622" y="2508"/>
                    <a:pt x="39532" y="2586"/>
                  </a:cubicBezTo>
                  <a:cubicBezTo>
                    <a:pt x="39609" y="2434"/>
                    <a:pt x="39636" y="2279"/>
                    <a:pt x="39555" y="2153"/>
                  </a:cubicBezTo>
                  <a:cubicBezTo>
                    <a:pt x="39897" y="2138"/>
                    <a:pt x="40082" y="2118"/>
                    <a:pt x="40084" y="2084"/>
                  </a:cubicBezTo>
                  <a:cubicBezTo>
                    <a:pt x="40102" y="1668"/>
                    <a:pt x="39491" y="1705"/>
                    <a:pt x="38807" y="1660"/>
                  </a:cubicBezTo>
                  <a:cubicBezTo>
                    <a:pt x="39436" y="1627"/>
                    <a:pt x="39919" y="1537"/>
                    <a:pt x="39926" y="1354"/>
                  </a:cubicBezTo>
                  <a:cubicBezTo>
                    <a:pt x="39928" y="1323"/>
                    <a:pt x="39628" y="1311"/>
                    <a:pt x="39139" y="1311"/>
                  </a:cubicBezTo>
                  <a:cubicBezTo>
                    <a:pt x="37753" y="1311"/>
                    <a:pt x="34844" y="1404"/>
                    <a:pt x="32930" y="1404"/>
                  </a:cubicBezTo>
                  <a:cubicBezTo>
                    <a:pt x="32457" y="1404"/>
                    <a:pt x="32045" y="1398"/>
                    <a:pt x="31732" y="1384"/>
                  </a:cubicBezTo>
                  <a:cubicBezTo>
                    <a:pt x="27057" y="1171"/>
                    <a:pt x="23367" y="626"/>
                    <a:pt x="20428" y="455"/>
                  </a:cubicBezTo>
                  <a:cubicBezTo>
                    <a:pt x="15410" y="165"/>
                    <a:pt x="12617" y="0"/>
                    <a:pt x="110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1449650" y="3479425"/>
              <a:ext cx="774550" cy="44325"/>
            </a:xfrm>
            <a:custGeom>
              <a:avLst/>
              <a:gdLst/>
              <a:ahLst/>
              <a:cxnLst/>
              <a:rect l="l" t="t" r="r" b="b"/>
              <a:pathLst>
                <a:path w="30982" h="1773" extrusionOk="0">
                  <a:moveTo>
                    <a:pt x="2943" y="1"/>
                  </a:moveTo>
                  <a:cubicBezTo>
                    <a:pt x="259" y="1"/>
                    <a:pt x="17" y="199"/>
                    <a:pt x="8" y="749"/>
                  </a:cubicBezTo>
                  <a:cubicBezTo>
                    <a:pt x="0" y="1278"/>
                    <a:pt x="4677" y="1673"/>
                    <a:pt x="10355" y="1765"/>
                  </a:cubicBezTo>
                  <a:cubicBezTo>
                    <a:pt x="10666" y="1770"/>
                    <a:pt x="10981" y="1773"/>
                    <a:pt x="11298" y="1773"/>
                  </a:cubicBezTo>
                  <a:cubicBezTo>
                    <a:pt x="14365" y="1773"/>
                    <a:pt x="17677" y="1558"/>
                    <a:pt x="20691" y="1524"/>
                  </a:cubicBezTo>
                  <a:cubicBezTo>
                    <a:pt x="26379" y="1460"/>
                    <a:pt x="30973" y="1413"/>
                    <a:pt x="30976" y="1251"/>
                  </a:cubicBezTo>
                  <a:cubicBezTo>
                    <a:pt x="30981" y="835"/>
                    <a:pt x="30373" y="890"/>
                    <a:pt x="29688" y="865"/>
                  </a:cubicBezTo>
                  <a:cubicBezTo>
                    <a:pt x="30315" y="813"/>
                    <a:pt x="30794" y="708"/>
                    <a:pt x="30798" y="527"/>
                  </a:cubicBezTo>
                  <a:cubicBezTo>
                    <a:pt x="30798" y="507"/>
                    <a:pt x="30680" y="499"/>
                    <a:pt x="30470" y="499"/>
                  </a:cubicBezTo>
                  <a:cubicBezTo>
                    <a:pt x="29226" y="499"/>
                    <a:pt x="24764" y="796"/>
                    <a:pt x="22853" y="796"/>
                  </a:cubicBezTo>
                  <a:cubicBezTo>
                    <a:pt x="22769" y="796"/>
                    <a:pt x="22689" y="795"/>
                    <a:pt x="22615" y="794"/>
                  </a:cubicBezTo>
                  <a:cubicBezTo>
                    <a:pt x="17941" y="718"/>
                    <a:pt x="14240" y="279"/>
                    <a:pt x="11302" y="194"/>
                  </a:cubicBezTo>
                  <a:cubicBezTo>
                    <a:pt x="7221" y="77"/>
                    <a:pt x="4611" y="1"/>
                    <a:pt x="294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1628525" y="2839200"/>
              <a:ext cx="25150" cy="105325"/>
            </a:xfrm>
            <a:custGeom>
              <a:avLst/>
              <a:gdLst/>
              <a:ahLst/>
              <a:cxnLst/>
              <a:rect l="l" t="t" r="r" b="b"/>
              <a:pathLst>
                <a:path w="1006" h="4213" extrusionOk="0">
                  <a:moveTo>
                    <a:pt x="548" y="0"/>
                  </a:moveTo>
                  <a:cubicBezTo>
                    <a:pt x="291" y="0"/>
                    <a:pt x="90" y="617"/>
                    <a:pt x="34" y="1378"/>
                  </a:cubicBezTo>
                  <a:cubicBezTo>
                    <a:pt x="1" y="1830"/>
                    <a:pt x="123" y="2342"/>
                    <a:pt x="135" y="2797"/>
                  </a:cubicBezTo>
                  <a:cubicBezTo>
                    <a:pt x="156" y="3576"/>
                    <a:pt x="171" y="4204"/>
                    <a:pt x="252" y="4211"/>
                  </a:cubicBezTo>
                  <a:cubicBezTo>
                    <a:pt x="267" y="4213"/>
                    <a:pt x="282" y="4213"/>
                    <a:pt x="294" y="4213"/>
                  </a:cubicBezTo>
                  <a:cubicBezTo>
                    <a:pt x="457" y="4213"/>
                    <a:pt x="436" y="4135"/>
                    <a:pt x="446" y="4048"/>
                  </a:cubicBezTo>
                  <a:lnTo>
                    <a:pt x="446" y="4048"/>
                  </a:lnTo>
                  <a:cubicBezTo>
                    <a:pt x="471" y="4136"/>
                    <a:pt x="523" y="4204"/>
                    <a:pt x="613" y="4211"/>
                  </a:cubicBezTo>
                  <a:cubicBezTo>
                    <a:pt x="613" y="4211"/>
                    <a:pt x="613" y="4211"/>
                    <a:pt x="614" y="4211"/>
                  </a:cubicBezTo>
                  <a:cubicBezTo>
                    <a:pt x="683" y="4211"/>
                    <a:pt x="474" y="3360"/>
                    <a:pt x="495" y="3085"/>
                  </a:cubicBezTo>
                  <a:cubicBezTo>
                    <a:pt x="543" y="2451"/>
                    <a:pt x="769" y="1961"/>
                    <a:pt x="816" y="1561"/>
                  </a:cubicBezTo>
                  <a:cubicBezTo>
                    <a:pt x="988" y="116"/>
                    <a:pt x="1005" y="33"/>
                    <a:pt x="560" y="0"/>
                  </a:cubicBezTo>
                  <a:cubicBezTo>
                    <a:pt x="556" y="0"/>
                    <a:pt x="552" y="0"/>
                    <a:pt x="5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1626450" y="3011075"/>
              <a:ext cx="24225" cy="97975"/>
            </a:xfrm>
            <a:custGeom>
              <a:avLst/>
              <a:gdLst/>
              <a:ahLst/>
              <a:cxnLst/>
              <a:rect l="l" t="t" r="r" b="b"/>
              <a:pathLst>
                <a:path w="969" h="3919" extrusionOk="0">
                  <a:moveTo>
                    <a:pt x="514" y="0"/>
                  </a:moveTo>
                  <a:cubicBezTo>
                    <a:pt x="255" y="0"/>
                    <a:pt x="66" y="577"/>
                    <a:pt x="25" y="1285"/>
                  </a:cubicBezTo>
                  <a:cubicBezTo>
                    <a:pt x="1" y="1705"/>
                    <a:pt x="132" y="2181"/>
                    <a:pt x="152" y="2603"/>
                  </a:cubicBezTo>
                  <a:cubicBezTo>
                    <a:pt x="189" y="3328"/>
                    <a:pt x="216" y="3912"/>
                    <a:pt x="296" y="3917"/>
                  </a:cubicBezTo>
                  <a:cubicBezTo>
                    <a:pt x="310" y="3918"/>
                    <a:pt x="323" y="3918"/>
                    <a:pt x="335" y="3918"/>
                  </a:cubicBezTo>
                  <a:cubicBezTo>
                    <a:pt x="500" y="3918"/>
                    <a:pt x="478" y="3844"/>
                    <a:pt x="488" y="3764"/>
                  </a:cubicBezTo>
                  <a:lnTo>
                    <a:pt x="488" y="3764"/>
                  </a:lnTo>
                  <a:cubicBezTo>
                    <a:pt x="514" y="3844"/>
                    <a:pt x="567" y="3909"/>
                    <a:pt x="658" y="3914"/>
                  </a:cubicBezTo>
                  <a:cubicBezTo>
                    <a:pt x="659" y="3914"/>
                    <a:pt x="659" y="3914"/>
                    <a:pt x="659" y="3914"/>
                  </a:cubicBezTo>
                  <a:cubicBezTo>
                    <a:pt x="728" y="3914"/>
                    <a:pt x="504" y="3126"/>
                    <a:pt x="519" y="2869"/>
                  </a:cubicBezTo>
                  <a:cubicBezTo>
                    <a:pt x="552" y="2277"/>
                    <a:pt x="769" y="1819"/>
                    <a:pt x="809" y="1449"/>
                  </a:cubicBezTo>
                  <a:cubicBezTo>
                    <a:pt x="954" y="105"/>
                    <a:pt x="969" y="27"/>
                    <a:pt x="524" y="1"/>
                  </a:cubicBezTo>
                  <a:cubicBezTo>
                    <a:pt x="521" y="0"/>
                    <a:pt x="517" y="0"/>
                    <a:pt x="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1625325" y="3136575"/>
              <a:ext cx="25800" cy="85525"/>
            </a:xfrm>
            <a:custGeom>
              <a:avLst/>
              <a:gdLst/>
              <a:ahLst/>
              <a:cxnLst/>
              <a:rect l="l" t="t" r="r" b="b"/>
              <a:pathLst>
                <a:path w="1032" h="3421" extrusionOk="0">
                  <a:moveTo>
                    <a:pt x="567" y="0"/>
                  </a:moveTo>
                  <a:cubicBezTo>
                    <a:pt x="314" y="0"/>
                    <a:pt x="109" y="486"/>
                    <a:pt x="42" y="1094"/>
                  </a:cubicBezTo>
                  <a:cubicBezTo>
                    <a:pt x="1" y="1459"/>
                    <a:pt x="116" y="1879"/>
                    <a:pt x="121" y="2250"/>
                  </a:cubicBezTo>
                  <a:cubicBezTo>
                    <a:pt x="130" y="2883"/>
                    <a:pt x="135" y="3393"/>
                    <a:pt x="216" y="3403"/>
                  </a:cubicBezTo>
                  <a:cubicBezTo>
                    <a:pt x="243" y="3406"/>
                    <a:pt x="266" y="3407"/>
                    <a:pt x="286" y="3407"/>
                  </a:cubicBezTo>
                  <a:cubicBezTo>
                    <a:pt x="418" y="3407"/>
                    <a:pt x="400" y="3346"/>
                    <a:pt x="413" y="3280"/>
                  </a:cubicBezTo>
                  <a:lnTo>
                    <a:pt x="413" y="3280"/>
                  </a:lnTo>
                  <a:cubicBezTo>
                    <a:pt x="436" y="3352"/>
                    <a:pt x="487" y="3410"/>
                    <a:pt x="578" y="3421"/>
                  </a:cubicBezTo>
                  <a:cubicBezTo>
                    <a:pt x="578" y="3421"/>
                    <a:pt x="579" y="3421"/>
                    <a:pt x="579" y="3421"/>
                  </a:cubicBezTo>
                  <a:cubicBezTo>
                    <a:pt x="646" y="3421"/>
                    <a:pt x="452" y="2722"/>
                    <a:pt x="477" y="2501"/>
                  </a:cubicBezTo>
                  <a:cubicBezTo>
                    <a:pt x="533" y="1988"/>
                    <a:pt x="766" y="1601"/>
                    <a:pt x="819" y="1281"/>
                  </a:cubicBezTo>
                  <a:cubicBezTo>
                    <a:pt x="1013" y="118"/>
                    <a:pt x="1031" y="50"/>
                    <a:pt x="588" y="2"/>
                  </a:cubicBezTo>
                  <a:cubicBezTo>
                    <a:pt x="581" y="1"/>
                    <a:pt x="574" y="0"/>
                    <a:pt x="56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1626075" y="3267825"/>
              <a:ext cx="22850" cy="97950"/>
            </a:xfrm>
            <a:custGeom>
              <a:avLst/>
              <a:gdLst/>
              <a:ahLst/>
              <a:cxnLst/>
              <a:rect l="l" t="t" r="r" b="b"/>
              <a:pathLst>
                <a:path w="914" h="3918" extrusionOk="0">
                  <a:moveTo>
                    <a:pt x="463" y="0"/>
                  </a:moveTo>
                  <a:cubicBezTo>
                    <a:pt x="202" y="0"/>
                    <a:pt x="29" y="586"/>
                    <a:pt x="12" y="1299"/>
                  </a:cubicBezTo>
                  <a:cubicBezTo>
                    <a:pt x="1" y="1720"/>
                    <a:pt x="148" y="2190"/>
                    <a:pt x="184" y="2612"/>
                  </a:cubicBezTo>
                  <a:cubicBezTo>
                    <a:pt x="244" y="3333"/>
                    <a:pt x="290" y="3916"/>
                    <a:pt x="370" y="3917"/>
                  </a:cubicBezTo>
                  <a:cubicBezTo>
                    <a:pt x="377" y="3917"/>
                    <a:pt x="384" y="3917"/>
                    <a:pt x="390" y="3917"/>
                  </a:cubicBezTo>
                  <a:cubicBezTo>
                    <a:pt x="578" y="3917"/>
                    <a:pt x="549" y="3841"/>
                    <a:pt x="556" y="3758"/>
                  </a:cubicBezTo>
                  <a:lnTo>
                    <a:pt x="556" y="3758"/>
                  </a:lnTo>
                  <a:cubicBezTo>
                    <a:pt x="586" y="3839"/>
                    <a:pt x="640" y="3901"/>
                    <a:pt x="731" y="3902"/>
                  </a:cubicBezTo>
                  <a:cubicBezTo>
                    <a:pt x="731" y="3902"/>
                    <a:pt x="731" y="3902"/>
                    <a:pt x="732" y="3902"/>
                  </a:cubicBezTo>
                  <a:cubicBezTo>
                    <a:pt x="802" y="3902"/>
                    <a:pt x="550" y="3119"/>
                    <a:pt x="556" y="2863"/>
                  </a:cubicBezTo>
                  <a:cubicBezTo>
                    <a:pt x="571" y="2272"/>
                    <a:pt x="773" y="1807"/>
                    <a:pt x="800" y="1436"/>
                  </a:cubicBezTo>
                  <a:cubicBezTo>
                    <a:pt x="900" y="89"/>
                    <a:pt x="914" y="10"/>
                    <a:pt x="468" y="0"/>
                  </a:cubicBezTo>
                  <a:cubicBezTo>
                    <a:pt x="467" y="0"/>
                    <a:pt x="465" y="0"/>
                    <a:pt x="4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1489050" y="3419000"/>
              <a:ext cx="72650" cy="46575"/>
            </a:xfrm>
            <a:custGeom>
              <a:avLst/>
              <a:gdLst/>
              <a:ahLst/>
              <a:cxnLst/>
              <a:rect l="l" t="t" r="r" b="b"/>
              <a:pathLst>
                <a:path w="2906" h="1863" extrusionOk="0">
                  <a:moveTo>
                    <a:pt x="2676" y="0"/>
                  </a:moveTo>
                  <a:cubicBezTo>
                    <a:pt x="2607" y="0"/>
                    <a:pt x="2240" y="466"/>
                    <a:pt x="2077" y="553"/>
                  </a:cubicBezTo>
                  <a:cubicBezTo>
                    <a:pt x="1675" y="766"/>
                    <a:pt x="1268" y="766"/>
                    <a:pt x="1007" y="883"/>
                  </a:cubicBezTo>
                  <a:cubicBezTo>
                    <a:pt x="59" y="1308"/>
                    <a:pt x="0" y="1326"/>
                    <a:pt x="208" y="1721"/>
                  </a:cubicBezTo>
                  <a:cubicBezTo>
                    <a:pt x="260" y="1818"/>
                    <a:pt x="373" y="1863"/>
                    <a:pt x="523" y="1863"/>
                  </a:cubicBezTo>
                  <a:cubicBezTo>
                    <a:pt x="732" y="1863"/>
                    <a:pt x="1012" y="1776"/>
                    <a:pt x="1297" y="1627"/>
                  </a:cubicBezTo>
                  <a:cubicBezTo>
                    <a:pt x="1582" y="1476"/>
                    <a:pt x="1824" y="1169"/>
                    <a:pt x="2088" y="977"/>
                  </a:cubicBezTo>
                  <a:cubicBezTo>
                    <a:pt x="2541" y="650"/>
                    <a:pt x="2906" y="389"/>
                    <a:pt x="2868" y="316"/>
                  </a:cubicBezTo>
                  <a:cubicBezTo>
                    <a:pt x="2813" y="212"/>
                    <a:pt x="2778" y="184"/>
                    <a:pt x="2746" y="184"/>
                  </a:cubicBezTo>
                  <a:cubicBezTo>
                    <a:pt x="2722" y="184"/>
                    <a:pt x="2700" y="202"/>
                    <a:pt x="2673" y="213"/>
                  </a:cubicBezTo>
                  <a:cubicBezTo>
                    <a:pt x="2711" y="158"/>
                    <a:pt x="2726" y="86"/>
                    <a:pt x="2685" y="6"/>
                  </a:cubicBezTo>
                  <a:cubicBezTo>
                    <a:pt x="2683" y="2"/>
                    <a:pt x="2680" y="0"/>
                    <a:pt x="26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1598725" y="3376825"/>
              <a:ext cx="41800" cy="29450"/>
            </a:xfrm>
            <a:custGeom>
              <a:avLst/>
              <a:gdLst/>
              <a:ahLst/>
              <a:cxnLst/>
              <a:rect l="l" t="t" r="r" b="b"/>
              <a:pathLst>
                <a:path w="1672" h="1178" extrusionOk="0">
                  <a:moveTo>
                    <a:pt x="1490" y="0"/>
                  </a:moveTo>
                  <a:cubicBezTo>
                    <a:pt x="1443" y="0"/>
                    <a:pt x="1274" y="314"/>
                    <a:pt x="1183" y="349"/>
                  </a:cubicBezTo>
                  <a:cubicBezTo>
                    <a:pt x="1113" y="377"/>
                    <a:pt x="1041" y="385"/>
                    <a:pt x="970" y="385"/>
                  </a:cubicBezTo>
                  <a:cubicBezTo>
                    <a:pt x="855" y="385"/>
                    <a:pt x="744" y="363"/>
                    <a:pt x="653" y="363"/>
                  </a:cubicBezTo>
                  <a:cubicBezTo>
                    <a:pt x="622" y="363"/>
                    <a:pt x="593" y="365"/>
                    <a:pt x="567" y="372"/>
                  </a:cubicBezTo>
                  <a:cubicBezTo>
                    <a:pt x="34" y="513"/>
                    <a:pt x="0" y="515"/>
                    <a:pt x="165" y="929"/>
                  </a:cubicBezTo>
                  <a:cubicBezTo>
                    <a:pt x="231" y="1097"/>
                    <a:pt x="384" y="1178"/>
                    <a:pt x="561" y="1178"/>
                  </a:cubicBezTo>
                  <a:cubicBezTo>
                    <a:pt x="643" y="1178"/>
                    <a:pt x="730" y="1160"/>
                    <a:pt x="816" y="1126"/>
                  </a:cubicBezTo>
                  <a:cubicBezTo>
                    <a:pt x="974" y="1063"/>
                    <a:pt x="1091" y="846"/>
                    <a:pt x="1233" y="740"/>
                  </a:cubicBezTo>
                  <a:cubicBezTo>
                    <a:pt x="1476" y="558"/>
                    <a:pt x="1672" y="415"/>
                    <a:pt x="1643" y="340"/>
                  </a:cubicBezTo>
                  <a:cubicBezTo>
                    <a:pt x="1591" y="211"/>
                    <a:pt x="1566" y="186"/>
                    <a:pt x="1546" y="186"/>
                  </a:cubicBezTo>
                  <a:cubicBezTo>
                    <a:pt x="1535" y="186"/>
                    <a:pt x="1526" y="193"/>
                    <a:pt x="1514" y="195"/>
                  </a:cubicBezTo>
                  <a:cubicBezTo>
                    <a:pt x="1532" y="154"/>
                    <a:pt x="1534" y="93"/>
                    <a:pt x="1500" y="8"/>
                  </a:cubicBezTo>
                  <a:cubicBezTo>
                    <a:pt x="1498" y="3"/>
                    <a:pt x="1494" y="0"/>
                    <a:pt x="14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1686225" y="3368800"/>
              <a:ext cx="122100" cy="20625"/>
            </a:xfrm>
            <a:custGeom>
              <a:avLst/>
              <a:gdLst/>
              <a:ahLst/>
              <a:cxnLst/>
              <a:rect l="l" t="t" r="r" b="b"/>
              <a:pathLst>
                <a:path w="4884" h="825" extrusionOk="0">
                  <a:moveTo>
                    <a:pt x="4814" y="1"/>
                  </a:moveTo>
                  <a:cubicBezTo>
                    <a:pt x="4639" y="1"/>
                    <a:pt x="3845" y="221"/>
                    <a:pt x="3562" y="223"/>
                  </a:cubicBezTo>
                  <a:cubicBezTo>
                    <a:pt x="3550" y="223"/>
                    <a:pt x="3537" y="223"/>
                    <a:pt x="3525" y="223"/>
                  </a:cubicBezTo>
                  <a:cubicBezTo>
                    <a:pt x="2806" y="223"/>
                    <a:pt x="2233" y="44"/>
                    <a:pt x="1778" y="29"/>
                  </a:cubicBezTo>
                  <a:cubicBezTo>
                    <a:pt x="1327" y="15"/>
                    <a:pt x="990" y="4"/>
                    <a:pt x="738" y="4"/>
                  </a:cubicBezTo>
                  <a:cubicBezTo>
                    <a:pt x="53" y="4"/>
                    <a:pt x="1" y="87"/>
                    <a:pt x="3" y="414"/>
                  </a:cubicBezTo>
                  <a:cubicBezTo>
                    <a:pt x="7" y="673"/>
                    <a:pt x="715" y="825"/>
                    <a:pt x="1585" y="825"/>
                  </a:cubicBezTo>
                  <a:cubicBezTo>
                    <a:pt x="1603" y="825"/>
                    <a:pt x="1621" y="825"/>
                    <a:pt x="1639" y="824"/>
                  </a:cubicBezTo>
                  <a:cubicBezTo>
                    <a:pt x="2163" y="820"/>
                    <a:pt x="2742" y="657"/>
                    <a:pt x="3266" y="607"/>
                  </a:cubicBezTo>
                  <a:cubicBezTo>
                    <a:pt x="4161" y="521"/>
                    <a:pt x="4884" y="455"/>
                    <a:pt x="4883" y="373"/>
                  </a:cubicBezTo>
                  <a:cubicBezTo>
                    <a:pt x="4880" y="164"/>
                    <a:pt x="4786" y="197"/>
                    <a:pt x="4676" y="192"/>
                  </a:cubicBezTo>
                  <a:cubicBezTo>
                    <a:pt x="4775" y="159"/>
                    <a:pt x="4850" y="104"/>
                    <a:pt x="4848" y="12"/>
                  </a:cubicBezTo>
                  <a:cubicBezTo>
                    <a:pt x="4848" y="4"/>
                    <a:pt x="4836" y="1"/>
                    <a:pt x="48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1860000" y="3371500"/>
              <a:ext cx="83250" cy="20750"/>
            </a:xfrm>
            <a:custGeom>
              <a:avLst/>
              <a:gdLst/>
              <a:ahLst/>
              <a:cxnLst/>
              <a:rect l="l" t="t" r="r" b="b"/>
              <a:pathLst>
                <a:path w="3330" h="830" extrusionOk="0">
                  <a:moveTo>
                    <a:pt x="451" y="1"/>
                  </a:moveTo>
                  <a:cubicBezTo>
                    <a:pt x="36" y="1"/>
                    <a:pt x="2" y="88"/>
                    <a:pt x="2" y="401"/>
                  </a:cubicBezTo>
                  <a:cubicBezTo>
                    <a:pt x="1" y="666"/>
                    <a:pt x="502" y="827"/>
                    <a:pt x="1112" y="829"/>
                  </a:cubicBezTo>
                  <a:cubicBezTo>
                    <a:pt x="1114" y="829"/>
                    <a:pt x="1115" y="829"/>
                    <a:pt x="1116" y="829"/>
                  </a:cubicBezTo>
                  <a:cubicBezTo>
                    <a:pt x="1472" y="829"/>
                    <a:pt x="1867" y="673"/>
                    <a:pt x="2223" y="629"/>
                  </a:cubicBezTo>
                  <a:cubicBezTo>
                    <a:pt x="2833" y="554"/>
                    <a:pt x="3326" y="495"/>
                    <a:pt x="3327" y="413"/>
                  </a:cubicBezTo>
                  <a:cubicBezTo>
                    <a:pt x="3330" y="204"/>
                    <a:pt x="3263" y="236"/>
                    <a:pt x="3190" y="231"/>
                  </a:cubicBezTo>
                  <a:cubicBezTo>
                    <a:pt x="3255" y="199"/>
                    <a:pt x="3306" y="143"/>
                    <a:pt x="3308" y="51"/>
                  </a:cubicBezTo>
                  <a:cubicBezTo>
                    <a:pt x="3308" y="43"/>
                    <a:pt x="3299" y="40"/>
                    <a:pt x="3283" y="40"/>
                  </a:cubicBezTo>
                  <a:cubicBezTo>
                    <a:pt x="3160" y="40"/>
                    <a:pt x="2622" y="249"/>
                    <a:pt x="2429" y="249"/>
                  </a:cubicBezTo>
                  <a:cubicBezTo>
                    <a:pt x="1928" y="248"/>
                    <a:pt x="1530" y="56"/>
                    <a:pt x="1214" y="38"/>
                  </a:cubicBezTo>
                  <a:cubicBezTo>
                    <a:pt x="873" y="17"/>
                    <a:pt x="627" y="1"/>
                    <a:pt x="4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2020600" y="3374325"/>
              <a:ext cx="81475" cy="20750"/>
            </a:xfrm>
            <a:custGeom>
              <a:avLst/>
              <a:gdLst/>
              <a:ahLst/>
              <a:cxnLst/>
              <a:rect l="l" t="t" r="r" b="b"/>
              <a:pathLst>
                <a:path w="3259" h="830" extrusionOk="0">
                  <a:moveTo>
                    <a:pt x="3210" y="0"/>
                  </a:moveTo>
                  <a:cubicBezTo>
                    <a:pt x="3092" y="0"/>
                    <a:pt x="2567" y="221"/>
                    <a:pt x="2377" y="225"/>
                  </a:cubicBezTo>
                  <a:cubicBezTo>
                    <a:pt x="2368" y="225"/>
                    <a:pt x="2360" y="225"/>
                    <a:pt x="2352" y="225"/>
                  </a:cubicBezTo>
                  <a:cubicBezTo>
                    <a:pt x="1872" y="225"/>
                    <a:pt x="1488" y="47"/>
                    <a:pt x="1184" y="34"/>
                  </a:cubicBezTo>
                  <a:cubicBezTo>
                    <a:pt x="891" y="21"/>
                    <a:pt x="670" y="11"/>
                    <a:pt x="503" y="11"/>
                  </a:cubicBezTo>
                  <a:cubicBezTo>
                    <a:pt x="35" y="11"/>
                    <a:pt x="0" y="92"/>
                    <a:pt x="6" y="421"/>
                  </a:cubicBezTo>
                  <a:cubicBezTo>
                    <a:pt x="10" y="679"/>
                    <a:pt x="480" y="829"/>
                    <a:pt x="1057" y="829"/>
                  </a:cubicBezTo>
                  <a:cubicBezTo>
                    <a:pt x="1071" y="829"/>
                    <a:pt x="1085" y="829"/>
                    <a:pt x="1099" y="829"/>
                  </a:cubicBezTo>
                  <a:cubicBezTo>
                    <a:pt x="1450" y="824"/>
                    <a:pt x="1833" y="659"/>
                    <a:pt x="2182" y="609"/>
                  </a:cubicBezTo>
                  <a:cubicBezTo>
                    <a:pt x="2778" y="522"/>
                    <a:pt x="3259" y="454"/>
                    <a:pt x="3258" y="374"/>
                  </a:cubicBezTo>
                  <a:cubicBezTo>
                    <a:pt x="3255" y="164"/>
                    <a:pt x="3192" y="197"/>
                    <a:pt x="3119" y="192"/>
                  </a:cubicBezTo>
                  <a:cubicBezTo>
                    <a:pt x="3185" y="161"/>
                    <a:pt x="3234" y="103"/>
                    <a:pt x="3233" y="12"/>
                  </a:cubicBezTo>
                  <a:cubicBezTo>
                    <a:pt x="3233" y="4"/>
                    <a:pt x="3224" y="0"/>
                    <a:pt x="32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2157425" y="3373075"/>
              <a:ext cx="53775" cy="20850"/>
            </a:xfrm>
            <a:custGeom>
              <a:avLst/>
              <a:gdLst/>
              <a:ahLst/>
              <a:cxnLst/>
              <a:rect l="l" t="t" r="r" b="b"/>
              <a:pathLst>
                <a:path w="2151" h="834" extrusionOk="0">
                  <a:moveTo>
                    <a:pt x="292" y="1"/>
                  </a:moveTo>
                  <a:cubicBezTo>
                    <a:pt x="31" y="1"/>
                    <a:pt x="9" y="90"/>
                    <a:pt x="5" y="400"/>
                  </a:cubicBezTo>
                  <a:cubicBezTo>
                    <a:pt x="1" y="664"/>
                    <a:pt x="323" y="829"/>
                    <a:pt x="716" y="834"/>
                  </a:cubicBezTo>
                  <a:cubicBezTo>
                    <a:pt x="718" y="834"/>
                    <a:pt x="719" y="834"/>
                    <a:pt x="721" y="834"/>
                  </a:cubicBezTo>
                  <a:cubicBezTo>
                    <a:pt x="950" y="834"/>
                    <a:pt x="1205" y="681"/>
                    <a:pt x="1434" y="638"/>
                  </a:cubicBezTo>
                  <a:cubicBezTo>
                    <a:pt x="1828" y="566"/>
                    <a:pt x="2146" y="509"/>
                    <a:pt x="2147" y="429"/>
                  </a:cubicBezTo>
                  <a:cubicBezTo>
                    <a:pt x="2150" y="219"/>
                    <a:pt x="2107" y="252"/>
                    <a:pt x="2060" y="245"/>
                  </a:cubicBezTo>
                  <a:cubicBezTo>
                    <a:pt x="2103" y="216"/>
                    <a:pt x="2137" y="159"/>
                    <a:pt x="2138" y="68"/>
                  </a:cubicBezTo>
                  <a:cubicBezTo>
                    <a:pt x="2139" y="60"/>
                    <a:pt x="2133" y="56"/>
                    <a:pt x="2122" y="56"/>
                  </a:cubicBezTo>
                  <a:cubicBezTo>
                    <a:pt x="2043" y="56"/>
                    <a:pt x="1697" y="260"/>
                    <a:pt x="1572" y="260"/>
                  </a:cubicBezTo>
                  <a:cubicBezTo>
                    <a:pt x="1571" y="260"/>
                    <a:pt x="1571" y="260"/>
                    <a:pt x="1570" y="260"/>
                  </a:cubicBezTo>
                  <a:cubicBezTo>
                    <a:pt x="1247" y="256"/>
                    <a:pt x="992" y="63"/>
                    <a:pt x="790" y="41"/>
                  </a:cubicBezTo>
                  <a:cubicBezTo>
                    <a:pt x="566" y="18"/>
                    <a:pt x="406" y="1"/>
                    <a:pt x="2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2288625" y="3370900"/>
              <a:ext cx="72200" cy="20825"/>
            </a:xfrm>
            <a:custGeom>
              <a:avLst/>
              <a:gdLst/>
              <a:ahLst/>
              <a:cxnLst/>
              <a:rect l="l" t="t" r="r" b="b"/>
              <a:pathLst>
                <a:path w="2888" h="833" extrusionOk="0">
                  <a:moveTo>
                    <a:pt x="386" y="1"/>
                  </a:moveTo>
                  <a:cubicBezTo>
                    <a:pt x="35" y="1"/>
                    <a:pt x="6" y="90"/>
                    <a:pt x="3" y="400"/>
                  </a:cubicBezTo>
                  <a:cubicBezTo>
                    <a:pt x="0" y="664"/>
                    <a:pt x="433" y="827"/>
                    <a:pt x="963" y="833"/>
                  </a:cubicBezTo>
                  <a:cubicBezTo>
                    <a:pt x="966" y="833"/>
                    <a:pt x="969" y="833"/>
                    <a:pt x="972" y="833"/>
                  </a:cubicBezTo>
                  <a:cubicBezTo>
                    <a:pt x="1278" y="833"/>
                    <a:pt x="1620" y="681"/>
                    <a:pt x="1928" y="638"/>
                  </a:cubicBezTo>
                  <a:cubicBezTo>
                    <a:pt x="2457" y="566"/>
                    <a:pt x="2885" y="509"/>
                    <a:pt x="2886" y="429"/>
                  </a:cubicBezTo>
                  <a:cubicBezTo>
                    <a:pt x="2888" y="219"/>
                    <a:pt x="2831" y="252"/>
                    <a:pt x="2768" y="245"/>
                  </a:cubicBezTo>
                  <a:cubicBezTo>
                    <a:pt x="2825" y="215"/>
                    <a:pt x="2870" y="159"/>
                    <a:pt x="2871" y="68"/>
                  </a:cubicBezTo>
                  <a:cubicBezTo>
                    <a:pt x="2871" y="60"/>
                    <a:pt x="2863" y="56"/>
                    <a:pt x="2849" y="56"/>
                  </a:cubicBezTo>
                  <a:cubicBezTo>
                    <a:pt x="2743" y="56"/>
                    <a:pt x="2280" y="260"/>
                    <a:pt x="2110" y="260"/>
                  </a:cubicBezTo>
                  <a:cubicBezTo>
                    <a:pt x="2110" y="260"/>
                    <a:pt x="2109" y="260"/>
                    <a:pt x="2108" y="260"/>
                  </a:cubicBezTo>
                  <a:cubicBezTo>
                    <a:pt x="1673" y="256"/>
                    <a:pt x="1330" y="63"/>
                    <a:pt x="1056" y="41"/>
                  </a:cubicBezTo>
                  <a:cubicBezTo>
                    <a:pt x="754" y="18"/>
                    <a:pt x="539" y="1"/>
                    <a:pt x="3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0" name="Google Shape;950;p34"/>
          <p:cNvGrpSpPr/>
          <p:nvPr/>
        </p:nvGrpSpPr>
        <p:grpSpPr>
          <a:xfrm>
            <a:off x="4308733" y="1953663"/>
            <a:ext cx="714341" cy="1085550"/>
            <a:chOff x="1984150" y="4091150"/>
            <a:chExt cx="403925" cy="613825"/>
          </a:xfrm>
        </p:grpSpPr>
        <p:sp>
          <p:nvSpPr>
            <p:cNvPr id="951" name="Google Shape;951;p34"/>
            <p:cNvSpPr/>
            <p:nvPr/>
          </p:nvSpPr>
          <p:spPr>
            <a:xfrm>
              <a:off x="1984150" y="4091150"/>
              <a:ext cx="403925" cy="613825"/>
            </a:xfrm>
            <a:custGeom>
              <a:avLst/>
              <a:gdLst/>
              <a:ahLst/>
              <a:cxnLst/>
              <a:rect l="l" t="t" r="r" b="b"/>
              <a:pathLst>
                <a:path w="16157" h="24553" extrusionOk="0">
                  <a:moveTo>
                    <a:pt x="455" y="19501"/>
                  </a:moveTo>
                  <a:cubicBezTo>
                    <a:pt x="461" y="19690"/>
                    <a:pt x="480" y="19858"/>
                    <a:pt x="513" y="19976"/>
                  </a:cubicBezTo>
                  <a:cubicBezTo>
                    <a:pt x="472" y="19995"/>
                    <a:pt x="433" y="20020"/>
                    <a:pt x="390" y="20049"/>
                  </a:cubicBezTo>
                  <a:cubicBezTo>
                    <a:pt x="381" y="20054"/>
                    <a:pt x="374" y="20062"/>
                    <a:pt x="368" y="20070"/>
                  </a:cubicBezTo>
                  <a:cubicBezTo>
                    <a:pt x="423" y="19934"/>
                    <a:pt x="429" y="19723"/>
                    <a:pt x="455" y="19501"/>
                  </a:cubicBezTo>
                  <a:close/>
                  <a:moveTo>
                    <a:pt x="15197" y="4468"/>
                  </a:moveTo>
                  <a:lnTo>
                    <a:pt x="15197" y="4468"/>
                  </a:lnTo>
                  <a:cubicBezTo>
                    <a:pt x="14957" y="5447"/>
                    <a:pt x="14768" y="7470"/>
                    <a:pt x="14683" y="9786"/>
                  </a:cubicBezTo>
                  <a:cubicBezTo>
                    <a:pt x="14614" y="11695"/>
                    <a:pt x="14767" y="13820"/>
                    <a:pt x="14763" y="15733"/>
                  </a:cubicBezTo>
                  <a:cubicBezTo>
                    <a:pt x="14759" y="17936"/>
                    <a:pt x="14753" y="19853"/>
                    <a:pt x="14787" y="20873"/>
                  </a:cubicBezTo>
                  <a:cubicBezTo>
                    <a:pt x="14753" y="20855"/>
                    <a:pt x="14720" y="20847"/>
                    <a:pt x="14688" y="20847"/>
                  </a:cubicBezTo>
                  <a:cubicBezTo>
                    <a:pt x="14633" y="20847"/>
                    <a:pt x="14580" y="20870"/>
                    <a:pt x="14527" y="20909"/>
                  </a:cubicBezTo>
                  <a:cubicBezTo>
                    <a:pt x="14475" y="20948"/>
                    <a:pt x="14420" y="20996"/>
                    <a:pt x="14365" y="21054"/>
                  </a:cubicBezTo>
                  <a:cubicBezTo>
                    <a:pt x="14311" y="21111"/>
                    <a:pt x="14248" y="21174"/>
                    <a:pt x="14183" y="21235"/>
                  </a:cubicBezTo>
                  <a:cubicBezTo>
                    <a:pt x="14285" y="21105"/>
                    <a:pt x="14359" y="20977"/>
                    <a:pt x="14398" y="20874"/>
                  </a:cubicBezTo>
                  <a:cubicBezTo>
                    <a:pt x="14435" y="20770"/>
                    <a:pt x="14435" y="20689"/>
                    <a:pt x="14386" y="20644"/>
                  </a:cubicBezTo>
                  <a:cubicBezTo>
                    <a:pt x="14385" y="20643"/>
                    <a:pt x="14384" y="20643"/>
                    <a:pt x="14382" y="20643"/>
                  </a:cubicBezTo>
                  <a:cubicBezTo>
                    <a:pt x="14369" y="20643"/>
                    <a:pt x="14334" y="20675"/>
                    <a:pt x="14282" y="20734"/>
                  </a:cubicBezTo>
                  <a:cubicBezTo>
                    <a:pt x="14253" y="20766"/>
                    <a:pt x="14217" y="20807"/>
                    <a:pt x="14177" y="20853"/>
                  </a:cubicBezTo>
                  <a:cubicBezTo>
                    <a:pt x="14157" y="20878"/>
                    <a:pt x="14136" y="20903"/>
                    <a:pt x="14114" y="20930"/>
                  </a:cubicBezTo>
                  <a:cubicBezTo>
                    <a:pt x="14092" y="20957"/>
                    <a:pt x="14067" y="20983"/>
                    <a:pt x="14042" y="21012"/>
                  </a:cubicBezTo>
                  <a:cubicBezTo>
                    <a:pt x="13839" y="21247"/>
                    <a:pt x="13553" y="21564"/>
                    <a:pt x="13210" y="21875"/>
                  </a:cubicBezTo>
                  <a:cubicBezTo>
                    <a:pt x="13167" y="21914"/>
                    <a:pt x="13122" y="21952"/>
                    <a:pt x="13079" y="21991"/>
                  </a:cubicBezTo>
                  <a:cubicBezTo>
                    <a:pt x="13033" y="22029"/>
                    <a:pt x="12989" y="22068"/>
                    <a:pt x="12943" y="22107"/>
                  </a:cubicBezTo>
                  <a:lnTo>
                    <a:pt x="12874" y="22165"/>
                  </a:lnTo>
                  <a:lnTo>
                    <a:pt x="12805" y="22221"/>
                  </a:lnTo>
                  <a:cubicBezTo>
                    <a:pt x="12758" y="22259"/>
                    <a:pt x="12711" y="22296"/>
                    <a:pt x="12664" y="22333"/>
                  </a:cubicBezTo>
                  <a:cubicBezTo>
                    <a:pt x="12474" y="22478"/>
                    <a:pt x="12277" y="22614"/>
                    <a:pt x="12087" y="22736"/>
                  </a:cubicBezTo>
                  <a:cubicBezTo>
                    <a:pt x="11704" y="22978"/>
                    <a:pt x="11340" y="23156"/>
                    <a:pt x="11090" y="23251"/>
                  </a:cubicBezTo>
                  <a:cubicBezTo>
                    <a:pt x="10515" y="23472"/>
                    <a:pt x="9942" y="23602"/>
                    <a:pt x="9396" y="23672"/>
                  </a:cubicBezTo>
                  <a:cubicBezTo>
                    <a:pt x="9122" y="23708"/>
                    <a:pt x="8855" y="23724"/>
                    <a:pt x="8596" y="23728"/>
                  </a:cubicBezTo>
                  <a:cubicBezTo>
                    <a:pt x="8551" y="23729"/>
                    <a:pt x="8506" y="23730"/>
                    <a:pt x="8462" y="23730"/>
                  </a:cubicBezTo>
                  <a:cubicBezTo>
                    <a:pt x="8250" y="23730"/>
                    <a:pt x="8043" y="23719"/>
                    <a:pt x="7842" y="23702"/>
                  </a:cubicBezTo>
                  <a:cubicBezTo>
                    <a:pt x="7599" y="23683"/>
                    <a:pt x="7366" y="23650"/>
                    <a:pt x="7141" y="23612"/>
                  </a:cubicBezTo>
                  <a:cubicBezTo>
                    <a:pt x="7028" y="23592"/>
                    <a:pt x="6918" y="23572"/>
                    <a:pt x="6810" y="23548"/>
                  </a:cubicBezTo>
                  <a:cubicBezTo>
                    <a:pt x="6702" y="23526"/>
                    <a:pt x="6598" y="23499"/>
                    <a:pt x="6493" y="23476"/>
                  </a:cubicBezTo>
                  <a:cubicBezTo>
                    <a:pt x="6079" y="23374"/>
                    <a:pt x="5699" y="23250"/>
                    <a:pt x="5346" y="23128"/>
                  </a:cubicBezTo>
                  <a:cubicBezTo>
                    <a:pt x="4705" y="22906"/>
                    <a:pt x="4167" y="22638"/>
                    <a:pt x="3714" y="22370"/>
                  </a:cubicBezTo>
                  <a:cubicBezTo>
                    <a:pt x="3489" y="22235"/>
                    <a:pt x="3284" y="22099"/>
                    <a:pt x="3096" y="21969"/>
                  </a:cubicBezTo>
                  <a:cubicBezTo>
                    <a:pt x="3049" y="21935"/>
                    <a:pt x="3004" y="21902"/>
                    <a:pt x="2958" y="21870"/>
                  </a:cubicBezTo>
                  <a:cubicBezTo>
                    <a:pt x="2936" y="21854"/>
                    <a:pt x="2914" y="21837"/>
                    <a:pt x="2893" y="21821"/>
                  </a:cubicBezTo>
                  <a:cubicBezTo>
                    <a:pt x="2871" y="21805"/>
                    <a:pt x="2850" y="21789"/>
                    <a:pt x="2828" y="21771"/>
                  </a:cubicBezTo>
                  <a:cubicBezTo>
                    <a:pt x="2786" y="21739"/>
                    <a:pt x="2744" y="21706"/>
                    <a:pt x="2704" y="21676"/>
                  </a:cubicBezTo>
                  <a:cubicBezTo>
                    <a:pt x="2663" y="21644"/>
                    <a:pt x="2624" y="21612"/>
                    <a:pt x="2586" y="21581"/>
                  </a:cubicBezTo>
                  <a:cubicBezTo>
                    <a:pt x="2280" y="21333"/>
                    <a:pt x="2035" y="21105"/>
                    <a:pt x="1834" y="20908"/>
                  </a:cubicBezTo>
                  <a:cubicBezTo>
                    <a:pt x="1783" y="20860"/>
                    <a:pt x="1737" y="20812"/>
                    <a:pt x="1691" y="20765"/>
                  </a:cubicBezTo>
                  <a:cubicBezTo>
                    <a:pt x="1668" y="20743"/>
                    <a:pt x="1645" y="20721"/>
                    <a:pt x="1624" y="20700"/>
                  </a:cubicBezTo>
                  <a:cubicBezTo>
                    <a:pt x="1602" y="20678"/>
                    <a:pt x="1582" y="20657"/>
                    <a:pt x="1561" y="20635"/>
                  </a:cubicBezTo>
                  <a:cubicBezTo>
                    <a:pt x="1520" y="20594"/>
                    <a:pt x="1481" y="20555"/>
                    <a:pt x="1443" y="20517"/>
                  </a:cubicBezTo>
                  <a:cubicBezTo>
                    <a:pt x="1407" y="20480"/>
                    <a:pt x="1373" y="20443"/>
                    <a:pt x="1339" y="20410"/>
                  </a:cubicBezTo>
                  <a:cubicBezTo>
                    <a:pt x="1272" y="20342"/>
                    <a:pt x="1212" y="20282"/>
                    <a:pt x="1158" y="20232"/>
                  </a:cubicBezTo>
                  <a:cubicBezTo>
                    <a:pt x="1131" y="20206"/>
                    <a:pt x="1104" y="20181"/>
                    <a:pt x="1078" y="20158"/>
                  </a:cubicBezTo>
                  <a:cubicBezTo>
                    <a:pt x="1055" y="20136"/>
                    <a:pt x="1030" y="20115"/>
                    <a:pt x="1007" y="20097"/>
                  </a:cubicBezTo>
                  <a:cubicBezTo>
                    <a:pt x="961" y="20060"/>
                    <a:pt x="918" y="20030"/>
                    <a:pt x="879" y="20006"/>
                  </a:cubicBezTo>
                  <a:cubicBezTo>
                    <a:pt x="841" y="19981"/>
                    <a:pt x="804" y="19964"/>
                    <a:pt x="771" y="19953"/>
                  </a:cubicBezTo>
                  <a:cubicBezTo>
                    <a:pt x="741" y="19944"/>
                    <a:pt x="714" y="19938"/>
                    <a:pt x="686" y="19937"/>
                  </a:cubicBezTo>
                  <a:cubicBezTo>
                    <a:pt x="738" y="19139"/>
                    <a:pt x="705" y="16413"/>
                    <a:pt x="798" y="15419"/>
                  </a:cubicBezTo>
                  <a:cubicBezTo>
                    <a:pt x="1046" y="12724"/>
                    <a:pt x="1518" y="10612"/>
                    <a:pt x="1700" y="8920"/>
                  </a:cubicBezTo>
                  <a:cubicBezTo>
                    <a:pt x="1920" y="6874"/>
                    <a:pt x="2073" y="5471"/>
                    <a:pt x="2156" y="4507"/>
                  </a:cubicBezTo>
                  <a:cubicBezTo>
                    <a:pt x="2194" y="4544"/>
                    <a:pt x="2232" y="4583"/>
                    <a:pt x="2275" y="4618"/>
                  </a:cubicBezTo>
                  <a:lnTo>
                    <a:pt x="2338" y="4672"/>
                  </a:lnTo>
                  <a:lnTo>
                    <a:pt x="2371" y="4699"/>
                  </a:lnTo>
                  <a:lnTo>
                    <a:pt x="2401" y="4723"/>
                  </a:lnTo>
                  <a:cubicBezTo>
                    <a:pt x="2484" y="4789"/>
                    <a:pt x="2571" y="4851"/>
                    <a:pt x="2658" y="4907"/>
                  </a:cubicBezTo>
                  <a:cubicBezTo>
                    <a:pt x="2866" y="5040"/>
                    <a:pt x="3083" y="5149"/>
                    <a:pt x="3301" y="5240"/>
                  </a:cubicBezTo>
                  <a:cubicBezTo>
                    <a:pt x="3520" y="5332"/>
                    <a:pt x="3740" y="5403"/>
                    <a:pt x="3957" y="5463"/>
                  </a:cubicBezTo>
                  <a:cubicBezTo>
                    <a:pt x="4175" y="5523"/>
                    <a:pt x="4392" y="5575"/>
                    <a:pt x="4605" y="5620"/>
                  </a:cubicBezTo>
                  <a:cubicBezTo>
                    <a:pt x="4710" y="5641"/>
                    <a:pt x="4817" y="5663"/>
                    <a:pt x="4924" y="5684"/>
                  </a:cubicBezTo>
                  <a:cubicBezTo>
                    <a:pt x="4978" y="5695"/>
                    <a:pt x="5030" y="5706"/>
                    <a:pt x="5084" y="5716"/>
                  </a:cubicBezTo>
                  <a:cubicBezTo>
                    <a:pt x="5138" y="5726"/>
                    <a:pt x="5191" y="5737"/>
                    <a:pt x="5245" y="5746"/>
                  </a:cubicBezTo>
                  <a:cubicBezTo>
                    <a:pt x="5674" y="5827"/>
                    <a:pt x="6110" y="5891"/>
                    <a:pt x="6546" y="5947"/>
                  </a:cubicBezTo>
                  <a:cubicBezTo>
                    <a:pt x="6765" y="5973"/>
                    <a:pt x="6984" y="6001"/>
                    <a:pt x="7205" y="6020"/>
                  </a:cubicBezTo>
                  <a:cubicBezTo>
                    <a:pt x="7423" y="6043"/>
                    <a:pt x="7645" y="6059"/>
                    <a:pt x="7865" y="6076"/>
                  </a:cubicBezTo>
                  <a:cubicBezTo>
                    <a:pt x="7975" y="6085"/>
                    <a:pt x="8085" y="6090"/>
                    <a:pt x="8195" y="6097"/>
                  </a:cubicBezTo>
                  <a:cubicBezTo>
                    <a:pt x="8306" y="6103"/>
                    <a:pt x="8415" y="6111"/>
                    <a:pt x="8526" y="6113"/>
                  </a:cubicBezTo>
                  <a:lnTo>
                    <a:pt x="8856" y="6125"/>
                  </a:lnTo>
                  <a:cubicBezTo>
                    <a:pt x="8966" y="6128"/>
                    <a:pt x="9076" y="6129"/>
                    <a:pt x="9187" y="6132"/>
                  </a:cubicBezTo>
                  <a:lnTo>
                    <a:pt x="9351" y="6134"/>
                  </a:lnTo>
                  <a:lnTo>
                    <a:pt x="9845" y="6134"/>
                  </a:lnTo>
                  <a:cubicBezTo>
                    <a:pt x="9955" y="6132"/>
                    <a:pt x="10064" y="6130"/>
                    <a:pt x="10173" y="6128"/>
                  </a:cubicBezTo>
                  <a:cubicBezTo>
                    <a:pt x="10229" y="6127"/>
                    <a:pt x="10282" y="6127"/>
                    <a:pt x="10337" y="6124"/>
                  </a:cubicBezTo>
                  <a:cubicBezTo>
                    <a:pt x="10392" y="6121"/>
                    <a:pt x="10446" y="6119"/>
                    <a:pt x="10499" y="6117"/>
                  </a:cubicBezTo>
                  <a:cubicBezTo>
                    <a:pt x="10934" y="6103"/>
                    <a:pt x="11365" y="6071"/>
                    <a:pt x="11789" y="6036"/>
                  </a:cubicBezTo>
                  <a:cubicBezTo>
                    <a:pt x="12003" y="6015"/>
                    <a:pt x="12213" y="5998"/>
                    <a:pt x="12425" y="5972"/>
                  </a:cubicBezTo>
                  <a:cubicBezTo>
                    <a:pt x="12637" y="5946"/>
                    <a:pt x="12851" y="5917"/>
                    <a:pt x="13062" y="5875"/>
                  </a:cubicBezTo>
                  <a:cubicBezTo>
                    <a:pt x="13427" y="5804"/>
                    <a:pt x="13791" y="5697"/>
                    <a:pt x="14126" y="5522"/>
                  </a:cubicBezTo>
                  <a:cubicBezTo>
                    <a:pt x="14464" y="5346"/>
                    <a:pt x="14763" y="5104"/>
                    <a:pt x="14990" y="4805"/>
                  </a:cubicBezTo>
                  <a:cubicBezTo>
                    <a:pt x="15069" y="4700"/>
                    <a:pt x="15139" y="4586"/>
                    <a:pt x="15197" y="4468"/>
                  </a:cubicBezTo>
                  <a:close/>
                  <a:moveTo>
                    <a:pt x="6996" y="1"/>
                  </a:moveTo>
                  <a:cubicBezTo>
                    <a:pt x="6717" y="1"/>
                    <a:pt x="6416" y="10"/>
                    <a:pt x="6095" y="33"/>
                  </a:cubicBezTo>
                  <a:cubicBezTo>
                    <a:pt x="5619" y="66"/>
                    <a:pt x="5098" y="125"/>
                    <a:pt x="4545" y="226"/>
                  </a:cubicBezTo>
                  <a:cubicBezTo>
                    <a:pt x="4477" y="238"/>
                    <a:pt x="4407" y="252"/>
                    <a:pt x="4335" y="265"/>
                  </a:cubicBezTo>
                  <a:cubicBezTo>
                    <a:pt x="4265" y="279"/>
                    <a:pt x="4195" y="294"/>
                    <a:pt x="4124" y="308"/>
                  </a:cubicBezTo>
                  <a:cubicBezTo>
                    <a:pt x="3981" y="337"/>
                    <a:pt x="3838" y="369"/>
                    <a:pt x="3685" y="406"/>
                  </a:cubicBezTo>
                  <a:cubicBezTo>
                    <a:pt x="3385" y="482"/>
                    <a:pt x="3062" y="580"/>
                    <a:pt x="2735" y="743"/>
                  </a:cubicBezTo>
                  <a:cubicBezTo>
                    <a:pt x="2572" y="825"/>
                    <a:pt x="2406" y="924"/>
                    <a:pt x="2251" y="1047"/>
                  </a:cubicBezTo>
                  <a:cubicBezTo>
                    <a:pt x="2096" y="1166"/>
                    <a:pt x="1949" y="1309"/>
                    <a:pt x="1818" y="1473"/>
                  </a:cubicBezTo>
                  <a:cubicBezTo>
                    <a:pt x="1752" y="1557"/>
                    <a:pt x="1692" y="1647"/>
                    <a:pt x="1636" y="1741"/>
                  </a:cubicBezTo>
                  <a:cubicBezTo>
                    <a:pt x="1580" y="1837"/>
                    <a:pt x="1532" y="1938"/>
                    <a:pt x="1492" y="2046"/>
                  </a:cubicBezTo>
                  <a:cubicBezTo>
                    <a:pt x="1451" y="2153"/>
                    <a:pt x="1422" y="2267"/>
                    <a:pt x="1399" y="2381"/>
                  </a:cubicBezTo>
                  <a:cubicBezTo>
                    <a:pt x="1391" y="2439"/>
                    <a:pt x="1380" y="2497"/>
                    <a:pt x="1375" y="2555"/>
                  </a:cubicBezTo>
                  <a:cubicBezTo>
                    <a:pt x="1370" y="2612"/>
                    <a:pt x="1368" y="2670"/>
                    <a:pt x="1365" y="2729"/>
                  </a:cubicBezTo>
                  <a:cubicBezTo>
                    <a:pt x="1364" y="2843"/>
                    <a:pt x="1374" y="2954"/>
                    <a:pt x="1391" y="3065"/>
                  </a:cubicBezTo>
                  <a:cubicBezTo>
                    <a:pt x="1105" y="4064"/>
                    <a:pt x="814" y="6033"/>
                    <a:pt x="606" y="8285"/>
                  </a:cubicBezTo>
                  <a:cubicBezTo>
                    <a:pt x="428" y="10201"/>
                    <a:pt x="461" y="12346"/>
                    <a:pt x="349" y="14269"/>
                  </a:cubicBezTo>
                  <a:cubicBezTo>
                    <a:pt x="159" y="17558"/>
                    <a:pt x="1" y="20213"/>
                    <a:pt x="118" y="20224"/>
                  </a:cubicBezTo>
                  <a:cubicBezTo>
                    <a:pt x="129" y="20225"/>
                    <a:pt x="140" y="20226"/>
                    <a:pt x="150" y="20226"/>
                  </a:cubicBezTo>
                  <a:cubicBezTo>
                    <a:pt x="244" y="20226"/>
                    <a:pt x="304" y="20183"/>
                    <a:pt x="343" y="20111"/>
                  </a:cubicBezTo>
                  <a:lnTo>
                    <a:pt x="343" y="20111"/>
                  </a:lnTo>
                  <a:cubicBezTo>
                    <a:pt x="336" y="20141"/>
                    <a:pt x="333" y="20178"/>
                    <a:pt x="337" y="20223"/>
                  </a:cubicBezTo>
                  <a:cubicBezTo>
                    <a:pt x="341" y="20266"/>
                    <a:pt x="350" y="20316"/>
                    <a:pt x="366" y="20374"/>
                  </a:cubicBezTo>
                  <a:cubicBezTo>
                    <a:pt x="382" y="20432"/>
                    <a:pt x="407" y="20496"/>
                    <a:pt x="435" y="20566"/>
                  </a:cubicBezTo>
                  <a:cubicBezTo>
                    <a:pt x="463" y="20636"/>
                    <a:pt x="499" y="20712"/>
                    <a:pt x="541" y="20792"/>
                  </a:cubicBezTo>
                  <a:cubicBezTo>
                    <a:pt x="581" y="20874"/>
                    <a:pt x="632" y="20960"/>
                    <a:pt x="687" y="21050"/>
                  </a:cubicBezTo>
                  <a:cubicBezTo>
                    <a:pt x="701" y="21073"/>
                    <a:pt x="715" y="21095"/>
                    <a:pt x="730" y="21120"/>
                  </a:cubicBezTo>
                  <a:cubicBezTo>
                    <a:pt x="745" y="21142"/>
                    <a:pt x="761" y="21166"/>
                    <a:pt x="776" y="21190"/>
                  </a:cubicBezTo>
                  <a:cubicBezTo>
                    <a:pt x="809" y="21237"/>
                    <a:pt x="841" y="21285"/>
                    <a:pt x="875" y="21335"/>
                  </a:cubicBezTo>
                  <a:cubicBezTo>
                    <a:pt x="911" y="21384"/>
                    <a:pt x="948" y="21433"/>
                    <a:pt x="986" y="21484"/>
                  </a:cubicBezTo>
                  <a:cubicBezTo>
                    <a:pt x="1023" y="21535"/>
                    <a:pt x="1063" y="21587"/>
                    <a:pt x="1106" y="21639"/>
                  </a:cubicBezTo>
                  <a:cubicBezTo>
                    <a:pt x="1274" y="21848"/>
                    <a:pt x="1472" y="22064"/>
                    <a:pt x="1700" y="22283"/>
                  </a:cubicBezTo>
                  <a:cubicBezTo>
                    <a:pt x="1927" y="22501"/>
                    <a:pt x="2184" y="22721"/>
                    <a:pt x="2469" y="22933"/>
                  </a:cubicBezTo>
                  <a:cubicBezTo>
                    <a:pt x="3039" y="23355"/>
                    <a:pt x="3722" y="23746"/>
                    <a:pt x="4486" y="24041"/>
                  </a:cubicBezTo>
                  <a:cubicBezTo>
                    <a:pt x="5356" y="24382"/>
                    <a:pt x="6343" y="24552"/>
                    <a:pt x="7322" y="24552"/>
                  </a:cubicBezTo>
                  <a:cubicBezTo>
                    <a:pt x="7346" y="24552"/>
                    <a:pt x="7370" y="24552"/>
                    <a:pt x="7394" y="24552"/>
                  </a:cubicBezTo>
                  <a:cubicBezTo>
                    <a:pt x="7894" y="24547"/>
                    <a:pt x="8393" y="24502"/>
                    <a:pt x="8873" y="24418"/>
                  </a:cubicBezTo>
                  <a:cubicBezTo>
                    <a:pt x="9355" y="24338"/>
                    <a:pt x="9821" y="24222"/>
                    <a:pt x="10265" y="24090"/>
                  </a:cubicBezTo>
                  <a:cubicBezTo>
                    <a:pt x="11028" y="23865"/>
                    <a:pt x="11719" y="23553"/>
                    <a:pt x="12309" y="23214"/>
                  </a:cubicBezTo>
                  <a:cubicBezTo>
                    <a:pt x="12900" y="22872"/>
                    <a:pt x="13390" y="22504"/>
                    <a:pt x="13772" y="22165"/>
                  </a:cubicBezTo>
                  <a:cubicBezTo>
                    <a:pt x="14156" y="21827"/>
                    <a:pt x="14431" y="21516"/>
                    <a:pt x="14608" y="21295"/>
                  </a:cubicBezTo>
                  <a:cubicBezTo>
                    <a:pt x="14652" y="21238"/>
                    <a:pt x="14690" y="21189"/>
                    <a:pt x="14722" y="21145"/>
                  </a:cubicBezTo>
                  <a:cubicBezTo>
                    <a:pt x="14748" y="21107"/>
                    <a:pt x="14770" y="21073"/>
                    <a:pt x="14788" y="21045"/>
                  </a:cubicBezTo>
                  <a:cubicBezTo>
                    <a:pt x="14804" y="21433"/>
                    <a:pt x="14827" y="21652"/>
                    <a:pt x="14861" y="21653"/>
                  </a:cubicBezTo>
                  <a:cubicBezTo>
                    <a:pt x="14865" y="21653"/>
                    <a:pt x="14870" y="21653"/>
                    <a:pt x="14874" y="21653"/>
                  </a:cubicBezTo>
                  <a:cubicBezTo>
                    <a:pt x="15162" y="21653"/>
                    <a:pt x="15129" y="21307"/>
                    <a:pt x="15152" y="20920"/>
                  </a:cubicBezTo>
                  <a:lnTo>
                    <a:pt x="15152" y="20920"/>
                  </a:lnTo>
                  <a:cubicBezTo>
                    <a:pt x="15184" y="21281"/>
                    <a:pt x="15255" y="21559"/>
                    <a:pt x="15387" y="21564"/>
                  </a:cubicBezTo>
                  <a:cubicBezTo>
                    <a:pt x="15387" y="21564"/>
                    <a:pt x="15387" y="21564"/>
                    <a:pt x="15387" y="21564"/>
                  </a:cubicBezTo>
                  <a:cubicBezTo>
                    <a:pt x="15490" y="21564"/>
                    <a:pt x="15226" y="18020"/>
                    <a:pt x="15269" y="16854"/>
                  </a:cubicBezTo>
                  <a:cubicBezTo>
                    <a:pt x="15371" y="14165"/>
                    <a:pt x="15721" y="12046"/>
                    <a:pt x="15810" y="10356"/>
                  </a:cubicBezTo>
                  <a:cubicBezTo>
                    <a:pt x="16127" y="4237"/>
                    <a:pt x="16156" y="3876"/>
                    <a:pt x="15514" y="3853"/>
                  </a:cubicBezTo>
                  <a:cubicBezTo>
                    <a:pt x="15513" y="3853"/>
                    <a:pt x="15512" y="3852"/>
                    <a:pt x="15511" y="3852"/>
                  </a:cubicBezTo>
                  <a:cubicBezTo>
                    <a:pt x="15456" y="3852"/>
                    <a:pt x="15402" y="3908"/>
                    <a:pt x="15351" y="4012"/>
                  </a:cubicBezTo>
                  <a:cubicBezTo>
                    <a:pt x="15366" y="3931"/>
                    <a:pt x="15375" y="3850"/>
                    <a:pt x="15380" y="3770"/>
                  </a:cubicBezTo>
                  <a:cubicBezTo>
                    <a:pt x="15387" y="3585"/>
                    <a:pt x="15366" y="3405"/>
                    <a:pt x="15324" y="3234"/>
                  </a:cubicBezTo>
                  <a:cubicBezTo>
                    <a:pt x="15281" y="3063"/>
                    <a:pt x="15216" y="2904"/>
                    <a:pt x="15139" y="2755"/>
                  </a:cubicBezTo>
                  <a:cubicBezTo>
                    <a:pt x="15061" y="2605"/>
                    <a:pt x="14968" y="2469"/>
                    <a:pt x="14866" y="2343"/>
                  </a:cubicBezTo>
                  <a:cubicBezTo>
                    <a:pt x="14763" y="2218"/>
                    <a:pt x="14650" y="2106"/>
                    <a:pt x="14533" y="2006"/>
                  </a:cubicBezTo>
                  <a:cubicBezTo>
                    <a:pt x="14298" y="1806"/>
                    <a:pt x="14044" y="1651"/>
                    <a:pt x="13793" y="1526"/>
                  </a:cubicBezTo>
                  <a:cubicBezTo>
                    <a:pt x="13543" y="1400"/>
                    <a:pt x="13291" y="1301"/>
                    <a:pt x="13050" y="1220"/>
                  </a:cubicBezTo>
                  <a:cubicBezTo>
                    <a:pt x="12808" y="1137"/>
                    <a:pt x="12571" y="1067"/>
                    <a:pt x="12344" y="1011"/>
                  </a:cubicBezTo>
                  <a:cubicBezTo>
                    <a:pt x="12316" y="1005"/>
                    <a:pt x="12288" y="998"/>
                    <a:pt x="12260" y="990"/>
                  </a:cubicBezTo>
                  <a:cubicBezTo>
                    <a:pt x="12231" y="983"/>
                    <a:pt x="12203" y="978"/>
                    <a:pt x="12175" y="971"/>
                  </a:cubicBezTo>
                  <a:lnTo>
                    <a:pt x="12010" y="935"/>
                  </a:lnTo>
                  <a:cubicBezTo>
                    <a:pt x="11955" y="924"/>
                    <a:pt x="11901" y="915"/>
                    <a:pt x="11849" y="905"/>
                  </a:cubicBezTo>
                  <a:cubicBezTo>
                    <a:pt x="11822" y="899"/>
                    <a:pt x="11796" y="896"/>
                    <a:pt x="11769" y="891"/>
                  </a:cubicBezTo>
                  <a:cubicBezTo>
                    <a:pt x="11742" y="887"/>
                    <a:pt x="11717" y="882"/>
                    <a:pt x="11692" y="878"/>
                  </a:cubicBezTo>
                  <a:cubicBezTo>
                    <a:pt x="11639" y="870"/>
                    <a:pt x="11589" y="862"/>
                    <a:pt x="11538" y="854"/>
                  </a:cubicBezTo>
                  <a:cubicBezTo>
                    <a:pt x="11488" y="848"/>
                    <a:pt x="11438" y="843"/>
                    <a:pt x="11390" y="836"/>
                  </a:cubicBezTo>
                  <a:cubicBezTo>
                    <a:pt x="11291" y="822"/>
                    <a:pt x="11196" y="816"/>
                    <a:pt x="11103" y="806"/>
                  </a:cubicBezTo>
                  <a:cubicBezTo>
                    <a:pt x="10883" y="787"/>
                    <a:pt x="10680" y="780"/>
                    <a:pt x="10497" y="780"/>
                  </a:cubicBezTo>
                  <a:cubicBezTo>
                    <a:pt x="10374" y="780"/>
                    <a:pt x="10261" y="783"/>
                    <a:pt x="10158" y="789"/>
                  </a:cubicBezTo>
                  <a:cubicBezTo>
                    <a:pt x="10093" y="791"/>
                    <a:pt x="10032" y="795"/>
                    <a:pt x="9975" y="801"/>
                  </a:cubicBezTo>
                  <a:cubicBezTo>
                    <a:pt x="9918" y="806"/>
                    <a:pt x="9865" y="809"/>
                    <a:pt x="9816" y="816"/>
                  </a:cubicBezTo>
                  <a:cubicBezTo>
                    <a:pt x="9716" y="827"/>
                    <a:pt x="9633" y="837"/>
                    <a:pt x="9566" y="849"/>
                  </a:cubicBezTo>
                  <a:cubicBezTo>
                    <a:pt x="9431" y="873"/>
                    <a:pt x="9362" y="893"/>
                    <a:pt x="9365" y="908"/>
                  </a:cubicBezTo>
                  <a:cubicBezTo>
                    <a:pt x="9371" y="983"/>
                    <a:pt x="9414" y="1034"/>
                    <a:pt x="9483" y="1066"/>
                  </a:cubicBezTo>
                  <a:cubicBezTo>
                    <a:pt x="9516" y="1083"/>
                    <a:pt x="9558" y="1095"/>
                    <a:pt x="9603" y="1103"/>
                  </a:cubicBezTo>
                  <a:cubicBezTo>
                    <a:pt x="9651" y="1112"/>
                    <a:pt x="9703" y="1119"/>
                    <a:pt x="9759" y="1123"/>
                  </a:cubicBezTo>
                  <a:cubicBezTo>
                    <a:pt x="9988" y="1139"/>
                    <a:pt x="10296" y="1126"/>
                    <a:pt x="10623" y="1151"/>
                  </a:cubicBezTo>
                  <a:cubicBezTo>
                    <a:pt x="10322" y="1155"/>
                    <a:pt x="10060" y="1188"/>
                    <a:pt x="9875" y="1236"/>
                  </a:cubicBezTo>
                  <a:cubicBezTo>
                    <a:pt x="9782" y="1259"/>
                    <a:pt x="9710" y="1289"/>
                    <a:pt x="9660" y="1317"/>
                  </a:cubicBezTo>
                  <a:cubicBezTo>
                    <a:pt x="9610" y="1347"/>
                    <a:pt x="9586" y="1380"/>
                    <a:pt x="9587" y="1413"/>
                  </a:cubicBezTo>
                  <a:cubicBezTo>
                    <a:pt x="9587" y="1419"/>
                    <a:pt x="9610" y="1422"/>
                    <a:pt x="9652" y="1423"/>
                  </a:cubicBezTo>
                  <a:cubicBezTo>
                    <a:pt x="9659" y="1423"/>
                    <a:pt x="9667" y="1423"/>
                    <a:pt x="9675" y="1423"/>
                  </a:cubicBezTo>
                  <a:cubicBezTo>
                    <a:pt x="9715" y="1423"/>
                    <a:pt x="9768" y="1421"/>
                    <a:pt x="9834" y="1417"/>
                  </a:cubicBezTo>
                  <a:cubicBezTo>
                    <a:pt x="9977" y="1412"/>
                    <a:pt x="10176" y="1401"/>
                    <a:pt x="10418" y="1401"/>
                  </a:cubicBezTo>
                  <a:cubicBezTo>
                    <a:pt x="10445" y="1401"/>
                    <a:pt x="10473" y="1401"/>
                    <a:pt x="10501" y="1401"/>
                  </a:cubicBezTo>
                  <a:cubicBezTo>
                    <a:pt x="10783" y="1403"/>
                    <a:pt x="11117" y="1418"/>
                    <a:pt x="11482" y="1467"/>
                  </a:cubicBezTo>
                  <a:cubicBezTo>
                    <a:pt x="11847" y="1514"/>
                    <a:pt x="12245" y="1589"/>
                    <a:pt x="12648" y="1707"/>
                  </a:cubicBezTo>
                  <a:cubicBezTo>
                    <a:pt x="12849" y="1764"/>
                    <a:pt x="13055" y="1832"/>
                    <a:pt x="13250" y="1908"/>
                  </a:cubicBezTo>
                  <a:cubicBezTo>
                    <a:pt x="13348" y="1947"/>
                    <a:pt x="13445" y="1988"/>
                    <a:pt x="13540" y="2032"/>
                  </a:cubicBezTo>
                  <a:cubicBezTo>
                    <a:pt x="13635" y="2077"/>
                    <a:pt x="13727" y="2123"/>
                    <a:pt x="13815" y="2175"/>
                  </a:cubicBezTo>
                  <a:cubicBezTo>
                    <a:pt x="13993" y="2277"/>
                    <a:pt x="14157" y="2394"/>
                    <a:pt x="14298" y="2525"/>
                  </a:cubicBezTo>
                  <a:cubicBezTo>
                    <a:pt x="14315" y="2541"/>
                    <a:pt x="14334" y="2558"/>
                    <a:pt x="14350" y="2574"/>
                  </a:cubicBezTo>
                  <a:lnTo>
                    <a:pt x="14400" y="2626"/>
                  </a:lnTo>
                  <a:cubicBezTo>
                    <a:pt x="14416" y="2643"/>
                    <a:pt x="14431" y="2660"/>
                    <a:pt x="14447" y="2678"/>
                  </a:cubicBezTo>
                  <a:lnTo>
                    <a:pt x="14470" y="2705"/>
                  </a:lnTo>
                  <a:lnTo>
                    <a:pt x="14491" y="2732"/>
                  </a:lnTo>
                  <a:cubicBezTo>
                    <a:pt x="14550" y="2804"/>
                    <a:pt x="14603" y="2880"/>
                    <a:pt x="14650" y="2960"/>
                  </a:cubicBezTo>
                  <a:cubicBezTo>
                    <a:pt x="14743" y="3117"/>
                    <a:pt x="14806" y="3283"/>
                    <a:pt x="14840" y="3446"/>
                  </a:cubicBezTo>
                  <a:cubicBezTo>
                    <a:pt x="14873" y="3609"/>
                    <a:pt x="14878" y="3767"/>
                    <a:pt x="14851" y="3912"/>
                  </a:cubicBezTo>
                  <a:cubicBezTo>
                    <a:pt x="14827" y="4057"/>
                    <a:pt x="14776" y="4190"/>
                    <a:pt x="14712" y="4307"/>
                  </a:cubicBezTo>
                  <a:cubicBezTo>
                    <a:pt x="14650" y="4424"/>
                    <a:pt x="14575" y="4522"/>
                    <a:pt x="14500" y="4603"/>
                  </a:cubicBezTo>
                  <a:cubicBezTo>
                    <a:pt x="14328" y="4790"/>
                    <a:pt x="14115" y="4943"/>
                    <a:pt x="13887" y="5052"/>
                  </a:cubicBezTo>
                  <a:cubicBezTo>
                    <a:pt x="13656" y="5163"/>
                    <a:pt x="13409" y="5237"/>
                    <a:pt x="13155" y="5290"/>
                  </a:cubicBezTo>
                  <a:cubicBezTo>
                    <a:pt x="12901" y="5340"/>
                    <a:pt x="12642" y="5369"/>
                    <a:pt x="12384" y="5388"/>
                  </a:cubicBezTo>
                  <a:cubicBezTo>
                    <a:pt x="12252" y="5397"/>
                    <a:pt x="12122" y="5404"/>
                    <a:pt x="11992" y="5409"/>
                  </a:cubicBezTo>
                  <a:cubicBezTo>
                    <a:pt x="11928" y="5412"/>
                    <a:pt x="11862" y="5415"/>
                    <a:pt x="11798" y="5418"/>
                  </a:cubicBezTo>
                  <a:lnTo>
                    <a:pt x="11701" y="5421"/>
                  </a:lnTo>
                  <a:cubicBezTo>
                    <a:pt x="11669" y="5423"/>
                    <a:pt x="11637" y="5423"/>
                    <a:pt x="11605" y="5424"/>
                  </a:cubicBezTo>
                  <a:cubicBezTo>
                    <a:pt x="11435" y="5429"/>
                    <a:pt x="11267" y="5431"/>
                    <a:pt x="11101" y="5431"/>
                  </a:cubicBezTo>
                  <a:cubicBezTo>
                    <a:pt x="10763" y="5431"/>
                    <a:pt x="10433" y="5422"/>
                    <a:pt x="10108" y="5407"/>
                  </a:cubicBezTo>
                  <a:cubicBezTo>
                    <a:pt x="9867" y="5397"/>
                    <a:pt x="9628" y="5377"/>
                    <a:pt x="9393" y="5360"/>
                  </a:cubicBezTo>
                  <a:cubicBezTo>
                    <a:pt x="9158" y="5337"/>
                    <a:pt x="8927" y="5318"/>
                    <a:pt x="8700" y="5290"/>
                  </a:cubicBezTo>
                  <a:cubicBezTo>
                    <a:pt x="8473" y="5265"/>
                    <a:pt x="8250" y="5232"/>
                    <a:pt x="8030" y="5204"/>
                  </a:cubicBezTo>
                  <a:cubicBezTo>
                    <a:pt x="7920" y="5187"/>
                    <a:pt x="7810" y="5171"/>
                    <a:pt x="7703" y="5152"/>
                  </a:cubicBezTo>
                  <a:cubicBezTo>
                    <a:pt x="7649" y="5145"/>
                    <a:pt x="7596" y="5135"/>
                    <a:pt x="7542" y="5128"/>
                  </a:cubicBezTo>
                  <a:cubicBezTo>
                    <a:pt x="7488" y="5118"/>
                    <a:pt x="7437" y="5108"/>
                    <a:pt x="7383" y="5099"/>
                  </a:cubicBezTo>
                  <a:cubicBezTo>
                    <a:pt x="6959" y="5028"/>
                    <a:pt x="6548" y="4942"/>
                    <a:pt x="6153" y="4857"/>
                  </a:cubicBezTo>
                  <a:cubicBezTo>
                    <a:pt x="5955" y="4812"/>
                    <a:pt x="5761" y="4770"/>
                    <a:pt x="5570" y="4723"/>
                  </a:cubicBezTo>
                  <a:cubicBezTo>
                    <a:pt x="5474" y="4700"/>
                    <a:pt x="5381" y="4678"/>
                    <a:pt x="5286" y="4655"/>
                  </a:cubicBezTo>
                  <a:cubicBezTo>
                    <a:pt x="5193" y="4630"/>
                    <a:pt x="5100" y="4607"/>
                    <a:pt x="5009" y="4583"/>
                  </a:cubicBezTo>
                  <a:cubicBezTo>
                    <a:pt x="4638" y="4490"/>
                    <a:pt x="4294" y="4395"/>
                    <a:pt x="3986" y="4284"/>
                  </a:cubicBezTo>
                  <a:cubicBezTo>
                    <a:pt x="3709" y="4183"/>
                    <a:pt x="3462" y="4062"/>
                    <a:pt x="3254" y="3920"/>
                  </a:cubicBezTo>
                  <a:cubicBezTo>
                    <a:pt x="3228" y="3903"/>
                    <a:pt x="3202" y="3884"/>
                    <a:pt x="3177" y="3867"/>
                  </a:cubicBezTo>
                  <a:lnTo>
                    <a:pt x="3104" y="3810"/>
                  </a:lnTo>
                  <a:cubicBezTo>
                    <a:pt x="3060" y="3772"/>
                    <a:pt x="3017" y="3737"/>
                    <a:pt x="2979" y="3695"/>
                  </a:cubicBezTo>
                  <a:cubicBezTo>
                    <a:pt x="2899" y="3614"/>
                    <a:pt x="2825" y="3529"/>
                    <a:pt x="2766" y="3438"/>
                  </a:cubicBezTo>
                  <a:cubicBezTo>
                    <a:pt x="2707" y="3347"/>
                    <a:pt x="2656" y="3254"/>
                    <a:pt x="2619" y="3162"/>
                  </a:cubicBezTo>
                  <a:cubicBezTo>
                    <a:pt x="2582" y="3068"/>
                    <a:pt x="2556" y="2976"/>
                    <a:pt x="2541" y="2888"/>
                  </a:cubicBezTo>
                  <a:cubicBezTo>
                    <a:pt x="2528" y="2799"/>
                    <a:pt x="2529" y="2716"/>
                    <a:pt x="2536" y="2638"/>
                  </a:cubicBezTo>
                  <a:cubicBezTo>
                    <a:pt x="2540" y="2619"/>
                    <a:pt x="2543" y="2599"/>
                    <a:pt x="2546" y="2580"/>
                  </a:cubicBezTo>
                  <a:cubicBezTo>
                    <a:pt x="2546" y="2571"/>
                    <a:pt x="2550" y="2561"/>
                    <a:pt x="2552" y="2552"/>
                  </a:cubicBezTo>
                  <a:lnTo>
                    <a:pt x="2560" y="2525"/>
                  </a:lnTo>
                  <a:lnTo>
                    <a:pt x="2566" y="2498"/>
                  </a:lnTo>
                  <a:cubicBezTo>
                    <a:pt x="2568" y="2488"/>
                    <a:pt x="2572" y="2481"/>
                    <a:pt x="2576" y="2471"/>
                  </a:cubicBezTo>
                  <a:cubicBezTo>
                    <a:pt x="2578" y="2461"/>
                    <a:pt x="2581" y="2454"/>
                    <a:pt x="2584" y="2444"/>
                  </a:cubicBezTo>
                  <a:lnTo>
                    <a:pt x="2595" y="2417"/>
                  </a:lnTo>
                  <a:cubicBezTo>
                    <a:pt x="2653" y="2276"/>
                    <a:pt x="2756" y="2141"/>
                    <a:pt x="2883" y="2024"/>
                  </a:cubicBezTo>
                  <a:cubicBezTo>
                    <a:pt x="2946" y="1966"/>
                    <a:pt x="3014" y="1912"/>
                    <a:pt x="3087" y="1864"/>
                  </a:cubicBezTo>
                  <a:cubicBezTo>
                    <a:pt x="3158" y="1817"/>
                    <a:pt x="3236" y="1773"/>
                    <a:pt x="3317" y="1734"/>
                  </a:cubicBezTo>
                  <a:cubicBezTo>
                    <a:pt x="3640" y="1575"/>
                    <a:pt x="4008" y="1481"/>
                    <a:pt x="4373" y="1395"/>
                  </a:cubicBezTo>
                  <a:cubicBezTo>
                    <a:pt x="4735" y="1309"/>
                    <a:pt x="5070" y="1239"/>
                    <a:pt x="5382" y="1183"/>
                  </a:cubicBezTo>
                  <a:cubicBezTo>
                    <a:pt x="5693" y="1128"/>
                    <a:pt x="5981" y="1083"/>
                    <a:pt x="6244" y="1048"/>
                  </a:cubicBezTo>
                  <a:cubicBezTo>
                    <a:pt x="6772" y="977"/>
                    <a:pt x="7206" y="936"/>
                    <a:pt x="7560" y="906"/>
                  </a:cubicBezTo>
                  <a:cubicBezTo>
                    <a:pt x="7737" y="890"/>
                    <a:pt x="7895" y="876"/>
                    <a:pt x="8035" y="863"/>
                  </a:cubicBezTo>
                  <a:cubicBezTo>
                    <a:pt x="8105" y="855"/>
                    <a:pt x="8170" y="849"/>
                    <a:pt x="8233" y="843"/>
                  </a:cubicBezTo>
                  <a:cubicBezTo>
                    <a:pt x="8294" y="836"/>
                    <a:pt x="8352" y="831"/>
                    <a:pt x="8406" y="822"/>
                  </a:cubicBezTo>
                  <a:cubicBezTo>
                    <a:pt x="8513" y="807"/>
                    <a:pt x="8605" y="794"/>
                    <a:pt x="8685" y="778"/>
                  </a:cubicBezTo>
                  <a:cubicBezTo>
                    <a:pt x="8764" y="762"/>
                    <a:pt x="8830" y="743"/>
                    <a:pt x="8885" y="724"/>
                  </a:cubicBezTo>
                  <a:cubicBezTo>
                    <a:pt x="9105" y="646"/>
                    <a:pt x="9151" y="528"/>
                    <a:pt x="9159" y="367"/>
                  </a:cubicBezTo>
                  <a:cubicBezTo>
                    <a:pt x="9162" y="318"/>
                    <a:pt x="9092" y="270"/>
                    <a:pt x="8955" y="222"/>
                  </a:cubicBezTo>
                  <a:cubicBezTo>
                    <a:pt x="8921" y="210"/>
                    <a:pt x="8883" y="198"/>
                    <a:pt x="8840" y="186"/>
                  </a:cubicBezTo>
                  <a:cubicBezTo>
                    <a:pt x="8797" y="175"/>
                    <a:pt x="8750" y="163"/>
                    <a:pt x="8700" y="152"/>
                  </a:cubicBezTo>
                  <a:cubicBezTo>
                    <a:pt x="8648" y="141"/>
                    <a:pt x="8595" y="129"/>
                    <a:pt x="8536" y="118"/>
                  </a:cubicBezTo>
                  <a:cubicBezTo>
                    <a:pt x="8476" y="108"/>
                    <a:pt x="8415" y="98"/>
                    <a:pt x="8350" y="89"/>
                  </a:cubicBezTo>
                  <a:cubicBezTo>
                    <a:pt x="8084" y="50"/>
                    <a:pt x="7760" y="20"/>
                    <a:pt x="7381" y="7"/>
                  </a:cubicBezTo>
                  <a:cubicBezTo>
                    <a:pt x="7258" y="3"/>
                    <a:pt x="7130" y="1"/>
                    <a:pt x="69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4"/>
            <p:cNvSpPr/>
            <p:nvPr/>
          </p:nvSpPr>
          <p:spPr>
            <a:xfrm>
              <a:off x="2288550" y="4565450"/>
              <a:ext cx="53425" cy="44075"/>
            </a:xfrm>
            <a:custGeom>
              <a:avLst/>
              <a:gdLst/>
              <a:ahLst/>
              <a:cxnLst/>
              <a:rect l="l" t="t" r="r" b="b"/>
              <a:pathLst>
                <a:path w="2137" h="1763" extrusionOk="0">
                  <a:moveTo>
                    <a:pt x="373" y="0"/>
                  </a:moveTo>
                  <a:cubicBezTo>
                    <a:pt x="342" y="0"/>
                    <a:pt x="314" y="2"/>
                    <a:pt x="290" y="6"/>
                  </a:cubicBezTo>
                  <a:cubicBezTo>
                    <a:pt x="244" y="14"/>
                    <a:pt x="214" y="31"/>
                    <a:pt x="202" y="57"/>
                  </a:cubicBezTo>
                  <a:cubicBezTo>
                    <a:pt x="84" y="335"/>
                    <a:pt x="139" y="308"/>
                    <a:pt x="180" y="337"/>
                  </a:cubicBezTo>
                  <a:cubicBezTo>
                    <a:pt x="122" y="359"/>
                    <a:pt x="59" y="421"/>
                    <a:pt x="9" y="542"/>
                  </a:cubicBezTo>
                  <a:cubicBezTo>
                    <a:pt x="1" y="561"/>
                    <a:pt x="13" y="567"/>
                    <a:pt x="40" y="567"/>
                  </a:cubicBezTo>
                  <a:cubicBezTo>
                    <a:pt x="81" y="567"/>
                    <a:pt x="158" y="551"/>
                    <a:pt x="245" y="538"/>
                  </a:cubicBezTo>
                  <a:cubicBezTo>
                    <a:pt x="282" y="531"/>
                    <a:pt x="317" y="528"/>
                    <a:pt x="355" y="525"/>
                  </a:cubicBezTo>
                  <a:cubicBezTo>
                    <a:pt x="385" y="522"/>
                    <a:pt x="415" y="519"/>
                    <a:pt x="443" y="519"/>
                  </a:cubicBezTo>
                  <a:cubicBezTo>
                    <a:pt x="450" y="519"/>
                    <a:pt x="456" y="519"/>
                    <a:pt x="462" y="519"/>
                  </a:cubicBezTo>
                  <a:cubicBezTo>
                    <a:pt x="530" y="520"/>
                    <a:pt x="589" y="527"/>
                    <a:pt x="618" y="547"/>
                  </a:cubicBezTo>
                  <a:cubicBezTo>
                    <a:pt x="686" y="591"/>
                    <a:pt x="738" y="651"/>
                    <a:pt x="779" y="715"/>
                  </a:cubicBezTo>
                  <a:cubicBezTo>
                    <a:pt x="799" y="748"/>
                    <a:pt x="817" y="783"/>
                    <a:pt x="832" y="816"/>
                  </a:cubicBezTo>
                  <a:cubicBezTo>
                    <a:pt x="848" y="849"/>
                    <a:pt x="860" y="886"/>
                    <a:pt x="870" y="919"/>
                  </a:cubicBezTo>
                  <a:cubicBezTo>
                    <a:pt x="895" y="987"/>
                    <a:pt x="910" y="1054"/>
                    <a:pt x="928" y="1111"/>
                  </a:cubicBezTo>
                  <a:cubicBezTo>
                    <a:pt x="944" y="1170"/>
                    <a:pt x="964" y="1220"/>
                    <a:pt x="991" y="1258"/>
                  </a:cubicBezTo>
                  <a:cubicBezTo>
                    <a:pt x="1013" y="1295"/>
                    <a:pt x="1036" y="1327"/>
                    <a:pt x="1055" y="1358"/>
                  </a:cubicBezTo>
                  <a:cubicBezTo>
                    <a:pt x="1073" y="1391"/>
                    <a:pt x="1093" y="1420"/>
                    <a:pt x="1109" y="1446"/>
                  </a:cubicBezTo>
                  <a:cubicBezTo>
                    <a:pt x="1139" y="1503"/>
                    <a:pt x="1170" y="1551"/>
                    <a:pt x="1193" y="1591"/>
                  </a:cubicBezTo>
                  <a:cubicBezTo>
                    <a:pt x="1205" y="1612"/>
                    <a:pt x="1217" y="1631"/>
                    <a:pt x="1229" y="1647"/>
                  </a:cubicBezTo>
                  <a:cubicBezTo>
                    <a:pt x="1241" y="1663"/>
                    <a:pt x="1252" y="1680"/>
                    <a:pt x="1262" y="1691"/>
                  </a:cubicBezTo>
                  <a:cubicBezTo>
                    <a:pt x="1286" y="1718"/>
                    <a:pt x="1310" y="1735"/>
                    <a:pt x="1335" y="1747"/>
                  </a:cubicBezTo>
                  <a:cubicBezTo>
                    <a:pt x="1358" y="1758"/>
                    <a:pt x="1382" y="1763"/>
                    <a:pt x="1409" y="1763"/>
                  </a:cubicBezTo>
                  <a:cubicBezTo>
                    <a:pt x="1506" y="1763"/>
                    <a:pt x="1643" y="1698"/>
                    <a:pt x="1864" y="1580"/>
                  </a:cubicBezTo>
                  <a:cubicBezTo>
                    <a:pt x="1949" y="1535"/>
                    <a:pt x="2013" y="1475"/>
                    <a:pt x="2059" y="1401"/>
                  </a:cubicBezTo>
                  <a:cubicBezTo>
                    <a:pt x="2082" y="1365"/>
                    <a:pt x="2099" y="1325"/>
                    <a:pt x="2111" y="1282"/>
                  </a:cubicBezTo>
                  <a:cubicBezTo>
                    <a:pt x="2124" y="1239"/>
                    <a:pt x="2130" y="1194"/>
                    <a:pt x="2131" y="1146"/>
                  </a:cubicBezTo>
                  <a:cubicBezTo>
                    <a:pt x="2137" y="957"/>
                    <a:pt x="2052" y="732"/>
                    <a:pt x="1889" y="546"/>
                  </a:cubicBezTo>
                  <a:cubicBezTo>
                    <a:pt x="1864" y="522"/>
                    <a:pt x="1837" y="498"/>
                    <a:pt x="1808" y="473"/>
                  </a:cubicBezTo>
                  <a:cubicBezTo>
                    <a:pt x="1777" y="451"/>
                    <a:pt x="1745" y="430"/>
                    <a:pt x="1711" y="412"/>
                  </a:cubicBezTo>
                  <a:cubicBezTo>
                    <a:pt x="1694" y="402"/>
                    <a:pt x="1676" y="393"/>
                    <a:pt x="1659" y="385"/>
                  </a:cubicBezTo>
                  <a:cubicBezTo>
                    <a:pt x="1641" y="376"/>
                    <a:pt x="1622" y="369"/>
                    <a:pt x="1604" y="360"/>
                  </a:cubicBezTo>
                  <a:cubicBezTo>
                    <a:pt x="1566" y="346"/>
                    <a:pt x="1529" y="331"/>
                    <a:pt x="1491" y="317"/>
                  </a:cubicBezTo>
                  <a:cubicBezTo>
                    <a:pt x="1413" y="294"/>
                    <a:pt x="1337" y="269"/>
                    <a:pt x="1260" y="250"/>
                  </a:cubicBezTo>
                  <a:cubicBezTo>
                    <a:pt x="1223" y="239"/>
                    <a:pt x="1186" y="228"/>
                    <a:pt x="1152" y="215"/>
                  </a:cubicBezTo>
                  <a:cubicBezTo>
                    <a:pt x="1115" y="205"/>
                    <a:pt x="1082" y="193"/>
                    <a:pt x="1050" y="180"/>
                  </a:cubicBezTo>
                  <a:cubicBezTo>
                    <a:pt x="831" y="89"/>
                    <a:pt x="628" y="31"/>
                    <a:pt x="476" y="10"/>
                  </a:cubicBezTo>
                  <a:cubicBezTo>
                    <a:pt x="438" y="5"/>
                    <a:pt x="403" y="0"/>
                    <a:pt x="3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2213550" y="4535225"/>
              <a:ext cx="53125" cy="32400"/>
            </a:xfrm>
            <a:custGeom>
              <a:avLst/>
              <a:gdLst/>
              <a:ahLst/>
              <a:cxnLst/>
              <a:rect l="l" t="t" r="r" b="b"/>
              <a:pathLst>
                <a:path w="2125" h="1296" extrusionOk="0">
                  <a:moveTo>
                    <a:pt x="1462" y="0"/>
                  </a:moveTo>
                  <a:cubicBezTo>
                    <a:pt x="1278" y="0"/>
                    <a:pt x="1054" y="94"/>
                    <a:pt x="876" y="94"/>
                  </a:cubicBezTo>
                  <a:cubicBezTo>
                    <a:pt x="874" y="94"/>
                    <a:pt x="873" y="94"/>
                    <a:pt x="871" y="94"/>
                  </a:cubicBezTo>
                  <a:cubicBezTo>
                    <a:pt x="782" y="93"/>
                    <a:pt x="698" y="92"/>
                    <a:pt x="620" y="92"/>
                  </a:cubicBezTo>
                  <a:cubicBezTo>
                    <a:pt x="368" y="92"/>
                    <a:pt x="186" y="107"/>
                    <a:pt x="158" y="192"/>
                  </a:cubicBezTo>
                  <a:cubicBezTo>
                    <a:pt x="62" y="479"/>
                    <a:pt x="114" y="446"/>
                    <a:pt x="152" y="468"/>
                  </a:cubicBezTo>
                  <a:cubicBezTo>
                    <a:pt x="102" y="498"/>
                    <a:pt x="46" y="567"/>
                    <a:pt x="6" y="692"/>
                  </a:cubicBezTo>
                  <a:cubicBezTo>
                    <a:pt x="1" y="708"/>
                    <a:pt x="10" y="714"/>
                    <a:pt x="29" y="714"/>
                  </a:cubicBezTo>
                  <a:cubicBezTo>
                    <a:pt x="117" y="714"/>
                    <a:pt x="421" y="574"/>
                    <a:pt x="551" y="574"/>
                  </a:cubicBezTo>
                  <a:cubicBezTo>
                    <a:pt x="565" y="574"/>
                    <a:pt x="576" y="576"/>
                    <a:pt x="585" y="579"/>
                  </a:cubicBezTo>
                  <a:cubicBezTo>
                    <a:pt x="865" y="671"/>
                    <a:pt x="999" y="1004"/>
                    <a:pt x="1166" y="1088"/>
                  </a:cubicBezTo>
                  <a:cubicBezTo>
                    <a:pt x="1426" y="1217"/>
                    <a:pt x="1580" y="1296"/>
                    <a:pt x="1687" y="1296"/>
                  </a:cubicBezTo>
                  <a:cubicBezTo>
                    <a:pt x="1831" y="1296"/>
                    <a:pt x="1891" y="1155"/>
                    <a:pt x="2007" y="805"/>
                  </a:cubicBezTo>
                  <a:cubicBezTo>
                    <a:pt x="2125" y="441"/>
                    <a:pt x="1918" y="130"/>
                    <a:pt x="1580" y="17"/>
                  </a:cubicBezTo>
                  <a:cubicBezTo>
                    <a:pt x="1543" y="5"/>
                    <a:pt x="1504" y="0"/>
                    <a:pt x="1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2135950" y="4520625"/>
              <a:ext cx="61275" cy="31650"/>
            </a:xfrm>
            <a:custGeom>
              <a:avLst/>
              <a:gdLst/>
              <a:ahLst/>
              <a:cxnLst/>
              <a:rect l="l" t="t" r="r" b="b"/>
              <a:pathLst>
                <a:path w="2451" h="1266" extrusionOk="0">
                  <a:moveTo>
                    <a:pt x="1635" y="0"/>
                  </a:moveTo>
                  <a:cubicBezTo>
                    <a:pt x="1511" y="0"/>
                    <a:pt x="1381" y="42"/>
                    <a:pt x="1252" y="89"/>
                  </a:cubicBezTo>
                  <a:cubicBezTo>
                    <a:pt x="1101" y="147"/>
                    <a:pt x="955" y="214"/>
                    <a:pt x="819" y="249"/>
                  </a:cubicBezTo>
                  <a:cubicBezTo>
                    <a:pt x="354" y="358"/>
                    <a:pt x="0" y="493"/>
                    <a:pt x="13" y="609"/>
                  </a:cubicBezTo>
                  <a:cubicBezTo>
                    <a:pt x="38" y="837"/>
                    <a:pt x="67" y="862"/>
                    <a:pt x="104" y="862"/>
                  </a:cubicBezTo>
                  <a:cubicBezTo>
                    <a:pt x="114" y="862"/>
                    <a:pt x="125" y="860"/>
                    <a:pt x="136" y="860"/>
                  </a:cubicBezTo>
                  <a:cubicBezTo>
                    <a:pt x="138" y="860"/>
                    <a:pt x="139" y="860"/>
                    <a:pt x="140" y="860"/>
                  </a:cubicBezTo>
                  <a:cubicBezTo>
                    <a:pt x="97" y="910"/>
                    <a:pt x="70" y="993"/>
                    <a:pt x="83" y="1125"/>
                  </a:cubicBezTo>
                  <a:cubicBezTo>
                    <a:pt x="84" y="1136"/>
                    <a:pt x="90" y="1141"/>
                    <a:pt x="98" y="1141"/>
                  </a:cubicBezTo>
                  <a:cubicBezTo>
                    <a:pt x="132" y="1141"/>
                    <a:pt x="217" y="1073"/>
                    <a:pt x="317" y="997"/>
                  </a:cubicBezTo>
                  <a:cubicBezTo>
                    <a:pt x="443" y="904"/>
                    <a:pt x="595" y="799"/>
                    <a:pt x="673" y="799"/>
                  </a:cubicBezTo>
                  <a:cubicBezTo>
                    <a:pt x="675" y="799"/>
                    <a:pt x="678" y="799"/>
                    <a:pt x="681" y="799"/>
                  </a:cubicBezTo>
                  <a:cubicBezTo>
                    <a:pt x="856" y="799"/>
                    <a:pt x="1012" y="869"/>
                    <a:pt x="1145" y="947"/>
                  </a:cubicBezTo>
                  <a:cubicBezTo>
                    <a:pt x="1214" y="986"/>
                    <a:pt x="1278" y="1028"/>
                    <a:pt x="1335" y="1061"/>
                  </a:cubicBezTo>
                  <a:cubicBezTo>
                    <a:pt x="1394" y="1095"/>
                    <a:pt x="1449" y="1122"/>
                    <a:pt x="1501" y="1135"/>
                  </a:cubicBezTo>
                  <a:cubicBezTo>
                    <a:pt x="1692" y="1178"/>
                    <a:pt x="1834" y="1219"/>
                    <a:pt x="1945" y="1243"/>
                  </a:cubicBezTo>
                  <a:cubicBezTo>
                    <a:pt x="2000" y="1255"/>
                    <a:pt x="2047" y="1262"/>
                    <a:pt x="2087" y="1265"/>
                  </a:cubicBezTo>
                  <a:cubicBezTo>
                    <a:pt x="2093" y="1265"/>
                    <a:pt x="2099" y="1265"/>
                    <a:pt x="2104" y="1265"/>
                  </a:cubicBezTo>
                  <a:cubicBezTo>
                    <a:pt x="2138" y="1265"/>
                    <a:pt x="2166" y="1260"/>
                    <a:pt x="2192" y="1253"/>
                  </a:cubicBezTo>
                  <a:cubicBezTo>
                    <a:pt x="2310" y="1212"/>
                    <a:pt x="2358" y="1062"/>
                    <a:pt x="2429" y="748"/>
                  </a:cubicBezTo>
                  <a:cubicBezTo>
                    <a:pt x="2451" y="655"/>
                    <a:pt x="2446" y="567"/>
                    <a:pt x="2422" y="483"/>
                  </a:cubicBezTo>
                  <a:cubicBezTo>
                    <a:pt x="2395" y="401"/>
                    <a:pt x="2346" y="325"/>
                    <a:pt x="2279" y="257"/>
                  </a:cubicBezTo>
                  <a:cubicBezTo>
                    <a:pt x="2146" y="125"/>
                    <a:pt x="1935" y="31"/>
                    <a:pt x="1697" y="4"/>
                  </a:cubicBezTo>
                  <a:cubicBezTo>
                    <a:pt x="1676" y="1"/>
                    <a:pt x="1656" y="0"/>
                    <a:pt x="163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2063975" y="4528500"/>
              <a:ext cx="50350" cy="37825"/>
            </a:xfrm>
            <a:custGeom>
              <a:avLst/>
              <a:gdLst/>
              <a:ahLst/>
              <a:cxnLst/>
              <a:rect l="l" t="t" r="r" b="b"/>
              <a:pathLst>
                <a:path w="2014" h="1513" extrusionOk="0">
                  <a:moveTo>
                    <a:pt x="1247" y="0"/>
                  </a:moveTo>
                  <a:cubicBezTo>
                    <a:pt x="1174" y="0"/>
                    <a:pt x="1100" y="13"/>
                    <a:pt x="1026" y="37"/>
                  </a:cubicBezTo>
                  <a:cubicBezTo>
                    <a:pt x="835" y="100"/>
                    <a:pt x="698" y="387"/>
                    <a:pt x="527" y="514"/>
                  </a:cubicBezTo>
                  <a:cubicBezTo>
                    <a:pt x="237" y="729"/>
                    <a:pt x="0" y="898"/>
                    <a:pt x="38" y="1009"/>
                  </a:cubicBezTo>
                  <a:cubicBezTo>
                    <a:pt x="105" y="1209"/>
                    <a:pt x="134" y="1242"/>
                    <a:pt x="160" y="1242"/>
                  </a:cubicBezTo>
                  <a:cubicBezTo>
                    <a:pt x="172" y="1242"/>
                    <a:pt x="182" y="1236"/>
                    <a:pt x="195" y="1235"/>
                  </a:cubicBezTo>
                  <a:lnTo>
                    <a:pt x="195" y="1235"/>
                  </a:lnTo>
                  <a:cubicBezTo>
                    <a:pt x="173" y="1288"/>
                    <a:pt x="171" y="1375"/>
                    <a:pt x="212" y="1500"/>
                  </a:cubicBezTo>
                  <a:cubicBezTo>
                    <a:pt x="215" y="1509"/>
                    <a:pt x="219" y="1513"/>
                    <a:pt x="225" y="1513"/>
                  </a:cubicBezTo>
                  <a:cubicBezTo>
                    <a:pt x="285" y="1513"/>
                    <a:pt x="485" y="1105"/>
                    <a:pt x="590" y="1070"/>
                  </a:cubicBezTo>
                  <a:cubicBezTo>
                    <a:pt x="641" y="1053"/>
                    <a:pt x="693" y="1047"/>
                    <a:pt x="745" y="1047"/>
                  </a:cubicBezTo>
                  <a:cubicBezTo>
                    <a:pt x="945" y="1047"/>
                    <a:pt x="1147" y="1145"/>
                    <a:pt x="1290" y="1145"/>
                  </a:cubicBezTo>
                  <a:cubicBezTo>
                    <a:pt x="1305" y="1145"/>
                    <a:pt x="1319" y="1144"/>
                    <a:pt x="1332" y="1141"/>
                  </a:cubicBezTo>
                  <a:cubicBezTo>
                    <a:pt x="1973" y="1031"/>
                    <a:pt x="2014" y="1034"/>
                    <a:pt x="1812" y="421"/>
                  </a:cubicBezTo>
                  <a:cubicBezTo>
                    <a:pt x="1719" y="142"/>
                    <a:pt x="1494" y="0"/>
                    <a:pt x="12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2015325" y="4556875"/>
              <a:ext cx="28225" cy="32350"/>
            </a:xfrm>
            <a:custGeom>
              <a:avLst/>
              <a:gdLst/>
              <a:ahLst/>
              <a:cxnLst/>
              <a:rect l="l" t="t" r="r" b="b"/>
              <a:pathLst>
                <a:path w="1129" h="1294" extrusionOk="0">
                  <a:moveTo>
                    <a:pt x="296" y="1"/>
                  </a:moveTo>
                  <a:cubicBezTo>
                    <a:pt x="262" y="1"/>
                    <a:pt x="231" y="9"/>
                    <a:pt x="205" y="26"/>
                  </a:cubicBezTo>
                  <a:cubicBezTo>
                    <a:pt x="128" y="75"/>
                    <a:pt x="169" y="322"/>
                    <a:pt x="128" y="427"/>
                  </a:cubicBezTo>
                  <a:cubicBezTo>
                    <a:pt x="58" y="607"/>
                    <a:pt x="1" y="747"/>
                    <a:pt x="65" y="847"/>
                  </a:cubicBezTo>
                  <a:cubicBezTo>
                    <a:pt x="182" y="1028"/>
                    <a:pt x="210" y="1055"/>
                    <a:pt x="224" y="1055"/>
                  </a:cubicBezTo>
                  <a:cubicBezTo>
                    <a:pt x="229" y="1055"/>
                    <a:pt x="232" y="1051"/>
                    <a:pt x="238" y="1050"/>
                  </a:cubicBezTo>
                  <a:cubicBezTo>
                    <a:pt x="248" y="1097"/>
                    <a:pt x="281" y="1173"/>
                    <a:pt x="353" y="1282"/>
                  </a:cubicBezTo>
                  <a:cubicBezTo>
                    <a:pt x="359" y="1290"/>
                    <a:pt x="363" y="1294"/>
                    <a:pt x="366" y="1294"/>
                  </a:cubicBezTo>
                  <a:cubicBezTo>
                    <a:pt x="398" y="1294"/>
                    <a:pt x="342" y="945"/>
                    <a:pt x="384" y="917"/>
                  </a:cubicBezTo>
                  <a:cubicBezTo>
                    <a:pt x="403" y="905"/>
                    <a:pt x="424" y="901"/>
                    <a:pt x="448" y="901"/>
                  </a:cubicBezTo>
                  <a:cubicBezTo>
                    <a:pt x="559" y="901"/>
                    <a:pt x="717" y="1002"/>
                    <a:pt x="793" y="1002"/>
                  </a:cubicBezTo>
                  <a:cubicBezTo>
                    <a:pt x="799" y="1002"/>
                    <a:pt x="804" y="1001"/>
                    <a:pt x="809" y="1000"/>
                  </a:cubicBezTo>
                  <a:cubicBezTo>
                    <a:pt x="1105" y="921"/>
                    <a:pt x="1129" y="925"/>
                    <a:pt x="778" y="385"/>
                  </a:cubicBezTo>
                  <a:cubicBezTo>
                    <a:pt x="610" y="131"/>
                    <a:pt x="429" y="1"/>
                    <a:pt x="2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34"/>
          <p:cNvGrpSpPr/>
          <p:nvPr/>
        </p:nvGrpSpPr>
        <p:grpSpPr>
          <a:xfrm>
            <a:off x="3213725" y="2624900"/>
            <a:ext cx="444725" cy="154075"/>
            <a:chOff x="3808475" y="2317075"/>
            <a:chExt cx="444725" cy="154075"/>
          </a:xfrm>
        </p:grpSpPr>
        <p:sp>
          <p:nvSpPr>
            <p:cNvPr id="958" name="Google Shape;958;p34"/>
            <p:cNvSpPr/>
            <p:nvPr/>
          </p:nvSpPr>
          <p:spPr>
            <a:xfrm>
              <a:off x="3808475" y="2347950"/>
              <a:ext cx="81750" cy="123200"/>
            </a:xfrm>
            <a:custGeom>
              <a:avLst/>
              <a:gdLst/>
              <a:ahLst/>
              <a:cxnLst/>
              <a:rect l="l" t="t" r="r" b="b"/>
              <a:pathLst>
                <a:path w="3270" h="4928" extrusionOk="0">
                  <a:moveTo>
                    <a:pt x="2998" y="0"/>
                  </a:moveTo>
                  <a:cubicBezTo>
                    <a:pt x="2949" y="0"/>
                    <a:pt x="2899" y="50"/>
                    <a:pt x="2852" y="139"/>
                  </a:cubicBezTo>
                  <a:cubicBezTo>
                    <a:pt x="2840" y="162"/>
                    <a:pt x="2827" y="187"/>
                    <a:pt x="2814" y="214"/>
                  </a:cubicBezTo>
                  <a:cubicBezTo>
                    <a:pt x="2801" y="242"/>
                    <a:pt x="2790" y="272"/>
                    <a:pt x="2777" y="304"/>
                  </a:cubicBezTo>
                  <a:cubicBezTo>
                    <a:pt x="2765" y="337"/>
                    <a:pt x="2750" y="370"/>
                    <a:pt x="2737" y="406"/>
                  </a:cubicBezTo>
                  <a:cubicBezTo>
                    <a:pt x="2730" y="425"/>
                    <a:pt x="2723" y="443"/>
                    <a:pt x="2717" y="462"/>
                  </a:cubicBezTo>
                  <a:cubicBezTo>
                    <a:pt x="2710" y="482"/>
                    <a:pt x="2704" y="502"/>
                    <a:pt x="2695" y="521"/>
                  </a:cubicBezTo>
                  <a:cubicBezTo>
                    <a:pt x="2639" y="682"/>
                    <a:pt x="2576" y="869"/>
                    <a:pt x="2502" y="1077"/>
                  </a:cubicBezTo>
                  <a:cubicBezTo>
                    <a:pt x="2428" y="1282"/>
                    <a:pt x="2344" y="1504"/>
                    <a:pt x="2245" y="1734"/>
                  </a:cubicBezTo>
                  <a:cubicBezTo>
                    <a:pt x="2238" y="1751"/>
                    <a:pt x="2232" y="1768"/>
                    <a:pt x="2223" y="1786"/>
                  </a:cubicBezTo>
                  <a:cubicBezTo>
                    <a:pt x="2217" y="1803"/>
                    <a:pt x="2208" y="1819"/>
                    <a:pt x="2202" y="1836"/>
                  </a:cubicBezTo>
                  <a:cubicBezTo>
                    <a:pt x="2187" y="1870"/>
                    <a:pt x="2174" y="1905"/>
                    <a:pt x="2159" y="1939"/>
                  </a:cubicBezTo>
                  <a:cubicBezTo>
                    <a:pt x="2144" y="1975"/>
                    <a:pt x="2130" y="2008"/>
                    <a:pt x="2115" y="2044"/>
                  </a:cubicBezTo>
                  <a:cubicBezTo>
                    <a:pt x="2109" y="2061"/>
                    <a:pt x="2100" y="2078"/>
                    <a:pt x="2093" y="2095"/>
                  </a:cubicBezTo>
                  <a:cubicBezTo>
                    <a:pt x="2085" y="2113"/>
                    <a:pt x="2078" y="2131"/>
                    <a:pt x="2071" y="2148"/>
                  </a:cubicBezTo>
                  <a:cubicBezTo>
                    <a:pt x="2056" y="2183"/>
                    <a:pt x="2041" y="2219"/>
                    <a:pt x="2026" y="2254"/>
                  </a:cubicBezTo>
                  <a:cubicBezTo>
                    <a:pt x="2010" y="2289"/>
                    <a:pt x="1996" y="2325"/>
                    <a:pt x="1980" y="2359"/>
                  </a:cubicBezTo>
                  <a:lnTo>
                    <a:pt x="1956" y="2413"/>
                  </a:lnTo>
                  <a:lnTo>
                    <a:pt x="1939" y="2453"/>
                  </a:lnTo>
                  <a:cubicBezTo>
                    <a:pt x="1931" y="2449"/>
                    <a:pt x="1922" y="2445"/>
                    <a:pt x="1913" y="2442"/>
                  </a:cubicBezTo>
                  <a:cubicBezTo>
                    <a:pt x="1894" y="2434"/>
                    <a:pt x="1872" y="2426"/>
                    <a:pt x="1852" y="2416"/>
                  </a:cubicBezTo>
                  <a:cubicBezTo>
                    <a:pt x="1810" y="2399"/>
                    <a:pt x="1768" y="2383"/>
                    <a:pt x="1733" y="2364"/>
                  </a:cubicBezTo>
                  <a:cubicBezTo>
                    <a:pt x="1657" y="2327"/>
                    <a:pt x="1591" y="2293"/>
                    <a:pt x="1555" y="2261"/>
                  </a:cubicBezTo>
                  <a:cubicBezTo>
                    <a:pt x="1534" y="2243"/>
                    <a:pt x="1513" y="2224"/>
                    <a:pt x="1493" y="2206"/>
                  </a:cubicBezTo>
                  <a:cubicBezTo>
                    <a:pt x="1483" y="2196"/>
                    <a:pt x="1473" y="2187"/>
                    <a:pt x="1464" y="2177"/>
                  </a:cubicBezTo>
                  <a:lnTo>
                    <a:pt x="1435" y="2149"/>
                  </a:lnTo>
                  <a:cubicBezTo>
                    <a:pt x="1400" y="2110"/>
                    <a:pt x="1365" y="2073"/>
                    <a:pt x="1333" y="2034"/>
                  </a:cubicBezTo>
                  <a:cubicBezTo>
                    <a:pt x="1303" y="1993"/>
                    <a:pt x="1273" y="1954"/>
                    <a:pt x="1246" y="1916"/>
                  </a:cubicBezTo>
                  <a:cubicBezTo>
                    <a:pt x="1233" y="1896"/>
                    <a:pt x="1219" y="1876"/>
                    <a:pt x="1207" y="1857"/>
                  </a:cubicBezTo>
                  <a:cubicBezTo>
                    <a:pt x="1195" y="1836"/>
                    <a:pt x="1183" y="1817"/>
                    <a:pt x="1171" y="1799"/>
                  </a:cubicBezTo>
                  <a:cubicBezTo>
                    <a:pt x="1159" y="1779"/>
                    <a:pt x="1148" y="1761"/>
                    <a:pt x="1136" y="1742"/>
                  </a:cubicBezTo>
                  <a:lnTo>
                    <a:pt x="1104" y="1686"/>
                  </a:lnTo>
                  <a:cubicBezTo>
                    <a:pt x="1083" y="1648"/>
                    <a:pt x="1062" y="1613"/>
                    <a:pt x="1042" y="1580"/>
                  </a:cubicBezTo>
                  <a:cubicBezTo>
                    <a:pt x="1021" y="1545"/>
                    <a:pt x="1003" y="1513"/>
                    <a:pt x="984" y="1481"/>
                  </a:cubicBezTo>
                  <a:cubicBezTo>
                    <a:pt x="966" y="1450"/>
                    <a:pt x="944" y="1420"/>
                    <a:pt x="925" y="1393"/>
                  </a:cubicBezTo>
                  <a:cubicBezTo>
                    <a:pt x="908" y="1368"/>
                    <a:pt x="890" y="1343"/>
                    <a:pt x="873" y="1321"/>
                  </a:cubicBezTo>
                  <a:cubicBezTo>
                    <a:pt x="855" y="1296"/>
                    <a:pt x="839" y="1274"/>
                    <a:pt x="825" y="1252"/>
                  </a:cubicBezTo>
                  <a:cubicBezTo>
                    <a:pt x="794" y="1207"/>
                    <a:pt x="766" y="1165"/>
                    <a:pt x="739" y="1124"/>
                  </a:cubicBezTo>
                  <a:cubicBezTo>
                    <a:pt x="687" y="1044"/>
                    <a:pt x="640" y="976"/>
                    <a:pt x="602" y="914"/>
                  </a:cubicBezTo>
                  <a:cubicBezTo>
                    <a:pt x="584" y="882"/>
                    <a:pt x="565" y="856"/>
                    <a:pt x="548" y="831"/>
                  </a:cubicBezTo>
                  <a:cubicBezTo>
                    <a:pt x="532" y="805"/>
                    <a:pt x="515" y="780"/>
                    <a:pt x="500" y="761"/>
                  </a:cubicBezTo>
                  <a:cubicBezTo>
                    <a:pt x="486" y="740"/>
                    <a:pt x="472" y="720"/>
                    <a:pt x="457" y="704"/>
                  </a:cubicBezTo>
                  <a:cubicBezTo>
                    <a:pt x="451" y="697"/>
                    <a:pt x="445" y="688"/>
                    <a:pt x="438" y="682"/>
                  </a:cubicBezTo>
                  <a:cubicBezTo>
                    <a:pt x="431" y="675"/>
                    <a:pt x="425" y="666"/>
                    <a:pt x="419" y="661"/>
                  </a:cubicBezTo>
                  <a:cubicBezTo>
                    <a:pt x="375" y="615"/>
                    <a:pt x="334" y="596"/>
                    <a:pt x="289" y="596"/>
                  </a:cubicBezTo>
                  <a:cubicBezTo>
                    <a:pt x="233" y="596"/>
                    <a:pt x="171" y="625"/>
                    <a:pt x="87" y="671"/>
                  </a:cubicBezTo>
                  <a:cubicBezTo>
                    <a:pt x="42" y="695"/>
                    <a:pt x="16" y="743"/>
                    <a:pt x="6" y="807"/>
                  </a:cubicBezTo>
                  <a:cubicBezTo>
                    <a:pt x="3" y="839"/>
                    <a:pt x="1" y="877"/>
                    <a:pt x="5" y="919"/>
                  </a:cubicBezTo>
                  <a:cubicBezTo>
                    <a:pt x="9" y="961"/>
                    <a:pt x="19" y="1005"/>
                    <a:pt x="32" y="1053"/>
                  </a:cubicBezTo>
                  <a:cubicBezTo>
                    <a:pt x="84" y="1245"/>
                    <a:pt x="207" y="1485"/>
                    <a:pt x="388" y="1713"/>
                  </a:cubicBezTo>
                  <a:cubicBezTo>
                    <a:pt x="414" y="1746"/>
                    <a:pt x="443" y="1778"/>
                    <a:pt x="472" y="1809"/>
                  </a:cubicBezTo>
                  <a:cubicBezTo>
                    <a:pt x="504" y="1841"/>
                    <a:pt x="536" y="1870"/>
                    <a:pt x="569" y="1901"/>
                  </a:cubicBezTo>
                  <a:cubicBezTo>
                    <a:pt x="585" y="1916"/>
                    <a:pt x="602" y="1931"/>
                    <a:pt x="621" y="1945"/>
                  </a:cubicBezTo>
                  <a:cubicBezTo>
                    <a:pt x="638" y="1959"/>
                    <a:pt x="655" y="1974"/>
                    <a:pt x="674" y="1987"/>
                  </a:cubicBezTo>
                  <a:cubicBezTo>
                    <a:pt x="710" y="2015"/>
                    <a:pt x="746" y="2041"/>
                    <a:pt x="783" y="2068"/>
                  </a:cubicBezTo>
                  <a:cubicBezTo>
                    <a:pt x="820" y="2094"/>
                    <a:pt x="858" y="2120"/>
                    <a:pt x="895" y="2146"/>
                  </a:cubicBezTo>
                  <a:cubicBezTo>
                    <a:pt x="913" y="2158"/>
                    <a:pt x="930" y="2170"/>
                    <a:pt x="949" y="2183"/>
                  </a:cubicBezTo>
                  <a:lnTo>
                    <a:pt x="1006" y="2219"/>
                  </a:lnTo>
                  <a:cubicBezTo>
                    <a:pt x="1044" y="2243"/>
                    <a:pt x="1078" y="2267"/>
                    <a:pt x="1115" y="2293"/>
                  </a:cubicBezTo>
                  <a:cubicBezTo>
                    <a:pt x="1151" y="2318"/>
                    <a:pt x="1186" y="2341"/>
                    <a:pt x="1219" y="2366"/>
                  </a:cubicBezTo>
                  <a:cubicBezTo>
                    <a:pt x="1437" y="2524"/>
                    <a:pt x="1643" y="2651"/>
                    <a:pt x="1804" y="2734"/>
                  </a:cubicBezTo>
                  <a:cubicBezTo>
                    <a:pt x="1688" y="2962"/>
                    <a:pt x="1557" y="3183"/>
                    <a:pt x="1406" y="3377"/>
                  </a:cubicBezTo>
                  <a:cubicBezTo>
                    <a:pt x="1249" y="3581"/>
                    <a:pt x="1085" y="3765"/>
                    <a:pt x="928" y="3924"/>
                  </a:cubicBezTo>
                  <a:cubicBezTo>
                    <a:pt x="771" y="4083"/>
                    <a:pt x="621" y="4219"/>
                    <a:pt x="491" y="4329"/>
                  </a:cubicBezTo>
                  <a:cubicBezTo>
                    <a:pt x="230" y="4549"/>
                    <a:pt x="56" y="4673"/>
                    <a:pt x="73" y="4703"/>
                  </a:cubicBezTo>
                  <a:cubicBezTo>
                    <a:pt x="105" y="4760"/>
                    <a:pt x="139" y="4781"/>
                    <a:pt x="176" y="4781"/>
                  </a:cubicBezTo>
                  <a:cubicBezTo>
                    <a:pt x="184" y="4781"/>
                    <a:pt x="193" y="4780"/>
                    <a:pt x="202" y="4778"/>
                  </a:cubicBezTo>
                  <a:cubicBezTo>
                    <a:pt x="247" y="4766"/>
                    <a:pt x="298" y="4731"/>
                    <a:pt x="354" y="4697"/>
                  </a:cubicBezTo>
                  <a:lnTo>
                    <a:pt x="354" y="4697"/>
                  </a:lnTo>
                  <a:cubicBezTo>
                    <a:pt x="311" y="4739"/>
                    <a:pt x="274" y="4781"/>
                    <a:pt x="254" y="4819"/>
                  </a:cubicBezTo>
                  <a:cubicBezTo>
                    <a:pt x="234" y="4859"/>
                    <a:pt x="229" y="4896"/>
                    <a:pt x="246" y="4926"/>
                  </a:cubicBezTo>
                  <a:cubicBezTo>
                    <a:pt x="247" y="4927"/>
                    <a:pt x="248" y="4928"/>
                    <a:pt x="251" y="4928"/>
                  </a:cubicBezTo>
                  <a:cubicBezTo>
                    <a:pt x="259" y="4928"/>
                    <a:pt x="274" y="4921"/>
                    <a:pt x="295" y="4908"/>
                  </a:cubicBezTo>
                  <a:cubicBezTo>
                    <a:pt x="310" y="4898"/>
                    <a:pt x="326" y="4887"/>
                    <a:pt x="347" y="4873"/>
                  </a:cubicBezTo>
                  <a:cubicBezTo>
                    <a:pt x="355" y="4867"/>
                    <a:pt x="366" y="4859"/>
                    <a:pt x="377" y="4851"/>
                  </a:cubicBezTo>
                  <a:cubicBezTo>
                    <a:pt x="389" y="4843"/>
                    <a:pt x="399" y="4833"/>
                    <a:pt x="411" y="4824"/>
                  </a:cubicBezTo>
                  <a:cubicBezTo>
                    <a:pt x="434" y="4806"/>
                    <a:pt x="460" y="4785"/>
                    <a:pt x="486" y="4763"/>
                  </a:cubicBezTo>
                  <a:cubicBezTo>
                    <a:pt x="499" y="4752"/>
                    <a:pt x="513" y="4739"/>
                    <a:pt x="528" y="4727"/>
                  </a:cubicBezTo>
                  <a:cubicBezTo>
                    <a:pt x="541" y="4715"/>
                    <a:pt x="556" y="4701"/>
                    <a:pt x="571" y="4689"/>
                  </a:cubicBezTo>
                  <a:cubicBezTo>
                    <a:pt x="599" y="4664"/>
                    <a:pt x="630" y="4637"/>
                    <a:pt x="660" y="4609"/>
                  </a:cubicBezTo>
                  <a:cubicBezTo>
                    <a:pt x="692" y="4581"/>
                    <a:pt x="722" y="4550"/>
                    <a:pt x="753" y="4521"/>
                  </a:cubicBezTo>
                  <a:cubicBezTo>
                    <a:pt x="769" y="4506"/>
                    <a:pt x="784" y="4490"/>
                    <a:pt x="800" y="4475"/>
                  </a:cubicBezTo>
                  <a:cubicBezTo>
                    <a:pt x="815" y="4459"/>
                    <a:pt x="831" y="4442"/>
                    <a:pt x="847" y="4426"/>
                  </a:cubicBezTo>
                  <a:cubicBezTo>
                    <a:pt x="879" y="4394"/>
                    <a:pt x="910" y="4362"/>
                    <a:pt x="940" y="4331"/>
                  </a:cubicBezTo>
                  <a:cubicBezTo>
                    <a:pt x="1000" y="4265"/>
                    <a:pt x="1061" y="4202"/>
                    <a:pt x="1115" y="4139"/>
                  </a:cubicBezTo>
                  <a:cubicBezTo>
                    <a:pt x="1142" y="4108"/>
                    <a:pt x="1170" y="4078"/>
                    <a:pt x="1193" y="4049"/>
                  </a:cubicBezTo>
                  <a:cubicBezTo>
                    <a:pt x="1219" y="4019"/>
                    <a:pt x="1244" y="3992"/>
                    <a:pt x="1266" y="3965"/>
                  </a:cubicBezTo>
                  <a:cubicBezTo>
                    <a:pt x="1314" y="3915"/>
                    <a:pt x="1352" y="3869"/>
                    <a:pt x="1386" y="3834"/>
                  </a:cubicBezTo>
                  <a:cubicBezTo>
                    <a:pt x="1540" y="3675"/>
                    <a:pt x="1685" y="3524"/>
                    <a:pt x="1822" y="3377"/>
                  </a:cubicBezTo>
                  <a:cubicBezTo>
                    <a:pt x="1958" y="3229"/>
                    <a:pt x="2083" y="3085"/>
                    <a:pt x="2200" y="2945"/>
                  </a:cubicBezTo>
                  <a:lnTo>
                    <a:pt x="2284" y="2841"/>
                  </a:lnTo>
                  <a:cubicBezTo>
                    <a:pt x="2313" y="2805"/>
                    <a:pt x="2337" y="2771"/>
                    <a:pt x="2363" y="2738"/>
                  </a:cubicBezTo>
                  <a:cubicBezTo>
                    <a:pt x="2417" y="2670"/>
                    <a:pt x="2464" y="2600"/>
                    <a:pt x="2511" y="2535"/>
                  </a:cubicBezTo>
                  <a:cubicBezTo>
                    <a:pt x="2534" y="2501"/>
                    <a:pt x="2555" y="2467"/>
                    <a:pt x="2577" y="2434"/>
                  </a:cubicBezTo>
                  <a:cubicBezTo>
                    <a:pt x="2598" y="2400"/>
                    <a:pt x="2620" y="2368"/>
                    <a:pt x="2638" y="2335"/>
                  </a:cubicBezTo>
                  <a:cubicBezTo>
                    <a:pt x="2676" y="2268"/>
                    <a:pt x="2713" y="2204"/>
                    <a:pt x="2744" y="2139"/>
                  </a:cubicBezTo>
                  <a:cubicBezTo>
                    <a:pt x="2858" y="1907"/>
                    <a:pt x="2944" y="1693"/>
                    <a:pt x="3014" y="1503"/>
                  </a:cubicBezTo>
                  <a:cubicBezTo>
                    <a:pt x="3046" y="1408"/>
                    <a:pt x="3079" y="1317"/>
                    <a:pt x="3103" y="1234"/>
                  </a:cubicBezTo>
                  <a:cubicBezTo>
                    <a:pt x="3130" y="1149"/>
                    <a:pt x="3151" y="1069"/>
                    <a:pt x="3169" y="995"/>
                  </a:cubicBezTo>
                  <a:cubicBezTo>
                    <a:pt x="3243" y="700"/>
                    <a:pt x="3267" y="488"/>
                    <a:pt x="3269" y="342"/>
                  </a:cubicBezTo>
                  <a:cubicBezTo>
                    <a:pt x="3270" y="195"/>
                    <a:pt x="3245" y="112"/>
                    <a:pt x="3202" y="65"/>
                  </a:cubicBezTo>
                  <a:cubicBezTo>
                    <a:pt x="3153" y="20"/>
                    <a:pt x="3088" y="8"/>
                    <a:pt x="3002" y="0"/>
                  </a:cubicBezTo>
                  <a:cubicBezTo>
                    <a:pt x="3001" y="0"/>
                    <a:pt x="2999" y="0"/>
                    <a:pt x="29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3899150" y="2367475"/>
              <a:ext cx="59675" cy="18800"/>
            </a:xfrm>
            <a:custGeom>
              <a:avLst/>
              <a:gdLst/>
              <a:ahLst/>
              <a:cxnLst/>
              <a:rect l="l" t="t" r="r" b="b"/>
              <a:pathLst>
                <a:path w="2387" h="752" extrusionOk="0">
                  <a:moveTo>
                    <a:pt x="2330" y="0"/>
                  </a:moveTo>
                  <a:cubicBezTo>
                    <a:pt x="2253" y="0"/>
                    <a:pt x="1874" y="203"/>
                    <a:pt x="1735" y="214"/>
                  </a:cubicBezTo>
                  <a:cubicBezTo>
                    <a:pt x="1697" y="217"/>
                    <a:pt x="1659" y="219"/>
                    <a:pt x="1622" y="219"/>
                  </a:cubicBezTo>
                  <a:cubicBezTo>
                    <a:pt x="1324" y="219"/>
                    <a:pt x="1072" y="125"/>
                    <a:pt x="874" y="125"/>
                  </a:cubicBezTo>
                  <a:cubicBezTo>
                    <a:pt x="870" y="125"/>
                    <a:pt x="866" y="125"/>
                    <a:pt x="862" y="125"/>
                  </a:cubicBezTo>
                  <a:cubicBezTo>
                    <a:pt x="49" y="141"/>
                    <a:pt x="0" y="136"/>
                    <a:pt x="28" y="481"/>
                  </a:cubicBezTo>
                  <a:cubicBezTo>
                    <a:pt x="43" y="657"/>
                    <a:pt x="315" y="751"/>
                    <a:pt x="664" y="751"/>
                  </a:cubicBezTo>
                  <a:cubicBezTo>
                    <a:pt x="722" y="751"/>
                    <a:pt x="781" y="749"/>
                    <a:pt x="842" y="744"/>
                  </a:cubicBezTo>
                  <a:cubicBezTo>
                    <a:pt x="1094" y="723"/>
                    <a:pt x="1365" y="577"/>
                    <a:pt x="1614" y="520"/>
                  </a:cubicBezTo>
                  <a:cubicBezTo>
                    <a:pt x="2040" y="426"/>
                    <a:pt x="2386" y="348"/>
                    <a:pt x="2381" y="286"/>
                  </a:cubicBezTo>
                  <a:cubicBezTo>
                    <a:pt x="2371" y="167"/>
                    <a:pt x="2344" y="151"/>
                    <a:pt x="2310" y="151"/>
                  </a:cubicBezTo>
                  <a:cubicBezTo>
                    <a:pt x="2297" y="151"/>
                    <a:pt x="2284" y="153"/>
                    <a:pt x="2270" y="153"/>
                  </a:cubicBezTo>
                  <a:cubicBezTo>
                    <a:pt x="2317" y="125"/>
                    <a:pt x="2349" y="79"/>
                    <a:pt x="2343" y="8"/>
                  </a:cubicBezTo>
                  <a:cubicBezTo>
                    <a:pt x="2343" y="2"/>
                    <a:pt x="2338" y="0"/>
                    <a:pt x="23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3890100" y="2387675"/>
              <a:ext cx="61650" cy="20950"/>
            </a:xfrm>
            <a:custGeom>
              <a:avLst/>
              <a:gdLst/>
              <a:ahLst/>
              <a:cxnLst/>
              <a:rect l="l" t="t" r="r" b="b"/>
              <a:pathLst>
                <a:path w="2466" h="838" extrusionOk="0">
                  <a:moveTo>
                    <a:pt x="2393" y="0"/>
                  </a:moveTo>
                  <a:cubicBezTo>
                    <a:pt x="2319" y="0"/>
                    <a:pt x="1932" y="227"/>
                    <a:pt x="1789" y="245"/>
                  </a:cubicBezTo>
                  <a:cubicBezTo>
                    <a:pt x="1724" y="253"/>
                    <a:pt x="1662" y="257"/>
                    <a:pt x="1601" y="257"/>
                  </a:cubicBezTo>
                  <a:cubicBezTo>
                    <a:pt x="1343" y="257"/>
                    <a:pt x="1118" y="197"/>
                    <a:pt x="936" y="197"/>
                  </a:cubicBezTo>
                  <a:cubicBezTo>
                    <a:pt x="920" y="197"/>
                    <a:pt x="903" y="198"/>
                    <a:pt x="887" y="199"/>
                  </a:cubicBezTo>
                  <a:cubicBezTo>
                    <a:pt x="51" y="256"/>
                    <a:pt x="0" y="254"/>
                    <a:pt x="46" y="596"/>
                  </a:cubicBezTo>
                  <a:cubicBezTo>
                    <a:pt x="67" y="757"/>
                    <a:pt x="306" y="838"/>
                    <a:pt x="623" y="838"/>
                  </a:cubicBezTo>
                  <a:cubicBezTo>
                    <a:pt x="709" y="838"/>
                    <a:pt x="801" y="832"/>
                    <a:pt x="895" y="820"/>
                  </a:cubicBezTo>
                  <a:cubicBezTo>
                    <a:pt x="1154" y="786"/>
                    <a:pt x="1426" y="627"/>
                    <a:pt x="1680" y="558"/>
                  </a:cubicBezTo>
                  <a:cubicBezTo>
                    <a:pt x="2115" y="441"/>
                    <a:pt x="2466" y="347"/>
                    <a:pt x="2458" y="285"/>
                  </a:cubicBezTo>
                  <a:cubicBezTo>
                    <a:pt x="2442" y="171"/>
                    <a:pt x="2415" y="154"/>
                    <a:pt x="2382" y="154"/>
                  </a:cubicBezTo>
                  <a:cubicBezTo>
                    <a:pt x="2368" y="154"/>
                    <a:pt x="2353" y="157"/>
                    <a:pt x="2337" y="157"/>
                  </a:cubicBezTo>
                  <a:cubicBezTo>
                    <a:pt x="2383" y="128"/>
                    <a:pt x="2415" y="80"/>
                    <a:pt x="2406" y="8"/>
                  </a:cubicBezTo>
                  <a:cubicBezTo>
                    <a:pt x="2405" y="3"/>
                    <a:pt x="2401" y="0"/>
                    <a:pt x="23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3968125" y="2357975"/>
              <a:ext cx="86000" cy="52050"/>
            </a:xfrm>
            <a:custGeom>
              <a:avLst/>
              <a:gdLst/>
              <a:ahLst/>
              <a:cxnLst/>
              <a:rect l="l" t="t" r="r" b="b"/>
              <a:pathLst>
                <a:path w="3440" h="2082" extrusionOk="0">
                  <a:moveTo>
                    <a:pt x="1906" y="522"/>
                  </a:moveTo>
                  <a:cubicBezTo>
                    <a:pt x="1906" y="522"/>
                    <a:pt x="1906" y="522"/>
                    <a:pt x="1906" y="522"/>
                  </a:cubicBezTo>
                  <a:lnTo>
                    <a:pt x="1906" y="523"/>
                  </a:lnTo>
                  <a:lnTo>
                    <a:pt x="1907" y="525"/>
                  </a:lnTo>
                  <a:lnTo>
                    <a:pt x="1909" y="528"/>
                  </a:lnTo>
                  <a:lnTo>
                    <a:pt x="1907" y="523"/>
                  </a:lnTo>
                  <a:cubicBezTo>
                    <a:pt x="1906" y="522"/>
                    <a:pt x="1906" y="522"/>
                    <a:pt x="1906" y="522"/>
                  </a:cubicBezTo>
                  <a:close/>
                  <a:moveTo>
                    <a:pt x="2949" y="0"/>
                  </a:moveTo>
                  <a:cubicBezTo>
                    <a:pt x="2938" y="0"/>
                    <a:pt x="2926" y="0"/>
                    <a:pt x="2916" y="1"/>
                  </a:cubicBezTo>
                  <a:cubicBezTo>
                    <a:pt x="2905" y="2"/>
                    <a:pt x="2894" y="4"/>
                    <a:pt x="2882" y="4"/>
                  </a:cubicBezTo>
                  <a:cubicBezTo>
                    <a:pt x="2861" y="8"/>
                    <a:pt x="2839" y="11"/>
                    <a:pt x="2819" y="17"/>
                  </a:cubicBezTo>
                  <a:cubicBezTo>
                    <a:pt x="2799" y="23"/>
                    <a:pt x="2777" y="29"/>
                    <a:pt x="2760" y="37"/>
                  </a:cubicBezTo>
                  <a:cubicBezTo>
                    <a:pt x="2751" y="40"/>
                    <a:pt x="2743" y="43"/>
                    <a:pt x="2734" y="47"/>
                  </a:cubicBezTo>
                  <a:cubicBezTo>
                    <a:pt x="2727" y="51"/>
                    <a:pt x="2718" y="55"/>
                    <a:pt x="2710" y="58"/>
                  </a:cubicBezTo>
                  <a:cubicBezTo>
                    <a:pt x="2648" y="87"/>
                    <a:pt x="2598" y="123"/>
                    <a:pt x="2554" y="155"/>
                  </a:cubicBezTo>
                  <a:cubicBezTo>
                    <a:pt x="2508" y="188"/>
                    <a:pt x="2473" y="220"/>
                    <a:pt x="2441" y="249"/>
                  </a:cubicBezTo>
                  <a:cubicBezTo>
                    <a:pt x="2370" y="316"/>
                    <a:pt x="2303" y="384"/>
                    <a:pt x="2242" y="453"/>
                  </a:cubicBezTo>
                  <a:cubicBezTo>
                    <a:pt x="2212" y="489"/>
                    <a:pt x="2181" y="523"/>
                    <a:pt x="2154" y="559"/>
                  </a:cubicBezTo>
                  <a:cubicBezTo>
                    <a:pt x="2148" y="566"/>
                    <a:pt x="2141" y="576"/>
                    <a:pt x="2135" y="585"/>
                  </a:cubicBezTo>
                  <a:lnTo>
                    <a:pt x="2124" y="597"/>
                  </a:lnTo>
                  <a:lnTo>
                    <a:pt x="2119" y="606"/>
                  </a:lnTo>
                  <a:cubicBezTo>
                    <a:pt x="2111" y="615"/>
                    <a:pt x="2103" y="624"/>
                    <a:pt x="2097" y="634"/>
                  </a:cubicBezTo>
                  <a:cubicBezTo>
                    <a:pt x="2040" y="708"/>
                    <a:pt x="2000" y="775"/>
                    <a:pt x="1971" y="823"/>
                  </a:cubicBezTo>
                  <a:cubicBezTo>
                    <a:pt x="1947" y="871"/>
                    <a:pt x="1928" y="912"/>
                    <a:pt x="1917" y="944"/>
                  </a:cubicBezTo>
                  <a:lnTo>
                    <a:pt x="1912" y="956"/>
                  </a:lnTo>
                  <a:lnTo>
                    <a:pt x="1911" y="962"/>
                  </a:lnTo>
                  <a:lnTo>
                    <a:pt x="1910" y="964"/>
                  </a:lnTo>
                  <a:lnTo>
                    <a:pt x="1910" y="966"/>
                  </a:lnTo>
                  <a:lnTo>
                    <a:pt x="1909" y="963"/>
                  </a:lnTo>
                  <a:cubicBezTo>
                    <a:pt x="1904" y="947"/>
                    <a:pt x="1898" y="929"/>
                    <a:pt x="1895" y="913"/>
                  </a:cubicBezTo>
                  <a:cubicBezTo>
                    <a:pt x="1889" y="880"/>
                    <a:pt x="1885" y="846"/>
                    <a:pt x="1885" y="815"/>
                  </a:cubicBezTo>
                  <a:cubicBezTo>
                    <a:pt x="1885" y="753"/>
                    <a:pt x="1894" y="698"/>
                    <a:pt x="1900" y="652"/>
                  </a:cubicBezTo>
                  <a:cubicBezTo>
                    <a:pt x="1907" y="607"/>
                    <a:pt x="1910" y="568"/>
                    <a:pt x="1907" y="538"/>
                  </a:cubicBezTo>
                  <a:cubicBezTo>
                    <a:pt x="1907" y="534"/>
                    <a:pt x="1907" y="532"/>
                    <a:pt x="1906" y="528"/>
                  </a:cubicBezTo>
                  <a:lnTo>
                    <a:pt x="1906" y="523"/>
                  </a:lnTo>
                  <a:lnTo>
                    <a:pt x="1902" y="513"/>
                  </a:lnTo>
                  <a:cubicBezTo>
                    <a:pt x="1890" y="479"/>
                    <a:pt x="1874" y="446"/>
                    <a:pt x="1856" y="414"/>
                  </a:cubicBezTo>
                  <a:cubicBezTo>
                    <a:pt x="1847" y="398"/>
                    <a:pt x="1837" y="380"/>
                    <a:pt x="1826" y="364"/>
                  </a:cubicBezTo>
                  <a:lnTo>
                    <a:pt x="1809" y="340"/>
                  </a:lnTo>
                  <a:cubicBezTo>
                    <a:pt x="1803" y="332"/>
                    <a:pt x="1797" y="322"/>
                    <a:pt x="1791" y="314"/>
                  </a:cubicBezTo>
                  <a:lnTo>
                    <a:pt x="1746" y="265"/>
                  </a:lnTo>
                  <a:cubicBezTo>
                    <a:pt x="1730" y="251"/>
                    <a:pt x="1714" y="236"/>
                    <a:pt x="1696" y="222"/>
                  </a:cubicBezTo>
                  <a:cubicBezTo>
                    <a:pt x="1628" y="169"/>
                    <a:pt x="1546" y="133"/>
                    <a:pt x="1461" y="115"/>
                  </a:cubicBezTo>
                  <a:cubicBezTo>
                    <a:pt x="1426" y="108"/>
                    <a:pt x="1390" y="104"/>
                    <a:pt x="1353" y="104"/>
                  </a:cubicBezTo>
                  <a:cubicBezTo>
                    <a:pt x="1304" y="104"/>
                    <a:pt x="1254" y="111"/>
                    <a:pt x="1207" y="123"/>
                  </a:cubicBezTo>
                  <a:cubicBezTo>
                    <a:pt x="1196" y="125"/>
                    <a:pt x="1185" y="128"/>
                    <a:pt x="1175" y="130"/>
                  </a:cubicBezTo>
                  <a:lnTo>
                    <a:pt x="1148" y="140"/>
                  </a:lnTo>
                  <a:cubicBezTo>
                    <a:pt x="1139" y="142"/>
                    <a:pt x="1130" y="146"/>
                    <a:pt x="1122" y="149"/>
                  </a:cubicBezTo>
                  <a:lnTo>
                    <a:pt x="1096" y="160"/>
                  </a:lnTo>
                  <a:lnTo>
                    <a:pt x="1071" y="171"/>
                  </a:lnTo>
                  <a:lnTo>
                    <a:pt x="1048" y="183"/>
                  </a:lnTo>
                  <a:lnTo>
                    <a:pt x="1025" y="195"/>
                  </a:lnTo>
                  <a:cubicBezTo>
                    <a:pt x="1017" y="199"/>
                    <a:pt x="1010" y="203"/>
                    <a:pt x="1003" y="206"/>
                  </a:cubicBezTo>
                  <a:cubicBezTo>
                    <a:pt x="948" y="241"/>
                    <a:pt x="899" y="276"/>
                    <a:pt x="854" y="314"/>
                  </a:cubicBezTo>
                  <a:cubicBezTo>
                    <a:pt x="811" y="351"/>
                    <a:pt x="773" y="389"/>
                    <a:pt x="738" y="429"/>
                  </a:cubicBezTo>
                  <a:lnTo>
                    <a:pt x="724" y="443"/>
                  </a:lnTo>
                  <a:lnTo>
                    <a:pt x="712" y="457"/>
                  </a:lnTo>
                  <a:cubicBezTo>
                    <a:pt x="704" y="466"/>
                    <a:pt x="697" y="474"/>
                    <a:pt x="690" y="484"/>
                  </a:cubicBezTo>
                  <a:cubicBezTo>
                    <a:pt x="676" y="499"/>
                    <a:pt x="664" y="515"/>
                    <a:pt x="650" y="529"/>
                  </a:cubicBezTo>
                  <a:cubicBezTo>
                    <a:pt x="626" y="88"/>
                    <a:pt x="542" y="40"/>
                    <a:pt x="371" y="37"/>
                  </a:cubicBezTo>
                  <a:cubicBezTo>
                    <a:pt x="370" y="37"/>
                    <a:pt x="370" y="37"/>
                    <a:pt x="369" y="37"/>
                  </a:cubicBezTo>
                  <a:cubicBezTo>
                    <a:pt x="222" y="37"/>
                    <a:pt x="97" y="787"/>
                    <a:pt x="24" y="1861"/>
                  </a:cubicBezTo>
                  <a:cubicBezTo>
                    <a:pt x="15" y="1904"/>
                    <a:pt x="8" y="1946"/>
                    <a:pt x="0" y="1987"/>
                  </a:cubicBezTo>
                  <a:lnTo>
                    <a:pt x="15" y="1989"/>
                  </a:lnTo>
                  <a:cubicBezTo>
                    <a:pt x="14" y="2000"/>
                    <a:pt x="14" y="2013"/>
                    <a:pt x="13" y="2026"/>
                  </a:cubicBezTo>
                  <a:lnTo>
                    <a:pt x="611" y="2078"/>
                  </a:lnTo>
                  <a:cubicBezTo>
                    <a:pt x="615" y="2065"/>
                    <a:pt x="617" y="2053"/>
                    <a:pt x="618" y="2041"/>
                  </a:cubicBezTo>
                  <a:lnTo>
                    <a:pt x="629" y="2042"/>
                  </a:lnTo>
                  <a:cubicBezTo>
                    <a:pt x="631" y="2021"/>
                    <a:pt x="631" y="1999"/>
                    <a:pt x="632" y="1979"/>
                  </a:cubicBezTo>
                  <a:cubicBezTo>
                    <a:pt x="697" y="1693"/>
                    <a:pt x="813" y="1398"/>
                    <a:pt x="986" y="1123"/>
                  </a:cubicBezTo>
                  <a:cubicBezTo>
                    <a:pt x="1039" y="1039"/>
                    <a:pt x="1095" y="958"/>
                    <a:pt x="1155" y="880"/>
                  </a:cubicBezTo>
                  <a:cubicBezTo>
                    <a:pt x="1187" y="838"/>
                    <a:pt x="1213" y="806"/>
                    <a:pt x="1240" y="776"/>
                  </a:cubicBezTo>
                  <a:cubicBezTo>
                    <a:pt x="1267" y="747"/>
                    <a:pt x="1294" y="722"/>
                    <a:pt x="1316" y="706"/>
                  </a:cubicBezTo>
                  <a:cubicBezTo>
                    <a:pt x="1319" y="704"/>
                    <a:pt x="1321" y="703"/>
                    <a:pt x="1325" y="701"/>
                  </a:cubicBezTo>
                  <a:cubicBezTo>
                    <a:pt x="1327" y="699"/>
                    <a:pt x="1330" y="697"/>
                    <a:pt x="1332" y="695"/>
                  </a:cubicBezTo>
                  <a:lnTo>
                    <a:pt x="1340" y="692"/>
                  </a:lnTo>
                  <a:cubicBezTo>
                    <a:pt x="1342" y="690"/>
                    <a:pt x="1343" y="688"/>
                    <a:pt x="1346" y="688"/>
                  </a:cubicBezTo>
                  <a:cubicBezTo>
                    <a:pt x="1350" y="687"/>
                    <a:pt x="1353" y="683"/>
                    <a:pt x="1354" y="683"/>
                  </a:cubicBezTo>
                  <a:cubicBezTo>
                    <a:pt x="1354" y="683"/>
                    <a:pt x="1354" y="683"/>
                    <a:pt x="1354" y="683"/>
                  </a:cubicBezTo>
                  <a:lnTo>
                    <a:pt x="1356" y="682"/>
                  </a:lnTo>
                  <a:lnTo>
                    <a:pt x="1357" y="681"/>
                  </a:lnTo>
                  <a:cubicBezTo>
                    <a:pt x="1361" y="677"/>
                    <a:pt x="1367" y="676"/>
                    <a:pt x="1373" y="674"/>
                  </a:cubicBezTo>
                  <a:cubicBezTo>
                    <a:pt x="1374" y="673"/>
                    <a:pt x="1376" y="673"/>
                    <a:pt x="1377" y="673"/>
                  </a:cubicBezTo>
                  <a:cubicBezTo>
                    <a:pt x="1379" y="673"/>
                    <a:pt x="1381" y="674"/>
                    <a:pt x="1384" y="674"/>
                  </a:cubicBezTo>
                  <a:cubicBezTo>
                    <a:pt x="1386" y="674"/>
                    <a:pt x="1386" y="676"/>
                    <a:pt x="1389" y="676"/>
                  </a:cubicBezTo>
                  <a:lnTo>
                    <a:pt x="1390" y="676"/>
                  </a:lnTo>
                  <a:lnTo>
                    <a:pt x="1391" y="677"/>
                  </a:lnTo>
                  <a:lnTo>
                    <a:pt x="1397" y="681"/>
                  </a:lnTo>
                  <a:lnTo>
                    <a:pt x="1402" y="687"/>
                  </a:lnTo>
                  <a:cubicBezTo>
                    <a:pt x="1404" y="689"/>
                    <a:pt x="1406" y="690"/>
                    <a:pt x="1407" y="693"/>
                  </a:cubicBezTo>
                  <a:lnTo>
                    <a:pt x="1420" y="709"/>
                  </a:lnTo>
                  <a:cubicBezTo>
                    <a:pt x="1422" y="711"/>
                    <a:pt x="1423" y="716"/>
                    <a:pt x="1426" y="719"/>
                  </a:cubicBezTo>
                  <a:lnTo>
                    <a:pt x="1428" y="724"/>
                  </a:lnTo>
                  <a:lnTo>
                    <a:pt x="1429" y="726"/>
                  </a:lnTo>
                  <a:lnTo>
                    <a:pt x="1431" y="727"/>
                  </a:lnTo>
                  <a:lnTo>
                    <a:pt x="1431" y="730"/>
                  </a:lnTo>
                  <a:lnTo>
                    <a:pt x="1433" y="735"/>
                  </a:lnTo>
                  <a:lnTo>
                    <a:pt x="1436" y="740"/>
                  </a:lnTo>
                  <a:lnTo>
                    <a:pt x="1437" y="742"/>
                  </a:lnTo>
                  <a:lnTo>
                    <a:pt x="1439" y="748"/>
                  </a:lnTo>
                  <a:lnTo>
                    <a:pt x="1442" y="757"/>
                  </a:lnTo>
                  <a:lnTo>
                    <a:pt x="1447" y="778"/>
                  </a:lnTo>
                  <a:lnTo>
                    <a:pt x="1458" y="817"/>
                  </a:lnTo>
                  <a:lnTo>
                    <a:pt x="1466" y="905"/>
                  </a:lnTo>
                  <a:lnTo>
                    <a:pt x="1470" y="1003"/>
                  </a:lnTo>
                  <a:lnTo>
                    <a:pt x="1472" y="1103"/>
                  </a:lnTo>
                  <a:lnTo>
                    <a:pt x="1479" y="1199"/>
                  </a:lnTo>
                  <a:lnTo>
                    <a:pt x="1490" y="1283"/>
                  </a:lnTo>
                  <a:lnTo>
                    <a:pt x="1503" y="1350"/>
                  </a:lnTo>
                  <a:cubicBezTo>
                    <a:pt x="1508" y="1370"/>
                    <a:pt x="1514" y="1388"/>
                    <a:pt x="1518" y="1407"/>
                  </a:cubicBezTo>
                  <a:cubicBezTo>
                    <a:pt x="1523" y="1423"/>
                    <a:pt x="1529" y="1440"/>
                    <a:pt x="1534" y="1455"/>
                  </a:cubicBezTo>
                  <a:cubicBezTo>
                    <a:pt x="1555" y="1512"/>
                    <a:pt x="1574" y="1551"/>
                    <a:pt x="1593" y="1589"/>
                  </a:cubicBezTo>
                  <a:lnTo>
                    <a:pt x="1652" y="1707"/>
                  </a:lnTo>
                  <a:cubicBezTo>
                    <a:pt x="1674" y="1750"/>
                    <a:pt x="1700" y="1796"/>
                    <a:pt x="1734" y="1852"/>
                  </a:cubicBezTo>
                  <a:lnTo>
                    <a:pt x="1748" y="1874"/>
                  </a:lnTo>
                  <a:lnTo>
                    <a:pt x="1762" y="1896"/>
                  </a:lnTo>
                  <a:lnTo>
                    <a:pt x="1769" y="1907"/>
                  </a:lnTo>
                  <a:lnTo>
                    <a:pt x="1773" y="1912"/>
                  </a:lnTo>
                  <a:lnTo>
                    <a:pt x="1775" y="1914"/>
                  </a:lnTo>
                  <a:lnTo>
                    <a:pt x="1775" y="1913"/>
                  </a:lnTo>
                  <a:lnTo>
                    <a:pt x="1778" y="1907"/>
                  </a:lnTo>
                  <a:lnTo>
                    <a:pt x="1787" y="1893"/>
                  </a:lnTo>
                  <a:lnTo>
                    <a:pt x="1791" y="1886"/>
                  </a:lnTo>
                  <a:lnTo>
                    <a:pt x="1796" y="1881"/>
                  </a:lnTo>
                  <a:cubicBezTo>
                    <a:pt x="1799" y="1877"/>
                    <a:pt x="1804" y="1875"/>
                    <a:pt x="1807" y="1870"/>
                  </a:cubicBezTo>
                  <a:lnTo>
                    <a:pt x="1812" y="1865"/>
                  </a:lnTo>
                  <a:cubicBezTo>
                    <a:pt x="1813" y="1863"/>
                    <a:pt x="1818" y="1863"/>
                    <a:pt x="1819" y="1861"/>
                  </a:cubicBezTo>
                  <a:cubicBezTo>
                    <a:pt x="1824" y="1859"/>
                    <a:pt x="1828" y="1857"/>
                    <a:pt x="1834" y="1854"/>
                  </a:cubicBezTo>
                  <a:lnTo>
                    <a:pt x="1841" y="1850"/>
                  </a:lnTo>
                  <a:cubicBezTo>
                    <a:pt x="1842" y="1850"/>
                    <a:pt x="1845" y="1849"/>
                    <a:pt x="1846" y="1849"/>
                  </a:cubicBezTo>
                  <a:lnTo>
                    <a:pt x="1880" y="1849"/>
                  </a:lnTo>
                  <a:cubicBezTo>
                    <a:pt x="1882" y="1849"/>
                    <a:pt x="1884" y="1849"/>
                    <a:pt x="1886" y="1849"/>
                  </a:cubicBezTo>
                  <a:cubicBezTo>
                    <a:pt x="1888" y="1849"/>
                    <a:pt x="1890" y="1849"/>
                    <a:pt x="1893" y="1850"/>
                  </a:cubicBezTo>
                  <a:cubicBezTo>
                    <a:pt x="1911" y="1859"/>
                    <a:pt x="1931" y="1865"/>
                    <a:pt x="1949" y="1871"/>
                  </a:cubicBezTo>
                  <a:cubicBezTo>
                    <a:pt x="1964" y="1817"/>
                    <a:pt x="1979" y="1762"/>
                    <a:pt x="1992" y="1707"/>
                  </a:cubicBezTo>
                  <a:cubicBezTo>
                    <a:pt x="2006" y="1653"/>
                    <a:pt x="2020" y="1596"/>
                    <a:pt x="2033" y="1553"/>
                  </a:cubicBezTo>
                  <a:cubicBezTo>
                    <a:pt x="2044" y="1508"/>
                    <a:pt x="2057" y="1462"/>
                    <a:pt x="2070" y="1418"/>
                  </a:cubicBezTo>
                  <a:lnTo>
                    <a:pt x="2079" y="1385"/>
                  </a:lnTo>
                  <a:lnTo>
                    <a:pt x="2083" y="1369"/>
                  </a:lnTo>
                  <a:lnTo>
                    <a:pt x="2086" y="1360"/>
                  </a:lnTo>
                  <a:lnTo>
                    <a:pt x="2088" y="1354"/>
                  </a:lnTo>
                  <a:cubicBezTo>
                    <a:pt x="2094" y="1336"/>
                    <a:pt x="2100" y="1318"/>
                    <a:pt x="2106" y="1301"/>
                  </a:cubicBezTo>
                  <a:cubicBezTo>
                    <a:pt x="2116" y="1267"/>
                    <a:pt x="2129" y="1231"/>
                    <a:pt x="2140" y="1198"/>
                  </a:cubicBezTo>
                  <a:lnTo>
                    <a:pt x="2148" y="1172"/>
                  </a:lnTo>
                  <a:lnTo>
                    <a:pt x="2157" y="1152"/>
                  </a:lnTo>
                  <a:cubicBezTo>
                    <a:pt x="2163" y="1139"/>
                    <a:pt x="2169" y="1125"/>
                    <a:pt x="2174" y="1112"/>
                  </a:cubicBezTo>
                  <a:cubicBezTo>
                    <a:pt x="2186" y="1086"/>
                    <a:pt x="2197" y="1059"/>
                    <a:pt x="2210" y="1034"/>
                  </a:cubicBezTo>
                  <a:cubicBezTo>
                    <a:pt x="2212" y="1027"/>
                    <a:pt x="2215" y="1022"/>
                    <a:pt x="2218" y="1016"/>
                  </a:cubicBezTo>
                  <a:lnTo>
                    <a:pt x="2228" y="999"/>
                  </a:lnTo>
                  <a:lnTo>
                    <a:pt x="2247" y="966"/>
                  </a:lnTo>
                  <a:cubicBezTo>
                    <a:pt x="2258" y="947"/>
                    <a:pt x="2267" y="928"/>
                    <a:pt x="2278" y="909"/>
                  </a:cubicBezTo>
                  <a:cubicBezTo>
                    <a:pt x="2288" y="891"/>
                    <a:pt x="2299" y="875"/>
                    <a:pt x="2312" y="856"/>
                  </a:cubicBezTo>
                  <a:cubicBezTo>
                    <a:pt x="2333" y="824"/>
                    <a:pt x="2358" y="783"/>
                    <a:pt x="2371" y="768"/>
                  </a:cubicBezTo>
                  <a:lnTo>
                    <a:pt x="2394" y="736"/>
                  </a:lnTo>
                  <a:cubicBezTo>
                    <a:pt x="2401" y="725"/>
                    <a:pt x="2409" y="714"/>
                    <a:pt x="2416" y="705"/>
                  </a:cubicBezTo>
                  <a:cubicBezTo>
                    <a:pt x="2431" y="684"/>
                    <a:pt x="2446" y="665"/>
                    <a:pt x="2462" y="646"/>
                  </a:cubicBezTo>
                  <a:cubicBezTo>
                    <a:pt x="2478" y="627"/>
                    <a:pt x="2492" y="608"/>
                    <a:pt x="2508" y="590"/>
                  </a:cubicBezTo>
                  <a:cubicBezTo>
                    <a:pt x="2525" y="571"/>
                    <a:pt x="2541" y="553"/>
                    <a:pt x="2557" y="534"/>
                  </a:cubicBezTo>
                  <a:cubicBezTo>
                    <a:pt x="2573" y="516"/>
                    <a:pt x="2591" y="500"/>
                    <a:pt x="2607" y="482"/>
                  </a:cubicBezTo>
                  <a:cubicBezTo>
                    <a:pt x="2624" y="464"/>
                    <a:pt x="2640" y="448"/>
                    <a:pt x="2656" y="434"/>
                  </a:cubicBezTo>
                  <a:cubicBezTo>
                    <a:pt x="2688" y="404"/>
                    <a:pt x="2722" y="377"/>
                    <a:pt x="2756" y="355"/>
                  </a:cubicBezTo>
                  <a:cubicBezTo>
                    <a:pt x="2774" y="344"/>
                    <a:pt x="2791" y="333"/>
                    <a:pt x="2808" y="325"/>
                  </a:cubicBezTo>
                  <a:cubicBezTo>
                    <a:pt x="2825" y="317"/>
                    <a:pt x="2845" y="308"/>
                    <a:pt x="2857" y="303"/>
                  </a:cubicBezTo>
                  <a:cubicBezTo>
                    <a:pt x="2882" y="295"/>
                    <a:pt x="2909" y="290"/>
                    <a:pt x="2936" y="290"/>
                  </a:cubicBezTo>
                  <a:cubicBezTo>
                    <a:pt x="2939" y="290"/>
                    <a:pt x="2941" y="290"/>
                    <a:pt x="2944" y="290"/>
                  </a:cubicBezTo>
                  <a:cubicBezTo>
                    <a:pt x="2951" y="291"/>
                    <a:pt x="2959" y="291"/>
                    <a:pt x="2965" y="292"/>
                  </a:cubicBezTo>
                  <a:cubicBezTo>
                    <a:pt x="2973" y="294"/>
                    <a:pt x="2980" y="296"/>
                    <a:pt x="2987" y="298"/>
                  </a:cubicBezTo>
                  <a:cubicBezTo>
                    <a:pt x="3002" y="302"/>
                    <a:pt x="3013" y="308"/>
                    <a:pt x="3027" y="317"/>
                  </a:cubicBezTo>
                  <a:cubicBezTo>
                    <a:pt x="3053" y="333"/>
                    <a:pt x="3071" y="356"/>
                    <a:pt x="3086" y="381"/>
                  </a:cubicBezTo>
                  <a:cubicBezTo>
                    <a:pt x="3094" y="393"/>
                    <a:pt x="3099" y="407"/>
                    <a:pt x="3105" y="421"/>
                  </a:cubicBezTo>
                  <a:lnTo>
                    <a:pt x="3109" y="432"/>
                  </a:lnTo>
                  <a:lnTo>
                    <a:pt x="3113" y="445"/>
                  </a:lnTo>
                  <a:cubicBezTo>
                    <a:pt x="3115" y="452"/>
                    <a:pt x="3118" y="462"/>
                    <a:pt x="3120" y="472"/>
                  </a:cubicBezTo>
                  <a:cubicBezTo>
                    <a:pt x="3136" y="544"/>
                    <a:pt x="3139" y="623"/>
                    <a:pt x="3135" y="701"/>
                  </a:cubicBezTo>
                  <a:cubicBezTo>
                    <a:pt x="3134" y="740"/>
                    <a:pt x="3129" y="779"/>
                    <a:pt x="3125" y="819"/>
                  </a:cubicBezTo>
                  <a:cubicBezTo>
                    <a:pt x="3121" y="860"/>
                    <a:pt x="3118" y="898"/>
                    <a:pt x="3114" y="937"/>
                  </a:cubicBezTo>
                  <a:cubicBezTo>
                    <a:pt x="3108" y="1014"/>
                    <a:pt x="3101" y="1089"/>
                    <a:pt x="3094" y="1159"/>
                  </a:cubicBezTo>
                  <a:cubicBezTo>
                    <a:pt x="3045" y="1724"/>
                    <a:pt x="3023" y="2074"/>
                    <a:pt x="3055" y="2080"/>
                  </a:cubicBezTo>
                  <a:cubicBezTo>
                    <a:pt x="3064" y="2081"/>
                    <a:pt x="3072" y="2082"/>
                    <a:pt x="3079" y="2082"/>
                  </a:cubicBezTo>
                  <a:cubicBezTo>
                    <a:pt x="3216" y="2082"/>
                    <a:pt x="3218" y="1904"/>
                    <a:pt x="3250" y="1708"/>
                  </a:cubicBezTo>
                  <a:lnTo>
                    <a:pt x="3250" y="1708"/>
                  </a:lnTo>
                  <a:cubicBezTo>
                    <a:pt x="3248" y="1902"/>
                    <a:pt x="3271" y="2051"/>
                    <a:pt x="3341" y="2059"/>
                  </a:cubicBezTo>
                  <a:cubicBezTo>
                    <a:pt x="3341" y="2059"/>
                    <a:pt x="3341" y="2059"/>
                    <a:pt x="3341" y="2059"/>
                  </a:cubicBezTo>
                  <a:cubicBezTo>
                    <a:pt x="3368" y="2059"/>
                    <a:pt x="3394" y="1592"/>
                    <a:pt x="3424" y="1046"/>
                  </a:cubicBezTo>
                  <a:cubicBezTo>
                    <a:pt x="3427" y="978"/>
                    <a:pt x="3430" y="908"/>
                    <a:pt x="3434" y="838"/>
                  </a:cubicBezTo>
                  <a:cubicBezTo>
                    <a:pt x="3436" y="819"/>
                    <a:pt x="3436" y="800"/>
                    <a:pt x="3437" y="781"/>
                  </a:cubicBezTo>
                  <a:cubicBezTo>
                    <a:pt x="3438" y="762"/>
                    <a:pt x="3438" y="742"/>
                    <a:pt x="3438" y="722"/>
                  </a:cubicBezTo>
                  <a:cubicBezTo>
                    <a:pt x="3438" y="682"/>
                    <a:pt x="3438" y="641"/>
                    <a:pt x="3436" y="601"/>
                  </a:cubicBezTo>
                  <a:cubicBezTo>
                    <a:pt x="3440" y="552"/>
                    <a:pt x="3436" y="510"/>
                    <a:pt x="3427" y="467"/>
                  </a:cubicBezTo>
                  <a:cubicBezTo>
                    <a:pt x="3424" y="446"/>
                    <a:pt x="3419" y="424"/>
                    <a:pt x="3414" y="402"/>
                  </a:cubicBezTo>
                  <a:cubicBezTo>
                    <a:pt x="3411" y="391"/>
                    <a:pt x="3409" y="380"/>
                    <a:pt x="3404" y="368"/>
                  </a:cubicBezTo>
                  <a:lnTo>
                    <a:pt x="3399" y="351"/>
                  </a:lnTo>
                  <a:lnTo>
                    <a:pt x="3393" y="333"/>
                  </a:lnTo>
                  <a:cubicBezTo>
                    <a:pt x="3375" y="282"/>
                    <a:pt x="3351" y="235"/>
                    <a:pt x="3322" y="192"/>
                  </a:cubicBezTo>
                  <a:cubicBezTo>
                    <a:pt x="3292" y="151"/>
                    <a:pt x="3255" y="114"/>
                    <a:pt x="3215" y="85"/>
                  </a:cubicBezTo>
                  <a:cubicBezTo>
                    <a:pt x="3195" y="70"/>
                    <a:pt x="3175" y="58"/>
                    <a:pt x="3152" y="47"/>
                  </a:cubicBezTo>
                  <a:cubicBezTo>
                    <a:pt x="3141" y="42"/>
                    <a:pt x="3130" y="37"/>
                    <a:pt x="3119" y="32"/>
                  </a:cubicBezTo>
                  <a:cubicBezTo>
                    <a:pt x="3108" y="28"/>
                    <a:pt x="3097" y="24"/>
                    <a:pt x="3085" y="21"/>
                  </a:cubicBezTo>
                  <a:cubicBezTo>
                    <a:pt x="3062" y="15"/>
                    <a:pt x="3039" y="7"/>
                    <a:pt x="3017" y="5"/>
                  </a:cubicBezTo>
                  <a:cubicBezTo>
                    <a:pt x="3005" y="4"/>
                    <a:pt x="2993" y="2"/>
                    <a:pt x="2983" y="1"/>
                  </a:cubicBezTo>
                  <a:cubicBezTo>
                    <a:pt x="2973" y="1"/>
                    <a:pt x="2960" y="1"/>
                    <a:pt x="29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4058425" y="2367150"/>
              <a:ext cx="48350" cy="58450"/>
            </a:xfrm>
            <a:custGeom>
              <a:avLst/>
              <a:gdLst/>
              <a:ahLst/>
              <a:cxnLst/>
              <a:rect l="l" t="t" r="r" b="b"/>
              <a:pathLst>
                <a:path w="1934" h="2338" extrusionOk="0">
                  <a:moveTo>
                    <a:pt x="380" y="0"/>
                  </a:moveTo>
                  <a:cubicBezTo>
                    <a:pt x="320" y="0"/>
                    <a:pt x="257" y="39"/>
                    <a:pt x="168" y="101"/>
                  </a:cubicBezTo>
                  <a:cubicBezTo>
                    <a:pt x="1" y="221"/>
                    <a:pt x="126" y="612"/>
                    <a:pt x="403" y="998"/>
                  </a:cubicBezTo>
                  <a:cubicBezTo>
                    <a:pt x="430" y="1039"/>
                    <a:pt x="463" y="1077"/>
                    <a:pt x="497" y="1115"/>
                  </a:cubicBezTo>
                  <a:cubicBezTo>
                    <a:pt x="463" y="1213"/>
                    <a:pt x="426" y="1311"/>
                    <a:pt x="383" y="1399"/>
                  </a:cubicBezTo>
                  <a:cubicBezTo>
                    <a:pt x="177" y="1819"/>
                    <a:pt x="8" y="2159"/>
                    <a:pt x="61" y="2194"/>
                  </a:cubicBezTo>
                  <a:cubicBezTo>
                    <a:pt x="114" y="2229"/>
                    <a:pt x="148" y="2242"/>
                    <a:pt x="171" y="2242"/>
                  </a:cubicBezTo>
                  <a:cubicBezTo>
                    <a:pt x="206" y="2242"/>
                    <a:pt x="217" y="2211"/>
                    <a:pt x="238" y="2184"/>
                  </a:cubicBezTo>
                  <a:lnTo>
                    <a:pt x="238" y="2184"/>
                  </a:lnTo>
                  <a:cubicBezTo>
                    <a:pt x="231" y="2240"/>
                    <a:pt x="245" y="2297"/>
                    <a:pt x="304" y="2336"/>
                  </a:cubicBezTo>
                  <a:cubicBezTo>
                    <a:pt x="305" y="2337"/>
                    <a:pt x="306" y="2337"/>
                    <a:pt x="308" y="2337"/>
                  </a:cubicBezTo>
                  <a:cubicBezTo>
                    <a:pt x="356" y="2337"/>
                    <a:pt x="455" y="1827"/>
                    <a:pt x="544" y="1692"/>
                  </a:cubicBezTo>
                  <a:cubicBezTo>
                    <a:pt x="623" y="1574"/>
                    <a:pt x="711" y="1478"/>
                    <a:pt x="800" y="1392"/>
                  </a:cubicBezTo>
                  <a:cubicBezTo>
                    <a:pt x="883" y="1465"/>
                    <a:pt x="964" y="1536"/>
                    <a:pt x="1033" y="1611"/>
                  </a:cubicBezTo>
                  <a:cubicBezTo>
                    <a:pt x="1340" y="1944"/>
                    <a:pt x="1588" y="2216"/>
                    <a:pt x="1659" y="2216"/>
                  </a:cubicBezTo>
                  <a:cubicBezTo>
                    <a:pt x="1663" y="2216"/>
                    <a:pt x="1667" y="2215"/>
                    <a:pt x="1670" y="2212"/>
                  </a:cubicBezTo>
                  <a:cubicBezTo>
                    <a:pt x="1802" y="2119"/>
                    <a:pt x="1752" y="2092"/>
                    <a:pt x="1724" y="2042"/>
                  </a:cubicBezTo>
                  <a:lnTo>
                    <a:pt x="1724" y="2042"/>
                  </a:lnTo>
                  <a:cubicBezTo>
                    <a:pt x="1749" y="2056"/>
                    <a:pt x="1777" y="2065"/>
                    <a:pt x="1805" y="2065"/>
                  </a:cubicBezTo>
                  <a:cubicBezTo>
                    <a:pt x="1833" y="2065"/>
                    <a:pt x="1862" y="2057"/>
                    <a:pt x="1890" y="2036"/>
                  </a:cubicBezTo>
                  <a:cubicBezTo>
                    <a:pt x="1933" y="2007"/>
                    <a:pt x="1464" y="1711"/>
                    <a:pt x="1365" y="1571"/>
                  </a:cubicBezTo>
                  <a:cubicBezTo>
                    <a:pt x="1251" y="1410"/>
                    <a:pt x="1178" y="1244"/>
                    <a:pt x="1119" y="1093"/>
                  </a:cubicBezTo>
                  <a:cubicBezTo>
                    <a:pt x="1145" y="1066"/>
                    <a:pt x="1167" y="1039"/>
                    <a:pt x="1189" y="1012"/>
                  </a:cubicBezTo>
                  <a:cubicBezTo>
                    <a:pt x="1714" y="314"/>
                    <a:pt x="1749" y="277"/>
                    <a:pt x="1461" y="84"/>
                  </a:cubicBezTo>
                  <a:cubicBezTo>
                    <a:pt x="1432" y="66"/>
                    <a:pt x="1400" y="57"/>
                    <a:pt x="1365" y="57"/>
                  </a:cubicBezTo>
                  <a:cubicBezTo>
                    <a:pt x="1211" y="57"/>
                    <a:pt x="1000" y="227"/>
                    <a:pt x="808" y="480"/>
                  </a:cubicBezTo>
                  <a:cubicBezTo>
                    <a:pt x="587" y="130"/>
                    <a:pt x="489" y="0"/>
                    <a:pt x="3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4117775" y="2350825"/>
              <a:ext cx="57950" cy="73150"/>
            </a:xfrm>
            <a:custGeom>
              <a:avLst/>
              <a:gdLst/>
              <a:ahLst/>
              <a:cxnLst/>
              <a:rect l="l" t="t" r="r" b="b"/>
              <a:pathLst>
                <a:path w="2318" h="2926" extrusionOk="0">
                  <a:moveTo>
                    <a:pt x="1439" y="0"/>
                  </a:moveTo>
                  <a:cubicBezTo>
                    <a:pt x="1410" y="0"/>
                    <a:pt x="1376" y="2"/>
                    <a:pt x="1338" y="6"/>
                  </a:cubicBezTo>
                  <a:cubicBezTo>
                    <a:pt x="1287" y="9"/>
                    <a:pt x="1243" y="40"/>
                    <a:pt x="1206" y="93"/>
                  </a:cubicBezTo>
                  <a:cubicBezTo>
                    <a:pt x="1188" y="119"/>
                    <a:pt x="1172" y="151"/>
                    <a:pt x="1157" y="185"/>
                  </a:cubicBezTo>
                  <a:cubicBezTo>
                    <a:pt x="1142" y="222"/>
                    <a:pt x="1129" y="261"/>
                    <a:pt x="1118" y="307"/>
                  </a:cubicBezTo>
                  <a:cubicBezTo>
                    <a:pt x="1072" y="484"/>
                    <a:pt x="1051" y="721"/>
                    <a:pt x="1055" y="981"/>
                  </a:cubicBezTo>
                  <a:cubicBezTo>
                    <a:pt x="1056" y="1081"/>
                    <a:pt x="1070" y="1183"/>
                    <a:pt x="1086" y="1286"/>
                  </a:cubicBezTo>
                  <a:cubicBezTo>
                    <a:pt x="1008" y="1273"/>
                    <a:pt x="935" y="1264"/>
                    <a:pt x="869" y="1264"/>
                  </a:cubicBezTo>
                  <a:cubicBezTo>
                    <a:pt x="857" y="1264"/>
                    <a:pt x="846" y="1264"/>
                    <a:pt x="834" y="1265"/>
                  </a:cubicBezTo>
                  <a:cubicBezTo>
                    <a:pt x="47" y="1309"/>
                    <a:pt x="1" y="1306"/>
                    <a:pt x="42" y="1650"/>
                  </a:cubicBezTo>
                  <a:cubicBezTo>
                    <a:pt x="62" y="1815"/>
                    <a:pt x="298" y="1900"/>
                    <a:pt x="606" y="1900"/>
                  </a:cubicBezTo>
                  <a:cubicBezTo>
                    <a:pt x="681" y="1900"/>
                    <a:pt x="760" y="1895"/>
                    <a:pt x="841" y="1885"/>
                  </a:cubicBezTo>
                  <a:cubicBezTo>
                    <a:pt x="952" y="1872"/>
                    <a:pt x="1062" y="1833"/>
                    <a:pt x="1174" y="1789"/>
                  </a:cubicBezTo>
                  <a:cubicBezTo>
                    <a:pt x="1180" y="1838"/>
                    <a:pt x="1186" y="1888"/>
                    <a:pt x="1189" y="1936"/>
                  </a:cubicBezTo>
                  <a:cubicBezTo>
                    <a:pt x="1218" y="2467"/>
                    <a:pt x="1202" y="2899"/>
                    <a:pt x="1265" y="2907"/>
                  </a:cubicBezTo>
                  <a:cubicBezTo>
                    <a:pt x="1288" y="2910"/>
                    <a:pt x="1307" y="2912"/>
                    <a:pt x="1323" y="2912"/>
                  </a:cubicBezTo>
                  <a:cubicBezTo>
                    <a:pt x="1422" y="2912"/>
                    <a:pt x="1411" y="2860"/>
                    <a:pt x="1421" y="2804"/>
                  </a:cubicBezTo>
                  <a:lnTo>
                    <a:pt x="1421" y="2804"/>
                  </a:lnTo>
                  <a:cubicBezTo>
                    <a:pt x="1437" y="2865"/>
                    <a:pt x="1475" y="2917"/>
                    <a:pt x="1546" y="2926"/>
                  </a:cubicBezTo>
                  <a:cubicBezTo>
                    <a:pt x="1546" y="2926"/>
                    <a:pt x="1546" y="2926"/>
                    <a:pt x="1547" y="2926"/>
                  </a:cubicBezTo>
                  <a:cubicBezTo>
                    <a:pt x="1572" y="2926"/>
                    <a:pt x="1554" y="2776"/>
                    <a:pt x="1527" y="2602"/>
                  </a:cubicBezTo>
                  <a:cubicBezTo>
                    <a:pt x="1501" y="2428"/>
                    <a:pt x="1464" y="2229"/>
                    <a:pt x="1470" y="2134"/>
                  </a:cubicBezTo>
                  <a:cubicBezTo>
                    <a:pt x="1484" y="1953"/>
                    <a:pt x="1518" y="1791"/>
                    <a:pt x="1553" y="1641"/>
                  </a:cubicBezTo>
                  <a:cubicBezTo>
                    <a:pt x="1561" y="1639"/>
                    <a:pt x="1570" y="1635"/>
                    <a:pt x="1578" y="1633"/>
                  </a:cubicBezTo>
                  <a:cubicBezTo>
                    <a:pt x="1988" y="1523"/>
                    <a:pt x="2318" y="1434"/>
                    <a:pt x="2312" y="1372"/>
                  </a:cubicBezTo>
                  <a:cubicBezTo>
                    <a:pt x="2297" y="1258"/>
                    <a:pt x="2272" y="1241"/>
                    <a:pt x="2240" y="1241"/>
                  </a:cubicBezTo>
                  <a:cubicBezTo>
                    <a:pt x="2228" y="1241"/>
                    <a:pt x="2214" y="1244"/>
                    <a:pt x="2199" y="1244"/>
                  </a:cubicBezTo>
                  <a:cubicBezTo>
                    <a:pt x="2242" y="1215"/>
                    <a:pt x="2271" y="1168"/>
                    <a:pt x="2263" y="1097"/>
                  </a:cubicBezTo>
                  <a:cubicBezTo>
                    <a:pt x="2263" y="1092"/>
                    <a:pt x="2258" y="1090"/>
                    <a:pt x="2251" y="1090"/>
                  </a:cubicBezTo>
                  <a:cubicBezTo>
                    <a:pt x="2179" y="1090"/>
                    <a:pt x="1817" y="1308"/>
                    <a:pt x="1683" y="1324"/>
                  </a:cubicBezTo>
                  <a:cubicBezTo>
                    <a:pt x="1664" y="1327"/>
                    <a:pt x="1647" y="1328"/>
                    <a:pt x="1628" y="1329"/>
                  </a:cubicBezTo>
                  <a:cubicBezTo>
                    <a:pt x="1630" y="1314"/>
                    <a:pt x="1635" y="1301"/>
                    <a:pt x="1637" y="1287"/>
                  </a:cubicBezTo>
                  <a:cubicBezTo>
                    <a:pt x="1653" y="1209"/>
                    <a:pt x="1667" y="1133"/>
                    <a:pt x="1669" y="1062"/>
                  </a:cubicBezTo>
                  <a:cubicBezTo>
                    <a:pt x="1672" y="997"/>
                    <a:pt x="1675" y="938"/>
                    <a:pt x="1677" y="880"/>
                  </a:cubicBezTo>
                  <a:cubicBezTo>
                    <a:pt x="1678" y="824"/>
                    <a:pt x="1679" y="771"/>
                    <a:pt x="1680" y="721"/>
                  </a:cubicBezTo>
                  <a:cubicBezTo>
                    <a:pt x="1682" y="621"/>
                    <a:pt x="1682" y="534"/>
                    <a:pt x="1679" y="460"/>
                  </a:cubicBezTo>
                  <a:cubicBezTo>
                    <a:pt x="1678" y="423"/>
                    <a:pt x="1677" y="388"/>
                    <a:pt x="1675" y="357"/>
                  </a:cubicBezTo>
                  <a:cubicBezTo>
                    <a:pt x="1672" y="325"/>
                    <a:pt x="1669" y="297"/>
                    <a:pt x="1667" y="270"/>
                  </a:cubicBezTo>
                  <a:cubicBezTo>
                    <a:pt x="1661" y="216"/>
                    <a:pt x="1652" y="173"/>
                    <a:pt x="1641" y="138"/>
                  </a:cubicBezTo>
                  <a:cubicBezTo>
                    <a:pt x="1606" y="29"/>
                    <a:pt x="1546" y="0"/>
                    <a:pt x="14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4186425" y="2317075"/>
              <a:ext cx="66775" cy="111275"/>
            </a:xfrm>
            <a:custGeom>
              <a:avLst/>
              <a:gdLst/>
              <a:ahLst/>
              <a:cxnLst/>
              <a:rect l="l" t="t" r="r" b="b"/>
              <a:pathLst>
                <a:path w="2671" h="4451" extrusionOk="0">
                  <a:moveTo>
                    <a:pt x="320" y="1"/>
                  </a:moveTo>
                  <a:cubicBezTo>
                    <a:pt x="288" y="1"/>
                    <a:pt x="251" y="5"/>
                    <a:pt x="210" y="11"/>
                  </a:cubicBezTo>
                  <a:cubicBezTo>
                    <a:pt x="160" y="19"/>
                    <a:pt x="119" y="65"/>
                    <a:pt x="89" y="142"/>
                  </a:cubicBezTo>
                  <a:cubicBezTo>
                    <a:pt x="75" y="179"/>
                    <a:pt x="61" y="225"/>
                    <a:pt x="52" y="277"/>
                  </a:cubicBezTo>
                  <a:cubicBezTo>
                    <a:pt x="41" y="330"/>
                    <a:pt x="33" y="387"/>
                    <a:pt x="26" y="451"/>
                  </a:cubicBezTo>
                  <a:cubicBezTo>
                    <a:pt x="1" y="708"/>
                    <a:pt x="5" y="1052"/>
                    <a:pt x="27" y="1429"/>
                  </a:cubicBezTo>
                  <a:cubicBezTo>
                    <a:pt x="31" y="1485"/>
                    <a:pt x="36" y="1539"/>
                    <a:pt x="43" y="1595"/>
                  </a:cubicBezTo>
                  <a:cubicBezTo>
                    <a:pt x="48" y="1652"/>
                    <a:pt x="55" y="1708"/>
                    <a:pt x="64" y="1766"/>
                  </a:cubicBezTo>
                  <a:cubicBezTo>
                    <a:pt x="74" y="1824"/>
                    <a:pt x="81" y="1882"/>
                    <a:pt x="91" y="1939"/>
                  </a:cubicBezTo>
                  <a:cubicBezTo>
                    <a:pt x="101" y="1997"/>
                    <a:pt x="109" y="2055"/>
                    <a:pt x="120" y="2114"/>
                  </a:cubicBezTo>
                  <a:cubicBezTo>
                    <a:pt x="130" y="2172"/>
                    <a:pt x="139" y="2230"/>
                    <a:pt x="149" y="2288"/>
                  </a:cubicBezTo>
                  <a:cubicBezTo>
                    <a:pt x="152" y="2318"/>
                    <a:pt x="157" y="2346"/>
                    <a:pt x="162" y="2375"/>
                  </a:cubicBezTo>
                  <a:cubicBezTo>
                    <a:pt x="166" y="2405"/>
                    <a:pt x="170" y="2433"/>
                    <a:pt x="174" y="2463"/>
                  </a:cubicBezTo>
                  <a:cubicBezTo>
                    <a:pt x="182" y="2521"/>
                    <a:pt x="189" y="2578"/>
                    <a:pt x="195" y="2636"/>
                  </a:cubicBezTo>
                  <a:cubicBezTo>
                    <a:pt x="200" y="2694"/>
                    <a:pt x="205" y="2750"/>
                    <a:pt x="208" y="2805"/>
                  </a:cubicBezTo>
                  <a:cubicBezTo>
                    <a:pt x="247" y="3570"/>
                    <a:pt x="211" y="4193"/>
                    <a:pt x="276" y="4200"/>
                  </a:cubicBezTo>
                  <a:cubicBezTo>
                    <a:pt x="291" y="4202"/>
                    <a:pt x="305" y="4203"/>
                    <a:pt x="317" y="4203"/>
                  </a:cubicBezTo>
                  <a:cubicBezTo>
                    <a:pt x="434" y="4203"/>
                    <a:pt x="422" y="4125"/>
                    <a:pt x="436" y="4042"/>
                  </a:cubicBezTo>
                  <a:cubicBezTo>
                    <a:pt x="451" y="4129"/>
                    <a:pt x="487" y="4200"/>
                    <a:pt x="557" y="4209"/>
                  </a:cubicBezTo>
                  <a:cubicBezTo>
                    <a:pt x="557" y="4209"/>
                    <a:pt x="557" y="4209"/>
                    <a:pt x="557" y="4209"/>
                  </a:cubicBezTo>
                  <a:cubicBezTo>
                    <a:pt x="584" y="4209"/>
                    <a:pt x="571" y="3995"/>
                    <a:pt x="547" y="3747"/>
                  </a:cubicBezTo>
                  <a:cubicBezTo>
                    <a:pt x="536" y="3623"/>
                    <a:pt x="522" y="3490"/>
                    <a:pt x="510" y="3369"/>
                  </a:cubicBezTo>
                  <a:cubicBezTo>
                    <a:pt x="504" y="3321"/>
                    <a:pt x="500" y="3275"/>
                    <a:pt x="498" y="3232"/>
                  </a:cubicBezTo>
                  <a:cubicBezTo>
                    <a:pt x="522" y="3227"/>
                    <a:pt x="547" y="3218"/>
                    <a:pt x="575" y="3208"/>
                  </a:cubicBezTo>
                  <a:cubicBezTo>
                    <a:pt x="619" y="3191"/>
                    <a:pt x="670" y="3165"/>
                    <a:pt x="725" y="3136"/>
                  </a:cubicBezTo>
                  <a:cubicBezTo>
                    <a:pt x="779" y="3105"/>
                    <a:pt x="839" y="3070"/>
                    <a:pt x="902" y="3033"/>
                  </a:cubicBezTo>
                  <a:cubicBezTo>
                    <a:pt x="1028" y="2957"/>
                    <a:pt x="1170" y="2875"/>
                    <a:pt x="1323" y="2820"/>
                  </a:cubicBezTo>
                  <a:lnTo>
                    <a:pt x="1338" y="2815"/>
                  </a:lnTo>
                  <a:lnTo>
                    <a:pt x="1352" y="2810"/>
                  </a:lnTo>
                  <a:cubicBezTo>
                    <a:pt x="1361" y="2808"/>
                    <a:pt x="1370" y="2805"/>
                    <a:pt x="1380" y="2802"/>
                  </a:cubicBezTo>
                  <a:cubicBezTo>
                    <a:pt x="1398" y="2796"/>
                    <a:pt x="1418" y="2792"/>
                    <a:pt x="1436" y="2787"/>
                  </a:cubicBezTo>
                  <a:cubicBezTo>
                    <a:pt x="1476" y="2778"/>
                    <a:pt x="1514" y="2771"/>
                    <a:pt x="1554" y="2766"/>
                  </a:cubicBezTo>
                  <a:cubicBezTo>
                    <a:pt x="1595" y="2761"/>
                    <a:pt x="1635" y="2761"/>
                    <a:pt x="1675" y="2760"/>
                  </a:cubicBezTo>
                  <a:cubicBezTo>
                    <a:pt x="1714" y="2762"/>
                    <a:pt x="1755" y="2764"/>
                    <a:pt x="1790" y="2772"/>
                  </a:cubicBezTo>
                  <a:cubicBezTo>
                    <a:pt x="1833" y="2780"/>
                    <a:pt x="1876" y="2789"/>
                    <a:pt x="1914" y="2804"/>
                  </a:cubicBezTo>
                  <a:cubicBezTo>
                    <a:pt x="1951" y="2819"/>
                    <a:pt x="1988" y="2836"/>
                    <a:pt x="2023" y="2858"/>
                  </a:cubicBezTo>
                  <a:cubicBezTo>
                    <a:pt x="2056" y="2879"/>
                    <a:pt x="2086" y="2907"/>
                    <a:pt x="2116" y="2942"/>
                  </a:cubicBezTo>
                  <a:cubicBezTo>
                    <a:pt x="2144" y="2977"/>
                    <a:pt x="2171" y="3019"/>
                    <a:pt x="2191" y="3066"/>
                  </a:cubicBezTo>
                  <a:cubicBezTo>
                    <a:pt x="2231" y="3159"/>
                    <a:pt x="2249" y="3274"/>
                    <a:pt x="2235" y="3384"/>
                  </a:cubicBezTo>
                  <a:cubicBezTo>
                    <a:pt x="2222" y="3491"/>
                    <a:pt x="2175" y="3604"/>
                    <a:pt x="2102" y="3695"/>
                  </a:cubicBezTo>
                  <a:cubicBezTo>
                    <a:pt x="2072" y="3734"/>
                    <a:pt x="2037" y="3772"/>
                    <a:pt x="2000" y="3806"/>
                  </a:cubicBezTo>
                  <a:cubicBezTo>
                    <a:pt x="1983" y="3823"/>
                    <a:pt x="1962" y="3839"/>
                    <a:pt x="1944" y="3856"/>
                  </a:cubicBezTo>
                  <a:cubicBezTo>
                    <a:pt x="1934" y="3863"/>
                    <a:pt x="1924" y="3871"/>
                    <a:pt x="1914" y="3878"/>
                  </a:cubicBezTo>
                  <a:cubicBezTo>
                    <a:pt x="1905" y="3887"/>
                    <a:pt x="1895" y="3893"/>
                    <a:pt x="1885" y="3900"/>
                  </a:cubicBezTo>
                  <a:cubicBezTo>
                    <a:pt x="1803" y="3956"/>
                    <a:pt x="1715" y="4001"/>
                    <a:pt x="1628" y="4033"/>
                  </a:cubicBezTo>
                  <a:cubicBezTo>
                    <a:pt x="1541" y="4065"/>
                    <a:pt x="1452" y="4086"/>
                    <a:pt x="1368" y="4102"/>
                  </a:cubicBezTo>
                  <a:cubicBezTo>
                    <a:pt x="1283" y="4114"/>
                    <a:pt x="1203" y="4121"/>
                    <a:pt x="1128" y="4124"/>
                  </a:cubicBezTo>
                  <a:cubicBezTo>
                    <a:pt x="1104" y="4125"/>
                    <a:pt x="1080" y="4125"/>
                    <a:pt x="1058" y="4125"/>
                  </a:cubicBezTo>
                  <a:cubicBezTo>
                    <a:pt x="940" y="4125"/>
                    <a:pt x="841" y="4117"/>
                    <a:pt x="769" y="4112"/>
                  </a:cubicBezTo>
                  <a:cubicBezTo>
                    <a:pt x="736" y="4110"/>
                    <a:pt x="708" y="4109"/>
                    <a:pt x="686" y="4109"/>
                  </a:cubicBezTo>
                  <a:cubicBezTo>
                    <a:pt x="651" y="4109"/>
                    <a:pt x="631" y="4112"/>
                    <a:pt x="628" y="4121"/>
                  </a:cubicBezTo>
                  <a:cubicBezTo>
                    <a:pt x="582" y="4277"/>
                    <a:pt x="692" y="4284"/>
                    <a:pt x="811" y="4311"/>
                  </a:cubicBezTo>
                  <a:cubicBezTo>
                    <a:pt x="698" y="4313"/>
                    <a:pt x="603" y="4332"/>
                    <a:pt x="585" y="4400"/>
                  </a:cubicBezTo>
                  <a:cubicBezTo>
                    <a:pt x="581" y="4414"/>
                    <a:pt x="651" y="4431"/>
                    <a:pt x="763" y="4442"/>
                  </a:cubicBezTo>
                  <a:cubicBezTo>
                    <a:pt x="814" y="4447"/>
                    <a:pt x="874" y="4451"/>
                    <a:pt x="939" y="4451"/>
                  </a:cubicBezTo>
                  <a:cubicBezTo>
                    <a:pt x="947" y="4451"/>
                    <a:pt x="954" y="4451"/>
                    <a:pt x="962" y="4451"/>
                  </a:cubicBezTo>
                  <a:cubicBezTo>
                    <a:pt x="1037" y="4451"/>
                    <a:pt x="1119" y="4445"/>
                    <a:pt x="1203" y="4436"/>
                  </a:cubicBezTo>
                  <a:cubicBezTo>
                    <a:pt x="1288" y="4425"/>
                    <a:pt x="1374" y="4410"/>
                    <a:pt x="1457" y="4388"/>
                  </a:cubicBezTo>
                  <a:cubicBezTo>
                    <a:pt x="1542" y="4367"/>
                    <a:pt x="1623" y="4339"/>
                    <a:pt x="1698" y="4308"/>
                  </a:cubicBezTo>
                  <a:cubicBezTo>
                    <a:pt x="1773" y="4277"/>
                    <a:pt x="1842" y="4242"/>
                    <a:pt x="1900" y="4209"/>
                  </a:cubicBezTo>
                  <a:cubicBezTo>
                    <a:pt x="1914" y="4200"/>
                    <a:pt x="1928" y="4193"/>
                    <a:pt x="1941" y="4184"/>
                  </a:cubicBezTo>
                  <a:cubicBezTo>
                    <a:pt x="1955" y="4177"/>
                    <a:pt x="1968" y="4168"/>
                    <a:pt x="1980" y="4162"/>
                  </a:cubicBezTo>
                  <a:cubicBezTo>
                    <a:pt x="2004" y="4146"/>
                    <a:pt x="2027" y="4132"/>
                    <a:pt x="2047" y="4120"/>
                  </a:cubicBezTo>
                  <a:cubicBezTo>
                    <a:pt x="2230" y="4006"/>
                    <a:pt x="2385" y="3861"/>
                    <a:pt x="2496" y="3686"/>
                  </a:cubicBezTo>
                  <a:cubicBezTo>
                    <a:pt x="2509" y="3663"/>
                    <a:pt x="2523" y="3642"/>
                    <a:pt x="2535" y="3620"/>
                  </a:cubicBezTo>
                  <a:cubicBezTo>
                    <a:pt x="2547" y="3598"/>
                    <a:pt x="2558" y="3575"/>
                    <a:pt x="2568" y="3550"/>
                  </a:cubicBezTo>
                  <a:cubicBezTo>
                    <a:pt x="2578" y="3527"/>
                    <a:pt x="2588" y="3503"/>
                    <a:pt x="2596" y="3480"/>
                  </a:cubicBezTo>
                  <a:lnTo>
                    <a:pt x="2621" y="3406"/>
                  </a:lnTo>
                  <a:cubicBezTo>
                    <a:pt x="2649" y="3310"/>
                    <a:pt x="2664" y="3212"/>
                    <a:pt x="2665" y="3115"/>
                  </a:cubicBezTo>
                  <a:cubicBezTo>
                    <a:pt x="2670" y="3017"/>
                    <a:pt x="2659" y="2920"/>
                    <a:pt x="2634" y="2825"/>
                  </a:cubicBezTo>
                  <a:cubicBezTo>
                    <a:pt x="2610" y="2733"/>
                    <a:pt x="2571" y="2643"/>
                    <a:pt x="2520" y="2561"/>
                  </a:cubicBezTo>
                  <a:cubicBezTo>
                    <a:pt x="2507" y="2541"/>
                    <a:pt x="2493" y="2521"/>
                    <a:pt x="2478" y="2502"/>
                  </a:cubicBezTo>
                  <a:cubicBezTo>
                    <a:pt x="2464" y="2484"/>
                    <a:pt x="2448" y="2464"/>
                    <a:pt x="2433" y="2447"/>
                  </a:cubicBezTo>
                  <a:cubicBezTo>
                    <a:pt x="2418" y="2428"/>
                    <a:pt x="2400" y="2412"/>
                    <a:pt x="2383" y="2396"/>
                  </a:cubicBezTo>
                  <a:cubicBezTo>
                    <a:pt x="2365" y="2380"/>
                    <a:pt x="2349" y="2363"/>
                    <a:pt x="2331" y="2350"/>
                  </a:cubicBezTo>
                  <a:cubicBezTo>
                    <a:pt x="2313" y="2337"/>
                    <a:pt x="2294" y="2323"/>
                    <a:pt x="2276" y="2309"/>
                  </a:cubicBezTo>
                  <a:cubicBezTo>
                    <a:pt x="2257" y="2297"/>
                    <a:pt x="2238" y="2285"/>
                    <a:pt x="2219" y="2274"/>
                  </a:cubicBezTo>
                  <a:cubicBezTo>
                    <a:pt x="2209" y="2269"/>
                    <a:pt x="2201" y="2261"/>
                    <a:pt x="2191" y="2258"/>
                  </a:cubicBezTo>
                  <a:cubicBezTo>
                    <a:pt x="2181" y="2253"/>
                    <a:pt x="2171" y="2248"/>
                    <a:pt x="2161" y="2243"/>
                  </a:cubicBezTo>
                  <a:cubicBezTo>
                    <a:pt x="2141" y="2233"/>
                    <a:pt x="2122" y="2224"/>
                    <a:pt x="2102" y="2216"/>
                  </a:cubicBezTo>
                  <a:cubicBezTo>
                    <a:pt x="1960" y="2159"/>
                    <a:pt x="1821" y="2137"/>
                    <a:pt x="1694" y="2132"/>
                  </a:cubicBezTo>
                  <a:cubicBezTo>
                    <a:pt x="1681" y="2132"/>
                    <a:pt x="1668" y="2132"/>
                    <a:pt x="1655" y="2132"/>
                  </a:cubicBezTo>
                  <a:cubicBezTo>
                    <a:pt x="1542" y="2132"/>
                    <a:pt x="1439" y="2145"/>
                    <a:pt x="1342" y="2167"/>
                  </a:cubicBezTo>
                  <a:cubicBezTo>
                    <a:pt x="1289" y="2179"/>
                    <a:pt x="1237" y="2194"/>
                    <a:pt x="1189" y="2210"/>
                  </a:cubicBezTo>
                  <a:cubicBezTo>
                    <a:pt x="1165" y="2217"/>
                    <a:pt x="1140" y="2227"/>
                    <a:pt x="1118" y="2237"/>
                  </a:cubicBezTo>
                  <a:cubicBezTo>
                    <a:pt x="1106" y="2240"/>
                    <a:pt x="1095" y="2245"/>
                    <a:pt x="1082" y="2250"/>
                  </a:cubicBezTo>
                  <a:cubicBezTo>
                    <a:pt x="1073" y="2255"/>
                    <a:pt x="1061" y="2259"/>
                    <a:pt x="1050" y="2265"/>
                  </a:cubicBezTo>
                  <a:cubicBezTo>
                    <a:pt x="967" y="2302"/>
                    <a:pt x="893" y="2344"/>
                    <a:pt x="829" y="2385"/>
                  </a:cubicBezTo>
                  <a:cubicBezTo>
                    <a:pt x="797" y="2405"/>
                    <a:pt x="768" y="2427"/>
                    <a:pt x="738" y="2447"/>
                  </a:cubicBezTo>
                  <a:cubicBezTo>
                    <a:pt x="710" y="2468"/>
                    <a:pt x="683" y="2487"/>
                    <a:pt x="659" y="2507"/>
                  </a:cubicBezTo>
                  <a:cubicBezTo>
                    <a:pt x="634" y="2528"/>
                    <a:pt x="611" y="2546"/>
                    <a:pt x="590" y="2565"/>
                  </a:cubicBezTo>
                  <a:cubicBezTo>
                    <a:pt x="580" y="2575"/>
                    <a:pt x="569" y="2584"/>
                    <a:pt x="559" y="2593"/>
                  </a:cubicBezTo>
                  <a:cubicBezTo>
                    <a:pt x="550" y="2603"/>
                    <a:pt x="541" y="2610"/>
                    <a:pt x="531" y="2620"/>
                  </a:cubicBezTo>
                  <a:lnTo>
                    <a:pt x="531" y="2619"/>
                  </a:lnTo>
                  <a:cubicBezTo>
                    <a:pt x="539" y="2548"/>
                    <a:pt x="547" y="2476"/>
                    <a:pt x="558" y="2410"/>
                  </a:cubicBezTo>
                  <a:cubicBezTo>
                    <a:pt x="568" y="2341"/>
                    <a:pt x="576" y="2275"/>
                    <a:pt x="585" y="2211"/>
                  </a:cubicBezTo>
                  <a:cubicBezTo>
                    <a:pt x="603" y="2082"/>
                    <a:pt x="619" y="1959"/>
                    <a:pt x="633" y="1845"/>
                  </a:cubicBezTo>
                  <a:cubicBezTo>
                    <a:pt x="639" y="1787"/>
                    <a:pt x="644" y="1730"/>
                    <a:pt x="646" y="1676"/>
                  </a:cubicBezTo>
                  <a:cubicBezTo>
                    <a:pt x="649" y="1622"/>
                    <a:pt x="652" y="1568"/>
                    <a:pt x="651" y="1519"/>
                  </a:cubicBezTo>
                  <a:cubicBezTo>
                    <a:pt x="647" y="1428"/>
                    <a:pt x="647" y="1341"/>
                    <a:pt x="644" y="1259"/>
                  </a:cubicBezTo>
                  <a:cubicBezTo>
                    <a:pt x="641" y="1176"/>
                    <a:pt x="638" y="1100"/>
                    <a:pt x="634" y="1029"/>
                  </a:cubicBezTo>
                  <a:cubicBezTo>
                    <a:pt x="626" y="885"/>
                    <a:pt x="618" y="762"/>
                    <a:pt x="608" y="654"/>
                  </a:cubicBezTo>
                  <a:cubicBezTo>
                    <a:pt x="602" y="601"/>
                    <a:pt x="597" y="551"/>
                    <a:pt x="591" y="505"/>
                  </a:cubicBezTo>
                  <a:cubicBezTo>
                    <a:pt x="586" y="460"/>
                    <a:pt x="580" y="418"/>
                    <a:pt x="572" y="380"/>
                  </a:cubicBezTo>
                  <a:cubicBezTo>
                    <a:pt x="559" y="304"/>
                    <a:pt x="547" y="242"/>
                    <a:pt x="531" y="192"/>
                  </a:cubicBezTo>
                  <a:cubicBezTo>
                    <a:pt x="483" y="41"/>
                    <a:pt x="422" y="1"/>
                    <a:pt x="3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3"/>
          <p:cNvPicPr preferRelativeResize="0"/>
          <p:nvPr/>
        </p:nvPicPr>
        <p:blipFill rotWithShape="1">
          <a:blip r:embed="rId2">
            <a:alphaModFix/>
          </a:blip>
          <a:srcRect b="15604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3"/>
          <p:cNvPicPr preferRelativeResize="0"/>
          <p:nvPr/>
        </p:nvPicPr>
        <p:blipFill>
          <a:blip r:embed="rId3">
            <a:alphaModFix amt="14000"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2418475" y="1531175"/>
            <a:ext cx="5293200" cy="185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title" idx="2" hasCustomPrompt="1"/>
          </p:nvPr>
        </p:nvSpPr>
        <p:spPr>
          <a:xfrm>
            <a:off x="917975" y="2090538"/>
            <a:ext cx="1303500" cy="955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" name="Google Shape;41;p3"/>
          <p:cNvSpPr txBox="1">
            <a:spLocks noGrp="1"/>
          </p:cNvSpPr>
          <p:nvPr>
            <p:ph type="subTitle" idx="1"/>
          </p:nvPr>
        </p:nvSpPr>
        <p:spPr>
          <a:xfrm>
            <a:off x="2418475" y="3388425"/>
            <a:ext cx="4508700" cy="431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2" name="Google Shape;42;p3"/>
          <p:cNvGrpSpPr/>
          <p:nvPr/>
        </p:nvGrpSpPr>
        <p:grpSpPr>
          <a:xfrm>
            <a:off x="408606" y="752379"/>
            <a:ext cx="733897" cy="641730"/>
            <a:chOff x="1317075" y="4134000"/>
            <a:chExt cx="502050" cy="439000"/>
          </a:xfrm>
        </p:grpSpPr>
        <p:sp>
          <p:nvSpPr>
            <p:cNvPr id="43" name="Google Shape;43;p3"/>
            <p:cNvSpPr/>
            <p:nvPr/>
          </p:nvSpPr>
          <p:spPr>
            <a:xfrm>
              <a:off x="1784425" y="4158175"/>
              <a:ext cx="34700" cy="323750"/>
            </a:xfrm>
            <a:custGeom>
              <a:avLst/>
              <a:gdLst/>
              <a:ahLst/>
              <a:cxnLst/>
              <a:rect l="l" t="t" r="r" b="b"/>
              <a:pathLst>
                <a:path w="1388" h="12950" extrusionOk="0">
                  <a:moveTo>
                    <a:pt x="519" y="0"/>
                  </a:moveTo>
                  <a:cubicBezTo>
                    <a:pt x="506" y="0"/>
                    <a:pt x="493" y="0"/>
                    <a:pt x="479" y="1"/>
                  </a:cubicBezTo>
                  <a:cubicBezTo>
                    <a:pt x="146" y="10"/>
                    <a:pt x="1" y="1974"/>
                    <a:pt x="66" y="4349"/>
                  </a:cubicBezTo>
                  <a:cubicBezTo>
                    <a:pt x="106" y="5739"/>
                    <a:pt x="350" y="7272"/>
                    <a:pt x="446" y="8661"/>
                  </a:cubicBezTo>
                  <a:cubicBezTo>
                    <a:pt x="612" y="11033"/>
                    <a:pt x="743" y="12950"/>
                    <a:pt x="845" y="12950"/>
                  </a:cubicBezTo>
                  <a:cubicBezTo>
                    <a:pt x="845" y="12950"/>
                    <a:pt x="845" y="12950"/>
                    <a:pt x="845" y="12950"/>
                  </a:cubicBezTo>
                  <a:cubicBezTo>
                    <a:pt x="1108" y="12942"/>
                    <a:pt x="1060" y="12690"/>
                    <a:pt x="1060" y="12403"/>
                  </a:cubicBezTo>
                  <a:lnTo>
                    <a:pt x="1060" y="12403"/>
                  </a:lnTo>
                  <a:cubicBezTo>
                    <a:pt x="1107" y="12662"/>
                    <a:pt x="1182" y="12858"/>
                    <a:pt x="1296" y="12858"/>
                  </a:cubicBezTo>
                  <a:cubicBezTo>
                    <a:pt x="1296" y="12858"/>
                    <a:pt x="1297" y="12858"/>
                    <a:pt x="1298" y="12858"/>
                  </a:cubicBezTo>
                  <a:cubicBezTo>
                    <a:pt x="1387" y="12856"/>
                    <a:pt x="973" y="10296"/>
                    <a:pt x="949" y="9446"/>
                  </a:cubicBezTo>
                  <a:cubicBezTo>
                    <a:pt x="893" y="7492"/>
                    <a:pt x="1089" y="5935"/>
                    <a:pt x="1076" y="4705"/>
                  </a:cubicBezTo>
                  <a:cubicBezTo>
                    <a:pt x="1034" y="357"/>
                    <a:pt x="1040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1332350" y="4134000"/>
              <a:ext cx="469425" cy="432325"/>
            </a:xfrm>
            <a:custGeom>
              <a:avLst/>
              <a:gdLst/>
              <a:ahLst/>
              <a:cxnLst/>
              <a:rect l="l" t="t" r="r" b="b"/>
              <a:pathLst>
                <a:path w="18777" h="17293" extrusionOk="0">
                  <a:moveTo>
                    <a:pt x="4703" y="590"/>
                  </a:moveTo>
                  <a:cubicBezTo>
                    <a:pt x="4802" y="608"/>
                    <a:pt x="4932" y="600"/>
                    <a:pt x="5070" y="605"/>
                  </a:cubicBezTo>
                  <a:cubicBezTo>
                    <a:pt x="4801" y="643"/>
                    <a:pt x="4597" y="714"/>
                    <a:pt x="4597" y="829"/>
                  </a:cubicBezTo>
                  <a:cubicBezTo>
                    <a:pt x="4597" y="840"/>
                    <a:pt x="4632" y="845"/>
                    <a:pt x="4697" y="845"/>
                  </a:cubicBezTo>
                  <a:cubicBezTo>
                    <a:pt x="4910" y="845"/>
                    <a:pt x="5435" y="793"/>
                    <a:pt x="6025" y="740"/>
                  </a:cubicBezTo>
                  <a:cubicBezTo>
                    <a:pt x="6749" y="674"/>
                    <a:pt x="7570" y="605"/>
                    <a:pt x="8028" y="605"/>
                  </a:cubicBezTo>
                  <a:cubicBezTo>
                    <a:pt x="8057" y="605"/>
                    <a:pt x="8084" y="605"/>
                    <a:pt x="8110" y="606"/>
                  </a:cubicBezTo>
                  <a:cubicBezTo>
                    <a:pt x="9115" y="623"/>
                    <a:pt x="10015" y="708"/>
                    <a:pt x="10819" y="797"/>
                  </a:cubicBezTo>
                  <a:cubicBezTo>
                    <a:pt x="11221" y="842"/>
                    <a:pt x="11601" y="888"/>
                    <a:pt x="11956" y="928"/>
                  </a:cubicBezTo>
                  <a:cubicBezTo>
                    <a:pt x="12314" y="968"/>
                    <a:pt x="12648" y="1001"/>
                    <a:pt x="12964" y="1021"/>
                  </a:cubicBezTo>
                  <a:cubicBezTo>
                    <a:pt x="13248" y="1041"/>
                    <a:pt x="13517" y="1058"/>
                    <a:pt x="13771" y="1075"/>
                  </a:cubicBezTo>
                  <a:cubicBezTo>
                    <a:pt x="14023" y="1092"/>
                    <a:pt x="14260" y="1108"/>
                    <a:pt x="14482" y="1124"/>
                  </a:cubicBezTo>
                  <a:cubicBezTo>
                    <a:pt x="14926" y="1157"/>
                    <a:pt x="15311" y="1184"/>
                    <a:pt x="15644" y="1208"/>
                  </a:cubicBezTo>
                  <a:cubicBezTo>
                    <a:pt x="15811" y="1219"/>
                    <a:pt x="15965" y="1230"/>
                    <a:pt x="16107" y="1238"/>
                  </a:cubicBezTo>
                  <a:cubicBezTo>
                    <a:pt x="16249" y="1246"/>
                    <a:pt x="16380" y="1254"/>
                    <a:pt x="16499" y="1260"/>
                  </a:cubicBezTo>
                  <a:cubicBezTo>
                    <a:pt x="16692" y="1269"/>
                    <a:pt x="16857" y="1272"/>
                    <a:pt x="16998" y="1272"/>
                  </a:cubicBezTo>
                  <a:cubicBezTo>
                    <a:pt x="17031" y="1272"/>
                    <a:pt x="17063" y="1272"/>
                    <a:pt x="17094" y="1272"/>
                  </a:cubicBezTo>
                  <a:cubicBezTo>
                    <a:pt x="17116" y="1272"/>
                    <a:pt x="17135" y="1271"/>
                    <a:pt x="17155" y="1271"/>
                  </a:cubicBezTo>
                  <a:cubicBezTo>
                    <a:pt x="17079" y="1346"/>
                    <a:pt x="17010" y="1407"/>
                    <a:pt x="16956" y="1444"/>
                  </a:cubicBezTo>
                  <a:cubicBezTo>
                    <a:pt x="16299" y="1883"/>
                    <a:pt x="15646" y="2031"/>
                    <a:pt x="15221" y="2288"/>
                  </a:cubicBezTo>
                  <a:cubicBezTo>
                    <a:pt x="13745" y="3177"/>
                    <a:pt x="13592" y="3260"/>
                    <a:pt x="13852" y="3673"/>
                  </a:cubicBezTo>
                  <a:cubicBezTo>
                    <a:pt x="13831" y="3672"/>
                    <a:pt x="13809" y="3672"/>
                    <a:pt x="13787" y="3672"/>
                  </a:cubicBezTo>
                  <a:cubicBezTo>
                    <a:pt x="13738" y="3672"/>
                    <a:pt x="13694" y="3716"/>
                    <a:pt x="13652" y="3797"/>
                  </a:cubicBezTo>
                  <a:cubicBezTo>
                    <a:pt x="13598" y="3630"/>
                    <a:pt x="13362" y="3658"/>
                    <a:pt x="13100" y="3650"/>
                  </a:cubicBezTo>
                  <a:cubicBezTo>
                    <a:pt x="13374" y="3612"/>
                    <a:pt x="13584" y="3544"/>
                    <a:pt x="13586" y="3428"/>
                  </a:cubicBezTo>
                  <a:cubicBezTo>
                    <a:pt x="13586" y="3417"/>
                    <a:pt x="13546" y="3412"/>
                    <a:pt x="13474" y="3412"/>
                  </a:cubicBezTo>
                  <a:cubicBezTo>
                    <a:pt x="12964" y="3412"/>
                    <a:pt x="10842" y="3653"/>
                    <a:pt x="10037" y="3653"/>
                  </a:cubicBezTo>
                  <a:cubicBezTo>
                    <a:pt x="10026" y="3653"/>
                    <a:pt x="10016" y="3653"/>
                    <a:pt x="10005" y="3653"/>
                  </a:cubicBezTo>
                  <a:cubicBezTo>
                    <a:pt x="7960" y="3637"/>
                    <a:pt x="6339" y="3387"/>
                    <a:pt x="5053" y="3355"/>
                  </a:cubicBezTo>
                  <a:cubicBezTo>
                    <a:pt x="3514" y="3316"/>
                    <a:pt x="2453" y="3287"/>
                    <a:pt x="1722" y="3287"/>
                  </a:cubicBezTo>
                  <a:cubicBezTo>
                    <a:pt x="1589" y="3287"/>
                    <a:pt x="1467" y="3288"/>
                    <a:pt x="1354" y="3290"/>
                  </a:cubicBezTo>
                  <a:cubicBezTo>
                    <a:pt x="1569" y="3164"/>
                    <a:pt x="1802" y="3014"/>
                    <a:pt x="2037" y="2844"/>
                  </a:cubicBezTo>
                  <a:cubicBezTo>
                    <a:pt x="2277" y="2669"/>
                    <a:pt x="2506" y="2449"/>
                    <a:pt x="2733" y="2223"/>
                  </a:cubicBezTo>
                  <a:cubicBezTo>
                    <a:pt x="2960" y="1999"/>
                    <a:pt x="3186" y="1771"/>
                    <a:pt x="3425" y="1584"/>
                  </a:cubicBezTo>
                  <a:cubicBezTo>
                    <a:pt x="3967" y="1156"/>
                    <a:pt x="4454" y="802"/>
                    <a:pt x="4703" y="590"/>
                  </a:cubicBezTo>
                  <a:close/>
                  <a:moveTo>
                    <a:pt x="4603" y="0"/>
                  </a:moveTo>
                  <a:cubicBezTo>
                    <a:pt x="4554" y="0"/>
                    <a:pt x="4354" y="181"/>
                    <a:pt x="4130" y="393"/>
                  </a:cubicBezTo>
                  <a:cubicBezTo>
                    <a:pt x="3886" y="626"/>
                    <a:pt x="3613" y="895"/>
                    <a:pt x="3457" y="993"/>
                  </a:cubicBezTo>
                  <a:cubicBezTo>
                    <a:pt x="3095" y="1220"/>
                    <a:pt x="2742" y="1381"/>
                    <a:pt x="2422" y="1523"/>
                  </a:cubicBezTo>
                  <a:cubicBezTo>
                    <a:pt x="2261" y="1593"/>
                    <a:pt x="2111" y="1659"/>
                    <a:pt x="1970" y="1725"/>
                  </a:cubicBezTo>
                  <a:cubicBezTo>
                    <a:pt x="1830" y="1793"/>
                    <a:pt x="1700" y="1859"/>
                    <a:pt x="1588" y="1933"/>
                  </a:cubicBezTo>
                  <a:cubicBezTo>
                    <a:pt x="1176" y="2202"/>
                    <a:pt x="866" y="2416"/>
                    <a:pt x="637" y="2588"/>
                  </a:cubicBezTo>
                  <a:cubicBezTo>
                    <a:pt x="579" y="2631"/>
                    <a:pt x="526" y="2670"/>
                    <a:pt x="478" y="2708"/>
                  </a:cubicBezTo>
                  <a:cubicBezTo>
                    <a:pt x="430" y="2746"/>
                    <a:pt x="387" y="2782"/>
                    <a:pt x="348" y="2815"/>
                  </a:cubicBezTo>
                  <a:cubicBezTo>
                    <a:pt x="269" y="2883"/>
                    <a:pt x="209" y="2942"/>
                    <a:pt x="165" y="2996"/>
                  </a:cubicBezTo>
                  <a:cubicBezTo>
                    <a:pt x="1" y="3193"/>
                    <a:pt x="42" y="3314"/>
                    <a:pt x="186" y="3501"/>
                  </a:cubicBezTo>
                  <a:cubicBezTo>
                    <a:pt x="123" y="3572"/>
                    <a:pt x="112" y="3663"/>
                    <a:pt x="111" y="3780"/>
                  </a:cubicBezTo>
                  <a:cubicBezTo>
                    <a:pt x="107" y="4113"/>
                    <a:pt x="2155" y="4330"/>
                    <a:pt x="4641" y="4349"/>
                  </a:cubicBezTo>
                  <a:cubicBezTo>
                    <a:pt x="4681" y="4350"/>
                    <a:pt x="4721" y="4350"/>
                    <a:pt x="4762" y="4350"/>
                  </a:cubicBezTo>
                  <a:cubicBezTo>
                    <a:pt x="6184" y="4350"/>
                    <a:pt x="7748" y="4171"/>
                    <a:pt x="9163" y="4126"/>
                  </a:cubicBezTo>
                  <a:cubicBezTo>
                    <a:pt x="11402" y="4055"/>
                    <a:pt x="13252" y="3999"/>
                    <a:pt x="13603" y="3913"/>
                  </a:cubicBezTo>
                  <a:lnTo>
                    <a:pt x="13603" y="3913"/>
                  </a:lnTo>
                  <a:cubicBezTo>
                    <a:pt x="13389" y="4528"/>
                    <a:pt x="13282" y="6242"/>
                    <a:pt x="13306" y="8234"/>
                  </a:cubicBezTo>
                  <a:cubicBezTo>
                    <a:pt x="13324" y="9696"/>
                    <a:pt x="13544" y="11313"/>
                    <a:pt x="13618" y="12776"/>
                  </a:cubicBezTo>
                  <a:cubicBezTo>
                    <a:pt x="13745" y="15275"/>
                    <a:pt x="13846" y="17293"/>
                    <a:pt x="13948" y="17293"/>
                  </a:cubicBezTo>
                  <a:cubicBezTo>
                    <a:pt x="13948" y="17293"/>
                    <a:pt x="13948" y="17293"/>
                    <a:pt x="13948" y="17293"/>
                  </a:cubicBezTo>
                  <a:cubicBezTo>
                    <a:pt x="14211" y="17290"/>
                    <a:pt x="14167" y="17022"/>
                    <a:pt x="14170" y="16720"/>
                  </a:cubicBezTo>
                  <a:lnTo>
                    <a:pt x="14170" y="16720"/>
                  </a:lnTo>
                  <a:cubicBezTo>
                    <a:pt x="14213" y="16995"/>
                    <a:pt x="14286" y="17203"/>
                    <a:pt x="14400" y="17203"/>
                  </a:cubicBezTo>
                  <a:cubicBezTo>
                    <a:pt x="14401" y="17203"/>
                    <a:pt x="14401" y="17203"/>
                    <a:pt x="14401" y="17203"/>
                  </a:cubicBezTo>
                  <a:cubicBezTo>
                    <a:pt x="14420" y="17203"/>
                    <a:pt x="14419" y="17086"/>
                    <a:pt x="14405" y="16895"/>
                  </a:cubicBezTo>
                  <a:lnTo>
                    <a:pt x="14405" y="16895"/>
                  </a:lnTo>
                  <a:cubicBezTo>
                    <a:pt x="14443" y="16908"/>
                    <a:pt x="14487" y="16915"/>
                    <a:pt x="14536" y="16915"/>
                  </a:cubicBezTo>
                  <a:cubicBezTo>
                    <a:pt x="14876" y="16915"/>
                    <a:pt x="15479" y="16615"/>
                    <a:pt x="16095" y="16160"/>
                  </a:cubicBezTo>
                  <a:cubicBezTo>
                    <a:pt x="16569" y="15810"/>
                    <a:pt x="16976" y="15260"/>
                    <a:pt x="17414" y="14865"/>
                  </a:cubicBezTo>
                  <a:cubicBezTo>
                    <a:pt x="18168" y="14186"/>
                    <a:pt x="18777" y="13642"/>
                    <a:pt x="18716" y="13560"/>
                  </a:cubicBezTo>
                  <a:cubicBezTo>
                    <a:pt x="18646" y="13464"/>
                    <a:pt x="18595" y="13432"/>
                    <a:pt x="18550" y="13432"/>
                  </a:cubicBezTo>
                  <a:cubicBezTo>
                    <a:pt x="18497" y="13432"/>
                    <a:pt x="18454" y="13477"/>
                    <a:pt x="18398" y="13513"/>
                  </a:cubicBezTo>
                  <a:cubicBezTo>
                    <a:pt x="18464" y="13415"/>
                    <a:pt x="18491" y="13309"/>
                    <a:pt x="18422" y="13216"/>
                  </a:cubicBezTo>
                  <a:cubicBezTo>
                    <a:pt x="18420" y="13213"/>
                    <a:pt x="18417" y="13212"/>
                    <a:pt x="18413" y="13212"/>
                  </a:cubicBezTo>
                  <a:cubicBezTo>
                    <a:pt x="18318" y="13212"/>
                    <a:pt x="17685" y="14074"/>
                    <a:pt x="17406" y="14280"/>
                  </a:cubicBezTo>
                  <a:cubicBezTo>
                    <a:pt x="16738" y="14771"/>
                    <a:pt x="16068" y="14969"/>
                    <a:pt x="15634" y="15260"/>
                  </a:cubicBezTo>
                  <a:cubicBezTo>
                    <a:pt x="14955" y="15717"/>
                    <a:pt x="14553" y="15986"/>
                    <a:pt x="14340" y="16182"/>
                  </a:cubicBezTo>
                  <a:cubicBezTo>
                    <a:pt x="14250" y="15319"/>
                    <a:pt x="14114" y="14145"/>
                    <a:pt x="14108" y="13611"/>
                  </a:cubicBezTo>
                  <a:cubicBezTo>
                    <a:pt x="14083" y="11556"/>
                    <a:pt x="14302" y="9924"/>
                    <a:pt x="14310" y="8629"/>
                  </a:cubicBezTo>
                  <a:cubicBezTo>
                    <a:pt x="14329" y="5315"/>
                    <a:pt x="14340" y="4205"/>
                    <a:pt x="14147" y="3843"/>
                  </a:cubicBezTo>
                  <a:lnTo>
                    <a:pt x="14147" y="3843"/>
                  </a:lnTo>
                  <a:cubicBezTo>
                    <a:pt x="14151" y="3843"/>
                    <a:pt x="14155" y="3844"/>
                    <a:pt x="14159" y="3844"/>
                  </a:cubicBezTo>
                  <a:cubicBezTo>
                    <a:pt x="14495" y="3844"/>
                    <a:pt x="15062" y="3594"/>
                    <a:pt x="15644" y="3205"/>
                  </a:cubicBezTo>
                  <a:cubicBezTo>
                    <a:pt x="16111" y="2894"/>
                    <a:pt x="16516" y="2380"/>
                    <a:pt x="16951" y="2020"/>
                  </a:cubicBezTo>
                  <a:cubicBezTo>
                    <a:pt x="17696" y="1406"/>
                    <a:pt x="18297" y="911"/>
                    <a:pt x="18240" y="826"/>
                  </a:cubicBezTo>
                  <a:cubicBezTo>
                    <a:pt x="18170" y="720"/>
                    <a:pt x="18119" y="687"/>
                    <a:pt x="18074" y="687"/>
                  </a:cubicBezTo>
                  <a:cubicBezTo>
                    <a:pt x="18025" y="687"/>
                    <a:pt x="17982" y="726"/>
                    <a:pt x="17930" y="756"/>
                  </a:cubicBezTo>
                  <a:cubicBezTo>
                    <a:pt x="17997" y="665"/>
                    <a:pt x="18025" y="562"/>
                    <a:pt x="17960" y="466"/>
                  </a:cubicBezTo>
                  <a:cubicBezTo>
                    <a:pt x="17958" y="463"/>
                    <a:pt x="17955" y="461"/>
                    <a:pt x="17951" y="461"/>
                  </a:cubicBezTo>
                  <a:cubicBezTo>
                    <a:pt x="17917" y="461"/>
                    <a:pt x="17821" y="558"/>
                    <a:pt x="17696" y="690"/>
                  </a:cubicBezTo>
                  <a:cubicBezTo>
                    <a:pt x="17643" y="660"/>
                    <a:pt x="17576" y="629"/>
                    <a:pt x="17494" y="600"/>
                  </a:cubicBezTo>
                  <a:cubicBezTo>
                    <a:pt x="17382" y="559"/>
                    <a:pt x="17247" y="519"/>
                    <a:pt x="17087" y="479"/>
                  </a:cubicBezTo>
                  <a:cubicBezTo>
                    <a:pt x="16929" y="440"/>
                    <a:pt x="16746" y="403"/>
                    <a:pt x="16546" y="366"/>
                  </a:cubicBezTo>
                  <a:cubicBezTo>
                    <a:pt x="15743" y="220"/>
                    <a:pt x="14629" y="102"/>
                    <a:pt x="13404" y="43"/>
                  </a:cubicBezTo>
                  <a:cubicBezTo>
                    <a:pt x="13131" y="29"/>
                    <a:pt x="12852" y="23"/>
                    <a:pt x="12569" y="23"/>
                  </a:cubicBezTo>
                  <a:cubicBezTo>
                    <a:pt x="12110" y="23"/>
                    <a:pt x="11641" y="38"/>
                    <a:pt x="11172" y="57"/>
                  </a:cubicBezTo>
                  <a:cubicBezTo>
                    <a:pt x="10415" y="89"/>
                    <a:pt x="9657" y="129"/>
                    <a:pt x="8941" y="143"/>
                  </a:cubicBezTo>
                  <a:cubicBezTo>
                    <a:pt x="7062" y="175"/>
                    <a:pt x="5462" y="235"/>
                    <a:pt x="4817" y="306"/>
                  </a:cubicBezTo>
                  <a:cubicBezTo>
                    <a:pt x="4775" y="254"/>
                    <a:pt x="4739" y="236"/>
                    <a:pt x="4704" y="236"/>
                  </a:cubicBezTo>
                  <a:cubicBezTo>
                    <a:pt x="4654" y="236"/>
                    <a:pt x="4606" y="273"/>
                    <a:pt x="4549" y="302"/>
                  </a:cubicBezTo>
                  <a:cubicBezTo>
                    <a:pt x="4629" y="210"/>
                    <a:pt x="4671" y="106"/>
                    <a:pt x="4613" y="5"/>
                  </a:cubicBezTo>
                  <a:cubicBezTo>
                    <a:pt x="4611" y="2"/>
                    <a:pt x="4608" y="0"/>
                    <a:pt x="46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1317075" y="4231600"/>
              <a:ext cx="348225" cy="341400"/>
            </a:xfrm>
            <a:custGeom>
              <a:avLst/>
              <a:gdLst/>
              <a:ahLst/>
              <a:cxnLst/>
              <a:rect l="l" t="t" r="r" b="b"/>
              <a:pathLst>
                <a:path w="13929" h="13656" extrusionOk="0">
                  <a:moveTo>
                    <a:pt x="684" y="1"/>
                  </a:moveTo>
                  <a:cubicBezTo>
                    <a:pt x="602" y="1"/>
                    <a:pt x="523" y="123"/>
                    <a:pt x="448" y="343"/>
                  </a:cubicBezTo>
                  <a:cubicBezTo>
                    <a:pt x="409" y="456"/>
                    <a:pt x="372" y="593"/>
                    <a:pt x="336" y="754"/>
                  </a:cubicBezTo>
                  <a:cubicBezTo>
                    <a:pt x="299" y="915"/>
                    <a:pt x="267" y="1097"/>
                    <a:pt x="237" y="1300"/>
                  </a:cubicBezTo>
                  <a:cubicBezTo>
                    <a:pt x="110" y="2110"/>
                    <a:pt x="23" y="3232"/>
                    <a:pt x="3" y="4463"/>
                  </a:cubicBezTo>
                  <a:cubicBezTo>
                    <a:pt x="1" y="4642"/>
                    <a:pt x="1" y="4825"/>
                    <a:pt x="3" y="5010"/>
                  </a:cubicBezTo>
                  <a:cubicBezTo>
                    <a:pt x="7" y="5193"/>
                    <a:pt x="14" y="5380"/>
                    <a:pt x="22" y="5568"/>
                  </a:cubicBezTo>
                  <a:cubicBezTo>
                    <a:pt x="25" y="5662"/>
                    <a:pt x="31" y="5756"/>
                    <a:pt x="35" y="5850"/>
                  </a:cubicBezTo>
                  <a:cubicBezTo>
                    <a:pt x="40" y="5944"/>
                    <a:pt x="47" y="6039"/>
                    <a:pt x="52" y="6133"/>
                  </a:cubicBezTo>
                  <a:cubicBezTo>
                    <a:pt x="65" y="6323"/>
                    <a:pt x="78" y="6512"/>
                    <a:pt x="92" y="6702"/>
                  </a:cubicBezTo>
                  <a:cubicBezTo>
                    <a:pt x="122" y="7081"/>
                    <a:pt x="152" y="7460"/>
                    <a:pt x="184" y="7833"/>
                  </a:cubicBezTo>
                  <a:cubicBezTo>
                    <a:pt x="201" y="8020"/>
                    <a:pt x="213" y="8207"/>
                    <a:pt x="227" y="8390"/>
                  </a:cubicBezTo>
                  <a:cubicBezTo>
                    <a:pt x="240" y="8574"/>
                    <a:pt x="254" y="8757"/>
                    <a:pt x="264" y="8936"/>
                  </a:cubicBezTo>
                  <a:cubicBezTo>
                    <a:pt x="404" y="11391"/>
                    <a:pt x="597" y="13365"/>
                    <a:pt x="695" y="13365"/>
                  </a:cubicBezTo>
                  <a:cubicBezTo>
                    <a:pt x="695" y="13365"/>
                    <a:pt x="696" y="13365"/>
                    <a:pt x="696" y="13365"/>
                  </a:cubicBezTo>
                  <a:cubicBezTo>
                    <a:pt x="959" y="13352"/>
                    <a:pt x="905" y="13091"/>
                    <a:pt x="899" y="12796"/>
                  </a:cubicBezTo>
                  <a:lnTo>
                    <a:pt x="899" y="12796"/>
                  </a:lnTo>
                  <a:cubicBezTo>
                    <a:pt x="916" y="12886"/>
                    <a:pt x="937" y="12968"/>
                    <a:pt x="960" y="13037"/>
                  </a:cubicBezTo>
                  <a:cubicBezTo>
                    <a:pt x="958" y="13068"/>
                    <a:pt x="957" y="13100"/>
                    <a:pt x="957" y="13134"/>
                  </a:cubicBezTo>
                  <a:cubicBezTo>
                    <a:pt x="958" y="13461"/>
                    <a:pt x="2847" y="13655"/>
                    <a:pt x="5166" y="13655"/>
                  </a:cubicBezTo>
                  <a:cubicBezTo>
                    <a:pt x="5210" y="13655"/>
                    <a:pt x="5254" y="13655"/>
                    <a:pt x="5298" y="13655"/>
                  </a:cubicBezTo>
                  <a:cubicBezTo>
                    <a:pt x="6690" y="13652"/>
                    <a:pt x="8232" y="13446"/>
                    <a:pt x="9624" y="13385"/>
                  </a:cubicBezTo>
                  <a:cubicBezTo>
                    <a:pt x="12005" y="13278"/>
                    <a:pt x="13928" y="13197"/>
                    <a:pt x="13928" y="13095"/>
                  </a:cubicBezTo>
                  <a:cubicBezTo>
                    <a:pt x="13926" y="12876"/>
                    <a:pt x="13747" y="12870"/>
                    <a:pt x="13520" y="12870"/>
                  </a:cubicBezTo>
                  <a:cubicBezTo>
                    <a:pt x="13507" y="12870"/>
                    <a:pt x="13493" y="12870"/>
                    <a:pt x="13480" y="12870"/>
                  </a:cubicBezTo>
                  <a:cubicBezTo>
                    <a:pt x="13448" y="12870"/>
                    <a:pt x="13416" y="12870"/>
                    <a:pt x="13384" y="12869"/>
                  </a:cubicBezTo>
                  <a:cubicBezTo>
                    <a:pt x="13646" y="12828"/>
                    <a:pt x="13845" y="12757"/>
                    <a:pt x="13845" y="12642"/>
                  </a:cubicBezTo>
                  <a:cubicBezTo>
                    <a:pt x="13845" y="12632"/>
                    <a:pt x="13812" y="12627"/>
                    <a:pt x="13751" y="12627"/>
                  </a:cubicBezTo>
                  <a:cubicBezTo>
                    <a:pt x="13281" y="12627"/>
                    <a:pt x="11176" y="12903"/>
                    <a:pt x="10423" y="12905"/>
                  </a:cubicBezTo>
                  <a:cubicBezTo>
                    <a:pt x="10401" y="12906"/>
                    <a:pt x="10379" y="12906"/>
                    <a:pt x="10357" y="12906"/>
                  </a:cubicBezTo>
                  <a:cubicBezTo>
                    <a:pt x="8431" y="12906"/>
                    <a:pt x="6897" y="12676"/>
                    <a:pt x="5680" y="12658"/>
                  </a:cubicBezTo>
                  <a:cubicBezTo>
                    <a:pt x="4466" y="12639"/>
                    <a:pt x="3562" y="12624"/>
                    <a:pt x="2890" y="12624"/>
                  </a:cubicBezTo>
                  <a:cubicBezTo>
                    <a:pt x="1808" y="12624"/>
                    <a:pt x="1327" y="12663"/>
                    <a:pt x="1116" y="12782"/>
                  </a:cubicBezTo>
                  <a:cubicBezTo>
                    <a:pt x="1084" y="12526"/>
                    <a:pt x="1035" y="12193"/>
                    <a:pt x="987" y="11834"/>
                  </a:cubicBezTo>
                  <a:cubicBezTo>
                    <a:pt x="882" y="11069"/>
                    <a:pt x="769" y="10190"/>
                    <a:pt x="759" y="9753"/>
                  </a:cubicBezTo>
                  <a:cubicBezTo>
                    <a:pt x="745" y="9249"/>
                    <a:pt x="754" y="8771"/>
                    <a:pt x="770" y="8318"/>
                  </a:cubicBezTo>
                  <a:cubicBezTo>
                    <a:pt x="780" y="8091"/>
                    <a:pt x="790" y="7870"/>
                    <a:pt x="802" y="7658"/>
                  </a:cubicBezTo>
                  <a:cubicBezTo>
                    <a:pt x="814" y="7443"/>
                    <a:pt x="830" y="7235"/>
                    <a:pt x="844" y="7033"/>
                  </a:cubicBezTo>
                  <a:cubicBezTo>
                    <a:pt x="872" y="6629"/>
                    <a:pt x="908" y="6247"/>
                    <a:pt x="933" y="5889"/>
                  </a:cubicBezTo>
                  <a:cubicBezTo>
                    <a:pt x="963" y="5531"/>
                    <a:pt x="984" y="5193"/>
                    <a:pt x="994" y="4878"/>
                  </a:cubicBezTo>
                  <a:cubicBezTo>
                    <a:pt x="1003" y="4592"/>
                    <a:pt x="1013" y="4322"/>
                    <a:pt x="1022" y="4068"/>
                  </a:cubicBezTo>
                  <a:cubicBezTo>
                    <a:pt x="1032" y="3814"/>
                    <a:pt x="1041" y="3577"/>
                    <a:pt x="1050" y="3353"/>
                  </a:cubicBezTo>
                  <a:cubicBezTo>
                    <a:pt x="1070" y="2908"/>
                    <a:pt x="1087" y="2523"/>
                    <a:pt x="1100" y="2187"/>
                  </a:cubicBezTo>
                  <a:cubicBezTo>
                    <a:pt x="1107" y="2019"/>
                    <a:pt x="1113" y="1864"/>
                    <a:pt x="1118" y="1723"/>
                  </a:cubicBezTo>
                  <a:cubicBezTo>
                    <a:pt x="1123" y="1580"/>
                    <a:pt x="1126" y="1450"/>
                    <a:pt x="1130" y="1328"/>
                  </a:cubicBezTo>
                  <a:cubicBezTo>
                    <a:pt x="1135" y="1090"/>
                    <a:pt x="1132" y="893"/>
                    <a:pt x="1126" y="732"/>
                  </a:cubicBezTo>
                  <a:cubicBezTo>
                    <a:pt x="1102" y="91"/>
                    <a:pt x="969" y="16"/>
                    <a:pt x="688" y="1"/>
                  </a:cubicBezTo>
                  <a:cubicBezTo>
                    <a:pt x="687" y="1"/>
                    <a:pt x="685" y="1"/>
                    <a:pt x="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1452650" y="4161175"/>
              <a:ext cx="14175" cy="43700"/>
            </a:xfrm>
            <a:custGeom>
              <a:avLst/>
              <a:gdLst/>
              <a:ahLst/>
              <a:cxnLst/>
              <a:rect l="l" t="t" r="r" b="b"/>
              <a:pathLst>
                <a:path w="567" h="1748" extrusionOk="0">
                  <a:moveTo>
                    <a:pt x="280" y="1"/>
                  </a:moveTo>
                  <a:cubicBezTo>
                    <a:pt x="116" y="1"/>
                    <a:pt x="11" y="261"/>
                    <a:pt x="5" y="579"/>
                  </a:cubicBezTo>
                  <a:cubicBezTo>
                    <a:pt x="0" y="767"/>
                    <a:pt x="96" y="976"/>
                    <a:pt x="122" y="1164"/>
                  </a:cubicBezTo>
                  <a:cubicBezTo>
                    <a:pt x="165" y="1487"/>
                    <a:pt x="197" y="1747"/>
                    <a:pt x="248" y="1748"/>
                  </a:cubicBezTo>
                  <a:cubicBezTo>
                    <a:pt x="251" y="1748"/>
                    <a:pt x="255" y="1748"/>
                    <a:pt x="259" y="1748"/>
                  </a:cubicBezTo>
                  <a:cubicBezTo>
                    <a:pt x="378" y="1748"/>
                    <a:pt x="359" y="1714"/>
                    <a:pt x="365" y="1678"/>
                  </a:cubicBezTo>
                  <a:lnTo>
                    <a:pt x="365" y="1678"/>
                  </a:lnTo>
                  <a:cubicBezTo>
                    <a:pt x="384" y="1714"/>
                    <a:pt x="418" y="1741"/>
                    <a:pt x="476" y="1742"/>
                  </a:cubicBezTo>
                  <a:cubicBezTo>
                    <a:pt x="476" y="1742"/>
                    <a:pt x="476" y="1742"/>
                    <a:pt x="477" y="1742"/>
                  </a:cubicBezTo>
                  <a:cubicBezTo>
                    <a:pt x="520" y="1742"/>
                    <a:pt x="357" y="1393"/>
                    <a:pt x="359" y="1279"/>
                  </a:cubicBezTo>
                  <a:cubicBezTo>
                    <a:pt x="365" y="1016"/>
                    <a:pt x="488" y="809"/>
                    <a:pt x="504" y="643"/>
                  </a:cubicBezTo>
                  <a:cubicBezTo>
                    <a:pt x="558" y="41"/>
                    <a:pt x="567" y="6"/>
                    <a:pt x="284" y="1"/>
                  </a:cubicBezTo>
                  <a:cubicBezTo>
                    <a:pt x="283" y="1"/>
                    <a:pt x="281" y="1"/>
                    <a:pt x="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451700" y="4251425"/>
              <a:ext cx="14675" cy="25950"/>
            </a:xfrm>
            <a:custGeom>
              <a:avLst/>
              <a:gdLst/>
              <a:ahLst/>
              <a:cxnLst/>
              <a:rect l="l" t="t" r="r" b="b"/>
              <a:pathLst>
                <a:path w="587" h="1038" extrusionOk="0">
                  <a:moveTo>
                    <a:pt x="284" y="1"/>
                  </a:moveTo>
                  <a:cubicBezTo>
                    <a:pt x="130" y="1"/>
                    <a:pt x="26" y="143"/>
                    <a:pt x="11" y="323"/>
                  </a:cubicBezTo>
                  <a:cubicBezTo>
                    <a:pt x="1" y="432"/>
                    <a:pt x="91" y="562"/>
                    <a:pt x="112" y="674"/>
                  </a:cubicBezTo>
                  <a:cubicBezTo>
                    <a:pt x="145" y="866"/>
                    <a:pt x="171" y="1021"/>
                    <a:pt x="221" y="1024"/>
                  </a:cubicBezTo>
                  <a:cubicBezTo>
                    <a:pt x="245" y="1026"/>
                    <a:pt x="264" y="1027"/>
                    <a:pt x="279" y="1027"/>
                  </a:cubicBezTo>
                  <a:cubicBezTo>
                    <a:pt x="347" y="1027"/>
                    <a:pt x="335" y="1009"/>
                    <a:pt x="339" y="991"/>
                  </a:cubicBezTo>
                  <a:lnTo>
                    <a:pt x="339" y="991"/>
                  </a:lnTo>
                  <a:cubicBezTo>
                    <a:pt x="358" y="1013"/>
                    <a:pt x="392" y="1033"/>
                    <a:pt x="449" y="1037"/>
                  </a:cubicBezTo>
                  <a:cubicBezTo>
                    <a:pt x="449" y="1037"/>
                    <a:pt x="449" y="1037"/>
                    <a:pt x="450" y="1037"/>
                  </a:cubicBezTo>
                  <a:cubicBezTo>
                    <a:pt x="491" y="1037"/>
                    <a:pt x="339" y="823"/>
                    <a:pt x="345" y="756"/>
                  </a:cubicBezTo>
                  <a:cubicBezTo>
                    <a:pt x="359" y="602"/>
                    <a:pt x="487" y="489"/>
                    <a:pt x="506" y="392"/>
                  </a:cubicBezTo>
                  <a:cubicBezTo>
                    <a:pt x="578" y="44"/>
                    <a:pt x="586" y="24"/>
                    <a:pt x="306" y="1"/>
                  </a:cubicBezTo>
                  <a:cubicBezTo>
                    <a:pt x="299" y="1"/>
                    <a:pt x="291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1450550" y="4296850"/>
              <a:ext cx="14550" cy="25925"/>
            </a:xfrm>
            <a:custGeom>
              <a:avLst/>
              <a:gdLst/>
              <a:ahLst/>
              <a:cxnLst/>
              <a:rect l="l" t="t" r="r" b="b"/>
              <a:pathLst>
                <a:path w="582" h="1037" extrusionOk="0">
                  <a:moveTo>
                    <a:pt x="281" y="0"/>
                  </a:moveTo>
                  <a:cubicBezTo>
                    <a:pt x="126" y="0"/>
                    <a:pt x="23" y="143"/>
                    <a:pt x="7" y="322"/>
                  </a:cubicBezTo>
                  <a:cubicBezTo>
                    <a:pt x="1" y="432"/>
                    <a:pt x="90" y="561"/>
                    <a:pt x="110" y="673"/>
                  </a:cubicBezTo>
                  <a:cubicBezTo>
                    <a:pt x="144" y="866"/>
                    <a:pt x="170" y="1020"/>
                    <a:pt x="222" y="1025"/>
                  </a:cubicBezTo>
                  <a:cubicBezTo>
                    <a:pt x="246" y="1027"/>
                    <a:pt x="265" y="1028"/>
                    <a:pt x="280" y="1028"/>
                  </a:cubicBezTo>
                  <a:cubicBezTo>
                    <a:pt x="347" y="1028"/>
                    <a:pt x="336" y="1010"/>
                    <a:pt x="340" y="990"/>
                  </a:cubicBezTo>
                  <a:lnTo>
                    <a:pt x="340" y="990"/>
                  </a:lnTo>
                  <a:cubicBezTo>
                    <a:pt x="357" y="1014"/>
                    <a:pt x="392" y="1031"/>
                    <a:pt x="449" y="1037"/>
                  </a:cubicBezTo>
                  <a:cubicBezTo>
                    <a:pt x="449" y="1037"/>
                    <a:pt x="449" y="1037"/>
                    <a:pt x="450" y="1037"/>
                  </a:cubicBezTo>
                  <a:cubicBezTo>
                    <a:pt x="490" y="1037"/>
                    <a:pt x="338" y="822"/>
                    <a:pt x="344" y="756"/>
                  </a:cubicBezTo>
                  <a:cubicBezTo>
                    <a:pt x="356" y="602"/>
                    <a:pt x="485" y="489"/>
                    <a:pt x="503" y="392"/>
                  </a:cubicBezTo>
                  <a:cubicBezTo>
                    <a:pt x="572" y="43"/>
                    <a:pt x="582" y="23"/>
                    <a:pt x="301" y="1"/>
                  </a:cubicBezTo>
                  <a:cubicBezTo>
                    <a:pt x="295" y="0"/>
                    <a:pt x="288" y="0"/>
                    <a:pt x="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450350" y="4335150"/>
              <a:ext cx="13975" cy="33825"/>
            </a:xfrm>
            <a:custGeom>
              <a:avLst/>
              <a:gdLst/>
              <a:ahLst/>
              <a:cxnLst/>
              <a:rect l="l" t="t" r="r" b="b"/>
              <a:pathLst>
                <a:path w="559" h="1353" extrusionOk="0">
                  <a:moveTo>
                    <a:pt x="276" y="1"/>
                  </a:moveTo>
                  <a:cubicBezTo>
                    <a:pt x="111" y="1"/>
                    <a:pt x="8" y="203"/>
                    <a:pt x="2" y="449"/>
                  </a:cubicBezTo>
                  <a:cubicBezTo>
                    <a:pt x="0" y="595"/>
                    <a:pt x="98" y="757"/>
                    <a:pt x="125" y="902"/>
                  </a:cubicBezTo>
                  <a:cubicBezTo>
                    <a:pt x="171" y="1150"/>
                    <a:pt x="205" y="1352"/>
                    <a:pt x="257" y="1352"/>
                  </a:cubicBezTo>
                  <a:cubicBezTo>
                    <a:pt x="262" y="1352"/>
                    <a:pt x="266" y="1352"/>
                    <a:pt x="271" y="1352"/>
                  </a:cubicBezTo>
                  <a:cubicBezTo>
                    <a:pt x="386" y="1352"/>
                    <a:pt x="368" y="1326"/>
                    <a:pt x="372" y="1297"/>
                  </a:cubicBezTo>
                  <a:lnTo>
                    <a:pt x="372" y="1297"/>
                  </a:lnTo>
                  <a:cubicBezTo>
                    <a:pt x="391" y="1325"/>
                    <a:pt x="425" y="1347"/>
                    <a:pt x="483" y="1347"/>
                  </a:cubicBezTo>
                  <a:cubicBezTo>
                    <a:pt x="484" y="1347"/>
                    <a:pt x="484" y="1347"/>
                    <a:pt x="484" y="1347"/>
                  </a:cubicBezTo>
                  <a:cubicBezTo>
                    <a:pt x="527" y="1347"/>
                    <a:pt x="361" y="1077"/>
                    <a:pt x="363" y="988"/>
                  </a:cubicBezTo>
                  <a:cubicBezTo>
                    <a:pt x="366" y="784"/>
                    <a:pt x="489" y="624"/>
                    <a:pt x="502" y="497"/>
                  </a:cubicBezTo>
                  <a:cubicBezTo>
                    <a:pt x="552" y="32"/>
                    <a:pt x="559" y="5"/>
                    <a:pt x="278" y="1"/>
                  </a:cubicBezTo>
                  <a:cubicBezTo>
                    <a:pt x="277" y="1"/>
                    <a:pt x="277" y="1"/>
                    <a:pt x="2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451900" y="4391075"/>
              <a:ext cx="14750" cy="30550"/>
            </a:xfrm>
            <a:custGeom>
              <a:avLst/>
              <a:gdLst/>
              <a:ahLst/>
              <a:cxnLst/>
              <a:rect l="l" t="t" r="r" b="b"/>
              <a:pathLst>
                <a:path w="590" h="1222" extrusionOk="0">
                  <a:moveTo>
                    <a:pt x="290" y="1"/>
                  </a:moveTo>
                  <a:cubicBezTo>
                    <a:pt x="134" y="1"/>
                    <a:pt x="28" y="172"/>
                    <a:pt x="10" y="385"/>
                  </a:cubicBezTo>
                  <a:cubicBezTo>
                    <a:pt x="0" y="516"/>
                    <a:pt x="88" y="668"/>
                    <a:pt x="108" y="799"/>
                  </a:cubicBezTo>
                  <a:cubicBezTo>
                    <a:pt x="138" y="1024"/>
                    <a:pt x="163" y="1207"/>
                    <a:pt x="213" y="1211"/>
                  </a:cubicBezTo>
                  <a:cubicBezTo>
                    <a:pt x="234" y="1213"/>
                    <a:pt x="251" y="1214"/>
                    <a:pt x="265" y="1214"/>
                  </a:cubicBezTo>
                  <a:cubicBezTo>
                    <a:pt x="340" y="1214"/>
                    <a:pt x="327" y="1192"/>
                    <a:pt x="331" y="1169"/>
                  </a:cubicBezTo>
                  <a:lnTo>
                    <a:pt x="331" y="1169"/>
                  </a:lnTo>
                  <a:cubicBezTo>
                    <a:pt x="348" y="1195"/>
                    <a:pt x="383" y="1216"/>
                    <a:pt x="440" y="1222"/>
                  </a:cubicBezTo>
                  <a:cubicBezTo>
                    <a:pt x="440" y="1222"/>
                    <a:pt x="440" y="1222"/>
                    <a:pt x="441" y="1222"/>
                  </a:cubicBezTo>
                  <a:cubicBezTo>
                    <a:pt x="482" y="1222"/>
                    <a:pt x="332" y="972"/>
                    <a:pt x="340" y="893"/>
                  </a:cubicBezTo>
                  <a:cubicBezTo>
                    <a:pt x="355" y="711"/>
                    <a:pt x="485" y="575"/>
                    <a:pt x="504" y="460"/>
                  </a:cubicBezTo>
                  <a:cubicBezTo>
                    <a:pt x="580" y="47"/>
                    <a:pt x="589" y="23"/>
                    <a:pt x="309" y="2"/>
                  </a:cubicBezTo>
                  <a:cubicBezTo>
                    <a:pt x="302" y="1"/>
                    <a:pt x="296" y="1"/>
                    <a:pt x="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1452100" y="4437075"/>
              <a:ext cx="14100" cy="16525"/>
            </a:xfrm>
            <a:custGeom>
              <a:avLst/>
              <a:gdLst/>
              <a:ahLst/>
              <a:cxnLst/>
              <a:rect l="l" t="t" r="r" b="b"/>
              <a:pathLst>
                <a:path w="564" h="661" extrusionOk="0">
                  <a:moveTo>
                    <a:pt x="265" y="0"/>
                  </a:moveTo>
                  <a:cubicBezTo>
                    <a:pt x="109" y="0"/>
                    <a:pt x="11" y="91"/>
                    <a:pt x="5" y="207"/>
                  </a:cubicBezTo>
                  <a:cubicBezTo>
                    <a:pt x="1" y="277"/>
                    <a:pt x="98" y="359"/>
                    <a:pt x="123" y="430"/>
                  </a:cubicBezTo>
                  <a:cubicBezTo>
                    <a:pt x="166" y="553"/>
                    <a:pt x="200" y="651"/>
                    <a:pt x="251" y="654"/>
                  </a:cubicBezTo>
                  <a:cubicBezTo>
                    <a:pt x="273" y="655"/>
                    <a:pt x="290" y="655"/>
                    <a:pt x="305" y="655"/>
                  </a:cubicBezTo>
                  <a:cubicBezTo>
                    <a:pt x="376" y="655"/>
                    <a:pt x="363" y="643"/>
                    <a:pt x="368" y="632"/>
                  </a:cubicBezTo>
                  <a:lnTo>
                    <a:pt x="368" y="632"/>
                  </a:lnTo>
                  <a:cubicBezTo>
                    <a:pt x="387" y="647"/>
                    <a:pt x="422" y="658"/>
                    <a:pt x="479" y="660"/>
                  </a:cubicBezTo>
                  <a:cubicBezTo>
                    <a:pt x="480" y="660"/>
                    <a:pt x="480" y="660"/>
                    <a:pt x="480" y="660"/>
                  </a:cubicBezTo>
                  <a:cubicBezTo>
                    <a:pt x="519" y="660"/>
                    <a:pt x="360" y="524"/>
                    <a:pt x="361" y="482"/>
                  </a:cubicBezTo>
                  <a:cubicBezTo>
                    <a:pt x="366" y="384"/>
                    <a:pt x="489" y="311"/>
                    <a:pt x="504" y="250"/>
                  </a:cubicBezTo>
                  <a:cubicBezTo>
                    <a:pt x="556" y="27"/>
                    <a:pt x="564" y="15"/>
                    <a:pt x="283" y="1"/>
                  </a:cubicBezTo>
                  <a:cubicBezTo>
                    <a:pt x="277" y="0"/>
                    <a:pt x="271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1353225" y="4513650"/>
              <a:ext cx="35150" cy="30325"/>
            </a:xfrm>
            <a:custGeom>
              <a:avLst/>
              <a:gdLst/>
              <a:ahLst/>
              <a:cxnLst/>
              <a:rect l="l" t="t" r="r" b="b"/>
              <a:pathLst>
                <a:path w="1406" h="1213" extrusionOk="0">
                  <a:moveTo>
                    <a:pt x="1217" y="1"/>
                  </a:moveTo>
                  <a:cubicBezTo>
                    <a:pt x="1181" y="1"/>
                    <a:pt x="1060" y="298"/>
                    <a:pt x="986" y="358"/>
                  </a:cubicBezTo>
                  <a:cubicBezTo>
                    <a:pt x="804" y="504"/>
                    <a:pt x="587" y="529"/>
                    <a:pt x="466" y="612"/>
                  </a:cubicBezTo>
                  <a:cubicBezTo>
                    <a:pt x="29" y="914"/>
                    <a:pt x="1" y="928"/>
                    <a:pt x="176" y="1147"/>
                  </a:cubicBezTo>
                  <a:cubicBezTo>
                    <a:pt x="213" y="1192"/>
                    <a:pt x="268" y="1213"/>
                    <a:pt x="332" y="1213"/>
                  </a:cubicBezTo>
                  <a:cubicBezTo>
                    <a:pt x="451" y="1213"/>
                    <a:pt x="603" y="1144"/>
                    <a:pt x="745" y="1028"/>
                  </a:cubicBezTo>
                  <a:cubicBezTo>
                    <a:pt x="874" y="923"/>
                    <a:pt x="953" y="730"/>
                    <a:pt x="1064" y="604"/>
                  </a:cubicBezTo>
                  <a:cubicBezTo>
                    <a:pt x="1253" y="387"/>
                    <a:pt x="1406" y="213"/>
                    <a:pt x="1374" y="174"/>
                  </a:cubicBezTo>
                  <a:cubicBezTo>
                    <a:pt x="1330" y="120"/>
                    <a:pt x="1306" y="104"/>
                    <a:pt x="1289" y="104"/>
                  </a:cubicBezTo>
                  <a:cubicBezTo>
                    <a:pt x="1275" y="104"/>
                    <a:pt x="1265" y="117"/>
                    <a:pt x="1252" y="126"/>
                  </a:cubicBezTo>
                  <a:cubicBezTo>
                    <a:pt x="1263" y="91"/>
                    <a:pt x="1259" y="50"/>
                    <a:pt x="1222" y="4"/>
                  </a:cubicBezTo>
                  <a:cubicBezTo>
                    <a:pt x="1221" y="2"/>
                    <a:pt x="1219" y="1"/>
                    <a:pt x="12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1405725" y="4467175"/>
              <a:ext cx="38700" cy="31875"/>
            </a:xfrm>
            <a:custGeom>
              <a:avLst/>
              <a:gdLst/>
              <a:ahLst/>
              <a:cxnLst/>
              <a:rect l="l" t="t" r="r" b="b"/>
              <a:pathLst>
                <a:path w="1548" h="1275" extrusionOk="0">
                  <a:moveTo>
                    <a:pt x="1366" y="0"/>
                  </a:moveTo>
                  <a:cubicBezTo>
                    <a:pt x="1328" y="0"/>
                    <a:pt x="1177" y="311"/>
                    <a:pt x="1092" y="375"/>
                  </a:cubicBezTo>
                  <a:cubicBezTo>
                    <a:pt x="889" y="530"/>
                    <a:pt x="656" y="558"/>
                    <a:pt x="521" y="648"/>
                  </a:cubicBezTo>
                  <a:cubicBezTo>
                    <a:pt x="32" y="969"/>
                    <a:pt x="1" y="985"/>
                    <a:pt x="172" y="1207"/>
                  </a:cubicBezTo>
                  <a:cubicBezTo>
                    <a:pt x="206" y="1253"/>
                    <a:pt x="260" y="1274"/>
                    <a:pt x="327" y="1274"/>
                  </a:cubicBezTo>
                  <a:cubicBezTo>
                    <a:pt x="452" y="1274"/>
                    <a:pt x="622" y="1199"/>
                    <a:pt x="784" y="1074"/>
                  </a:cubicBezTo>
                  <a:cubicBezTo>
                    <a:pt x="929" y="964"/>
                    <a:pt x="1027" y="761"/>
                    <a:pt x="1154" y="628"/>
                  </a:cubicBezTo>
                  <a:cubicBezTo>
                    <a:pt x="1371" y="400"/>
                    <a:pt x="1548" y="218"/>
                    <a:pt x="1517" y="176"/>
                  </a:cubicBezTo>
                  <a:cubicBezTo>
                    <a:pt x="1474" y="121"/>
                    <a:pt x="1450" y="105"/>
                    <a:pt x="1433" y="105"/>
                  </a:cubicBezTo>
                  <a:cubicBezTo>
                    <a:pt x="1417" y="105"/>
                    <a:pt x="1406" y="118"/>
                    <a:pt x="1391" y="128"/>
                  </a:cubicBezTo>
                  <a:cubicBezTo>
                    <a:pt x="1408" y="93"/>
                    <a:pt x="1407" y="48"/>
                    <a:pt x="1371" y="3"/>
                  </a:cubicBezTo>
                  <a:cubicBezTo>
                    <a:pt x="1370" y="1"/>
                    <a:pt x="1368" y="0"/>
                    <a:pt x="1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1483850" y="4449725"/>
              <a:ext cx="40575" cy="13925"/>
            </a:xfrm>
            <a:custGeom>
              <a:avLst/>
              <a:gdLst/>
              <a:ahLst/>
              <a:cxnLst/>
              <a:rect l="l" t="t" r="r" b="b"/>
              <a:pathLst>
                <a:path w="1623" h="557" extrusionOk="0">
                  <a:moveTo>
                    <a:pt x="1587" y="0"/>
                  </a:moveTo>
                  <a:cubicBezTo>
                    <a:pt x="1532" y="0"/>
                    <a:pt x="1274" y="149"/>
                    <a:pt x="1180" y="154"/>
                  </a:cubicBezTo>
                  <a:cubicBezTo>
                    <a:pt x="1168" y="155"/>
                    <a:pt x="1155" y="155"/>
                    <a:pt x="1143" y="155"/>
                  </a:cubicBezTo>
                  <a:cubicBezTo>
                    <a:pt x="917" y="155"/>
                    <a:pt x="731" y="57"/>
                    <a:pt x="586" y="53"/>
                  </a:cubicBezTo>
                  <a:cubicBezTo>
                    <a:pt x="481" y="51"/>
                    <a:pt x="394" y="49"/>
                    <a:pt x="323" y="49"/>
                  </a:cubicBezTo>
                  <a:cubicBezTo>
                    <a:pt x="20" y="49"/>
                    <a:pt x="0" y="88"/>
                    <a:pt x="13" y="315"/>
                  </a:cubicBezTo>
                  <a:cubicBezTo>
                    <a:pt x="20" y="470"/>
                    <a:pt x="236" y="556"/>
                    <a:pt x="504" y="556"/>
                  </a:cubicBezTo>
                  <a:cubicBezTo>
                    <a:pt x="524" y="556"/>
                    <a:pt x="544" y="556"/>
                    <a:pt x="565" y="555"/>
                  </a:cubicBezTo>
                  <a:cubicBezTo>
                    <a:pt x="737" y="545"/>
                    <a:pt x="922" y="437"/>
                    <a:pt x="1093" y="399"/>
                  </a:cubicBezTo>
                  <a:cubicBezTo>
                    <a:pt x="1386" y="335"/>
                    <a:pt x="1623" y="283"/>
                    <a:pt x="1620" y="234"/>
                  </a:cubicBezTo>
                  <a:cubicBezTo>
                    <a:pt x="1615" y="132"/>
                    <a:pt x="1595" y="121"/>
                    <a:pt x="1570" y="121"/>
                  </a:cubicBezTo>
                  <a:cubicBezTo>
                    <a:pt x="1563" y="121"/>
                    <a:pt x="1557" y="122"/>
                    <a:pt x="1549" y="122"/>
                  </a:cubicBezTo>
                  <a:cubicBezTo>
                    <a:pt x="1548" y="122"/>
                    <a:pt x="1547" y="122"/>
                    <a:pt x="1547" y="122"/>
                  </a:cubicBezTo>
                  <a:cubicBezTo>
                    <a:pt x="1578" y="100"/>
                    <a:pt x="1601" y="63"/>
                    <a:pt x="1598" y="7"/>
                  </a:cubicBezTo>
                  <a:cubicBezTo>
                    <a:pt x="1598" y="2"/>
                    <a:pt x="1594" y="0"/>
                    <a:pt x="15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1543550" y="4451125"/>
              <a:ext cx="38450" cy="13050"/>
            </a:xfrm>
            <a:custGeom>
              <a:avLst/>
              <a:gdLst/>
              <a:ahLst/>
              <a:cxnLst/>
              <a:rect l="l" t="t" r="r" b="b"/>
              <a:pathLst>
                <a:path w="1538" h="522" extrusionOk="0">
                  <a:moveTo>
                    <a:pt x="214" y="1"/>
                  </a:moveTo>
                  <a:cubicBezTo>
                    <a:pt x="16" y="1"/>
                    <a:pt x="1" y="55"/>
                    <a:pt x="1" y="254"/>
                  </a:cubicBezTo>
                  <a:cubicBezTo>
                    <a:pt x="1" y="420"/>
                    <a:pt x="233" y="521"/>
                    <a:pt x="515" y="521"/>
                  </a:cubicBezTo>
                  <a:cubicBezTo>
                    <a:pt x="681" y="521"/>
                    <a:pt x="863" y="420"/>
                    <a:pt x="1028" y="393"/>
                  </a:cubicBezTo>
                  <a:cubicBezTo>
                    <a:pt x="1310" y="342"/>
                    <a:pt x="1538" y="304"/>
                    <a:pt x="1538" y="254"/>
                  </a:cubicBezTo>
                  <a:cubicBezTo>
                    <a:pt x="1538" y="122"/>
                    <a:pt x="1508" y="142"/>
                    <a:pt x="1474" y="138"/>
                  </a:cubicBezTo>
                  <a:cubicBezTo>
                    <a:pt x="1504" y="119"/>
                    <a:pt x="1527" y="83"/>
                    <a:pt x="1527" y="26"/>
                  </a:cubicBezTo>
                  <a:cubicBezTo>
                    <a:pt x="1527" y="21"/>
                    <a:pt x="1523" y="19"/>
                    <a:pt x="1516" y="19"/>
                  </a:cubicBezTo>
                  <a:cubicBezTo>
                    <a:pt x="1459" y="19"/>
                    <a:pt x="1211" y="152"/>
                    <a:pt x="1122" y="152"/>
                  </a:cubicBezTo>
                  <a:cubicBezTo>
                    <a:pt x="890" y="152"/>
                    <a:pt x="705" y="33"/>
                    <a:pt x="560" y="22"/>
                  </a:cubicBezTo>
                  <a:cubicBezTo>
                    <a:pt x="407" y="10"/>
                    <a:pt x="295" y="1"/>
                    <a:pt x="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1618625" y="4452100"/>
              <a:ext cx="23900" cy="13050"/>
            </a:xfrm>
            <a:custGeom>
              <a:avLst/>
              <a:gdLst/>
              <a:ahLst/>
              <a:cxnLst/>
              <a:rect l="l" t="t" r="r" b="b"/>
              <a:pathLst>
                <a:path w="956" h="522" extrusionOk="0">
                  <a:moveTo>
                    <a:pt x="133" y="0"/>
                  </a:moveTo>
                  <a:cubicBezTo>
                    <a:pt x="10" y="0"/>
                    <a:pt x="0" y="55"/>
                    <a:pt x="0" y="254"/>
                  </a:cubicBezTo>
                  <a:cubicBezTo>
                    <a:pt x="0" y="420"/>
                    <a:pt x="144" y="521"/>
                    <a:pt x="320" y="521"/>
                  </a:cubicBezTo>
                  <a:cubicBezTo>
                    <a:pt x="422" y="521"/>
                    <a:pt x="536" y="420"/>
                    <a:pt x="638" y="392"/>
                  </a:cubicBezTo>
                  <a:cubicBezTo>
                    <a:pt x="815" y="343"/>
                    <a:pt x="955" y="305"/>
                    <a:pt x="955" y="254"/>
                  </a:cubicBezTo>
                  <a:cubicBezTo>
                    <a:pt x="955" y="123"/>
                    <a:pt x="936" y="143"/>
                    <a:pt x="916" y="139"/>
                  </a:cubicBezTo>
                  <a:cubicBezTo>
                    <a:pt x="934" y="118"/>
                    <a:pt x="949" y="84"/>
                    <a:pt x="949" y="26"/>
                  </a:cubicBezTo>
                  <a:cubicBezTo>
                    <a:pt x="949" y="21"/>
                    <a:pt x="947" y="19"/>
                    <a:pt x="942" y="19"/>
                  </a:cubicBezTo>
                  <a:cubicBezTo>
                    <a:pt x="909" y="19"/>
                    <a:pt x="754" y="154"/>
                    <a:pt x="697" y="154"/>
                  </a:cubicBezTo>
                  <a:cubicBezTo>
                    <a:pt x="553" y="154"/>
                    <a:pt x="440" y="33"/>
                    <a:pt x="348" y="22"/>
                  </a:cubicBezTo>
                  <a:cubicBezTo>
                    <a:pt x="253" y="9"/>
                    <a:pt x="183" y="0"/>
                    <a:pt x="1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1695250" y="4452250"/>
              <a:ext cx="33150" cy="13550"/>
            </a:xfrm>
            <a:custGeom>
              <a:avLst/>
              <a:gdLst/>
              <a:ahLst/>
              <a:cxnLst/>
              <a:rect l="l" t="t" r="r" b="b"/>
              <a:pathLst>
                <a:path w="1326" h="542" extrusionOk="0">
                  <a:moveTo>
                    <a:pt x="171" y="1"/>
                  </a:moveTo>
                  <a:cubicBezTo>
                    <a:pt x="39" y="1"/>
                    <a:pt x="24" y="61"/>
                    <a:pt x="11" y="244"/>
                  </a:cubicBezTo>
                  <a:cubicBezTo>
                    <a:pt x="0" y="411"/>
                    <a:pt x="189" y="524"/>
                    <a:pt x="430" y="541"/>
                  </a:cubicBezTo>
                  <a:cubicBezTo>
                    <a:pt x="437" y="541"/>
                    <a:pt x="444" y="542"/>
                    <a:pt x="451" y="542"/>
                  </a:cubicBezTo>
                  <a:cubicBezTo>
                    <a:pt x="586" y="542"/>
                    <a:pt x="739" y="459"/>
                    <a:pt x="874" y="441"/>
                  </a:cubicBezTo>
                  <a:cubicBezTo>
                    <a:pt x="1117" y="409"/>
                    <a:pt x="1313" y="384"/>
                    <a:pt x="1316" y="333"/>
                  </a:cubicBezTo>
                  <a:cubicBezTo>
                    <a:pt x="1326" y="201"/>
                    <a:pt x="1299" y="220"/>
                    <a:pt x="1269" y="214"/>
                  </a:cubicBezTo>
                  <a:cubicBezTo>
                    <a:pt x="1296" y="196"/>
                    <a:pt x="1318" y="162"/>
                    <a:pt x="1322" y="105"/>
                  </a:cubicBezTo>
                  <a:cubicBezTo>
                    <a:pt x="1323" y="99"/>
                    <a:pt x="1319" y="96"/>
                    <a:pt x="1311" y="96"/>
                  </a:cubicBezTo>
                  <a:cubicBezTo>
                    <a:pt x="1260" y="96"/>
                    <a:pt x="1054" y="207"/>
                    <a:pt x="975" y="207"/>
                  </a:cubicBezTo>
                  <a:cubicBezTo>
                    <a:pt x="973" y="207"/>
                    <a:pt x="971" y="207"/>
                    <a:pt x="969" y="207"/>
                  </a:cubicBezTo>
                  <a:cubicBezTo>
                    <a:pt x="772" y="193"/>
                    <a:pt x="624" y="63"/>
                    <a:pt x="502" y="44"/>
                  </a:cubicBezTo>
                  <a:cubicBezTo>
                    <a:pt x="346" y="18"/>
                    <a:pt x="242" y="1"/>
                    <a:pt x="1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1759125" y="4453450"/>
              <a:ext cx="23725" cy="13050"/>
            </a:xfrm>
            <a:custGeom>
              <a:avLst/>
              <a:gdLst/>
              <a:ahLst/>
              <a:cxnLst/>
              <a:rect l="l" t="t" r="r" b="b"/>
              <a:pathLst>
                <a:path w="949" h="522" extrusionOk="0">
                  <a:moveTo>
                    <a:pt x="133" y="1"/>
                  </a:moveTo>
                  <a:cubicBezTo>
                    <a:pt x="10" y="1"/>
                    <a:pt x="1" y="55"/>
                    <a:pt x="1" y="256"/>
                  </a:cubicBezTo>
                  <a:cubicBezTo>
                    <a:pt x="1" y="422"/>
                    <a:pt x="144" y="522"/>
                    <a:pt x="319" y="522"/>
                  </a:cubicBezTo>
                  <a:cubicBezTo>
                    <a:pt x="421" y="522"/>
                    <a:pt x="532" y="422"/>
                    <a:pt x="634" y="392"/>
                  </a:cubicBezTo>
                  <a:cubicBezTo>
                    <a:pt x="807" y="343"/>
                    <a:pt x="948" y="303"/>
                    <a:pt x="948" y="252"/>
                  </a:cubicBezTo>
                  <a:cubicBezTo>
                    <a:pt x="948" y="121"/>
                    <a:pt x="930" y="141"/>
                    <a:pt x="908" y="136"/>
                  </a:cubicBezTo>
                  <a:cubicBezTo>
                    <a:pt x="927" y="117"/>
                    <a:pt x="942" y="81"/>
                    <a:pt x="942" y="23"/>
                  </a:cubicBezTo>
                  <a:cubicBezTo>
                    <a:pt x="942" y="18"/>
                    <a:pt x="939" y="16"/>
                    <a:pt x="935" y="16"/>
                  </a:cubicBezTo>
                  <a:cubicBezTo>
                    <a:pt x="901" y="16"/>
                    <a:pt x="747" y="151"/>
                    <a:pt x="691" y="151"/>
                  </a:cubicBezTo>
                  <a:cubicBezTo>
                    <a:pt x="549" y="151"/>
                    <a:pt x="436" y="32"/>
                    <a:pt x="346" y="21"/>
                  </a:cubicBezTo>
                  <a:cubicBezTo>
                    <a:pt x="251" y="10"/>
                    <a:pt x="182" y="1"/>
                    <a:pt x="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3"/>
          <p:cNvGrpSpPr/>
          <p:nvPr/>
        </p:nvGrpSpPr>
        <p:grpSpPr>
          <a:xfrm>
            <a:off x="1202953" y="443754"/>
            <a:ext cx="1055536" cy="375830"/>
            <a:chOff x="4297850" y="2554600"/>
            <a:chExt cx="397775" cy="141625"/>
          </a:xfrm>
        </p:grpSpPr>
        <p:sp>
          <p:nvSpPr>
            <p:cNvPr id="60" name="Google Shape;60;p3"/>
            <p:cNvSpPr/>
            <p:nvPr/>
          </p:nvSpPr>
          <p:spPr>
            <a:xfrm>
              <a:off x="4297850" y="2555200"/>
              <a:ext cx="69725" cy="124625"/>
            </a:xfrm>
            <a:custGeom>
              <a:avLst/>
              <a:gdLst/>
              <a:ahLst/>
              <a:cxnLst/>
              <a:rect l="l" t="t" r="r" b="b"/>
              <a:pathLst>
                <a:path w="2789" h="4985" extrusionOk="0">
                  <a:moveTo>
                    <a:pt x="2284" y="3746"/>
                  </a:moveTo>
                  <a:cubicBezTo>
                    <a:pt x="2284" y="3751"/>
                    <a:pt x="2284" y="3755"/>
                    <a:pt x="2286" y="3758"/>
                  </a:cubicBezTo>
                  <a:cubicBezTo>
                    <a:pt x="2275" y="3766"/>
                    <a:pt x="2266" y="3772"/>
                    <a:pt x="2257" y="3778"/>
                  </a:cubicBezTo>
                  <a:lnTo>
                    <a:pt x="2284" y="3746"/>
                  </a:lnTo>
                  <a:close/>
                  <a:moveTo>
                    <a:pt x="1615" y="2533"/>
                  </a:moveTo>
                  <a:cubicBezTo>
                    <a:pt x="1644" y="2536"/>
                    <a:pt x="1671" y="2538"/>
                    <a:pt x="1696" y="2542"/>
                  </a:cubicBezTo>
                  <a:cubicBezTo>
                    <a:pt x="1800" y="2558"/>
                    <a:pt x="1886" y="2591"/>
                    <a:pt x="1950" y="2625"/>
                  </a:cubicBezTo>
                  <a:cubicBezTo>
                    <a:pt x="2015" y="2659"/>
                    <a:pt x="2063" y="2692"/>
                    <a:pt x="2099" y="2720"/>
                  </a:cubicBezTo>
                  <a:cubicBezTo>
                    <a:pt x="2136" y="2748"/>
                    <a:pt x="2165" y="2772"/>
                    <a:pt x="2193" y="2788"/>
                  </a:cubicBezTo>
                  <a:lnTo>
                    <a:pt x="2201" y="2791"/>
                  </a:lnTo>
                  <a:cubicBezTo>
                    <a:pt x="2224" y="2974"/>
                    <a:pt x="2244" y="3155"/>
                    <a:pt x="2254" y="3328"/>
                  </a:cubicBezTo>
                  <a:cubicBezTo>
                    <a:pt x="2260" y="3413"/>
                    <a:pt x="2265" y="3498"/>
                    <a:pt x="2271" y="3580"/>
                  </a:cubicBezTo>
                  <a:cubicBezTo>
                    <a:pt x="2248" y="3599"/>
                    <a:pt x="2220" y="3624"/>
                    <a:pt x="2188" y="3655"/>
                  </a:cubicBezTo>
                  <a:cubicBezTo>
                    <a:pt x="2107" y="3731"/>
                    <a:pt x="1998" y="3836"/>
                    <a:pt x="1869" y="3932"/>
                  </a:cubicBezTo>
                  <a:cubicBezTo>
                    <a:pt x="1804" y="3980"/>
                    <a:pt x="1736" y="4026"/>
                    <a:pt x="1665" y="4064"/>
                  </a:cubicBezTo>
                  <a:cubicBezTo>
                    <a:pt x="1594" y="4103"/>
                    <a:pt x="1521" y="4136"/>
                    <a:pt x="1448" y="4161"/>
                  </a:cubicBezTo>
                  <a:cubicBezTo>
                    <a:pt x="1335" y="4200"/>
                    <a:pt x="1226" y="4216"/>
                    <a:pt x="1143" y="4216"/>
                  </a:cubicBezTo>
                  <a:cubicBezTo>
                    <a:pt x="1120" y="4216"/>
                    <a:pt x="1099" y="4215"/>
                    <a:pt x="1080" y="4212"/>
                  </a:cubicBezTo>
                  <a:cubicBezTo>
                    <a:pt x="1030" y="4206"/>
                    <a:pt x="980" y="4197"/>
                    <a:pt x="934" y="4182"/>
                  </a:cubicBezTo>
                  <a:cubicBezTo>
                    <a:pt x="921" y="4180"/>
                    <a:pt x="911" y="4176"/>
                    <a:pt x="899" y="4172"/>
                  </a:cubicBezTo>
                  <a:cubicBezTo>
                    <a:pt x="888" y="4168"/>
                    <a:pt x="876" y="4164"/>
                    <a:pt x="865" y="4160"/>
                  </a:cubicBezTo>
                  <a:cubicBezTo>
                    <a:pt x="844" y="4150"/>
                    <a:pt x="822" y="4143"/>
                    <a:pt x="802" y="4131"/>
                  </a:cubicBezTo>
                  <a:cubicBezTo>
                    <a:pt x="760" y="4110"/>
                    <a:pt x="723" y="4084"/>
                    <a:pt x="688" y="4056"/>
                  </a:cubicBezTo>
                  <a:cubicBezTo>
                    <a:pt x="671" y="4041"/>
                    <a:pt x="653" y="4027"/>
                    <a:pt x="638" y="4010"/>
                  </a:cubicBezTo>
                  <a:cubicBezTo>
                    <a:pt x="630" y="4003"/>
                    <a:pt x="622" y="3995"/>
                    <a:pt x="615" y="3988"/>
                  </a:cubicBezTo>
                  <a:cubicBezTo>
                    <a:pt x="609" y="3980"/>
                    <a:pt x="600" y="3972"/>
                    <a:pt x="594" y="3964"/>
                  </a:cubicBezTo>
                  <a:lnTo>
                    <a:pt x="573" y="3940"/>
                  </a:lnTo>
                  <a:cubicBezTo>
                    <a:pt x="567" y="3931"/>
                    <a:pt x="561" y="3923"/>
                    <a:pt x="555" y="3914"/>
                  </a:cubicBezTo>
                  <a:cubicBezTo>
                    <a:pt x="550" y="3906"/>
                    <a:pt x="544" y="3897"/>
                    <a:pt x="538" y="3889"/>
                  </a:cubicBezTo>
                  <a:lnTo>
                    <a:pt x="529" y="3875"/>
                  </a:lnTo>
                  <a:lnTo>
                    <a:pt x="523" y="3862"/>
                  </a:lnTo>
                  <a:cubicBezTo>
                    <a:pt x="517" y="3853"/>
                    <a:pt x="513" y="3844"/>
                    <a:pt x="508" y="3835"/>
                  </a:cubicBezTo>
                  <a:cubicBezTo>
                    <a:pt x="503" y="3826"/>
                    <a:pt x="500" y="3817"/>
                    <a:pt x="496" y="3809"/>
                  </a:cubicBezTo>
                  <a:cubicBezTo>
                    <a:pt x="486" y="3790"/>
                    <a:pt x="482" y="3772"/>
                    <a:pt x="475" y="3755"/>
                  </a:cubicBezTo>
                  <a:cubicBezTo>
                    <a:pt x="471" y="3746"/>
                    <a:pt x="470" y="3737"/>
                    <a:pt x="468" y="3728"/>
                  </a:cubicBezTo>
                  <a:cubicBezTo>
                    <a:pt x="465" y="3718"/>
                    <a:pt x="463" y="3710"/>
                    <a:pt x="460" y="3701"/>
                  </a:cubicBezTo>
                  <a:cubicBezTo>
                    <a:pt x="459" y="3691"/>
                    <a:pt x="458" y="3683"/>
                    <a:pt x="457" y="3674"/>
                  </a:cubicBezTo>
                  <a:lnTo>
                    <a:pt x="454" y="3660"/>
                  </a:lnTo>
                  <a:lnTo>
                    <a:pt x="453" y="3647"/>
                  </a:lnTo>
                  <a:cubicBezTo>
                    <a:pt x="452" y="3639"/>
                    <a:pt x="452" y="3629"/>
                    <a:pt x="450" y="3622"/>
                  </a:cubicBezTo>
                  <a:lnTo>
                    <a:pt x="450" y="3596"/>
                  </a:lnTo>
                  <a:lnTo>
                    <a:pt x="450" y="3572"/>
                  </a:lnTo>
                  <a:cubicBezTo>
                    <a:pt x="452" y="3564"/>
                    <a:pt x="452" y="3556"/>
                    <a:pt x="453" y="3546"/>
                  </a:cubicBezTo>
                  <a:cubicBezTo>
                    <a:pt x="469" y="3414"/>
                    <a:pt x="533" y="3293"/>
                    <a:pt x="611" y="3182"/>
                  </a:cubicBezTo>
                  <a:cubicBezTo>
                    <a:pt x="652" y="3127"/>
                    <a:pt x="694" y="3074"/>
                    <a:pt x="738" y="3024"/>
                  </a:cubicBezTo>
                  <a:cubicBezTo>
                    <a:pt x="743" y="3017"/>
                    <a:pt x="748" y="3011"/>
                    <a:pt x="754" y="3005"/>
                  </a:cubicBezTo>
                  <a:cubicBezTo>
                    <a:pt x="759" y="3000"/>
                    <a:pt x="764" y="2993"/>
                    <a:pt x="770" y="2988"/>
                  </a:cubicBezTo>
                  <a:cubicBezTo>
                    <a:pt x="781" y="2976"/>
                    <a:pt x="791" y="2963"/>
                    <a:pt x="802" y="2952"/>
                  </a:cubicBezTo>
                  <a:cubicBezTo>
                    <a:pt x="825" y="2930"/>
                    <a:pt x="845" y="2907"/>
                    <a:pt x="866" y="2886"/>
                  </a:cubicBezTo>
                  <a:cubicBezTo>
                    <a:pt x="944" y="2807"/>
                    <a:pt x="1023" y="2743"/>
                    <a:pt x="1102" y="2693"/>
                  </a:cubicBezTo>
                  <a:cubicBezTo>
                    <a:pt x="1179" y="2644"/>
                    <a:pt x="1255" y="2606"/>
                    <a:pt x="1328" y="2582"/>
                  </a:cubicBezTo>
                  <a:cubicBezTo>
                    <a:pt x="1400" y="2557"/>
                    <a:pt x="1469" y="2543"/>
                    <a:pt x="1531" y="2537"/>
                  </a:cubicBezTo>
                  <a:cubicBezTo>
                    <a:pt x="1559" y="2533"/>
                    <a:pt x="1588" y="2533"/>
                    <a:pt x="1615" y="2533"/>
                  </a:cubicBezTo>
                  <a:close/>
                  <a:moveTo>
                    <a:pt x="2440" y="0"/>
                  </a:moveTo>
                  <a:cubicBezTo>
                    <a:pt x="2236" y="0"/>
                    <a:pt x="2108" y="754"/>
                    <a:pt x="2104" y="1666"/>
                  </a:cubicBezTo>
                  <a:cubicBezTo>
                    <a:pt x="2104" y="1801"/>
                    <a:pt x="2112" y="1939"/>
                    <a:pt x="2123" y="2079"/>
                  </a:cubicBezTo>
                  <a:cubicBezTo>
                    <a:pt x="2052" y="2037"/>
                    <a:pt x="1973" y="2002"/>
                    <a:pt x="1886" y="1974"/>
                  </a:cubicBezTo>
                  <a:cubicBezTo>
                    <a:pt x="1781" y="1942"/>
                    <a:pt x="1664" y="1923"/>
                    <a:pt x="1541" y="1923"/>
                  </a:cubicBezTo>
                  <a:cubicBezTo>
                    <a:pt x="1509" y="1923"/>
                    <a:pt x="1478" y="1924"/>
                    <a:pt x="1445" y="1926"/>
                  </a:cubicBezTo>
                  <a:cubicBezTo>
                    <a:pt x="1291" y="1940"/>
                    <a:pt x="1134" y="1982"/>
                    <a:pt x="985" y="2049"/>
                  </a:cubicBezTo>
                  <a:cubicBezTo>
                    <a:pt x="836" y="2118"/>
                    <a:pt x="698" y="2209"/>
                    <a:pt x="572" y="2317"/>
                  </a:cubicBezTo>
                  <a:cubicBezTo>
                    <a:pt x="498" y="2381"/>
                    <a:pt x="432" y="2452"/>
                    <a:pt x="371" y="2527"/>
                  </a:cubicBezTo>
                  <a:cubicBezTo>
                    <a:pt x="356" y="2546"/>
                    <a:pt x="340" y="2565"/>
                    <a:pt x="326" y="2585"/>
                  </a:cubicBezTo>
                  <a:cubicBezTo>
                    <a:pt x="312" y="2605"/>
                    <a:pt x="298" y="2624"/>
                    <a:pt x="283" y="2644"/>
                  </a:cubicBezTo>
                  <a:cubicBezTo>
                    <a:pt x="256" y="2684"/>
                    <a:pt x="229" y="2726"/>
                    <a:pt x="206" y="2768"/>
                  </a:cubicBezTo>
                  <a:cubicBezTo>
                    <a:pt x="156" y="2854"/>
                    <a:pt x="111" y="2945"/>
                    <a:pt x="77" y="3044"/>
                  </a:cubicBezTo>
                  <a:cubicBezTo>
                    <a:pt x="60" y="3094"/>
                    <a:pt x="45" y="3145"/>
                    <a:pt x="31" y="3198"/>
                  </a:cubicBezTo>
                  <a:cubicBezTo>
                    <a:pt x="19" y="3252"/>
                    <a:pt x="9" y="3306"/>
                    <a:pt x="6" y="3363"/>
                  </a:cubicBezTo>
                  <a:cubicBezTo>
                    <a:pt x="2" y="3419"/>
                    <a:pt x="1" y="3476"/>
                    <a:pt x="6" y="3532"/>
                  </a:cubicBezTo>
                  <a:lnTo>
                    <a:pt x="7" y="3554"/>
                  </a:lnTo>
                  <a:lnTo>
                    <a:pt x="10" y="3575"/>
                  </a:lnTo>
                  <a:cubicBezTo>
                    <a:pt x="11" y="3590"/>
                    <a:pt x="14" y="3604"/>
                    <a:pt x="16" y="3618"/>
                  </a:cubicBezTo>
                  <a:cubicBezTo>
                    <a:pt x="21" y="3647"/>
                    <a:pt x="26" y="3675"/>
                    <a:pt x="34" y="3703"/>
                  </a:cubicBezTo>
                  <a:cubicBezTo>
                    <a:pt x="64" y="3814"/>
                    <a:pt x="113" y="3914"/>
                    <a:pt x="175" y="4002"/>
                  </a:cubicBezTo>
                  <a:cubicBezTo>
                    <a:pt x="236" y="4089"/>
                    <a:pt x="308" y="4164"/>
                    <a:pt x="386" y="4227"/>
                  </a:cubicBezTo>
                  <a:cubicBezTo>
                    <a:pt x="464" y="4290"/>
                    <a:pt x="547" y="4341"/>
                    <a:pt x="634" y="4383"/>
                  </a:cubicBezTo>
                  <a:lnTo>
                    <a:pt x="690" y="4407"/>
                  </a:lnTo>
                  <a:cubicBezTo>
                    <a:pt x="710" y="4415"/>
                    <a:pt x="730" y="4421"/>
                    <a:pt x="748" y="4428"/>
                  </a:cubicBezTo>
                  <a:cubicBezTo>
                    <a:pt x="768" y="4435"/>
                    <a:pt x="786" y="4440"/>
                    <a:pt x="806" y="4446"/>
                  </a:cubicBezTo>
                  <a:lnTo>
                    <a:pt x="834" y="4454"/>
                  </a:lnTo>
                  <a:lnTo>
                    <a:pt x="862" y="4461"/>
                  </a:lnTo>
                  <a:cubicBezTo>
                    <a:pt x="940" y="4478"/>
                    <a:pt x="1015" y="4487"/>
                    <a:pt x="1088" y="4489"/>
                  </a:cubicBezTo>
                  <a:cubicBezTo>
                    <a:pt x="1105" y="4489"/>
                    <a:pt x="1122" y="4490"/>
                    <a:pt x="1138" y="4490"/>
                  </a:cubicBezTo>
                  <a:cubicBezTo>
                    <a:pt x="1194" y="4490"/>
                    <a:pt x="1249" y="4486"/>
                    <a:pt x="1302" y="4480"/>
                  </a:cubicBezTo>
                  <a:cubicBezTo>
                    <a:pt x="1370" y="4471"/>
                    <a:pt x="1436" y="4458"/>
                    <a:pt x="1500" y="4442"/>
                  </a:cubicBezTo>
                  <a:cubicBezTo>
                    <a:pt x="1626" y="4410"/>
                    <a:pt x="1741" y="4364"/>
                    <a:pt x="1843" y="4313"/>
                  </a:cubicBezTo>
                  <a:cubicBezTo>
                    <a:pt x="1943" y="4262"/>
                    <a:pt x="2032" y="4207"/>
                    <a:pt x="2109" y="4153"/>
                  </a:cubicBezTo>
                  <a:cubicBezTo>
                    <a:pt x="2185" y="4101"/>
                    <a:pt x="2249" y="4050"/>
                    <a:pt x="2305" y="4003"/>
                  </a:cubicBezTo>
                  <a:cubicBezTo>
                    <a:pt x="2344" y="4582"/>
                    <a:pt x="2380" y="4985"/>
                    <a:pt x="2425" y="4985"/>
                  </a:cubicBezTo>
                  <a:cubicBezTo>
                    <a:pt x="2587" y="4985"/>
                    <a:pt x="2563" y="4888"/>
                    <a:pt x="2568" y="4776"/>
                  </a:cubicBezTo>
                  <a:lnTo>
                    <a:pt x="2568" y="4776"/>
                  </a:lnTo>
                  <a:cubicBezTo>
                    <a:pt x="2592" y="4877"/>
                    <a:pt x="2635" y="4954"/>
                    <a:pt x="2706" y="4955"/>
                  </a:cubicBezTo>
                  <a:cubicBezTo>
                    <a:pt x="2761" y="4955"/>
                    <a:pt x="2554" y="3965"/>
                    <a:pt x="2555" y="3638"/>
                  </a:cubicBezTo>
                  <a:cubicBezTo>
                    <a:pt x="2558" y="2886"/>
                    <a:pt x="2709" y="2290"/>
                    <a:pt x="2725" y="1816"/>
                  </a:cubicBezTo>
                  <a:cubicBezTo>
                    <a:pt x="2779" y="102"/>
                    <a:pt x="2788" y="1"/>
                    <a:pt x="2441" y="0"/>
                  </a:cubicBezTo>
                  <a:cubicBezTo>
                    <a:pt x="2441" y="0"/>
                    <a:pt x="2441" y="0"/>
                    <a:pt x="2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4384125" y="2602200"/>
              <a:ext cx="59700" cy="20975"/>
            </a:xfrm>
            <a:custGeom>
              <a:avLst/>
              <a:gdLst/>
              <a:ahLst/>
              <a:cxnLst/>
              <a:rect l="l" t="t" r="r" b="b"/>
              <a:pathLst>
                <a:path w="2388" h="839" extrusionOk="0">
                  <a:moveTo>
                    <a:pt x="2318" y="0"/>
                  </a:moveTo>
                  <a:cubicBezTo>
                    <a:pt x="2242" y="0"/>
                    <a:pt x="1854" y="220"/>
                    <a:pt x="1710" y="238"/>
                  </a:cubicBezTo>
                  <a:cubicBezTo>
                    <a:pt x="1651" y="245"/>
                    <a:pt x="1594" y="247"/>
                    <a:pt x="1538" y="247"/>
                  </a:cubicBezTo>
                  <a:cubicBezTo>
                    <a:pt x="1266" y="247"/>
                    <a:pt x="1032" y="180"/>
                    <a:pt x="844" y="180"/>
                  </a:cubicBezTo>
                  <a:cubicBezTo>
                    <a:pt x="831" y="180"/>
                    <a:pt x="818" y="180"/>
                    <a:pt x="806" y="181"/>
                  </a:cubicBezTo>
                  <a:cubicBezTo>
                    <a:pt x="314" y="208"/>
                    <a:pt x="94" y="218"/>
                    <a:pt x="3" y="292"/>
                  </a:cubicBezTo>
                  <a:lnTo>
                    <a:pt x="31" y="449"/>
                  </a:lnTo>
                  <a:cubicBezTo>
                    <a:pt x="22" y="443"/>
                    <a:pt x="11" y="437"/>
                    <a:pt x="0" y="431"/>
                  </a:cubicBezTo>
                  <a:lnTo>
                    <a:pt x="0" y="431"/>
                  </a:lnTo>
                  <a:lnTo>
                    <a:pt x="52" y="709"/>
                  </a:lnTo>
                  <a:cubicBezTo>
                    <a:pt x="61" y="716"/>
                    <a:pt x="72" y="722"/>
                    <a:pt x="83" y="728"/>
                  </a:cubicBezTo>
                  <a:lnTo>
                    <a:pt x="102" y="838"/>
                  </a:lnTo>
                  <a:cubicBezTo>
                    <a:pt x="126" y="813"/>
                    <a:pt x="137" y="787"/>
                    <a:pt x="140" y="754"/>
                  </a:cubicBezTo>
                  <a:cubicBezTo>
                    <a:pt x="245" y="796"/>
                    <a:pt x="389" y="817"/>
                    <a:pt x="552" y="817"/>
                  </a:cubicBezTo>
                  <a:cubicBezTo>
                    <a:pt x="633" y="817"/>
                    <a:pt x="718" y="812"/>
                    <a:pt x="806" y="802"/>
                  </a:cubicBezTo>
                  <a:cubicBezTo>
                    <a:pt x="1067" y="771"/>
                    <a:pt x="1340" y="615"/>
                    <a:pt x="1595" y="549"/>
                  </a:cubicBezTo>
                  <a:cubicBezTo>
                    <a:pt x="2034" y="436"/>
                    <a:pt x="2387" y="347"/>
                    <a:pt x="2380" y="286"/>
                  </a:cubicBezTo>
                  <a:cubicBezTo>
                    <a:pt x="2366" y="170"/>
                    <a:pt x="2339" y="152"/>
                    <a:pt x="2305" y="152"/>
                  </a:cubicBezTo>
                  <a:cubicBezTo>
                    <a:pt x="2292" y="152"/>
                    <a:pt x="2277" y="155"/>
                    <a:pt x="2261" y="156"/>
                  </a:cubicBezTo>
                  <a:cubicBezTo>
                    <a:pt x="2308" y="126"/>
                    <a:pt x="2340" y="78"/>
                    <a:pt x="2331" y="8"/>
                  </a:cubicBezTo>
                  <a:cubicBezTo>
                    <a:pt x="2331" y="3"/>
                    <a:pt x="2326" y="0"/>
                    <a:pt x="2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4371225" y="2619875"/>
              <a:ext cx="71800" cy="23425"/>
            </a:xfrm>
            <a:custGeom>
              <a:avLst/>
              <a:gdLst/>
              <a:ahLst/>
              <a:cxnLst/>
              <a:rect l="l" t="t" r="r" b="b"/>
              <a:pathLst>
                <a:path w="2872" h="937" extrusionOk="0">
                  <a:moveTo>
                    <a:pt x="2789" y="1"/>
                  </a:moveTo>
                  <a:cubicBezTo>
                    <a:pt x="2706" y="1"/>
                    <a:pt x="2252" y="252"/>
                    <a:pt x="2084" y="277"/>
                  </a:cubicBezTo>
                  <a:cubicBezTo>
                    <a:pt x="1967" y="296"/>
                    <a:pt x="1855" y="302"/>
                    <a:pt x="1749" y="302"/>
                  </a:cubicBezTo>
                  <a:cubicBezTo>
                    <a:pt x="1521" y="302"/>
                    <a:pt x="1318" y="273"/>
                    <a:pt x="1146" y="273"/>
                  </a:cubicBezTo>
                  <a:cubicBezTo>
                    <a:pt x="1107" y="273"/>
                    <a:pt x="1070" y="275"/>
                    <a:pt x="1034" y="278"/>
                  </a:cubicBezTo>
                  <a:cubicBezTo>
                    <a:pt x="60" y="380"/>
                    <a:pt x="0" y="380"/>
                    <a:pt x="54" y="723"/>
                  </a:cubicBezTo>
                  <a:cubicBezTo>
                    <a:pt x="77" y="866"/>
                    <a:pt x="305" y="936"/>
                    <a:pt x="618" y="936"/>
                  </a:cubicBezTo>
                  <a:cubicBezTo>
                    <a:pt x="749" y="936"/>
                    <a:pt x="894" y="924"/>
                    <a:pt x="1046" y="900"/>
                  </a:cubicBezTo>
                  <a:cubicBezTo>
                    <a:pt x="1346" y="853"/>
                    <a:pt x="1661" y="679"/>
                    <a:pt x="1957" y="595"/>
                  </a:cubicBezTo>
                  <a:cubicBezTo>
                    <a:pt x="2464" y="455"/>
                    <a:pt x="2872" y="342"/>
                    <a:pt x="2862" y="279"/>
                  </a:cubicBezTo>
                  <a:cubicBezTo>
                    <a:pt x="2846" y="174"/>
                    <a:pt x="2818" y="154"/>
                    <a:pt x="2781" y="154"/>
                  </a:cubicBezTo>
                  <a:cubicBezTo>
                    <a:pt x="2764" y="154"/>
                    <a:pt x="2744" y="159"/>
                    <a:pt x="2724" y="160"/>
                  </a:cubicBezTo>
                  <a:cubicBezTo>
                    <a:pt x="2777" y="128"/>
                    <a:pt x="2814" y="77"/>
                    <a:pt x="2802" y="8"/>
                  </a:cubicBezTo>
                  <a:cubicBezTo>
                    <a:pt x="2801" y="3"/>
                    <a:pt x="2797" y="1"/>
                    <a:pt x="27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4445275" y="2564750"/>
              <a:ext cx="74625" cy="100225"/>
            </a:xfrm>
            <a:custGeom>
              <a:avLst/>
              <a:gdLst/>
              <a:ahLst/>
              <a:cxnLst/>
              <a:rect l="l" t="t" r="r" b="b"/>
              <a:pathLst>
                <a:path w="2985" h="4009" extrusionOk="0">
                  <a:moveTo>
                    <a:pt x="1345" y="0"/>
                  </a:moveTo>
                  <a:cubicBezTo>
                    <a:pt x="1290" y="0"/>
                    <a:pt x="1237" y="4"/>
                    <a:pt x="1185" y="13"/>
                  </a:cubicBezTo>
                  <a:cubicBezTo>
                    <a:pt x="1168" y="16"/>
                    <a:pt x="1151" y="19"/>
                    <a:pt x="1133" y="22"/>
                  </a:cubicBezTo>
                  <a:cubicBezTo>
                    <a:pt x="1115" y="27"/>
                    <a:pt x="1099" y="29"/>
                    <a:pt x="1083" y="34"/>
                  </a:cubicBezTo>
                  <a:cubicBezTo>
                    <a:pt x="1051" y="44"/>
                    <a:pt x="1019" y="53"/>
                    <a:pt x="990" y="64"/>
                  </a:cubicBezTo>
                  <a:cubicBezTo>
                    <a:pt x="959" y="76"/>
                    <a:pt x="930" y="88"/>
                    <a:pt x="904" y="100"/>
                  </a:cubicBezTo>
                  <a:cubicBezTo>
                    <a:pt x="877" y="114"/>
                    <a:pt x="851" y="129"/>
                    <a:pt x="825" y="142"/>
                  </a:cubicBezTo>
                  <a:cubicBezTo>
                    <a:pt x="726" y="200"/>
                    <a:pt x="647" y="265"/>
                    <a:pt x="582" y="333"/>
                  </a:cubicBezTo>
                  <a:cubicBezTo>
                    <a:pt x="519" y="399"/>
                    <a:pt x="470" y="467"/>
                    <a:pt x="433" y="531"/>
                  </a:cubicBezTo>
                  <a:cubicBezTo>
                    <a:pt x="360" y="660"/>
                    <a:pt x="330" y="774"/>
                    <a:pt x="320" y="862"/>
                  </a:cubicBezTo>
                  <a:cubicBezTo>
                    <a:pt x="319" y="886"/>
                    <a:pt x="319" y="907"/>
                    <a:pt x="319" y="926"/>
                  </a:cubicBezTo>
                  <a:cubicBezTo>
                    <a:pt x="319" y="935"/>
                    <a:pt x="319" y="944"/>
                    <a:pt x="320" y="954"/>
                  </a:cubicBezTo>
                  <a:cubicBezTo>
                    <a:pt x="320" y="963"/>
                    <a:pt x="322" y="972"/>
                    <a:pt x="323" y="979"/>
                  </a:cubicBezTo>
                  <a:cubicBezTo>
                    <a:pt x="329" y="1013"/>
                    <a:pt x="336" y="1040"/>
                    <a:pt x="346" y="1061"/>
                  </a:cubicBezTo>
                  <a:cubicBezTo>
                    <a:pt x="368" y="1106"/>
                    <a:pt x="395" y="1130"/>
                    <a:pt x="428" y="1142"/>
                  </a:cubicBezTo>
                  <a:cubicBezTo>
                    <a:pt x="454" y="1152"/>
                    <a:pt x="484" y="1155"/>
                    <a:pt x="519" y="1155"/>
                  </a:cubicBezTo>
                  <a:cubicBezTo>
                    <a:pt x="527" y="1155"/>
                    <a:pt x="535" y="1155"/>
                    <a:pt x="543" y="1155"/>
                  </a:cubicBezTo>
                  <a:cubicBezTo>
                    <a:pt x="596" y="1151"/>
                    <a:pt x="631" y="1064"/>
                    <a:pt x="707" y="951"/>
                  </a:cubicBezTo>
                  <a:cubicBezTo>
                    <a:pt x="745" y="895"/>
                    <a:pt x="793" y="830"/>
                    <a:pt x="860" y="771"/>
                  </a:cubicBezTo>
                  <a:cubicBezTo>
                    <a:pt x="867" y="765"/>
                    <a:pt x="877" y="756"/>
                    <a:pt x="884" y="748"/>
                  </a:cubicBezTo>
                  <a:cubicBezTo>
                    <a:pt x="889" y="744"/>
                    <a:pt x="893" y="740"/>
                    <a:pt x="897" y="738"/>
                  </a:cubicBezTo>
                  <a:cubicBezTo>
                    <a:pt x="900" y="733"/>
                    <a:pt x="906" y="731"/>
                    <a:pt x="910" y="727"/>
                  </a:cubicBezTo>
                  <a:cubicBezTo>
                    <a:pt x="920" y="721"/>
                    <a:pt x="929" y="712"/>
                    <a:pt x="938" y="705"/>
                  </a:cubicBezTo>
                  <a:cubicBezTo>
                    <a:pt x="948" y="699"/>
                    <a:pt x="958" y="692"/>
                    <a:pt x="968" y="685"/>
                  </a:cubicBezTo>
                  <a:cubicBezTo>
                    <a:pt x="986" y="672"/>
                    <a:pt x="1010" y="661"/>
                    <a:pt x="1031" y="649"/>
                  </a:cubicBezTo>
                  <a:lnTo>
                    <a:pt x="1039" y="645"/>
                  </a:lnTo>
                  <a:lnTo>
                    <a:pt x="1048" y="641"/>
                  </a:lnTo>
                  <a:cubicBezTo>
                    <a:pt x="1053" y="638"/>
                    <a:pt x="1058" y="636"/>
                    <a:pt x="1065" y="632"/>
                  </a:cubicBezTo>
                  <a:cubicBezTo>
                    <a:pt x="1075" y="627"/>
                    <a:pt x="1087" y="622"/>
                    <a:pt x="1099" y="618"/>
                  </a:cubicBezTo>
                  <a:cubicBezTo>
                    <a:pt x="1112" y="614"/>
                    <a:pt x="1124" y="610"/>
                    <a:pt x="1135" y="606"/>
                  </a:cubicBezTo>
                  <a:cubicBezTo>
                    <a:pt x="1146" y="602"/>
                    <a:pt x="1158" y="600"/>
                    <a:pt x="1171" y="597"/>
                  </a:cubicBezTo>
                  <a:cubicBezTo>
                    <a:pt x="1178" y="595"/>
                    <a:pt x="1183" y="593"/>
                    <a:pt x="1188" y="593"/>
                  </a:cubicBezTo>
                  <a:cubicBezTo>
                    <a:pt x="1195" y="592"/>
                    <a:pt x="1200" y="592"/>
                    <a:pt x="1207" y="589"/>
                  </a:cubicBezTo>
                  <a:cubicBezTo>
                    <a:pt x="1214" y="588"/>
                    <a:pt x="1219" y="588"/>
                    <a:pt x="1226" y="587"/>
                  </a:cubicBezTo>
                  <a:lnTo>
                    <a:pt x="1236" y="586"/>
                  </a:lnTo>
                  <a:lnTo>
                    <a:pt x="1244" y="586"/>
                  </a:lnTo>
                  <a:cubicBezTo>
                    <a:pt x="1257" y="586"/>
                    <a:pt x="1269" y="584"/>
                    <a:pt x="1282" y="583"/>
                  </a:cubicBezTo>
                  <a:cubicBezTo>
                    <a:pt x="1295" y="583"/>
                    <a:pt x="1307" y="584"/>
                    <a:pt x="1319" y="584"/>
                  </a:cubicBezTo>
                  <a:cubicBezTo>
                    <a:pt x="1332" y="584"/>
                    <a:pt x="1345" y="587"/>
                    <a:pt x="1357" y="588"/>
                  </a:cubicBezTo>
                  <a:cubicBezTo>
                    <a:pt x="1364" y="591"/>
                    <a:pt x="1370" y="591"/>
                    <a:pt x="1376" y="592"/>
                  </a:cubicBezTo>
                  <a:cubicBezTo>
                    <a:pt x="1383" y="593"/>
                    <a:pt x="1389" y="594"/>
                    <a:pt x="1395" y="595"/>
                  </a:cubicBezTo>
                  <a:cubicBezTo>
                    <a:pt x="1499" y="615"/>
                    <a:pt x="1607" y="674"/>
                    <a:pt x="1692" y="760"/>
                  </a:cubicBezTo>
                  <a:cubicBezTo>
                    <a:pt x="1733" y="803"/>
                    <a:pt x="1769" y="852"/>
                    <a:pt x="1795" y="904"/>
                  </a:cubicBezTo>
                  <a:cubicBezTo>
                    <a:pt x="1797" y="911"/>
                    <a:pt x="1801" y="917"/>
                    <a:pt x="1805" y="925"/>
                  </a:cubicBezTo>
                  <a:lnTo>
                    <a:pt x="1808" y="933"/>
                  </a:lnTo>
                  <a:cubicBezTo>
                    <a:pt x="1810" y="936"/>
                    <a:pt x="1811" y="941"/>
                    <a:pt x="1811" y="943"/>
                  </a:cubicBezTo>
                  <a:cubicBezTo>
                    <a:pt x="1813" y="949"/>
                    <a:pt x="1816" y="957"/>
                    <a:pt x="1818" y="963"/>
                  </a:cubicBezTo>
                  <a:lnTo>
                    <a:pt x="1822" y="973"/>
                  </a:lnTo>
                  <a:cubicBezTo>
                    <a:pt x="1823" y="975"/>
                    <a:pt x="1823" y="979"/>
                    <a:pt x="1824" y="982"/>
                  </a:cubicBezTo>
                  <a:lnTo>
                    <a:pt x="1829" y="1002"/>
                  </a:lnTo>
                  <a:cubicBezTo>
                    <a:pt x="1830" y="1008"/>
                    <a:pt x="1833" y="1016"/>
                    <a:pt x="1833" y="1023"/>
                  </a:cubicBezTo>
                  <a:lnTo>
                    <a:pt x="1835" y="1046"/>
                  </a:lnTo>
                  <a:lnTo>
                    <a:pt x="1837" y="1057"/>
                  </a:lnTo>
                  <a:lnTo>
                    <a:pt x="1837" y="1070"/>
                  </a:lnTo>
                  <a:cubicBezTo>
                    <a:pt x="1842" y="1131"/>
                    <a:pt x="1837" y="1199"/>
                    <a:pt x="1822" y="1271"/>
                  </a:cubicBezTo>
                  <a:cubicBezTo>
                    <a:pt x="1807" y="1344"/>
                    <a:pt x="1780" y="1421"/>
                    <a:pt x="1747" y="1500"/>
                  </a:cubicBezTo>
                  <a:cubicBezTo>
                    <a:pt x="1706" y="1593"/>
                    <a:pt x="1657" y="1688"/>
                    <a:pt x="1601" y="1787"/>
                  </a:cubicBezTo>
                  <a:cubicBezTo>
                    <a:pt x="1586" y="1813"/>
                    <a:pt x="1572" y="1838"/>
                    <a:pt x="1556" y="1862"/>
                  </a:cubicBezTo>
                  <a:cubicBezTo>
                    <a:pt x="1542" y="1888"/>
                    <a:pt x="1526" y="1914"/>
                    <a:pt x="1511" y="1940"/>
                  </a:cubicBezTo>
                  <a:lnTo>
                    <a:pt x="1488" y="1978"/>
                  </a:lnTo>
                  <a:lnTo>
                    <a:pt x="1463" y="2016"/>
                  </a:lnTo>
                  <a:cubicBezTo>
                    <a:pt x="1447" y="2042"/>
                    <a:pt x="1432" y="2067"/>
                    <a:pt x="1416" y="2092"/>
                  </a:cubicBezTo>
                  <a:cubicBezTo>
                    <a:pt x="1289" y="2298"/>
                    <a:pt x="1151" y="2501"/>
                    <a:pt x="1002" y="2698"/>
                  </a:cubicBezTo>
                  <a:cubicBezTo>
                    <a:pt x="967" y="2748"/>
                    <a:pt x="927" y="2796"/>
                    <a:pt x="890" y="2844"/>
                  </a:cubicBezTo>
                  <a:cubicBezTo>
                    <a:pt x="852" y="2893"/>
                    <a:pt x="812" y="2941"/>
                    <a:pt x="774" y="2988"/>
                  </a:cubicBezTo>
                  <a:cubicBezTo>
                    <a:pt x="694" y="3082"/>
                    <a:pt x="614" y="3176"/>
                    <a:pt x="529" y="3264"/>
                  </a:cubicBezTo>
                  <a:cubicBezTo>
                    <a:pt x="361" y="3445"/>
                    <a:pt x="185" y="3612"/>
                    <a:pt x="2" y="3763"/>
                  </a:cubicBezTo>
                  <a:lnTo>
                    <a:pt x="16" y="3778"/>
                  </a:lnTo>
                  <a:cubicBezTo>
                    <a:pt x="11" y="3783"/>
                    <a:pt x="6" y="3789"/>
                    <a:pt x="0" y="3793"/>
                  </a:cubicBezTo>
                  <a:lnTo>
                    <a:pt x="190" y="4009"/>
                  </a:lnTo>
                  <a:cubicBezTo>
                    <a:pt x="197" y="4004"/>
                    <a:pt x="202" y="3999"/>
                    <a:pt x="207" y="3996"/>
                  </a:cubicBezTo>
                  <a:lnTo>
                    <a:pt x="220" y="4009"/>
                  </a:lnTo>
                  <a:cubicBezTo>
                    <a:pt x="229" y="3999"/>
                    <a:pt x="238" y="3991"/>
                    <a:pt x="247" y="3981"/>
                  </a:cubicBezTo>
                  <a:cubicBezTo>
                    <a:pt x="267" y="3959"/>
                    <a:pt x="288" y="3939"/>
                    <a:pt x="312" y="3921"/>
                  </a:cubicBezTo>
                  <a:cubicBezTo>
                    <a:pt x="355" y="3888"/>
                    <a:pt x="398" y="3855"/>
                    <a:pt x="438" y="3825"/>
                  </a:cubicBezTo>
                  <a:cubicBezTo>
                    <a:pt x="522" y="3771"/>
                    <a:pt x="610" y="3729"/>
                    <a:pt x="702" y="3698"/>
                  </a:cubicBezTo>
                  <a:cubicBezTo>
                    <a:pt x="824" y="3658"/>
                    <a:pt x="949" y="3638"/>
                    <a:pt x="1071" y="3638"/>
                  </a:cubicBezTo>
                  <a:cubicBezTo>
                    <a:pt x="1118" y="3638"/>
                    <a:pt x="1164" y="3641"/>
                    <a:pt x="1209" y="3647"/>
                  </a:cubicBezTo>
                  <a:cubicBezTo>
                    <a:pt x="1372" y="3666"/>
                    <a:pt x="1531" y="3723"/>
                    <a:pt x="1681" y="3777"/>
                  </a:cubicBezTo>
                  <a:cubicBezTo>
                    <a:pt x="1832" y="3832"/>
                    <a:pt x="1977" y="3886"/>
                    <a:pt x="2116" y="3921"/>
                  </a:cubicBezTo>
                  <a:cubicBezTo>
                    <a:pt x="2186" y="3938"/>
                    <a:pt x="2254" y="3950"/>
                    <a:pt x="2318" y="3955"/>
                  </a:cubicBezTo>
                  <a:cubicBezTo>
                    <a:pt x="2362" y="3959"/>
                    <a:pt x="2405" y="3961"/>
                    <a:pt x="2446" y="3961"/>
                  </a:cubicBezTo>
                  <a:cubicBezTo>
                    <a:pt x="2465" y="3961"/>
                    <a:pt x="2484" y="3961"/>
                    <a:pt x="2503" y="3959"/>
                  </a:cubicBezTo>
                  <a:cubicBezTo>
                    <a:pt x="2618" y="3953"/>
                    <a:pt x="2716" y="3927"/>
                    <a:pt x="2790" y="3895"/>
                  </a:cubicBezTo>
                  <a:cubicBezTo>
                    <a:pt x="2864" y="3862"/>
                    <a:pt x="2913" y="3822"/>
                    <a:pt x="2945" y="3793"/>
                  </a:cubicBezTo>
                  <a:cubicBezTo>
                    <a:pt x="2973" y="3762"/>
                    <a:pt x="2984" y="3743"/>
                    <a:pt x="2979" y="3736"/>
                  </a:cubicBezTo>
                  <a:cubicBezTo>
                    <a:pt x="2952" y="3711"/>
                    <a:pt x="2925" y="3695"/>
                    <a:pt x="2901" y="3690"/>
                  </a:cubicBezTo>
                  <a:cubicBezTo>
                    <a:pt x="2893" y="3688"/>
                    <a:pt x="2887" y="3686"/>
                    <a:pt x="2881" y="3686"/>
                  </a:cubicBezTo>
                  <a:lnTo>
                    <a:pt x="2862" y="3686"/>
                  </a:lnTo>
                  <a:cubicBezTo>
                    <a:pt x="2849" y="3686"/>
                    <a:pt x="2837" y="3690"/>
                    <a:pt x="2823" y="3693"/>
                  </a:cubicBezTo>
                  <a:cubicBezTo>
                    <a:pt x="2810" y="3696"/>
                    <a:pt x="2795" y="3702"/>
                    <a:pt x="2780" y="3707"/>
                  </a:cubicBezTo>
                  <a:cubicBezTo>
                    <a:pt x="2773" y="3709"/>
                    <a:pt x="2764" y="3712"/>
                    <a:pt x="2758" y="3714"/>
                  </a:cubicBezTo>
                  <a:cubicBezTo>
                    <a:pt x="2749" y="3718"/>
                    <a:pt x="2742" y="3722"/>
                    <a:pt x="2733" y="3723"/>
                  </a:cubicBezTo>
                  <a:cubicBezTo>
                    <a:pt x="2716" y="3728"/>
                    <a:pt x="2699" y="3734"/>
                    <a:pt x="2679" y="3738"/>
                  </a:cubicBezTo>
                  <a:cubicBezTo>
                    <a:pt x="2671" y="3739"/>
                    <a:pt x="2661" y="3743"/>
                    <a:pt x="2650" y="3745"/>
                  </a:cubicBezTo>
                  <a:cubicBezTo>
                    <a:pt x="2640" y="3746"/>
                    <a:pt x="2630" y="3747"/>
                    <a:pt x="2619" y="3749"/>
                  </a:cubicBezTo>
                  <a:cubicBezTo>
                    <a:pt x="2693" y="3725"/>
                    <a:pt x="2747" y="3688"/>
                    <a:pt x="2771" y="3649"/>
                  </a:cubicBezTo>
                  <a:cubicBezTo>
                    <a:pt x="2776" y="3639"/>
                    <a:pt x="2781" y="3631"/>
                    <a:pt x="2786" y="3621"/>
                  </a:cubicBezTo>
                  <a:cubicBezTo>
                    <a:pt x="2789" y="3611"/>
                    <a:pt x="2790" y="3602"/>
                    <a:pt x="2790" y="3594"/>
                  </a:cubicBezTo>
                  <a:cubicBezTo>
                    <a:pt x="2790" y="3577"/>
                    <a:pt x="2785" y="3562"/>
                    <a:pt x="2774" y="3547"/>
                  </a:cubicBezTo>
                  <a:cubicBezTo>
                    <a:pt x="2773" y="3546"/>
                    <a:pt x="2772" y="3545"/>
                    <a:pt x="2769" y="3545"/>
                  </a:cubicBezTo>
                  <a:cubicBezTo>
                    <a:pt x="2767" y="3545"/>
                    <a:pt x="2764" y="3546"/>
                    <a:pt x="2760" y="3547"/>
                  </a:cubicBezTo>
                  <a:cubicBezTo>
                    <a:pt x="2753" y="3548"/>
                    <a:pt x="2746" y="3555"/>
                    <a:pt x="2733" y="3561"/>
                  </a:cubicBezTo>
                  <a:cubicBezTo>
                    <a:pt x="2710" y="3574"/>
                    <a:pt x="2677" y="3593"/>
                    <a:pt x="2620" y="3609"/>
                  </a:cubicBezTo>
                  <a:cubicBezTo>
                    <a:pt x="2571" y="3623"/>
                    <a:pt x="2505" y="3634"/>
                    <a:pt x="2425" y="3634"/>
                  </a:cubicBezTo>
                  <a:cubicBezTo>
                    <a:pt x="2414" y="3634"/>
                    <a:pt x="2404" y="3634"/>
                    <a:pt x="2394" y="3634"/>
                  </a:cubicBezTo>
                  <a:cubicBezTo>
                    <a:pt x="2346" y="3633"/>
                    <a:pt x="2297" y="3628"/>
                    <a:pt x="2244" y="3621"/>
                  </a:cubicBezTo>
                  <a:cubicBezTo>
                    <a:pt x="2231" y="3620"/>
                    <a:pt x="2217" y="3617"/>
                    <a:pt x="2206" y="3615"/>
                  </a:cubicBezTo>
                  <a:lnTo>
                    <a:pt x="2166" y="3606"/>
                  </a:lnTo>
                  <a:cubicBezTo>
                    <a:pt x="2137" y="3599"/>
                    <a:pt x="2108" y="3593"/>
                    <a:pt x="2078" y="3584"/>
                  </a:cubicBezTo>
                  <a:cubicBezTo>
                    <a:pt x="1960" y="3552"/>
                    <a:pt x="1830" y="3508"/>
                    <a:pt x="1694" y="3466"/>
                  </a:cubicBezTo>
                  <a:cubicBezTo>
                    <a:pt x="1559" y="3424"/>
                    <a:pt x="1414" y="3387"/>
                    <a:pt x="1271" y="3371"/>
                  </a:cubicBezTo>
                  <a:cubicBezTo>
                    <a:pt x="1220" y="3365"/>
                    <a:pt x="1170" y="3362"/>
                    <a:pt x="1121" y="3362"/>
                  </a:cubicBezTo>
                  <a:cubicBezTo>
                    <a:pt x="1080" y="3362"/>
                    <a:pt x="1040" y="3364"/>
                    <a:pt x="1001" y="3367"/>
                  </a:cubicBezTo>
                  <a:cubicBezTo>
                    <a:pt x="1136" y="3247"/>
                    <a:pt x="1261" y="3127"/>
                    <a:pt x="1379" y="3008"/>
                  </a:cubicBezTo>
                  <a:cubicBezTo>
                    <a:pt x="1544" y="2841"/>
                    <a:pt x="1693" y="2676"/>
                    <a:pt x="1825" y="2511"/>
                  </a:cubicBezTo>
                  <a:cubicBezTo>
                    <a:pt x="1860" y="2470"/>
                    <a:pt x="1892" y="2430"/>
                    <a:pt x="1922" y="2390"/>
                  </a:cubicBezTo>
                  <a:cubicBezTo>
                    <a:pt x="1953" y="2348"/>
                    <a:pt x="1984" y="2309"/>
                    <a:pt x="2012" y="2267"/>
                  </a:cubicBezTo>
                  <a:cubicBezTo>
                    <a:pt x="2027" y="2247"/>
                    <a:pt x="2041" y="2227"/>
                    <a:pt x="2055" y="2206"/>
                  </a:cubicBezTo>
                  <a:cubicBezTo>
                    <a:pt x="2070" y="2187"/>
                    <a:pt x="2084" y="2166"/>
                    <a:pt x="2097" y="2145"/>
                  </a:cubicBezTo>
                  <a:cubicBezTo>
                    <a:pt x="2125" y="2103"/>
                    <a:pt x="2151" y="2061"/>
                    <a:pt x="2177" y="2018"/>
                  </a:cubicBezTo>
                  <a:cubicBezTo>
                    <a:pt x="2286" y="1833"/>
                    <a:pt x="2380" y="1639"/>
                    <a:pt x="2430" y="1426"/>
                  </a:cubicBezTo>
                  <a:cubicBezTo>
                    <a:pt x="2456" y="1320"/>
                    <a:pt x="2468" y="1210"/>
                    <a:pt x="2467" y="1100"/>
                  </a:cubicBezTo>
                  <a:cubicBezTo>
                    <a:pt x="2467" y="1087"/>
                    <a:pt x="2467" y="1073"/>
                    <a:pt x="2466" y="1059"/>
                  </a:cubicBezTo>
                  <a:cubicBezTo>
                    <a:pt x="2463" y="1045"/>
                    <a:pt x="2462" y="1032"/>
                    <a:pt x="2461" y="1017"/>
                  </a:cubicBezTo>
                  <a:lnTo>
                    <a:pt x="2457" y="976"/>
                  </a:lnTo>
                  <a:cubicBezTo>
                    <a:pt x="2456" y="963"/>
                    <a:pt x="2453" y="949"/>
                    <a:pt x="2450" y="936"/>
                  </a:cubicBezTo>
                  <a:cubicBezTo>
                    <a:pt x="2447" y="922"/>
                    <a:pt x="2446" y="910"/>
                    <a:pt x="2444" y="896"/>
                  </a:cubicBezTo>
                  <a:lnTo>
                    <a:pt x="2440" y="876"/>
                  </a:lnTo>
                  <a:lnTo>
                    <a:pt x="2434" y="856"/>
                  </a:lnTo>
                  <a:cubicBezTo>
                    <a:pt x="2428" y="829"/>
                    <a:pt x="2419" y="802"/>
                    <a:pt x="2413" y="775"/>
                  </a:cubicBezTo>
                  <a:cubicBezTo>
                    <a:pt x="2377" y="672"/>
                    <a:pt x="2329" y="578"/>
                    <a:pt x="2273" y="496"/>
                  </a:cubicBezTo>
                  <a:cubicBezTo>
                    <a:pt x="2243" y="457"/>
                    <a:pt x="2215" y="417"/>
                    <a:pt x="2182" y="383"/>
                  </a:cubicBezTo>
                  <a:cubicBezTo>
                    <a:pt x="2173" y="374"/>
                    <a:pt x="2166" y="366"/>
                    <a:pt x="2157" y="357"/>
                  </a:cubicBezTo>
                  <a:cubicBezTo>
                    <a:pt x="2150" y="350"/>
                    <a:pt x="2141" y="340"/>
                    <a:pt x="2134" y="332"/>
                  </a:cubicBezTo>
                  <a:cubicBezTo>
                    <a:pt x="2116" y="316"/>
                    <a:pt x="2100" y="302"/>
                    <a:pt x="2082" y="285"/>
                  </a:cubicBezTo>
                  <a:lnTo>
                    <a:pt x="2070" y="273"/>
                  </a:lnTo>
                  <a:lnTo>
                    <a:pt x="2057" y="262"/>
                  </a:lnTo>
                  <a:cubicBezTo>
                    <a:pt x="2048" y="255"/>
                    <a:pt x="2039" y="249"/>
                    <a:pt x="2030" y="242"/>
                  </a:cubicBezTo>
                  <a:cubicBezTo>
                    <a:pt x="2021" y="235"/>
                    <a:pt x="2012" y="229"/>
                    <a:pt x="2004" y="222"/>
                  </a:cubicBezTo>
                  <a:cubicBezTo>
                    <a:pt x="1995" y="216"/>
                    <a:pt x="1985" y="208"/>
                    <a:pt x="1977" y="203"/>
                  </a:cubicBezTo>
                  <a:cubicBezTo>
                    <a:pt x="1940" y="179"/>
                    <a:pt x="1904" y="154"/>
                    <a:pt x="1866" y="136"/>
                  </a:cubicBezTo>
                  <a:cubicBezTo>
                    <a:pt x="1848" y="126"/>
                    <a:pt x="1829" y="116"/>
                    <a:pt x="1810" y="107"/>
                  </a:cubicBezTo>
                  <a:cubicBezTo>
                    <a:pt x="1791" y="99"/>
                    <a:pt x="1770" y="91"/>
                    <a:pt x="1752" y="82"/>
                  </a:cubicBezTo>
                  <a:lnTo>
                    <a:pt x="1724" y="71"/>
                  </a:lnTo>
                  <a:cubicBezTo>
                    <a:pt x="1715" y="66"/>
                    <a:pt x="1705" y="64"/>
                    <a:pt x="1694" y="61"/>
                  </a:cubicBezTo>
                  <a:cubicBezTo>
                    <a:pt x="1676" y="54"/>
                    <a:pt x="1656" y="49"/>
                    <a:pt x="1636" y="43"/>
                  </a:cubicBezTo>
                  <a:cubicBezTo>
                    <a:pt x="1539" y="13"/>
                    <a:pt x="1441" y="0"/>
                    <a:pt x="13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4513175" y="2600425"/>
              <a:ext cx="67800" cy="51050"/>
            </a:xfrm>
            <a:custGeom>
              <a:avLst/>
              <a:gdLst/>
              <a:ahLst/>
              <a:cxnLst/>
              <a:rect l="l" t="t" r="r" b="b"/>
              <a:pathLst>
                <a:path w="2712" h="2042" extrusionOk="0">
                  <a:moveTo>
                    <a:pt x="1596" y="319"/>
                  </a:moveTo>
                  <a:cubicBezTo>
                    <a:pt x="1598" y="322"/>
                    <a:pt x="1600" y="325"/>
                    <a:pt x="1602" y="327"/>
                  </a:cubicBezTo>
                  <a:cubicBezTo>
                    <a:pt x="1609" y="337"/>
                    <a:pt x="1614" y="343"/>
                    <a:pt x="1621" y="348"/>
                  </a:cubicBezTo>
                  <a:cubicBezTo>
                    <a:pt x="1627" y="356"/>
                    <a:pt x="1633" y="359"/>
                    <a:pt x="1639" y="362"/>
                  </a:cubicBezTo>
                  <a:cubicBezTo>
                    <a:pt x="1644" y="365"/>
                    <a:pt x="1652" y="368"/>
                    <a:pt x="1658" y="370"/>
                  </a:cubicBezTo>
                  <a:cubicBezTo>
                    <a:pt x="1663" y="372"/>
                    <a:pt x="1665" y="372"/>
                    <a:pt x="1669" y="373"/>
                  </a:cubicBezTo>
                  <a:cubicBezTo>
                    <a:pt x="1673" y="374"/>
                    <a:pt x="1676" y="374"/>
                    <a:pt x="1680" y="375"/>
                  </a:cubicBezTo>
                  <a:cubicBezTo>
                    <a:pt x="1684" y="377"/>
                    <a:pt x="1687" y="377"/>
                    <a:pt x="1692" y="379"/>
                  </a:cubicBezTo>
                  <a:cubicBezTo>
                    <a:pt x="1696" y="380"/>
                    <a:pt x="1700" y="381"/>
                    <a:pt x="1704" y="381"/>
                  </a:cubicBezTo>
                  <a:cubicBezTo>
                    <a:pt x="1712" y="383"/>
                    <a:pt x="1722" y="386"/>
                    <a:pt x="1729" y="390"/>
                  </a:cubicBezTo>
                  <a:cubicBezTo>
                    <a:pt x="1728" y="390"/>
                    <a:pt x="1727" y="390"/>
                    <a:pt x="1725" y="390"/>
                  </a:cubicBezTo>
                  <a:cubicBezTo>
                    <a:pt x="1691" y="390"/>
                    <a:pt x="1663" y="403"/>
                    <a:pt x="1652" y="427"/>
                  </a:cubicBezTo>
                  <a:cubicBezTo>
                    <a:pt x="1638" y="450"/>
                    <a:pt x="1639" y="479"/>
                    <a:pt x="1647" y="514"/>
                  </a:cubicBezTo>
                  <a:cubicBezTo>
                    <a:pt x="1647" y="518"/>
                    <a:pt x="1648" y="519"/>
                    <a:pt x="1649" y="520"/>
                  </a:cubicBezTo>
                  <a:cubicBezTo>
                    <a:pt x="1650" y="522"/>
                    <a:pt x="1650" y="523"/>
                    <a:pt x="1651" y="523"/>
                  </a:cubicBezTo>
                  <a:cubicBezTo>
                    <a:pt x="1651" y="523"/>
                    <a:pt x="1651" y="523"/>
                    <a:pt x="1652" y="522"/>
                  </a:cubicBezTo>
                  <a:cubicBezTo>
                    <a:pt x="1654" y="522"/>
                    <a:pt x="1660" y="518"/>
                    <a:pt x="1676" y="517"/>
                  </a:cubicBezTo>
                  <a:cubicBezTo>
                    <a:pt x="1678" y="517"/>
                    <a:pt x="1681" y="517"/>
                    <a:pt x="1684" y="517"/>
                  </a:cubicBezTo>
                  <a:cubicBezTo>
                    <a:pt x="1699" y="517"/>
                    <a:pt x="1722" y="521"/>
                    <a:pt x="1747" y="533"/>
                  </a:cubicBezTo>
                  <a:cubicBezTo>
                    <a:pt x="1752" y="535"/>
                    <a:pt x="1757" y="539"/>
                    <a:pt x="1762" y="541"/>
                  </a:cubicBezTo>
                  <a:cubicBezTo>
                    <a:pt x="1755" y="551"/>
                    <a:pt x="1749" y="563"/>
                    <a:pt x="1741" y="576"/>
                  </a:cubicBezTo>
                  <a:cubicBezTo>
                    <a:pt x="1734" y="592"/>
                    <a:pt x="1727" y="608"/>
                    <a:pt x="1720" y="626"/>
                  </a:cubicBezTo>
                  <a:cubicBezTo>
                    <a:pt x="1708" y="660"/>
                    <a:pt x="1695" y="700"/>
                    <a:pt x="1690" y="739"/>
                  </a:cubicBezTo>
                  <a:cubicBezTo>
                    <a:pt x="1685" y="760"/>
                    <a:pt x="1682" y="781"/>
                    <a:pt x="1680" y="803"/>
                  </a:cubicBezTo>
                  <a:cubicBezTo>
                    <a:pt x="1679" y="814"/>
                    <a:pt x="1677" y="824"/>
                    <a:pt x="1677" y="835"/>
                  </a:cubicBezTo>
                  <a:cubicBezTo>
                    <a:pt x="1677" y="846"/>
                    <a:pt x="1677" y="857"/>
                    <a:pt x="1676" y="868"/>
                  </a:cubicBezTo>
                  <a:cubicBezTo>
                    <a:pt x="1676" y="912"/>
                    <a:pt x="1676" y="960"/>
                    <a:pt x="1684" y="1006"/>
                  </a:cubicBezTo>
                  <a:cubicBezTo>
                    <a:pt x="1687" y="1033"/>
                    <a:pt x="1693" y="1061"/>
                    <a:pt x="1701" y="1088"/>
                  </a:cubicBezTo>
                  <a:cubicBezTo>
                    <a:pt x="1711" y="1114"/>
                    <a:pt x="1722" y="1141"/>
                    <a:pt x="1733" y="1168"/>
                  </a:cubicBezTo>
                  <a:cubicBezTo>
                    <a:pt x="1738" y="1181"/>
                    <a:pt x="1744" y="1195"/>
                    <a:pt x="1751" y="1207"/>
                  </a:cubicBezTo>
                  <a:lnTo>
                    <a:pt x="1771" y="1243"/>
                  </a:lnTo>
                  <a:cubicBezTo>
                    <a:pt x="1668" y="1393"/>
                    <a:pt x="1534" y="1502"/>
                    <a:pt x="1395" y="1561"/>
                  </a:cubicBezTo>
                  <a:cubicBezTo>
                    <a:pt x="1324" y="1591"/>
                    <a:pt x="1251" y="1609"/>
                    <a:pt x="1185" y="1614"/>
                  </a:cubicBezTo>
                  <a:cubicBezTo>
                    <a:pt x="1172" y="1615"/>
                    <a:pt x="1160" y="1615"/>
                    <a:pt x="1148" y="1615"/>
                  </a:cubicBezTo>
                  <a:cubicBezTo>
                    <a:pt x="1094" y="1615"/>
                    <a:pt x="1041" y="1608"/>
                    <a:pt x="992" y="1595"/>
                  </a:cubicBezTo>
                  <a:cubicBezTo>
                    <a:pt x="873" y="1562"/>
                    <a:pt x="777" y="1497"/>
                    <a:pt x="718" y="1428"/>
                  </a:cubicBezTo>
                  <a:cubicBezTo>
                    <a:pt x="688" y="1394"/>
                    <a:pt x="670" y="1358"/>
                    <a:pt x="655" y="1325"/>
                  </a:cubicBezTo>
                  <a:cubicBezTo>
                    <a:pt x="654" y="1321"/>
                    <a:pt x="652" y="1317"/>
                    <a:pt x="650" y="1313"/>
                  </a:cubicBezTo>
                  <a:lnTo>
                    <a:pt x="648" y="1308"/>
                  </a:lnTo>
                  <a:lnTo>
                    <a:pt x="645" y="1301"/>
                  </a:lnTo>
                  <a:cubicBezTo>
                    <a:pt x="643" y="1293"/>
                    <a:pt x="640" y="1283"/>
                    <a:pt x="638" y="1275"/>
                  </a:cubicBezTo>
                  <a:cubicBezTo>
                    <a:pt x="635" y="1267"/>
                    <a:pt x="634" y="1258"/>
                    <a:pt x="633" y="1250"/>
                  </a:cubicBezTo>
                  <a:cubicBezTo>
                    <a:pt x="631" y="1245"/>
                    <a:pt x="629" y="1242"/>
                    <a:pt x="629" y="1238"/>
                  </a:cubicBezTo>
                  <a:cubicBezTo>
                    <a:pt x="629" y="1234"/>
                    <a:pt x="628" y="1229"/>
                    <a:pt x="628" y="1224"/>
                  </a:cubicBezTo>
                  <a:cubicBezTo>
                    <a:pt x="622" y="1194"/>
                    <a:pt x="622" y="1162"/>
                    <a:pt x="623" y="1129"/>
                  </a:cubicBezTo>
                  <a:cubicBezTo>
                    <a:pt x="627" y="1097"/>
                    <a:pt x="629" y="1065"/>
                    <a:pt x="639" y="1033"/>
                  </a:cubicBezTo>
                  <a:cubicBezTo>
                    <a:pt x="655" y="969"/>
                    <a:pt x="683" y="910"/>
                    <a:pt x="715" y="861"/>
                  </a:cubicBezTo>
                  <a:cubicBezTo>
                    <a:pt x="747" y="810"/>
                    <a:pt x="786" y="767"/>
                    <a:pt x="822" y="735"/>
                  </a:cubicBezTo>
                  <a:cubicBezTo>
                    <a:pt x="826" y="732"/>
                    <a:pt x="831" y="728"/>
                    <a:pt x="836" y="723"/>
                  </a:cubicBezTo>
                  <a:lnTo>
                    <a:pt x="852" y="712"/>
                  </a:lnTo>
                  <a:cubicBezTo>
                    <a:pt x="862" y="703"/>
                    <a:pt x="871" y="695"/>
                    <a:pt x="882" y="687"/>
                  </a:cubicBezTo>
                  <a:cubicBezTo>
                    <a:pt x="893" y="680"/>
                    <a:pt x="902" y="673"/>
                    <a:pt x="913" y="665"/>
                  </a:cubicBezTo>
                  <a:cubicBezTo>
                    <a:pt x="924" y="659"/>
                    <a:pt x="934" y="652"/>
                    <a:pt x="944" y="646"/>
                  </a:cubicBezTo>
                  <a:cubicBezTo>
                    <a:pt x="955" y="638"/>
                    <a:pt x="966" y="633"/>
                    <a:pt x="976" y="628"/>
                  </a:cubicBezTo>
                  <a:cubicBezTo>
                    <a:pt x="982" y="626"/>
                    <a:pt x="987" y="622"/>
                    <a:pt x="991" y="620"/>
                  </a:cubicBezTo>
                  <a:lnTo>
                    <a:pt x="1007" y="612"/>
                  </a:lnTo>
                  <a:cubicBezTo>
                    <a:pt x="1018" y="606"/>
                    <a:pt x="1027" y="601"/>
                    <a:pt x="1038" y="598"/>
                  </a:cubicBezTo>
                  <a:cubicBezTo>
                    <a:pt x="1048" y="593"/>
                    <a:pt x="1058" y="588"/>
                    <a:pt x="1069" y="584"/>
                  </a:cubicBezTo>
                  <a:cubicBezTo>
                    <a:pt x="1078" y="578"/>
                    <a:pt x="1089" y="576"/>
                    <a:pt x="1099" y="572"/>
                  </a:cubicBezTo>
                  <a:cubicBezTo>
                    <a:pt x="1107" y="568"/>
                    <a:pt x="1118" y="563"/>
                    <a:pt x="1128" y="560"/>
                  </a:cubicBezTo>
                  <a:cubicBezTo>
                    <a:pt x="1148" y="553"/>
                    <a:pt x="1166" y="546"/>
                    <a:pt x="1185" y="540"/>
                  </a:cubicBezTo>
                  <a:cubicBezTo>
                    <a:pt x="1258" y="514"/>
                    <a:pt x="1321" y="497"/>
                    <a:pt x="1374" y="479"/>
                  </a:cubicBezTo>
                  <a:cubicBezTo>
                    <a:pt x="1480" y="444"/>
                    <a:pt x="1541" y="413"/>
                    <a:pt x="1575" y="363"/>
                  </a:cubicBezTo>
                  <a:cubicBezTo>
                    <a:pt x="1584" y="351"/>
                    <a:pt x="1592" y="336"/>
                    <a:pt x="1596" y="319"/>
                  </a:cubicBezTo>
                  <a:close/>
                  <a:moveTo>
                    <a:pt x="1194" y="1"/>
                  </a:moveTo>
                  <a:cubicBezTo>
                    <a:pt x="1142" y="1"/>
                    <a:pt x="1086" y="4"/>
                    <a:pt x="1025" y="13"/>
                  </a:cubicBezTo>
                  <a:cubicBezTo>
                    <a:pt x="931" y="26"/>
                    <a:pt x="827" y="52"/>
                    <a:pt x="720" y="97"/>
                  </a:cubicBezTo>
                  <a:cubicBezTo>
                    <a:pt x="693" y="110"/>
                    <a:pt x="666" y="122"/>
                    <a:pt x="638" y="135"/>
                  </a:cubicBezTo>
                  <a:cubicBezTo>
                    <a:pt x="625" y="142"/>
                    <a:pt x="611" y="150"/>
                    <a:pt x="596" y="157"/>
                  </a:cubicBezTo>
                  <a:cubicBezTo>
                    <a:pt x="583" y="165"/>
                    <a:pt x="568" y="171"/>
                    <a:pt x="554" y="181"/>
                  </a:cubicBezTo>
                  <a:cubicBezTo>
                    <a:pt x="527" y="198"/>
                    <a:pt x="499" y="214"/>
                    <a:pt x="472" y="235"/>
                  </a:cubicBezTo>
                  <a:cubicBezTo>
                    <a:pt x="460" y="244"/>
                    <a:pt x="446" y="255"/>
                    <a:pt x="433" y="265"/>
                  </a:cubicBezTo>
                  <a:cubicBezTo>
                    <a:pt x="419" y="276"/>
                    <a:pt x="406" y="287"/>
                    <a:pt x="391" y="299"/>
                  </a:cubicBezTo>
                  <a:cubicBezTo>
                    <a:pt x="363" y="322"/>
                    <a:pt x="338" y="348"/>
                    <a:pt x="311" y="374"/>
                  </a:cubicBezTo>
                  <a:cubicBezTo>
                    <a:pt x="298" y="388"/>
                    <a:pt x="288" y="401"/>
                    <a:pt x="275" y="416"/>
                  </a:cubicBezTo>
                  <a:cubicBezTo>
                    <a:pt x="263" y="431"/>
                    <a:pt x="251" y="444"/>
                    <a:pt x="240" y="459"/>
                  </a:cubicBezTo>
                  <a:cubicBezTo>
                    <a:pt x="230" y="474"/>
                    <a:pt x="219" y="490"/>
                    <a:pt x="207" y="504"/>
                  </a:cubicBezTo>
                  <a:cubicBezTo>
                    <a:pt x="202" y="513"/>
                    <a:pt x="196" y="519"/>
                    <a:pt x="191" y="528"/>
                  </a:cubicBezTo>
                  <a:lnTo>
                    <a:pt x="176" y="551"/>
                  </a:lnTo>
                  <a:cubicBezTo>
                    <a:pt x="166" y="568"/>
                    <a:pt x="156" y="584"/>
                    <a:pt x="146" y="601"/>
                  </a:cubicBezTo>
                  <a:cubicBezTo>
                    <a:pt x="137" y="619"/>
                    <a:pt x="129" y="636"/>
                    <a:pt x="119" y="654"/>
                  </a:cubicBezTo>
                  <a:lnTo>
                    <a:pt x="106" y="680"/>
                  </a:lnTo>
                  <a:cubicBezTo>
                    <a:pt x="102" y="690"/>
                    <a:pt x="98" y="698"/>
                    <a:pt x="94" y="707"/>
                  </a:cubicBezTo>
                  <a:cubicBezTo>
                    <a:pt x="86" y="725"/>
                    <a:pt x="79" y="744"/>
                    <a:pt x="71" y="762"/>
                  </a:cubicBezTo>
                  <a:cubicBezTo>
                    <a:pt x="64" y="781"/>
                    <a:pt x="58" y="802"/>
                    <a:pt x="52" y="820"/>
                  </a:cubicBezTo>
                  <a:lnTo>
                    <a:pt x="43" y="850"/>
                  </a:lnTo>
                  <a:cubicBezTo>
                    <a:pt x="41" y="859"/>
                    <a:pt x="37" y="869"/>
                    <a:pt x="35" y="879"/>
                  </a:cubicBezTo>
                  <a:cubicBezTo>
                    <a:pt x="31" y="900"/>
                    <a:pt x="26" y="920"/>
                    <a:pt x="21" y="939"/>
                  </a:cubicBezTo>
                  <a:cubicBezTo>
                    <a:pt x="17" y="961"/>
                    <a:pt x="15" y="981"/>
                    <a:pt x="12" y="1003"/>
                  </a:cubicBezTo>
                  <a:lnTo>
                    <a:pt x="8" y="1035"/>
                  </a:lnTo>
                  <a:lnTo>
                    <a:pt x="5" y="1067"/>
                  </a:lnTo>
                  <a:cubicBezTo>
                    <a:pt x="4" y="1089"/>
                    <a:pt x="3" y="1110"/>
                    <a:pt x="3" y="1133"/>
                  </a:cubicBezTo>
                  <a:cubicBezTo>
                    <a:pt x="1" y="1236"/>
                    <a:pt x="20" y="1345"/>
                    <a:pt x="59" y="1450"/>
                  </a:cubicBezTo>
                  <a:cubicBezTo>
                    <a:pt x="69" y="1475"/>
                    <a:pt x="78" y="1502"/>
                    <a:pt x="91" y="1526"/>
                  </a:cubicBezTo>
                  <a:lnTo>
                    <a:pt x="110" y="1563"/>
                  </a:lnTo>
                  <a:cubicBezTo>
                    <a:pt x="117" y="1576"/>
                    <a:pt x="123" y="1588"/>
                    <a:pt x="132" y="1600"/>
                  </a:cubicBezTo>
                  <a:cubicBezTo>
                    <a:pt x="146" y="1625"/>
                    <a:pt x="162" y="1647"/>
                    <a:pt x="178" y="1670"/>
                  </a:cubicBezTo>
                  <a:cubicBezTo>
                    <a:pt x="196" y="1691"/>
                    <a:pt x="214" y="1713"/>
                    <a:pt x="232" y="1734"/>
                  </a:cubicBezTo>
                  <a:cubicBezTo>
                    <a:pt x="307" y="1816"/>
                    <a:pt x="396" y="1880"/>
                    <a:pt x="489" y="1929"/>
                  </a:cubicBezTo>
                  <a:cubicBezTo>
                    <a:pt x="581" y="1977"/>
                    <a:pt x="680" y="2008"/>
                    <a:pt x="778" y="2025"/>
                  </a:cubicBezTo>
                  <a:cubicBezTo>
                    <a:pt x="838" y="2037"/>
                    <a:pt x="898" y="2042"/>
                    <a:pt x="958" y="2042"/>
                  </a:cubicBezTo>
                  <a:cubicBezTo>
                    <a:pt x="996" y="2042"/>
                    <a:pt x="1033" y="2040"/>
                    <a:pt x="1070" y="2036"/>
                  </a:cubicBezTo>
                  <a:lnTo>
                    <a:pt x="1143" y="2027"/>
                  </a:lnTo>
                  <a:cubicBezTo>
                    <a:pt x="1166" y="2023"/>
                    <a:pt x="1190" y="2018"/>
                    <a:pt x="1214" y="2012"/>
                  </a:cubicBezTo>
                  <a:cubicBezTo>
                    <a:pt x="1236" y="2007"/>
                    <a:pt x="1261" y="1998"/>
                    <a:pt x="1284" y="1992"/>
                  </a:cubicBezTo>
                  <a:cubicBezTo>
                    <a:pt x="1295" y="1990"/>
                    <a:pt x="1306" y="1986"/>
                    <a:pt x="1317" y="1981"/>
                  </a:cubicBezTo>
                  <a:lnTo>
                    <a:pt x="1349" y="1969"/>
                  </a:lnTo>
                  <a:cubicBezTo>
                    <a:pt x="1521" y="1901"/>
                    <a:pt x="1665" y="1797"/>
                    <a:pt x="1782" y="1682"/>
                  </a:cubicBezTo>
                  <a:cubicBezTo>
                    <a:pt x="1831" y="1632"/>
                    <a:pt x="1878" y="1582"/>
                    <a:pt x="1917" y="1528"/>
                  </a:cubicBezTo>
                  <a:lnTo>
                    <a:pt x="1950" y="1483"/>
                  </a:lnTo>
                  <a:lnTo>
                    <a:pt x="1982" y="1524"/>
                  </a:lnTo>
                  <a:cubicBezTo>
                    <a:pt x="1999" y="1544"/>
                    <a:pt x="2017" y="1566"/>
                    <a:pt x="2031" y="1585"/>
                  </a:cubicBezTo>
                  <a:cubicBezTo>
                    <a:pt x="2138" y="1727"/>
                    <a:pt x="2254" y="1832"/>
                    <a:pt x="2346" y="1894"/>
                  </a:cubicBezTo>
                  <a:cubicBezTo>
                    <a:pt x="2363" y="1908"/>
                    <a:pt x="2384" y="1921"/>
                    <a:pt x="2404" y="1932"/>
                  </a:cubicBezTo>
                  <a:cubicBezTo>
                    <a:pt x="2424" y="1942"/>
                    <a:pt x="2442" y="1949"/>
                    <a:pt x="2458" y="1954"/>
                  </a:cubicBezTo>
                  <a:cubicBezTo>
                    <a:pt x="2472" y="1960"/>
                    <a:pt x="2485" y="1962"/>
                    <a:pt x="2495" y="1962"/>
                  </a:cubicBezTo>
                  <a:cubicBezTo>
                    <a:pt x="2506" y="1962"/>
                    <a:pt x="2515" y="1959"/>
                    <a:pt x="2521" y="1953"/>
                  </a:cubicBezTo>
                  <a:cubicBezTo>
                    <a:pt x="2630" y="1833"/>
                    <a:pt x="2591" y="1830"/>
                    <a:pt x="2569" y="1803"/>
                  </a:cubicBezTo>
                  <a:lnTo>
                    <a:pt x="2569" y="1803"/>
                  </a:lnTo>
                  <a:cubicBezTo>
                    <a:pt x="2574" y="1804"/>
                    <a:pt x="2579" y="1804"/>
                    <a:pt x="2583" y="1804"/>
                  </a:cubicBezTo>
                  <a:cubicBezTo>
                    <a:pt x="2620" y="1804"/>
                    <a:pt x="2661" y="1785"/>
                    <a:pt x="2702" y="1738"/>
                  </a:cubicBezTo>
                  <a:cubicBezTo>
                    <a:pt x="2711" y="1728"/>
                    <a:pt x="2698" y="1718"/>
                    <a:pt x="2669" y="1707"/>
                  </a:cubicBezTo>
                  <a:cubicBezTo>
                    <a:pt x="2663" y="1705"/>
                    <a:pt x="2655" y="1702"/>
                    <a:pt x="2646" y="1700"/>
                  </a:cubicBezTo>
                  <a:cubicBezTo>
                    <a:pt x="2641" y="1698"/>
                    <a:pt x="2636" y="1697"/>
                    <a:pt x="2632" y="1696"/>
                  </a:cubicBezTo>
                  <a:cubicBezTo>
                    <a:pt x="2628" y="1694"/>
                    <a:pt x="2623" y="1691"/>
                    <a:pt x="2619" y="1690"/>
                  </a:cubicBezTo>
                  <a:cubicBezTo>
                    <a:pt x="2598" y="1684"/>
                    <a:pt x="2577" y="1675"/>
                    <a:pt x="2555" y="1668"/>
                  </a:cubicBezTo>
                  <a:cubicBezTo>
                    <a:pt x="2550" y="1664"/>
                    <a:pt x="2544" y="1663"/>
                    <a:pt x="2538" y="1661"/>
                  </a:cubicBezTo>
                  <a:cubicBezTo>
                    <a:pt x="2533" y="1658"/>
                    <a:pt x="2528" y="1656"/>
                    <a:pt x="2522" y="1654"/>
                  </a:cubicBezTo>
                  <a:cubicBezTo>
                    <a:pt x="2511" y="1648"/>
                    <a:pt x="2500" y="1643"/>
                    <a:pt x="2489" y="1639"/>
                  </a:cubicBezTo>
                  <a:cubicBezTo>
                    <a:pt x="2465" y="1628"/>
                    <a:pt x="2443" y="1617"/>
                    <a:pt x="2424" y="1605"/>
                  </a:cubicBezTo>
                  <a:cubicBezTo>
                    <a:pt x="2385" y="1582"/>
                    <a:pt x="2350" y="1556"/>
                    <a:pt x="2338" y="1533"/>
                  </a:cubicBezTo>
                  <a:cubicBezTo>
                    <a:pt x="2330" y="1519"/>
                    <a:pt x="2323" y="1508"/>
                    <a:pt x="2318" y="1495"/>
                  </a:cubicBezTo>
                  <a:cubicBezTo>
                    <a:pt x="2315" y="1487"/>
                    <a:pt x="2312" y="1481"/>
                    <a:pt x="2308" y="1474"/>
                  </a:cubicBezTo>
                  <a:cubicBezTo>
                    <a:pt x="2306" y="1468"/>
                    <a:pt x="2303" y="1460"/>
                    <a:pt x="2302" y="1454"/>
                  </a:cubicBezTo>
                  <a:cubicBezTo>
                    <a:pt x="2292" y="1427"/>
                    <a:pt x="2286" y="1400"/>
                    <a:pt x="2280" y="1373"/>
                  </a:cubicBezTo>
                  <a:cubicBezTo>
                    <a:pt x="2276" y="1346"/>
                    <a:pt x="2274" y="1320"/>
                    <a:pt x="2272" y="1293"/>
                  </a:cubicBezTo>
                  <a:cubicBezTo>
                    <a:pt x="2271" y="1280"/>
                    <a:pt x="2271" y="1267"/>
                    <a:pt x="2272" y="1254"/>
                  </a:cubicBezTo>
                  <a:cubicBezTo>
                    <a:pt x="2274" y="1240"/>
                    <a:pt x="2274" y="1228"/>
                    <a:pt x="2275" y="1216"/>
                  </a:cubicBezTo>
                  <a:cubicBezTo>
                    <a:pt x="2276" y="1205"/>
                    <a:pt x="2276" y="1192"/>
                    <a:pt x="2277" y="1180"/>
                  </a:cubicBezTo>
                  <a:cubicBezTo>
                    <a:pt x="2279" y="1168"/>
                    <a:pt x="2280" y="1156"/>
                    <a:pt x="2283" y="1146"/>
                  </a:cubicBezTo>
                  <a:cubicBezTo>
                    <a:pt x="2286" y="1122"/>
                    <a:pt x="2290" y="1100"/>
                    <a:pt x="2292" y="1079"/>
                  </a:cubicBezTo>
                  <a:cubicBezTo>
                    <a:pt x="2295" y="1057"/>
                    <a:pt x="2299" y="1039"/>
                    <a:pt x="2301" y="1020"/>
                  </a:cubicBezTo>
                  <a:cubicBezTo>
                    <a:pt x="2302" y="1002"/>
                    <a:pt x="2302" y="984"/>
                    <a:pt x="2302" y="966"/>
                  </a:cubicBezTo>
                  <a:cubicBezTo>
                    <a:pt x="2302" y="952"/>
                    <a:pt x="2301" y="937"/>
                    <a:pt x="2301" y="922"/>
                  </a:cubicBezTo>
                  <a:cubicBezTo>
                    <a:pt x="2301" y="907"/>
                    <a:pt x="2299" y="894"/>
                    <a:pt x="2299" y="880"/>
                  </a:cubicBezTo>
                  <a:cubicBezTo>
                    <a:pt x="2301" y="853"/>
                    <a:pt x="2301" y="829"/>
                    <a:pt x="2301" y="805"/>
                  </a:cubicBezTo>
                  <a:cubicBezTo>
                    <a:pt x="2306" y="759"/>
                    <a:pt x="2306" y="719"/>
                    <a:pt x="2312" y="685"/>
                  </a:cubicBezTo>
                  <a:cubicBezTo>
                    <a:pt x="2313" y="667"/>
                    <a:pt x="2314" y="651"/>
                    <a:pt x="2314" y="637"/>
                  </a:cubicBezTo>
                  <a:cubicBezTo>
                    <a:pt x="2315" y="622"/>
                    <a:pt x="2317" y="609"/>
                    <a:pt x="2317" y="598"/>
                  </a:cubicBezTo>
                  <a:cubicBezTo>
                    <a:pt x="2317" y="585"/>
                    <a:pt x="2315" y="573"/>
                    <a:pt x="2314" y="563"/>
                  </a:cubicBezTo>
                  <a:cubicBezTo>
                    <a:pt x="2313" y="558"/>
                    <a:pt x="2313" y="553"/>
                    <a:pt x="2312" y="548"/>
                  </a:cubicBezTo>
                  <a:cubicBezTo>
                    <a:pt x="2309" y="544"/>
                    <a:pt x="2309" y="540"/>
                    <a:pt x="2308" y="535"/>
                  </a:cubicBezTo>
                  <a:cubicBezTo>
                    <a:pt x="2290" y="472"/>
                    <a:pt x="2221" y="443"/>
                    <a:pt x="2084" y="408"/>
                  </a:cubicBezTo>
                  <a:lnTo>
                    <a:pt x="2076" y="396"/>
                  </a:lnTo>
                  <a:cubicBezTo>
                    <a:pt x="2070" y="386"/>
                    <a:pt x="2061" y="379"/>
                    <a:pt x="2055" y="369"/>
                  </a:cubicBezTo>
                  <a:cubicBezTo>
                    <a:pt x="2048" y="359"/>
                    <a:pt x="2040" y="352"/>
                    <a:pt x="2031" y="345"/>
                  </a:cubicBezTo>
                  <a:cubicBezTo>
                    <a:pt x="2024" y="337"/>
                    <a:pt x="2015" y="330"/>
                    <a:pt x="2009" y="322"/>
                  </a:cubicBezTo>
                  <a:lnTo>
                    <a:pt x="1985" y="302"/>
                  </a:lnTo>
                  <a:cubicBezTo>
                    <a:pt x="1976" y="295"/>
                    <a:pt x="1969" y="288"/>
                    <a:pt x="1960" y="283"/>
                  </a:cubicBezTo>
                  <a:cubicBezTo>
                    <a:pt x="1953" y="278"/>
                    <a:pt x="1944" y="272"/>
                    <a:pt x="1937" y="266"/>
                  </a:cubicBezTo>
                  <a:cubicBezTo>
                    <a:pt x="1928" y="260"/>
                    <a:pt x="1921" y="256"/>
                    <a:pt x="1912" y="251"/>
                  </a:cubicBezTo>
                  <a:cubicBezTo>
                    <a:pt x="1904" y="245"/>
                    <a:pt x="1896" y="241"/>
                    <a:pt x="1888" y="238"/>
                  </a:cubicBezTo>
                  <a:cubicBezTo>
                    <a:pt x="1824" y="206"/>
                    <a:pt x="1761" y="193"/>
                    <a:pt x="1711" y="193"/>
                  </a:cubicBezTo>
                  <a:cubicBezTo>
                    <a:pt x="1708" y="193"/>
                    <a:pt x="1706" y="192"/>
                    <a:pt x="1703" y="192"/>
                  </a:cubicBezTo>
                  <a:cubicBezTo>
                    <a:pt x="1681" y="192"/>
                    <a:pt x="1662" y="196"/>
                    <a:pt x="1646" y="199"/>
                  </a:cubicBezTo>
                  <a:cubicBezTo>
                    <a:pt x="1635" y="202"/>
                    <a:pt x="1624" y="207"/>
                    <a:pt x="1615" y="209"/>
                  </a:cubicBezTo>
                  <a:lnTo>
                    <a:pt x="1615" y="165"/>
                  </a:lnTo>
                  <a:cubicBezTo>
                    <a:pt x="1614" y="113"/>
                    <a:pt x="1562" y="68"/>
                    <a:pt x="1461" y="36"/>
                  </a:cubicBezTo>
                  <a:cubicBezTo>
                    <a:pt x="1411" y="21"/>
                    <a:pt x="1350" y="8"/>
                    <a:pt x="1276" y="4"/>
                  </a:cubicBezTo>
                  <a:cubicBezTo>
                    <a:pt x="1250" y="2"/>
                    <a:pt x="1223" y="1"/>
                    <a:pt x="1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4568600" y="2554600"/>
              <a:ext cx="100125" cy="141625"/>
            </a:xfrm>
            <a:custGeom>
              <a:avLst/>
              <a:gdLst/>
              <a:ahLst/>
              <a:cxnLst/>
              <a:rect l="l" t="t" r="r" b="b"/>
              <a:pathLst>
                <a:path w="4005" h="5665" extrusionOk="0">
                  <a:moveTo>
                    <a:pt x="3676" y="0"/>
                  </a:moveTo>
                  <a:cubicBezTo>
                    <a:pt x="3457" y="0"/>
                    <a:pt x="2843" y="733"/>
                    <a:pt x="2214" y="1681"/>
                  </a:cubicBezTo>
                  <a:cubicBezTo>
                    <a:pt x="1821" y="2275"/>
                    <a:pt x="1488" y="3001"/>
                    <a:pt x="1126" y="3613"/>
                  </a:cubicBezTo>
                  <a:cubicBezTo>
                    <a:pt x="504" y="4662"/>
                    <a:pt x="0" y="5508"/>
                    <a:pt x="53" y="5543"/>
                  </a:cubicBezTo>
                  <a:cubicBezTo>
                    <a:pt x="85" y="5565"/>
                    <a:pt x="113" y="5574"/>
                    <a:pt x="138" y="5574"/>
                  </a:cubicBezTo>
                  <a:cubicBezTo>
                    <a:pt x="215" y="5574"/>
                    <a:pt x="260" y="5481"/>
                    <a:pt x="323" y="5390"/>
                  </a:cubicBezTo>
                  <a:lnTo>
                    <a:pt x="323" y="5390"/>
                  </a:lnTo>
                  <a:cubicBezTo>
                    <a:pt x="270" y="5515"/>
                    <a:pt x="250" y="5624"/>
                    <a:pt x="309" y="5664"/>
                  </a:cubicBezTo>
                  <a:cubicBezTo>
                    <a:pt x="310" y="5664"/>
                    <a:pt x="311" y="5665"/>
                    <a:pt x="311" y="5665"/>
                  </a:cubicBezTo>
                  <a:cubicBezTo>
                    <a:pt x="368" y="5665"/>
                    <a:pt x="910" y="4476"/>
                    <a:pt x="1147" y="4117"/>
                  </a:cubicBezTo>
                  <a:cubicBezTo>
                    <a:pt x="1701" y="3281"/>
                    <a:pt x="2261" y="2701"/>
                    <a:pt x="2621" y="2185"/>
                  </a:cubicBezTo>
                  <a:cubicBezTo>
                    <a:pt x="3924" y="311"/>
                    <a:pt x="4005" y="204"/>
                    <a:pt x="3716" y="11"/>
                  </a:cubicBezTo>
                  <a:cubicBezTo>
                    <a:pt x="3704" y="4"/>
                    <a:pt x="3691" y="0"/>
                    <a:pt x="3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4630825" y="2604200"/>
              <a:ext cx="64800" cy="69150"/>
            </a:xfrm>
            <a:custGeom>
              <a:avLst/>
              <a:gdLst/>
              <a:ahLst/>
              <a:cxnLst/>
              <a:rect l="l" t="t" r="r" b="b"/>
              <a:pathLst>
                <a:path w="2592" h="2766" extrusionOk="0">
                  <a:moveTo>
                    <a:pt x="1980" y="0"/>
                  </a:moveTo>
                  <a:cubicBezTo>
                    <a:pt x="1787" y="0"/>
                    <a:pt x="1449" y="286"/>
                    <a:pt x="1133" y="688"/>
                  </a:cubicBezTo>
                  <a:cubicBezTo>
                    <a:pt x="1094" y="740"/>
                    <a:pt x="1055" y="796"/>
                    <a:pt x="1018" y="854"/>
                  </a:cubicBezTo>
                  <a:cubicBezTo>
                    <a:pt x="673" y="508"/>
                    <a:pt x="522" y="369"/>
                    <a:pt x="407" y="369"/>
                  </a:cubicBezTo>
                  <a:cubicBezTo>
                    <a:pt x="336" y="369"/>
                    <a:pt x="278" y="421"/>
                    <a:pt x="197" y="510"/>
                  </a:cubicBezTo>
                  <a:cubicBezTo>
                    <a:pt x="58" y="663"/>
                    <a:pt x="304" y="1055"/>
                    <a:pt x="704" y="1418"/>
                  </a:cubicBezTo>
                  <a:cubicBezTo>
                    <a:pt x="707" y="1421"/>
                    <a:pt x="709" y="1422"/>
                    <a:pt x="712" y="1425"/>
                  </a:cubicBezTo>
                  <a:cubicBezTo>
                    <a:pt x="671" y="1502"/>
                    <a:pt x="631" y="1577"/>
                    <a:pt x="586" y="1647"/>
                  </a:cubicBezTo>
                  <a:cubicBezTo>
                    <a:pt x="262" y="2157"/>
                    <a:pt x="0" y="2569"/>
                    <a:pt x="51" y="2607"/>
                  </a:cubicBezTo>
                  <a:cubicBezTo>
                    <a:pt x="98" y="2645"/>
                    <a:pt x="131" y="2659"/>
                    <a:pt x="156" y="2659"/>
                  </a:cubicBezTo>
                  <a:cubicBezTo>
                    <a:pt x="197" y="2659"/>
                    <a:pt x="216" y="2620"/>
                    <a:pt x="246" y="2587"/>
                  </a:cubicBezTo>
                  <a:lnTo>
                    <a:pt x="246" y="2587"/>
                  </a:lnTo>
                  <a:cubicBezTo>
                    <a:pt x="225" y="2653"/>
                    <a:pt x="228" y="2720"/>
                    <a:pt x="284" y="2764"/>
                  </a:cubicBezTo>
                  <a:cubicBezTo>
                    <a:pt x="285" y="2765"/>
                    <a:pt x="286" y="2765"/>
                    <a:pt x="287" y="2765"/>
                  </a:cubicBezTo>
                  <a:cubicBezTo>
                    <a:pt x="338" y="2765"/>
                    <a:pt x="565" y="2153"/>
                    <a:pt x="695" y="1987"/>
                  </a:cubicBezTo>
                  <a:cubicBezTo>
                    <a:pt x="798" y="1855"/>
                    <a:pt x="908" y="1742"/>
                    <a:pt x="1017" y="1642"/>
                  </a:cubicBezTo>
                  <a:cubicBezTo>
                    <a:pt x="1195" y="1750"/>
                    <a:pt x="1383" y="1850"/>
                    <a:pt x="1541" y="1963"/>
                  </a:cubicBezTo>
                  <a:cubicBezTo>
                    <a:pt x="1946" y="2257"/>
                    <a:pt x="2279" y="2501"/>
                    <a:pt x="2363" y="2501"/>
                  </a:cubicBezTo>
                  <a:cubicBezTo>
                    <a:pt x="2370" y="2501"/>
                    <a:pt x="2375" y="2499"/>
                    <a:pt x="2378" y="2495"/>
                  </a:cubicBezTo>
                  <a:cubicBezTo>
                    <a:pt x="2487" y="2374"/>
                    <a:pt x="2428" y="2355"/>
                    <a:pt x="2383" y="2307"/>
                  </a:cubicBezTo>
                  <a:lnTo>
                    <a:pt x="2383" y="2307"/>
                  </a:lnTo>
                  <a:cubicBezTo>
                    <a:pt x="2406" y="2316"/>
                    <a:pt x="2429" y="2321"/>
                    <a:pt x="2452" y="2321"/>
                  </a:cubicBezTo>
                  <a:cubicBezTo>
                    <a:pt x="2489" y="2321"/>
                    <a:pt x="2524" y="2308"/>
                    <a:pt x="2554" y="2275"/>
                  </a:cubicBezTo>
                  <a:cubicBezTo>
                    <a:pt x="2591" y="2233"/>
                    <a:pt x="2016" y="1996"/>
                    <a:pt x="1872" y="1866"/>
                  </a:cubicBezTo>
                  <a:cubicBezTo>
                    <a:pt x="1668" y="1680"/>
                    <a:pt x="1529" y="1476"/>
                    <a:pt x="1404" y="1301"/>
                  </a:cubicBezTo>
                  <a:cubicBezTo>
                    <a:pt x="1461" y="1248"/>
                    <a:pt x="1514" y="1196"/>
                    <a:pt x="1559" y="1145"/>
                  </a:cubicBezTo>
                  <a:cubicBezTo>
                    <a:pt x="2292" y="289"/>
                    <a:pt x="2341" y="243"/>
                    <a:pt x="2069" y="29"/>
                  </a:cubicBezTo>
                  <a:cubicBezTo>
                    <a:pt x="2045" y="10"/>
                    <a:pt x="2015" y="0"/>
                    <a:pt x="19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" name="Google Shape;67;p3"/>
          <p:cNvGrpSpPr/>
          <p:nvPr/>
        </p:nvGrpSpPr>
        <p:grpSpPr>
          <a:xfrm>
            <a:off x="1336848" y="1024777"/>
            <a:ext cx="637495" cy="554802"/>
            <a:chOff x="3323450" y="2074375"/>
            <a:chExt cx="379100" cy="329925"/>
          </a:xfrm>
        </p:grpSpPr>
        <p:sp>
          <p:nvSpPr>
            <p:cNvPr id="68" name="Google Shape;68;p3"/>
            <p:cNvSpPr/>
            <p:nvPr/>
          </p:nvSpPr>
          <p:spPr>
            <a:xfrm>
              <a:off x="3390125" y="2122750"/>
              <a:ext cx="199600" cy="160575"/>
            </a:xfrm>
            <a:custGeom>
              <a:avLst/>
              <a:gdLst/>
              <a:ahLst/>
              <a:cxnLst/>
              <a:rect l="l" t="t" r="r" b="b"/>
              <a:pathLst>
                <a:path w="7984" h="6423" extrusionOk="0">
                  <a:moveTo>
                    <a:pt x="4860" y="408"/>
                  </a:moveTo>
                  <a:cubicBezTo>
                    <a:pt x="4899" y="409"/>
                    <a:pt x="4939" y="409"/>
                    <a:pt x="4978" y="410"/>
                  </a:cubicBezTo>
                  <a:cubicBezTo>
                    <a:pt x="4998" y="410"/>
                    <a:pt x="5017" y="412"/>
                    <a:pt x="5037" y="412"/>
                  </a:cubicBezTo>
                  <a:cubicBezTo>
                    <a:pt x="5057" y="413"/>
                    <a:pt x="5076" y="415"/>
                    <a:pt x="5094" y="415"/>
                  </a:cubicBezTo>
                  <a:cubicBezTo>
                    <a:pt x="5134" y="418"/>
                    <a:pt x="5173" y="419"/>
                    <a:pt x="5210" y="421"/>
                  </a:cubicBezTo>
                  <a:cubicBezTo>
                    <a:pt x="5249" y="425"/>
                    <a:pt x="5287" y="428"/>
                    <a:pt x="5325" y="432"/>
                  </a:cubicBezTo>
                  <a:cubicBezTo>
                    <a:pt x="5345" y="434"/>
                    <a:pt x="5363" y="436"/>
                    <a:pt x="5383" y="437"/>
                  </a:cubicBezTo>
                  <a:cubicBezTo>
                    <a:pt x="5403" y="440"/>
                    <a:pt x="5421" y="442"/>
                    <a:pt x="5440" y="445"/>
                  </a:cubicBezTo>
                  <a:cubicBezTo>
                    <a:pt x="5478" y="450"/>
                    <a:pt x="5515" y="453"/>
                    <a:pt x="5553" y="459"/>
                  </a:cubicBezTo>
                  <a:cubicBezTo>
                    <a:pt x="5591" y="464"/>
                    <a:pt x="5626" y="471"/>
                    <a:pt x="5664" y="477"/>
                  </a:cubicBezTo>
                  <a:cubicBezTo>
                    <a:pt x="5959" y="525"/>
                    <a:pt x="6238" y="601"/>
                    <a:pt x="6502" y="698"/>
                  </a:cubicBezTo>
                  <a:cubicBezTo>
                    <a:pt x="6568" y="721"/>
                    <a:pt x="6633" y="748"/>
                    <a:pt x="6695" y="773"/>
                  </a:cubicBezTo>
                  <a:cubicBezTo>
                    <a:pt x="6727" y="785"/>
                    <a:pt x="6758" y="800"/>
                    <a:pt x="6790" y="815"/>
                  </a:cubicBezTo>
                  <a:cubicBezTo>
                    <a:pt x="6821" y="828"/>
                    <a:pt x="6851" y="843"/>
                    <a:pt x="6882" y="857"/>
                  </a:cubicBezTo>
                  <a:cubicBezTo>
                    <a:pt x="6883" y="857"/>
                    <a:pt x="6883" y="857"/>
                    <a:pt x="6883" y="858"/>
                  </a:cubicBezTo>
                  <a:lnTo>
                    <a:pt x="6885" y="858"/>
                  </a:lnTo>
                  <a:lnTo>
                    <a:pt x="6886" y="859"/>
                  </a:lnTo>
                  <a:lnTo>
                    <a:pt x="6888" y="860"/>
                  </a:lnTo>
                  <a:lnTo>
                    <a:pt x="6896" y="865"/>
                  </a:lnTo>
                  <a:lnTo>
                    <a:pt x="6909" y="873"/>
                  </a:lnTo>
                  <a:lnTo>
                    <a:pt x="6921" y="881"/>
                  </a:lnTo>
                  <a:cubicBezTo>
                    <a:pt x="6923" y="882"/>
                    <a:pt x="6925" y="884"/>
                    <a:pt x="6926" y="885"/>
                  </a:cubicBezTo>
                  <a:lnTo>
                    <a:pt x="6930" y="887"/>
                  </a:lnTo>
                  <a:cubicBezTo>
                    <a:pt x="6941" y="896"/>
                    <a:pt x="6951" y="902"/>
                    <a:pt x="6957" y="909"/>
                  </a:cubicBezTo>
                  <a:lnTo>
                    <a:pt x="6968" y="918"/>
                  </a:lnTo>
                  <a:lnTo>
                    <a:pt x="6969" y="919"/>
                  </a:lnTo>
                  <a:cubicBezTo>
                    <a:pt x="6969" y="919"/>
                    <a:pt x="6971" y="922"/>
                    <a:pt x="6969" y="922"/>
                  </a:cubicBezTo>
                  <a:lnTo>
                    <a:pt x="6966" y="924"/>
                  </a:lnTo>
                  <a:lnTo>
                    <a:pt x="6956" y="929"/>
                  </a:lnTo>
                  <a:cubicBezTo>
                    <a:pt x="6945" y="934"/>
                    <a:pt x="6935" y="941"/>
                    <a:pt x="6924" y="946"/>
                  </a:cubicBezTo>
                  <a:cubicBezTo>
                    <a:pt x="6914" y="951"/>
                    <a:pt x="6907" y="956"/>
                    <a:pt x="6898" y="960"/>
                  </a:cubicBezTo>
                  <a:lnTo>
                    <a:pt x="6896" y="961"/>
                  </a:lnTo>
                  <a:lnTo>
                    <a:pt x="6875" y="976"/>
                  </a:lnTo>
                  <a:cubicBezTo>
                    <a:pt x="6862" y="986"/>
                    <a:pt x="6849" y="997"/>
                    <a:pt x="6835" y="1005"/>
                  </a:cubicBezTo>
                  <a:cubicBezTo>
                    <a:pt x="6808" y="1025"/>
                    <a:pt x="6783" y="1045"/>
                    <a:pt x="6756" y="1063"/>
                  </a:cubicBezTo>
                  <a:cubicBezTo>
                    <a:pt x="6547" y="1218"/>
                    <a:pt x="6345" y="1368"/>
                    <a:pt x="6150" y="1516"/>
                  </a:cubicBezTo>
                  <a:cubicBezTo>
                    <a:pt x="2067" y="4617"/>
                    <a:pt x="767" y="5598"/>
                    <a:pt x="442" y="6009"/>
                  </a:cubicBezTo>
                  <a:cubicBezTo>
                    <a:pt x="434" y="5970"/>
                    <a:pt x="427" y="5928"/>
                    <a:pt x="418" y="5880"/>
                  </a:cubicBezTo>
                  <a:cubicBezTo>
                    <a:pt x="410" y="5843"/>
                    <a:pt x="405" y="5804"/>
                    <a:pt x="398" y="5761"/>
                  </a:cubicBezTo>
                  <a:cubicBezTo>
                    <a:pt x="394" y="5740"/>
                    <a:pt x="391" y="5718"/>
                    <a:pt x="387" y="5697"/>
                  </a:cubicBezTo>
                  <a:cubicBezTo>
                    <a:pt x="383" y="5673"/>
                    <a:pt x="382" y="5650"/>
                    <a:pt x="377" y="5628"/>
                  </a:cubicBezTo>
                  <a:cubicBezTo>
                    <a:pt x="352" y="5440"/>
                    <a:pt x="334" y="5215"/>
                    <a:pt x="338" y="4965"/>
                  </a:cubicBezTo>
                  <a:cubicBezTo>
                    <a:pt x="340" y="4717"/>
                    <a:pt x="361" y="4444"/>
                    <a:pt x="411" y="4164"/>
                  </a:cubicBezTo>
                  <a:cubicBezTo>
                    <a:pt x="459" y="3884"/>
                    <a:pt x="537" y="3599"/>
                    <a:pt x="636" y="3322"/>
                  </a:cubicBezTo>
                  <a:cubicBezTo>
                    <a:pt x="736" y="3045"/>
                    <a:pt x="864" y="2782"/>
                    <a:pt x="1002" y="2544"/>
                  </a:cubicBezTo>
                  <a:cubicBezTo>
                    <a:pt x="1140" y="2304"/>
                    <a:pt x="1295" y="2090"/>
                    <a:pt x="1445" y="1912"/>
                  </a:cubicBezTo>
                  <a:cubicBezTo>
                    <a:pt x="1484" y="1868"/>
                    <a:pt x="1520" y="1825"/>
                    <a:pt x="1557" y="1784"/>
                  </a:cubicBezTo>
                  <a:cubicBezTo>
                    <a:pt x="1595" y="1744"/>
                    <a:pt x="1630" y="1707"/>
                    <a:pt x="1665" y="1670"/>
                  </a:cubicBezTo>
                  <a:cubicBezTo>
                    <a:pt x="1702" y="1635"/>
                    <a:pt x="1736" y="1602"/>
                    <a:pt x="1770" y="1569"/>
                  </a:cubicBezTo>
                  <a:cubicBezTo>
                    <a:pt x="1778" y="1562"/>
                    <a:pt x="1786" y="1553"/>
                    <a:pt x="1794" y="1547"/>
                  </a:cubicBezTo>
                  <a:cubicBezTo>
                    <a:pt x="1802" y="1540"/>
                    <a:pt x="1810" y="1532"/>
                    <a:pt x="1818" y="1525"/>
                  </a:cubicBezTo>
                  <a:cubicBezTo>
                    <a:pt x="1834" y="1510"/>
                    <a:pt x="1850" y="1497"/>
                    <a:pt x="1865" y="1483"/>
                  </a:cubicBezTo>
                  <a:cubicBezTo>
                    <a:pt x="2008" y="1361"/>
                    <a:pt x="2155" y="1247"/>
                    <a:pt x="2310" y="1148"/>
                  </a:cubicBezTo>
                  <a:cubicBezTo>
                    <a:pt x="2348" y="1122"/>
                    <a:pt x="2386" y="1098"/>
                    <a:pt x="2425" y="1075"/>
                  </a:cubicBezTo>
                  <a:cubicBezTo>
                    <a:pt x="2465" y="1052"/>
                    <a:pt x="2503" y="1027"/>
                    <a:pt x="2542" y="1005"/>
                  </a:cubicBezTo>
                  <a:cubicBezTo>
                    <a:pt x="2581" y="984"/>
                    <a:pt x="2621" y="961"/>
                    <a:pt x="2660" y="940"/>
                  </a:cubicBezTo>
                  <a:cubicBezTo>
                    <a:pt x="2701" y="919"/>
                    <a:pt x="2741" y="900"/>
                    <a:pt x="2779" y="880"/>
                  </a:cubicBezTo>
                  <a:lnTo>
                    <a:pt x="2809" y="865"/>
                  </a:lnTo>
                  <a:lnTo>
                    <a:pt x="2841" y="852"/>
                  </a:lnTo>
                  <a:lnTo>
                    <a:pt x="2901" y="823"/>
                  </a:lnTo>
                  <a:cubicBezTo>
                    <a:pt x="2921" y="814"/>
                    <a:pt x="2941" y="804"/>
                    <a:pt x="2961" y="796"/>
                  </a:cubicBezTo>
                  <a:cubicBezTo>
                    <a:pt x="2981" y="787"/>
                    <a:pt x="3002" y="779"/>
                    <a:pt x="3021" y="771"/>
                  </a:cubicBezTo>
                  <a:cubicBezTo>
                    <a:pt x="3062" y="755"/>
                    <a:pt x="3104" y="737"/>
                    <a:pt x="3144" y="721"/>
                  </a:cubicBezTo>
                  <a:cubicBezTo>
                    <a:pt x="3185" y="707"/>
                    <a:pt x="3225" y="692"/>
                    <a:pt x="3267" y="677"/>
                  </a:cubicBezTo>
                  <a:cubicBezTo>
                    <a:pt x="3308" y="661"/>
                    <a:pt x="3349" y="650"/>
                    <a:pt x="3391" y="635"/>
                  </a:cubicBezTo>
                  <a:cubicBezTo>
                    <a:pt x="3433" y="622"/>
                    <a:pt x="3472" y="608"/>
                    <a:pt x="3514" y="597"/>
                  </a:cubicBezTo>
                  <a:cubicBezTo>
                    <a:pt x="3556" y="585"/>
                    <a:pt x="3596" y="575"/>
                    <a:pt x="3638" y="563"/>
                  </a:cubicBezTo>
                  <a:cubicBezTo>
                    <a:pt x="3680" y="553"/>
                    <a:pt x="3722" y="542"/>
                    <a:pt x="3761" y="533"/>
                  </a:cubicBezTo>
                  <a:cubicBezTo>
                    <a:pt x="3782" y="527"/>
                    <a:pt x="3802" y="522"/>
                    <a:pt x="3824" y="518"/>
                  </a:cubicBezTo>
                  <a:cubicBezTo>
                    <a:pt x="3843" y="514"/>
                    <a:pt x="3864" y="510"/>
                    <a:pt x="3885" y="506"/>
                  </a:cubicBezTo>
                  <a:cubicBezTo>
                    <a:pt x="3905" y="502"/>
                    <a:pt x="3927" y="498"/>
                    <a:pt x="3947" y="494"/>
                  </a:cubicBezTo>
                  <a:cubicBezTo>
                    <a:pt x="3966" y="490"/>
                    <a:pt x="3987" y="485"/>
                    <a:pt x="4008" y="482"/>
                  </a:cubicBezTo>
                  <a:cubicBezTo>
                    <a:pt x="4050" y="476"/>
                    <a:pt x="4090" y="468"/>
                    <a:pt x="4132" y="462"/>
                  </a:cubicBezTo>
                  <a:cubicBezTo>
                    <a:pt x="4152" y="457"/>
                    <a:pt x="4173" y="455"/>
                    <a:pt x="4194" y="453"/>
                  </a:cubicBezTo>
                  <a:cubicBezTo>
                    <a:pt x="4214" y="451"/>
                    <a:pt x="4234" y="449"/>
                    <a:pt x="4255" y="446"/>
                  </a:cubicBezTo>
                  <a:cubicBezTo>
                    <a:pt x="4337" y="434"/>
                    <a:pt x="4418" y="428"/>
                    <a:pt x="4498" y="421"/>
                  </a:cubicBezTo>
                  <a:cubicBezTo>
                    <a:pt x="4539" y="419"/>
                    <a:pt x="4579" y="418"/>
                    <a:pt x="4620" y="415"/>
                  </a:cubicBezTo>
                  <a:cubicBezTo>
                    <a:pt x="4640" y="413"/>
                    <a:pt x="4659" y="412"/>
                    <a:pt x="4680" y="412"/>
                  </a:cubicBezTo>
                  <a:cubicBezTo>
                    <a:pt x="4700" y="410"/>
                    <a:pt x="4721" y="410"/>
                    <a:pt x="4740" y="410"/>
                  </a:cubicBezTo>
                  <a:cubicBezTo>
                    <a:pt x="4781" y="409"/>
                    <a:pt x="4819" y="409"/>
                    <a:pt x="4860" y="408"/>
                  </a:cubicBezTo>
                  <a:close/>
                  <a:moveTo>
                    <a:pt x="5098" y="1"/>
                  </a:moveTo>
                  <a:cubicBezTo>
                    <a:pt x="5029" y="1"/>
                    <a:pt x="4961" y="5"/>
                    <a:pt x="4892" y="7"/>
                  </a:cubicBezTo>
                  <a:cubicBezTo>
                    <a:pt x="4855" y="10"/>
                    <a:pt x="4817" y="12"/>
                    <a:pt x="4780" y="15"/>
                  </a:cubicBezTo>
                  <a:cubicBezTo>
                    <a:pt x="4742" y="17"/>
                    <a:pt x="4704" y="20"/>
                    <a:pt x="4668" y="22"/>
                  </a:cubicBezTo>
                  <a:cubicBezTo>
                    <a:pt x="4630" y="27"/>
                    <a:pt x="4594" y="31"/>
                    <a:pt x="4556" y="34"/>
                  </a:cubicBezTo>
                  <a:lnTo>
                    <a:pt x="4501" y="42"/>
                  </a:lnTo>
                  <a:lnTo>
                    <a:pt x="4473" y="44"/>
                  </a:lnTo>
                  <a:lnTo>
                    <a:pt x="4444" y="48"/>
                  </a:lnTo>
                  <a:cubicBezTo>
                    <a:pt x="4149" y="87"/>
                    <a:pt x="3859" y="150"/>
                    <a:pt x="3579" y="233"/>
                  </a:cubicBezTo>
                  <a:lnTo>
                    <a:pt x="3552" y="242"/>
                  </a:lnTo>
                  <a:lnTo>
                    <a:pt x="3526" y="250"/>
                  </a:lnTo>
                  <a:lnTo>
                    <a:pt x="3474" y="267"/>
                  </a:lnTo>
                  <a:cubicBezTo>
                    <a:pt x="3439" y="278"/>
                    <a:pt x="3405" y="290"/>
                    <a:pt x="3370" y="301"/>
                  </a:cubicBezTo>
                  <a:cubicBezTo>
                    <a:pt x="3337" y="312"/>
                    <a:pt x="3303" y="326"/>
                    <a:pt x="3268" y="338"/>
                  </a:cubicBezTo>
                  <a:cubicBezTo>
                    <a:pt x="3235" y="350"/>
                    <a:pt x="3201" y="363"/>
                    <a:pt x="3166" y="376"/>
                  </a:cubicBezTo>
                  <a:lnTo>
                    <a:pt x="3066" y="417"/>
                  </a:lnTo>
                  <a:cubicBezTo>
                    <a:pt x="3050" y="423"/>
                    <a:pt x="3032" y="430"/>
                    <a:pt x="3016" y="436"/>
                  </a:cubicBezTo>
                  <a:lnTo>
                    <a:pt x="2966" y="457"/>
                  </a:lnTo>
                  <a:cubicBezTo>
                    <a:pt x="2934" y="473"/>
                    <a:pt x="2901" y="488"/>
                    <a:pt x="2869" y="503"/>
                  </a:cubicBezTo>
                  <a:cubicBezTo>
                    <a:pt x="2836" y="517"/>
                    <a:pt x="2804" y="533"/>
                    <a:pt x="2772" y="549"/>
                  </a:cubicBezTo>
                  <a:cubicBezTo>
                    <a:pt x="2333" y="763"/>
                    <a:pt x="1938" y="1036"/>
                    <a:pt x="1603" y="1349"/>
                  </a:cubicBezTo>
                  <a:cubicBezTo>
                    <a:pt x="1269" y="1663"/>
                    <a:pt x="995" y="2012"/>
                    <a:pt x="775" y="2367"/>
                  </a:cubicBezTo>
                  <a:cubicBezTo>
                    <a:pt x="665" y="2545"/>
                    <a:pt x="571" y="2726"/>
                    <a:pt x="488" y="2905"/>
                  </a:cubicBezTo>
                  <a:cubicBezTo>
                    <a:pt x="477" y="2927"/>
                    <a:pt x="468" y="2949"/>
                    <a:pt x="457" y="2971"/>
                  </a:cubicBezTo>
                  <a:cubicBezTo>
                    <a:pt x="446" y="2995"/>
                    <a:pt x="436" y="3016"/>
                    <a:pt x="427" y="3039"/>
                  </a:cubicBezTo>
                  <a:cubicBezTo>
                    <a:pt x="409" y="3083"/>
                    <a:pt x="389" y="3129"/>
                    <a:pt x="372" y="3172"/>
                  </a:cubicBezTo>
                  <a:cubicBezTo>
                    <a:pt x="355" y="3216"/>
                    <a:pt x="339" y="3260"/>
                    <a:pt x="323" y="3304"/>
                  </a:cubicBezTo>
                  <a:cubicBezTo>
                    <a:pt x="305" y="3349"/>
                    <a:pt x="291" y="3393"/>
                    <a:pt x="276" y="3436"/>
                  </a:cubicBezTo>
                  <a:cubicBezTo>
                    <a:pt x="246" y="3523"/>
                    <a:pt x="222" y="3610"/>
                    <a:pt x="196" y="3696"/>
                  </a:cubicBezTo>
                  <a:cubicBezTo>
                    <a:pt x="184" y="3739"/>
                    <a:pt x="173" y="3782"/>
                    <a:pt x="163" y="3824"/>
                  </a:cubicBezTo>
                  <a:cubicBezTo>
                    <a:pt x="157" y="3846"/>
                    <a:pt x="152" y="3866"/>
                    <a:pt x="146" y="3888"/>
                  </a:cubicBezTo>
                  <a:cubicBezTo>
                    <a:pt x="142" y="3909"/>
                    <a:pt x="137" y="3929"/>
                    <a:pt x="134" y="3951"/>
                  </a:cubicBezTo>
                  <a:cubicBezTo>
                    <a:pt x="124" y="3992"/>
                    <a:pt x="114" y="4034"/>
                    <a:pt x="107" y="4074"/>
                  </a:cubicBezTo>
                  <a:cubicBezTo>
                    <a:pt x="98" y="4115"/>
                    <a:pt x="92" y="4156"/>
                    <a:pt x="83" y="4196"/>
                  </a:cubicBezTo>
                  <a:cubicBezTo>
                    <a:pt x="80" y="4216"/>
                    <a:pt x="76" y="4237"/>
                    <a:pt x="72" y="4257"/>
                  </a:cubicBezTo>
                  <a:cubicBezTo>
                    <a:pt x="70" y="4276"/>
                    <a:pt x="67" y="4297"/>
                    <a:pt x="64" y="4317"/>
                  </a:cubicBezTo>
                  <a:cubicBezTo>
                    <a:pt x="58" y="4357"/>
                    <a:pt x="51" y="4397"/>
                    <a:pt x="45" y="4435"/>
                  </a:cubicBezTo>
                  <a:cubicBezTo>
                    <a:pt x="7" y="4747"/>
                    <a:pt x="0" y="5031"/>
                    <a:pt x="12" y="5278"/>
                  </a:cubicBezTo>
                  <a:cubicBezTo>
                    <a:pt x="24" y="5525"/>
                    <a:pt x="54" y="5736"/>
                    <a:pt x="86" y="5907"/>
                  </a:cubicBezTo>
                  <a:cubicBezTo>
                    <a:pt x="121" y="6078"/>
                    <a:pt x="156" y="6208"/>
                    <a:pt x="184" y="6294"/>
                  </a:cubicBezTo>
                  <a:cubicBezTo>
                    <a:pt x="214" y="6379"/>
                    <a:pt x="232" y="6423"/>
                    <a:pt x="241" y="6423"/>
                  </a:cubicBezTo>
                  <a:cubicBezTo>
                    <a:pt x="241" y="6423"/>
                    <a:pt x="241" y="6423"/>
                    <a:pt x="241" y="6423"/>
                  </a:cubicBezTo>
                  <a:cubicBezTo>
                    <a:pt x="280" y="6412"/>
                    <a:pt x="301" y="6380"/>
                    <a:pt x="311" y="6332"/>
                  </a:cubicBezTo>
                  <a:cubicBezTo>
                    <a:pt x="319" y="6284"/>
                    <a:pt x="314" y="6221"/>
                    <a:pt x="308" y="6145"/>
                  </a:cubicBezTo>
                  <a:cubicBezTo>
                    <a:pt x="305" y="6126"/>
                    <a:pt x="302" y="6106"/>
                    <a:pt x="300" y="6085"/>
                  </a:cubicBezTo>
                  <a:cubicBezTo>
                    <a:pt x="297" y="6065"/>
                    <a:pt x="293" y="6044"/>
                    <a:pt x="290" y="6021"/>
                  </a:cubicBezTo>
                  <a:cubicBezTo>
                    <a:pt x="285" y="5977"/>
                    <a:pt x="276" y="5930"/>
                    <a:pt x="270" y="5881"/>
                  </a:cubicBezTo>
                  <a:cubicBezTo>
                    <a:pt x="264" y="5833"/>
                    <a:pt x="258" y="5782"/>
                    <a:pt x="250" y="5730"/>
                  </a:cubicBezTo>
                  <a:cubicBezTo>
                    <a:pt x="248" y="5716"/>
                    <a:pt x="246" y="5703"/>
                    <a:pt x="244" y="5691"/>
                  </a:cubicBezTo>
                  <a:lnTo>
                    <a:pt x="241" y="5650"/>
                  </a:lnTo>
                  <a:cubicBezTo>
                    <a:pt x="238" y="5624"/>
                    <a:pt x="237" y="5597"/>
                    <a:pt x="233" y="5569"/>
                  </a:cubicBezTo>
                  <a:lnTo>
                    <a:pt x="233" y="5569"/>
                  </a:lnTo>
                  <a:cubicBezTo>
                    <a:pt x="242" y="5618"/>
                    <a:pt x="248" y="5666"/>
                    <a:pt x="258" y="5713"/>
                  </a:cubicBezTo>
                  <a:cubicBezTo>
                    <a:pt x="268" y="5758"/>
                    <a:pt x="276" y="5802"/>
                    <a:pt x="287" y="5844"/>
                  </a:cubicBezTo>
                  <a:cubicBezTo>
                    <a:pt x="291" y="5864"/>
                    <a:pt x="298" y="5885"/>
                    <a:pt x="303" y="5904"/>
                  </a:cubicBezTo>
                  <a:cubicBezTo>
                    <a:pt x="309" y="5923"/>
                    <a:pt x="314" y="5941"/>
                    <a:pt x="322" y="5961"/>
                  </a:cubicBezTo>
                  <a:cubicBezTo>
                    <a:pt x="333" y="5997"/>
                    <a:pt x="343" y="6030"/>
                    <a:pt x="355" y="6059"/>
                  </a:cubicBezTo>
                  <a:cubicBezTo>
                    <a:pt x="361" y="6076"/>
                    <a:pt x="368" y="6091"/>
                    <a:pt x="375" y="6106"/>
                  </a:cubicBezTo>
                  <a:cubicBezTo>
                    <a:pt x="329" y="6198"/>
                    <a:pt x="349" y="6255"/>
                    <a:pt x="394" y="6312"/>
                  </a:cubicBezTo>
                  <a:cubicBezTo>
                    <a:pt x="399" y="6319"/>
                    <a:pt x="408" y="6322"/>
                    <a:pt x="422" y="6322"/>
                  </a:cubicBezTo>
                  <a:cubicBezTo>
                    <a:pt x="734" y="6322"/>
                    <a:pt x="3183" y="4580"/>
                    <a:pt x="6043" y="2377"/>
                  </a:cubicBezTo>
                  <a:cubicBezTo>
                    <a:pt x="6262" y="2208"/>
                    <a:pt x="6482" y="2037"/>
                    <a:pt x="6704" y="1862"/>
                  </a:cubicBezTo>
                  <a:cubicBezTo>
                    <a:pt x="6813" y="1773"/>
                    <a:pt x="6925" y="1685"/>
                    <a:pt x="7037" y="1596"/>
                  </a:cubicBezTo>
                  <a:cubicBezTo>
                    <a:pt x="7091" y="1552"/>
                    <a:pt x="7148" y="1508"/>
                    <a:pt x="7203" y="1462"/>
                  </a:cubicBezTo>
                  <a:lnTo>
                    <a:pt x="7245" y="1429"/>
                  </a:lnTo>
                  <a:lnTo>
                    <a:pt x="7320" y="1370"/>
                  </a:lnTo>
                  <a:cubicBezTo>
                    <a:pt x="7375" y="1327"/>
                    <a:pt x="7429" y="1284"/>
                    <a:pt x="7483" y="1241"/>
                  </a:cubicBezTo>
                  <a:cubicBezTo>
                    <a:pt x="7537" y="1198"/>
                    <a:pt x="7592" y="1155"/>
                    <a:pt x="7645" y="1113"/>
                  </a:cubicBezTo>
                  <a:cubicBezTo>
                    <a:pt x="7694" y="1072"/>
                    <a:pt x="7745" y="1029"/>
                    <a:pt x="7793" y="987"/>
                  </a:cubicBezTo>
                  <a:cubicBezTo>
                    <a:pt x="7842" y="945"/>
                    <a:pt x="7891" y="903"/>
                    <a:pt x="7940" y="862"/>
                  </a:cubicBezTo>
                  <a:lnTo>
                    <a:pt x="7977" y="831"/>
                  </a:lnTo>
                  <a:lnTo>
                    <a:pt x="7981" y="827"/>
                  </a:lnTo>
                  <a:lnTo>
                    <a:pt x="7983" y="826"/>
                  </a:lnTo>
                  <a:cubicBezTo>
                    <a:pt x="7983" y="826"/>
                    <a:pt x="7982" y="825"/>
                    <a:pt x="7981" y="825"/>
                  </a:cubicBezTo>
                  <a:lnTo>
                    <a:pt x="7970" y="817"/>
                  </a:lnTo>
                  <a:lnTo>
                    <a:pt x="7946" y="806"/>
                  </a:lnTo>
                  <a:lnTo>
                    <a:pt x="7857" y="757"/>
                  </a:lnTo>
                  <a:cubicBezTo>
                    <a:pt x="7798" y="725"/>
                    <a:pt x="7737" y="693"/>
                    <a:pt x="7678" y="661"/>
                  </a:cubicBezTo>
                  <a:cubicBezTo>
                    <a:pt x="7619" y="629"/>
                    <a:pt x="7562" y="599"/>
                    <a:pt x="7503" y="567"/>
                  </a:cubicBezTo>
                  <a:cubicBezTo>
                    <a:pt x="7386" y="500"/>
                    <a:pt x="7268" y="451"/>
                    <a:pt x="7150" y="397"/>
                  </a:cubicBezTo>
                  <a:lnTo>
                    <a:pt x="7106" y="377"/>
                  </a:lnTo>
                  <a:lnTo>
                    <a:pt x="7096" y="372"/>
                  </a:lnTo>
                  <a:lnTo>
                    <a:pt x="7092" y="370"/>
                  </a:lnTo>
                  <a:lnTo>
                    <a:pt x="7091" y="369"/>
                  </a:lnTo>
                  <a:lnTo>
                    <a:pt x="7087" y="367"/>
                  </a:lnTo>
                  <a:lnTo>
                    <a:pt x="7074" y="362"/>
                  </a:lnTo>
                  <a:lnTo>
                    <a:pt x="7021" y="343"/>
                  </a:lnTo>
                  <a:lnTo>
                    <a:pt x="6913" y="302"/>
                  </a:lnTo>
                  <a:lnTo>
                    <a:pt x="6804" y="265"/>
                  </a:lnTo>
                  <a:cubicBezTo>
                    <a:pt x="6768" y="253"/>
                    <a:pt x="6732" y="240"/>
                    <a:pt x="6694" y="231"/>
                  </a:cubicBezTo>
                  <a:cubicBezTo>
                    <a:pt x="6620" y="209"/>
                    <a:pt x="6548" y="187"/>
                    <a:pt x="6473" y="169"/>
                  </a:cubicBezTo>
                  <a:lnTo>
                    <a:pt x="6361" y="141"/>
                  </a:lnTo>
                  <a:lnTo>
                    <a:pt x="6248" y="117"/>
                  </a:lnTo>
                  <a:cubicBezTo>
                    <a:pt x="6174" y="99"/>
                    <a:pt x="6098" y="87"/>
                    <a:pt x="6023" y="74"/>
                  </a:cubicBezTo>
                  <a:cubicBezTo>
                    <a:pt x="5985" y="66"/>
                    <a:pt x="5947" y="61"/>
                    <a:pt x="5910" y="56"/>
                  </a:cubicBezTo>
                  <a:lnTo>
                    <a:pt x="5797" y="40"/>
                  </a:lnTo>
                  <a:lnTo>
                    <a:pt x="5683" y="28"/>
                  </a:lnTo>
                  <a:cubicBezTo>
                    <a:pt x="5645" y="23"/>
                    <a:pt x="5608" y="20"/>
                    <a:pt x="5570" y="17"/>
                  </a:cubicBezTo>
                  <a:cubicBezTo>
                    <a:pt x="5495" y="12"/>
                    <a:pt x="5419" y="6"/>
                    <a:pt x="5344" y="5"/>
                  </a:cubicBezTo>
                  <a:lnTo>
                    <a:pt x="5231" y="1"/>
                  </a:lnTo>
                  <a:lnTo>
                    <a:pt x="5118" y="1"/>
                  </a:lnTo>
                  <a:cubicBezTo>
                    <a:pt x="5111" y="1"/>
                    <a:pt x="5105" y="1"/>
                    <a:pt x="50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3323450" y="2074375"/>
              <a:ext cx="379100" cy="329925"/>
            </a:xfrm>
            <a:custGeom>
              <a:avLst/>
              <a:gdLst/>
              <a:ahLst/>
              <a:cxnLst/>
              <a:rect l="l" t="t" r="r" b="b"/>
              <a:pathLst>
                <a:path w="15164" h="13197" extrusionOk="0">
                  <a:moveTo>
                    <a:pt x="10086" y="6131"/>
                  </a:moveTo>
                  <a:lnTo>
                    <a:pt x="10084" y="6134"/>
                  </a:lnTo>
                  <a:cubicBezTo>
                    <a:pt x="10082" y="6133"/>
                    <a:pt x="10082" y="6131"/>
                    <a:pt x="10082" y="6131"/>
                  </a:cubicBezTo>
                  <a:close/>
                  <a:moveTo>
                    <a:pt x="13597" y="0"/>
                  </a:moveTo>
                  <a:cubicBezTo>
                    <a:pt x="13438" y="142"/>
                    <a:pt x="13288" y="276"/>
                    <a:pt x="13148" y="403"/>
                  </a:cubicBezTo>
                  <a:cubicBezTo>
                    <a:pt x="13022" y="516"/>
                    <a:pt x="12905" y="623"/>
                    <a:pt x="12794" y="722"/>
                  </a:cubicBezTo>
                  <a:cubicBezTo>
                    <a:pt x="12576" y="921"/>
                    <a:pt x="12389" y="1090"/>
                    <a:pt x="12238" y="1230"/>
                  </a:cubicBezTo>
                  <a:cubicBezTo>
                    <a:pt x="12085" y="1370"/>
                    <a:pt x="11971" y="1477"/>
                    <a:pt x="11895" y="1551"/>
                  </a:cubicBezTo>
                  <a:cubicBezTo>
                    <a:pt x="11819" y="1624"/>
                    <a:pt x="11781" y="1665"/>
                    <a:pt x="11784" y="1671"/>
                  </a:cubicBezTo>
                  <a:cubicBezTo>
                    <a:pt x="11794" y="1682"/>
                    <a:pt x="11808" y="1687"/>
                    <a:pt x="11826" y="1687"/>
                  </a:cubicBezTo>
                  <a:cubicBezTo>
                    <a:pt x="12007" y="1687"/>
                    <a:pt x="12592" y="1147"/>
                    <a:pt x="13264" y="566"/>
                  </a:cubicBezTo>
                  <a:lnTo>
                    <a:pt x="13264" y="566"/>
                  </a:lnTo>
                  <a:cubicBezTo>
                    <a:pt x="12608" y="1171"/>
                    <a:pt x="12126" y="1650"/>
                    <a:pt x="12173" y="1704"/>
                  </a:cubicBezTo>
                  <a:cubicBezTo>
                    <a:pt x="12173" y="1704"/>
                    <a:pt x="12173" y="1704"/>
                    <a:pt x="12174" y="1704"/>
                  </a:cubicBezTo>
                  <a:cubicBezTo>
                    <a:pt x="12178" y="1704"/>
                    <a:pt x="12221" y="1673"/>
                    <a:pt x="12294" y="1608"/>
                  </a:cubicBezTo>
                  <a:cubicBezTo>
                    <a:pt x="12369" y="1543"/>
                    <a:pt x="12481" y="1446"/>
                    <a:pt x="12620" y="1323"/>
                  </a:cubicBezTo>
                  <a:cubicBezTo>
                    <a:pt x="12760" y="1199"/>
                    <a:pt x="12928" y="1049"/>
                    <a:pt x="13121" y="876"/>
                  </a:cubicBezTo>
                  <a:cubicBezTo>
                    <a:pt x="13217" y="790"/>
                    <a:pt x="13320" y="696"/>
                    <a:pt x="13427" y="600"/>
                  </a:cubicBezTo>
                  <a:lnTo>
                    <a:pt x="13468" y="564"/>
                  </a:lnTo>
                  <a:lnTo>
                    <a:pt x="13487" y="545"/>
                  </a:lnTo>
                  <a:lnTo>
                    <a:pt x="13490" y="543"/>
                  </a:lnTo>
                  <a:lnTo>
                    <a:pt x="13491" y="540"/>
                  </a:lnTo>
                  <a:cubicBezTo>
                    <a:pt x="13495" y="537"/>
                    <a:pt x="13498" y="534"/>
                    <a:pt x="13501" y="530"/>
                  </a:cubicBezTo>
                  <a:cubicBezTo>
                    <a:pt x="13509" y="522"/>
                    <a:pt x="13516" y="514"/>
                    <a:pt x="13524" y="506"/>
                  </a:cubicBezTo>
                  <a:cubicBezTo>
                    <a:pt x="13532" y="516"/>
                    <a:pt x="13540" y="524"/>
                    <a:pt x="13549" y="537"/>
                  </a:cubicBezTo>
                  <a:lnTo>
                    <a:pt x="13554" y="540"/>
                  </a:lnTo>
                  <a:lnTo>
                    <a:pt x="13555" y="544"/>
                  </a:lnTo>
                  <a:lnTo>
                    <a:pt x="13556" y="545"/>
                  </a:lnTo>
                  <a:lnTo>
                    <a:pt x="13557" y="547"/>
                  </a:lnTo>
                  <a:lnTo>
                    <a:pt x="13560" y="550"/>
                  </a:lnTo>
                  <a:cubicBezTo>
                    <a:pt x="13575" y="572"/>
                    <a:pt x="13589" y="593"/>
                    <a:pt x="13603" y="615"/>
                  </a:cubicBezTo>
                  <a:cubicBezTo>
                    <a:pt x="13632" y="658"/>
                    <a:pt x="13662" y="703"/>
                    <a:pt x="13691" y="747"/>
                  </a:cubicBezTo>
                  <a:cubicBezTo>
                    <a:pt x="13812" y="924"/>
                    <a:pt x="13935" y="1107"/>
                    <a:pt x="14062" y="1296"/>
                  </a:cubicBezTo>
                  <a:cubicBezTo>
                    <a:pt x="14190" y="1485"/>
                    <a:pt x="14322" y="1678"/>
                    <a:pt x="14454" y="1877"/>
                  </a:cubicBezTo>
                  <a:cubicBezTo>
                    <a:pt x="14522" y="1977"/>
                    <a:pt x="14588" y="2076"/>
                    <a:pt x="14657" y="2177"/>
                  </a:cubicBezTo>
                  <a:lnTo>
                    <a:pt x="14683" y="2214"/>
                  </a:lnTo>
                  <a:lnTo>
                    <a:pt x="14696" y="2233"/>
                  </a:lnTo>
                  <a:lnTo>
                    <a:pt x="14699" y="2239"/>
                  </a:lnTo>
                  <a:lnTo>
                    <a:pt x="14700" y="2240"/>
                  </a:lnTo>
                  <a:lnTo>
                    <a:pt x="14701" y="2242"/>
                  </a:lnTo>
                  <a:lnTo>
                    <a:pt x="14716" y="2262"/>
                  </a:lnTo>
                  <a:cubicBezTo>
                    <a:pt x="14727" y="2278"/>
                    <a:pt x="14738" y="2290"/>
                    <a:pt x="14748" y="2305"/>
                  </a:cubicBezTo>
                  <a:cubicBezTo>
                    <a:pt x="14732" y="2321"/>
                    <a:pt x="14715" y="2334"/>
                    <a:pt x="14699" y="2350"/>
                  </a:cubicBezTo>
                  <a:lnTo>
                    <a:pt x="14692" y="2355"/>
                  </a:lnTo>
                  <a:lnTo>
                    <a:pt x="14689" y="2358"/>
                  </a:lnTo>
                  <a:lnTo>
                    <a:pt x="14688" y="2359"/>
                  </a:lnTo>
                  <a:lnTo>
                    <a:pt x="14684" y="2363"/>
                  </a:lnTo>
                  <a:lnTo>
                    <a:pt x="14639" y="2401"/>
                  </a:lnTo>
                  <a:lnTo>
                    <a:pt x="14545" y="2477"/>
                  </a:lnTo>
                  <a:cubicBezTo>
                    <a:pt x="14526" y="2493"/>
                    <a:pt x="14505" y="2511"/>
                    <a:pt x="14485" y="2527"/>
                  </a:cubicBezTo>
                  <a:cubicBezTo>
                    <a:pt x="14403" y="2508"/>
                    <a:pt x="14257" y="2493"/>
                    <a:pt x="14223" y="2458"/>
                  </a:cubicBezTo>
                  <a:cubicBezTo>
                    <a:pt x="14108" y="2339"/>
                    <a:pt x="14123" y="2143"/>
                    <a:pt x="14061" y="2058"/>
                  </a:cubicBezTo>
                  <a:cubicBezTo>
                    <a:pt x="13937" y="1890"/>
                    <a:pt x="13878" y="1807"/>
                    <a:pt x="13809" y="1807"/>
                  </a:cubicBezTo>
                  <a:cubicBezTo>
                    <a:pt x="13752" y="1807"/>
                    <a:pt x="13689" y="1863"/>
                    <a:pt x="13577" y="1971"/>
                  </a:cubicBezTo>
                  <a:cubicBezTo>
                    <a:pt x="13430" y="2113"/>
                    <a:pt x="13457" y="2318"/>
                    <a:pt x="13597" y="2463"/>
                  </a:cubicBezTo>
                  <a:cubicBezTo>
                    <a:pt x="13678" y="2548"/>
                    <a:pt x="13858" y="2557"/>
                    <a:pt x="13964" y="2616"/>
                  </a:cubicBezTo>
                  <a:cubicBezTo>
                    <a:pt x="14062" y="2671"/>
                    <a:pt x="14151" y="2720"/>
                    <a:pt x="14218" y="2747"/>
                  </a:cubicBezTo>
                  <a:cubicBezTo>
                    <a:pt x="14204" y="2759"/>
                    <a:pt x="14190" y="2772"/>
                    <a:pt x="14175" y="2782"/>
                  </a:cubicBezTo>
                  <a:cubicBezTo>
                    <a:pt x="13997" y="2927"/>
                    <a:pt x="13820" y="3074"/>
                    <a:pt x="13643" y="3220"/>
                  </a:cubicBezTo>
                  <a:cubicBezTo>
                    <a:pt x="13704" y="3149"/>
                    <a:pt x="13679" y="3149"/>
                    <a:pt x="13668" y="3133"/>
                  </a:cubicBezTo>
                  <a:cubicBezTo>
                    <a:pt x="13700" y="3130"/>
                    <a:pt x="13742" y="3109"/>
                    <a:pt x="13790" y="3057"/>
                  </a:cubicBezTo>
                  <a:cubicBezTo>
                    <a:pt x="13828" y="3018"/>
                    <a:pt x="13533" y="3031"/>
                    <a:pt x="13484" y="2983"/>
                  </a:cubicBezTo>
                  <a:cubicBezTo>
                    <a:pt x="13369" y="2876"/>
                    <a:pt x="13380" y="2684"/>
                    <a:pt x="13318" y="2606"/>
                  </a:cubicBezTo>
                  <a:cubicBezTo>
                    <a:pt x="13199" y="2456"/>
                    <a:pt x="13140" y="2380"/>
                    <a:pt x="13076" y="2380"/>
                  </a:cubicBezTo>
                  <a:cubicBezTo>
                    <a:pt x="13019" y="2380"/>
                    <a:pt x="12958" y="2439"/>
                    <a:pt x="12847" y="2557"/>
                  </a:cubicBezTo>
                  <a:cubicBezTo>
                    <a:pt x="12706" y="2706"/>
                    <a:pt x="12735" y="2904"/>
                    <a:pt x="12874" y="3035"/>
                  </a:cubicBezTo>
                  <a:cubicBezTo>
                    <a:pt x="12954" y="3111"/>
                    <a:pt x="13129" y="3106"/>
                    <a:pt x="13234" y="3155"/>
                  </a:cubicBezTo>
                  <a:cubicBezTo>
                    <a:pt x="13376" y="3224"/>
                    <a:pt x="13495" y="3281"/>
                    <a:pt x="13561" y="3281"/>
                  </a:cubicBezTo>
                  <a:cubicBezTo>
                    <a:pt x="13564" y="3281"/>
                    <a:pt x="13568" y="3281"/>
                    <a:pt x="13571" y="3281"/>
                  </a:cubicBezTo>
                  <a:lnTo>
                    <a:pt x="13571" y="3281"/>
                  </a:lnTo>
                  <a:cubicBezTo>
                    <a:pt x="13523" y="3320"/>
                    <a:pt x="13475" y="3359"/>
                    <a:pt x="13427" y="3399"/>
                  </a:cubicBezTo>
                  <a:cubicBezTo>
                    <a:pt x="13215" y="3573"/>
                    <a:pt x="13004" y="3745"/>
                    <a:pt x="12796" y="3917"/>
                  </a:cubicBezTo>
                  <a:cubicBezTo>
                    <a:pt x="12718" y="3894"/>
                    <a:pt x="12626" y="3867"/>
                    <a:pt x="12601" y="3837"/>
                  </a:cubicBezTo>
                  <a:cubicBezTo>
                    <a:pt x="12497" y="3705"/>
                    <a:pt x="12529" y="3508"/>
                    <a:pt x="12474" y="3415"/>
                  </a:cubicBezTo>
                  <a:cubicBezTo>
                    <a:pt x="12358" y="3221"/>
                    <a:pt x="12307" y="3132"/>
                    <a:pt x="12232" y="3132"/>
                  </a:cubicBezTo>
                  <a:cubicBezTo>
                    <a:pt x="12177" y="3132"/>
                    <a:pt x="12109" y="3180"/>
                    <a:pt x="11994" y="3270"/>
                  </a:cubicBezTo>
                  <a:cubicBezTo>
                    <a:pt x="11833" y="3397"/>
                    <a:pt x="11841" y="3606"/>
                    <a:pt x="11969" y="3770"/>
                  </a:cubicBezTo>
                  <a:cubicBezTo>
                    <a:pt x="12044" y="3864"/>
                    <a:pt x="12224" y="3893"/>
                    <a:pt x="12326" y="3965"/>
                  </a:cubicBezTo>
                  <a:cubicBezTo>
                    <a:pt x="12412" y="4025"/>
                    <a:pt x="12488" y="4081"/>
                    <a:pt x="12550" y="4117"/>
                  </a:cubicBezTo>
                  <a:cubicBezTo>
                    <a:pt x="12354" y="4278"/>
                    <a:pt x="12159" y="4438"/>
                    <a:pt x="11970" y="4593"/>
                  </a:cubicBezTo>
                  <a:cubicBezTo>
                    <a:pt x="11928" y="4626"/>
                    <a:pt x="11889" y="4659"/>
                    <a:pt x="11847" y="4694"/>
                  </a:cubicBezTo>
                  <a:cubicBezTo>
                    <a:pt x="11781" y="4678"/>
                    <a:pt x="11715" y="4661"/>
                    <a:pt x="11696" y="4638"/>
                  </a:cubicBezTo>
                  <a:cubicBezTo>
                    <a:pt x="11593" y="4517"/>
                    <a:pt x="11622" y="4324"/>
                    <a:pt x="11567" y="4239"/>
                  </a:cubicBezTo>
                  <a:cubicBezTo>
                    <a:pt x="11457" y="4065"/>
                    <a:pt x="11406" y="3982"/>
                    <a:pt x="11336" y="3982"/>
                  </a:cubicBezTo>
                  <a:cubicBezTo>
                    <a:pt x="11281" y="3982"/>
                    <a:pt x="11215" y="4033"/>
                    <a:pt x="11099" y="4132"/>
                  </a:cubicBezTo>
                  <a:cubicBezTo>
                    <a:pt x="10943" y="4265"/>
                    <a:pt x="10952" y="4468"/>
                    <a:pt x="11079" y="4615"/>
                  </a:cubicBezTo>
                  <a:cubicBezTo>
                    <a:pt x="11153" y="4701"/>
                    <a:pt x="11328" y="4717"/>
                    <a:pt x="11429" y="4781"/>
                  </a:cubicBezTo>
                  <a:cubicBezTo>
                    <a:pt x="11494" y="4822"/>
                    <a:pt x="11553" y="4860"/>
                    <a:pt x="11606" y="4889"/>
                  </a:cubicBezTo>
                  <a:cubicBezTo>
                    <a:pt x="11408" y="5050"/>
                    <a:pt x="11217" y="5207"/>
                    <a:pt x="11032" y="5356"/>
                  </a:cubicBezTo>
                  <a:cubicBezTo>
                    <a:pt x="10956" y="5333"/>
                    <a:pt x="10875" y="5306"/>
                    <a:pt x="10852" y="5277"/>
                  </a:cubicBezTo>
                  <a:cubicBezTo>
                    <a:pt x="10734" y="5135"/>
                    <a:pt x="10753" y="4928"/>
                    <a:pt x="10691" y="4829"/>
                  </a:cubicBezTo>
                  <a:cubicBezTo>
                    <a:pt x="10558" y="4621"/>
                    <a:pt x="10499" y="4526"/>
                    <a:pt x="10421" y="4526"/>
                  </a:cubicBezTo>
                  <a:cubicBezTo>
                    <a:pt x="10364" y="4526"/>
                    <a:pt x="10298" y="4575"/>
                    <a:pt x="10186" y="4668"/>
                  </a:cubicBezTo>
                  <a:cubicBezTo>
                    <a:pt x="10027" y="4798"/>
                    <a:pt x="10050" y="5021"/>
                    <a:pt x="10192" y="5194"/>
                  </a:cubicBezTo>
                  <a:cubicBezTo>
                    <a:pt x="10275" y="5295"/>
                    <a:pt x="10463" y="5328"/>
                    <a:pt x="10575" y="5408"/>
                  </a:cubicBezTo>
                  <a:cubicBezTo>
                    <a:pt x="10655" y="5464"/>
                    <a:pt x="10728" y="5516"/>
                    <a:pt x="10790" y="5555"/>
                  </a:cubicBezTo>
                  <a:cubicBezTo>
                    <a:pt x="10573" y="5731"/>
                    <a:pt x="10369" y="5897"/>
                    <a:pt x="10181" y="6048"/>
                  </a:cubicBezTo>
                  <a:cubicBezTo>
                    <a:pt x="10111" y="6020"/>
                    <a:pt x="9944" y="5986"/>
                    <a:pt x="9913" y="5946"/>
                  </a:cubicBezTo>
                  <a:cubicBezTo>
                    <a:pt x="9816" y="5817"/>
                    <a:pt x="9856" y="5626"/>
                    <a:pt x="9807" y="5537"/>
                  </a:cubicBezTo>
                  <a:cubicBezTo>
                    <a:pt x="9703" y="5350"/>
                    <a:pt x="9657" y="5263"/>
                    <a:pt x="9584" y="5263"/>
                  </a:cubicBezTo>
                  <a:cubicBezTo>
                    <a:pt x="9529" y="5263"/>
                    <a:pt x="9461" y="5310"/>
                    <a:pt x="9344" y="5398"/>
                  </a:cubicBezTo>
                  <a:cubicBezTo>
                    <a:pt x="9179" y="5522"/>
                    <a:pt x="9178" y="5726"/>
                    <a:pt x="9295" y="5882"/>
                  </a:cubicBezTo>
                  <a:cubicBezTo>
                    <a:pt x="9364" y="5973"/>
                    <a:pt x="9539" y="6000"/>
                    <a:pt x="9636" y="6071"/>
                  </a:cubicBezTo>
                  <a:cubicBezTo>
                    <a:pt x="9754" y="6157"/>
                    <a:pt x="9856" y="6231"/>
                    <a:pt x="9924" y="6252"/>
                  </a:cubicBezTo>
                  <a:cubicBezTo>
                    <a:pt x="9826" y="6330"/>
                    <a:pt x="9735" y="6404"/>
                    <a:pt x="9649" y="6472"/>
                  </a:cubicBezTo>
                  <a:cubicBezTo>
                    <a:pt x="9490" y="6598"/>
                    <a:pt x="9332" y="6724"/>
                    <a:pt x="9174" y="6848"/>
                  </a:cubicBezTo>
                  <a:cubicBezTo>
                    <a:pt x="9087" y="6817"/>
                    <a:pt x="8981" y="6781"/>
                    <a:pt x="8953" y="6746"/>
                  </a:cubicBezTo>
                  <a:cubicBezTo>
                    <a:pt x="8829" y="6593"/>
                    <a:pt x="8845" y="6380"/>
                    <a:pt x="8779" y="6274"/>
                  </a:cubicBezTo>
                  <a:cubicBezTo>
                    <a:pt x="8635" y="6048"/>
                    <a:pt x="8573" y="5947"/>
                    <a:pt x="8490" y="5947"/>
                  </a:cubicBezTo>
                  <a:cubicBezTo>
                    <a:pt x="8433" y="5947"/>
                    <a:pt x="8366" y="5995"/>
                    <a:pt x="8256" y="6085"/>
                  </a:cubicBezTo>
                  <a:cubicBezTo>
                    <a:pt x="8097" y="6214"/>
                    <a:pt x="8124" y="6446"/>
                    <a:pt x="8275" y="6630"/>
                  </a:cubicBezTo>
                  <a:cubicBezTo>
                    <a:pt x="8363" y="6740"/>
                    <a:pt x="8556" y="6783"/>
                    <a:pt x="8672" y="6869"/>
                  </a:cubicBezTo>
                  <a:cubicBezTo>
                    <a:pt x="8768" y="6940"/>
                    <a:pt x="8852" y="7004"/>
                    <a:pt x="8922" y="7047"/>
                  </a:cubicBezTo>
                  <a:cubicBezTo>
                    <a:pt x="8674" y="7242"/>
                    <a:pt x="8431" y="7435"/>
                    <a:pt x="8189" y="7626"/>
                  </a:cubicBezTo>
                  <a:cubicBezTo>
                    <a:pt x="8087" y="7575"/>
                    <a:pt x="7905" y="7503"/>
                    <a:pt x="7860" y="7447"/>
                  </a:cubicBezTo>
                  <a:cubicBezTo>
                    <a:pt x="7701" y="7256"/>
                    <a:pt x="7689" y="7010"/>
                    <a:pt x="7600" y="6880"/>
                  </a:cubicBezTo>
                  <a:cubicBezTo>
                    <a:pt x="7401" y="6589"/>
                    <a:pt x="7320" y="6466"/>
                    <a:pt x="7224" y="6466"/>
                  </a:cubicBezTo>
                  <a:cubicBezTo>
                    <a:pt x="7164" y="6466"/>
                    <a:pt x="7099" y="6513"/>
                    <a:pt x="6997" y="6598"/>
                  </a:cubicBezTo>
                  <a:cubicBezTo>
                    <a:pt x="6838" y="6729"/>
                    <a:pt x="6901" y="7001"/>
                    <a:pt x="7094" y="7234"/>
                  </a:cubicBezTo>
                  <a:cubicBezTo>
                    <a:pt x="7207" y="7371"/>
                    <a:pt x="7427" y="7444"/>
                    <a:pt x="7567" y="7557"/>
                  </a:cubicBezTo>
                  <a:cubicBezTo>
                    <a:pt x="7711" y="7675"/>
                    <a:pt x="7837" y="7778"/>
                    <a:pt x="7926" y="7834"/>
                  </a:cubicBezTo>
                  <a:cubicBezTo>
                    <a:pt x="7661" y="8042"/>
                    <a:pt x="7399" y="8247"/>
                    <a:pt x="7140" y="8450"/>
                  </a:cubicBezTo>
                  <a:cubicBezTo>
                    <a:pt x="7079" y="8417"/>
                    <a:pt x="7024" y="8384"/>
                    <a:pt x="7007" y="8355"/>
                  </a:cubicBezTo>
                  <a:cubicBezTo>
                    <a:pt x="6904" y="8183"/>
                    <a:pt x="6949" y="7972"/>
                    <a:pt x="6896" y="7857"/>
                  </a:cubicBezTo>
                  <a:cubicBezTo>
                    <a:pt x="6776" y="7595"/>
                    <a:pt x="6729" y="7486"/>
                    <a:pt x="6637" y="7486"/>
                  </a:cubicBezTo>
                  <a:cubicBezTo>
                    <a:pt x="6582" y="7486"/>
                    <a:pt x="6512" y="7524"/>
                    <a:pt x="6401" y="7591"/>
                  </a:cubicBezTo>
                  <a:cubicBezTo>
                    <a:pt x="6225" y="7697"/>
                    <a:pt x="6223" y="7932"/>
                    <a:pt x="6348" y="8140"/>
                  </a:cubicBezTo>
                  <a:cubicBezTo>
                    <a:pt x="6421" y="8262"/>
                    <a:pt x="6609" y="8333"/>
                    <a:pt x="6712" y="8437"/>
                  </a:cubicBezTo>
                  <a:cubicBezTo>
                    <a:pt x="6786" y="8510"/>
                    <a:pt x="6853" y="8578"/>
                    <a:pt x="6911" y="8631"/>
                  </a:cubicBezTo>
                  <a:cubicBezTo>
                    <a:pt x="6561" y="8902"/>
                    <a:pt x="6218" y="9171"/>
                    <a:pt x="5878" y="9434"/>
                  </a:cubicBezTo>
                  <a:cubicBezTo>
                    <a:pt x="5835" y="9416"/>
                    <a:pt x="5800" y="9397"/>
                    <a:pt x="5785" y="9378"/>
                  </a:cubicBezTo>
                  <a:cubicBezTo>
                    <a:pt x="5715" y="9293"/>
                    <a:pt x="5685" y="9192"/>
                    <a:pt x="5667" y="9100"/>
                  </a:cubicBezTo>
                  <a:cubicBezTo>
                    <a:pt x="5658" y="9055"/>
                    <a:pt x="5653" y="9009"/>
                    <a:pt x="5643" y="8970"/>
                  </a:cubicBezTo>
                  <a:cubicBezTo>
                    <a:pt x="5634" y="8929"/>
                    <a:pt x="5626" y="8894"/>
                    <a:pt x="5612" y="8864"/>
                  </a:cubicBezTo>
                  <a:cubicBezTo>
                    <a:pt x="5559" y="8755"/>
                    <a:pt x="5525" y="8670"/>
                    <a:pt x="5494" y="8609"/>
                  </a:cubicBezTo>
                  <a:lnTo>
                    <a:pt x="5472" y="8566"/>
                  </a:lnTo>
                  <a:cubicBezTo>
                    <a:pt x="5466" y="8552"/>
                    <a:pt x="5459" y="8541"/>
                    <a:pt x="5452" y="8531"/>
                  </a:cubicBezTo>
                  <a:cubicBezTo>
                    <a:pt x="5439" y="8509"/>
                    <a:pt x="5424" y="8494"/>
                    <a:pt x="5409" y="8482"/>
                  </a:cubicBezTo>
                  <a:cubicBezTo>
                    <a:pt x="5389" y="8467"/>
                    <a:pt x="5367" y="8461"/>
                    <a:pt x="5341" y="8461"/>
                  </a:cubicBezTo>
                  <a:cubicBezTo>
                    <a:pt x="5288" y="8461"/>
                    <a:pt x="5217" y="8489"/>
                    <a:pt x="5112" y="8537"/>
                  </a:cubicBezTo>
                  <a:cubicBezTo>
                    <a:pt x="5065" y="8559"/>
                    <a:pt x="5030" y="8591"/>
                    <a:pt x="5004" y="8632"/>
                  </a:cubicBezTo>
                  <a:cubicBezTo>
                    <a:pt x="4978" y="8674"/>
                    <a:pt x="4963" y="8723"/>
                    <a:pt x="4960" y="8778"/>
                  </a:cubicBezTo>
                  <a:cubicBezTo>
                    <a:pt x="4951" y="8889"/>
                    <a:pt x="4989" y="9024"/>
                    <a:pt x="5065" y="9149"/>
                  </a:cubicBezTo>
                  <a:cubicBezTo>
                    <a:pt x="5110" y="9224"/>
                    <a:pt x="5188" y="9283"/>
                    <a:pt x="5267" y="9336"/>
                  </a:cubicBezTo>
                  <a:cubicBezTo>
                    <a:pt x="5348" y="9390"/>
                    <a:pt x="5432" y="9437"/>
                    <a:pt x="5498" y="9491"/>
                  </a:cubicBezTo>
                  <a:cubicBezTo>
                    <a:pt x="5552" y="9535"/>
                    <a:pt x="5602" y="9575"/>
                    <a:pt x="5651" y="9611"/>
                  </a:cubicBezTo>
                  <a:cubicBezTo>
                    <a:pt x="5400" y="9808"/>
                    <a:pt x="5150" y="9999"/>
                    <a:pt x="4904" y="10190"/>
                  </a:cubicBezTo>
                  <a:cubicBezTo>
                    <a:pt x="4817" y="10145"/>
                    <a:pt x="4726" y="10094"/>
                    <a:pt x="4697" y="10054"/>
                  </a:cubicBezTo>
                  <a:cubicBezTo>
                    <a:pt x="4549" y="9853"/>
                    <a:pt x="4553" y="9608"/>
                    <a:pt x="4471" y="9474"/>
                  </a:cubicBezTo>
                  <a:cubicBezTo>
                    <a:pt x="4286" y="9167"/>
                    <a:pt x="4213" y="9041"/>
                    <a:pt x="4114" y="9041"/>
                  </a:cubicBezTo>
                  <a:cubicBezTo>
                    <a:pt x="4056" y="9041"/>
                    <a:pt x="3989" y="9084"/>
                    <a:pt x="3886" y="9160"/>
                  </a:cubicBezTo>
                  <a:cubicBezTo>
                    <a:pt x="3720" y="9283"/>
                    <a:pt x="3767" y="9556"/>
                    <a:pt x="3945" y="9798"/>
                  </a:cubicBezTo>
                  <a:cubicBezTo>
                    <a:pt x="4049" y="9941"/>
                    <a:pt x="4264" y="10025"/>
                    <a:pt x="4397" y="10146"/>
                  </a:cubicBezTo>
                  <a:cubicBezTo>
                    <a:pt x="4495" y="10236"/>
                    <a:pt x="4585" y="10318"/>
                    <a:pt x="4659" y="10378"/>
                  </a:cubicBezTo>
                  <a:cubicBezTo>
                    <a:pt x="4332" y="10631"/>
                    <a:pt x="4011" y="10879"/>
                    <a:pt x="3695" y="11122"/>
                  </a:cubicBezTo>
                  <a:cubicBezTo>
                    <a:pt x="3624" y="11095"/>
                    <a:pt x="3555" y="11066"/>
                    <a:pt x="3532" y="11038"/>
                  </a:cubicBezTo>
                  <a:cubicBezTo>
                    <a:pt x="3398" y="10877"/>
                    <a:pt x="3404" y="10654"/>
                    <a:pt x="3332" y="10545"/>
                  </a:cubicBezTo>
                  <a:cubicBezTo>
                    <a:pt x="3174" y="10308"/>
                    <a:pt x="3105" y="10202"/>
                    <a:pt x="3020" y="10202"/>
                  </a:cubicBezTo>
                  <a:cubicBezTo>
                    <a:pt x="2962" y="10202"/>
                    <a:pt x="2896" y="10251"/>
                    <a:pt x="2788" y="10341"/>
                  </a:cubicBezTo>
                  <a:cubicBezTo>
                    <a:pt x="2630" y="10472"/>
                    <a:pt x="2669" y="10712"/>
                    <a:pt x="2833" y="10907"/>
                  </a:cubicBezTo>
                  <a:cubicBezTo>
                    <a:pt x="2927" y="11022"/>
                    <a:pt x="3128" y="11068"/>
                    <a:pt x="3250" y="11162"/>
                  </a:cubicBezTo>
                  <a:cubicBezTo>
                    <a:pt x="3324" y="11216"/>
                    <a:pt x="3392" y="11267"/>
                    <a:pt x="3453" y="11310"/>
                  </a:cubicBezTo>
                  <a:cubicBezTo>
                    <a:pt x="3155" y="11540"/>
                    <a:pt x="2861" y="11766"/>
                    <a:pt x="2572" y="11990"/>
                  </a:cubicBezTo>
                  <a:cubicBezTo>
                    <a:pt x="2530" y="12022"/>
                    <a:pt x="2487" y="12054"/>
                    <a:pt x="2446" y="12086"/>
                  </a:cubicBezTo>
                  <a:cubicBezTo>
                    <a:pt x="2374" y="12062"/>
                    <a:pt x="2304" y="12034"/>
                    <a:pt x="2282" y="12007"/>
                  </a:cubicBezTo>
                  <a:cubicBezTo>
                    <a:pt x="2156" y="11855"/>
                    <a:pt x="2169" y="11642"/>
                    <a:pt x="2100" y="11537"/>
                  </a:cubicBezTo>
                  <a:cubicBezTo>
                    <a:pt x="1954" y="11315"/>
                    <a:pt x="1891" y="11214"/>
                    <a:pt x="1809" y="11214"/>
                  </a:cubicBezTo>
                  <a:cubicBezTo>
                    <a:pt x="1752" y="11214"/>
                    <a:pt x="1686" y="11263"/>
                    <a:pt x="1576" y="11355"/>
                  </a:cubicBezTo>
                  <a:cubicBezTo>
                    <a:pt x="1417" y="11486"/>
                    <a:pt x="1448" y="11717"/>
                    <a:pt x="1601" y="11901"/>
                  </a:cubicBezTo>
                  <a:cubicBezTo>
                    <a:pt x="1691" y="12008"/>
                    <a:pt x="1884" y="12049"/>
                    <a:pt x="2001" y="12134"/>
                  </a:cubicBezTo>
                  <a:cubicBezTo>
                    <a:pt x="2073" y="12185"/>
                    <a:pt x="2140" y="12234"/>
                    <a:pt x="2199" y="12274"/>
                  </a:cubicBezTo>
                  <a:cubicBezTo>
                    <a:pt x="2190" y="12280"/>
                    <a:pt x="2184" y="12286"/>
                    <a:pt x="2175" y="12292"/>
                  </a:cubicBezTo>
                  <a:cubicBezTo>
                    <a:pt x="2110" y="12341"/>
                    <a:pt x="2045" y="12393"/>
                    <a:pt x="1981" y="12442"/>
                  </a:cubicBezTo>
                  <a:cubicBezTo>
                    <a:pt x="1949" y="12467"/>
                    <a:pt x="1916" y="12490"/>
                    <a:pt x="1885" y="12516"/>
                  </a:cubicBezTo>
                  <a:cubicBezTo>
                    <a:pt x="1855" y="12539"/>
                    <a:pt x="1825" y="12561"/>
                    <a:pt x="1796" y="12582"/>
                  </a:cubicBezTo>
                  <a:cubicBezTo>
                    <a:pt x="1737" y="12622"/>
                    <a:pt x="1679" y="12656"/>
                    <a:pt x="1626" y="12676"/>
                  </a:cubicBezTo>
                  <a:cubicBezTo>
                    <a:pt x="1600" y="12687"/>
                    <a:pt x="1576" y="12694"/>
                    <a:pt x="1552" y="12698"/>
                  </a:cubicBezTo>
                  <a:cubicBezTo>
                    <a:pt x="1547" y="12699"/>
                    <a:pt x="1540" y="12700"/>
                    <a:pt x="1535" y="12700"/>
                  </a:cubicBezTo>
                  <a:lnTo>
                    <a:pt x="1519" y="12701"/>
                  </a:lnTo>
                  <a:cubicBezTo>
                    <a:pt x="1512" y="12701"/>
                    <a:pt x="1505" y="12702"/>
                    <a:pt x="1498" y="12702"/>
                  </a:cubicBezTo>
                  <a:cubicBezTo>
                    <a:pt x="1494" y="12702"/>
                    <a:pt x="1491" y="12702"/>
                    <a:pt x="1488" y="12701"/>
                  </a:cubicBezTo>
                  <a:cubicBezTo>
                    <a:pt x="1447" y="12699"/>
                    <a:pt x="1409" y="12688"/>
                    <a:pt x="1368" y="12663"/>
                  </a:cubicBezTo>
                  <a:cubicBezTo>
                    <a:pt x="1327" y="12640"/>
                    <a:pt x="1284" y="12603"/>
                    <a:pt x="1244" y="12558"/>
                  </a:cubicBezTo>
                  <a:cubicBezTo>
                    <a:pt x="1203" y="12512"/>
                    <a:pt x="1163" y="12458"/>
                    <a:pt x="1126" y="12401"/>
                  </a:cubicBezTo>
                  <a:cubicBezTo>
                    <a:pt x="1106" y="12371"/>
                    <a:pt x="1088" y="12342"/>
                    <a:pt x="1071" y="12310"/>
                  </a:cubicBezTo>
                  <a:cubicBezTo>
                    <a:pt x="1052" y="12279"/>
                    <a:pt x="1034" y="12246"/>
                    <a:pt x="1015" y="12213"/>
                  </a:cubicBezTo>
                  <a:cubicBezTo>
                    <a:pt x="940" y="12079"/>
                    <a:pt x="869" y="11948"/>
                    <a:pt x="806" y="11818"/>
                  </a:cubicBezTo>
                  <a:cubicBezTo>
                    <a:pt x="743" y="11688"/>
                    <a:pt x="688" y="11559"/>
                    <a:pt x="647" y="11430"/>
                  </a:cubicBezTo>
                  <a:cubicBezTo>
                    <a:pt x="605" y="11302"/>
                    <a:pt x="577" y="11174"/>
                    <a:pt x="568" y="11053"/>
                  </a:cubicBezTo>
                  <a:cubicBezTo>
                    <a:pt x="559" y="10929"/>
                    <a:pt x="568" y="10812"/>
                    <a:pt x="596" y="10699"/>
                  </a:cubicBezTo>
                  <a:cubicBezTo>
                    <a:pt x="611" y="10642"/>
                    <a:pt x="628" y="10586"/>
                    <a:pt x="652" y="10530"/>
                  </a:cubicBezTo>
                  <a:cubicBezTo>
                    <a:pt x="675" y="10475"/>
                    <a:pt x="701" y="10422"/>
                    <a:pt x="733" y="10371"/>
                  </a:cubicBezTo>
                  <a:cubicBezTo>
                    <a:pt x="854" y="10162"/>
                    <a:pt x="1033" y="9979"/>
                    <a:pt x="1232" y="9812"/>
                  </a:cubicBezTo>
                  <a:cubicBezTo>
                    <a:pt x="1282" y="9770"/>
                    <a:pt x="1332" y="9730"/>
                    <a:pt x="1385" y="9690"/>
                  </a:cubicBezTo>
                  <a:cubicBezTo>
                    <a:pt x="1437" y="9649"/>
                    <a:pt x="1490" y="9611"/>
                    <a:pt x="1544" y="9573"/>
                  </a:cubicBezTo>
                  <a:lnTo>
                    <a:pt x="1624" y="9517"/>
                  </a:lnTo>
                  <a:lnTo>
                    <a:pt x="1691" y="9471"/>
                  </a:lnTo>
                  <a:lnTo>
                    <a:pt x="1727" y="9447"/>
                  </a:lnTo>
                  <a:lnTo>
                    <a:pt x="1767" y="9420"/>
                  </a:lnTo>
                  <a:cubicBezTo>
                    <a:pt x="1821" y="9384"/>
                    <a:pt x="1875" y="9347"/>
                    <a:pt x="1930" y="9311"/>
                  </a:cubicBezTo>
                  <a:cubicBezTo>
                    <a:pt x="1957" y="9293"/>
                    <a:pt x="1984" y="9275"/>
                    <a:pt x="2011" y="9257"/>
                  </a:cubicBezTo>
                  <a:cubicBezTo>
                    <a:pt x="2034" y="9239"/>
                    <a:pt x="2082" y="9227"/>
                    <a:pt x="2051" y="9191"/>
                  </a:cubicBezTo>
                  <a:lnTo>
                    <a:pt x="1890" y="8841"/>
                  </a:lnTo>
                  <a:cubicBezTo>
                    <a:pt x="1872" y="8798"/>
                    <a:pt x="1853" y="8756"/>
                    <a:pt x="1836" y="8713"/>
                  </a:cubicBezTo>
                  <a:cubicBezTo>
                    <a:pt x="1824" y="8684"/>
                    <a:pt x="1812" y="8654"/>
                    <a:pt x="1802" y="8625"/>
                  </a:cubicBezTo>
                  <a:cubicBezTo>
                    <a:pt x="1789" y="8595"/>
                    <a:pt x="1778" y="8566"/>
                    <a:pt x="1767" y="8536"/>
                  </a:cubicBezTo>
                  <a:lnTo>
                    <a:pt x="1735" y="8447"/>
                  </a:lnTo>
                  <a:cubicBezTo>
                    <a:pt x="1724" y="8418"/>
                    <a:pt x="1713" y="8389"/>
                    <a:pt x="1705" y="8359"/>
                  </a:cubicBezTo>
                  <a:lnTo>
                    <a:pt x="1676" y="8270"/>
                  </a:lnTo>
                  <a:cubicBezTo>
                    <a:pt x="1539" y="7840"/>
                    <a:pt x="1458" y="7408"/>
                    <a:pt x="1421" y="6985"/>
                  </a:cubicBezTo>
                  <a:cubicBezTo>
                    <a:pt x="1385" y="6562"/>
                    <a:pt x="1393" y="6147"/>
                    <a:pt x="1442" y="5751"/>
                  </a:cubicBezTo>
                  <a:cubicBezTo>
                    <a:pt x="1465" y="5552"/>
                    <a:pt x="1499" y="5358"/>
                    <a:pt x="1540" y="5170"/>
                  </a:cubicBezTo>
                  <a:cubicBezTo>
                    <a:pt x="1582" y="4982"/>
                    <a:pt x="1632" y="4799"/>
                    <a:pt x="1691" y="4622"/>
                  </a:cubicBezTo>
                  <a:cubicBezTo>
                    <a:pt x="1750" y="4444"/>
                    <a:pt x="1814" y="4272"/>
                    <a:pt x="1887" y="4107"/>
                  </a:cubicBezTo>
                  <a:cubicBezTo>
                    <a:pt x="1959" y="3943"/>
                    <a:pt x="2040" y="3784"/>
                    <a:pt x="2125" y="3631"/>
                  </a:cubicBezTo>
                  <a:cubicBezTo>
                    <a:pt x="2210" y="3477"/>
                    <a:pt x="2301" y="3332"/>
                    <a:pt x="2398" y="3193"/>
                  </a:cubicBezTo>
                  <a:lnTo>
                    <a:pt x="2433" y="3140"/>
                  </a:lnTo>
                  <a:lnTo>
                    <a:pt x="2451" y="3115"/>
                  </a:lnTo>
                  <a:lnTo>
                    <a:pt x="2470" y="3090"/>
                  </a:lnTo>
                  <a:cubicBezTo>
                    <a:pt x="2494" y="3056"/>
                    <a:pt x="2519" y="3023"/>
                    <a:pt x="2544" y="2989"/>
                  </a:cubicBezTo>
                  <a:cubicBezTo>
                    <a:pt x="2569" y="2955"/>
                    <a:pt x="2594" y="2923"/>
                    <a:pt x="2620" y="2891"/>
                  </a:cubicBezTo>
                  <a:cubicBezTo>
                    <a:pt x="2633" y="2875"/>
                    <a:pt x="2646" y="2859"/>
                    <a:pt x="2658" y="2843"/>
                  </a:cubicBezTo>
                  <a:cubicBezTo>
                    <a:pt x="2671" y="2826"/>
                    <a:pt x="2683" y="2810"/>
                    <a:pt x="2696" y="2795"/>
                  </a:cubicBezTo>
                  <a:cubicBezTo>
                    <a:pt x="2723" y="2764"/>
                    <a:pt x="2748" y="2733"/>
                    <a:pt x="2775" y="2702"/>
                  </a:cubicBezTo>
                  <a:cubicBezTo>
                    <a:pt x="2802" y="2671"/>
                    <a:pt x="2828" y="2642"/>
                    <a:pt x="2853" y="2611"/>
                  </a:cubicBezTo>
                  <a:lnTo>
                    <a:pt x="2934" y="2521"/>
                  </a:lnTo>
                  <a:lnTo>
                    <a:pt x="2975" y="2477"/>
                  </a:lnTo>
                  <a:cubicBezTo>
                    <a:pt x="2987" y="2462"/>
                    <a:pt x="3003" y="2449"/>
                    <a:pt x="3016" y="2434"/>
                  </a:cubicBezTo>
                  <a:cubicBezTo>
                    <a:pt x="3044" y="2406"/>
                    <a:pt x="3071" y="2377"/>
                    <a:pt x="3099" y="2350"/>
                  </a:cubicBezTo>
                  <a:lnTo>
                    <a:pt x="3184" y="2269"/>
                  </a:lnTo>
                  <a:cubicBezTo>
                    <a:pt x="3212" y="2242"/>
                    <a:pt x="3240" y="2215"/>
                    <a:pt x="3269" y="2189"/>
                  </a:cubicBezTo>
                  <a:cubicBezTo>
                    <a:pt x="3297" y="2165"/>
                    <a:pt x="3325" y="2138"/>
                    <a:pt x="3354" y="2113"/>
                  </a:cubicBezTo>
                  <a:cubicBezTo>
                    <a:pt x="3583" y="1912"/>
                    <a:pt x="3818" y="1733"/>
                    <a:pt x="4055" y="1580"/>
                  </a:cubicBezTo>
                  <a:cubicBezTo>
                    <a:pt x="4294" y="1426"/>
                    <a:pt x="4532" y="1294"/>
                    <a:pt x="4770" y="1182"/>
                  </a:cubicBezTo>
                  <a:cubicBezTo>
                    <a:pt x="5246" y="958"/>
                    <a:pt x="5712" y="815"/>
                    <a:pt x="6149" y="733"/>
                  </a:cubicBezTo>
                  <a:cubicBezTo>
                    <a:pt x="6516" y="664"/>
                    <a:pt x="6864" y="637"/>
                    <a:pt x="7188" y="637"/>
                  </a:cubicBezTo>
                  <a:cubicBezTo>
                    <a:pt x="7251" y="637"/>
                    <a:pt x="7313" y="638"/>
                    <a:pt x="7374" y="640"/>
                  </a:cubicBezTo>
                  <a:cubicBezTo>
                    <a:pt x="7562" y="646"/>
                    <a:pt x="7740" y="660"/>
                    <a:pt x="7911" y="681"/>
                  </a:cubicBezTo>
                  <a:cubicBezTo>
                    <a:pt x="8082" y="703"/>
                    <a:pt x="8243" y="726"/>
                    <a:pt x="8394" y="759"/>
                  </a:cubicBezTo>
                  <a:cubicBezTo>
                    <a:pt x="8412" y="763"/>
                    <a:pt x="8432" y="767"/>
                    <a:pt x="8450" y="769"/>
                  </a:cubicBezTo>
                  <a:lnTo>
                    <a:pt x="8507" y="781"/>
                  </a:lnTo>
                  <a:cubicBezTo>
                    <a:pt x="8545" y="790"/>
                    <a:pt x="8581" y="797"/>
                    <a:pt x="8616" y="806"/>
                  </a:cubicBezTo>
                  <a:cubicBezTo>
                    <a:pt x="8653" y="815"/>
                    <a:pt x="8688" y="823"/>
                    <a:pt x="8723" y="833"/>
                  </a:cubicBezTo>
                  <a:cubicBezTo>
                    <a:pt x="8740" y="837"/>
                    <a:pt x="8758" y="842"/>
                    <a:pt x="8775" y="846"/>
                  </a:cubicBezTo>
                  <a:cubicBezTo>
                    <a:pt x="8793" y="850"/>
                    <a:pt x="8809" y="855"/>
                    <a:pt x="8826" y="861"/>
                  </a:cubicBezTo>
                  <a:lnTo>
                    <a:pt x="8927" y="889"/>
                  </a:lnTo>
                  <a:cubicBezTo>
                    <a:pt x="8960" y="898"/>
                    <a:pt x="8991" y="909"/>
                    <a:pt x="9024" y="919"/>
                  </a:cubicBezTo>
                  <a:cubicBezTo>
                    <a:pt x="9056" y="928"/>
                    <a:pt x="9087" y="937"/>
                    <a:pt x="9118" y="948"/>
                  </a:cubicBezTo>
                  <a:cubicBezTo>
                    <a:pt x="9148" y="958"/>
                    <a:pt x="9178" y="968"/>
                    <a:pt x="9209" y="979"/>
                  </a:cubicBezTo>
                  <a:cubicBezTo>
                    <a:pt x="9448" y="1060"/>
                    <a:pt x="9655" y="1146"/>
                    <a:pt x="9836" y="1230"/>
                  </a:cubicBezTo>
                  <a:cubicBezTo>
                    <a:pt x="9882" y="1251"/>
                    <a:pt x="9925" y="1272"/>
                    <a:pt x="9968" y="1291"/>
                  </a:cubicBezTo>
                  <a:cubicBezTo>
                    <a:pt x="9989" y="1302"/>
                    <a:pt x="10010" y="1312"/>
                    <a:pt x="10029" y="1321"/>
                  </a:cubicBezTo>
                  <a:cubicBezTo>
                    <a:pt x="10050" y="1332"/>
                    <a:pt x="10070" y="1342"/>
                    <a:pt x="10088" y="1353"/>
                  </a:cubicBezTo>
                  <a:cubicBezTo>
                    <a:pt x="10128" y="1372"/>
                    <a:pt x="10166" y="1391"/>
                    <a:pt x="10201" y="1410"/>
                  </a:cubicBezTo>
                  <a:cubicBezTo>
                    <a:pt x="10238" y="1429"/>
                    <a:pt x="10273" y="1447"/>
                    <a:pt x="10306" y="1466"/>
                  </a:cubicBezTo>
                  <a:cubicBezTo>
                    <a:pt x="10340" y="1484"/>
                    <a:pt x="10372" y="1503"/>
                    <a:pt x="10403" y="1520"/>
                  </a:cubicBezTo>
                  <a:cubicBezTo>
                    <a:pt x="10434" y="1537"/>
                    <a:pt x="10464" y="1553"/>
                    <a:pt x="10493" y="1570"/>
                  </a:cubicBezTo>
                  <a:cubicBezTo>
                    <a:pt x="10521" y="1586"/>
                    <a:pt x="10549" y="1602"/>
                    <a:pt x="10575" y="1618"/>
                  </a:cubicBezTo>
                  <a:cubicBezTo>
                    <a:pt x="10602" y="1633"/>
                    <a:pt x="10627" y="1648"/>
                    <a:pt x="10650" y="1662"/>
                  </a:cubicBezTo>
                  <a:cubicBezTo>
                    <a:pt x="10698" y="1692"/>
                    <a:pt x="10742" y="1716"/>
                    <a:pt x="10783" y="1740"/>
                  </a:cubicBezTo>
                  <a:cubicBezTo>
                    <a:pt x="10823" y="1764"/>
                    <a:pt x="10861" y="1786"/>
                    <a:pt x="10894" y="1805"/>
                  </a:cubicBezTo>
                  <a:cubicBezTo>
                    <a:pt x="10963" y="1844"/>
                    <a:pt x="11017" y="1874"/>
                    <a:pt x="11065" y="1893"/>
                  </a:cubicBezTo>
                  <a:cubicBezTo>
                    <a:pt x="11111" y="1914"/>
                    <a:pt x="11148" y="1927"/>
                    <a:pt x="11179" y="1933"/>
                  </a:cubicBezTo>
                  <a:cubicBezTo>
                    <a:pt x="11189" y="1934"/>
                    <a:pt x="11199" y="1935"/>
                    <a:pt x="11208" y="1935"/>
                  </a:cubicBezTo>
                  <a:cubicBezTo>
                    <a:pt x="11253" y="1935"/>
                    <a:pt x="11282" y="1918"/>
                    <a:pt x="11305" y="1891"/>
                  </a:cubicBezTo>
                  <a:cubicBezTo>
                    <a:pt x="11313" y="1881"/>
                    <a:pt x="11302" y="1854"/>
                    <a:pt x="11272" y="1811"/>
                  </a:cubicBezTo>
                  <a:cubicBezTo>
                    <a:pt x="11257" y="1790"/>
                    <a:pt x="11237" y="1764"/>
                    <a:pt x="11211" y="1735"/>
                  </a:cubicBezTo>
                  <a:cubicBezTo>
                    <a:pt x="11186" y="1707"/>
                    <a:pt x="11155" y="1675"/>
                    <a:pt x="11119" y="1638"/>
                  </a:cubicBezTo>
                  <a:cubicBezTo>
                    <a:pt x="10979" y="1495"/>
                    <a:pt x="10756" y="1297"/>
                    <a:pt x="10435" y="1084"/>
                  </a:cubicBezTo>
                  <a:cubicBezTo>
                    <a:pt x="10115" y="871"/>
                    <a:pt x="9700" y="644"/>
                    <a:pt x="9185" y="457"/>
                  </a:cubicBezTo>
                  <a:cubicBezTo>
                    <a:pt x="9153" y="445"/>
                    <a:pt x="9120" y="434"/>
                    <a:pt x="9087" y="421"/>
                  </a:cubicBezTo>
                  <a:cubicBezTo>
                    <a:pt x="9054" y="411"/>
                    <a:pt x="9019" y="400"/>
                    <a:pt x="8986" y="388"/>
                  </a:cubicBezTo>
                  <a:cubicBezTo>
                    <a:pt x="8919" y="365"/>
                    <a:pt x="8850" y="345"/>
                    <a:pt x="8780" y="325"/>
                  </a:cubicBezTo>
                  <a:cubicBezTo>
                    <a:pt x="8744" y="314"/>
                    <a:pt x="8708" y="305"/>
                    <a:pt x="8672" y="296"/>
                  </a:cubicBezTo>
                  <a:lnTo>
                    <a:pt x="8563" y="268"/>
                  </a:lnTo>
                  <a:cubicBezTo>
                    <a:pt x="8527" y="259"/>
                    <a:pt x="8490" y="249"/>
                    <a:pt x="8452" y="242"/>
                  </a:cubicBezTo>
                  <a:cubicBezTo>
                    <a:pt x="8433" y="238"/>
                    <a:pt x="8415" y="232"/>
                    <a:pt x="8395" y="228"/>
                  </a:cubicBezTo>
                  <a:lnTo>
                    <a:pt x="8339" y="216"/>
                  </a:lnTo>
                  <a:cubicBezTo>
                    <a:pt x="8302" y="209"/>
                    <a:pt x="8262" y="200"/>
                    <a:pt x="8223" y="194"/>
                  </a:cubicBezTo>
                  <a:cubicBezTo>
                    <a:pt x="8185" y="185"/>
                    <a:pt x="8146" y="180"/>
                    <a:pt x="8105" y="172"/>
                  </a:cubicBezTo>
                  <a:cubicBezTo>
                    <a:pt x="8026" y="157"/>
                    <a:pt x="7945" y="146"/>
                    <a:pt x="7863" y="135"/>
                  </a:cubicBezTo>
                  <a:cubicBezTo>
                    <a:pt x="7824" y="130"/>
                    <a:pt x="7782" y="126"/>
                    <a:pt x="7740" y="120"/>
                  </a:cubicBezTo>
                  <a:cubicBezTo>
                    <a:pt x="7719" y="118"/>
                    <a:pt x="7698" y="115"/>
                    <a:pt x="7677" y="114"/>
                  </a:cubicBezTo>
                  <a:cubicBezTo>
                    <a:pt x="7655" y="112"/>
                    <a:pt x="7636" y="110"/>
                    <a:pt x="7614" y="109"/>
                  </a:cubicBezTo>
                  <a:cubicBezTo>
                    <a:pt x="7572" y="104"/>
                    <a:pt x="7529" y="102"/>
                    <a:pt x="7486" y="98"/>
                  </a:cubicBezTo>
                  <a:cubicBezTo>
                    <a:pt x="7443" y="96"/>
                    <a:pt x="7400" y="93"/>
                    <a:pt x="7357" y="91"/>
                  </a:cubicBezTo>
                  <a:cubicBezTo>
                    <a:pt x="7257" y="86"/>
                    <a:pt x="7154" y="84"/>
                    <a:pt x="7050" y="84"/>
                  </a:cubicBezTo>
                  <a:cubicBezTo>
                    <a:pt x="6975" y="84"/>
                    <a:pt x="6900" y="85"/>
                    <a:pt x="6825" y="88"/>
                  </a:cubicBezTo>
                  <a:cubicBezTo>
                    <a:pt x="6643" y="96"/>
                    <a:pt x="6456" y="109"/>
                    <a:pt x="6268" y="135"/>
                  </a:cubicBezTo>
                  <a:cubicBezTo>
                    <a:pt x="6080" y="161"/>
                    <a:pt x="5888" y="194"/>
                    <a:pt x="5695" y="239"/>
                  </a:cubicBezTo>
                  <a:cubicBezTo>
                    <a:pt x="5503" y="285"/>
                    <a:pt x="5308" y="339"/>
                    <a:pt x="5113" y="404"/>
                  </a:cubicBezTo>
                  <a:cubicBezTo>
                    <a:pt x="4726" y="536"/>
                    <a:pt x="4338" y="710"/>
                    <a:pt x="3959" y="929"/>
                  </a:cubicBezTo>
                  <a:cubicBezTo>
                    <a:pt x="3582" y="1149"/>
                    <a:pt x="3215" y="1413"/>
                    <a:pt x="2871" y="1720"/>
                  </a:cubicBezTo>
                  <a:cubicBezTo>
                    <a:pt x="2528" y="2027"/>
                    <a:pt x="2208" y="2380"/>
                    <a:pt x="1927" y="2773"/>
                  </a:cubicBezTo>
                  <a:cubicBezTo>
                    <a:pt x="1647" y="3166"/>
                    <a:pt x="1405" y="3603"/>
                    <a:pt x="1219" y="4072"/>
                  </a:cubicBezTo>
                  <a:cubicBezTo>
                    <a:pt x="849" y="5006"/>
                    <a:pt x="696" y="6061"/>
                    <a:pt x="801" y="7117"/>
                  </a:cubicBezTo>
                  <a:cubicBezTo>
                    <a:pt x="833" y="7425"/>
                    <a:pt x="887" y="7735"/>
                    <a:pt x="963" y="8041"/>
                  </a:cubicBezTo>
                  <a:cubicBezTo>
                    <a:pt x="1041" y="8346"/>
                    <a:pt x="1140" y="8648"/>
                    <a:pt x="1263" y="8942"/>
                  </a:cubicBezTo>
                  <a:lnTo>
                    <a:pt x="1288" y="8997"/>
                  </a:lnTo>
                  <a:lnTo>
                    <a:pt x="1290" y="9003"/>
                  </a:lnTo>
                  <a:lnTo>
                    <a:pt x="1292" y="9007"/>
                  </a:lnTo>
                  <a:lnTo>
                    <a:pt x="1293" y="9008"/>
                  </a:lnTo>
                  <a:cubicBezTo>
                    <a:pt x="1293" y="9009"/>
                    <a:pt x="1294" y="9009"/>
                    <a:pt x="1294" y="9010"/>
                  </a:cubicBezTo>
                  <a:lnTo>
                    <a:pt x="1293" y="9012"/>
                  </a:lnTo>
                  <a:lnTo>
                    <a:pt x="1292" y="9013"/>
                  </a:lnTo>
                  <a:lnTo>
                    <a:pt x="1287" y="9017"/>
                  </a:lnTo>
                  <a:lnTo>
                    <a:pt x="1218" y="9067"/>
                  </a:lnTo>
                  <a:cubicBezTo>
                    <a:pt x="1154" y="9114"/>
                    <a:pt x="1090" y="9162"/>
                    <a:pt x="1026" y="9212"/>
                  </a:cubicBezTo>
                  <a:cubicBezTo>
                    <a:pt x="900" y="9311"/>
                    <a:pt x="773" y="9418"/>
                    <a:pt x="654" y="9538"/>
                  </a:cubicBezTo>
                  <a:cubicBezTo>
                    <a:pt x="595" y="9597"/>
                    <a:pt x="536" y="9660"/>
                    <a:pt x="481" y="9726"/>
                  </a:cubicBezTo>
                  <a:cubicBezTo>
                    <a:pt x="424" y="9792"/>
                    <a:pt x="372" y="9862"/>
                    <a:pt x="322" y="9936"/>
                  </a:cubicBezTo>
                  <a:cubicBezTo>
                    <a:pt x="223" y="10082"/>
                    <a:pt x="139" y="10247"/>
                    <a:pt x="82" y="10426"/>
                  </a:cubicBezTo>
                  <a:cubicBezTo>
                    <a:pt x="25" y="10603"/>
                    <a:pt x="0" y="10793"/>
                    <a:pt x="4" y="10979"/>
                  </a:cubicBezTo>
                  <a:cubicBezTo>
                    <a:pt x="10" y="11164"/>
                    <a:pt x="46" y="11344"/>
                    <a:pt x="97" y="11511"/>
                  </a:cubicBezTo>
                  <a:cubicBezTo>
                    <a:pt x="149" y="11678"/>
                    <a:pt x="216" y="11834"/>
                    <a:pt x="290" y="11983"/>
                  </a:cubicBezTo>
                  <a:cubicBezTo>
                    <a:pt x="364" y="12133"/>
                    <a:pt x="445" y="12272"/>
                    <a:pt x="525" y="12409"/>
                  </a:cubicBezTo>
                  <a:lnTo>
                    <a:pt x="585" y="12511"/>
                  </a:lnTo>
                  <a:lnTo>
                    <a:pt x="618" y="12563"/>
                  </a:lnTo>
                  <a:lnTo>
                    <a:pt x="651" y="12617"/>
                  </a:lnTo>
                  <a:cubicBezTo>
                    <a:pt x="697" y="12688"/>
                    <a:pt x="748" y="12762"/>
                    <a:pt x="809" y="12833"/>
                  </a:cubicBezTo>
                  <a:cubicBezTo>
                    <a:pt x="869" y="12904"/>
                    <a:pt x="938" y="12977"/>
                    <a:pt x="1025" y="13040"/>
                  </a:cubicBezTo>
                  <a:lnTo>
                    <a:pt x="1058" y="13063"/>
                  </a:lnTo>
                  <a:cubicBezTo>
                    <a:pt x="1069" y="13070"/>
                    <a:pt x="1083" y="13078"/>
                    <a:pt x="1094" y="13084"/>
                  </a:cubicBezTo>
                  <a:lnTo>
                    <a:pt x="1129" y="13106"/>
                  </a:lnTo>
                  <a:lnTo>
                    <a:pt x="1169" y="13124"/>
                  </a:lnTo>
                  <a:cubicBezTo>
                    <a:pt x="1182" y="13130"/>
                    <a:pt x="1193" y="13137"/>
                    <a:pt x="1209" y="13142"/>
                  </a:cubicBezTo>
                  <a:lnTo>
                    <a:pt x="1250" y="13156"/>
                  </a:lnTo>
                  <a:cubicBezTo>
                    <a:pt x="1277" y="13167"/>
                    <a:pt x="1308" y="13172"/>
                    <a:pt x="1337" y="13180"/>
                  </a:cubicBezTo>
                  <a:cubicBezTo>
                    <a:pt x="1352" y="13183"/>
                    <a:pt x="1368" y="13185"/>
                    <a:pt x="1381" y="13188"/>
                  </a:cubicBezTo>
                  <a:lnTo>
                    <a:pt x="1427" y="13193"/>
                  </a:lnTo>
                  <a:cubicBezTo>
                    <a:pt x="1441" y="13196"/>
                    <a:pt x="1456" y="13194"/>
                    <a:pt x="1472" y="13196"/>
                  </a:cubicBezTo>
                  <a:cubicBezTo>
                    <a:pt x="1482" y="13196"/>
                    <a:pt x="1492" y="13197"/>
                    <a:pt x="1503" y="13197"/>
                  </a:cubicBezTo>
                  <a:cubicBezTo>
                    <a:pt x="1508" y="13197"/>
                    <a:pt x="1513" y="13196"/>
                    <a:pt x="1518" y="13196"/>
                  </a:cubicBezTo>
                  <a:cubicBezTo>
                    <a:pt x="1578" y="13193"/>
                    <a:pt x="1636" y="13182"/>
                    <a:pt x="1690" y="13169"/>
                  </a:cubicBezTo>
                  <a:cubicBezTo>
                    <a:pt x="1743" y="13154"/>
                    <a:pt x="1793" y="13134"/>
                    <a:pt x="1840" y="13112"/>
                  </a:cubicBezTo>
                  <a:cubicBezTo>
                    <a:pt x="1885" y="13091"/>
                    <a:pt x="1929" y="13067"/>
                    <a:pt x="1969" y="13041"/>
                  </a:cubicBezTo>
                  <a:cubicBezTo>
                    <a:pt x="1988" y="13030"/>
                    <a:pt x="2008" y="13016"/>
                    <a:pt x="2026" y="13004"/>
                  </a:cubicBezTo>
                  <a:cubicBezTo>
                    <a:pt x="2044" y="12990"/>
                    <a:pt x="2064" y="12978"/>
                    <a:pt x="2080" y="12965"/>
                  </a:cubicBezTo>
                  <a:cubicBezTo>
                    <a:pt x="2116" y="12939"/>
                    <a:pt x="2148" y="12913"/>
                    <a:pt x="2181" y="12887"/>
                  </a:cubicBezTo>
                  <a:lnTo>
                    <a:pt x="2363" y="12737"/>
                  </a:lnTo>
                  <a:cubicBezTo>
                    <a:pt x="2485" y="12640"/>
                    <a:pt x="2605" y="12541"/>
                    <a:pt x="2724" y="12442"/>
                  </a:cubicBezTo>
                  <a:cubicBezTo>
                    <a:pt x="2965" y="12245"/>
                    <a:pt x="3207" y="12049"/>
                    <a:pt x="3447" y="11851"/>
                  </a:cubicBezTo>
                  <a:cubicBezTo>
                    <a:pt x="3927" y="11458"/>
                    <a:pt x="4408" y="11067"/>
                    <a:pt x="4883" y="10678"/>
                  </a:cubicBezTo>
                  <a:cubicBezTo>
                    <a:pt x="5837" y="9900"/>
                    <a:pt x="6778" y="9135"/>
                    <a:pt x="7700" y="8392"/>
                  </a:cubicBezTo>
                  <a:cubicBezTo>
                    <a:pt x="9115" y="7251"/>
                    <a:pt x="10470" y="6160"/>
                    <a:pt x="11719" y="5153"/>
                  </a:cubicBezTo>
                  <a:cubicBezTo>
                    <a:pt x="12989" y="4127"/>
                    <a:pt x="14153" y="3190"/>
                    <a:pt x="15164" y="2371"/>
                  </a:cubicBezTo>
                  <a:cubicBezTo>
                    <a:pt x="15018" y="2135"/>
                    <a:pt x="14864" y="1903"/>
                    <a:pt x="14715" y="1678"/>
                  </a:cubicBezTo>
                  <a:cubicBezTo>
                    <a:pt x="14580" y="1475"/>
                    <a:pt x="14449" y="1280"/>
                    <a:pt x="14324" y="1092"/>
                  </a:cubicBezTo>
                  <a:cubicBezTo>
                    <a:pt x="14060" y="695"/>
                    <a:pt x="13816" y="330"/>
                    <a:pt x="13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" name="Google Shape;70;p3"/>
          <p:cNvSpPr/>
          <p:nvPr/>
        </p:nvSpPr>
        <p:spPr>
          <a:xfrm rot="-5400000" flipH="1">
            <a:off x="6131975" y="0"/>
            <a:ext cx="3012000" cy="30120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"/>
          <p:cNvSpPr/>
          <p:nvPr/>
        </p:nvSpPr>
        <p:spPr>
          <a:xfrm rot="5400000" flipH="1">
            <a:off x="75" y="3293400"/>
            <a:ext cx="1850100" cy="18501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8"/>
          <p:cNvPicPr preferRelativeResize="0"/>
          <p:nvPr/>
        </p:nvPicPr>
        <p:blipFill rotWithShape="1">
          <a:blip r:embed="rId2">
            <a:alphaModFix/>
          </a:blip>
          <a:srcRect b="15604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8"/>
          <p:cNvPicPr preferRelativeResize="0"/>
          <p:nvPr/>
        </p:nvPicPr>
        <p:blipFill>
          <a:blip r:embed="rId3">
            <a:alphaModFix amt="14000"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8"/>
          <p:cNvSpPr/>
          <p:nvPr/>
        </p:nvSpPr>
        <p:spPr>
          <a:xfrm rot="-5400000" flipH="1">
            <a:off x="6709200" y="0"/>
            <a:ext cx="2434800" cy="2434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8"/>
          <p:cNvSpPr/>
          <p:nvPr/>
        </p:nvSpPr>
        <p:spPr>
          <a:xfrm rot="5400000" flipH="1">
            <a:off x="100" y="2042700"/>
            <a:ext cx="3100800" cy="3100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8"/>
          <p:cNvSpPr/>
          <p:nvPr/>
        </p:nvSpPr>
        <p:spPr>
          <a:xfrm flipH="1">
            <a:off x="718229" y="404556"/>
            <a:ext cx="7707542" cy="4334388"/>
          </a:xfrm>
          <a:custGeom>
            <a:avLst/>
            <a:gdLst/>
            <a:ahLst/>
            <a:cxnLst/>
            <a:rect l="l" t="t" r="r" b="b"/>
            <a:pathLst>
              <a:path w="50596" h="28453" extrusionOk="0">
                <a:moveTo>
                  <a:pt x="0" y="0"/>
                </a:moveTo>
                <a:lnTo>
                  <a:pt x="0" y="3"/>
                </a:lnTo>
                <a:lnTo>
                  <a:pt x="184" y="2066"/>
                </a:lnTo>
                <a:lnTo>
                  <a:pt x="928" y="2066"/>
                </a:lnTo>
                <a:cubicBezTo>
                  <a:pt x="1056" y="1772"/>
                  <a:pt x="1239" y="1658"/>
                  <a:pt x="1547" y="1658"/>
                </a:cubicBezTo>
                <a:cubicBezTo>
                  <a:pt x="1978" y="1658"/>
                  <a:pt x="2225" y="1971"/>
                  <a:pt x="2225" y="2366"/>
                </a:cubicBezTo>
                <a:cubicBezTo>
                  <a:pt x="2225" y="2761"/>
                  <a:pt x="1981" y="3078"/>
                  <a:pt x="1547" y="3078"/>
                </a:cubicBezTo>
                <a:cubicBezTo>
                  <a:pt x="1229" y="3078"/>
                  <a:pt x="1036" y="2951"/>
                  <a:pt x="913" y="2655"/>
                </a:cubicBezTo>
                <a:lnTo>
                  <a:pt x="186" y="2655"/>
                </a:lnTo>
                <a:lnTo>
                  <a:pt x="186" y="4718"/>
                </a:lnTo>
                <a:lnTo>
                  <a:pt x="929" y="4718"/>
                </a:lnTo>
                <a:cubicBezTo>
                  <a:pt x="1057" y="4412"/>
                  <a:pt x="1241" y="4285"/>
                  <a:pt x="1548" y="4285"/>
                </a:cubicBezTo>
                <a:cubicBezTo>
                  <a:pt x="1981" y="4285"/>
                  <a:pt x="2227" y="4587"/>
                  <a:pt x="2227" y="4980"/>
                </a:cubicBezTo>
                <a:cubicBezTo>
                  <a:pt x="2227" y="5375"/>
                  <a:pt x="1982" y="5712"/>
                  <a:pt x="1548" y="5712"/>
                </a:cubicBezTo>
                <a:cubicBezTo>
                  <a:pt x="1231" y="5712"/>
                  <a:pt x="1038" y="5456"/>
                  <a:pt x="915" y="5310"/>
                </a:cubicBezTo>
                <a:lnTo>
                  <a:pt x="187" y="5310"/>
                </a:lnTo>
                <a:lnTo>
                  <a:pt x="187" y="7373"/>
                </a:lnTo>
                <a:lnTo>
                  <a:pt x="931" y="7373"/>
                </a:lnTo>
                <a:cubicBezTo>
                  <a:pt x="1059" y="7078"/>
                  <a:pt x="1243" y="6913"/>
                  <a:pt x="1549" y="6913"/>
                </a:cubicBezTo>
                <a:cubicBezTo>
                  <a:pt x="1982" y="6913"/>
                  <a:pt x="2228" y="7201"/>
                  <a:pt x="2228" y="7596"/>
                </a:cubicBezTo>
                <a:cubicBezTo>
                  <a:pt x="2228" y="7991"/>
                  <a:pt x="1983" y="8347"/>
                  <a:pt x="1549" y="8347"/>
                </a:cubicBezTo>
                <a:cubicBezTo>
                  <a:pt x="1232" y="8347"/>
                  <a:pt x="1039" y="8111"/>
                  <a:pt x="916" y="7962"/>
                </a:cubicBezTo>
                <a:lnTo>
                  <a:pt x="189" y="7962"/>
                </a:lnTo>
                <a:lnTo>
                  <a:pt x="189" y="9878"/>
                </a:lnTo>
                <a:lnTo>
                  <a:pt x="932" y="9878"/>
                </a:lnTo>
                <a:cubicBezTo>
                  <a:pt x="1060" y="9583"/>
                  <a:pt x="1244" y="9467"/>
                  <a:pt x="1550" y="9467"/>
                </a:cubicBezTo>
                <a:cubicBezTo>
                  <a:pt x="1983" y="9467"/>
                  <a:pt x="2229" y="9778"/>
                  <a:pt x="2229" y="10174"/>
                </a:cubicBezTo>
                <a:cubicBezTo>
                  <a:pt x="2229" y="10569"/>
                  <a:pt x="1984" y="10888"/>
                  <a:pt x="1550" y="10888"/>
                </a:cubicBezTo>
                <a:cubicBezTo>
                  <a:pt x="1233" y="10888"/>
                  <a:pt x="1040" y="10763"/>
                  <a:pt x="917" y="10467"/>
                </a:cubicBezTo>
                <a:lnTo>
                  <a:pt x="190" y="10467"/>
                </a:lnTo>
                <a:lnTo>
                  <a:pt x="190" y="12530"/>
                </a:lnTo>
                <a:lnTo>
                  <a:pt x="933" y="12530"/>
                </a:lnTo>
                <a:cubicBezTo>
                  <a:pt x="1062" y="12236"/>
                  <a:pt x="1245" y="12093"/>
                  <a:pt x="1552" y="12093"/>
                </a:cubicBezTo>
                <a:cubicBezTo>
                  <a:pt x="1984" y="12093"/>
                  <a:pt x="2230" y="12393"/>
                  <a:pt x="2230" y="12788"/>
                </a:cubicBezTo>
                <a:cubicBezTo>
                  <a:pt x="2230" y="13183"/>
                  <a:pt x="1986" y="13522"/>
                  <a:pt x="1552" y="13522"/>
                </a:cubicBezTo>
                <a:cubicBezTo>
                  <a:pt x="1234" y="13522"/>
                  <a:pt x="1041" y="13268"/>
                  <a:pt x="918" y="13119"/>
                </a:cubicBezTo>
                <a:lnTo>
                  <a:pt x="192" y="13119"/>
                </a:lnTo>
                <a:lnTo>
                  <a:pt x="192" y="15182"/>
                </a:lnTo>
                <a:lnTo>
                  <a:pt x="934" y="15182"/>
                </a:lnTo>
                <a:cubicBezTo>
                  <a:pt x="1063" y="14888"/>
                  <a:pt x="1247" y="14722"/>
                  <a:pt x="1553" y="14722"/>
                </a:cubicBezTo>
                <a:cubicBezTo>
                  <a:pt x="1986" y="14722"/>
                  <a:pt x="2232" y="15009"/>
                  <a:pt x="2232" y="15403"/>
                </a:cubicBezTo>
                <a:cubicBezTo>
                  <a:pt x="2232" y="15798"/>
                  <a:pt x="1987" y="16156"/>
                  <a:pt x="1553" y="16156"/>
                </a:cubicBezTo>
                <a:cubicBezTo>
                  <a:pt x="1236" y="16156"/>
                  <a:pt x="1043" y="15920"/>
                  <a:pt x="920" y="15772"/>
                </a:cubicBezTo>
                <a:lnTo>
                  <a:pt x="193" y="15772"/>
                </a:lnTo>
                <a:lnTo>
                  <a:pt x="193" y="17689"/>
                </a:lnTo>
                <a:lnTo>
                  <a:pt x="936" y="17689"/>
                </a:lnTo>
                <a:cubicBezTo>
                  <a:pt x="1065" y="17394"/>
                  <a:pt x="1248" y="17276"/>
                  <a:pt x="1554" y="17276"/>
                </a:cubicBezTo>
                <a:cubicBezTo>
                  <a:pt x="1987" y="17276"/>
                  <a:pt x="2233" y="17588"/>
                  <a:pt x="2233" y="17983"/>
                </a:cubicBezTo>
                <a:cubicBezTo>
                  <a:pt x="2233" y="18378"/>
                  <a:pt x="1988" y="18700"/>
                  <a:pt x="1554" y="18700"/>
                </a:cubicBezTo>
                <a:cubicBezTo>
                  <a:pt x="1237" y="18700"/>
                  <a:pt x="1044" y="18428"/>
                  <a:pt x="921" y="18279"/>
                </a:cubicBezTo>
                <a:lnTo>
                  <a:pt x="194" y="18279"/>
                </a:lnTo>
                <a:lnTo>
                  <a:pt x="194" y="20343"/>
                </a:lnTo>
                <a:lnTo>
                  <a:pt x="937" y="20343"/>
                </a:lnTo>
                <a:cubicBezTo>
                  <a:pt x="1066" y="20048"/>
                  <a:pt x="1249" y="19905"/>
                  <a:pt x="1555" y="19905"/>
                </a:cubicBezTo>
                <a:cubicBezTo>
                  <a:pt x="1988" y="19905"/>
                  <a:pt x="2234" y="20204"/>
                  <a:pt x="2234" y="20598"/>
                </a:cubicBezTo>
                <a:cubicBezTo>
                  <a:pt x="2234" y="20993"/>
                  <a:pt x="1989" y="21334"/>
                  <a:pt x="1555" y="21334"/>
                </a:cubicBezTo>
                <a:cubicBezTo>
                  <a:pt x="1238" y="21334"/>
                  <a:pt x="1045" y="21080"/>
                  <a:pt x="922" y="20933"/>
                </a:cubicBezTo>
                <a:lnTo>
                  <a:pt x="195" y="20933"/>
                </a:lnTo>
                <a:lnTo>
                  <a:pt x="195" y="22996"/>
                </a:lnTo>
                <a:lnTo>
                  <a:pt x="938" y="22996"/>
                </a:lnTo>
                <a:cubicBezTo>
                  <a:pt x="1067" y="22702"/>
                  <a:pt x="1250" y="22533"/>
                  <a:pt x="1557" y="22533"/>
                </a:cubicBezTo>
                <a:cubicBezTo>
                  <a:pt x="1989" y="22533"/>
                  <a:pt x="2235" y="22819"/>
                  <a:pt x="2235" y="23215"/>
                </a:cubicBezTo>
                <a:cubicBezTo>
                  <a:pt x="2235" y="23610"/>
                  <a:pt x="1991" y="23969"/>
                  <a:pt x="1557" y="23969"/>
                </a:cubicBezTo>
                <a:cubicBezTo>
                  <a:pt x="1239" y="23969"/>
                  <a:pt x="1047" y="23734"/>
                  <a:pt x="923" y="23586"/>
                </a:cubicBezTo>
                <a:lnTo>
                  <a:pt x="197" y="23586"/>
                </a:lnTo>
                <a:lnTo>
                  <a:pt x="197" y="25503"/>
                </a:lnTo>
                <a:lnTo>
                  <a:pt x="939" y="25503"/>
                </a:lnTo>
                <a:cubicBezTo>
                  <a:pt x="1068" y="25208"/>
                  <a:pt x="1252" y="25089"/>
                  <a:pt x="1559" y="25089"/>
                </a:cubicBezTo>
                <a:cubicBezTo>
                  <a:pt x="1991" y="25089"/>
                  <a:pt x="2238" y="25400"/>
                  <a:pt x="2238" y="25795"/>
                </a:cubicBezTo>
                <a:cubicBezTo>
                  <a:pt x="2238" y="26189"/>
                  <a:pt x="1992" y="26513"/>
                  <a:pt x="1559" y="26513"/>
                </a:cubicBezTo>
                <a:cubicBezTo>
                  <a:pt x="1241" y="26513"/>
                  <a:pt x="1049" y="26242"/>
                  <a:pt x="925" y="26093"/>
                </a:cubicBezTo>
                <a:lnTo>
                  <a:pt x="198" y="26093"/>
                </a:lnTo>
                <a:lnTo>
                  <a:pt x="13" y="28452"/>
                </a:lnTo>
                <a:lnTo>
                  <a:pt x="50596" y="28452"/>
                </a:lnTo>
                <a:lnTo>
                  <a:pt x="5059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 txBox="1">
            <a:spLocks noGrp="1"/>
          </p:cNvSpPr>
          <p:nvPr>
            <p:ph type="title"/>
          </p:nvPr>
        </p:nvSpPr>
        <p:spPr>
          <a:xfrm>
            <a:off x="917400" y="1307100"/>
            <a:ext cx="73092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69" name="Google Shape;169;p8"/>
          <p:cNvGrpSpPr/>
          <p:nvPr/>
        </p:nvGrpSpPr>
        <p:grpSpPr>
          <a:xfrm>
            <a:off x="2295242" y="4371940"/>
            <a:ext cx="854806" cy="296148"/>
            <a:chOff x="3808475" y="2317075"/>
            <a:chExt cx="444725" cy="154075"/>
          </a:xfrm>
        </p:grpSpPr>
        <p:sp>
          <p:nvSpPr>
            <p:cNvPr id="170" name="Google Shape;170;p8"/>
            <p:cNvSpPr/>
            <p:nvPr/>
          </p:nvSpPr>
          <p:spPr>
            <a:xfrm>
              <a:off x="3808475" y="2347950"/>
              <a:ext cx="81750" cy="123200"/>
            </a:xfrm>
            <a:custGeom>
              <a:avLst/>
              <a:gdLst/>
              <a:ahLst/>
              <a:cxnLst/>
              <a:rect l="l" t="t" r="r" b="b"/>
              <a:pathLst>
                <a:path w="3270" h="4928" extrusionOk="0">
                  <a:moveTo>
                    <a:pt x="2998" y="0"/>
                  </a:moveTo>
                  <a:cubicBezTo>
                    <a:pt x="2949" y="0"/>
                    <a:pt x="2899" y="50"/>
                    <a:pt x="2852" y="139"/>
                  </a:cubicBezTo>
                  <a:cubicBezTo>
                    <a:pt x="2840" y="162"/>
                    <a:pt x="2827" y="187"/>
                    <a:pt x="2814" y="214"/>
                  </a:cubicBezTo>
                  <a:cubicBezTo>
                    <a:pt x="2801" y="242"/>
                    <a:pt x="2790" y="272"/>
                    <a:pt x="2777" y="304"/>
                  </a:cubicBezTo>
                  <a:cubicBezTo>
                    <a:pt x="2765" y="337"/>
                    <a:pt x="2750" y="370"/>
                    <a:pt x="2737" y="406"/>
                  </a:cubicBezTo>
                  <a:cubicBezTo>
                    <a:pt x="2730" y="425"/>
                    <a:pt x="2723" y="443"/>
                    <a:pt x="2717" y="462"/>
                  </a:cubicBezTo>
                  <a:cubicBezTo>
                    <a:pt x="2710" y="482"/>
                    <a:pt x="2704" y="502"/>
                    <a:pt x="2695" y="521"/>
                  </a:cubicBezTo>
                  <a:cubicBezTo>
                    <a:pt x="2639" y="682"/>
                    <a:pt x="2576" y="869"/>
                    <a:pt x="2502" y="1077"/>
                  </a:cubicBezTo>
                  <a:cubicBezTo>
                    <a:pt x="2428" y="1282"/>
                    <a:pt x="2344" y="1504"/>
                    <a:pt x="2245" y="1734"/>
                  </a:cubicBezTo>
                  <a:cubicBezTo>
                    <a:pt x="2238" y="1751"/>
                    <a:pt x="2232" y="1768"/>
                    <a:pt x="2223" y="1786"/>
                  </a:cubicBezTo>
                  <a:cubicBezTo>
                    <a:pt x="2217" y="1803"/>
                    <a:pt x="2208" y="1819"/>
                    <a:pt x="2202" y="1836"/>
                  </a:cubicBezTo>
                  <a:cubicBezTo>
                    <a:pt x="2187" y="1870"/>
                    <a:pt x="2174" y="1905"/>
                    <a:pt x="2159" y="1939"/>
                  </a:cubicBezTo>
                  <a:cubicBezTo>
                    <a:pt x="2144" y="1975"/>
                    <a:pt x="2130" y="2008"/>
                    <a:pt x="2115" y="2044"/>
                  </a:cubicBezTo>
                  <a:cubicBezTo>
                    <a:pt x="2109" y="2061"/>
                    <a:pt x="2100" y="2078"/>
                    <a:pt x="2093" y="2095"/>
                  </a:cubicBezTo>
                  <a:cubicBezTo>
                    <a:pt x="2085" y="2113"/>
                    <a:pt x="2078" y="2131"/>
                    <a:pt x="2071" y="2148"/>
                  </a:cubicBezTo>
                  <a:cubicBezTo>
                    <a:pt x="2056" y="2183"/>
                    <a:pt x="2041" y="2219"/>
                    <a:pt x="2026" y="2254"/>
                  </a:cubicBezTo>
                  <a:cubicBezTo>
                    <a:pt x="2010" y="2289"/>
                    <a:pt x="1996" y="2325"/>
                    <a:pt x="1980" y="2359"/>
                  </a:cubicBezTo>
                  <a:lnTo>
                    <a:pt x="1956" y="2413"/>
                  </a:lnTo>
                  <a:lnTo>
                    <a:pt x="1939" y="2453"/>
                  </a:lnTo>
                  <a:cubicBezTo>
                    <a:pt x="1931" y="2449"/>
                    <a:pt x="1922" y="2445"/>
                    <a:pt x="1913" y="2442"/>
                  </a:cubicBezTo>
                  <a:cubicBezTo>
                    <a:pt x="1894" y="2434"/>
                    <a:pt x="1872" y="2426"/>
                    <a:pt x="1852" y="2416"/>
                  </a:cubicBezTo>
                  <a:cubicBezTo>
                    <a:pt x="1810" y="2399"/>
                    <a:pt x="1768" y="2383"/>
                    <a:pt x="1733" y="2364"/>
                  </a:cubicBezTo>
                  <a:cubicBezTo>
                    <a:pt x="1657" y="2327"/>
                    <a:pt x="1591" y="2293"/>
                    <a:pt x="1555" y="2261"/>
                  </a:cubicBezTo>
                  <a:cubicBezTo>
                    <a:pt x="1534" y="2243"/>
                    <a:pt x="1513" y="2224"/>
                    <a:pt x="1493" y="2206"/>
                  </a:cubicBezTo>
                  <a:cubicBezTo>
                    <a:pt x="1483" y="2196"/>
                    <a:pt x="1473" y="2187"/>
                    <a:pt x="1464" y="2177"/>
                  </a:cubicBezTo>
                  <a:lnTo>
                    <a:pt x="1435" y="2149"/>
                  </a:lnTo>
                  <a:cubicBezTo>
                    <a:pt x="1400" y="2110"/>
                    <a:pt x="1365" y="2073"/>
                    <a:pt x="1333" y="2034"/>
                  </a:cubicBezTo>
                  <a:cubicBezTo>
                    <a:pt x="1303" y="1993"/>
                    <a:pt x="1273" y="1954"/>
                    <a:pt x="1246" y="1916"/>
                  </a:cubicBezTo>
                  <a:cubicBezTo>
                    <a:pt x="1233" y="1896"/>
                    <a:pt x="1219" y="1876"/>
                    <a:pt x="1207" y="1857"/>
                  </a:cubicBezTo>
                  <a:cubicBezTo>
                    <a:pt x="1195" y="1836"/>
                    <a:pt x="1183" y="1817"/>
                    <a:pt x="1171" y="1799"/>
                  </a:cubicBezTo>
                  <a:cubicBezTo>
                    <a:pt x="1159" y="1779"/>
                    <a:pt x="1148" y="1761"/>
                    <a:pt x="1136" y="1742"/>
                  </a:cubicBezTo>
                  <a:lnTo>
                    <a:pt x="1104" y="1686"/>
                  </a:lnTo>
                  <a:cubicBezTo>
                    <a:pt x="1083" y="1648"/>
                    <a:pt x="1062" y="1613"/>
                    <a:pt x="1042" y="1580"/>
                  </a:cubicBezTo>
                  <a:cubicBezTo>
                    <a:pt x="1021" y="1545"/>
                    <a:pt x="1003" y="1513"/>
                    <a:pt x="984" y="1481"/>
                  </a:cubicBezTo>
                  <a:cubicBezTo>
                    <a:pt x="966" y="1450"/>
                    <a:pt x="944" y="1420"/>
                    <a:pt x="925" y="1393"/>
                  </a:cubicBezTo>
                  <a:cubicBezTo>
                    <a:pt x="908" y="1368"/>
                    <a:pt x="890" y="1343"/>
                    <a:pt x="873" y="1321"/>
                  </a:cubicBezTo>
                  <a:cubicBezTo>
                    <a:pt x="855" y="1296"/>
                    <a:pt x="839" y="1274"/>
                    <a:pt x="825" y="1252"/>
                  </a:cubicBezTo>
                  <a:cubicBezTo>
                    <a:pt x="794" y="1207"/>
                    <a:pt x="766" y="1165"/>
                    <a:pt x="739" y="1124"/>
                  </a:cubicBezTo>
                  <a:cubicBezTo>
                    <a:pt x="687" y="1044"/>
                    <a:pt x="640" y="976"/>
                    <a:pt x="602" y="914"/>
                  </a:cubicBezTo>
                  <a:cubicBezTo>
                    <a:pt x="584" y="882"/>
                    <a:pt x="565" y="856"/>
                    <a:pt x="548" y="831"/>
                  </a:cubicBezTo>
                  <a:cubicBezTo>
                    <a:pt x="532" y="805"/>
                    <a:pt x="515" y="780"/>
                    <a:pt x="500" y="761"/>
                  </a:cubicBezTo>
                  <a:cubicBezTo>
                    <a:pt x="486" y="740"/>
                    <a:pt x="472" y="720"/>
                    <a:pt x="457" y="704"/>
                  </a:cubicBezTo>
                  <a:cubicBezTo>
                    <a:pt x="451" y="697"/>
                    <a:pt x="445" y="688"/>
                    <a:pt x="438" y="682"/>
                  </a:cubicBezTo>
                  <a:cubicBezTo>
                    <a:pt x="431" y="675"/>
                    <a:pt x="425" y="666"/>
                    <a:pt x="419" y="661"/>
                  </a:cubicBezTo>
                  <a:cubicBezTo>
                    <a:pt x="375" y="615"/>
                    <a:pt x="334" y="596"/>
                    <a:pt x="289" y="596"/>
                  </a:cubicBezTo>
                  <a:cubicBezTo>
                    <a:pt x="233" y="596"/>
                    <a:pt x="171" y="625"/>
                    <a:pt x="87" y="671"/>
                  </a:cubicBezTo>
                  <a:cubicBezTo>
                    <a:pt x="42" y="695"/>
                    <a:pt x="16" y="743"/>
                    <a:pt x="6" y="807"/>
                  </a:cubicBezTo>
                  <a:cubicBezTo>
                    <a:pt x="3" y="839"/>
                    <a:pt x="1" y="877"/>
                    <a:pt x="5" y="919"/>
                  </a:cubicBezTo>
                  <a:cubicBezTo>
                    <a:pt x="9" y="961"/>
                    <a:pt x="19" y="1005"/>
                    <a:pt x="32" y="1053"/>
                  </a:cubicBezTo>
                  <a:cubicBezTo>
                    <a:pt x="84" y="1245"/>
                    <a:pt x="207" y="1485"/>
                    <a:pt x="388" y="1713"/>
                  </a:cubicBezTo>
                  <a:cubicBezTo>
                    <a:pt x="414" y="1746"/>
                    <a:pt x="443" y="1778"/>
                    <a:pt x="472" y="1809"/>
                  </a:cubicBezTo>
                  <a:cubicBezTo>
                    <a:pt x="504" y="1841"/>
                    <a:pt x="536" y="1870"/>
                    <a:pt x="569" y="1901"/>
                  </a:cubicBezTo>
                  <a:cubicBezTo>
                    <a:pt x="585" y="1916"/>
                    <a:pt x="602" y="1931"/>
                    <a:pt x="621" y="1945"/>
                  </a:cubicBezTo>
                  <a:cubicBezTo>
                    <a:pt x="638" y="1959"/>
                    <a:pt x="655" y="1974"/>
                    <a:pt x="674" y="1987"/>
                  </a:cubicBezTo>
                  <a:cubicBezTo>
                    <a:pt x="710" y="2015"/>
                    <a:pt x="746" y="2041"/>
                    <a:pt x="783" y="2068"/>
                  </a:cubicBezTo>
                  <a:cubicBezTo>
                    <a:pt x="820" y="2094"/>
                    <a:pt x="858" y="2120"/>
                    <a:pt x="895" y="2146"/>
                  </a:cubicBezTo>
                  <a:cubicBezTo>
                    <a:pt x="913" y="2158"/>
                    <a:pt x="930" y="2170"/>
                    <a:pt x="949" y="2183"/>
                  </a:cubicBezTo>
                  <a:lnTo>
                    <a:pt x="1006" y="2219"/>
                  </a:lnTo>
                  <a:cubicBezTo>
                    <a:pt x="1044" y="2243"/>
                    <a:pt x="1078" y="2267"/>
                    <a:pt x="1115" y="2293"/>
                  </a:cubicBezTo>
                  <a:cubicBezTo>
                    <a:pt x="1151" y="2318"/>
                    <a:pt x="1186" y="2341"/>
                    <a:pt x="1219" y="2366"/>
                  </a:cubicBezTo>
                  <a:cubicBezTo>
                    <a:pt x="1437" y="2524"/>
                    <a:pt x="1643" y="2651"/>
                    <a:pt x="1804" y="2734"/>
                  </a:cubicBezTo>
                  <a:cubicBezTo>
                    <a:pt x="1688" y="2962"/>
                    <a:pt x="1557" y="3183"/>
                    <a:pt x="1406" y="3377"/>
                  </a:cubicBezTo>
                  <a:cubicBezTo>
                    <a:pt x="1249" y="3581"/>
                    <a:pt x="1085" y="3765"/>
                    <a:pt x="928" y="3924"/>
                  </a:cubicBezTo>
                  <a:cubicBezTo>
                    <a:pt x="771" y="4083"/>
                    <a:pt x="621" y="4219"/>
                    <a:pt x="491" y="4329"/>
                  </a:cubicBezTo>
                  <a:cubicBezTo>
                    <a:pt x="230" y="4549"/>
                    <a:pt x="56" y="4673"/>
                    <a:pt x="73" y="4703"/>
                  </a:cubicBezTo>
                  <a:cubicBezTo>
                    <a:pt x="105" y="4760"/>
                    <a:pt x="139" y="4781"/>
                    <a:pt x="176" y="4781"/>
                  </a:cubicBezTo>
                  <a:cubicBezTo>
                    <a:pt x="184" y="4781"/>
                    <a:pt x="193" y="4780"/>
                    <a:pt x="202" y="4778"/>
                  </a:cubicBezTo>
                  <a:cubicBezTo>
                    <a:pt x="247" y="4766"/>
                    <a:pt x="298" y="4731"/>
                    <a:pt x="354" y="4697"/>
                  </a:cubicBezTo>
                  <a:lnTo>
                    <a:pt x="354" y="4697"/>
                  </a:lnTo>
                  <a:cubicBezTo>
                    <a:pt x="311" y="4739"/>
                    <a:pt x="274" y="4781"/>
                    <a:pt x="254" y="4819"/>
                  </a:cubicBezTo>
                  <a:cubicBezTo>
                    <a:pt x="234" y="4859"/>
                    <a:pt x="229" y="4896"/>
                    <a:pt x="246" y="4926"/>
                  </a:cubicBezTo>
                  <a:cubicBezTo>
                    <a:pt x="247" y="4927"/>
                    <a:pt x="248" y="4928"/>
                    <a:pt x="251" y="4928"/>
                  </a:cubicBezTo>
                  <a:cubicBezTo>
                    <a:pt x="259" y="4928"/>
                    <a:pt x="274" y="4921"/>
                    <a:pt x="295" y="4908"/>
                  </a:cubicBezTo>
                  <a:cubicBezTo>
                    <a:pt x="310" y="4898"/>
                    <a:pt x="326" y="4887"/>
                    <a:pt x="347" y="4873"/>
                  </a:cubicBezTo>
                  <a:cubicBezTo>
                    <a:pt x="355" y="4867"/>
                    <a:pt x="366" y="4859"/>
                    <a:pt x="377" y="4851"/>
                  </a:cubicBezTo>
                  <a:cubicBezTo>
                    <a:pt x="389" y="4843"/>
                    <a:pt x="399" y="4833"/>
                    <a:pt x="411" y="4824"/>
                  </a:cubicBezTo>
                  <a:cubicBezTo>
                    <a:pt x="434" y="4806"/>
                    <a:pt x="460" y="4785"/>
                    <a:pt x="486" y="4763"/>
                  </a:cubicBezTo>
                  <a:cubicBezTo>
                    <a:pt x="499" y="4752"/>
                    <a:pt x="513" y="4739"/>
                    <a:pt x="528" y="4727"/>
                  </a:cubicBezTo>
                  <a:cubicBezTo>
                    <a:pt x="541" y="4715"/>
                    <a:pt x="556" y="4701"/>
                    <a:pt x="571" y="4689"/>
                  </a:cubicBezTo>
                  <a:cubicBezTo>
                    <a:pt x="599" y="4664"/>
                    <a:pt x="630" y="4637"/>
                    <a:pt x="660" y="4609"/>
                  </a:cubicBezTo>
                  <a:cubicBezTo>
                    <a:pt x="692" y="4581"/>
                    <a:pt x="722" y="4550"/>
                    <a:pt x="753" y="4521"/>
                  </a:cubicBezTo>
                  <a:cubicBezTo>
                    <a:pt x="769" y="4506"/>
                    <a:pt x="784" y="4490"/>
                    <a:pt x="800" y="4475"/>
                  </a:cubicBezTo>
                  <a:cubicBezTo>
                    <a:pt x="815" y="4459"/>
                    <a:pt x="831" y="4442"/>
                    <a:pt x="847" y="4426"/>
                  </a:cubicBezTo>
                  <a:cubicBezTo>
                    <a:pt x="879" y="4394"/>
                    <a:pt x="910" y="4362"/>
                    <a:pt x="940" y="4331"/>
                  </a:cubicBezTo>
                  <a:cubicBezTo>
                    <a:pt x="1000" y="4265"/>
                    <a:pt x="1061" y="4202"/>
                    <a:pt x="1115" y="4139"/>
                  </a:cubicBezTo>
                  <a:cubicBezTo>
                    <a:pt x="1142" y="4108"/>
                    <a:pt x="1170" y="4078"/>
                    <a:pt x="1193" y="4049"/>
                  </a:cubicBezTo>
                  <a:cubicBezTo>
                    <a:pt x="1219" y="4019"/>
                    <a:pt x="1244" y="3992"/>
                    <a:pt x="1266" y="3965"/>
                  </a:cubicBezTo>
                  <a:cubicBezTo>
                    <a:pt x="1314" y="3915"/>
                    <a:pt x="1352" y="3869"/>
                    <a:pt x="1386" y="3834"/>
                  </a:cubicBezTo>
                  <a:cubicBezTo>
                    <a:pt x="1540" y="3675"/>
                    <a:pt x="1685" y="3524"/>
                    <a:pt x="1822" y="3377"/>
                  </a:cubicBezTo>
                  <a:cubicBezTo>
                    <a:pt x="1958" y="3229"/>
                    <a:pt x="2083" y="3085"/>
                    <a:pt x="2200" y="2945"/>
                  </a:cubicBezTo>
                  <a:lnTo>
                    <a:pt x="2284" y="2841"/>
                  </a:lnTo>
                  <a:cubicBezTo>
                    <a:pt x="2313" y="2805"/>
                    <a:pt x="2337" y="2771"/>
                    <a:pt x="2363" y="2738"/>
                  </a:cubicBezTo>
                  <a:cubicBezTo>
                    <a:pt x="2417" y="2670"/>
                    <a:pt x="2464" y="2600"/>
                    <a:pt x="2511" y="2535"/>
                  </a:cubicBezTo>
                  <a:cubicBezTo>
                    <a:pt x="2534" y="2501"/>
                    <a:pt x="2555" y="2467"/>
                    <a:pt x="2577" y="2434"/>
                  </a:cubicBezTo>
                  <a:cubicBezTo>
                    <a:pt x="2598" y="2400"/>
                    <a:pt x="2620" y="2368"/>
                    <a:pt x="2638" y="2335"/>
                  </a:cubicBezTo>
                  <a:cubicBezTo>
                    <a:pt x="2676" y="2268"/>
                    <a:pt x="2713" y="2204"/>
                    <a:pt x="2744" y="2139"/>
                  </a:cubicBezTo>
                  <a:cubicBezTo>
                    <a:pt x="2858" y="1907"/>
                    <a:pt x="2944" y="1693"/>
                    <a:pt x="3014" y="1503"/>
                  </a:cubicBezTo>
                  <a:cubicBezTo>
                    <a:pt x="3046" y="1408"/>
                    <a:pt x="3079" y="1317"/>
                    <a:pt x="3103" y="1234"/>
                  </a:cubicBezTo>
                  <a:cubicBezTo>
                    <a:pt x="3130" y="1149"/>
                    <a:pt x="3151" y="1069"/>
                    <a:pt x="3169" y="995"/>
                  </a:cubicBezTo>
                  <a:cubicBezTo>
                    <a:pt x="3243" y="700"/>
                    <a:pt x="3267" y="488"/>
                    <a:pt x="3269" y="342"/>
                  </a:cubicBezTo>
                  <a:cubicBezTo>
                    <a:pt x="3270" y="195"/>
                    <a:pt x="3245" y="112"/>
                    <a:pt x="3202" y="65"/>
                  </a:cubicBezTo>
                  <a:cubicBezTo>
                    <a:pt x="3153" y="20"/>
                    <a:pt x="3088" y="8"/>
                    <a:pt x="3002" y="0"/>
                  </a:cubicBezTo>
                  <a:cubicBezTo>
                    <a:pt x="3001" y="0"/>
                    <a:pt x="2999" y="0"/>
                    <a:pt x="2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8"/>
            <p:cNvSpPr/>
            <p:nvPr/>
          </p:nvSpPr>
          <p:spPr>
            <a:xfrm>
              <a:off x="3899150" y="2367475"/>
              <a:ext cx="59675" cy="18800"/>
            </a:xfrm>
            <a:custGeom>
              <a:avLst/>
              <a:gdLst/>
              <a:ahLst/>
              <a:cxnLst/>
              <a:rect l="l" t="t" r="r" b="b"/>
              <a:pathLst>
                <a:path w="2387" h="752" extrusionOk="0">
                  <a:moveTo>
                    <a:pt x="2330" y="0"/>
                  </a:moveTo>
                  <a:cubicBezTo>
                    <a:pt x="2253" y="0"/>
                    <a:pt x="1874" y="203"/>
                    <a:pt x="1735" y="214"/>
                  </a:cubicBezTo>
                  <a:cubicBezTo>
                    <a:pt x="1697" y="217"/>
                    <a:pt x="1659" y="219"/>
                    <a:pt x="1622" y="219"/>
                  </a:cubicBezTo>
                  <a:cubicBezTo>
                    <a:pt x="1324" y="219"/>
                    <a:pt x="1072" y="125"/>
                    <a:pt x="874" y="125"/>
                  </a:cubicBezTo>
                  <a:cubicBezTo>
                    <a:pt x="870" y="125"/>
                    <a:pt x="866" y="125"/>
                    <a:pt x="862" y="125"/>
                  </a:cubicBezTo>
                  <a:cubicBezTo>
                    <a:pt x="49" y="141"/>
                    <a:pt x="0" y="136"/>
                    <a:pt x="28" y="481"/>
                  </a:cubicBezTo>
                  <a:cubicBezTo>
                    <a:pt x="43" y="657"/>
                    <a:pt x="315" y="751"/>
                    <a:pt x="664" y="751"/>
                  </a:cubicBezTo>
                  <a:cubicBezTo>
                    <a:pt x="722" y="751"/>
                    <a:pt x="781" y="749"/>
                    <a:pt x="842" y="744"/>
                  </a:cubicBezTo>
                  <a:cubicBezTo>
                    <a:pt x="1094" y="723"/>
                    <a:pt x="1365" y="577"/>
                    <a:pt x="1614" y="520"/>
                  </a:cubicBezTo>
                  <a:cubicBezTo>
                    <a:pt x="2040" y="426"/>
                    <a:pt x="2386" y="348"/>
                    <a:pt x="2381" y="286"/>
                  </a:cubicBezTo>
                  <a:cubicBezTo>
                    <a:pt x="2371" y="167"/>
                    <a:pt x="2344" y="151"/>
                    <a:pt x="2310" y="151"/>
                  </a:cubicBezTo>
                  <a:cubicBezTo>
                    <a:pt x="2297" y="151"/>
                    <a:pt x="2284" y="153"/>
                    <a:pt x="2270" y="153"/>
                  </a:cubicBezTo>
                  <a:cubicBezTo>
                    <a:pt x="2317" y="125"/>
                    <a:pt x="2349" y="79"/>
                    <a:pt x="2343" y="8"/>
                  </a:cubicBezTo>
                  <a:cubicBezTo>
                    <a:pt x="2343" y="2"/>
                    <a:pt x="2338" y="0"/>
                    <a:pt x="23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8"/>
            <p:cNvSpPr/>
            <p:nvPr/>
          </p:nvSpPr>
          <p:spPr>
            <a:xfrm>
              <a:off x="3890100" y="2387675"/>
              <a:ext cx="61650" cy="20950"/>
            </a:xfrm>
            <a:custGeom>
              <a:avLst/>
              <a:gdLst/>
              <a:ahLst/>
              <a:cxnLst/>
              <a:rect l="l" t="t" r="r" b="b"/>
              <a:pathLst>
                <a:path w="2466" h="838" extrusionOk="0">
                  <a:moveTo>
                    <a:pt x="2393" y="0"/>
                  </a:moveTo>
                  <a:cubicBezTo>
                    <a:pt x="2319" y="0"/>
                    <a:pt x="1932" y="227"/>
                    <a:pt x="1789" y="245"/>
                  </a:cubicBezTo>
                  <a:cubicBezTo>
                    <a:pt x="1724" y="253"/>
                    <a:pt x="1662" y="257"/>
                    <a:pt x="1601" y="257"/>
                  </a:cubicBezTo>
                  <a:cubicBezTo>
                    <a:pt x="1343" y="257"/>
                    <a:pt x="1118" y="197"/>
                    <a:pt x="936" y="197"/>
                  </a:cubicBezTo>
                  <a:cubicBezTo>
                    <a:pt x="920" y="197"/>
                    <a:pt x="903" y="198"/>
                    <a:pt x="887" y="199"/>
                  </a:cubicBezTo>
                  <a:cubicBezTo>
                    <a:pt x="51" y="256"/>
                    <a:pt x="0" y="254"/>
                    <a:pt x="46" y="596"/>
                  </a:cubicBezTo>
                  <a:cubicBezTo>
                    <a:pt x="67" y="757"/>
                    <a:pt x="306" y="838"/>
                    <a:pt x="623" y="838"/>
                  </a:cubicBezTo>
                  <a:cubicBezTo>
                    <a:pt x="709" y="838"/>
                    <a:pt x="801" y="832"/>
                    <a:pt x="895" y="820"/>
                  </a:cubicBezTo>
                  <a:cubicBezTo>
                    <a:pt x="1154" y="786"/>
                    <a:pt x="1426" y="627"/>
                    <a:pt x="1680" y="558"/>
                  </a:cubicBezTo>
                  <a:cubicBezTo>
                    <a:pt x="2115" y="441"/>
                    <a:pt x="2466" y="347"/>
                    <a:pt x="2458" y="285"/>
                  </a:cubicBezTo>
                  <a:cubicBezTo>
                    <a:pt x="2442" y="171"/>
                    <a:pt x="2415" y="154"/>
                    <a:pt x="2382" y="154"/>
                  </a:cubicBezTo>
                  <a:cubicBezTo>
                    <a:pt x="2368" y="154"/>
                    <a:pt x="2353" y="157"/>
                    <a:pt x="2337" y="157"/>
                  </a:cubicBezTo>
                  <a:cubicBezTo>
                    <a:pt x="2383" y="128"/>
                    <a:pt x="2415" y="80"/>
                    <a:pt x="2406" y="8"/>
                  </a:cubicBezTo>
                  <a:cubicBezTo>
                    <a:pt x="2405" y="3"/>
                    <a:pt x="2401" y="0"/>
                    <a:pt x="2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8"/>
            <p:cNvSpPr/>
            <p:nvPr/>
          </p:nvSpPr>
          <p:spPr>
            <a:xfrm>
              <a:off x="3968125" y="2357975"/>
              <a:ext cx="86000" cy="52050"/>
            </a:xfrm>
            <a:custGeom>
              <a:avLst/>
              <a:gdLst/>
              <a:ahLst/>
              <a:cxnLst/>
              <a:rect l="l" t="t" r="r" b="b"/>
              <a:pathLst>
                <a:path w="3440" h="2082" extrusionOk="0">
                  <a:moveTo>
                    <a:pt x="1906" y="522"/>
                  </a:moveTo>
                  <a:cubicBezTo>
                    <a:pt x="1906" y="522"/>
                    <a:pt x="1906" y="522"/>
                    <a:pt x="1906" y="522"/>
                  </a:cubicBezTo>
                  <a:lnTo>
                    <a:pt x="1906" y="523"/>
                  </a:lnTo>
                  <a:lnTo>
                    <a:pt x="1907" y="525"/>
                  </a:lnTo>
                  <a:lnTo>
                    <a:pt x="1909" y="528"/>
                  </a:lnTo>
                  <a:lnTo>
                    <a:pt x="1907" y="523"/>
                  </a:lnTo>
                  <a:cubicBezTo>
                    <a:pt x="1906" y="522"/>
                    <a:pt x="1906" y="522"/>
                    <a:pt x="1906" y="522"/>
                  </a:cubicBezTo>
                  <a:close/>
                  <a:moveTo>
                    <a:pt x="2949" y="0"/>
                  </a:moveTo>
                  <a:cubicBezTo>
                    <a:pt x="2938" y="0"/>
                    <a:pt x="2926" y="0"/>
                    <a:pt x="2916" y="1"/>
                  </a:cubicBezTo>
                  <a:cubicBezTo>
                    <a:pt x="2905" y="2"/>
                    <a:pt x="2894" y="4"/>
                    <a:pt x="2882" y="4"/>
                  </a:cubicBezTo>
                  <a:cubicBezTo>
                    <a:pt x="2861" y="8"/>
                    <a:pt x="2839" y="11"/>
                    <a:pt x="2819" y="17"/>
                  </a:cubicBezTo>
                  <a:cubicBezTo>
                    <a:pt x="2799" y="23"/>
                    <a:pt x="2777" y="29"/>
                    <a:pt x="2760" y="37"/>
                  </a:cubicBezTo>
                  <a:cubicBezTo>
                    <a:pt x="2751" y="40"/>
                    <a:pt x="2743" y="43"/>
                    <a:pt x="2734" y="47"/>
                  </a:cubicBezTo>
                  <a:cubicBezTo>
                    <a:pt x="2727" y="51"/>
                    <a:pt x="2718" y="55"/>
                    <a:pt x="2710" y="58"/>
                  </a:cubicBezTo>
                  <a:cubicBezTo>
                    <a:pt x="2648" y="87"/>
                    <a:pt x="2598" y="123"/>
                    <a:pt x="2554" y="155"/>
                  </a:cubicBezTo>
                  <a:cubicBezTo>
                    <a:pt x="2508" y="188"/>
                    <a:pt x="2473" y="220"/>
                    <a:pt x="2441" y="249"/>
                  </a:cubicBezTo>
                  <a:cubicBezTo>
                    <a:pt x="2370" y="316"/>
                    <a:pt x="2303" y="384"/>
                    <a:pt x="2242" y="453"/>
                  </a:cubicBezTo>
                  <a:cubicBezTo>
                    <a:pt x="2212" y="489"/>
                    <a:pt x="2181" y="523"/>
                    <a:pt x="2154" y="559"/>
                  </a:cubicBezTo>
                  <a:cubicBezTo>
                    <a:pt x="2148" y="566"/>
                    <a:pt x="2141" y="576"/>
                    <a:pt x="2135" y="585"/>
                  </a:cubicBezTo>
                  <a:lnTo>
                    <a:pt x="2124" y="597"/>
                  </a:lnTo>
                  <a:lnTo>
                    <a:pt x="2119" y="606"/>
                  </a:lnTo>
                  <a:cubicBezTo>
                    <a:pt x="2111" y="615"/>
                    <a:pt x="2103" y="624"/>
                    <a:pt x="2097" y="634"/>
                  </a:cubicBezTo>
                  <a:cubicBezTo>
                    <a:pt x="2040" y="708"/>
                    <a:pt x="2000" y="775"/>
                    <a:pt x="1971" y="823"/>
                  </a:cubicBezTo>
                  <a:cubicBezTo>
                    <a:pt x="1947" y="871"/>
                    <a:pt x="1928" y="912"/>
                    <a:pt x="1917" y="944"/>
                  </a:cubicBezTo>
                  <a:lnTo>
                    <a:pt x="1912" y="956"/>
                  </a:lnTo>
                  <a:lnTo>
                    <a:pt x="1911" y="962"/>
                  </a:lnTo>
                  <a:lnTo>
                    <a:pt x="1910" y="964"/>
                  </a:lnTo>
                  <a:lnTo>
                    <a:pt x="1910" y="966"/>
                  </a:lnTo>
                  <a:lnTo>
                    <a:pt x="1909" y="963"/>
                  </a:lnTo>
                  <a:cubicBezTo>
                    <a:pt x="1904" y="947"/>
                    <a:pt x="1898" y="929"/>
                    <a:pt x="1895" y="913"/>
                  </a:cubicBezTo>
                  <a:cubicBezTo>
                    <a:pt x="1889" y="880"/>
                    <a:pt x="1885" y="846"/>
                    <a:pt x="1885" y="815"/>
                  </a:cubicBezTo>
                  <a:cubicBezTo>
                    <a:pt x="1885" y="753"/>
                    <a:pt x="1894" y="698"/>
                    <a:pt x="1900" y="652"/>
                  </a:cubicBezTo>
                  <a:cubicBezTo>
                    <a:pt x="1907" y="607"/>
                    <a:pt x="1910" y="568"/>
                    <a:pt x="1907" y="538"/>
                  </a:cubicBezTo>
                  <a:cubicBezTo>
                    <a:pt x="1907" y="534"/>
                    <a:pt x="1907" y="532"/>
                    <a:pt x="1906" y="528"/>
                  </a:cubicBezTo>
                  <a:lnTo>
                    <a:pt x="1906" y="523"/>
                  </a:lnTo>
                  <a:lnTo>
                    <a:pt x="1902" y="513"/>
                  </a:lnTo>
                  <a:cubicBezTo>
                    <a:pt x="1890" y="479"/>
                    <a:pt x="1874" y="446"/>
                    <a:pt x="1856" y="414"/>
                  </a:cubicBezTo>
                  <a:cubicBezTo>
                    <a:pt x="1847" y="398"/>
                    <a:pt x="1837" y="380"/>
                    <a:pt x="1826" y="364"/>
                  </a:cubicBezTo>
                  <a:lnTo>
                    <a:pt x="1809" y="340"/>
                  </a:lnTo>
                  <a:cubicBezTo>
                    <a:pt x="1803" y="332"/>
                    <a:pt x="1797" y="322"/>
                    <a:pt x="1791" y="314"/>
                  </a:cubicBezTo>
                  <a:lnTo>
                    <a:pt x="1746" y="265"/>
                  </a:lnTo>
                  <a:cubicBezTo>
                    <a:pt x="1730" y="251"/>
                    <a:pt x="1714" y="236"/>
                    <a:pt x="1696" y="222"/>
                  </a:cubicBezTo>
                  <a:cubicBezTo>
                    <a:pt x="1628" y="169"/>
                    <a:pt x="1546" y="133"/>
                    <a:pt x="1461" y="115"/>
                  </a:cubicBezTo>
                  <a:cubicBezTo>
                    <a:pt x="1426" y="108"/>
                    <a:pt x="1390" y="104"/>
                    <a:pt x="1353" y="104"/>
                  </a:cubicBezTo>
                  <a:cubicBezTo>
                    <a:pt x="1304" y="104"/>
                    <a:pt x="1254" y="111"/>
                    <a:pt x="1207" y="123"/>
                  </a:cubicBezTo>
                  <a:cubicBezTo>
                    <a:pt x="1196" y="125"/>
                    <a:pt x="1185" y="128"/>
                    <a:pt x="1175" y="130"/>
                  </a:cubicBezTo>
                  <a:lnTo>
                    <a:pt x="1148" y="140"/>
                  </a:lnTo>
                  <a:cubicBezTo>
                    <a:pt x="1139" y="142"/>
                    <a:pt x="1130" y="146"/>
                    <a:pt x="1122" y="149"/>
                  </a:cubicBezTo>
                  <a:lnTo>
                    <a:pt x="1096" y="160"/>
                  </a:lnTo>
                  <a:lnTo>
                    <a:pt x="1071" y="171"/>
                  </a:lnTo>
                  <a:lnTo>
                    <a:pt x="1048" y="183"/>
                  </a:lnTo>
                  <a:lnTo>
                    <a:pt x="1025" y="195"/>
                  </a:lnTo>
                  <a:cubicBezTo>
                    <a:pt x="1017" y="199"/>
                    <a:pt x="1010" y="203"/>
                    <a:pt x="1003" y="206"/>
                  </a:cubicBezTo>
                  <a:cubicBezTo>
                    <a:pt x="948" y="241"/>
                    <a:pt x="899" y="276"/>
                    <a:pt x="854" y="314"/>
                  </a:cubicBezTo>
                  <a:cubicBezTo>
                    <a:pt x="811" y="351"/>
                    <a:pt x="773" y="389"/>
                    <a:pt x="738" y="429"/>
                  </a:cubicBezTo>
                  <a:lnTo>
                    <a:pt x="724" y="443"/>
                  </a:lnTo>
                  <a:lnTo>
                    <a:pt x="712" y="457"/>
                  </a:lnTo>
                  <a:cubicBezTo>
                    <a:pt x="704" y="466"/>
                    <a:pt x="697" y="474"/>
                    <a:pt x="690" y="484"/>
                  </a:cubicBezTo>
                  <a:cubicBezTo>
                    <a:pt x="676" y="499"/>
                    <a:pt x="664" y="515"/>
                    <a:pt x="650" y="529"/>
                  </a:cubicBezTo>
                  <a:cubicBezTo>
                    <a:pt x="626" y="88"/>
                    <a:pt x="542" y="40"/>
                    <a:pt x="371" y="37"/>
                  </a:cubicBezTo>
                  <a:cubicBezTo>
                    <a:pt x="370" y="37"/>
                    <a:pt x="370" y="37"/>
                    <a:pt x="369" y="37"/>
                  </a:cubicBezTo>
                  <a:cubicBezTo>
                    <a:pt x="222" y="37"/>
                    <a:pt x="97" y="787"/>
                    <a:pt x="24" y="1861"/>
                  </a:cubicBezTo>
                  <a:cubicBezTo>
                    <a:pt x="15" y="1904"/>
                    <a:pt x="8" y="1946"/>
                    <a:pt x="0" y="1987"/>
                  </a:cubicBezTo>
                  <a:lnTo>
                    <a:pt x="15" y="1989"/>
                  </a:lnTo>
                  <a:cubicBezTo>
                    <a:pt x="14" y="2000"/>
                    <a:pt x="14" y="2013"/>
                    <a:pt x="13" y="2026"/>
                  </a:cubicBezTo>
                  <a:lnTo>
                    <a:pt x="611" y="2078"/>
                  </a:lnTo>
                  <a:cubicBezTo>
                    <a:pt x="615" y="2065"/>
                    <a:pt x="617" y="2053"/>
                    <a:pt x="618" y="2041"/>
                  </a:cubicBezTo>
                  <a:lnTo>
                    <a:pt x="629" y="2042"/>
                  </a:lnTo>
                  <a:cubicBezTo>
                    <a:pt x="631" y="2021"/>
                    <a:pt x="631" y="1999"/>
                    <a:pt x="632" y="1979"/>
                  </a:cubicBezTo>
                  <a:cubicBezTo>
                    <a:pt x="697" y="1693"/>
                    <a:pt x="813" y="1398"/>
                    <a:pt x="986" y="1123"/>
                  </a:cubicBezTo>
                  <a:cubicBezTo>
                    <a:pt x="1039" y="1039"/>
                    <a:pt x="1095" y="958"/>
                    <a:pt x="1155" y="880"/>
                  </a:cubicBezTo>
                  <a:cubicBezTo>
                    <a:pt x="1187" y="838"/>
                    <a:pt x="1213" y="806"/>
                    <a:pt x="1240" y="776"/>
                  </a:cubicBezTo>
                  <a:cubicBezTo>
                    <a:pt x="1267" y="747"/>
                    <a:pt x="1294" y="722"/>
                    <a:pt x="1316" y="706"/>
                  </a:cubicBezTo>
                  <a:cubicBezTo>
                    <a:pt x="1319" y="704"/>
                    <a:pt x="1321" y="703"/>
                    <a:pt x="1325" y="701"/>
                  </a:cubicBezTo>
                  <a:cubicBezTo>
                    <a:pt x="1327" y="699"/>
                    <a:pt x="1330" y="697"/>
                    <a:pt x="1332" y="695"/>
                  </a:cubicBezTo>
                  <a:lnTo>
                    <a:pt x="1340" y="692"/>
                  </a:lnTo>
                  <a:cubicBezTo>
                    <a:pt x="1342" y="690"/>
                    <a:pt x="1343" y="688"/>
                    <a:pt x="1346" y="688"/>
                  </a:cubicBezTo>
                  <a:cubicBezTo>
                    <a:pt x="1350" y="687"/>
                    <a:pt x="1353" y="683"/>
                    <a:pt x="1354" y="683"/>
                  </a:cubicBezTo>
                  <a:cubicBezTo>
                    <a:pt x="1354" y="683"/>
                    <a:pt x="1354" y="683"/>
                    <a:pt x="1354" y="683"/>
                  </a:cubicBezTo>
                  <a:lnTo>
                    <a:pt x="1356" y="682"/>
                  </a:lnTo>
                  <a:lnTo>
                    <a:pt x="1357" y="681"/>
                  </a:lnTo>
                  <a:cubicBezTo>
                    <a:pt x="1361" y="677"/>
                    <a:pt x="1367" y="676"/>
                    <a:pt x="1373" y="674"/>
                  </a:cubicBezTo>
                  <a:cubicBezTo>
                    <a:pt x="1374" y="673"/>
                    <a:pt x="1376" y="673"/>
                    <a:pt x="1377" y="673"/>
                  </a:cubicBezTo>
                  <a:cubicBezTo>
                    <a:pt x="1379" y="673"/>
                    <a:pt x="1381" y="674"/>
                    <a:pt x="1384" y="674"/>
                  </a:cubicBezTo>
                  <a:cubicBezTo>
                    <a:pt x="1386" y="674"/>
                    <a:pt x="1386" y="676"/>
                    <a:pt x="1389" y="676"/>
                  </a:cubicBezTo>
                  <a:lnTo>
                    <a:pt x="1390" y="676"/>
                  </a:lnTo>
                  <a:lnTo>
                    <a:pt x="1391" y="677"/>
                  </a:lnTo>
                  <a:lnTo>
                    <a:pt x="1397" y="681"/>
                  </a:lnTo>
                  <a:lnTo>
                    <a:pt x="1402" y="687"/>
                  </a:lnTo>
                  <a:cubicBezTo>
                    <a:pt x="1404" y="689"/>
                    <a:pt x="1406" y="690"/>
                    <a:pt x="1407" y="693"/>
                  </a:cubicBezTo>
                  <a:lnTo>
                    <a:pt x="1420" y="709"/>
                  </a:lnTo>
                  <a:cubicBezTo>
                    <a:pt x="1422" y="711"/>
                    <a:pt x="1423" y="716"/>
                    <a:pt x="1426" y="719"/>
                  </a:cubicBezTo>
                  <a:lnTo>
                    <a:pt x="1428" y="724"/>
                  </a:lnTo>
                  <a:lnTo>
                    <a:pt x="1429" y="726"/>
                  </a:lnTo>
                  <a:lnTo>
                    <a:pt x="1431" y="727"/>
                  </a:lnTo>
                  <a:lnTo>
                    <a:pt x="1431" y="730"/>
                  </a:lnTo>
                  <a:lnTo>
                    <a:pt x="1433" y="735"/>
                  </a:lnTo>
                  <a:lnTo>
                    <a:pt x="1436" y="740"/>
                  </a:lnTo>
                  <a:lnTo>
                    <a:pt x="1437" y="742"/>
                  </a:lnTo>
                  <a:lnTo>
                    <a:pt x="1439" y="748"/>
                  </a:lnTo>
                  <a:lnTo>
                    <a:pt x="1442" y="757"/>
                  </a:lnTo>
                  <a:lnTo>
                    <a:pt x="1447" y="778"/>
                  </a:lnTo>
                  <a:lnTo>
                    <a:pt x="1458" y="817"/>
                  </a:lnTo>
                  <a:lnTo>
                    <a:pt x="1466" y="905"/>
                  </a:lnTo>
                  <a:lnTo>
                    <a:pt x="1470" y="1003"/>
                  </a:lnTo>
                  <a:lnTo>
                    <a:pt x="1472" y="1103"/>
                  </a:lnTo>
                  <a:lnTo>
                    <a:pt x="1479" y="1199"/>
                  </a:lnTo>
                  <a:lnTo>
                    <a:pt x="1490" y="1283"/>
                  </a:lnTo>
                  <a:lnTo>
                    <a:pt x="1503" y="1350"/>
                  </a:lnTo>
                  <a:cubicBezTo>
                    <a:pt x="1508" y="1370"/>
                    <a:pt x="1514" y="1388"/>
                    <a:pt x="1518" y="1407"/>
                  </a:cubicBezTo>
                  <a:cubicBezTo>
                    <a:pt x="1523" y="1423"/>
                    <a:pt x="1529" y="1440"/>
                    <a:pt x="1534" y="1455"/>
                  </a:cubicBezTo>
                  <a:cubicBezTo>
                    <a:pt x="1555" y="1512"/>
                    <a:pt x="1574" y="1551"/>
                    <a:pt x="1593" y="1589"/>
                  </a:cubicBezTo>
                  <a:lnTo>
                    <a:pt x="1652" y="1707"/>
                  </a:lnTo>
                  <a:cubicBezTo>
                    <a:pt x="1674" y="1750"/>
                    <a:pt x="1700" y="1796"/>
                    <a:pt x="1734" y="1852"/>
                  </a:cubicBezTo>
                  <a:lnTo>
                    <a:pt x="1748" y="1874"/>
                  </a:lnTo>
                  <a:lnTo>
                    <a:pt x="1762" y="1896"/>
                  </a:lnTo>
                  <a:lnTo>
                    <a:pt x="1769" y="1907"/>
                  </a:lnTo>
                  <a:lnTo>
                    <a:pt x="1773" y="1912"/>
                  </a:lnTo>
                  <a:lnTo>
                    <a:pt x="1775" y="1914"/>
                  </a:lnTo>
                  <a:lnTo>
                    <a:pt x="1775" y="1913"/>
                  </a:lnTo>
                  <a:lnTo>
                    <a:pt x="1778" y="1907"/>
                  </a:lnTo>
                  <a:lnTo>
                    <a:pt x="1787" y="1893"/>
                  </a:lnTo>
                  <a:lnTo>
                    <a:pt x="1791" y="1886"/>
                  </a:lnTo>
                  <a:lnTo>
                    <a:pt x="1796" y="1881"/>
                  </a:lnTo>
                  <a:cubicBezTo>
                    <a:pt x="1799" y="1877"/>
                    <a:pt x="1804" y="1875"/>
                    <a:pt x="1807" y="1870"/>
                  </a:cubicBezTo>
                  <a:lnTo>
                    <a:pt x="1812" y="1865"/>
                  </a:lnTo>
                  <a:cubicBezTo>
                    <a:pt x="1813" y="1863"/>
                    <a:pt x="1818" y="1863"/>
                    <a:pt x="1819" y="1861"/>
                  </a:cubicBezTo>
                  <a:cubicBezTo>
                    <a:pt x="1824" y="1859"/>
                    <a:pt x="1828" y="1857"/>
                    <a:pt x="1834" y="1854"/>
                  </a:cubicBezTo>
                  <a:lnTo>
                    <a:pt x="1841" y="1850"/>
                  </a:lnTo>
                  <a:cubicBezTo>
                    <a:pt x="1842" y="1850"/>
                    <a:pt x="1845" y="1849"/>
                    <a:pt x="1846" y="1849"/>
                  </a:cubicBezTo>
                  <a:lnTo>
                    <a:pt x="1880" y="1849"/>
                  </a:lnTo>
                  <a:cubicBezTo>
                    <a:pt x="1882" y="1849"/>
                    <a:pt x="1884" y="1849"/>
                    <a:pt x="1886" y="1849"/>
                  </a:cubicBezTo>
                  <a:cubicBezTo>
                    <a:pt x="1888" y="1849"/>
                    <a:pt x="1890" y="1849"/>
                    <a:pt x="1893" y="1850"/>
                  </a:cubicBezTo>
                  <a:cubicBezTo>
                    <a:pt x="1911" y="1859"/>
                    <a:pt x="1931" y="1865"/>
                    <a:pt x="1949" y="1871"/>
                  </a:cubicBezTo>
                  <a:cubicBezTo>
                    <a:pt x="1964" y="1817"/>
                    <a:pt x="1979" y="1762"/>
                    <a:pt x="1992" y="1707"/>
                  </a:cubicBezTo>
                  <a:cubicBezTo>
                    <a:pt x="2006" y="1653"/>
                    <a:pt x="2020" y="1596"/>
                    <a:pt x="2033" y="1553"/>
                  </a:cubicBezTo>
                  <a:cubicBezTo>
                    <a:pt x="2044" y="1508"/>
                    <a:pt x="2057" y="1462"/>
                    <a:pt x="2070" y="1418"/>
                  </a:cubicBezTo>
                  <a:lnTo>
                    <a:pt x="2079" y="1385"/>
                  </a:lnTo>
                  <a:lnTo>
                    <a:pt x="2083" y="1369"/>
                  </a:lnTo>
                  <a:lnTo>
                    <a:pt x="2086" y="1360"/>
                  </a:lnTo>
                  <a:lnTo>
                    <a:pt x="2088" y="1354"/>
                  </a:lnTo>
                  <a:cubicBezTo>
                    <a:pt x="2094" y="1336"/>
                    <a:pt x="2100" y="1318"/>
                    <a:pt x="2106" y="1301"/>
                  </a:cubicBezTo>
                  <a:cubicBezTo>
                    <a:pt x="2116" y="1267"/>
                    <a:pt x="2129" y="1231"/>
                    <a:pt x="2140" y="1198"/>
                  </a:cubicBezTo>
                  <a:lnTo>
                    <a:pt x="2148" y="1172"/>
                  </a:lnTo>
                  <a:lnTo>
                    <a:pt x="2157" y="1152"/>
                  </a:lnTo>
                  <a:cubicBezTo>
                    <a:pt x="2163" y="1139"/>
                    <a:pt x="2169" y="1125"/>
                    <a:pt x="2174" y="1112"/>
                  </a:cubicBezTo>
                  <a:cubicBezTo>
                    <a:pt x="2186" y="1086"/>
                    <a:pt x="2197" y="1059"/>
                    <a:pt x="2210" y="1034"/>
                  </a:cubicBezTo>
                  <a:cubicBezTo>
                    <a:pt x="2212" y="1027"/>
                    <a:pt x="2215" y="1022"/>
                    <a:pt x="2218" y="1016"/>
                  </a:cubicBezTo>
                  <a:lnTo>
                    <a:pt x="2228" y="999"/>
                  </a:lnTo>
                  <a:lnTo>
                    <a:pt x="2247" y="966"/>
                  </a:lnTo>
                  <a:cubicBezTo>
                    <a:pt x="2258" y="947"/>
                    <a:pt x="2267" y="928"/>
                    <a:pt x="2278" y="909"/>
                  </a:cubicBezTo>
                  <a:cubicBezTo>
                    <a:pt x="2288" y="891"/>
                    <a:pt x="2299" y="875"/>
                    <a:pt x="2312" y="856"/>
                  </a:cubicBezTo>
                  <a:cubicBezTo>
                    <a:pt x="2333" y="824"/>
                    <a:pt x="2358" y="783"/>
                    <a:pt x="2371" y="768"/>
                  </a:cubicBezTo>
                  <a:lnTo>
                    <a:pt x="2394" y="736"/>
                  </a:lnTo>
                  <a:cubicBezTo>
                    <a:pt x="2401" y="725"/>
                    <a:pt x="2409" y="714"/>
                    <a:pt x="2416" y="705"/>
                  </a:cubicBezTo>
                  <a:cubicBezTo>
                    <a:pt x="2431" y="684"/>
                    <a:pt x="2446" y="665"/>
                    <a:pt x="2462" y="646"/>
                  </a:cubicBezTo>
                  <a:cubicBezTo>
                    <a:pt x="2478" y="627"/>
                    <a:pt x="2492" y="608"/>
                    <a:pt x="2508" y="590"/>
                  </a:cubicBezTo>
                  <a:cubicBezTo>
                    <a:pt x="2525" y="571"/>
                    <a:pt x="2541" y="553"/>
                    <a:pt x="2557" y="534"/>
                  </a:cubicBezTo>
                  <a:cubicBezTo>
                    <a:pt x="2573" y="516"/>
                    <a:pt x="2591" y="500"/>
                    <a:pt x="2607" y="482"/>
                  </a:cubicBezTo>
                  <a:cubicBezTo>
                    <a:pt x="2624" y="464"/>
                    <a:pt x="2640" y="448"/>
                    <a:pt x="2656" y="434"/>
                  </a:cubicBezTo>
                  <a:cubicBezTo>
                    <a:pt x="2688" y="404"/>
                    <a:pt x="2722" y="377"/>
                    <a:pt x="2756" y="355"/>
                  </a:cubicBezTo>
                  <a:cubicBezTo>
                    <a:pt x="2774" y="344"/>
                    <a:pt x="2791" y="333"/>
                    <a:pt x="2808" y="325"/>
                  </a:cubicBezTo>
                  <a:cubicBezTo>
                    <a:pt x="2825" y="317"/>
                    <a:pt x="2845" y="308"/>
                    <a:pt x="2857" y="303"/>
                  </a:cubicBezTo>
                  <a:cubicBezTo>
                    <a:pt x="2882" y="295"/>
                    <a:pt x="2909" y="290"/>
                    <a:pt x="2936" y="290"/>
                  </a:cubicBezTo>
                  <a:cubicBezTo>
                    <a:pt x="2939" y="290"/>
                    <a:pt x="2941" y="290"/>
                    <a:pt x="2944" y="290"/>
                  </a:cubicBezTo>
                  <a:cubicBezTo>
                    <a:pt x="2951" y="291"/>
                    <a:pt x="2959" y="291"/>
                    <a:pt x="2965" y="292"/>
                  </a:cubicBezTo>
                  <a:cubicBezTo>
                    <a:pt x="2973" y="294"/>
                    <a:pt x="2980" y="296"/>
                    <a:pt x="2987" y="298"/>
                  </a:cubicBezTo>
                  <a:cubicBezTo>
                    <a:pt x="3002" y="302"/>
                    <a:pt x="3013" y="308"/>
                    <a:pt x="3027" y="317"/>
                  </a:cubicBezTo>
                  <a:cubicBezTo>
                    <a:pt x="3053" y="333"/>
                    <a:pt x="3071" y="356"/>
                    <a:pt x="3086" y="381"/>
                  </a:cubicBezTo>
                  <a:cubicBezTo>
                    <a:pt x="3094" y="393"/>
                    <a:pt x="3099" y="407"/>
                    <a:pt x="3105" y="421"/>
                  </a:cubicBezTo>
                  <a:lnTo>
                    <a:pt x="3109" y="432"/>
                  </a:lnTo>
                  <a:lnTo>
                    <a:pt x="3113" y="445"/>
                  </a:lnTo>
                  <a:cubicBezTo>
                    <a:pt x="3115" y="452"/>
                    <a:pt x="3118" y="462"/>
                    <a:pt x="3120" y="472"/>
                  </a:cubicBezTo>
                  <a:cubicBezTo>
                    <a:pt x="3136" y="544"/>
                    <a:pt x="3139" y="623"/>
                    <a:pt x="3135" y="701"/>
                  </a:cubicBezTo>
                  <a:cubicBezTo>
                    <a:pt x="3134" y="740"/>
                    <a:pt x="3129" y="779"/>
                    <a:pt x="3125" y="819"/>
                  </a:cubicBezTo>
                  <a:cubicBezTo>
                    <a:pt x="3121" y="860"/>
                    <a:pt x="3118" y="898"/>
                    <a:pt x="3114" y="937"/>
                  </a:cubicBezTo>
                  <a:cubicBezTo>
                    <a:pt x="3108" y="1014"/>
                    <a:pt x="3101" y="1089"/>
                    <a:pt x="3094" y="1159"/>
                  </a:cubicBezTo>
                  <a:cubicBezTo>
                    <a:pt x="3045" y="1724"/>
                    <a:pt x="3023" y="2074"/>
                    <a:pt x="3055" y="2080"/>
                  </a:cubicBezTo>
                  <a:cubicBezTo>
                    <a:pt x="3064" y="2081"/>
                    <a:pt x="3072" y="2082"/>
                    <a:pt x="3079" y="2082"/>
                  </a:cubicBezTo>
                  <a:cubicBezTo>
                    <a:pt x="3216" y="2082"/>
                    <a:pt x="3218" y="1904"/>
                    <a:pt x="3250" y="1708"/>
                  </a:cubicBezTo>
                  <a:lnTo>
                    <a:pt x="3250" y="1708"/>
                  </a:lnTo>
                  <a:cubicBezTo>
                    <a:pt x="3248" y="1902"/>
                    <a:pt x="3271" y="2051"/>
                    <a:pt x="3341" y="2059"/>
                  </a:cubicBezTo>
                  <a:cubicBezTo>
                    <a:pt x="3341" y="2059"/>
                    <a:pt x="3341" y="2059"/>
                    <a:pt x="3341" y="2059"/>
                  </a:cubicBezTo>
                  <a:cubicBezTo>
                    <a:pt x="3368" y="2059"/>
                    <a:pt x="3394" y="1592"/>
                    <a:pt x="3424" y="1046"/>
                  </a:cubicBezTo>
                  <a:cubicBezTo>
                    <a:pt x="3427" y="978"/>
                    <a:pt x="3430" y="908"/>
                    <a:pt x="3434" y="838"/>
                  </a:cubicBezTo>
                  <a:cubicBezTo>
                    <a:pt x="3436" y="819"/>
                    <a:pt x="3436" y="800"/>
                    <a:pt x="3437" y="781"/>
                  </a:cubicBezTo>
                  <a:cubicBezTo>
                    <a:pt x="3438" y="762"/>
                    <a:pt x="3438" y="742"/>
                    <a:pt x="3438" y="722"/>
                  </a:cubicBezTo>
                  <a:cubicBezTo>
                    <a:pt x="3438" y="682"/>
                    <a:pt x="3438" y="641"/>
                    <a:pt x="3436" y="601"/>
                  </a:cubicBezTo>
                  <a:cubicBezTo>
                    <a:pt x="3440" y="552"/>
                    <a:pt x="3436" y="510"/>
                    <a:pt x="3427" y="467"/>
                  </a:cubicBezTo>
                  <a:cubicBezTo>
                    <a:pt x="3424" y="446"/>
                    <a:pt x="3419" y="424"/>
                    <a:pt x="3414" y="402"/>
                  </a:cubicBezTo>
                  <a:cubicBezTo>
                    <a:pt x="3411" y="391"/>
                    <a:pt x="3409" y="380"/>
                    <a:pt x="3404" y="368"/>
                  </a:cubicBezTo>
                  <a:lnTo>
                    <a:pt x="3399" y="351"/>
                  </a:lnTo>
                  <a:lnTo>
                    <a:pt x="3393" y="333"/>
                  </a:lnTo>
                  <a:cubicBezTo>
                    <a:pt x="3375" y="282"/>
                    <a:pt x="3351" y="235"/>
                    <a:pt x="3322" y="192"/>
                  </a:cubicBezTo>
                  <a:cubicBezTo>
                    <a:pt x="3292" y="151"/>
                    <a:pt x="3255" y="114"/>
                    <a:pt x="3215" y="85"/>
                  </a:cubicBezTo>
                  <a:cubicBezTo>
                    <a:pt x="3195" y="70"/>
                    <a:pt x="3175" y="58"/>
                    <a:pt x="3152" y="47"/>
                  </a:cubicBezTo>
                  <a:cubicBezTo>
                    <a:pt x="3141" y="42"/>
                    <a:pt x="3130" y="37"/>
                    <a:pt x="3119" y="32"/>
                  </a:cubicBezTo>
                  <a:cubicBezTo>
                    <a:pt x="3108" y="28"/>
                    <a:pt x="3097" y="24"/>
                    <a:pt x="3085" y="21"/>
                  </a:cubicBezTo>
                  <a:cubicBezTo>
                    <a:pt x="3062" y="15"/>
                    <a:pt x="3039" y="7"/>
                    <a:pt x="3017" y="5"/>
                  </a:cubicBezTo>
                  <a:cubicBezTo>
                    <a:pt x="3005" y="4"/>
                    <a:pt x="2993" y="2"/>
                    <a:pt x="2983" y="1"/>
                  </a:cubicBezTo>
                  <a:cubicBezTo>
                    <a:pt x="2973" y="1"/>
                    <a:pt x="2960" y="1"/>
                    <a:pt x="29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8"/>
            <p:cNvSpPr/>
            <p:nvPr/>
          </p:nvSpPr>
          <p:spPr>
            <a:xfrm>
              <a:off x="4058425" y="2367150"/>
              <a:ext cx="48350" cy="58450"/>
            </a:xfrm>
            <a:custGeom>
              <a:avLst/>
              <a:gdLst/>
              <a:ahLst/>
              <a:cxnLst/>
              <a:rect l="l" t="t" r="r" b="b"/>
              <a:pathLst>
                <a:path w="1934" h="2338" extrusionOk="0">
                  <a:moveTo>
                    <a:pt x="380" y="0"/>
                  </a:moveTo>
                  <a:cubicBezTo>
                    <a:pt x="320" y="0"/>
                    <a:pt x="257" y="39"/>
                    <a:pt x="168" y="101"/>
                  </a:cubicBezTo>
                  <a:cubicBezTo>
                    <a:pt x="1" y="221"/>
                    <a:pt x="126" y="612"/>
                    <a:pt x="403" y="998"/>
                  </a:cubicBezTo>
                  <a:cubicBezTo>
                    <a:pt x="430" y="1039"/>
                    <a:pt x="463" y="1077"/>
                    <a:pt x="497" y="1115"/>
                  </a:cubicBezTo>
                  <a:cubicBezTo>
                    <a:pt x="463" y="1213"/>
                    <a:pt x="426" y="1311"/>
                    <a:pt x="383" y="1399"/>
                  </a:cubicBezTo>
                  <a:cubicBezTo>
                    <a:pt x="177" y="1819"/>
                    <a:pt x="8" y="2159"/>
                    <a:pt x="61" y="2194"/>
                  </a:cubicBezTo>
                  <a:cubicBezTo>
                    <a:pt x="114" y="2229"/>
                    <a:pt x="148" y="2242"/>
                    <a:pt x="171" y="2242"/>
                  </a:cubicBezTo>
                  <a:cubicBezTo>
                    <a:pt x="206" y="2242"/>
                    <a:pt x="217" y="2211"/>
                    <a:pt x="238" y="2184"/>
                  </a:cubicBezTo>
                  <a:lnTo>
                    <a:pt x="238" y="2184"/>
                  </a:lnTo>
                  <a:cubicBezTo>
                    <a:pt x="231" y="2240"/>
                    <a:pt x="245" y="2297"/>
                    <a:pt x="304" y="2336"/>
                  </a:cubicBezTo>
                  <a:cubicBezTo>
                    <a:pt x="305" y="2337"/>
                    <a:pt x="306" y="2337"/>
                    <a:pt x="308" y="2337"/>
                  </a:cubicBezTo>
                  <a:cubicBezTo>
                    <a:pt x="356" y="2337"/>
                    <a:pt x="455" y="1827"/>
                    <a:pt x="544" y="1692"/>
                  </a:cubicBezTo>
                  <a:cubicBezTo>
                    <a:pt x="623" y="1574"/>
                    <a:pt x="711" y="1478"/>
                    <a:pt x="800" y="1392"/>
                  </a:cubicBezTo>
                  <a:cubicBezTo>
                    <a:pt x="883" y="1465"/>
                    <a:pt x="964" y="1536"/>
                    <a:pt x="1033" y="1611"/>
                  </a:cubicBezTo>
                  <a:cubicBezTo>
                    <a:pt x="1340" y="1944"/>
                    <a:pt x="1588" y="2216"/>
                    <a:pt x="1659" y="2216"/>
                  </a:cubicBezTo>
                  <a:cubicBezTo>
                    <a:pt x="1663" y="2216"/>
                    <a:pt x="1667" y="2215"/>
                    <a:pt x="1670" y="2212"/>
                  </a:cubicBezTo>
                  <a:cubicBezTo>
                    <a:pt x="1802" y="2119"/>
                    <a:pt x="1752" y="2092"/>
                    <a:pt x="1724" y="2042"/>
                  </a:cubicBezTo>
                  <a:lnTo>
                    <a:pt x="1724" y="2042"/>
                  </a:lnTo>
                  <a:cubicBezTo>
                    <a:pt x="1749" y="2056"/>
                    <a:pt x="1777" y="2065"/>
                    <a:pt x="1805" y="2065"/>
                  </a:cubicBezTo>
                  <a:cubicBezTo>
                    <a:pt x="1833" y="2065"/>
                    <a:pt x="1862" y="2057"/>
                    <a:pt x="1890" y="2036"/>
                  </a:cubicBezTo>
                  <a:cubicBezTo>
                    <a:pt x="1933" y="2007"/>
                    <a:pt x="1464" y="1711"/>
                    <a:pt x="1365" y="1571"/>
                  </a:cubicBezTo>
                  <a:cubicBezTo>
                    <a:pt x="1251" y="1410"/>
                    <a:pt x="1178" y="1244"/>
                    <a:pt x="1119" y="1093"/>
                  </a:cubicBezTo>
                  <a:cubicBezTo>
                    <a:pt x="1145" y="1066"/>
                    <a:pt x="1167" y="1039"/>
                    <a:pt x="1189" y="1012"/>
                  </a:cubicBezTo>
                  <a:cubicBezTo>
                    <a:pt x="1714" y="314"/>
                    <a:pt x="1749" y="277"/>
                    <a:pt x="1461" y="84"/>
                  </a:cubicBezTo>
                  <a:cubicBezTo>
                    <a:pt x="1432" y="66"/>
                    <a:pt x="1400" y="57"/>
                    <a:pt x="1365" y="57"/>
                  </a:cubicBezTo>
                  <a:cubicBezTo>
                    <a:pt x="1211" y="57"/>
                    <a:pt x="1000" y="227"/>
                    <a:pt x="808" y="480"/>
                  </a:cubicBezTo>
                  <a:cubicBezTo>
                    <a:pt x="587" y="130"/>
                    <a:pt x="489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4117775" y="2350825"/>
              <a:ext cx="57950" cy="73150"/>
            </a:xfrm>
            <a:custGeom>
              <a:avLst/>
              <a:gdLst/>
              <a:ahLst/>
              <a:cxnLst/>
              <a:rect l="l" t="t" r="r" b="b"/>
              <a:pathLst>
                <a:path w="2318" h="2926" extrusionOk="0">
                  <a:moveTo>
                    <a:pt x="1439" y="0"/>
                  </a:moveTo>
                  <a:cubicBezTo>
                    <a:pt x="1410" y="0"/>
                    <a:pt x="1376" y="2"/>
                    <a:pt x="1338" y="6"/>
                  </a:cubicBezTo>
                  <a:cubicBezTo>
                    <a:pt x="1287" y="9"/>
                    <a:pt x="1243" y="40"/>
                    <a:pt x="1206" y="93"/>
                  </a:cubicBezTo>
                  <a:cubicBezTo>
                    <a:pt x="1188" y="119"/>
                    <a:pt x="1172" y="151"/>
                    <a:pt x="1157" y="185"/>
                  </a:cubicBezTo>
                  <a:cubicBezTo>
                    <a:pt x="1142" y="222"/>
                    <a:pt x="1129" y="261"/>
                    <a:pt x="1118" y="307"/>
                  </a:cubicBezTo>
                  <a:cubicBezTo>
                    <a:pt x="1072" y="484"/>
                    <a:pt x="1051" y="721"/>
                    <a:pt x="1055" y="981"/>
                  </a:cubicBezTo>
                  <a:cubicBezTo>
                    <a:pt x="1056" y="1081"/>
                    <a:pt x="1070" y="1183"/>
                    <a:pt x="1086" y="1286"/>
                  </a:cubicBezTo>
                  <a:cubicBezTo>
                    <a:pt x="1008" y="1273"/>
                    <a:pt x="935" y="1264"/>
                    <a:pt x="869" y="1264"/>
                  </a:cubicBezTo>
                  <a:cubicBezTo>
                    <a:pt x="857" y="1264"/>
                    <a:pt x="846" y="1264"/>
                    <a:pt x="834" y="1265"/>
                  </a:cubicBezTo>
                  <a:cubicBezTo>
                    <a:pt x="47" y="1309"/>
                    <a:pt x="1" y="1306"/>
                    <a:pt x="42" y="1650"/>
                  </a:cubicBezTo>
                  <a:cubicBezTo>
                    <a:pt x="62" y="1815"/>
                    <a:pt x="298" y="1900"/>
                    <a:pt x="606" y="1900"/>
                  </a:cubicBezTo>
                  <a:cubicBezTo>
                    <a:pt x="681" y="1900"/>
                    <a:pt x="760" y="1895"/>
                    <a:pt x="841" y="1885"/>
                  </a:cubicBezTo>
                  <a:cubicBezTo>
                    <a:pt x="952" y="1872"/>
                    <a:pt x="1062" y="1833"/>
                    <a:pt x="1174" y="1789"/>
                  </a:cubicBezTo>
                  <a:cubicBezTo>
                    <a:pt x="1180" y="1838"/>
                    <a:pt x="1186" y="1888"/>
                    <a:pt x="1189" y="1936"/>
                  </a:cubicBezTo>
                  <a:cubicBezTo>
                    <a:pt x="1218" y="2467"/>
                    <a:pt x="1202" y="2899"/>
                    <a:pt x="1265" y="2907"/>
                  </a:cubicBezTo>
                  <a:cubicBezTo>
                    <a:pt x="1288" y="2910"/>
                    <a:pt x="1307" y="2912"/>
                    <a:pt x="1323" y="2912"/>
                  </a:cubicBezTo>
                  <a:cubicBezTo>
                    <a:pt x="1422" y="2912"/>
                    <a:pt x="1411" y="2860"/>
                    <a:pt x="1421" y="2804"/>
                  </a:cubicBezTo>
                  <a:lnTo>
                    <a:pt x="1421" y="2804"/>
                  </a:lnTo>
                  <a:cubicBezTo>
                    <a:pt x="1437" y="2865"/>
                    <a:pt x="1475" y="2917"/>
                    <a:pt x="1546" y="2926"/>
                  </a:cubicBezTo>
                  <a:cubicBezTo>
                    <a:pt x="1546" y="2926"/>
                    <a:pt x="1546" y="2926"/>
                    <a:pt x="1547" y="2926"/>
                  </a:cubicBezTo>
                  <a:cubicBezTo>
                    <a:pt x="1572" y="2926"/>
                    <a:pt x="1554" y="2776"/>
                    <a:pt x="1527" y="2602"/>
                  </a:cubicBezTo>
                  <a:cubicBezTo>
                    <a:pt x="1501" y="2428"/>
                    <a:pt x="1464" y="2229"/>
                    <a:pt x="1470" y="2134"/>
                  </a:cubicBezTo>
                  <a:cubicBezTo>
                    <a:pt x="1484" y="1953"/>
                    <a:pt x="1518" y="1791"/>
                    <a:pt x="1553" y="1641"/>
                  </a:cubicBezTo>
                  <a:cubicBezTo>
                    <a:pt x="1561" y="1639"/>
                    <a:pt x="1570" y="1635"/>
                    <a:pt x="1578" y="1633"/>
                  </a:cubicBezTo>
                  <a:cubicBezTo>
                    <a:pt x="1988" y="1523"/>
                    <a:pt x="2318" y="1434"/>
                    <a:pt x="2312" y="1372"/>
                  </a:cubicBezTo>
                  <a:cubicBezTo>
                    <a:pt x="2297" y="1258"/>
                    <a:pt x="2272" y="1241"/>
                    <a:pt x="2240" y="1241"/>
                  </a:cubicBezTo>
                  <a:cubicBezTo>
                    <a:pt x="2228" y="1241"/>
                    <a:pt x="2214" y="1244"/>
                    <a:pt x="2199" y="1244"/>
                  </a:cubicBezTo>
                  <a:cubicBezTo>
                    <a:pt x="2242" y="1215"/>
                    <a:pt x="2271" y="1168"/>
                    <a:pt x="2263" y="1097"/>
                  </a:cubicBezTo>
                  <a:cubicBezTo>
                    <a:pt x="2263" y="1092"/>
                    <a:pt x="2258" y="1090"/>
                    <a:pt x="2251" y="1090"/>
                  </a:cubicBezTo>
                  <a:cubicBezTo>
                    <a:pt x="2179" y="1090"/>
                    <a:pt x="1817" y="1308"/>
                    <a:pt x="1683" y="1324"/>
                  </a:cubicBezTo>
                  <a:cubicBezTo>
                    <a:pt x="1664" y="1327"/>
                    <a:pt x="1647" y="1328"/>
                    <a:pt x="1628" y="1329"/>
                  </a:cubicBezTo>
                  <a:cubicBezTo>
                    <a:pt x="1630" y="1314"/>
                    <a:pt x="1635" y="1301"/>
                    <a:pt x="1637" y="1287"/>
                  </a:cubicBezTo>
                  <a:cubicBezTo>
                    <a:pt x="1653" y="1209"/>
                    <a:pt x="1667" y="1133"/>
                    <a:pt x="1669" y="1062"/>
                  </a:cubicBezTo>
                  <a:cubicBezTo>
                    <a:pt x="1672" y="997"/>
                    <a:pt x="1675" y="938"/>
                    <a:pt x="1677" y="880"/>
                  </a:cubicBezTo>
                  <a:cubicBezTo>
                    <a:pt x="1678" y="824"/>
                    <a:pt x="1679" y="771"/>
                    <a:pt x="1680" y="721"/>
                  </a:cubicBezTo>
                  <a:cubicBezTo>
                    <a:pt x="1682" y="621"/>
                    <a:pt x="1682" y="534"/>
                    <a:pt x="1679" y="460"/>
                  </a:cubicBezTo>
                  <a:cubicBezTo>
                    <a:pt x="1678" y="423"/>
                    <a:pt x="1677" y="388"/>
                    <a:pt x="1675" y="357"/>
                  </a:cubicBezTo>
                  <a:cubicBezTo>
                    <a:pt x="1672" y="325"/>
                    <a:pt x="1669" y="297"/>
                    <a:pt x="1667" y="270"/>
                  </a:cubicBezTo>
                  <a:cubicBezTo>
                    <a:pt x="1661" y="216"/>
                    <a:pt x="1652" y="173"/>
                    <a:pt x="1641" y="138"/>
                  </a:cubicBezTo>
                  <a:cubicBezTo>
                    <a:pt x="1606" y="29"/>
                    <a:pt x="1546" y="0"/>
                    <a:pt x="1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8"/>
            <p:cNvSpPr/>
            <p:nvPr/>
          </p:nvSpPr>
          <p:spPr>
            <a:xfrm>
              <a:off x="4186425" y="2317075"/>
              <a:ext cx="66775" cy="111275"/>
            </a:xfrm>
            <a:custGeom>
              <a:avLst/>
              <a:gdLst/>
              <a:ahLst/>
              <a:cxnLst/>
              <a:rect l="l" t="t" r="r" b="b"/>
              <a:pathLst>
                <a:path w="2671" h="4451" extrusionOk="0">
                  <a:moveTo>
                    <a:pt x="320" y="1"/>
                  </a:moveTo>
                  <a:cubicBezTo>
                    <a:pt x="288" y="1"/>
                    <a:pt x="251" y="5"/>
                    <a:pt x="210" y="11"/>
                  </a:cubicBezTo>
                  <a:cubicBezTo>
                    <a:pt x="160" y="19"/>
                    <a:pt x="119" y="65"/>
                    <a:pt x="89" y="142"/>
                  </a:cubicBezTo>
                  <a:cubicBezTo>
                    <a:pt x="75" y="179"/>
                    <a:pt x="61" y="225"/>
                    <a:pt x="52" y="277"/>
                  </a:cubicBezTo>
                  <a:cubicBezTo>
                    <a:pt x="41" y="330"/>
                    <a:pt x="33" y="387"/>
                    <a:pt x="26" y="451"/>
                  </a:cubicBezTo>
                  <a:cubicBezTo>
                    <a:pt x="1" y="708"/>
                    <a:pt x="5" y="1052"/>
                    <a:pt x="27" y="1429"/>
                  </a:cubicBezTo>
                  <a:cubicBezTo>
                    <a:pt x="31" y="1485"/>
                    <a:pt x="36" y="1539"/>
                    <a:pt x="43" y="1595"/>
                  </a:cubicBezTo>
                  <a:cubicBezTo>
                    <a:pt x="48" y="1652"/>
                    <a:pt x="55" y="1708"/>
                    <a:pt x="64" y="1766"/>
                  </a:cubicBezTo>
                  <a:cubicBezTo>
                    <a:pt x="74" y="1824"/>
                    <a:pt x="81" y="1882"/>
                    <a:pt x="91" y="1939"/>
                  </a:cubicBezTo>
                  <a:cubicBezTo>
                    <a:pt x="101" y="1997"/>
                    <a:pt x="109" y="2055"/>
                    <a:pt x="120" y="2114"/>
                  </a:cubicBezTo>
                  <a:cubicBezTo>
                    <a:pt x="130" y="2172"/>
                    <a:pt x="139" y="2230"/>
                    <a:pt x="149" y="2288"/>
                  </a:cubicBezTo>
                  <a:cubicBezTo>
                    <a:pt x="152" y="2318"/>
                    <a:pt x="157" y="2346"/>
                    <a:pt x="162" y="2375"/>
                  </a:cubicBezTo>
                  <a:cubicBezTo>
                    <a:pt x="166" y="2405"/>
                    <a:pt x="170" y="2433"/>
                    <a:pt x="174" y="2463"/>
                  </a:cubicBezTo>
                  <a:cubicBezTo>
                    <a:pt x="182" y="2521"/>
                    <a:pt x="189" y="2578"/>
                    <a:pt x="195" y="2636"/>
                  </a:cubicBezTo>
                  <a:cubicBezTo>
                    <a:pt x="200" y="2694"/>
                    <a:pt x="205" y="2750"/>
                    <a:pt x="208" y="2805"/>
                  </a:cubicBezTo>
                  <a:cubicBezTo>
                    <a:pt x="247" y="3570"/>
                    <a:pt x="211" y="4193"/>
                    <a:pt x="276" y="4200"/>
                  </a:cubicBezTo>
                  <a:cubicBezTo>
                    <a:pt x="291" y="4202"/>
                    <a:pt x="305" y="4203"/>
                    <a:pt x="317" y="4203"/>
                  </a:cubicBezTo>
                  <a:cubicBezTo>
                    <a:pt x="434" y="4203"/>
                    <a:pt x="422" y="4125"/>
                    <a:pt x="436" y="4042"/>
                  </a:cubicBezTo>
                  <a:cubicBezTo>
                    <a:pt x="451" y="4129"/>
                    <a:pt x="487" y="4200"/>
                    <a:pt x="557" y="4209"/>
                  </a:cubicBezTo>
                  <a:cubicBezTo>
                    <a:pt x="557" y="4209"/>
                    <a:pt x="557" y="4209"/>
                    <a:pt x="557" y="4209"/>
                  </a:cubicBezTo>
                  <a:cubicBezTo>
                    <a:pt x="584" y="4209"/>
                    <a:pt x="571" y="3995"/>
                    <a:pt x="547" y="3747"/>
                  </a:cubicBezTo>
                  <a:cubicBezTo>
                    <a:pt x="536" y="3623"/>
                    <a:pt x="522" y="3490"/>
                    <a:pt x="510" y="3369"/>
                  </a:cubicBezTo>
                  <a:cubicBezTo>
                    <a:pt x="504" y="3321"/>
                    <a:pt x="500" y="3275"/>
                    <a:pt x="498" y="3232"/>
                  </a:cubicBezTo>
                  <a:cubicBezTo>
                    <a:pt x="522" y="3227"/>
                    <a:pt x="547" y="3218"/>
                    <a:pt x="575" y="3208"/>
                  </a:cubicBezTo>
                  <a:cubicBezTo>
                    <a:pt x="619" y="3191"/>
                    <a:pt x="670" y="3165"/>
                    <a:pt x="725" y="3136"/>
                  </a:cubicBezTo>
                  <a:cubicBezTo>
                    <a:pt x="779" y="3105"/>
                    <a:pt x="839" y="3070"/>
                    <a:pt x="902" y="3033"/>
                  </a:cubicBezTo>
                  <a:cubicBezTo>
                    <a:pt x="1028" y="2957"/>
                    <a:pt x="1170" y="2875"/>
                    <a:pt x="1323" y="2820"/>
                  </a:cubicBezTo>
                  <a:lnTo>
                    <a:pt x="1338" y="2815"/>
                  </a:lnTo>
                  <a:lnTo>
                    <a:pt x="1352" y="2810"/>
                  </a:lnTo>
                  <a:cubicBezTo>
                    <a:pt x="1361" y="2808"/>
                    <a:pt x="1370" y="2805"/>
                    <a:pt x="1380" y="2802"/>
                  </a:cubicBezTo>
                  <a:cubicBezTo>
                    <a:pt x="1398" y="2796"/>
                    <a:pt x="1418" y="2792"/>
                    <a:pt x="1436" y="2787"/>
                  </a:cubicBezTo>
                  <a:cubicBezTo>
                    <a:pt x="1476" y="2778"/>
                    <a:pt x="1514" y="2771"/>
                    <a:pt x="1554" y="2766"/>
                  </a:cubicBezTo>
                  <a:cubicBezTo>
                    <a:pt x="1595" y="2761"/>
                    <a:pt x="1635" y="2761"/>
                    <a:pt x="1675" y="2760"/>
                  </a:cubicBezTo>
                  <a:cubicBezTo>
                    <a:pt x="1714" y="2762"/>
                    <a:pt x="1755" y="2764"/>
                    <a:pt x="1790" y="2772"/>
                  </a:cubicBezTo>
                  <a:cubicBezTo>
                    <a:pt x="1833" y="2780"/>
                    <a:pt x="1876" y="2789"/>
                    <a:pt x="1914" y="2804"/>
                  </a:cubicBezTo>
                  <a:cubicBezTo>
                    <a:pt x="1951" y="2819"/>
                    <a:pt x="1988" y="2836"/>
                    <a:pt x="2023" y="2858"/>
                  </a:cubicBezTo>
                  <a:cubicBezTo>
                    <a:pt x="2056" y="2879"/>
                    <a:pt x="2086" y="2907"/>
                    <a:pt x="2116" y="2942"/>
                  </a:cubicBezTo>
                  <a:cubicBezTo>
                    <a:pt x="2144" y="2977"/>
                    <a:pt x="2171" y="3019"/>
                    <a:pt x="2191" y="3066"/>
                  </a:cubicBezTo>
                  <a:cubicBezTo>
                    <a:pt x="2231" y="3159"/>
                    <a:pt x="2249" y="3274"/>
                    <a:pt x="2235" y="3384"/>
                  </a:cubicBezTo>
                  <a:cubicBezTo>
                    <a:pt x="2222" y="3491"/>
                    <a:pt x="2175" y="3604"/>
                    <a:pt x="2102" y="3695"/>
                  </a:cubicBezTo>
                  <a:cubicBezTo>
                    <a:pt x="2072" y="3734"/>
                    <a:pt x="2037" y="3772"/>
                    <a:pt x="2000" y="3806"/>
                  </a:cubicBezTo>
                  <a:cubicBezTo>
                    <a:pt x="1983" y="3823"/>
                    <a:pt x="1962" y="3839"/>
                    <a:pt x="1944" y="3856"/>
                  </a:cubicBezTo>
                  <a:cubicBezTo>
                    <a:pt x="1934" y="3863"/>
                    <a:pt x="1924" y="3871"/>
                    <a:pt x="1914" y="3878"/>
                  </a:cubicBezTo>
                  <a:cubicBezTo>
                    <a:pt x="1905" y="3887"/>
                    <a:pt x="1895" y="3893"/>
                    <a:pt x="1885" y="3900"/>
                  </a:cubicBezTo>
                  <a:cubicBezTo>
                    <a:pt x="1803" y="3956"/>
                    <a:pt x="1715" y="4001"/>
                    <a:pt x="1628" y="4033"/>
                  </a:cubicBezTo>
                  <a:cubicBezTo>
                    <a:pt x="1541" y="4065"/>
                    <a:pt x="1452" y="4086"/>
                    <a:pt x="1368" y="4102"/>
                  </a:cubicBezTo>
                  <a:cubicBezTo>
                    <a:pt x="1283" y="4114"/>
                    <a:pt x="1203" y="4121"/>
                    <a:pt x="1128" y="4124"/>
                  </a:cubicBezTo>
                  <a:cubicBezTo>
                    <a:pt x="1104" y="4125"/>
                    <a:pt x="1080" y="4125"/>
                    <a:pt x="1058" y="4125"/>
                  </a:cubicBezTo>
                  <a:cubicBezTo>
                    <a:pt x="940" y="4125"/>
                    <a:pt x="841" y="4117"/>
                    <a:pt x="769" y="4112"/>
                  </a:cubicBezTo>
                  <a:cubicBezTo>
                    <a:pt x="736" y="4110"/>
                    <a:pt x="708" y="4109"/>
                    <a:pt x="686" y="4109"/>
                  </a:cubicBezTo>
                  <a:cubicBezTo>
                    <a:pt x="651" y="4109"/>
                    <a:pt x="631" y="4112"/>
                    <a:pt x="628" y="4121"/>
                  </a:cubicBezTo>
                  <a:cubicBezTo>
                    <a:pt x="582" y="4277"/>
                    <a:pt x="692" y="4284"/>
                    <a:pt x="811" y="4311"/>
                  </a:cubicBezTo>
                  <a:cubicBezTo>
                    <a:pt x="698" y="4313"/>
                    <a:pt x="603" y="4332"/>
                    <a:pt x="585" y="4400"/>
                  </a:cubicBezTo>
                  <a:cubicBezTo>
                    <a:pt x="581" y="4414"/>
                    <a:pt x="651" y="4431"/>
                    <a:pt x="763" y="4442"/>
                  </a:cubicBezTo>
                  <a:cubicBezTo>
                    <a:pt x="814" y="4447"/>
                    <a:pt x="874" y="4451"/>
                    <a:pt x="939" y="4451"/>
                  </a:cubicBezTo>
                  <a:cubicBezTo>
                    <a:pt x="947" y="4451"/>
                    <a:pt x="954" y="4451"/>
                    <a:pt x="962" y="4451"/>
                  </a:cubicBezTo>
                  <a:cubicBezTo>
                    <a:pt x="1037" y="4451"/>
                    <a:pt x="1119" y="4445"/>
                    <a:pt x="1203" y="4436"/>
                  </a:cubicBezTo>
                  <a:cubicBezTo>
                    <a:pt x="1288" y="4425"/>
                    <a:pt x="1374" y="4410"/>
                    <a:pt x="1457" y="4388"/>
                  </a:cubicBezTo>
                  <a:cubicBezTo>
                    <a:pt x="1542" y="4367"/>
                    <a:pt x="1623" y="4339"/>
                    <a:pt x="1698" y="4308"/>
                  </a:cubicBezTo>
                  <a:cubicBezTo>
                    <a:pt x="1773" y="4277"/>
                    <a:pt x="1842" y="4242"/>
                    <a:pt x="1900" y="4209"/>
                  </a:cubicBezTo>
                  <a:cubicBezTo>
                    <a:pt x="1914" y="4200"/>
                    <a:pt x="1928" y="4193"/>
                    <a:pt x="1941" y="4184"/>
                  </a:cubicBezTo>
                  <a:cubicBezTo>
                    <a:pt x="1955" y="4177"/>
                    <a:pt x="1968" y="4168"/>
                    <a:pt x="1980" y="4162"/>
                  </a:cubicBezTo>
                  <a:cubicBezTo>
                    <a:pt x="2004" y="4146"/>
                    <a:pt x="2027" y="4132"/>
                    <a:pt x="2047" y="4120"/>
                  </a:cubicBezTo>
                  <a:cubicBezTo>
                    <a:pt x="2230" y="4006"/>
                    <a:pt x="2385" y="3861"/>
                    <a:pt x="2496" y="3686"/>
                  </a:cubicBezTo>
                  <a:cubicBezTo>
                    <a:pt x="2509" y="3663"/>
                    <a:pt x="2523" y="3642"/>
                    <a:pt x="2535" y="3620"/>
                  </a:cubicBezTo>
                  <a:cubicBezTo>
                    <a:pt x="2547" y="3598"/>
                    <a:pt x="2558" y="3575"/>
                    <a:pt x="2568" y="3550"/>
                  </a:cubicBezTo>
                  <a:cubicBezTo>
                    <a:pt x="2578" y="3527"/>
                    <a:pt x="2588" y="3503"/>
                    <a:pt x="2596" y="3480"/>
                  </a:cubicBezTo>
                  <a:lnTo>
                    <a:pt x="2621" y="3406"/>
                  </a:lnTo>
                  <a:cubicBezTo>
                    <a:pt x="2649" y="3310"/>
                    <a:pt x="2664" y="3212"/>
                    <a:pt x="2665" y="3115"/>
                  </a:cubicBezTo>
                  <a:cubicBezTo>
                    <a:pt x="2670" y="3017"/>
                    <a:pt x="2659" y="2920"/>
                    <a:pt x="2634" y="2825"/>
                  </a:cubicBezTo>
                  <a:cubicBezTo>
                    <a:pt x="2610" y="2733"/>
                    <a:pt x="2571" y="2643"/>
                    <a:pt x="2520" y="2561"/>
                  </a:cubicBezTo>
                  <a:cubicBezTo>
                    <a:pt x="2507" y="2541"/>
                    <a:pt x="2493" y="2521"/>
                    <a:pt x="2478" y="2502"/>
                  </a:cubicBezTo>
                  <a:cubicBezTo>
                    <a:pt x="2464" y="2484"/>
                    <a:pt x="2448" y="2464"/>
                    <a:pt x="2433" y="2447"/>
                  </a:cubicBezTo>
                  <a:cubicBezTo>
                    <a:pt x="2418" y="2428"/>
                    <a:pt x="2400" y="2412"/>
                    <a:pt x="2383" y="2396"/>
                  </a:cubicBezTo>
                  <a:cubicBezTo>
                    <a:pt x="2365" y="2380"/>
                    <a:pt x="2349" y="2363"/>
                    <a:pt x="2331" y="2350"/>
                  </a:cubicBezTo>
                  <a:cubicBezTo>
                    <a:pt x="2313" y="2337"/>
                    <a:pt x="2294" y="2323"/>
                    <a:pt x="2276" y="2309"/>
                  </a:cubicBezTo>
                  <a:cubicBezTo>
                    <a:pt x="2257" y="2297"/>
                    <a:pt x="2238" y="2285"/>
                    <a:pt x="2219" y="2274"/>
                  </a:cubicBezTo>
                  <a:cubicBezTo>
                    <a:pt x="2209" y="2269"/>
                    <a:pt x="2201" y="2261"/>
                    <a:pt x="2191" y="2258"/>
                  </a:cubicBezTo>
                  <a:cubicBezTo>
                    <a:pt x="2181" y="2253"/>
                    <a:pt x="2171" y="2248"/>
                    <a:pt x="2161" y="2243"/>
                  </a:cubicBezTo>
                  <a:cubicBezTo>
                    <a:pt x="2141" y="2233"/>
                    <a:pt x="2122" y="2224"/>
                    <a:pt x="2102" y="2216"/>
                  </a:cubicBezTo>
                  <a:cubicBezTo>
                    <a:pt x="1960" y="2159"/>
                    <a:pt x="1821" y="2137"/>
                    <a:pt x="1694" y="2132"/>
                  </a:cubicBezTo>
                  <a:cubicBezTo>
                    <a:pt x="1681" y="2132"/>
                    <a:pt x="1668" y="2132"/>
                    <a:pt x="1655" y="2132"/>
                  </a:cubicBezTo>
                  <a:cubicBezTo>
                    <a:pt x="1542" y="2132"/>
                    <a:pt x="1439" y="2145"/>
                    <a:pt x="1342" y="2167"/>
                  </a:cubicBezTo>
                  <a:cubicBezTo>
                    <a:pt x="1289" y="2179"/>
                    <a:pt x="1237" y="2194"/>
                    <a:pt x="1189" y="2210"/>
                  </a:cubicBezTo>
                  <a:cubicBezTo>
                    <a:pt x="1165" y="2217"/>
                    <a:pt x="1140" y="2227"/>
                    <a:pt x="1118" y="2237"/>
                  </a:cubicBezTo>
                  <a:cubicBezTo>
                    <a:pt x="1106" y="2240"/>
                    <a:pt x="1095" y="2245"/>
                    <a:pt x="1082" y="2250"/>
                  </a:cubicBezTo>
                  <a:cubicBezTo>
                    <a:pt x="1073" y="2255"/>
                    <a:pt x="1061" y="2259"/>
                    <a:pt x="1050" y="2265"/>
                  </a:cubicBezTo>
                  <a:cubicBezTo>
                    <a:pt x="967" y="2302"/>
                    <a:pt x="893" y="2344"/>
                    <a:pt x="829" y="2385"/>
                  </a:cubicBezTo>
                  <a:cubicBezTo>
                    <a:pt x="797" y="2405"/>
                    <a:pt x="768" y="2427"/>
                    <a:pt x="738" y="2447"/>
                  </a:cubicBezTo>
                  <a:cubicBezTo>
                    <a:pt x="710" y="2468"/>
                    <a:pt x="683" y="2487"/>
                    <a:pt x="659" y="2507"/>
                  </a:cubicBezTo>
                  <a:cubicBezTo>
                    <a:pt x="634" y="2528"/>
                    <a:pt x="611" y="2546"/>
                    <a:pt x="590" y="2565"/>
                  </a:cubicBezTo>
                  <a:cubicBezTo>
                    <a:pt x="580" y="2575"/>
                    <a:pt x="569" y="2584"/>
                    <a:pt x="559" y="2593"/>
                  </a:cubicBezTo>
                  <a:cubicBezTo>
                    <a:pt x="550" y="2603"/>
                    <a:pt x="541" y="2610"/>
                    <a:pt x="531" y="2620"/>
                  </a:cubicBezTo>
                  <a:lnTo>
                    <a:pt x="531" y="2619"/>
                  </a:lnTo>
                  <a:cubicBezTo>
                    <a:pt x="539" y="2548"/>
                    <a:pt x="547" y="2476"/>
                    <a:pt x="558" y="2410"/>
                  </a:cubicBezTo>
                  <a:cubicBezTo>
                    <a:pt x="568" y="2341"/>
                    <a:pt x="576" y="2275"/>
                    <a:pt x="585" y="2211"/>
                  </a:cubicBezTo>
                  <a:cubicBezTo>
                    <a:pt x="603" y="2082"/>
                    <a:pt x="619" y="1959"/>
                    <a:pt x="633" y="1845"/>
                  </a:cubicBezTo>
                  <a:cubicBezTo>
                    <a:pt x="639" y="1787"/>
                    <a:pt x="644" y="1730"/>
                    <a:pt x="646" y="1676"/>
                  </a:cubicBezTo>
                  <a:cubicBezTo>
                    <a:pt x="649" y="1622"/>
                    <a:pt x="652" y="1568"/>
                    <a:pt x="651" y="1519"/>
                  </a:cubicBezTo>
                  <a:cubicBezTo>
                    <a:pt x="647" y="1428"/>
                    <a:pt x="647" y="1341"/>
                    <a:pt x="644" y="1259"/>
                  </a:cubicBezTo>
                  <a:cubicBezTo>
                    <a:pt x="641" y="1176"/>
                    <a:pt x="638" y="1100"/>
                    <a:pt x="634" y="1029"/>
                  </a:cubicBezTo>
                  <a:cubicBezTo>
                    <a:pt x="626" y="885"/>
                    <a:pt x="618" y="762"/>
                    <a:pt x="608" y="654"/>
                  </a:cubicBezTo>
                  <a:cubicBezTo>
                    <a:pt x="602" y="601"/>
                    <a:pt x="597" y="551"/>
                    <a:pt x="591" y="505"/>
                  </a:cubicBezTo>
                  <a:cubicBezTo>
                    <a:pt x="586" y="460"/>
                    <a:pt x="580" y="418"/>
                    <a:pt x="572" y="380"/>
                  </a:cubicBezTo>
                  <a:cubicBezTo>
                    <a:pt x="559" y="304"/>
                    <a:pt x="547" y="242"/>
                    <a:pt x="531" y="192"/>
                  </a:cubicBezTo>
                  <a:cubicBezTo>
                    <a:pt x="483" y="41"/>
                    <a:pt x="422" y="1"/>
                    <a:pt x="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" name="Google Shape;177;p8"/>
          <p:cNvGrpSpPr/>
          <p:nvPr/>
        </p:nvGrpSpPr>
        <p:grpSpPr>
          <a:xfrm>
            <a:off x="991251" y="4086607"/>
            <a:ext cx="1185787" cy="866810"/>
            <a:chOff x="1417700" y="2781300"/>
            <a:chExt cx="1015750" cy="742450"/>
          </a:xfrm>
        </p:grpSpPr>
        <p:sp>
          <p:nvSpPr>
            <p:cNvPr id="178" name="Google Shape;178;p8"/>
            <p:cNvSpPr/>
            <p:nvPr/>
          </p:nvSpPr>
          <p:spPr>
            <a:xfrm>
              <a:off x="1417700" y="2781300"/>
              <a:ext cx="1015750" cy="732250"/>
            </a:xfrm>
            <a:custGeom>
              <a:avLst/>
              <a:gdLst/>
              <a:ahLst/>
              <a:cxnLst/>
              <a:rect l="l" t="t" r="r" b="b"/>
              <a:pathLst>
                <a:path w="40630" h="29290" extrusionOk="0">
                  <a:moveTo>
                    <a:pt x="11062" y="0"/>
                  </a:moveTo>
                  <a:cubicBezTo>
                    <a:pt x="9947" y="0"/>
                    <a:pt x="9469" y="85"/>
                    <a:pt x="9263" y="269"/>
                  </a:cubicBezTo>
                  <a:cubicBezTo>
                    <a:pt x="9255" y="253"/>
                    <a:pt x="9246" y="237"/>
                    <a:pt x="9234" y="221"/>
                  </a:cubicBezTo>
                  <a:cubicBezTo>
                    <a:pt x="9231" y="217"/>
                    <a:pt x="9227" y="215"/>
                    <a:pt x="9222" y="215"/>
                  </a:cubicBezTo>
                  <a:cubicBezTo>
                    <a:pt x="9063" y="215"/>
                    <a:pt x="7774" y="1835"/>
                    <a:pt x="7235" y="2246"/>
                  </a:cubicBezTo>
                  <a:cubicBezTo>
                    <a:pt x="5953" y="3221"/>
                    <a:pt x="4706" y="3694"/>
                    <a:pt x="3879" y="4278"/>
                  </a:cubicBezTo>
                  <a:cubicBezTo>
                    <a:pt x="894" y="6385"/>
                    <a:pt x="694" y="6508"/>
                    <a:pt x="1222" y="7207"/>
                  </a:cubicBezTo>
                  <a:cubicBezTo>
                    <a:pt x="945" y="7337"/>
                    <a:pt x="903" y="7514"/>
                    <a:pt x="910" y="7754"/>
                  </a:cubicBezTo>
                  <a:cubicBezTo>
                    <a:pt x="911" y="7798"/>
                    <a:pt x="946" y="7841"/>
                    <a:pt x="1013" y="7880"/>
                  </a:cubicBezTo>
                  <a:cubicBezTo>
                    <a:pt x="985" y="7938"/>
                    <a:pt x="956" y="8001"/>
                    <a:pt x="927" y="8073"/>
                  </a:cubicBezTo>
                  <a:cubicBezTo>
                    <a:pt x="860" y="8243"/>
                    <a:pt x="792" y="8453"/>
                    <a:pt x="726" y="8696"/>
                  </a:cubicBezTo>
                  <a:cubicBezTo>
                    <a:pt x="660" y="8941"/>
                    <a:pt x="598" y="9220"/>
                    <a:pt x="537" y="9528"/>
                  </a:cubicBezTo>
                  <a:cubicBezTo>
                    <a:pt x="292" y="10763"/>
                    <a:pt x="96" y="12481"/>
                    <a:pt x="19" y="14372"/>
                  </a:cubicBezTo>
                  <a:cubicBezTo>
                    <a:pt x="8" y="14648"/>
                    <a:pt x="2" y="14929"/>
                    <a:pt x="1" y="15212"/>
                  </a:cubicBezTo>
                  <a:cubicBezTo>
                    <a:pt x="2" y="15495"/>
                    <a:pt x="6" y="15781"/>
                    <a:pt x="13" y="16070"/>
                  </a:cubicBezTo>
                  <a:cubicBezTo>
                    <a:pt x="17" y="16214"/>
                    <a:pt x="21" y="16359"/>
                    <a:pt x="27" y="16504"/>
                  </a:cubicBezTo>
                  <a:cubicBezTo>
                    <a:pt x="33" y="16649"/>
                    <a:pt x="40" y="16794"/>
                    <a:pt x="48" y="16939"/>
                  </a:cubicBezTo>
                  <a:cubicBezTo>
                    <a:pt x="62" y="17230"/>
                    <a:pt x="78" y="17521"/>
                    <a:pt x="98" y="17813"/>
                  </a:cubicBezTo>
                  <a:cubicBezTo>
                    <a:pt x="118" y="18105"/>
                    <a:pt x="139" y="18396"/>
                    <a:pt x="159" y="18687"/>
                  </a:cubicBezTo>
                  <a:cubicBezTo>
                    <a:pt x="170" y="18832"/>
                    <a:pt x="180" y="18977"/>
                    <a:pt x="190" y="19122"/>
                  </a:cubicBezTo>
                  <a:cubicBezTo>
                    <a:pt x="201" y="19267"/>
                    <a:pt x="212" y="19411"/>
                    <a:pt x="223" y="19555"/>
                  </a:cubicBezTo>
                  <a:cubicBezTo>
                    <a:pt x="247" y="19842"/>
                    <a:pt x="265" y="20126"/>
                    <a:pt x="284" y="20410"/>
                  </a:cubicBezTo>
                  <a:cubicBezTo>
                    <a:pt x="306" y="20692"/>
                    <a:pt x="323" y="20972"/>
                    <a:pt x="338" y="21248"/>
                  </a:cubicBezTo>
                  <a:cubicBezTo>
                    <a:pt x="543" y="25015"/>
                    <a:pt x="903" y="28036"/>
                    <a:pt x="1058" y="28036"/>
                  </a:cubicBezTo>
                  <a:cubicBezTo>
                    <a:pt x="1058" y="28036"/>
                    <a:pt x="1059" y="28036"/>
                    <a:pt x="1059" y="28036"/>
                  </a:cubicBezTo>
                  <a:cubicBezTo>
                    <a:pt x="1477" y="28006"/>
                    <a:pt x="1386" y="27612"/>
                    <a:pt x="1369" y="27159"/>
                  </a:cubicBezTo>
                  <a:lnTo>
                    <a:pt x="1369" y="27159"/>
                  </a:lnTo>
                  <a:cubicBezTo>
                    <a:pt x="1456" y="27560"/>
                    <a:pt x="1584" y="27861"/>
                    <a:pt x="1761" y="27861"/>
                  </a:cubicBezTo>
                  <a:cubicBezTo>
                    <a:pt x="1765" y="27861"/>
                    <a:pt x="1769" y="27861"/>
                    <a:pt x="1772" y="27861"/>
                  </a:cubicBezTo>
                  <a:cubicBezTo>
                    <a:pt x="1807" y="27859"/>
                    <a:pt x="1784" y="27607"/>
                    <a:pt x="1727" y="27210"/>
                  </a:cubicBezTo>
                  <a:cubicBezTo>
                    <a:pt x="1668" y="26812"/>
                    <a:pt x="1586" y="26270"/>
                    <a:pt x="1496" y="25683"/>
                  </a:cubicBezTo>
                  <a:cubicBezTo>
                    <a:pt x="1450" y="25390"/>
                    <a:pt x="1409" y="25087"/>
                    <a:pt x="1366" y="24785"/>
                  </a:cubicBezTo>
                  <a:cubicBezTo>
                    <a:pt x="1324" y="24484"/>
                    <a:pt x="1281" y="24185"/>
                    <a:pt x="1249" y="23901"/>
                  </a:cubicBezTo>
                  <a:cubicBezTo>
                    <a:pt x="1183" y="23335"/>
                    <a:pt x="1130" y="22831"/>
                    <a:pt x="1125" y="22497"/>
                  </a:cubicBezTo>
                  <a:cubicBezTo>
                    <a:pt x="1120" y="22304"/>
                    <a:pt x="1118" y="22114"/>
                    <a:pt x="1117" y="21926"/>
                  </a:cubicBezTo>
                  <a:cubicBezTo>
                    <a:pt x="1117" y="21832"/>
                    <a:pt x="1115" y="21740"/>
                    <a:pt x="1115" y="21646"/>
                  </a:cubicBezTo>
                  <a:cubicBezTo>
                    <a:pt x="1117" y="21554"/>
                    <a:pt x="1118" y="21462"/>
                    <a:pt x="1119" y="21370"/>
                  </a:cubicBezTo>
                  <a:cubicBezTo>
                    <a:pt x="1126" y="21004"/>
                    <a:pt x="1135" y="20648"/>
                    <a:pt x="1150" y="20301"/>
                  </a:cubicBezTo>
                  <a:cubicBezTo>
                    <a:pt x="1167" y="19954"/>
                    <a:pt x="1188" y="19618"/>
                    <a:pt x="1210" y="19291"/>
                  </a:cubicBezTo>
                  <a:cubicBezTo>
                    <a:pt x="1221" y="19126"/>
                    <a:pt x="1233" y="18965"/>
                    <a:pt x="1248" y="18805"/>
                  </a:cubicBezTo>
                  <a:cubicBezTo>
                    <a:pt x="1262" y="18646"/>
                    <a:pt x="1275" y="18490"/>
                    <a:pt x="1289" y="18334"/>
                  </a:cubicBezTo>
                  <a:cubicBezTo>
                    <a:pt x="1302" y="18180"/>
                    <a:pt x="1317" y="18026"/>
                    <a:pt x="1330" y="17878"/>
                  </a:cubicBezTo>
                  <a:cubicBezTo>
                    <a:pt x="1344" y="17728"/>
                    <a:pt x="1360" y="17579"/>
                    <a:pt x="1375" y="17434"/>
                  </a:cubicBezTo>
                  <a:cubicBezTo>
                    <a:pt x="1404" y="17143"/>
                    <a:pt x="1432" y="16861"/>
                    <a:pt x="1458" y="16587"/>
                  </a:cubicBezTo>
                  <a:cubicBezTo>
                    <a:pt x="1484" y="16313"/>
                    <a:pt x="1511" y="16047"/>
                    <a:pt x="1532" y="15791"/>
                  </a:cubicBezTo>
                  <a:cubicBezTo>
                    <a:pt x="1553" y="15533"/>
                    <a:pt x="1568" y="15285"/>
                    <a:pt x="1584" y="15043"/>
                  </a:cubicBezTo>
                  <a:cubicBezTo>
                    <a:pt x="1609" y="14605"/>
                    <a:pt x="1630" y="14194"/>
                    <a:pt x="1657" y="13807"/>
                  </a:cubicBezTo>
                  <a:cubicBezTo>
                    <a:pt x="1683" y="13420"/>
                    <a:pt x="1708" y="13056"/>
                    <a:pt x="1730" y="12716"/>
                  </a:cubicBezTo>
                  <a:cubicBezTo>
                    <a:pt x="1783" y="12036"/>
                    <a:pt x="1823" y="11446"/>
                    <a:pt x="1865" y="10936"/>
                  </a:cubicBezTo>
                  <a:cubicBezTo>
                    <a:pt x="1885" y="10682"/>
                    <a:pt x="1901" y="10445"/>
                    <a:pt x="1915" y="10227"/>
                  </a:cubicBezTo>
                  <a:cubicBezTo>
                    <a:pt x="1931" y="10010"/>
                    <a:pt x="1945" y="9811"/>
                    <a:pt x="1956" y="9628"/>
                  </a:cubicBezTo>
                  <a:cubicBezTo>
                    <a:pt x="1979" y="9262"/>
                    <a:pt x="1985" y="8962"/>
                    <a:pt x="1985" y="8716"/>
                  </a:cubicBezTo>
                  <a:cubicBezTo>
                    <a:pt x="1985" y="8465"/>
                    <a:pt x="1972" y="8271"/>
                    <a:pt x="1944" y="8119"/>
                  </a:cubicBezTo>
                  <a:lnTo>
                    <a:pt x="1944" y="8119"/>
                  </a:lnTo>
                  <a:cubicBezTo>
                    <a:pt x="2173" y="8153"/>
                    <a:pt x="2436" y="8184"/>
                    <a:pt x="2732" y="8211"/>
                  </a:cubicBezTo>
                  <a:cubicBezTo>
                    <a:pt x="3112" y="8245"/>
                    <a:pt x="3545" y="8280"/>
                    <a:pt x="4021" y="8307"/>
                  </a:cubicBezTo>
                  <a:cubicBezTo>
                    <a:pt x="5930" y="8417"/>
                    <a:pt x="8552" y="8464"/>
                    <a:pt x="11426" y="8473"/>
                  </a:cubicBezTo>
                  <a:cubicBezTo>
                    <a:pt x="11470" y="8473"/>
                    <a:pt x="11513" y="8473"/>
                    <a:pt x="11557" y="8473"/>
                  </a:cubicBezTo>
                  <a:cubicBezTo>
                    <a:pt x="11935" y="8473"/>
                    <a:pt x="12319" y="8469"/>
                    <a:pt x="12705" y="8463"/>
                  </a:cubicBezTo>
                  <a:cubicBezTo>
                    <a:pt x="13136" y="8458"/>
                    <a:pt x="13571" y="8449"/>
                    <a:pt x="14009" y="8437"/>
                  </a:cubicBezTo>
                  <a:cubicBezTo>
                    <a:pt x="14446" y="8425"/>
                    <a:pt x="14887" y="8412"/>
                    <a:pt x="15330" y="8399"/>
                  </a:cubicBezTo>
                  <a:cubicBezTo>
                    <a:pt x="15772" y="8384"/>
                    <a:pt x="16217" y="8368"/>
                    <a:pt x="16661" y="8353"/>
                  </a:cubicBezTo>
                  <a:cubicBezTo>
                    <a:pt x="17105" y="8339"/>
                    <a:pt x="17549" y="8325"/>
                    <a:pt x="17991" y="8310"/>
                  </a:cubicBezTo>
                  <a:cubicBezTo>
                    <a:pt x="18214" y="8303"/>
                    <a:pt x="18434" y="8297"/>
                    <a:pt x="18655" y="8290"/>
                  </a:cubicBezTo>
                  <a:cubicBezTo>
                    <a:pt x="18875" y="8285"/>
                    <a:pt x="19095" y="8280"/>
                    <a:pt x="19315" y="8274"/>
                  </a:cubicBezTo>
                  <a:cubicBezTo>
                    <a:pt x="19753" y="8265"/>
                    <a:pt x="20188" y="8255"/>
                    <a:pt x="20620" y="8249"/>
                  </a:cubicBezTo>
                  <a:cubicBezTo>
                    <a:pt x="20949" y="8246"/>
                    <a:pt x="21275" y="8245"/>
                    <a:pt x="21600" y="8245"/>
                  </a:cubicBezTo>
                  <a:cubicBezTo>
                    <a:pt x="21700" y="8245"/>
                    <a:pt x="21800" y="8245"/>
                    <a:pt x="21899" y="8245"/>
                  </a:cubicBezTo>
                  <a:cubicBezTo>
                    <a:pt x="24783" y="8260"/>
                    <a:pt x="27389" y="8314"/>
                    <a:pt x="29275" y="8345"/>
                  </a:cubicBezTo>
                  <a:cubicBezTo>
                    <a:pt x="29747" y="8353"/>
                    <a:pt x="30173" y="8357"/>
                    <a:pt x="30548" y="8361"/>
                  </a:cubicBezTo>
                  <a:cubicBezTo>
                    <a:pt x="30775" y="8364"/>
                    <a:pt x="30983" y="8365"/>
                    <a:pt x="31170" y="8365"/>
                  </a:cubicBezTo>
                  <a:cubicBezTo>
                    <a:pt x="31292" y="8365"/>
                    <a:pt x="31406" y="8365"/>
                    <a:pt x="31509" y="8363"/>
                  </a:cubicBezTo>
                  <a:cubicBezTo>
                    <a:pt x="32038" y="8358"/>
                    <a:pt x="32331" y="8339"/>
                    <a:pt x="32334" y="8298"/>
                  </a:cubicBezTo>
                  <a:cubicBezTo>
                    <a:pt x="32360" y="7880"/>
                    <a:pt x="31739" y="7909"/>
                    <a:pt x="31045" y="7855"/>
                  </a:cubicBezTo>
                  <a:cubicBezTo>
                    <a:pt x="31685" y="7831"/>
                    <a:pt x="32174" y="7748"/>
                    <a:pt x="32186" y="7565"/>
                  </a:cubicBezTo>
                  <a:cubicBezTo>
                    <a:pt x="32189" y="7521"/>
                    <a:pt x="31566" y="7505"/>
                    <a:pt x="30647" y="7505"/>
                  </a:cubicBezTo>
                  <a:cubicBezTo>
                    <a:pt x="30111" y="7505"/>
                    <a:pt x="29473" y="7511"/>
                    <a:pt x="28801" y="7519"/>
                  </a:cubicBezTo>
                  <a:cubicBezTo>
                    <a:pt x="27889" y="7531"/>
                    <a:pt x="26914" y="7546"/>
                    <a:pt x="26036" y="7558"/>
                  </a:cubicBezTo>
                  <a:cubicBezTo>
                    <a:pt x="25660" y="7563"/>
                    <a:pt x="25303" y="7566"/>
                    <a:pt x="24976" y="7566"/>
                  </a:cubicBezTo>
                  <a:cubicBezTo>
                    <a:pt x="24541" y="7566"/>
                    <a:pt x="24161" y="7561"/>
                    <a:pt x="23866" y="7551"/>
                  </a:cubicBezTo>
                  <a:cubicBezTo>
                    <a:pt x="23570" y="7540"/>
                    <a:pt x="23276" y="7529"/>
                    <a:pt x="22989" y="7515"/>
                  </a:cubicBezTo>
                  <a:cubicBezTo>
                    <a:pt x="22700" y="7502"/>
                    <a:pt x="22415" y="7487"/>
                    <a:pt x="22132" y="7474"/>
                  </a:cubicBezTo>
                  <a:cubicBezTo>
                    <a:pt x="21571" y="7445"/>
                    <a:pt x="21023" y="7413"/>
                    <a:pt x="20489" y="7379"/>
                  </a:cubicBezTo>
                  <a:cubicBezTo>
                    <a:pt x="19956" y="7347"/>
                    <a:pt x="19438" y="7314"/>
                    <a:pt x="18933" y="7277"/>
                  </a:cubicBezTo>
                  <a:cubicBezTo>
                    <a:pt x="18428" y="7243"/>
                    <a:pt x="17937" y="7207"/>
                    <a:pt x="17462" y="7174"/>
                  </a:cubicBezTo>
                  <a:cubicBezTo>
                    <a:pt x="16508" y="7103"/>
                    <a:pt x="15609" y="7044"/>
                    <a:pt x="14761" y="6988"/>
                  </a:cubicBezTo>
                  <a:cubicBezTo>
                    <a:pt x="14337" y="6964"/>
                    <a:pt x="13925" y="6943"/>
                    <a:pt x="13529" y="6926"/>
                  </a:cubicBezTo>
                  <a:cubicBezTo>
                    <a:pt x="13129" y="6908"/>
                    <a:pt x="12744" y="6894"/>
                    <a:pt x="12371" y="6889"/>
                  </a:cubicBezTo>
                  <a:cubicBezTo>
                    <a:pt x="11694" y="6880"/>
                    <a:pt x="11056" y="6868"/>
                    <a:pt x="10456" y="6862"/>
                  </a:cubicBezTo>
                  <a:cubicBezTo>
                    <a:pt x="9856" y="6856"/>
                    <a:pt x="9293" y="6851"/>
                    <a:pt x="8766" y="6845"/>
                  </a:cubicBezTo>
                  <a:cubicBezTo>
                    <a:pt x="8218" y="6844"/>
                    <a:pt x="7708" y="6842"/>
                    <a:pt x="7234" y="6842"/>
                  </a:cubicBezTo>
                  <a:cubicBezTo>
                    <a:pt x="6795" y="6842"/>
                    <a:pt x="6386" y="6843"/>
                    <a:pt x="6005" y="6849"/>
                  </a:cubicBezTo>
                  <a:cubicBezTo>
                    <a:pt x="5608" y="6854"/>
                    <a:pt x="5243" y="6858"/>
                    <a:pt x="4906" y="6863"/>
                  </a:cubicBezTo>
                  <a:cubicBezTo>
                    <a:pt x="4570" y="6869"/>
                    <a:pt x="4260" y="6879"/>
                    <a:pt x="3977" y="6886"/>
                  </a:cubicBezTo>
                  <a:cubicBezTo>
                    <a:pt x="3482" y="6905"/>
                    <a:pt x="3068" y="6922"/>
                    <a:pt x="2719" y="6949"/>
                  </a:cubicBezTo>
                  <a:cubicBezTo>
                    <a:pt x="3272" y="6664"/>
                    <a:pt x="3926" y="6241"/>
                    <a:pt x="4593" y="5734"/>
                  </a:cubicBezTo>
                  <a:cubicBezTo>
                    <a:pt x="5505" y="5041"/>
                    <a:pt x="6322" y="4018"/>
                    <a:pt x="7178" y="3252"/>
                  </a:cubicBezTo>
                  <a:cubicBezTo>
                    <a:pt x="8306" y="2243"/>
                    <a:pt x="9267" y="1385"/>
                    <a:pt x="9606" y="985"/>
                  </a:cubicBezTo>
                  <a:cubicBezTo>
                    <a:pt x="10942" y="1404"/>
                    <a:pt x="14863" y="1789"/>
                    <a:pt x="19440" y="1997"/>
                  </a:cubicBezTo>
                  <a:cubicBezTo>
                    <a:pt x="20637" y="2052"/>
                    <a:pt x="21883" y="2067"/>
                    <a:pt x="23143" y="2067"/>
                  </a:cubicBezTo>
                  <a:cubicBezTo>
                    <a:pt x="24741" y="2067"/>
                    <a:pt x="26362" y="2043"/>
                    <a:pt x="27934" y="2043"/>
                  </a:cubicBezTo>
                  <a:cubicBezTo>
                    <a:pt x="28562" y="2043"/>
                    <a:pt x="29183" y="2047"/>
                    <a:pt x="29791" y="2058"/>
                  </a:cubicBezTo>
                  <a:cubicBezTo>
                    <a:pt x="33200" y="2119"/>
                    <a:pt x="36216" y="2174"/>
                    <a:pt x="38088" y="2174"/>
                  </a:cubicBezTo>
                  <a:cubicBezTo>
                    <a:pt x="38643" y="2174"/>
                    <a:pt x="39097" y="2170"/>
                    <a:pt x="39432" y="2159"/>
                  </a:cubicBezTo>
                  <a:lnTo>
                    <a:pt x="39432" y="2159"/>
                  </a:lnTo>
                  <a:cubicBezTo>
                    <a:pt x="39169" y="2449"/>
                    <a:pt x="38440" y="3712"/>
                    <a:pt x="38072" y="4070"/>
                  </a:cubicBezTo>
                  <a:cubicBezTo>
                    <a:pt x="37084" y="5028"/>
                    <a:pt x="36036" y="5517"/>
                    <a:pt x="35388" y="6095"/>
                  </a:cubicBezTo>
                  <a:cubicBezTo>
                    <a:pt x="33825" y="7490"/>
                    <a:pt x="33239" y="8003"/>
                    <a:pt x="33206" y="8383"/>
                  </a:cubicBezTo>
                  <a:cubicBezTo>
                    <a:pt x="33086" y="8415"/>
                    <a:pt x="32986" y="8615"/>
                    <a:pt x="32908" y="8951"/>
                  </a:cubicBezTo>
                  <a:cubicBezTo>
                    <a:pt x="32865" y="9130"/>
                    <a:pt x="32829" y="9351"/>
                    <a:pt x="32797" y="9604"/>
                  </a:cubicBezTo>
                  <a:cubicBezTo>
                    <a:pt x="32766" y="9859"/>
                    <a:pt x="32737" y="10147"/>
                    <a:pt x="32716" y="10466"/>
                  </a:cubicBezTo>
                  <a:cubicBezTo>
                    <a:pt x="32629" y="11736"/>
                    <a:pt x="32610" y="13479"/>
                    <a:pt x="32641" y="15387"/>
                  </a:cubicBezTo>
                  <a:cubicBezTo>
                    <a:pt x="32645" y="15666"/>
                    <a:pt x="32653" y="15950"/>
                    <a:pt x="32666" y="16234"/>
                  </a:cubicBezTo>
                  <a:cubicBezTo>
                    <a:pt x="32677" y="16520"/>
                    <a:pt x="32691" y="16809"/>
                    <a:pt x="32709" y="17099"/>
                  </a:cubicBezTo>
                  <a:cubicBezTo>
                    <a:pt x="32728" y="17389"/>
                    <a:pt x="32747" y="17681"/>
                    <a:pt x="32765" y="17976"/>
                  </a:cubicBezTo>
                  <a:cubicBezTo>
                    <a:pt x="32787" y="18270"/>
                    <a:pt x="32808" y="18563"/>
                    <a:pt x="32830" y="18859"/>
                  </a:cubicBezTo>
                  <a:cubicBezTo>
                    <a:pt x="32850" y="19154"/>
                    <a:pt x="32872" y="19448"/>
                    <a:pt x="32892" y="19743"/>
                  </a:cubicBezTo>
                  <a:cubicBezTo>
                    <a:pt x="32901" y="19890"/>
                    <a:pt x="32911" y="20037"/>
                    <a:pt x="32921" y="20183"/>
                  </a:cubicBezTo>
                  <a:cubicBezTo>
                    <a:pt x="32930" y="20329"/>
                    <a:pt x="32938" y="20475"/>
                    <a:pt x="32947" y="20623"/>
                  </a:cubicBezTo>
                  <a:cubicBezTo>
                    <a:pt x="32963" y="20914"/>
                    <a:pt x="32979" y="21204"/>
                    <a:pt x="32991" y="21489"/>
                  </a:cubicBezTo>
                  <a:cubicBezTo>
                    <a:pt x="33002" y="21777"/>
                    <a:pt x="33010" y="22060"/>
                    <a:pt x="33013" y="22341"/>
                  </a:cubicBezTo>
                  <a:cubicBezTo>
                    <a:pt x="33075" y="26176"/>
                    <a:pt x="32963" y="29278"/>
                    <a:pt x="33129" y="29288"/>
                  </a:cubicBezTo>
                  <a:cubicBezTo>
                    <a:pt x="33143" y="29289"/>
                    <a:pt x="33156" y="29290"/>
                    <a:pt x="33168" y="29290"/>
                  </a:cubicBezTo>
                  <a:cubicBezTo>
                    <a:pt x="33545" y="29290"/>
                    <a:pt x="33509" y="28887"/>
                    <a:pt x="33549" y="28440"/>
                  </a:cubicBezTo>
                  <a:cubicBezTo>
                    <a:pt x="33585" y="28867"/>
                    <a:pt x="33676" y="29197"/>
                    <a:pt x="33859" y="29209"/>
                  </a:cubicBezTo>
                  <a:cubicBezTo>
                    <a:pt x="33859" y="29209"/>
                    <a:pt x="33859" y="29209"/>
                    <a:pt x="33859" y="29209"/>
                  </a:cubicBezTo>
                  <a:cubicBezTo>
                    <a:pt x="33900" y="29209"/>
                    <a:pt x="33907" y="28843"/>
                    <a:pt x="33894" y="28293"/>
                  </a:cubicBezTo>
                  <a:lnTo>
                    <a:pt x="33894" y="28293"/>
                  </a:lnTo>
                  <a:cubicBezTo>
                    <a:pt x="33941" y="28376"/>
                    <a:pt x="34009" y="28471"/>
                    <a:pt x="34091" y="28579"/>
                  </a:cubicBezTo>
                  <a:cubicBezTo>
                    <a:pt x="34184" y="28704"/>
                    <a:pt x="34337" y="28761"/>
                    <a:pt x="34530" y="28761"/>
                  </a:cubicBezTo>
                  <a:cubicBezTo>
                    <a:pt x="34995" y="28761"/>
                    <a:pt x="35697" y="28431"/>
                    <a:pt x="36391" y="27909"/>
                  </a:cubicBezTo>
                  <a:cubicBezTo>
                    <a:pt x="36965" y="27477"/>
                    <a:pt x="37410" y="26744"/>
                    <a:pt x="37928" y="26239"/>
                  </a:cubicBezTo>
                  <a:cubicBezTo>
                    <a:pt x="38816" y="25374"/>
                    <a:pt x="39536" y="24680"/>
                    <a:pt x="39439" y="24551"/>
                  </a:cubicBezTo>
                  <a:cubicBezTo>
                    <a:pt x="39315" y="24386"/>
                    <a:pt x="39236" y="24334"/>
                    <a:pt x="39173" y="24334"/>
                  </a:cubicBezTo>
                  <a:cubicBezTo>
                    <a:pt x="39108" y="24334"/>
                    <a:pt x="39060" y="24387"/>
                    <a:pt x="38996" y="24428"/>
                  </a:cubicBezTo>
                  <a:cubicBezTo>
                    <a:pt x="39067" y="24296"/>
                    <a:pt x="39082" y="24144"/>
                    <a:pt x="38972" y="23999"/>
                  </a:cubicBezTo>
                  <a:cubicBezTo>
                    <a:pt x="38968" y="23994"/>
                    <a:pt x="38963" y="23992"/>
                    <a:pt x="38957" y="23992"/>
                  </a:cubicBezTo>
                  <a:cubicBezTo>
                    <a:pt x="38822" y="23992"/>
                    <a:pt x="38136" y="25131"/>
                    <a:pt x="37801" y="25383"/>
                  </a:cubicBezTo>
                  <a:cubicBezTo>
                    <a:pt x="36993" y="25991"/>
                    <a:pt x="36125" y="26169"/>
                    <a:pt x="35596" y="26522"/>
                  </a:cubicBezTo>
                  <a:cubicBezTo>
                    <a:pt x="34565" y="27210"/>
                    <a:pt x="34053" y="27547"/>
                    <a:pt x="33882" y="27822"/>
                  </a:cubicBezTo>
                  <a:cubicBezTo>
                    <a:pt x="33873" y="27551"/>
                    <a:pt x="33861" y="27254"/>
                    <a:pt x="33848" y="26948"/>
                  </a:cubicBezTo>
                  <a:cubicBezTo>
                    <a:pt x="33821" y="26340"/>
                    <a:pt x="33791" y="25688"/>
                    <a:pt x="33764" y="25102"/>
                  </a:cubicBezTo>
                  <a:cubicBezTo>
                    <a:pt x="33738" y="24517"/>
                    <a:pt x="33727" y="23998"/>
                    <a:pt x="33736" y="23654"/>
                  </a:cubicBezTo>
                  <a:cubicBezTo>
                    <a:pt x="33764" y="22863"/>
                    <a:pt x="33805" y="22114"/>
                    <a:pt x="33857" y="21404"/>
                  </a:cubicBezTo>
                  <a:cubicBezTo>
                    <a:pt x="33881" y="21048"/>
                    <a:pt x="33908" y="20703"/>
                    <a:pt x="33936" y="20366"/>
                  </a:cubicBezTo>
                  <a:cubicBezTo>
                    <a:pt x="33964" y="20029"/>
                    <a:pt x="33993" y="19702"/>
                    <a:pt x="34020" y="19384"/>
                  </a:cubicBezTo>
                  <a:cubicBezTo>
                    <a:pt x="34077" y="18748"/>
                    <a:pt x="34124" y="18148"/>
                    <a:pt x="34167" y="17582"/>
                  </a:cubicBezTo>
                  <a:cubicBezTo>
                    <a:pt x="34186" y="17299"/>
                    <a:pt x="34203" y="17025"/>
                    <a:pt x="34214" y="16759"/>
                  </a:cubicBezTo>
                  <a:cubicBezTo>
                    <a:pt x="34226" y="16493"/>
                    <a:pt x="34236" y="16235"/>
                    <a:pt x="34236" y="15985"/>
                  </a:cubicBezTo>
                  <a:cubicBezTo>
                    <a:pt x="34237" y="15533"/>
                    <a:pt x="34240" y="15109"/>
                    <a:pt x="34238" y="14707"/>
                  </a:cubicBezTo>
                  <a:cubicBezTo>
                    <a:pt x="34236" y="14307"/>
                    <a:pt x="34235" y="13931"/>
                    <a:pt x="34233" y="13579"/>
                  </a:cubicBezTo>
                  <a:cubicBezTo>
                    <a:pt x="34222" y="12875"/>
                    <a:pt x="34214" y="12265"/>
                    <a:pt x="34195" y="11736"/>
                  </a:cubicBezTo>
                  <a:cubicBezTo>
                    <a:pt x="34187" y="11472"/>
                    <a:pt x="34178" y="11229"/>
                    <a:pt x="34168" y="11004"/>
                  </a:cubicBezTo>
                  <a:cubicBezTo>
                    <a:pt x="34157" y="10779"/>
                    <a:pt x="34146" y="10573"/>
                    <a:pt x="34134" y="10385"/>
                  </a:cubicBezTo>
                  <a:cubicBezTo>
                    <a:pt x="34108" y="10007"/>
                    <a:pt x="34081" y="9699"/>
                    <a:pt x="34044" y="9447"/>
                  </a:cubicBezTo>
                  <a:cubicBezTo>
                    <a:pt x="34020" y="9280"/>
                    <a:pt x="33994" y="9139"/>
                    <a:pt x="33964" y="9018"/>
                  </a:cubicBezTo>
                  <a:cubicBezTo>
                    <a:pt x="34519" y="8903"/>
                    <a:pt x="35412" y="8280"/>
                    <a:pt x="36298" y="7418"/>
                  </a:cubicBezTo>
                  <a:cubicBezTo>
                    <a:pt x="37001" y="6736"/>
                    <a:pt x="37557" y="5752"/>
                    <a:pt x="38197" y="5005"/>
                  </a:cubicBezTo>
                  <a:cubicBezTo>
                    <a:pt x="38594" y="4539"/>
                    <a:pt x="38965" y="4108"/>
                    <a:pt x="39270" y="3741"/>
                  </a:cubicBezTo>
                  <a:lnTo>
                    <a:pt x="39270" y="3741"/>
                  </a:lnTo>
                  <a:cubicBezTo>
                    <a:pt x="39007" y="5025"/>
                    <a:pt x="38835" y="7341"/>
                    <a:pt x="38796" y="9962"/>
                  </a:cubicBezTo>
                  <a:cubicBezTo>
                    <a:pt x="38761" y="12300"/>
                    <a:pt x="39040" y="14899"/>
                    <a:pt x="39096" y="17241"/>
                  </a:cubicBezTo>
                  <a:cubicBezTo>
                    <a:pt x="39190" y="21247"/>
                    <a:pt x="39264" y="24480"/>
                    <a:pt x="39427" y="24482"/>
                  </a:cubicBezTo>
                  <a:cubicBezTo>
                    <a:pt x="39430" y="24482"/>
                    <a:pt x="39434" y="24482"/>
                    <a:pt x="39437" y="24482"/>
                  </a:cubicBezTo>
                  <a:cubicBezTo>
                    <a:pt x="39843" y="24482"/>
                    <a:pt x="39787" y="24056"/>
                    <a:pt x="39806" y="23578"/>
                  </a:cubicBezTo>
                  <a:lnTo>
                    <a:pt x="39806" y="23578"/>
                  </a:lnTo>
                  <a:cubicBezTo>
                    <a:pt x="39861" y="24019"/>
                    <a:pt x="39968" y="24357"/>
                    <a:pt x="40151" y="24359"/>
                  </a:cubicBezTo>
                  <a:cubicBezTo>
                    <a:pt x="40151" y="24359"/>
                    <a:pt x="40151" y="24359"/>
                    <a:pt x="40151" y="24359"/>
                  </a:cubicBezTo>
                  <a:cubicBezTo>
                    <a:pt x="40293" y="24359"/>
                    <a:pt x="39815" y="20027"/>
                    <a:pt x="39837" y="18598"/>
                  </a:cubicBezTo>
                  <a:cubicBezTo>
                    <a:pt x="39881" y="15310"/>
                    <a:pt x="40300" y="12707"/>
                    <a:pt x="40367" y="10638"/>
                  </a:cubicBezTo>
                  <a:cubicBezTo>
                    <a:pt x="40581" y="4048"/>
                    <a:pt x="40630" y="2908"/>
                    <a:pt x="40033" y="2719"/>
                  </a:cubicBezTo>
                  <a:cubicBezTo>
                    <a:pt x="40069" y="2651"/>
                    <a:pt x="40079" y="2603"/>
                    <a:pt x="40059" y="2583"/>
                  </a:cubicBezTo>
                  <a:cubicBezTo>
                    <a:pt x="39940" y="2460"/>
                    <a:pt x="39856" y="2416"/>
                    <a:pt x="39787" y="2416"/>
                  </a:cubicBezTo>
                  <a:cubicBezTo>
                    <a:pt x="39688" y="2416"/>
                    <a:pt x="39622" y="2508"/>
                    <a:pt x="39532" y="2586"/>
                  </a:cubicBezTo>
                  <a:cubicBezTo>
                    <a:pt x="39609" y="2434"/>
                    <a:pt x="39636" y="2279"/>
                    <a:pt x="39555" y="2153"/>
                  </a:cubicBezTo>
                  <a:cubicBezTo>
                    <a:pt x="39897" y="2138"/>
                    <a:pt x="40082" y="2118"/>
                    <a:pt x="40084" y="2084"/>
                  </a:cubicBezTo>
                  <a:cubicBezTo>
                    <a:pt x="40102" y="1668"/>
                    <a:pt x="39491" y="1705"/>
                    <a:pt x="38807" y="1660"/>
                  </a:cubicBezTo>
                  <a:cubicBezTo>
                    <a:pt x="39436" y="1627"/>
                    <a:pt x="39919" y="1537"/>
                    <a:pt x="39926" y="1354"/>
                  </a:cubicBezTo>
                  <a:cubicBezTo>
                    <a:pt x="39928" y="1323"/>
                    <a:pt x="39628" y="1311"/>
                    <a:pt x="39139" y="1311"/>
                  </a:cubicBezTo>
                  <a:cubicBezTo>
                    <a:pt x="37753" y="1311"/>
                    <a:pt x="34844" y="1404"/>
                    <a:pt x="32930" y="1404"/>
                  </a:cubicBezTo>
                  <a:cubicBezTo>
                    <a:pt x="32457" y="1404"/>
                    <a:pt x="32045" y="1398"/>
                    <a:pt x="31732" y="1384"/>
                  </a:cubicBezTo>
                  <a:cubicBezTo>
                    <a:pt x="27057" y="1171"/>
                    <a:pt x="23367" y="626"/>
                    <a:pt x="20428" y="455"/>
                  </a:cubicBezTo>
                  <a:cubicBezTo>
                    <a:pt x="15410" y="165"/>
                    <a:pt x="12617" y="0"/>
                    <a:pt x="1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1449650" y="3479425"/>
              <a:ext cx="774550" cy="44325"/>
            </a:xfrm>
            <a:custGeom>
              <a:avLst/>
              <a:gdLst/>
              <a:ahLst/>
              <a:cxnLst/>
              <a:rect l="l" t="t" r="r" b="b"/>
              <a:pathLst>
                <a:path w="30982" h="1773" extrusionOk="0">
                  <a:moveTo>
                    <a:pt x="2943" y="1"/>
                  </a:moveTo>
                  <a:cubicBezTo>
                    <a:pt x="259" y="1"/>
                    <a:pt x="17" y="199"/>
                    <a:pt x="8" y="749"/>
                  </a:cubicBezTo>
                  <a:cubicBezTo>
                    <a:pt x="0" y="1278"/>
                    <a:pt x="4677" y="1673"/>
                    <a:pt x="10355" y="1765"/>
                  </a:cubicBezTo>
                  <a:cubicBezTo>
                    <a:pt x="10666" y="1770"/>
                    <a:pt x="10981" y="1773"/>
                    <a:pt x="11298" y="1773"/>
                  </a:cubicBezTo>
                  <a:cubicBezTo>
                    <a:pt x="14365" y="1773"/>
                    <a:pt x="17677" y="1558"/>
                    <a:pt x="20691" y="1524"/>
                  </a:cubicBezTo>
                  <a:cubicBezTo>
                    <a:pt x="26379" y="1460"/>
                    <a:pt x="30973" y="1413"/>
                    <a:pt x="30976" y="1251"/>
                  </a:cubicBezTo>
                  <a:cubicBezTo>
                    <a:pt x="30981" y="835"/>
                    <a:pt x="30373" y="890"/>
                    <a:pt x="29688" y="865"/>
                  </a:cubicBezTo>
                  <a:cubicBezTo>
                    <a:pt x="30315" y="813"/>
                    <a:pt x="30794" y="708"/>
                    <a:pt x="30798" y="527"/>
                  </a:cubicBezTo>
                  <a:cubicBezTo>
                    <a:pt x="30798" y="507"/>
                    <a:pt x="30680" y="499"/>
                    <a:pt x="30470" y="499"/>
                  </a:cubicBezTo>
                  <a:cubicBezTo>
                    <a:pt x="29226" y="499"/>
                    <a:pt x="24764" y="796"/>
                    <a:pt x="22853" y="796"/>
                  </a:cubicBezTo>
                  <a:cubicBezTo>
                    <a:pt x="22769" y="796"/>
                    <a:pt x="22689" y="795"/>
                    <a:pt x="22615" y="794"/>
                  </a:cubicBezTo>
                  <a:cubicBezTo>
                    <a:pt x="17941" y="718"/>
                    <a:pt x="14240" y="279"/>
                    <a:pt x="11302" y="194"/>
                  </a:cubicBezTo>
                  <a:cubicBezTo>
                    <a:pt x="7221" y="77"/>
                    <a:pt x="4611" y="1"/>
                    <a:pt x="29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1628525" y="2839200"/>
              <a:ext cx="25150" cy="105325"/>
            </a:xfrm>
            <a:custGeom>
              <a:avLst/>
              <a:gdLst/>
              <a:ahLst/>
              <a:cxnLst/>
              <a:rect l="l" t="t" r="r" b="b"/>
              <a:pathLst>
                <a:path w="1006" h="4213" extrusionOk="0">
                  <a:moveTo>
                    <a:pt x="548" y="0"/>
                  </a:moveTo>
                  <a:cubicBezTo>
                    <a:pt x="291" y="0"/>
                    <a:pt x="90" y="617"/>
                    <a:pt x="34" y="1378"/>
                  </a:cubicBezTo>
                  <a:cubicBezTo>
                    <a:pt x="1" y="1830"/>
                    <a:pt x="123" y="2342"/>
                    <a:pt x="135" y="2797"/>
                  </a:cubicBezTo>
                  <a:cubicBezTo>
                    <a:pt x="156" y="3576"/>
                    <a:pt x="171" y="4204"/>
                    <a:pt x="252" y="4211"/>
                  </a:cubicBezTo>
                  <a:cubicBezTo>
                    <a:pt x="267" y="4213"/>
                    <a:pt x="282" y="4213"/>
                    <a:pt x="294" y="4213"/>
                  </a:cubicBezTo>
                  <a:cubicBezTo>
                    <a:pt x="457" y="4213"/>
                    <a:pt x="436" y="4135"/>
                    <a:pt x="446" y="4048"/>
                  </a:cubicBezTo>
                  <a:lnTo>
                    <a:pt x="446" y="4048"/>
                  </a:lnTo>
                  <a:cubicBezTo>
                    <a:pt x="471" y="4136"/>
                    <a:pt x="523" y="4204"/>
                    <a:pt x="613" y="4211"/>
                  </a:cubicBezTo>
                  <a:cubicBezTo>
                    <a:pt x="613" y="4211"/>
                    <a:pt x="613" y="4211"/>
                    <a:pt x="614" y="4211"/>
                  </a:cubicBezTo>
                  <a:cubicBezTo>
                    <a:pt x="683" y="4211"/>
                    <a:pt x="474" y="3360"/>
                    <a:pt x="495" y="3085"/>
                  </a:cubicBezTo>
                  <a:cubicBezTo>
                    <a:pt x="543" y="2451"/>
                    <a:pt x="769" y="1961"/>
                    <a:pt x="816" y="1561"/>
                  </a:cubicBezTo>
                  <a:cubicBezTo>
                    <a:pt x="988" y="116"/>
                    <a:pt x="1005" y="33"/>
                    <a:pt x="560" y="0"/>
                  </a:cubicBezTo>
                  <a:cubicBezTo>
                    <a:pt x="556" y="0"/>
                    <a:pt x="552" y="0"/>
                    <a:pt x="5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1626450" y="3011075"/>
              <a:ext cx="24225" cy="97975"/>
            </a:xfrm>
            <a:custGeom>
              <a:avLst/>
              <a:gdLst/>
              <a:ahLst/>
              <a:cxnLst/>
              <a:rect l="l" t="t" r="r" b="b"/>
              <a:pathLst>
                <a:path w="969" h="3919" extrusionOk="0">
                  <a:moveTo>
                    <a:pt x="514" y="0"/>
                  </a:moveTo>
                  <a:cubicBezTo>
                    <a:pt x="255" y="0"/>
                    <a:pt x="66" y="577"/>
                    <a:pt x="25" y="1285"/>
                  </a:cubicBezTo>
                  <a:cubicBezTo>
                    <a:pt x="1" y="1705"/>
                    <a:pt x="132" y="2181"/>
                    <a:pt x="152" y="2603"/>
                  </a:cubicBezTo>
                  <a:cubicBezTo>
                    <a:pt x="189" y="3328"/>
                    <a:pt x="216" y="3912"/>
                    <a:pt x="296" y="3917"/>
                  </a:cubicBezTo>
                  <a:cubicBezTo>
                    <a:pt x="310" y="3918"/>
                    <a:pt x="323" y="3918"/>
                    <a:pt x="335" y="3918"/>
                  </a:cubicBezTo>
                  <a:cubicBezTo>
                    <a:pt x="500" y="3918"/>
                    <a:pt x="478" y="3844"/>
                    <a:pt x="488" y="3764"/>
                  </a:cubicBezTo>
                  <a:lnTo>
                    <a:pt x="488" y="3764"/>
                  </a:lnTo>
                  <a:cubicBezTo>
                    <a:pt x="514" y="3844"/>
                    <a:pt x="567" y="3909"/>
                    <a:pt x="658" y="3914"/>
                  </a:cubicBezTo>
                  <a:cubicBezTo>
                    <a:pt x="659" y="3914"/>
                    <a:pt x="659" y="3914"/>
                    <a:pt x="659" y="3914"/>
                  </a:cubicBezTo>
                  <a:cubicBezTo>
                    <a:pt x="728" y="3914"/>
                    <a:pt x="504" y="3126"/>
                    <a:pt x="519" y="2869"/>
                  </a:cubicBezTo>
                  <a:cubicBezTo>
                    <a:pt x="552" y="2277"/>
                    <a:pt x="769" y="1819"/>
                    <a:pt x="809" y="1449"/>
                  </a:cubicBezTo>
                  <a:cubicBezTo>
                    <a:pt x="954" y="105"/>
                    <a:pt x="969" y="27"/>
                    <a:pt x="524" y="1"/>
                  </a:cubicBezTo>
                  <a:cubicBezTo>
                    <a:pt x="521" y="0"/>
                    <a:pt x="517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1625325" y="3136575"/>
              <a:ext cx="25800" cy="85525"/>
            </a:xfrm>
            <a:custGeom>
              <a:avLst/>
              <a:gdLst/>
              <a:ahLst/>
              <a:cxnLst/>
              <a:rect l="l" t="t" r="r" b="b"/>
              <a:pathLst>
                <a:path w="1032" h="3421" extrusionOk="0">
                  <a:moveTo>
                    <a:pt x="567" y="0"/>
                  </a:moveTo>
                  <a:cubicBezTo>
                    <a:pt x="314" y="0"/>
                    <a:pt x="109" y="486"/>
                    <a:pt x="42" y="1094"/>
                  </a:cubicBezTo>
                  <a:cubicBezTo>
                    <a:pt x="1" y="1459"/>
                    <a:pt x="116" y="1879"/>
                    <a:pt x="121" y="2250"/>
                  </a:cubicBezTo>
                  <a:cubicBezTo>
                    <a:pt x="130" y="2883"/>
                    <a:pt x="135" y="3393"/>
                    <a:pt x="216" y="3403"/>
                  </a:cubicBezTo>
                  <a:cubicBezTo>
                    <a:pt x="243" y="3406"/>
                    <a:pt x="266" y="3407"/>
                    <a:pt x="286" y="3407"/>
                  </a:cubicBezTo>
                  <a:cubicBezTo>
                    <a:pt x="418" y="3407"/>
                    <a:pt x="400" y="3346"/>
                    <a:pt x="413" y="3280"/>
                  </a:cubicBezTo>
                  <a:lnTo>
                    <a:pt x="413" y="3280"/>
                  </a:lnTo>
                  <a:cubicBezTo>
                    <a:pt x="436" y="3352"/>
                    <a:pt x="487" y="3410"/>
                    <a:pt x="578" y="3421"/>
                  </a:cubicBezTo>
                  <a:cubicBezTo>
                    <a:pt x="578" y="3421"/>
                    <a:pt x="579" y="3421"/>
                    <a:pt x="579" y="3421"/>
                  </a:cubicBezTo>
                  <a:cubicBezTo>
                    <a:pt x="646" y="3421"/>
                    <a:pt x="452" y="2722"/>
                    <a:pt x="477" y="2501"/>
                  </a:cubicBezTo>
                  <a:cubicBezTo>
                    <a:pt x="533" y="1988"/>
                    <a:pt x="766" y="1601"/>
                    <a:pt x="819" y="1281"/>
                  </a:cubicBezTo>
                  <a:cubicBezTo>
                    <a:pt x="1013" y="118"/>
                    <a:pt x="1031" y="50"/>
                    <a:pt x="588" y="2"/>
                  </a:cubicBezTo>
                  <a:cubicBezTo>
                    <a:pt x="581" y="1"/>
                    <a:pt x="574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1626075" y="3267825"/>
              <a:ext cx="22850" cy="97950"/>
            </a:xfrm>
            <a:custGeom>
              <a:avLst/>
              <a:gdLst/>
              <a:ahLst/>
              <a:cxnLst/>
              <a:rect l="l" t="t" r="r" b="b"/>
              <a:pathLst>
                <a:path w="914" h="3918" extrusionOk="0">
                  <a:moveTo>
                    <a:pt x="463" y="0"/>
                  </a:moveTo>
                  <a:cubicBezTo>
                    <a:pt x="202" y="0"/>
                    <a:pt x="29" y="586"/>
                    <a:pt x="12" y="1299"/>
                  </a:cubicBezTo>
                  <a:cubicBezTo>
                    <a:pt x="1" y="1720"/>
                    <a:pt x="148" y="2190"/>
                    <a:pt x="184" y="2612"/>
                  </a:cubicBezTo>
                  <a:cubicBezTo>
                    <a:pt x="244" y="3333"/>
                    <a:pt x="290" y="3916"/>
                    <a:pt x="370" y="3917"/>
                  </a:cubicBezTo>
                  <a:cubicBezTo>
                    <a:pt x="377" y="3917"/>
                    <a:pt x="384" y="3917"/>
                    <a:pt x="390" y="3917"/>
                  </a:cubicBezTo>
                  <a:cubicBezTo>
                    <a:pt x="578" y="3917"/>
                    <a:pt x="549" y="3841"/>
                    <a:pt x="556" y="3758"/>
                  </a:cubicBezTo>
                  <a:lnTo>
                    <a:pt x="556" y="3758"/>
                  </a:lnTo>
                  <a:cubicBezTo>
                    <a:pt x="586" y="3839"/>
                    <a:pt x="640" y="3901"/>
                    <a:pt x="731" y="3902"/>
                  </a:cubicBezTo>
                  <a:cubicBezTo>
                    <a:pt x="731" y="3902"/>
                    <a:pt x="731" y="3902"/>
                    <a:pt x="732" y="3902"/>
                  </a:cubicBezTo>
                  <a:cubicBezTo>
                    <a:pt x="802" y="3902"/>
                    <a:pt x="550" y="3119"/>
                    <a:pt x="556" y="2863"/>
                  </a:cubicBezTo>
                  <a:cubicBezTo>
                    <a:pt x="571" y="2272"/>
                    <a:pt x="773" y="1807"/>
                    <a:pt x="800" y="1436"/>
                  </a:cubicBezTo>
                  <a:cubicBezTo>
                    <a:pt x="900" y="89"/>
                    <a:pt x="914" y="10"/>
                    <a:pt x="468" y="0"/>
                  </a:cubicBezTo>
                  <a:cubicBezTo>
                    <a:pt x="467" y="0"/>
                    <a:pt x="465" y="0"/>
                    <a:pt x="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1489050" y="3419000"/>
              <a:ext cx="72650" cy="46575"/>
            </a:xfrm>
            <a:custGeom>
              <a:avLst/>
              <a:gdLst/>
              <a:ahLst/>
              <a:cxnLst/>
              <a:rect l="l" t="t" r="r" b="b"/>
              <a:pathLst>
                <a:path w="2906" h="1863" extrusionOk="0">
                  <a:moveTo>
                    <a:pt x="2676" y="0"/>
                  </a:moveTo>
                  <a:cubicBezTo>
                    <a:pt x="2607" y="0"/>
                    <a:pt x="2240" y="466"/>
                    <a:pt x="2077" y="553"/>
                  </a:cubicBezTo>
                  <a:cubicBezTo>
                    <a:pt x="1675" y="766"/>
                    <a:pt x="1268" y="766"/>
                    <a:pt x="1007" y="883"/>
                  </a:cubicBezTo>
                  <a:cubicBezTo>
                    <a:pt x="59" y="1308"/>
                    <a:pt x="0" y="1326"/>
                    <a:pt x="208" y="1721"/>
                  </a:cubicBezTo>
                  <a:cubicBezTo>
                    <a:pt x="260" y="1818"/>
                    <a:pt x="373" y="1863"/>
                    <a:pt x="523" y="1863"/>
                  </a:cubicBezTo>
                  <a:cubicBezTo>
                    <a:pt x="732" y="1863"/>
                    <a:pt x="1012" y="1776"/>
                    <a:pt x="1297" y="1627"/>
                  </a:cubicBezTo>
                  <a:cubicBezTo>
                    <a:pt x="1582" y="1476"/>
                    <a:pt x="1824" y="1169"/>
                    <a:pt x="2088" y="977"/>
                  </a:cubicBezTo>
                  <a:cubicBezTo>
                    <a:pt x="2541" y="650"/>
                    <a:pt x="2906" y="389"/>
                    <a:pt x="2868" y="316"/>
                  </a:cubicBezTo>
                  <a:cubicBezTo>
                    <a:pt x="2813" y="212"/>
                    <a:pt x="2778" y="184"/>
                    <a:pt x="2746" y="184"/>
                  </a:cubicBezTo>
                  <a:cubicBezTo>
                    <a:pt x="2722" y="184"/>
                    <a:pt x="2700" y="202"/>
                    <a:pt x="2673" y="213"/>
                  </a:cubicBezTo>
                  <a:cubicBezTo>
                    <a:pt x="2711" y="158"/>
                    <a:pt x="2726" y="86"/>
                    <a:pt x="2685" y="6"/>
                  </a:cubicBezTo>
                  <a:cubicBezTo>
                    <a:pt x="2683" y="2"/>
                    <a:pt x="2680" y="0"/>
                    <a:pt x="2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1598725" y="3376825"/>
              <a:ext cx="41800" cy="29450"/>
            </a:xfrm>
            <a:custGeom>
              <a:avLst/>
              <a:gdLst/>
              <a:ahLst/>
              <a:cxnLst/>
              <a:rect l="l" t="t" r="r" b="b"/>
              <a:pathLst>
                <a:path w="1672" h="1178" extrusionOk="0">
                  <a:moveTo>
                    <a:pt x="1490" y="0"/>
                  </a:moveTo>
                  <a:cubicBezTo>
                    <a:pt x="1443" y="0"/>
                    <a:pt x="1274" y="314"/>
                    <a:pt x="1183" y="349"/>
                  </a:cubicBezTo>
                  <a:cubicBezTo>
                    <a:pt x="1113" y="377"/>
                    <a:pt x="1041" y="385"/>
                    <a:pt x="970" y="385"/>
                  </a:cubicBezTo>
                  <a:cubicBezTo>
                    <a:pt x="855" y="385"/>
                    <a:pt x="744" y="363"/>
                    <a:pt x="653" y="363"/>
                  </a:cubicBezTo>
                  <a:cubicBezTo>
                    <a:pt x="622" y="363"/>
                    <a:pt x="593" y="365"/>
                    <a:pt x="567" y="372"/>
                  </a:cubicBezTo>
                  <a:cubicBezTo>
                    <a:pt x="34" y="513"/>
                    <a:pt x="0" y="515"/>
                    <a:pt x="165" y="929"/>
                  </a:cubicBezTo>
                  <a:cubicBezTo>
                    <a:pt x="231" y="1097"/>
                    <a:pt x="384" y="1178"/>
                    <a:pt x="561" y="1178"/>
                  </a:cubicBezTo>
                  <a:cubicBezTo>
                    <a:pt x="643" y="1178"/>
                    <a:pt x="730" y="1160"/>
                    <a:pt x="816" y="1126"/>
                  </a:cubicBezTo>
                  <a:cubicBezTo>
                    <a:pt x="974" y="1063"/>
                    <a:pt x="1091" y="846"/>
                    <a:pt x="1233" y="740"/>
                  </a:cubicBezTo>
                  <a:cubicBezTo>
                    <a:pt x="1476" y="558"/>
                    <a:pt x="1672" y="415"/>
                    <a:pt x="1643" y="340"/>
                  </a:cubicBezTo>
                  <a:cubicBezTo>
                    <a:pt x="1591" y="211"/>
                    <a:pt x="1566" y="186"/>
                    <a:pt x="1546" y="186"/>
                  </a:cubicBezTo>
                  <a:cubicBezTo>
                    <a:pt x="1535" y="186"/>
                    <a:pt x="1526" y="193"/>
                    <a:pt x="1514" y="195"/>
                  </a:cubicBezTo>
                  <a:cubicBezTo>
                    <a:pt x="1532" y="154"/>
                    <a:pt x="1534" y="93"/>
                    <a:pt x="1500" y="8"/>
                  </a:cubicBezTo>
                  <a:cubicBezTo>
                    <a:pt x="1498" y="3"/>
                    <a:pt x="1494" y="0"/>
                    <a:pt x="14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1686225" y="3368800"/>
              <a:ext cx="122100" cy="20625"/>
            </a:xfrm>
            <a:custGeom>
              <a:avLst/>
              <a:gdLst/>
              <a:ahLst/>
              <a:cxnLst/>
              <a:rect l="l" t="t" r="r" b="b"/>
              <a:pathLst>
                <a:path w="4884" h="825" extrusionOk="0">
                  <a:moveTo>
                    <a:pt x="4814" y="1"/>
                  </a:moveTo>
                  <a:cubicBezTo>
                    <a:pt x="4639" y="1"/>
                    <a:pt x="3845" y="221"/>
                    <a:pt x="3562" y="223"/>
                  </a:cubicBezTo>
                  <a:cubicBezTo>
                    <a:pt x="3550" y="223"/>
                    <a:pt x="3537" y="223"/>
                    <a:pt x="3525" y="223"/>
                  </a:cubicBezTo>
                  <a:cubicBezTo>
                    <a:pt x="2806" y="223"/>
                    <a:pt x="2233" y="44"/>
                    <a:pt x="1778" y="29"/>
                  </a:cubicBezTo>
                  <a:cubicBezTo>
                    <a:pt x="1327" y="15"/>
                    <a:pt x="990" y="4"/>
                    <a:pt x="738" y="4"/>
                  </a:cubicBezTo>
                  <a:cubicBezTo>
                    <a:pt x="53" y="4"/>
                    <a:pt x="1" y="87"/>
                    <a:pt x="3" y="414"/>
                  </a:cubicBezTo>
                  <a:cubicBezTo>
                    <a:pt x="7" y="673"/>
                    <a:pt x="715" y="825"/>
                    <a:pt x="1585" y="825"/>
                  </a:cubicBezTo>
                  <a:cubicBezTo>
                    <a:pt x="1603" y="825"/>
                    <a:pt x="1621" y="825"/>
                    <a:pt x="1639" y="824"/>
                  </a:cubicBezTo>
                  <a:cubicBezTo>
                    <a:pt x="2163" y="820"/>
                    <a:pt x="2742" y="657"/>
                    <a:pt x="3266" y="607"/>
                  </a:cubicBezTo>
                  <a:cubicBezTo>
                    <a:pt x="4161" y="521"/>
                    <a:pt x="4884" y="455"/>
                    <a:pt x="4883" y="373"/>
                  </a:cubicBezTo>
                  <a:cubicBezTo>
                    <a:pt x="4880" y="164"/>
                    <a:pt x="4786" y="197"/>
                    <a:pt x="4676" y="192"/>
                  </a:cubicBezTo>
                  <a:cubicBezTo>
                    <a:pt x="4775" y="159"/>
                    <a:pt x="4850" y="104"/>
                    <a:pt x="4848" y="12"/>
                  </a:cubicBezTo>
                  <a:cubicBezTo>
                    <a:pt x="4848" y="4"/>
                    <a:pt x="4836" y="1"/>
                    <a:pt x="4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1860000" y="3371500"/>
              <a:ext cx="83250" cy="20750"/>
            </a:xfrm>
            <a:custGeom>
              <a:avLst/>
              <a:gdLst/>
              <a:ahLst/>
              <a:cxnLst/>
              <a:rect l="l" t="t" r="r" b="b"/>
              <a:pathLst>
                <a:path w="3330" h="830" extrusionOk="0">
                  <a:moveTo>
                    <a:pt x="451" y="1"/>
                  </a:moveTo>
                  <a:cubicBezTo>
                    <a:pt x="36" y="1"/>
                    <a:pt x="2" y="88"/>
                    <a:pt x="2" y="401"/>
                  </a:cubicBezTo>
                  <a:cubicBezTo>
                    <a:pt x="1" y="666"/>
                    <a:pt x="502" y="827"/>
                    <a:pt x="1112" y="829"/>
                  </a:cubicBezTo>
                  <a:cubicBezTo>
                    <a:pt x="1114" y="829"/>
                    <a:pt x="1115" y="829"/>
                    <a:pt x="1116" y="829"/>
                  </a:cubicBezTo>
                  <a:cubicBezTo>
                    <a:pt x="1472" y="829"/>
                    <a:pt x="1867" y="673"/>
                    <a:pt x="2223" y="629"/>
                  </a:cubicBezTo>
                  <a:cubicBezTo>
                    <a:pt x="2833" y="554"/>
                    <a:pt x="3326" y="495"/>
                    <a:pt x="3327" y="413"/>
                  </a:cubicBezTo>
                  <a:cubicBezTo>
                    <a:pt x="3330" y="204"/>
                    <a:pt x="3263" y="236"/>
                    <a:pt x="3190" y="231"/>
                  </a:cubicBezTo>
                  <a:cubicBezTo>
                    <a:pt x="3255" y="199"/>
                    <a:pt x="3306" y="143"/>
                    <a:pt x="3308" y="51"/>
                  </a:cubicBezTo>
                  <a:cubicBezTo>
                    <a:pt x="3308" y="43"/>
                    <a:pt x="3299" y="40"/>
                    <a:pt x="3283" y="40"/>
                  </a:cubicBezTo>
                  <a:cubicBezTo>
                    <a:pt x="3160" y="40"/>
                    <a:pt x="2622" y="249"/>
                    <a:pt x="2429" y="249"/>
                  </a:cubicBezTo>
                  <a:cubicBezTo>
                    <a:pt x="1928" y="248"/>
                    <a:pt x="1530" y="56"/>
                    <a:pt x="1214" y="38"/>
                  </a:cubicBezTo>
                  <a:cubicBezTo>
                    <a:pt x="873" y="17"/>
                    <a:pt x="627" y="1"/>
                    <a:pt x="4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2020600" y="3374325"/>
              <a:ext cx="81475" cy="20750"/>
            </a:xfrm>
            <a:custGeom>
              <a:avLst/>
              <a:gdLst/>
              <a:ahLst/>
              <a:cxnLst/>
              <a:rect l="l" t="t" r="r" b="b"/>
              <a:pathLst>
                <a:path w="3259" h="830" extrusionOk="0">
                  <a:moveTo>
                    <a:pt x="3210" y="0"/>
                  </a:moveTo>
                  <a:cubicBezTo>
                    <a:pt x="3092" y="0"/>
                    <a:pt x="2567" y="221"/>
                    <a:pt x="2377" y="225"/>
                  </a:cubicBezTo>
                  <a:cubicBezTo>
                    <a:pt x="2368" y="225"/>
                    <a:pt x="2360" y="225"/>
                    <a:pt x="2352" y="225"/>
                  </a:cubicBezTo>
                  <a:cubicBezTo>
                    <a:pt x="1872" y="225"/>
                    <a:pt x="1488" y="47"/>
                    <a:pt x="1184" y="34"/>
                  </a:cubicBezTo>
                  <a:cubicBezTo>
                    <a:pt x="891" y="21"/>
                    <a:pt x="670" y="11"/>
                    <a:pt x="503" y="11"/>
                  </a:cubicBezTo>
                  <a:cubicBezTo>
                    <a:pt x="35" y="11"/>
                    <a:pt x="0" y="92"/>
                    <a:pt x="6" y="421"/>
                  </a:cubicBezTo>
                  <a:cubicBezTo>
                    <a:pt x="10" y="679"/>
                    <a:pt x="480" y="829"/>
                    <a:pt x="1057" y="829"/>
                  </a:cubicBezTo>
                  <a:cubicBezTo>
                    <a:pt x="1071" y="829"/>
                    <a:pt x="1085" y="829"/>
                    <a:pt x="1099" y="829"/>
                  </a:cubicBezTo>
                  <a:cubicBezTo>
                    <a:pt x="1450" y="824"/>
                    <a:pt x="1833" y="659"/>
                    <a:pt x="2182" y="609"/>
                  </a:cubicBezTo>
                  <a:cubicBezTo>
                    <a:pt x="2778" y="522"/>
                    <a:pt x="3259" y="454"/>
                    <a:pt x="3258" y="374"/>
                  </a:cubicBezTo>
                  <a:cubicBezTo>
                    <a:pt x="3255" y="164"/>
                    <a:pt x="3192" y="197"/>
                    <a:pt x="3119" y="192"/>
                  </a:cubicBezTo>
                  <a:cubicBezTo>
                    <a:pt x="3185" y="161"/>
                    <a:pt x="3234" y="103"/>
                    <a:pt x="3233" y="12"/>
                  </a:cubicBezTo>
                  <a:cubicBezTo>
                    <a:pt x="3233" y="4"/>
                    <a:pt x="3224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2157425" y="3373075"/>
              <a:ext cx="53775" cy="20850"/>
            </a:xfrm>
            <a:custGeom>
              <a:avLst/>
              <a:gdLst/>
              <a:ahLst/>
              <a:cxnLst/>
              <a:rect l="l" t="t" r="r" b="b"/>
              <a:pathLst>
                <a:path w="2151" h="834" extrusionOk="0">
                  <a:moveTo>
                    <a:pt x="292" y="1"/>
                  </a:moveTo>
                  <a:cubicBezTo>
                    <a:pt x="31" y="1"/>
                    <a:pt x="9" y="90"/>
                    <a:pt x="5" y="400"/>
                  </a:cubicBezTo>
                  <a:cubicBezTo>
                    <a:pt x="1" y="664"/>
                    <a:pt x="323" y="829"/>
                    <a:pt x="716" y="834"/>
                  </a:cubicBezTo>
                  <a:cubicBezTo>
                    <a:pt x="718" y="834"/>
                    <a:pt x="719" y="834"/>
                    <a:pt x="721" y="834"/>
                  </a:cubicBezTo>
                  <a:cubicBezTo>
                    <a:pt x="950" y="834"/>
                    <a:pt x="1205" y="681"/>
                    <a:pt x="1434" y="638"/>
                  </a:cubicBezTo>
                  <a:cubicBezTo>
                    <a:pt x="1828" y="566"/>
                    <a:pt x="2146" y="509"/>
                    <a:pt x="2147" y="429"/>
                  </a:cubicBezTo>
                  <a:cubicBezTo>
                    <a:pt x="2150" y="219"/>
                    <a:pt x="2107" y="252"/>
                    <a:pt x="2060" y="245"/>
                  </a:cubicBezTo>
                  <a:cubicBezTo>
                    <a:pt x="2103" y="216"/>
                    <a:pt x="2137" y="159"/>
                    <a:pt x="2138" y="68"/>
                  </a:cubicBezTo>
                  <a:cubicBezTo>
                    <a:pt x="2139" y="60"/>
                    <a:pt x="2133" y="56"/>
                    <a:pt x="2122" y="56"/>
                  </a:cubicBezTo>
                  <a:cubicBezTo>
                    <a:pt x="2043" y="56"/>
                    <a:pt x="1697" y="260"/>
                    <a:pt x="1572" y="260"/>
                  </a:cubicBezTo>
                  <a:cubicBezTo>
                    <a:pt x="1571" y="260"/>
                    <a:pt x="1571" y="260"/>
                    <a:pt x="1570" y="260"/>
                  </a:cubicBezTo>
                  <a:cubicBezTo>
                    <a:pt x="1247" y="256"/>
                    <a:pt x="992" y="63"/>
                    <a:pt x="790" y="41"/>
                  </a:cubicBezTo>
                  <a:cubicBezTo>
                    <a:pt x="566" y="18"/>
                    <a:pt x="406" y="1"/>
                    <a:pt x="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2288625" y="3370900"/>
              <a:ext cx="72200" cy="20825"/>
            </a:xfrm>
            <a:custGeom>
              <a:avLst/>
              <a:gdLst/>
              <a:ahLst/>
              <a:cxnLst/>
              <a:rect l="l" t="t" r="r" b="b"/>
              <a:pathLst>
                <a:path w="2888" h="833" extrusionOk="0">
                  <a:moveTo>
                    <a:pt x="386" y="1"/>
                  </a:moveTo>
                  <a:cubicBezTo>
                    <a:pt x="35" y="1"/>
                    <a:pt x="6" y="90"/>
                    <a:pt x="3" y="400"/>
                  </a:cubicBezTo>
                  <a:cubicBezTo>
                    <a:pt x="0" y="664"/>
                    <a:pt x="433" y="827"/>
                    <a:pt x="963" y="833"/>
                  </a:cubicBezTo>
                  <a:cubicBezTo>
                    <a:pt x="966" y="833"/>
                    <a:pt x="969" y="833"/>
                    <a:pt x="972" y="833"/>
                  </a:cubicBezTo>
                  <a:cubicBezTo>
                    <a:pt x="1278" y="833"/>
                    <a:pt x="1620" y="681"/>
                    <a:pt x="1928" y="638"/>
                  </a:cubicBezTo>
                  <a:cubicBezTo>
                    <a:pt x="2457" y="566"/>
                    <a:pt x="2885" y="509"/>
                    <a:pt x="2886" y="429"/>
                  </a:cubicBezTo>
                  <a:cubicBezTo>
                    <a:pt x="2888" y="219"/>
                    <a:pt x="2831" y="252"/>
                    <a:pt x="2768" y="245"/>
                  </a:cubicBezTo>
                  <a:cubicBezTo>
                    <a:pt x="2825" y="215"/>
                    <a:pt x="2870" y="159"/>
                    <a:pt x="2871" y="68"/>
                  </a:cubicBezTo>
                  <a:cubicBezTo>
                    <a:pt x="2871" y="60"/>
                    <a:pt x="2863" y="56"/>
                    <a:pt x="2849" y="56"/>
                  </a:cubicBezTo>
                  <a:cubicBezTo>
                    <a:pt x="2743" y="56"/>
                    <a:pt x="2280" y="260"/>
                    <a:pt x="2110" y="260"/>
                  </a:cubicBezTo>
                  <a:cubicBezTo>
                    <a:pt x="2110" y="260"/>
                    <a:pt x="2109" y="260"/>
                    <a:pt x="2108" y="260"/>
                  </a:cubicBezTo>
                  <a:cubicBezTo>
                    <a:pt x="1673" y="256"/>
                    <a:pt x="1330" y="63"/>
                    <a:pt x="1056" y="41"/>
                  </a:cubicBezTo>
                  <a:cubicBezTo>
                    <a:pt x="754" y="18"/>
                    <a:pt x="539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9"/>
          <p:cNvPicPr preferRelativeResize="0"/>
          <p:nvPr/>
        </p:nvPicPr>
        <p:blipFill rotWithShape="1">
          <a:blip r:embed="rId2">
            <a:alphaModFix/>
          </a:blip>
          <a:srcRect b="15604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9"/>
          <p:cNvPicPr preferRelativeResize="0"/>
          <p:nvPr/>
        </p:nvPicPr>
        <p:blipFill>
          <a:blip r:embed="rId3">
            <a:alphaModFix amt="14000"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9"/>
          <p:cNvSpPr/>
          <p:nvPr/>
        </p:nvSpPr>
        <p:spPr>
          <a:xfrm rot="5400000">
            <a:off x="150" y="0"/>
            <a:ext cx="2545800" cy="2545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9"/>
          <p:cNvSpPr/>
          <p:nvPr/>
        </p:nvSpPr>
        <p:spPr>
          <a:xfrm rot="-5400000">
            <a:off x="5935375" y="1935000"/>
            <a:ext cx="3208500" cy="3208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9"/>
          <p:cNvSpPr/>
          <p:nvPr/>
        </p:nvSpPr>
        <p:spPr>
          <a:xfrm>
            <a:off x="718225" y="404562"/>
            <a:ext cx="7707542" cy="4334388"/>
          </a:xfrm>
          <a:custGeom>
            <a:avLst/>
            <a:gdLst/>
            <a:ahLst/>
            <a:cxnLst/>
            <a:rect l="l" t="t" r="r" b="b"/>
            <a:pathLst>
              <a:path w="50596" h="28453" extrusionOk="0">
                <a:moveTo>
                  <a:pt x="0" y="0"/>
                </a:moveTo>
                <a:lnTo>
                  <a:pt x="0" y="3"/>
                </a:lnTo>
                <a:lnTo>
                  <a:pt x="184" y="2066"/>
                </a:lnTo>
                <a:lnTo>
                  <a:pt x="928" y="2066"/>
                </a:lnTo>
                <a:cubicBezTo>
                  <a:pt x="1056" y="1772"/>
                  <a:pt x="1239" y="1658"/>
                  <a:pt x="1547" y="1658"/>
                </a:cubicBezTo>
                <a:cubicBezTo>
                  <a:pt x="1978" y="1658"/>
                  <a:pt x="2225" y="1971"/>
                  <a:pt x="2225" y="2366"/>
                </a:cubicBezTo>
                <a:cubicBezTo>
                  <a:pt x="2225" y="2761"/>
                  <a:pt x="1981" y="3078"/>
                  <a:pt x="1547" y="3078"/>
                </a:cubicBezTo>
                <a:cubicBezTo>
                  <a:pt x="1229" y="3078"/>
                  <a:pt x="1036" y="2951"/>
                  <a:pt x="913" y="2655"/>
                </a:cubicBezTo>
                <a:lnTo>
                  <a:pt x="186" y="2655"/>
                </a:lnTo>
                <a:lnTo>
                  <a:pt x="186" y="4718"/>
                </a:lnTo>
                <a:lnTo>
                  <a:pt x="929" y="4718"/>
                </a:lnTo>
                <a:cubicBezTo>
                  <a:pt x="1057" y="4412"/>
                  <a:pt x="1241" y="4285"/>
                  <a:pt x="1548" y="4285"/>
                </a:cubicBezTo>
                <a:cubicBezTo>
                  <a:pt x="1981" y="4285"/>
                  <a:pt x="2227" y="4587"/>
                  <a:pt x="2227" y="4980"/>
                </a:cubicBezTo>
                <a:cubicBezTo>
                  <a:pt x="2227" y="5375"/>
                  <a:pt x="1982" y="5712"/>
                  <a:pt x="1548" y="5712"/>
                </a:cubicBezTo>
                <a:cubicBezTo>
                  <a:pt x="1231" y="5712"/>
                  <a:pt x="1038" y="5456"/>
                  <a:pt x="915" y="5310"/>
                </a:cubicBezTo>
                <a:lnTo>
                  <a:pt x="187" y="5310"/>
                </a:lnTo>
                <a:lnTo>
                  <a:pt x="187" y="7373"/>
                </a:lnTo>
                <a:lnTo>
                  <a:pt x="931" y="7373"/>
                </a:lnTo>
                <a:cubicBezTo>
                  <a:pt x="1059" y="7078"/>
                  <a:pt x="1243" y="6913"/>
                  <a:pt x="1549" y="6913"/>
                </a:cubicBezTo>
                <a:cubicBezTo>
                  <a:pt x="1982" y="6913"/>
                  <a:pt x="2228" y="7201"/>
                  <a:pt x="2228" y="7596"/>
                </a:cubicBezTo>
                <a:cubicBezTo>
                  <a:pt x="2228" y="7991"/>
                  <a:pt x="1983" y="8347"/>
                  <a:pt x="1549" y="8347"/>
                </a:cubicBezTo>
                <a:cubicBezTo>
                  <a:pt x="1232" y="8347"/>
                  <a:pt x="1039" y="8111"/>
                  <a:pt x="916" y="7962"/>
                </a:cubicBezTo>
                <a:lnTo>
                  <a:pt x="189" y="7962"/>
                </a:lnTo>
                <a:lnTo>
                  <a:pt x="189" y="9878"/>
                </a:lnTo>
                <a:lnTo>
                  <a:pt x="932" y="9878"/>
                </a:lnTo>
                <a:cubicBezTo>
                  <a:pt x="1060" y="9583"/>
                  <a:pt x="1244" y="9467"/>
                  <a:pt x="1550" y="9467"/>
                </a:cubicBezTo>
                <a:cubicBezTo>
                  <a:pt x="1983" y="9467"/>
                  <a:pt x="2229" y="9778"/>
                  <a:pt x="2229" y="10174"/>
                </a:cubicBezTo>
                <a:cubicBezTo>
                  <a:pt x="2229" y="10569"/>
                  <a:pt x="1984" y="10888"/>
                  <a:pt x="1550" y="10888"/>
                </a:cubicBezTo>
                <a:cubicBezTo>
                  <a:pt x="1233" y="10888"/>
                  <a:pt x="1040" y="10763"/>
                  <a:pt x="917" y="10467"/>
                </a:cubicBezTo>
                <a:lnTo>
                  <a:pt x="190" y="10467"/>
                </a:lnTo>
                <a:lnTo>
                  <a:pt x="190" y="12530"/>
                </a:lnTo>
                <a:lnTo>
                  <a:pt x="933" y="12530"/>
                </a:lnTo>
                <a:cubicBezTo>
                  <a:pt x="1062" y="12236"/>
                  <a:pt x="1245" y="12093"/>
                  <a:pt x="1552" y="12093"/>
                </a:cubicBezTo>
                <a:cubicBezTo>
                  <a:pt x="1984" y="12093"/>
                  <a:pt x="2230" y="12393"/>
                  <a:pt x="2230" y="12788"/>
                </a:cubicBezTo>
                <a:cubicBezTo>
                  <a:pt x="2230" y="13183"/>
                  <a:pt x="1986" y="13522"/>
                  <a:pt x="1552" y="13522"/>
                </a:cubicBezTo>
                <a:cubicBezTo>
                  <a:pt x="1234" y="13522"/>
                  <a:pt x="1041" y="13268"/>
                  <a:pt x="918" y="13119"/>
                </a:cubicBezTo>
                <a:lnTo>
                  <a:pt x="192" y="13119"/>
                </a:lnTo>
                <a:lnTo>
                  <a:pt x="192" y="15182"/>
                </a:lnTo>
                <a:lnTo>
                  <a:pt x="934" y="15182"/>
                </a:lnTo>
                <a:cubicBezTo>
                  <a:pt x="1063" y="14888"/>
                  <a:pt x="1247" y="14722"/>
                  <a:pt x="1553" y="14722"/>
                </a:cubicBezTo>
                <a:cubicBezTo>
                  <a:pt x="1986" y="14722"/>
                  <a:pt x="2232" y="15009"/>
                  <a:pt x="2232" y="15403"/>
                </a:cubicBezTo>
                <a:cubicBezTo>
                  <a:pt x="2232" y="15798"/>
                  <a:pt x="1987" y="16156"/>
                  <a:pt x="1553" y="16156"/>
                </a:cubicBezTo>
                <a:cubicBezTo>
                  <a:pt x="1236" y="16156"/>
                  <a:pt x="1043" y="15920"/>
                  <a:pt x="920" y="15772"/>
                </a:cubicBezTo>
                <a:lnTo>
                  <a:pt x="193" y="15772"/>
                </a:lnTo>
                <a:lnTo>
                  <a:pt x="193" y="17689"/>
                </a:lnTo>
                <a:lnTo>
                  <a:pt x="936" y="17689"/>
                </a:lnTo>
                <a:cubicBezTo>
                  <a:pt x="1065" y="17394"/>
                  <a:pt x="1248" y="17276"/>
                  <a:pt x="1554" y="17276"/>
                </a:cubicBezTo>
                <a:cubicBezTo>
                  <a:pt x="1987" y="17276"/>
                  <a:pt x="2233" y="17588"/>
                  <a:pt x="2233" y="17983"/>
                </a:cubicBezTo>
                <a:cubicBezTo>
                  <a:pt x="2233" y="18378"/>
                  <a:pt x="1988" y="18700"/>
                  <a:pt x="1554" y="18700"/>
                </a:cubicBezTo>
                <a:cubicBezTo>
                  <a:pt x="1237" y="18700"/>
                  <a:pt x="1044" y="18428"/>
                  <a:pt x="921" y="18279"/>
                </a:cubicBezTo>
                <a:lnTo>
                  <a:pt x="194" y="18279"/>
                </a:lnTo>
                <a:lnTo>
                  <a:pt x="194" y="20343"/>
                </a:lnTo>
                <a:lnTo>
                  <a:pt x="937" y="20343"/>
                </a:lnTo>
                <a:cubicBezTo>
                  <a:pt x="1066" y="20048"/>
                  <a:pt x="1249" y="19905"/>
                  <a:pt x="1555" y="19905"/>
                </a:cubicBezTo>
                <a:cubicBezTo>
                  <a:pt x="1988" y="19905"/>
                  <a:pt x="2234" y="20204"/>
                  <a:pt x="2234" y="20598"/>
                </a:cubicBezTo>
                <a:cubicBezTo>
                  <a:pt x="2234" y="20993"/>
                  <a:pt x="1989" y="21334"/>
                  <a:pt x="1555" y="21334"/>
                </a:cubicBezTo>
                <a:cubicBezTo>
                  <a:pt x="1238" y="21334"/>
                  <a:pt x="1045" y="21080"/>
                  <a:pt x="922" y="20933"/>
                </a:cubicBezTo>
                <a:lnTo>
                  <a:pt x="195" y="20933"/>
                </a:lnTo>
                <a:lnTo>
                  <a:pt x="195" y="22996"/>
                </a:lnTo>
                <a:lnTo>
                  <a:pt x="938" y="22996"/>
                </a:lnTo>
                <a:cubicBezTo>
                  <a:pt x="1067" y="22702"/>
                  <a:pt x="1250" y="22533"/>
                  <a:pt x="1557" y="22533"/>
                </a:cubicBezTo>
                <a:cubicBezTo>
                  <a:pt x="1989" y="22533"/>
                  <a:pt x="2235" y="22819"/>
                  <a:pt x="2235" y="23215"/>
                </a:cubicBezTo>
                <a:cubicBezTo>
                  <a:pt x="2235" y="23610"/>
                  <a:pt x="1991" y="23969"/>
                  <a:pt x="1557" y="23969"/>
                </a:cubicBezTo>
                <a:cubicBezTo>
                  <a:pt x="1239" y="23969"/>
                  <a:pt x="1047" y="23734"/>
                  <a:pt x="923" y="23586"/>
                </a:cubicBezTo>
                <a:lnTo>
                  <a:pt x="197" y="23586"/>
                </a:lnTo>
                <a:lnTo>
                  <a:pt x="197" y="25503"/>
                </a:lnTo>
                <a:lnTo>
                  <a:pt x="939" y="25503"/>
                </a:lnTo>
                <a:cubicBezTo>
                  <a:pt x="1068" y="25208"/>
                  <a:pt x="1252" y="25089"/>
                  <a:pt x="1559" y="25089"/>
                </a:cubicBezTo>
                <a:cubicBezTo>
                  <a:pt x="1991" y="25089"/>
                  <a:pt x="2238" y="25400"/>
                  <a:pt x="2238" y="25795"/>
                </a:cubicBezTo>
                <a:cubicBezTo>
                  <a:pt x="2238" y="26189"/>
                  <a:pt x="1992" y="26513"/>
                  <a:pt x="1559" y="26513"/>
                </a:cubicBezTo>
                <a:cubicBezTo>
                  <a:pt x="1241" y="26513"/>
                  <a:pt x="1049" y="26242"/>
                  <a:pt x="925" y="26093"/>
                </a:cubicBezTo>
                <a:lnTo>
                  <a:pt x="198" y="26093"/>
                </a:lnTo>
                <a:lnTo>
                  <a:pt x="13" y="28452"/>
                </a:lnTo>
                <a:lnTo>
                  <a:pt x="50596" y="28452"/>
                </a:lnTo>
                <a:lnTo>
                  <a:pt x="5059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chemeClr val="accent5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7" name="Google Shape;197;p9"/>
          <p:cNvGrpSpPr/>
          <p:nvPr/>
        </p:nvGrpSpPr>
        <p:grpSpPr>
          <a:xfrm>
            <a:off x="7148166" y="153479"/>
            <a:ext cx="743128" cy="906578"/>
            <a:chOff x="2070625" y="1265950"/>
            <a:chExt cx="620825" cy="757375"/>
          </a:xfrm>
        </p:grpSpPr>
        <p:sp>
          <p:nvSpPr>
            <p:cNvPr id="198" name="Google Shape;198;p9"/>
            <p:cNvSpPr/>
            <p:nvPr/>
          </p:nvSpPr>
          <p:spPr>
            <a:xfrm>
              <a:off x="2070625" y="1265950"/>
              <a:ext cx="620825" cy="757375"/>
            </a:xfrm>
            <a:custGeom>
              <a:avLst/>
              <a:gdLst/>
              <a:ahLst/>
              <a:cxnLst/>
              <a:rect l="l" t="t" r="r" b="b"/>
              <a:pathLst>
                <a:path w="24833" h="30295" extrusionOk="0">
                  <a:moveTo>
                    <a:pt x="16458" y="0"/>
                  </a:moveTo>
                  <a:cubicBezTo>
                    <a:pt x="16370" y="0"/>
                    <a:pt x="16283" y="2"/>
                    <a:pt x="16197" y="5"/>
                  </a:cubicBezTo>
                  <a:cubicBezTo>
                    <a:pt x="15760" y="20"/>
                    <a:pt x="15338" y="66"/>
                    <a:pt x="14924" y="115"/>
                  </a:cubicBezTo>
                  <a:cubicBezTo>
                    <a:pt x="14100" y="219"/>
                    <a:pt x="13303" y="327"/>
                    <a:pt x="12535" y="445"/>
                  </a:cubicBezTo>
                  <a:cubicBezTo>
                    <a:pt x="10996" y="679"/>
                    <a:pt x="9570" y="934"/>
                    <a:pt x="8275" y="1195"/>
                  </a:cubicBezTo>
                  <a:cubicBezTo>
                    <a:pt x="6978" y="1455"/>
                    <a:pt x="5812" y="1720"/>
                    <a:pt x="4794" y="1969"/>
                  </a:cubicBezTo>
                  <a:cubicBezTo>
                    <a:pt x="4538" y="2030"/>
                    <a:pt x="4292" y="2094"/>
                    <a:pt x="4056" y="2153"/>
                  </a:cubicBezTo>
                  <a:cubicBezTo>
                    <a:pt x="3820" y="2212"/>
                    <a:pt x="3593" y="2270"/>
                    <a:pt x="3376" y="2329"/>
                  </a:cubicBezTo>
                  <a:cubicBezTo>
                    <a:pt x="3158" y="2387"/>
                    <a:pt x="2952" y="2442"/>
                    <a:pt x="2753" y="2496"/>
                  </a:cubicBezTo>
                  <a:cubicBezTo>
                    <a:pt x="2555" y="2551"/>
                    <a:pt x="2367" y="2603"/>
                    <a:pt x="2190" y="2653"/>
                  </a:cubicBezTo>
                  <a:cubicBezTo>
                    <a:pt x="1835" y="2751"/>
                    <a:pt x="1520" y="2845"/>
                    <a:pt x="1249" y="2927"/>
                  </a:cubicBezTo>
                  <a:cubicBezTo>
                    <a:pt x="1113" y="2967"/>
                    <a:pt x="987" y="3005"/>
                    <a:pt x="873" y="3042"/>
                  </a:cubicBezTo>
                  <a:cubicBezTo>
                    <a:pt x="758" y="3077"/>
                    <a:pt x="655" y="3110"/>
                    <a:pt x="563" y="3140"/>
                  </a:cubicBezTo>
                  <a:cubicBezTo>
                    <a:pt x="193" y="3260"/>
                    <a:pt x="1" y="3329"/>
                    <a:pt x="5" y="3344"/>
                  </a:cubicBezTo>
                  <a:cubicBezTo>
                    <a:pt x="23" y="3406"/>
                    <a:pt x="107" y="3434"/>
                    <a:pt x="246" y="3434"/>
                  </a:cubicBezTo>
                  <a:cubicBezTo>
                    <a:pt x="276" y="3434"/>
                    <a:pt x="308" y="3433"/>
                    <a:pt x="342" y="3430"/>
                  </a:cubicBezTo>
                  <a:cubicBezTo>
                    <a:pt x="440" y="3424"/>
                    <a:pt x="557" y="3406"/>
                    <a:pt x="690" y="3382"/>
                  </a:cubicBezTo>
                  <a:cubicBezTo>
                    <a:pt x="823" y="3358"/>
                    <a:pt x="973" y="3324"/>
                    <a:pt x="1137" y="3289"/>
                  </a:cubicBezTo>
                  <a:cubicBezTo>
                    <a:pt x="1466" y="3214"/>
                    <a:pt x="1848" y="3111"/>
                    <a:pt x="2271" y="3005"/>
                  </a:cubicBezTo>
                  <a:cubicBezTo>
                    <a:pt x="2481" y="2951"/>
                    <a:pt x="2699" y="2893"/>
                    <a:pt x="2926" y="2837"/>
                  </a:cubicBezTo>
                  <a:cubicBezTo>
                    <a:pt x="3152" y="2780"/>
                    <a:pt x="3384" y="2725"/>
                    <a:pt x="3619" y="2666"/>
                  </a:cubicBezTo>
                  <a:lnTo>
                    <a:pt x="3619" y="2666"/>
                  </a:lnTo>
                  <a:cubicBezTo>
                    <a:pt x="3191" y="2785"/>
                    <a:pt x="2791" y="2898"/>
                    <a:pt x="2431" y="3010"/>
                  </a:cubicBezTo>
                  <a:cubicBezTo>
                    <a:pt x="2250" y="3065"/>
                    <a:pt x="2082" y="3119"/>
                    <a:pt x="1923" y="3170"/>
                  </a:cubicBezTo>
                  <a:cubicBezTo>
                    <a:pt x="1766" y="3222"/>
                    <a:pt x="1621" y="3274"/>
                    <a:pt x="1488" y="3320"/>
                  </a:cubicBezTo>
                  <a:cubicBezTo>
                    <a:pt x="960" y="3507"/>
                    <a:pt x="653" y="3656"/>
                    <a:pt x="671" y="3720"/>
                  </a:cubicBezTo>
                  <a:cubicBezTo>
                    <a:pt x="671" y="3721"/>
                    <a:pt x="673" y="3722"/>
                    <a:pt x="677" y="3722"/>
                  </a:cubicBezTo>
                  <a:cubicBezTo>
                    <a:pt x="695" y="3722"/>
                    <a:pt x="760" y="3708"/>
                    <a:pt x="863" y="3681"/>
                  </a:cubicBezTo>
                  <a:cubicBezTo>
                    <a:pt x="987" y="3646"/>
                    <a:pt x="1170" y="3598"/>
                    <a:pt x="1405" y="3535"/>
                  </a:cubicBezTo>
                  <a:cubicBezTo>
                    <a:pt x="1638" y="3472"/>
                    <a:pt x="1924" y="3389"/>
                    <a:pt x="2255" y="3301"/>
                  </a:cubicBezTo>
                  <a:cubicBezTo>
                    <a:pt x="2420" y="3255"/>
                    <a:pt x="2597" y="3209"/>
                    <a:pt x="2783" y="3158"/>
                  </a:cubicBezTo>
                  <a:cubicBezTo>
                    <a:pt x="2970" y="3107"/>
                    <a:pt x="3169" y="3055"/>
                    <a:pt x="3376" y="3001"/>
                  </a:cubicBezTo>
                  <a:cubicBezTo>
                    <a:pt x="5034" y="2559"/>
                    <a:pt x="7319" y="2007"/>
                    <a:pt x="9802" y="1529"/>
                  </a:cubicBezTo>
                  <a:cubicBezTo>
                    <a:pt x="11044" y="1291"/>
                    <a:pt x="12336" y="1068"/>
                    <a:pt x="13621" y="877"/>
                  </a:cubicBezTo>
                  <a:cubicBezTo>
                    <a:pt x="13942" y="826"/>
                    <a:pt x="14263" y="783"/>
                    <a:pt x="14583" y="738"/>
                  </a:cubicBezTo>
                  <a:cubicBezTo>
                    <a:pt x="14903" y="692"/>
                    <a:pt x="15217" y="649"/>
                    <a:pt x="15529" y="617"/>
                  </a:cubicBezTo>
                  <a:cubicBezTo>
                    <a:pt x="15868" y="581"/>
                    <a:pt x="16203" y="558"/>
                    <a:pt x="16529" y="558"/>
                  </a:cubicBezTo>
                  <a:cubicBezTo>
                    <a:pt x="16800" y="558"/>
                    <a:pt x="17065" y="574"/>
                    <a:pt x="17321" y="612"/>
                  </a:cubicBezTo>
                  <a:cubicBezTo>
                    <a:pt x="17885" y="693"/>
                    <a:pt x="18399" y="893"/>
                    <a:pt x="18810" y="1211"/>
                  </a:cubicBezTo>
                  <a:cubicBezTo>
                    <a:pt x="19224" y="1526"/>
                    <a:pt x="19540" y="1938"/>
                    <a:pt x="19787" y="2362"/>
                  </a:cubicBezTo>
                  <a:cubicBezTo>
                    <a:pt x="19911" y="2573"/>
                    <a:pt x="20018" y="2788"/>
                    <a:pt x="20113" y="3002"/>
                  </a:cubicBezTo>
                  <a:cubicBezTo>
                    <a:pt x="20207" y="3216"/>
                    <a:pt x="20291" y="3425"/>
                    <a:pt x="20366" y="3630"/>
                  </a:cubicBezTo>
                  <a:cubicBezTo>
                    <a:pt x="20516" y="4039"/>
                    <a:pt x="20635" y="4424"/>
                    <a:pt x="20737" y="4769"/>
                  </a:cubicBezTo>
                  <a:cubicBezTo>
                    <a:pt x="21214" y="6353"/>
                    <a:pt x="21635" y="7910"/>
                    <a:pt x="21999" y="9436"/>
                  </a:cubicBezTo>
                  <a:cubicBezTo>
                    <a:pt x="22363" y="10963"/>
                    <a:pt x="22676" y="12460"/>
                    <a:pt x="22941" y="13923"/>
                  </a:cubicBezTo>
                  <a:cubicBezTo>
                    <a:pt x="23208" y="15387"/>
                    <a:pt x="23429" y="16815"/>
                    <a:pt x="23610" y="18211"/>
                  </a:cubicBezTo>
                  <a:cubicBezTo>
                    <a:pt x="23653" y="18560"/>
                    <a:pt x="23697" y="18906"/>
                    <a:pt x="23738" y="19250"/>
                  </a:cubicBezTo>
                  <a:cubicBezTo>
                    <a:pt x="23777" y="19593"/>
                    <a:pt x="23816" y="19937"/>
                    <a:pt x="23852" y="20276"/>
                  </a:cubicBezTo>
                  <a:cubicBezTo>
                    <a:pt x="23922" y="20950"/>
                    <a:pt x="23967" y="21609"/>
                    <a:pt x="23939" y="22245"/>
                  </a:cubicBezTo>
                  <a:cubicBezTo>
                    <a:pt x="23911" y="22878"/>
                    <a:pt x="23808" y="23489"/>
                    <a:pt x="23584" y="24025"/>
                  </a:cubicBezTo>
                  <a:cubicBezTo>
                    <a:pt x="23527" y="24158"/>
                    <a:pt x="23464" y="24288"/>
                    <a:pt x="23395" y="24411"/>
                  </a:cubicBezTo>
                  <a:cubicBezTo>
                    <a:pt x="23325" y="24535"/>
                    <a:pt x="23245" y="24652"/>
                    <a:pt x="23161" y="24765"/>
                  </a:cubicBezTo>
                  <a:cubicBezTo>
                    <a:pt x="23079" y="24878"/>
                    <a:pt x="22984" y="24981"/>
                    <a:pt x="22887" y="25082"/>
                  </a:cubicBezTo>
                  <a:cubicBezTo>
                    <a:pt x="22791" y="25183"/>
                    <a:pt x="22687" y="25275"/>
                    <a:pt x="22576" y="25364"/>
                  </a:cubicBezTo>
                  <a:cubicBezTo>
                    <a:pt x="22139" y="25717"/>
                    <a:pt x="21620" y="25974"/>
                    <a:pt x="21082" y="26181"/>
                  </a:cubicBezTo>
                  <a:cubicBezTo>
                    <a:pt x="20540" y="26386"/>
                    <a:pt x="19978" y="26541"/>
                    <a:pt x="19411" y="26686"/>
                  </a:cubicBezTo>
                  <a:cubicBezTo>
                    <a:pt x="18263" y="26976"/>
                    <a:pt x="17151" y="27256"/>
                    <a:pt x="16074" y="27529"/>
                  </a:cubicBezTo>
                  <a:cubicBezTo>
                    <a:pt x="14995" y="27803"/>
                    <a:pt x="13952" y="28071"/>
                    <a:pt x="12942" y="28336"/>
                  </a:cubicBezTo>
                  <a:cubicBezTo>
                    <a:pt x="12713" y="28395"/>
                    <a:pt x="12487" y="28455"/>
                    <a:pt x="12261" y="28513"/>
                  </a:cubicBezTo>
                  <a:cubicBezTo>
                    <a:pt x="12148" y="28542"/>
                    <a:pt x="12037" y="28572"/>
                    <a:pt x="11925" y="28600"/>
                  </a:cubicBezTo>
                  <a:lnTo>
                    <a:pt x="11595" y="28685"/>
                  </a:lnTo>
                  <a:cubicBezTo>
                    <a:pt x="11158" y="28794"/>
                    <a:pt x="10730" y="28891"/>
                    <a:pt x="10312" y="28963"/>
                  </a:cubicBezTo>
                  <a:cubicBezTo>
                    <a:pt x="9896" y="29034"/>
                    <a:pt x="9485" y="29081"/>
                    <a:pt x="9091" y="29089"/>
                  </a:cubicBezTo>
                  <a:cubicBezTo>
                    <a:pt x="9045" y="29090"/>
                    <a:pt x="8999" y="29090"/>
                    <a:pt x="8953" y="29090"/>
                  </a:cubicBezTo>
                  <a:cubicBezTo>
                    <a:pt x="8607" y="29090"/>
                    <a:pt x="8275" y="29058"/>
                    <a:pt x="7963" y="28987"/>
                  </a:cubicBezTo>
                  <a:cubicBezTo>
                    <a:pt x="7610" y="28907"/>
                    <a:pt x="7283" y="28780"/>
                    <a:pt x="6992" y="28604"/>
                  </a:cubicBezTo>
                  <a:cubicBezTo>
                    <a:pt x="6701" y="28429"/>
                    <a:pt x="6444" y="28207"/>
                    <a:pt x="6220" y="27951"/>
                  </a:cubicBezTo>
                  <a:cubicBezTo>
                    <a:pt x="5995" y="27695"/>
                    <a:pt x="5802" y="27407"/>
                    <a:pt x="5633" y="27105"/>
                  </a:cubicBezTo>
                  <a:cubicBezTo>
                    <a:pt x="5464" y="26801"/>
                    <a:pt x="5320" y="26481"/>
                    <a:pt x="5189" y="26157"/>
                  </a:cubicBezTo>
                  <a:cubicBezTo>
                    <a:pt x="5062" y="25833"/>
                    <a:pt x="4946" y="25502"/>
                    <a:pt x="4838" y="25172"/>
                  </a:cubicBezTo>
                  <a:cubicBezTo>
                    <a:pt x="4784" y="25007"/>
                    <a:pt x="4732" y="24840"/>
                    <a:pt x="4682" y="24674"/>
                  </a:cubicBezTo>
                  <a:cubicBezTo>
                    <a:pt x="4632" y="24507"/>
                    <a:pt x="4580" y="24343"/>
                    <a:pt x="4531" y="24179"/>
                  </a:cubicBezTo>
                  <a:cubicBezTo>
                    <a:pt x="4481" y="24016"/>
                    <a:pt x="4431" y="23855"/>
                    <a:pt x="4382" y="23694"/>
                  </a:cubicBezTo>
                  <a:cubicBezTo>
                    <a:pt x="4334" y="23533"/>
                    <a:pt x="4288" y="23373"/>
                    <a:pt x="4241" y="23214"/>
                  </a:cubicBezTo>
                  <a:cubicBezTo>
                    <a:pt x="4194" y="23056"/>
                    <a:pt x="4148" y="22899"/>
                    <a:pt x="4102" y="22742"/>
                  </a:cubicBezTo>
                  <a:cubicBezTo>
                    <a:pt x="4056" y="22586"/>
                    <a:pt x="4011" y="22433"/>
                    <a:pt x="3969" y="22279"/>
                  </a:cubicBezTo>
                  <a:cubicBezTo>
                    <a:pt x="3883" y="21972"/>
                    <a:pt x="3800" y="21671"/>
                    <a:pt x="3717" y="21376"/>
                  </a:cubicBezTo>
                  <a:cubicBezTo>
                    <a:pt x="3675" y="21227"/>
                    <a:pt x="3636" y="21080"/>
                    <a:pt x="3597" y="20935"/>
                  </a:cubicBezTo>
                  <a:cubicBezTo>
                    <a:pt x="3559" y="20789"/>
                    <a:pt x="3521" y="20645"/>
                    <a:pt x="3483" y="20501"/>
                  </a:cubicBezTo>
                  <a:cubicBezTo>
                    <a:pt x="3329" y="19930"/>
                    <a:pt x="3195" y="19374"/>
                    <a:pt x="3059" y="18843"/>
                  </a:cubicBezTo>
                  <a:cubicBezTo>
                    <a:pt x="3024" y="18710"/>
                    <a:pt x="2995" y="18577"/>
                    <a:pt x="2964" y="18447"/>
                  </a:cubicBezTo>
                  <a:cubicBezTo>
                    <a:pt x="2932" y="18315"/>
                    <a:pt x="2901" y="18186"/>
                    <a:pt x="2871" y="18057"/>
                  </a:cubicBezTo>
                  <a:cubicBezTo>
                    <a:pt x="2840" y="17928"/>
                    <a:pt x="2810" y="17803"/>
                    <a:pt x="2780" y="17676"/>
                  </a:cubicBezTo>
                  <a:cubicBezTo>
                    <a:pt x="2765" y="17613"/>
                    <a:pt x="2750" y="17550"/>
                    <a:pt x="2735" y="17488"/>
                  </a:cubicBezTo>
                  <a:cubicBezTo>
                    <a:pt x="2722" y="17425"/>
                    <a:pt x="2707" y="17363"/>
                    <a:pt x="2694" y="17302"/>
                  </a:cubicBezTo>
                  <a:cubicBezTo>
                    <a:pt x="2638" y="17055"/>
                    <a:pt x="2583" y="16811"/>
                    <a:pt x="2530" y="16574"/>
                  </a:cubicBezTo>
                  <a:cubicBezTo>
                    <a:pt x="2503" y="16454"/>
                    <a:pt x="2476" y="16337"/>
                    <a:pt x="2450" y="16220"/>
                  </a:cubicBezTo>
                  <a:cubicBezTo>
                    <a:pt x="2426" y="16104"/>
                    <a:pt x="2401" y="15988"/>
                    <a:pt x="2377" y="15874"/>
                  </a:cubicBezTo>
                  <a:cubicBezTo>
                    <a:pt x="2280" y="15416"/>
                    <a:pt x="2185" y="14978"/>
                    <a:pt x="2103" y="14556"/>
                  </a:cubicBezTo>
                  <a:cubicBezTo>
                    <a:pt x="2019" y="14135"/>
                    <a:pt x="1937" y="13732"/>
                    <a:pt x="1867" y="13346"/>
                  </a:cubicBezTo>
                  <a:cubicBezTo>
                    <a:pt x="1830" y="13152"/>
                    <a:pt x="1795" y="12964"/>
                    <a:pt x="1760" y="12778"/>
                  </a:cubicBezTo>
                  <a:cubicBezTo>
                    <a:pt x="1743" y="12686"/>
                    <a:pt x="1725" y="12595"/>
                    <a:pt x="1709" y="12505"/>
                  </a:cubicBezTo>
                  <a:cubicBezTo>
                    <a:pt x="1693" y="12415"/>
                    <a:pt x="1677" y="12325"/>
                    <a:pt x="1663" y="12238"/>
                  </a:cubicBezTo>
                  <a:cubicBezTo>
                    <a:pt x="1600" y="11885"/>
                    <a:pt x="1540" y="11548"/>
                    <a:pt x="1483" y="11229"/>
                  </a:cubicBezTo>
                  <a:cubicBezTo>
                    <a:pt x="1430" y="10909"/>
                    <a:pt x="1380" y="10605"/>
                    <a:pt x="1332" y="10316"/>
                  </a:cubicBezTo>
                  <a:cubicBezTo>
                    <a:pt x="1308" y="10171"/>
                    <a:pt x="1283" y="10032"/>
                    <a:pt x="1261" y="9894"/>
                  </a:cubicBezTo>
                  <a:cubicBezTo>
                    <a:pt x="1239" y="9758"/>
                    <a:pt x="1218" y="9624"/>
                    <a:pt x="1197" y="9494"/>
                  </a:cubicBezTo>
                  <a:cubicBezTo>
                    <a:pt x="1156" y="9236"/>
                    <a:pt x="1116" y="8990"/>
                    <a:pt x="1079" y="8759"/>
                  </a:cubicBezTo>
                  <a:cubicBezTo>
                    <a:pt x="1043" y="8528"/>
                    <a:pt x="1010" y="8309"/>
                    <a:pt x="977" y="8104"/>
                  </a:cubicBezTo>
                  <a:cubicBezTo>
                    <a:pt x="912" y="7695"/>
                    <a:pt x="854" y="7336"/>
                    <a:pt x="804" y="7025"/>
                  </a:cubicBezTo>
                  <a:cubicBezTo>
                    <a:pt x="753" y="6712"/>
                    <a:pt x="704" y="6445"/>
                    <a:pt x="660" y="6218"/>
                  </a:cubicBezTo>
                  <a:cubicBezTo>
                    <a:pt x="617" y="5989"/>
                    <a:pt x="579" y="5800"/>
                    <a:pt x="538" y="5644"/>
                  </a:cubicBezTo>
                  <a:cubicBezTo>
                    <a:pt x="392" y="5059"/>
                    <a:pt x="265" y="4935"/>
                    <a:pt x="112" y="4935"/>
                  </a:cubicBezTo>
                  <a:cubicBezTo>
                    <a:pt x="102" y="4935"/>
                    <a:pt x="92" y="4935"/>
                    <a:pt x="81" y="4936"/>
                  </a:cubicBezTo>
                  <a:cubicBezTo>
                    <a:pt x="32" y="4941"/>
                    <a:pt x="6" y="5153"/>
                    <a:pt x="3" y="5551"/>
                  </a:cubicBezTo>
                  <a:cubicBezTo>
                    <a:pt x="1" y="5750"/>
                    <a:pt x="3" y="5995"/>
                    <a:pt x="14" y="6285"/>
                  </a:cubicBezTo>
                  <a:cubicBezTo>
                    <a:pt x="25" y="6575"/>
                    <a:pt x="44" y="6908"/>
                    <a:pt x="67" y="7284"/>
                  </a:cubicBezTo>
                  <a:cubicBezTo>
                    <a:pt x="74" y="7378"/>
                    <a:pt x="79" y="7475"/>
                    <a:pt x="86" y="7573"/>
                  </a:cubicBezTo>
                  <a:cubicBezTo>
                    <a:pt x="94" y="7673"/>
                    <a:pt x="102" y="7772"/>
                    <a:pt x="110" y="7878"/>
                  </a:cubicBezTo>
                  <a:cubicBezTo>
                    <a:pt x="128" y="8086"/>
                    <a:pt x="146" y="8303"/>
                    <a:pt x="166" y="8532"/>
                  </a:cubicBezTo>
                  <a:cubicBezTo>
                    <a:pt x="177" y="8646"/>
                    <a:pt x="187" y="8763"/>
                    <a:pt x="198" y="8881"/>
                  </a:cubicBezTo>
                  <a:cubicBezTo>
                    <a:pt x="210" y="8999"/>
                    <a:pt x="224" y="9120"/>
                    <a:pt x="237" y="9243"/>
                  </a:cubicBezTo>
                  <a:cubicBezTo>
                    <a:pt x="264" y="9490"/>
                    <a:pt x="293" y="9746"/>
                    <a:pt x="321" y="10011"/>
                  </a:cubicBezTo>
                  <a:cubicBezTo>
                    <a:pt x="352" y="10275"/>
                    <a:pt x="388" y="10549"/>
                    <a:pt x="423" y="10833"/>
                  </a:cubicBezTo>
                  <a:cubicBezTo>
                    <a:pt x="459" y="11116"/>
                    <a:pt x="495" y="11408"/>
                    <a:pt x="540" y="11706"/>
                  </a:cubicBezTo>
                  <a:cubicBezTo>
                    <a:pt x="583" y="12005"/>
                    <a:pt x="628" y="12313"/>
                    <a:pt x="674" y="12628"/>
                  </a:cubicBezTo>
                  <a:cubicBezTo>
                    <a:pt x="725" y="12944"/>
                    <a:pt x="776" y="13266"/>
                    <a:pt x="830" y="13598"/>
                  </a:cubicBezTo>
                  <a:cubicBezTo>
                    <a:pt x="1050" y="14922"/>
                    <a:pt x="1321" y="16365"/>
                    <a:pt x="1658" y="17905"/>
                  </a:cubicBezTo>
                  <a:cubicBezTo>
                    <a:pt x="1996" y="19443"/>
                    <a:pt x="2396" y="21077"/>
                    <a:pt x="2873" y="22780"/>
                  </a:cubicBezTo>
                  <a:cubicBezTo>
                    <a:pt x="2996" y="23204"/>
                    <a:pt x="3118" y="23636"/>
                    <a:pt x="3244" y="24069"/>
                  </a:cubicBezTo>
                  <a:cubicBezTo>
                    <a:pt x="3309" y="24286"/>
                    <a:pt x="3376" y="24503"/>
                    <a:pt x="3442" y="24722"/>
                  </a:cubicBezTo>
                  <a:cubicBezTo>
                    <a:pt x="3475" y="24830"/>
                    <a:pt x="3507" y="24941"/>
                    <a:pt x="3540" y="25051"/>
                  </a:cubicBezTo>
                  <a:cubicBezTo>
                    <a:pt x="3575" y="25161"/>
                    <a:pt x="3608" y="25271"/>
                    <a:pt x="3642" y="25383"/>
                  </a:cubicBezTo>
                  <a:cubicBezTo>
                    <a:pt x="3784" y="25828"/>
                    <a:pt x="3937" y="26284"/>
                    <a:pt x="4125" y="26741"/>
                  </a:cubicBezTo>
                  <a:cubicBezTo>
                    <a:pt x="4313" y="27198"/>
                    <a:pt x="4534" y="27659"/>
                    <a:pt x="4822" y="28100"/>
                  </a:cubicBezTo>
                  <a:cubicBezTo>
                    <a:pt x="4966" y="28322"/>
                    <a:pt x="5125" y="28538"/>
                    <a:pt x="5305" y="28744"/>
                  </a:cubicBezTo>
                  <a:cubicBezTo>
                    <a:pt x="5485" y="28949"/>
                    <a:pt x="5687" y="29143"/>
                    <a:pt x="5906" y="29320"/>
                  </a:cubicBezTo>
                  <a:cubicBezTo>
                    <a:pt x="6346" y="29673"/>
                    <a:pt x="6869" y="29937"/>
                    <a:pt x="7413" y="30093"/>
                  </a:cubicBezTo>
                  <a:cubicBezTo>
                    <a:pt x="7921" y="30240"/>
                    <a:pt x="8441" y="30295"/>
                    <a:pt x="8948" y="30295"/>
                  </a:cubicBezTo>
                  <a:cubicBezTo>
                    <a:pt x="8986" y="30295"/>
                    <a:pt x="9024" y="30295"/>
                    <a:pt x="9062" y="30294"/>
                  </a:cubicBezTo>
                  <a:cubicBezTo>
                    <a:pt x="9608" y="30285"/>
                    <a:pt x="10139" y="30217"/>
                    <a:pt x="10657" y="30121"/>
                  </a:cubicBezTo>
                  <a:cubicBezTo>
                    <a:pt x="11264" y="30008"/>
                    <a:pt x="11857" y="29853"/>
                    <a:pt x="12435" y="29700"/>
                  </a:cubicBezTo>
                  <a:cubicBezTo>
                    <a:pt x="13013" y="29544"/>
                    <a:pt x="13593" y="29388"/>
                    <a:pt x="14175" y="29230"/>
                  </a:cubicBezTo>
                  <a:cubicBezTo>
                    <a:pt x="15341" y="28916"/>
                    <a:pt x="16519" y="28594"/>
                    <a:pt x="17702" y="28269"/>
                  </a:cubicBezTo>
                  <a:cubicBezTo>
                    <a:pt x="18294" y="28107"/>
                    <a:pt x="18888" y="27943"/>
                    <a:pt x="19482" y="27779"/>
                  </a:cubicBezTo>
                  <a:cubicBezTo>
                    <a:pt x="20082" y="27613"/>
                    <a:pt x="20695" y="27436"/>
                    <a:pt x="21305" y="27198"/>
                  </a:cubicBezTo>
                  <a:cubicBezTo>
                    <a:pt x="21609" y="27079"/>
                    <a:pt x="21912" y="26942"/>
                    <a:pt x="22209" y="26784"/>
                  </a:cubicBezTo>
                  <a:cubicBezTo>
                    <a:pt x="22504" y="26624"/>
                    <a:pt x="22794" y="26442"/>
                    <a:pt x="23065" y="26226"/>
                  </a:cubicBezTo>
                  <a:cubicBezTo>
                    <a:pt x="23133" y="26172"/>
                    <a:pt x="23199" y="26115"/>
                    <a:pt x="23266" y="26059"/>
                  </a:cubicBezTo>
                  <a:cubicBezTo>
                    <a:pt x="23330" y="26000"/>
                    <a:pt x="23395" y="25942"/>
                    <a:pt x="23456" y="25879"/>
                  </a:cubicBezTo>
                  <a:cubicBezTo>
                    <a:pt x="23580" y="25755"/>
                    <a:pt x="23699" y="25625"/>
                    <a:pt x="23808" y="25486"/>
                  </a:cubicBezTo>
                  <a:cubicBezTo>
                    <a:pt x="24026" y="25207"/>
                    <a:pt x="24209" y="24901"/>
                    <a:pt x="24352" y="24582"/>
                  </a:cubicBezTo>
                  <a:cubicBezTo>
                    <a:pt x="24493" y="24262"/>
                    <a:pt x="24596" y="23931"/>
                    <a:pt x="24665" y="23599"/>
                  </a:cubicBezTo>
                  <a:cubicBezTo>
                    <a:pt x="24735" y="23266"/>
                    <a:pt x="24776" y="22933"/>
                    <a:pt x="24793" y="22605"/>
                  </a:cubicBezTo>
                  <a:cubicBezTo>
                    <a:pt x="24833" y="21940"/>
                    <a:pt x="24788" y="21294"/>
                    <a:pt x="24720" y="20666"/>
                  </a:cubicBezTo>
                  <a:cubicBezTo>
                    <a:pt x="24685" y="20351"/>
                    <a:pt x="24643" y="20039"/>
                    <a:pt x="24599" y="19732"/>
                  </a:cubicBezTo>
                  <a:cubicBezTo>
                    <a:pt x="24577" y="19577"/>
                    <a:pt x="24556" y="19425"/>
                    <a:pt x="24534" y="19270"/>
                  </a:cubicBezTo>
                  <a:lnTo>
                    <a:pt x="24502" y="19039"/>
                  </a:lnTo>
                  <a:lnTo>
                    <a:pt x="24468" y="18809"/>
                  </a:lnTo>
                  <a:cubicBezTo>
                    <a:pt x="24444" y="18657"/>
                    <a:pt x="24421" y="18503"/>
                    <a:pt x="24398" y="18351"/>
                  </a:cubicBezTo>
                  <a:cubicBezTo>
                    <a:pt x="24374" y="18197"/>
                    <a:pt x="24352" y="18044"/>
                    <a:pt x="24326" y="17891"/>
                  </a:cubicBezTo>
                  <a:cubicBezTo>
                    <a:pt x="24276" y="17587"/>
                    <a:pt x="24228" y="17281"/>
                    <a:pt x="24177" y="16977"/>
                  </a:cubicBezTo>
                  <a:cubicBezTo>
                    <a:pt x="23769" y="14543"/>
                    <a:pt x="23267" y="12162"/>
                    <a:pt x="22703" y="9861"/>
                  </a:cubicBezTo>
                  <a:cubicBezTo>
                    <a:pt x="22220" y="7893"/>
                    <a:pt x="21682" y="5992"/>
                    <a:pt x="21109" y="4171"/>
                  </a:cubicBezTo>
                  <a:cubicBezTo>
                    <a:pt x="20962" y="3713"/>
                    <a:pt x="20805" y="3259"/>
                    <a:pt x="20610" y="2818"/>
                  </a:cubicBezTo>
                  <a:cubicBezTo>
                    <a:pt x="20417" y="2379"/>
                    <a:pt x="20189" y="1952"/>
                    <a:pt x="19899" y="1566"/>
                  </a:cubicBezTo>
                  <a:cubicBezTo>
                    <a:pt x="19611" y="1179"/>
                    <a:pt x="19257" y="835"/>
                    <a:pt x="18847" y="583"/>
                  </a:cubicBezTo>
                  <a:cubicBezTo>
                    <a:pt x="18746" y="518"/>
                    <a:pt x="18638" y="465"/>
                    <a:pt x="18534" y="410"/>
                  </a:cubicBezTo>
                  <a:cubicBezTo>
                    <a:pt x="18480" y="384"/>
                    <a:pt x="18424" y="361"/>
                    <a:pt x="18370" y="337"/>
                  </a:cubicBezTo>
                  <a:lnTo>
                    <a:pt x="18289" y="302"/>
                  </a:lnTo>
                  <a:lnTo>
                    <a:pt x="18206" y="272"/>
                  </a:lnTo>
                  <a:cubicBezTo>
                    <a:pt x="18150" y="254"/>
                    <a:pt x="18095" y="232"/>
                    <a:pt x="18039" y="214"/>
                  </a:cubicBezTo>
                  <a:cubicBezTo>
                    <a:pt x="17982" y="198"/>
                    <a:pt x="17927" y="182"/>
                    <a:pt x="17871" y="166"/>
                  </a:cubicBezTo>
                  <a:cubicBezTo>
                    <a:pt x="17815" y="149"/>
                    <a:pt x="17758" y="138"/>
                    <a:pt x="17702" y="125"/>
                  </a:cubicBezTo>
                  <a:lnTo>
                    <a:pt x="17617" y="106"/>
                  </a:lnTo>
                  <a:cubicBezTo>
                    <a:pt x="17589" y="99"/>
                    <a:pt x="17561" y="94"/>
                    <a:pt x="17532" y="90"/>
                  </a:cubicBezTo>
                  <a:lnTo>
                    <a:pt x="17364" y="62"/>
                  </a:lnTo>
                  <a:lnTo>
                    <a:pt x="17322" y="55"/>
                  </a:lnTo>
                  <a:lnTo>
                    <a:pt x="17279" y="50"/>
                  </a:lnTo>
                  <a:lnTo>
                    <a:pt x="17194" y="40"/>
                  </a:lnTo>
                  <a:cubicBezTo>
                    <a:pt x="17081" y="25"/>
                    <a:pt x="16971" y="19"/>
                    <a:pt x="16859" y="10"/>
                  </a:cubicBezTo>
                  <a:cubicBezTo>
                    <a:pt x="16724" y="4"/>
                    <a:pt x="16590" y="0"/>
                    <a:pt x="164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2123075" y="1317950"/>
              <a:ext cx="430125" cy="240325"/>
            </a:xfrm>
            <a:custGeom>
              <a:avLst/>
              <a:gdLst/>
              <a:ahLst/>
              <a:cxnLst/>
              <a:rect l="l" t="t" r="r" b="b"/>
              <a:pathLst>
                <a:path w="17205" h="9613" extrusionOk="0">
                  <a:moveTo>
                    <a:pt x="16002" y="0"/>
                  </a:moveTo>
                  <a:cubicBezTo>
                    <a:pt x="15981" y="1"/>
                    <a:pt x="15959" y="5"/>
                    <a:pt x="15937" y="8"/>
                  </a:cubicBezTo>
                  <a:cubicBezTo>
                    <a:pt x="15894" y="13"/>
                    <a:pt x="15850" y="18"/>
                    <a:pt x="15807" y="25"/>
                  </a:cubicBezTo>
                  <a:cubicBezTo>
                    <a:pt x="15721" y="36"/>
                    <a:pt x="15635" y="48"/>
                    <a:pt x="15550" y="59"/>
                  </a:cubicBezTo>
                  <a:cubicBezTo>
                    <a:pt x="15383" y="81"/>
                    <a:pt x="15217" y="102"/>
                    <a:pt x="15055" y="124"/>
                  </a:cubicBezTo>
                  <a:cubicBezTo>
                    <a:pt x="14975" y="134"/>
                    <a:pt x="14894" y="145"/>
                    <a:pt x="14813" y="154"/>
                  </a:cubicBezTo>
                  <a:cubicBezTo>
                    <a:pt x="14743" y="163"/>
                    <a:pt x="14671" y="173"/>
                    <a:pt x="14601" y="183"/>
                  </a:cubicBezTo>
                  <a:cubicBezTo>
                    <a:pt x="14487" y="199"/>
                    <a:pt x="14375" y="213"/>
                    <a:pt x="14262" y="229"/>
                  </a:cubicBezTo>
                  <a:cubicBezTo>
                    <a:pt x="12355" y="489"/>
                    <a:pt x="10543" y="764"/>
                    <a:pt x="8900" y="1032"/>
                  </a:cubicBezTo>
                  <a:cubicBezTo>
                    <a:pt x="7256" y="1302"/>
                    <a:pt x="5781" y="1566"/>
                    <a:pt x="4546" y="1802"/>
                  </a:cubicBezTo>
                  <a:cubicBezTo>
                    <a:pt x="3311" y="2038"/>
                    <a:pt x="2315" y="2245"/>
                    <a:pt x="1629" y="2398"/>
                  </a:cubicBezTo>
                  <a:cubicBezTo>
                    <a:pt x="944" y="2552"/>
                    <a:pt x="568" y="2653"/>
                    <a:pt x="574" y="2682"/>
                  </a:cubicBezTo>
                  <a:cubicBezTo>
                    <a:pt x="597" y="2801"/>
                    <a:pt x="727" y="2844"/>
                    <a:pt x="931" y="2844"/>
                  </a:cubicBezTo>
                  <a:cubicBezTo>
                    <a:pt x="1259" y="2844"/>
                    <a:pt x="1779" y="2730"/>
                    <a:pt x="2342" y="2634"/>
                  </a:cubicBezTo>
                  <a:lnTo>
                    <a:pt x="2342" y="2634"/>
                  </a:lnTo>
                  <a:cubicBezTo>
                    <a:pt x="1517" y="2831"/>
                    <a:pt x="901" y="3035"/>
                    <a:pt x="926" y="3169"/>
                  </a:cubicBezTo>
                  <a:cubicBezTo>
                    <a:pt x="926" y="3172"/>
                    <a:pt x="932" y="3173"/>
                    <a:pt x="944" y="3173"/>
                  </a:cubicBezTo>
                  <a:cubicBezTo>
                    <a:pt x="1041" y="3173"/>
                    <a:pt x="1524" y="3074"/>
                    <a:pt x="2241" y="2923"/>
                  </a:cubicBezTo>
                  <a:cubicBezTo>
                    <a:pt x="3042" y="2753"/>
                    <a:pt x="4141" y="2517"/>
                    <a:pt x="5324" y="2277"/>
                  </a:cubicBezTo>
                  <a:cubicBezTo>
                    <a:pt x="6509" y="2036"/>
                    <a:pt x="7778" y="1789"/>
                    <a:pt x="8923" y="1582"/>
                  </a:cubicBezTo>
                  <a:cubicBezTo>
                    <a:pt x="10070" y="1377"/>
                    <a:pt x="11090" y="1211"/>
                    <a:pt x="11769" y="1121"/>
                  </a:cubicBezTo>
                  <a:cubicBezTo>
                    <a:pt x="12134" y="1072"/>
                    <a:pt x="12497" y="1027"/>
                    <a:pt x="12850" y="983"/>
                  </a:cubicBezTo>
                  <a:cubicBezTo>
                    <a:pt x="13204" y="940"/>
                    <a:pt x="13550" y="899"/>
                    <a:pt x="13885" y="861"/>
                  </a:cubicBezTo>
                  <a:cubicBezTo>
                    <a:pt x="14053" y="841"/>
                    <a:pt x="14217" y="824"/>
                    <a:pt x="14378" y="807"/>
                  </a:cubicBezTo>
                  <a:cubicBezTo>
                    <a:pt x="14459" y="798"/>
                    <a:pt x="14540" y="790"/>
                    <a:pt x="14617" y="781"/>
                  </a:cubicBezTo>
                  <a:lnTo>
                    <a:pt x="14734" y="769"/>
                  </a:lnTo>
                  <a:cubicBezTo>
                    <a:pt x="14760" y="766"/>
                    <a:pt x="14786" y="764"/>
                    <a:pt x="14810" y="763"/>
                  </a:cubicBezTo>
                  <a:cubicBezTo>
                    <a:pt x="14910" y="753"/>
                    <a:pt x="15008" y="745"/>
                    <a:pt x="15102" y="737"/>
                  </a:cubicBezTo>
                  <a:lnTo>
                    <a:pt x="15239" y="725"/>
                  </a:lnTo>
                  <a:cubicBezTo>
                    <a:pt x="15260" y="723"/>
                    <a:pt x="15283" y="721"/>
                    <a:pt x="15304" y="720"/>
                  </a:cubicBezTo>
                  <a:cubicBezTo>
                    <a:pt x="15315" y="718"/>
                    <a:pt x="15326" y="718"/>
                    <a:pt x="15337" y="717"/>
                  </a:cubicBezTo>
                  <a:cubicBezTo>
                    <a:pt x="15337" y="716"/>
                    <a:pt x="15337" y="716"/>
                    <a:pt x="15338" y="716"/>
                  </a:cubicBezTo>
                  <a:cubicBezTo>
                    <a:pt x="15340" y="716"/>
                    <a:pt x="15339" y="720"/>
                    <a:pt x="15339" y="721"/>
                  </a:cubicBezTo>
                  <a:lnTo>
                    <a:pt x="15337" y="727"/>
                  </a:lnTo>
                  <a:lnTo>
                    <a:pt x="15334" y="741"/>
                  </a:lnTo>
                  <a:cubicBezTo>
                    <a:pt x="15328" y="780"/>
                    <a:pt x="15319" y="818"/>
                    <a:pt x="15317" y="855"/>
                  </a:cubicBezTo>
                  <a:lnTo>
                    <a:pt x="15312" y="911"/>
                  </a:lnTo>
                  <a:lnTo>
                    <a:pt x="15310" y="967"/>
                  </a:lnTo>
                  <a:cubicBezTo>
                    <a:pt x="15310" y="985"/>
                    <a:pt x="15309" y="1002"/>
                    <a:pt x="15310" y="1022"/>
                  </a:cubicBezTo>
                  <a:lnTo>
                    <a:pt x="15312" y="1049"/>
                  </a:lnTo>
                  <a:lnTo>
                    <a:pt x="15315" y="1102"/>
                  </a:lnTo>
                  <a:cubicBezTo>
                    <a:pt x="15318" y="1142"/>
                    <a:pt x="15324" y="1180"/>
                    <a:pt x="15329" y="1219"/>
                  </a:cubicBezTo>
                  <a:cubicBezTo>
                    <a:pt x="15334" y="1258"/>
                    <a:pt x="15340" y="1296"/>
                    <a:pt x="15345" y="1334"/>
                  </a:cubicBezTo>
                  <a:cubicBezTo>
                    <a:pt x="15396" y="1639"/>
                    <a:pt x="15485" y="1924"/>
                    <a:pt x="15582" y="2194"/>
                  </a:cubicBezTo>
                  <a:cubicBezTo>
                    <a:pt x="15679" y="2462"/>
                    <a:pt x="15787" y="2718"/>
                    <a:pt x="15889" y="2963"/>
                  </a:cubicBezTo>
                  <a:cubicBezTo>
                    <a:pt x="15940" y="3086"/>
                    <a:pt x="15990" y="3207"/>
                    <a:pt x="16038" y="3326"/>
                  </a:cubicBezTo>
                  <a:lnTo>
                    <a:pt x="16055" y="3370"/>
                  </a:lnTo>
                  <a:lnTo>
                    <a:pt x="16071" y="3413"/>
                  </a:lnTo>
                  <a:cubicBezTo>
                    <a:pt x="16082" y="3441"/>
                    <a:pt x="16093" y="3470"/>
                    <a:pt x="16103" y="3499"/>
                  </a:cubicBezTo>
                  <a:cubicBezTo>
                    <a:pt x="16123" y="3557"/>
                    <a:pt x="16141" y="3613"/>
                    <a:pt x="16161" y="3671"/>
                  </a:cubicBezTo>
                  <a:cubicBezTo>
                    <a:pt x="16231" y="3901"/>
                    <a:pt x="16282" y="4131"/>
                    <a:pt x="16308" y="4353"/>
                  </a:cubicBezTo>
                  <a:cubicBezTo>
                    <a:pt x="16334" y="4576"/>
                    <a:pt x="16334" y="4793"/>
                    <a:pt x="16301" y="4991"/>
                  </a:cubicBezTo>
                  <a:cubicBezTo>
                    <a:pt x="16269" y="5189"/>
                    <a:pt x="16205" y="5362"/>
                    <a:pt x="16109" y="5501"/>
                  </a:cubicBezTo>
                  <a:cubicBezTo>
                    <a:pt x="16062" y="5571"/>
                    <a:pt x="16007" y="5634"/>
                    <a:pt x="15946" y="5689"/>
                  </a:cubicBezTo>
                  <a:cubicBezTo>
                    <a:pt x="15883" y="5744"/>
                    <a:pt x="15817" y="5791"/>
                    <a:pt x="15742" y="5833"/>
                  </a:cubicBezTo>
                  <a:cubicBezTo>
                    <a:pt x="15591" y="5917"/>
                    <a:pt x="15410" y="5975"/>
                    <a:pt x="15215" y="6022"/>
                  </a:cubicBezTo>
                  <a:cubicBezTo>
                    <a:pt x="15019" y="6067"/>
                    <a:pt x="14809" y="6100"/>
                    <a:pt x="14589" y="6134"/>
                  </a:cubicBezTo>
                  <a:cubicBezTo>
                    <a:pt x="14150" y="6202"/>
                    <a:pt x="13723" y="6269"/>
                    <a:pt x="13306" y="6335"/>
                  </a:cubicBezTo>
                  <a:cubicBezTo>
                    <a:pt x="12474" y="6468"/>
                    <a:pt x="11684" y="6598"/>
                    <a:pt x="10935" y="6730"/>
                  </a:cubicBezTo>
                  <a:cubicBezTo>
                    <a:pt x="8813" y="7106"/>
                    <a:pt x="6988" y="7430"/>
                    <a:pt x="5420" y="7706"/>
                  </a:cubicBezTo>
                  <a:cubicBezTo>
                    <a:pt x="4637" y="7845"/>
                    <a:pt x="3920" y="7974"/>
                    <a:pt x="3260" y="8092"/>
                  </a:cubicBezTo>
                  <a:cubicBezTo>
                    <a:pt x="2931" y="8151"/>
                    <a:pt x="2615" y="8209"/>
                    <a:pt x="2316" y="8263"/>
                  </a:cubicBezTo>
                  <a:cubicBezTo>
                    <a:pt x="2099" y="8302"/>
                    <a:pt x="2032" y="8315"/>
                    <a:pt x="2015" y="8317"/>
                  </a:cubicBezTo>
                  <a:lnTo>
                    <a:pt x="2014" y="8315"/>
                  </a:lnTo>
                  <a:lnTo>
                    <a:pt x="2010" y="8301"/>
                  </a:lnTo>
                  <a:cubicBezTo>
                    <a:pt x="2000" y="8264"/>
                    <a:pt x="1989" y="8229"/>
                    <a:pt x="1981" y="8192"/>
                  </a:cubicBezTo>
                  <a:cubicBezTo>
                    <a:pt x="1960" y="8119"/>
                    <a:pt x="1941" y="8049"/>
                    <a:pt x="1923" y="7980"/>
                  </a:cubicBezTo>
                  <a:cubicBezTo>
                    <a:pt x="1844" y="7700"/>
                    <a:pt x="1772" y="7439"/>
                    <a:pt x="1705" y="7193"/>
                  </a:cubicBezTo>
                  <a:cubicBezTo>
                    <a:pt x="1567" y="6701"/>
                    <a:pt x="1445" y="6276"/>
                    <a:pt x="1334" y="5905"/>
                  </a:cubicBezTo>
                  <a:cubicBezTo>
                    <a:pt x="1114" y="5165"/>
                    <a:pt x="942" y="4652"/>
                    <a:pt x="800" y="4299"/>
                  </a:cubicBezTo>
                  <a:cubicBezTo>
                    <a:pt x="565" y="3721"/>
                    <a:pt x="408" y="3575"/>
                    <a:pt x="233" y="3575"/>
                  </a:cubicBezTo>
                  <a:cubicBezTo>
                    <a:pt x="195" y="3575"/>
                    <a:pt x="156" y="3582"/>
                    <a:pt x="115" y="3593"/>
                  </a:cubicBezTo>
                  <a:cubicBezTo>
                    <a:pt x="1" y="3623"/>
                    <a:pt x="47" y="4186"/>
                    <a:pt x="217" y="5158"/>
                  </a:cubicBezTo>
                  <a:cubicBezTo>
                    <a:pt x="303" y="5642"/>
                    <a:pt x="420" y="6229"/>
                    <a:pt x="565" y="6902"/>
                  </a:cubicBezTo>
                  <a:cubicBezTo>
                    <a:pt x="638" y="7238"/>
                    <a:pt x="716" y="7596"/>
                    <a:pt x="802" y="7973"/>
                  </a:cubicBezTo>
                  <a:cubicBezTo>
                    <a:pt x="845" y="8161"/>
                    <a:pt x="889" y="8356"/>
                    <a:pt x="935" y="8553"/>
                  </a:cubicBezTo>
                  <a:lnTo>
                    <a:pt x="943" y="8591"/>
                  </a:lnTo>
                  <a:lnTo>
                    <a:pt x="957" y="8646"/>
                  </a:lnTo>
                  <a:cubicBezTo>
                    <a:pt x="968" y="8691"/>
                    <a:pt x="979" y="8735"/>
                    <a:pt x="990" y="8780"/>
                  </a:cubicBezTo>
                  <a:cubicBezTo>
                    <a:pt x="1013" y="8870"/>
                    <a:pt x="1036" y="8961"/>
                    <a:pt x="1059" y="9053"/>
                  </a:cubicBezTo>
                  <a:cubicBezTo>
                    <a:pt x="1106" y="9239"/>
                    <a:pt x="1151" y="9424"/>
                    <a:pt x="1200" y="9612"/>
                  </a:cubicBezTo>
                  <a:cubicBezTo>
                    <a:pt x="1462" y="9569"/>
                    <a:pt x="1728" y="9525"/>
                    <a:pt x="1997" y="9480"/>
                  </a:cubicBezTo>
                  <a:cubicBezTo>
                    <a:pt x="2064" y="9467"/>
                    <a:pt x="2133" y="9457"/>
                    <a:pt x="2202" y="9445"/>
                  </a:cubicBezTo>
                  <a:cubicBezTo>
                    <a:pt x="2242" y="9438"/>
                    <a:pt x="2284" y="9432"/>
                    <a:pt x="2325" y="9427"/>
                  </a:cubicBezTo>
                  <a:cubicBezTo>
                    <a:pt x="2401" y="9414"/>
                    <a:pt x="2477" y="9402"/>
                    <a:pt x="2553" y="9390"/>
                  </a:cubicBezTo>
                  <a:cubicBezTo>
                    <a:pt x="2859" y="9342"/>
                    <a:pt x="3174" y="9290"/>
                    <a:pt x="3496" y="9240"/>
                  </a:cubicBezTo>
                  <a:cubicBezTo>
                    <a:pt x="4139" y="9136"/>
                    <a:pt x="4810" y="9025"/>
                    <a:pt x="5506" y="8907"/>
                  </a:cubicBezTo>
                  <a:cubicBezTo>
                    <a:pt x="6897" y="8670"/>
                    <a:pt x="8384" y="8407"/>
                    <a:pt x="9922" y="8123"/>
                  </a:cubicBezTo>
                  <a:cubicBezTo>
                    <a:pt x="10916" y="7941"/>
                    <a:pt x="11931" y="7742"/>
                    <a:pt x="12958" y="7533"/>
                  </a:cubicBezTo>
                  <a:cubicBezTo>
                    <a:pt x="13472" y="7428"/>
                    <a:pt x="13988" y="7322"/>
                    <a:pt x="14507" y="7214"/>
                  </a:cubicBezTo>
                  <a:cubicBezTo>
                    <a:pt x="14637" y="7187"/>
                    <a:pt x="14766" y="7158"/>
                    <a:pt x="14896" y="7131"/>
                  </a:cubicBezTo>
                  <a:cubicBezTo>
                    <a:pt x="15029" y="7103"/>
                    <a:pt x="15166" y="7074"/>
                    <a:pt x="15308" y="7037"/>
                  </a:cubicBezTo>
                  <a:cubicBezTo>
                    <a:pt x="15448" y="7001"/>
                    <a:pt x="15593" y="6958"/>
                    <a:pt x="15741" y="6903"/>
                  </a:cubicBezTo>
                  <a:cubicBezTo>
                    <a:pt x="15889" y="6848"/>
                    <a:pt x="16038" y="6780"/>
                    <a:pt x="16185" y="6693"/>
                  </a:cubicBezTo>
                  <a:cubicBezTo>
                    <a:pt x="16331" y="6605"/>
                    <a:pt x="16474" y="6497"/>
                    <a:pt x="16600" y="6370"/>
                  </a:cubicBezTo>
                  <a:cubicBezTo>
                    <a:pt x="16726" y="6244"/>
                    <a:pt x="16834" y="6099"/>
                    <a:pt x="16920" y="5944"/>
                  </a:cubicBezTo>
                  <a:cubicBezTo>
                    <a:pt x="17006" y="5790"/>
                    <a:pt x="17069" y="5626"/>
                    <a:pt x="17112" y="5464"/>
                  </a:cubicBezTo>
                  <a:cubicBezTo>
                    <a:pt x="17155" y="5301"/>
                    <a:pt x="17178" y="5137"/>
                    <a:pt x="17188" y="4979"/>
                  </a:cubicBezTo>
                  <a:cubicBezTo>
                    <a:pt x="17205" y="4660"/>
                    <a:pt x="17170" y="4356"/>
                    <a:pt x="17108" y="4068"/>
                  </a:cubicBezTo>
                  <a:cubicBezTo>
                    <a:pt x="17045" y="3779"/>
                    <a:pt x="16956" y="3504"/>
                    <a:pt x="16846" y="3241"/>
                  </a:cubicBezTo>
                  <a:cubicBezTo>
                    <a:pt x="16819" y="3176"/>
                    <a:pt x="16790" y="3110"/>
                    <a:pt x="16762" y="3047"/>
                  </a:cubicBezTo>
                  <a:lnTo>
                    <a:pt x="16676" y="2863"/>
                  </a:lnTo>
                  <a:cubicBezTo>
                    <a:pt x="16618" y="2743"/>
                    <a:pt x="16561" y="2624"/>
                    <a:pt x="16505" y="2505"/>
                  </a:cubicBezTo>
                  <a:cubicBezTo>
                    <a:pt x="16393" y="2272"/>
                    <a:pt x="16286" y="2042"/>
                    <a:pt x="16196" y="1816"/>
                  </a:cubicBezTo>
                  <a:cubicBezTo>
                    <a:pt x="16107" y="1588"/>
                    <a:pt x="16034" y="1362"/>
                    <a:pt x="15994" y="1140"/>
                  </a:cubicBezTo>
                  <a:cubicBezTo>
                    <a:pt x="15989" y="1112"/>
                    <a:pt x="15983" y="1083"/>
                    <a:pt x="15979" y="1056"/>
                  </a:cubicBezTo>
                  <a:lnTo>
                    <a:pt x="15968" y="958"/>
                  </a:lnTo>
                  <a:cubicBezTo>
                    <a:pt x="15964" y="935"/>
                    <a:pt x="15964" y="909"/>
                    <a:pt x="15963" y="883"/>
                  </a:cubicBezTo>
                  <a:lnTo>
                    <a:pt x="15962" y="846"/>
                  </a:lnTo>
                  <a:cubicBezTo>
                    <a:pt x="15962" y="833"/>
                    <a:pt x="15963" y="819"/>
                    <a:pt x="15964" y="806"/>
                  </a:cubicBezTo>
                  <a:lnTo>
                    <a:pt x="15975" y="647"/>
                  </a:lnTo>
                  <a:cubicBezTo>
                    <a:pt x="15979" y="544"/>
                    <a:pt x="15995" y="432"/>
                    <a:pt x="16006" y="324"/>
                  </a:cubicBezTo>
                  <a:lnTo>
                    <a:pt x="16016" y="244"/>
                  </a:lnTo>
                  <a:lnTo>
                    <a:pt x="16026" y="168"/>
                  </a:lnTo>
                  <a:lnTo>
                    <a:pt x="16046" y="14"/>
                  </a:lnTo>
                  <a:lnTo>
                    <a:pt x="160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2173425" y="1525850"/>
              <a:ext cx="200" cy="25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0"/>
                  </a:moveTo>
                  <a:cubicBezTo>
                    <a:pt x="6" y="0"/>
                    <a:pt x="5" y="0"/>
                    <a:pt x="1" y="1"/>
                  </a:cubicBezTo>
                  <a:cubicBezTo>
                    <a:pt x="4" y="1"/>
                    <a:pt x="8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2159975" y="1520275"/>
              <a:ext cx="474075" cy="443125"/>
            </a:xfrm>
            <a:custGeom>
              <a:avLst/>
              <a:gdLst/>
              <a:ahLst/>
              <a:cxnLst/>
              <a:rect l="l" t="t" r="r" b="b"/>
              <a:pathLst>
                <a:path w="18963" h="17725" extrusionOk="0">
                  <a:moveTo>
                    <a:pt x="11770" y="757"/>
                  </a:moveTo>
                  <a:lnTo>
                    <a:pt x="11770" y="757"/>
                  </a:lnTo>
                  <a:cubicBezTo>
                    <a:pt x="11737" y="1219"/>
                    <a:pt x="11818" y="2011"/>
                    <a:pt x="11988" y="2980"/>
                  </a:cubicBezTo>
                  <a:cubicBezTo>
                    <a:pt x="11922" y="3000"/>
                    <a:pt x="11860" y="3017"/>
                    <a:pt x="11807" y="3031"/>
                  </a:cubicBezTo>
                  <a:cubicBezTo>
                    <a:pt x="10637" y="3322"/>
                    <a:pt x="9578" y="3504"/>
                    <a:pt x="8632" y="3657"/>
                  </a:cubicBezTo>
                  <a:cubicBezTo>
                    <a:pt x="8253" y="2161"/>
                    <a:pt x="8080" y="1809"/>
                    <a:pt x="7773" y="1797"/>
                  </a:cubicBezTo>
                  <a:cubicBezTo>
                    <a:pt x="8987" y="1479"/>
                    <a:pt x="10221" y="1154"/>
                    <a:pt x="11360" y="859"/>
                  </a:cubicBezTo>
                  <a:cubicBezTo>
                    <a:pt x="11497" y="823"/>
                    <a:pt x="11635" y="789"/>
                    <a:pt x="11770" y="757"/>
                  </a:cubicBezTo>
                  <a:close/>
                  <a:moveTo>
                    <a:pt x="7473" y="1876"/>
                  </a:moveTo>
                  <a:lnTo>
                    <a:pt x="7473" y="1876"/>
                  </a:lnTo>
                  <a:cubicBezTo>
                    <a:pt x="7311" y="2067"/>
                    <a:pt x="7340" y="2807"/>
                    <a:pt x="7507" y="3841"/>
                  </a:cubicBezTo>
                  <a:cubicBezTo>
                    <a:pt x="7119" y="3908"/>
                    <a:pt x="6755" y="3975"/>
                    <a:pt x="6415" y="4054"/>
                  </a:cubicBezTo>
                  <a:cubicBezTo>
                    <a:pt x="5838" y="4187"/>
                    <a:pt x="5321" y="4305"/>
                    <a:pt x="4862" y="4411"/>
                  </a:cubicBezTo>
                  <a:cubicBezTo>
                    <a:pt x="4583" y="3401"/>
                    <a:pt x="4412" y="2926"/>
                    <a:pt x="4232" y="2727"/>
                  </a:cubicBezTo>
                  <a:cubicBezTo>
                    <a:pt x="4932" y="2545"/>
                    <a:pt x="5691" y="2345"/>
                    <a:pt x="6480" y="2137"/>
                  </a:cubicBezTo>
                  <a:cubicBezTo>
                    <a:pt x="6807" y="2051"/>
                    <a:pt x="7139" y="1964"/>
                    <a:pt x="7473" y="1876"/>
                  </a:cubicBezTo>
                  <a:close/>
                  <a:moveTo>
                    <a:pt x="3602" y="2893"/>
                  </a:moveTo>
                  <a:cubicBezTo>
                    <a:pt x="3546" y="3225"/>
                    <a:pt x="3605" y="3859"/>
                    <a:pt x="3754" y="4671"/>
                  </a:cubicBezTo>
                  <a:cubicBezTo>
                    <a:pt x="2302" y="5018"/>
                    <a:pt x="1650" y="5210"/>
                    <a:pt x="1383" y="5414"/>
                  </a:cubicBezTo>
                  <a:cubicBezTo>
                    <a:pt x="1366" y="5367"/>
                    <a:pt x="1349" y="5322"/>
                    <a:pt x="1333" y="5278"/>
                  </a:cubicBezTo>
                  <a:cubicBezTo>
                    <a:pt x="994" y="4382"/>
                    <a:pt x="769" y="3898"/>
                    <a:pt x="594" y="3647"/>
                  </a:cubicBezTo>
                  <a:cubicBezTo>
                    <a:pt x="676" y="3632"/>
                    <a:pt x="806" y="3602"/>
                    <a:pt x="978" y="3563"/>
                  </a:cubicBezTo>
                  <a:cubicBezTo>
                    <a:pt x="1289" y="3488"/>
                    <a:pt x="1736" y="3376"/>
                    <a:pt x="2284" y="3236"/>
                  </a:cubicBezTo>
                  <a:cubicBezTo>
                    <a:pt x="2676" y="3135"/>
                    <a:pt x="3120" y="3020"/>
                    <a:pt x="3602" y="2893"/>
                  </a:cubicBezTo>
                  <a:close/>
                  <a:moveTo>
                    <a:pt x="12083" y="3501"/>
                  </a:moveTo>
                  <a:cubicBezTo>
                    <a:pt x="12182" y="4006"/>
                    <a:pt x="12298" y="4547"/>
                    <a:pt x="12431" y="5103"/>
                  </a:cubicBezTo>
                  <a:cubicBezTo>
                    <a:pt x="12534" y="5537"/>
                    <a:pt x="12661" y="5982"/>
                    <a:pt x="12799" y="6428"/>
                  </a:cubicBezTo>
                  <a:cubicBezTo>
                    <a:pt x="12608" y="6487"/>
                    <a:pt x="12440" y="6534"/>
                    <a:pt x="12311" y="6565"/>
                  </a:cubicBezTo>
                  <a:cubicBezTo>
                    <a:pt x="11252" y="6809"/>
                    <a:pt x="10291" y="6952"/>
                    <a:pt x="9428" y="7070"/>
                  </a:cubicBezTo>
                  <a:cubicBezTo>
                    <a:pt x="9391" y="6873"/>
                    <a:pt x="9353" y="6686"/>
                    <a:pt x="9310" y="6507"/>
                  </a:cubicBezTo>
                  <a:cubicBezTo>
                    <a:pt x="9128" y="5728"/>
                    <a:pt x="8975" y="5075"/>
                    <a:pt x="8844" y="4526"/>
                  </a:cubicBezTo>
                  <a:cubicBezTo>
                    <a:pt x="9589" y="4274"/>
                    <a:pt x="10331" y="4019"/>
                    <a:pt x="11046" y="3808"/>
                  </a:cubicBezTo>
                  <a:cubicBezTo>
                    <a:pt x="11403" y="3703"/>
                    <a:pt x="11750" y="3600"/>
                    <a:pt x="12083" y="3501"/>
                  </a:cubicBezTo>
                  <a:close/>
                  <a:moveTo>
                    <a:pt x="7705" y="4906"/>
                  </a:moveTo>
                  <a:cubicBezTo>
                    <a:pt x="7805" y="5379"/>
                    <a:pt x="7923" y="5886"/>
                    <a:pt x="8059" y="6410"/>
                  </a:cubicBezTo>
                  <a:cubicBezTo>
                    <a:pt x="8128" y="6680"/>
                    <a:pt x="8207" y="6954"/>
                    <a:pt x="8293" y="7229"/>
                  </a:cubicBezTo>
                  <a:cubicBezTo>
                    <a:pt x="7938" y="7282"/>
                    <a:pt x="7605" y="7336"/>
                    <a:pt x="7295" y="7401"/>
                  </a:cubicBezTo>
                  <a:cubicBezTo>
                    <a:pt x="6700" y="7524"/>
                    <a:pt x="6174" y="7635"/>
                    <a:pt x="5715" y="7732"/>
                  </a:cubicBezTo>
                  <a:cubicBezTo>
                    <a:pt x="5682" y="7581"/>
                    <a:pt x="5647" y="7435"/>
                    <a:pt x="5610" y="7293"/>
                  </a:cubicBezTo>
                  <a:cubicBezTo>
                    <a:pt x="5443" y="6637"/>
                    <a:pt x="5298" y="6069"/>
                    <a:pt x="5172" y="5579"/>
                  </a:cubicBezTo>
                  <a:cubicBezTo>
                    <a:pt x="5527" y="5499"/>
                    <a:pt x="5895" y="5412"/>
                    <a:pt x="6271" y="5320"/>
                  </a:cubicBezTo>
                  <a:cubicBezTo>
                    <a:pt x="6742" y="5203"/>
                    <a:pt x="7222" y="5061"/>
                    <a:pt x="7705" y="4906"/>
                  </a:cubicBezTo>
                  <a:close/>
                  <a:moveTo>
                    <a:pt x="3996" y="5820"/>
                  </a:moveTo>
                  <a:cubicBezTo>
                    <a:pt x="4099" y="6262"/>
                    <a:pt x="4219" y="6734"/>
                    <a:pt x="4356" y="7220"/>
                  </a:cubicBezTo>
                  <a:cubicBezTo>
                    <a:pt x="4426" y="7469"/>
                    <a:pt x="4502" y="7721"/>
                    <a:pt x="4587" y="7974"/>
                  </a:cubicBezTo>
                  <a:cubicBezTo>
                    <a:pt x="3204" y="8281"/>
                    <a:pt x="2683" y="8449"/>
                    <a:pt x="2522" y="8672"/>
                  </a:cubicBezTo>
                  <a:cubicBezTo>
                    <a:pt x="2164" y="7609"/>
                    <a:pt x="1870" y="6755"/>
                    <a:pt x="1624" y="6072"/>
                  </a:cubicBezTo>
                  <a:lnTo>
                    <a:pt x="1624" y="6072"/>
                  </a:lnTo>
                  <a:cubicBezTo>
                    <a:pt x="1695" y="6078"/>
                    <a:pt x="1775" y="6082"/>
                    <a:pt x="1863" y="6082"/>
                  </a:cubicBezTo>
                  <a:cubicBezTo>
                    <a:pt x="2351" y="6082"/>
                    <a:pt x="3098" y="5986"/>
                    <a:pt x="3996" y="5820"/>
                  </a:cubicBezTo>
                  <a:close/>
                  <a:moveTo>
                    <a:pt x="14004" y="10251"/>
                  </a:moveTo>
                  <a:cubicBezTo>
                    <a:pt x="14009" y="10269"/>
                    <a:pt x="14013" y="10286"/>
                    <a:pt x="14019" y="10305"/>
                  </a:cubicBezTo>
                  <a:cubicBezTo>
                    <a:pt x="13962" y="10316"/>
                    <a:pt x="13900" y="10332"/>
                    <a:pt x="13836" y="10346"/>
                  </a:cubicBezTo>
                  <a:cubicBezTo>
                    <a:pt x="13897" y="10316"/>
                    <a:pt x="13955" y="10284"/>
                    <a:pt x="14004" y="10251"/>
                  </a:cubicBezTo>
                  <a:close/>
                  <a:moveTo>
                    <a:pt x="12960" y="6937"/>
                  </a:moveTo>
                  <a:cubicBezTo>
                    <a:pt x="13257" y="7855"/>
                    <a:pt x="13581" y="8779"/>
                    <a:pt x="13834" y="9660"/>
                  </a:cubicBezTo>
                  <a:cubicBezTo>
                    <a:pt x="13870" y="9785"/>
                    <a:pt x="13906" y="9909"/>
                    <a:pt x="13940" y="10032"/>
                  </a:cubicBezTo>
                  <a:cubicBezTo>
                    <a:pt x="13728" y="10101"/>
                    <a:pt x="13387" y="10237"/>
                    <a:pt x="13014" y="10387"/>
                  </a:cubicBezTo>
                  <a:cubicBezTo>
                    <a:pt x="12405" y="10632"/>
                    <a:pt x="11711" y="10914"/>
                    <a:pt x="11356" y="11007"/>
                  </a:cubicBezTo>
                  <a:cubicBezTo>
                    <a:pt x="10957" y="11109"/>
                    <a:pt x="10576" y="11191"/>
                    <a:pt x="10210" y="11260"/>
                  </a:cubicBezTo>
                  <a:cubicBezTo>
                    <a:pt x="9900" y="10014"/>
                    <a:pt x="9736" y="8907"/>
                    <a:pt x="9580" y="7947"/>
                  </a:cubicBezTo>
                  <a:cubicBezTo>
                    <a:pt x="10265" y="7723"/>
                    <a:pt x="10947" y="7498"/>
                    <a:pt x="11604" y="7315"/>
                  </a:cubicBezTo>
                  <a:cubicBezTo>
                    <a:pt x="12076" y="7184"/>
                    <a:pt x="12533" y="7056"/>
                    <a:pt x="12960" y="6937"/>
                  </a:cubicBezTo>
                  <a:close/>
                  <a:moveTo>
                    <a:pt x="8629" y="8250"/>
                  </a:moveTo>
                  <a:cubicBezTo>
                    <a:pt x="8922" y="9092"/>
                    <a:pt x="9238" y="9935"/>
                    <a:pt x="9486" y="10743"/>
                  </a:cubicBezTo>
                  <a:cubicBezTo>
                    <a:pt x="9550" y="10950"/>
                    <a:pt x="9612" y="11154"/>
                    <a:pt x="9674" y="11354"/>
                  </a:cubicBezTo>
                  <a:cubicBezTo>
                    <a:pt x="8761" y="11502"/>
                    <a:pt x="7965" y="11585"/>
                    <a:pt x="7306" y="11739"/>
                  </a:cubicBezTo>
                  <a:cubicBezTo>
                    <a:pt x="7044" y="11797"/>
                    <a:pt x="6800" y="11853"/>
                    <a:pt x="6571" y="11906"/>
                  </a:cubicBezTo>
                  <a:cubicBezTo>
                    <a:pt x="6279" y="10795"/>
                    <a:pt x="6101" y="9794"/>
                    <a:pt x="5941" y="8913"/>
                  </a:cubicBezTo>
                  <a:cubicBezTo>
                    <a:pt x="6330" y="8837"/>
                    <a:pt x="6738" y="8751"/>
                    <a:pt x="7157" y="8654"/>
                  </a:cubicBezTo>
                  <a:cubicBezTo>
                    <a:pt x="7640" y="8543"/>
                    <a:pt x="8133" y="8403"/>
                    <a:pt x="8629" y="8250"/>
                  </a:cubicBezTo>
                  <a:close/>
                  <a:moveTo>
                    <a:pt x="4979" y="9085"/>
                  </a:moveTo>
                  <a:cubicBezTo>
                    <a:pt x="5285" y="9910"/>
                    <a:pt x="5612" y="10739"/>
                    <a:pt x="5873" y="11531"/>
                  </a:cubicBezTo>
                  <a:cubicBezTo>
                    <a:pt x="5927" y="11701"/>
                    <a:pt x="5982" y="11868"/>
                    <a:pt x="6036" y="12031"/>
                  </a:cubicBezTo>
                  <a:cubicBezTo>
                    <a:pt x="4950" y="12283"/>
                    <a:pt x="4300" y="12442"/>
                    <a:pt x="3923" y="12587"/>
                  </a:cubicBezTo>
                  <a:cubicBezTo>
                    <a:pt x="3891" y="12599"/>
                    <a:pt x="3859" y="12612"/>
                    <a:pt x="3830" y="12625"/>
                  </a:cubicBezTo>
                  <a:cubicBezTo>
                    <a:pt x="3825" y="12610"/>
                    <a:pt x="3821" y="12595"/>
                    <a:pt x="3815" y="12580"/>
                  </a:cubicBezTo>
                  <a:cubicBezTo>
                    <a:pt x="3408" y="11337"/>
                    <a:pt x="3053" y="10259"/>
                    <a:pt x="2741" y="9327"/>
                  </a:cubicBezTo>
                  <a:cubicBezTo>
                    <a:pt x="2729" y="9292"/>
                    <a:pt x="2719" y="9257"/>
                    <a:pt x="2707" y="9222"/>
                  </a:cubicBezTo>
                  <a:lnTo>
                    <a:pt x="2707" y="9222"/>
                  </a:lnTo>
                  <a:cubicBezTo>
                    <a:pt x="2827" y="9251"/>
                    <a:pt x="2993" y="9265"/>
                    <a:pt x="3198" y="9265"/>
                  </a:cubicBezTo>
                  <a:cubicBezTo>
                    <a:pt x="3636" y="9265"/>
                    <a:pt x="4253" y="9201"/>
                    <a:pt x="4979" y="9085"/>
                  </a:cubicBezTo>
                  <a:close/>
                  <a:moveTo>
                    <a:pt x="13405" y="529"/>
                  </a:moveTo>
                  <a:cubicBezTo>
                    <a:pt x="13430" y="529"/>
                    <a:pt x="13455" y="530"/>
                    <a:pt x="13479" y="530"/>
                  </a:cubicBezTo>
                  <a:cubicBezTo>
                    <a:pt x="13795" y="536"/>
                    <a:pt x="14084" y="582"/>
                    <a:pt x="14333" y="663"/>
                  </a:cubicBezTo>
                  <a:cubicBezTo>
                    <a:pt x="14584" y="744"/>
                    <a:pt x="14795" y="857"/>
                    <a:pt x="14965" y="982"/>
                  </a:cubicBezTo>
                  <a:cubicBezTo>
                    <a:pt x="15198" y="1154"/>
                    <a:pt x="15395" y="1373"/>
                    <a:pt x="15553" y="1621"/>
                  </a:cubicBezTo>
                  <a:cubicBezTo>
                    <a:pt x="15712" y="1869"/>
                    <a:pt x="15834" y="2142"/>
                    <a:pt x="15933" y="2426"/>
                  </a:cubicBezTo>
                  <a:cubicBezTo>
                    <a:pt x="16031" y="2710"/>
                    <a:pt x="16108" y="3002"/>
                    <a:pt x="16170" y="3297"/>
                  </a:cubicBezTo>
                  <a:cubicBezTo>
                    <a:pt x="16235" y="3595"/>
                    <a:pt x="16286" y="3891"/>
                    <a:pt x="16339" y="4193"/>
                  </a:cubicBezTo>
                  <a:cubicBezTo>
                    <a:pt x="16548" y="5392"/>
                    <a:pt x="16747" y="6551"/>
                    <a:pt x="16933" y="7667"/>
                  </a:cubicBezTo>
                  <a:cubicBezTo>
                    <a:pt x="17120" y="8783"/>
                    <a:pt x="17297" y="9859"/>
                    <a:pt x="17465" y="10889"/>
                  </a:cubicBezTo>
                  <a:cubicBezTo>
                    <a:pt x="17548" y="11403"/>
                    <a:pt x="17630" y="11907"/>
                    <a:pt x="17710" y="12400"/>
                  </a:cubicBezTo>
                  <a:cubicBezTo>
                    <a:pt x="17749" y="12646"/>
                    <a:pt x="17789" y="12890"/>
                    <a:pt x="17828" y="13131"/>
                  </a:cubicBezTo>
                  <a:cubicBezTo>
                    <a:pt x="17833" y="13160"/>
                    <a:pt x="17837" y="13191"/>
                    <a:pt x="17843" y="13221"/>
                  </a:cubicBezTo>
                  <a:lnTo>
                    <a:pt x="17849" y="13263"/>
                  </a:lnTo>
                  <a:lnTo>
                    <a:pt x="17850" y="13276"/>
                  </a:lnTo>
                  <a:cubicBezTo>
                    <a:pt x="17851" y="13293"/>
                    <a:pt x="17855" y="13311"/>
                    <a:pt x="17856" y="13329"/>
                  </a:cubicBezTo>
                  <a:cubicBezTo>
                    <a:pt x="17859" y="13361"/>
                    <a:pt x="17862" y="13393"/>
                    <a:pt x="17865" y="13425"/>
                  </a:cubicBezTo>
                  <a:cubicBezTo>
                    <a:pt x="17816" y="13433"/>
                    <a:pt x="17765" y="13441"/>
                    <a:pt x="17717" y="13449"/>
                  </a:cubicBezTo>
                  <a:lnTo>
                    <a:pt x="17710" y="13451"/>
                  </a:lnTo>
                  <a:lnTo>
                    <a:pt x="17705" y="13451"/>
                  </a:lnTo>
                  <a:cubicBezTo>
                    <a:pt x="17704" y="13451"/>
                    <a:pt x="17704" y="13451"/>
                    <a:pt x="17698" y="13452"/>
                  </a:cubicBezTo>
                  <a:lnTo>
                    <a:pt x="17633" y="13465"/>
                  </a:lnTo>
                  <a:cubicBezTo>
                    <a:pt x="17590" y="13475"/>
                    <a:pt x="17548" y="13484"/>
                    <a:pt x="17506" y="13492"/>
                  </a:cubicBezTo>
                  <a:cubicBezTo>
                    <a:pt x="17421" y="13511"/>
                    <a:pt x="17336" y="13528"/>
                    <a:pt x="17252" y="13548"/>
                  </a:cubicBezTo>
                  <a:cubicBezTo>
                    <a:pt x="16916" y="13620"/>
                    <a:pt x="16586" y="13691"/>
                    <a:pt x="16260" y="13760"/>
                  </a:cubicBezTo>
                  <a:cubicBezTo>
                    <a:pt x="16090" y="13797"/>
                    <a:pt x="15922" y="13834"/>
                    <a:pt x="15755" y="13870"/>
                  </a:cubicBezTo>
                  <a:cubicBezTo>
                    <a:pt x="15635" y="13365"/>
                    <a:pt x="14788" y="11188"/>
                    <a:pt x="14595" y="10384"/>
                  </a:cubicBezTo>
                  <a:cubicBezTo>
                    <a:pt x="14258" y="8971"/>
                    <a:pt x="14095" y="7726"/>
                    <a:pt x="13936" y="6659"/>
                  </a:cubicBezTo>
                  <a:cubicBezTo>
                    <a:pt x="15202" y="6297"/>
                    <a:pt x="16040" y="6035"/>
                    <a:pt x="16023" y="5958"/>
                  </a:cubicBezTo>
                  <a:cubicBezTo>
                    <a:pt x="15987" y="5799"/>
                    <a:pt x="15900" y="5752"/>
                    <a:pt x="15783" y="5752"/>
                  </a:cubicBezTo>
                  <a:cubicBezTo>
                    <a:pt x="15675" y="5752"/>
                    <a:pt x="15541" y="5792"/>
                    <a:pt x="15396" y="5821"/>
                  </a:cubicBezTo>
                  <a:cubicBezTo>
                    <a:pt x="15659" y="5712"/>
                    <a:pt x="15848" y="5582"/>
                    <a:pt x="15818" y="5449"/>
                  </a:cubicBezTo>
                  <a:cubicBezTo>
                    <a:pt x="15817" y="5444"/>
                    <a:pt x="15809" y="5441"/>
                    <a:pt x="15797" y="5441"/>
                  </a:cubicBezTo>
                  <a:cubicBezTo>
                    <a:pt x="15646" y="5441"/>
                    <a:pt x="14735" y="5772"/>
                    <a:pt x="13847" y="6080"/>
                  </a:cubicBezTo>
                  <a:cubicBezTo>
                    <a:pt x="13798" y="5784"/>
                    <a:pt x="13747" y="5504"/>
                    <a:pt x="13691" y="5239"/>
                  </a:cubicBezTo>
                  <a:cubicBezTo>
                    <a:pt x="13514" y="4422"/>
                    <a:pt x="13364" y="3736"/>
                    <a:pt x="13236" y="3161"/>
                  </a:cubicBezTo>
                  <a:cubicBezTo>
                    <a:pt x="14773" y="2700"/>
                    <a:pt x="15818" y="2367"/>
                    <a:pt x="15795" y="2284"/>
                  </a:cubicBezTo>
                  <a:cubicBezTo>
                    <a:pt x="15757" y="2133"/>
                    <a:pt x="15671" y="2086"/>
                    <a:pt x="15554" y="2086"/>
                  </a:cubicBezTo>
                  <a:cubicBezTo>
                    <a:pt x="15435" y="2086"/>
                    <a:pt x="15285" y="2134"/>
                    <a:pt x="15122" y="2169"/>
                  </a:cubicBezTo>
                  <a:cubicBezTo>
                    <a:pt x="15405" y="2051"/>
                    <a:pt x="15607" y="1914"/>
                    <a:pt x="15574" y="1780"/>
                  </a:cubicBezTo>
                  <a:cubicBezTo>
                    <a:pt x="15573" y="1776"/>
                    <a:pt x="15566" y="1774"/>
                    <a:pt x="15555" y="1774"/>
                  </a:cubicBezTo>
                  <a:cubicBezTo>
                    <a:pt x="15388" y="1774"/>
                    <a:pt x="14171" y="2236"/>
                    <a:pt x="13112" y="2610"/>
                  </a:cubicBezTo>
                  <a:cubicBezTo>
                    <a:pt x="12863" y="1518"/>
                    <a:pt x="12699" y="918"/>
                    <a:pt x="12543" y="603"/>
                  </a:cubicBezTo>
                  <a:cubicBezTo>
                    <a:pt x="12842" y="556"/>
                    <a:pt x="13133" y="529"/>
                    <a:pt x="13405" y="529"/>
                  </a:cubicBezTo>
                  <a:close/>
                  <a:moveTo>
                    <a:pt x="15381" y="13544"/>
                  </a:moveTo>
                  <a:lnTo>
                    <a:pt x="15381" y="13544"/>
                  </a:lnTo>
                  <a:cubicBezTo>
                    <a:pt x="15445" y="13699"/>
                    <a:pt x="15517" y="13829"/>
                    <a:pt x="15590" y="13905"/>
                  </a:cubicBezTo>
                  <a:cubicBezTo>
                    <a:pt x="15545" y="13915"/>
                    <a:pt x="15501" y="13926"/>
                    <a:pt x="15455" y="13935"/>
                  </a:cubicBezTo>
                  <a:cubicBezTo>
                    <a:pt x="15454" y="13825"/>
                    <a:pt x="15412" y="13689"/>
                    <a:pt x="15381" y="13544"/>
                  </a:cubicBezTo>
                  <a:close/>
                  <a:moveTo>
                    <a:pt x="14115" y="10645"/>
                  </a:moveTo>
                  <a:cubicBezTo>
                    <a:pt x="14577" y="12255"/>
                    <a:pt x="14953" y="13540"/>
                    <a:pt x="15142" y="14004"/>
                  </a:cubicBezTo>
                  <a:cubicBezTo>
                    <a:pt x="14884" y="14059"/>
                    <a:pt x="14632" y="14114"/>
                    <a:pt x="14381" y="14169"/>
                  </a:cubicBezTo>
                  <a:cubicBezTo>
                    <a:pt x="13347" y="14392"/>
                    <a:pt x="12372" y="14608"/>
                    <a:pt x="11441" y="14821"/>
                  </a:cubicBezTo>
                  <a:cubicBezTo>
                    <a:pt x="11469" y="14677"/>
                    <a:pt x="10742" y="12917"/>
                    <a:pt x="10391" y="11880"/>
                  </a:cubicBezTo>
                  <a:cubicBezTo>
                    <a:pt x="10538" y="11830"/>
                    <a:pt x="10683" y="11781"/>
                    <a:pt x="10826" y="11734"/>
                  </a:cubicBezTo>
                  <a:cubicBezTo>
                    <a:pt x="11809" y="11421"/>
                    <a:pt x="12698" y="11139"/>
                    <a:pt x="13339" y="10924"/>
                  </a:cubicBezTo>
                  <a:cubicBezTo>
                    <a:pt x="13673" y="10812"/>
                    <a:pt x="13939" y="10718"/>
                    <a:pt x="14115" y="10645"/>
                  </a:cubicBezTo>
                  <a:close/>
                  <a:moveTo>
                    <a:pt x="11055" y="14425"/>
                  </a:moveTo>
                  <a:lnTo>
                    <a:pt x="11055" y="14425"/>
                  </a:lnTo>
                  <a:cubicBezTo>
                    <a:pt x="11156" y="14651"/>
                    <a:pt x="11271" y="14818"/>
                    <a:pt x="11388" y="14832"/>
                  </a:cubicBezTo>
                  <a:cubicBezTo>
                    <a:pt x="11297" y="14853"/>
                    <a:pt x="11209" y="14872"/>
                    <a:pt x="11120" y="14894"/>
                  </a:cubicBezTo>
                  <a:cubicBezTo>
                    <a:pt x="11157" y="14778"/>
                    <a:pt x="11097" y="14610"/>
                    <a:pt x="11055" y="14425"/>
                  </a:cubicBezTo>
                  <a:close/>
                  <a:moveTo>
                    <a:pt x="9891" y="12063"/>
                  </a:moveTo>
                  <a:cubicBezTo>
                    <a:pt x="10341" y="13522"/>
                    <a:pt x="10697" y="14639"/>
                    <a:pt x="10858" y="14956"/>
                  </a:cubicBezTo>
                  <a:cubicBezTo>
                    <a:pt x="9696" y="15223"/>
                    <a:pt x="8599" y="15477"/>
                    <a:pt x="7565" y="15715"/>
                  </a:cubicBezTo>
                  <a:cubicBezTo>
                    <a:pt x="7648" y="15597"/>
                    <a:pt x="7570" y="15407"/>
                    <a:pt x="7516" y="15190"/>
                  </a:cubicBezTo>
                  <a:lnTo>
                    <a:pt x="7516" y="15190"/>
                  </a:lnTo>
                  <a:cubicBezTo>
                    <a:pt x="7625" y="15423"/>
                    <a:pt x="7750" y="15593"/>
                    <a:pt x="7870" y="15593"/>
                  </a:cubicBezTo>
                  <a:cubicBezTo>
                    <a:pt x="7882" y="15593"/>
                    <a:pt x="7893" y="15592"/>
                    <a:pt x="7904" y="15589"/>
                  </a:cubicBezTo>
                  <a:cubicBezTo>
                    <a:pt x="7982" y="15566"/>
                    <a:pt x="7360" y="14129"/>
                    <a:pt x="6950" y="13056"/>
                  </a:cubicBezTo>
                  <a:cubicBezTo>
                    <a:pt x="7059" y="13029"/>
                    <a:pt x="7168" y="13002"/>
                    <a:pt x="7279" y="12972"/>
                  </a:cubicBezTo>
                  <a:cubicBezTo>
                    <a:pt x="8134" y="12751"/>
                    <a:pt x="9024" y="12386"/>
                    <a:pt x="9891" y="12063"/>
                  </a:cubicBezTo>
                  <a:close/>
                  <a:moveTo>
                    <a:pt x="6416" y="13178"/>
                  </a:moveTo>
                  <a:cubicBezTo>
                    <a:pt x="6866" y="14534"/>
                    <a:pt x="7213" y="15536"/>
                    <a:pt x="7355" y="15764"/>
                  </a:cubicBezTo>
                  <a:cubicBezTo>
                    <a:pt x="6876" y="15876"/>
                    <a:pt x="6411" y="15983"/>
                    <a:pt x="5960" y="16086"/>
                  </a:cubicBezTo>
                  <a:cubicBezTo>
                    <a:pt x="5707" y="16145"/>
                    <a:pt x="5458" y="16202"/>
                    <a:pt x="5213" y="16260"/>
                  </a:cubicBezTo>
                  <a:cubicBezTo>
                    <a:pt x="5157" y="16273"/>
                    <a:pt x="5100" y="16285"/>
                    <a:pt x="5045" y="16299"/>
                  </a:cubicBezTo>
                  <a:lnTo>
                    <a:pt x="5040" y="16299"/>
                  </a:lnTo>
                  <a:lnTo>
                    <a:pt x="5029" y="16300"/>
                  </a:lnTo>
                  <a:lnTo>
                    <a:pt x="5028" y="16290"/>
                  </a:lnTo>
                  <a:lnTo>
                    <a:pt x="5027" y="16287"/>
                  </a:lnTo>
                  <a:cubicBezTo>
                    <a:pt x="5027" y="16286"/>
                    <a:pt x="5027" y="16285"/>
                    <a:pt x="5027" y="16285"/>
                  </a:cubicBezTo>
                  <a:lnTo>
                    <a:pt x="5027" y="16285"/>
                  </a:lnTo>
                  <a:cubicBezTo>
                    <a:pt x="5027" y="16285"/>
                    <a:pt x="5027" y="16286"/>
                    <a:pt x="5027" y="16286"/>
                  </a:cubicBezTo>
                  <a:cubicBezTo>
                    <a:pt x="5027" y="16286"/>
                    <a:pt x="5026" y="16281"/>
                    <a:pt x="5011" y="16235"/>
                  </a:cubicBezTo>
                  <a:cubicBezTo>
                    <a:pt x="4948" y="16042"/>
                    <a:pt x="4885" y="15851"/>
                    <a:pt x="4824" y="15663"/>
                  </a:cubicBezTo>
                  <a:cubicBezTo>
                    <a:pt x="4702" y="15287"/>
                    <a:pt x="4582" y="14924"/>
                    <a:pt x="4469" y="14570"/>
                  </a:cubicBezTo>
                  <a:cubicBezTo>
                    <a:pt x="4346" y="14196"/>
                    <a:pt x="4228" y="13836"/>
                    <a:pt x="4114" y="13486"/>
                  </a:cubicBezTo>
                  <a:lnTo>
                    <a:pt x="4114" y="13486"/>
                  </a:lnTo>
                  <a:cubicBezTo>
                    <a:pt x="4141" y="13487"/>
                    <a:pt x="4169" y="13488"/>
                    <a:pt x="4198" y="13488"/>
                  </a:cubicBezTo>
                  <a:cubicBezTo>
                    <a:pt x="4337" y="13488"/>
                    <a:pt x="4495" y="13479"/>
                    <a:pt x="4667" y="13464"/>
                  </a:cubicBezTo>
                  <a:cubicBezTo>
                    <a:pt x="5152" y="13422"/>
                    <a:pt x="5754" y="13323"/>
                    <a:pt x="6416" y="13178"/>
                  </a:cubicBezTo>
                  <a:close/>
                  <a:moveTo>
                    <a:pt x="13372" y="0"/>
                  </a:moveTo>
                  <a:cubicBezTo>
                    <a:pt x="13275" y="0"/>
                    <a:pt x="13178" y="3"/>
                    <a:pt x="13082" y="8"/>
                  </a:cubicBezTo>
                  <a:cubicBezTo>
                    <a:pt x="12769" y="25"/>
                    <a:pt x="12467" y="67"/>
                    <a:pt x="12172" y="121"/>
                  </a:cubicBezTo>
                  <a:cubicBezTo>
                    <a:pt x="11877" y="174"/>
                    <a:pt x="11591" y="240"/>
                    <a:pt x="11311" y="308"/>
                  </a:cubicBezTo>
                  <a:cubicBezTo>
                    <a:pt x="9091" y="857"/>
                    <a:pt x="7096" y="1352"/>
                    <a:pt x="5421" y="1772"/>
                  </a:cubicBezTo>
                  <a:cubicBezTo>
                    <a:pt x="3747" y="2193"/>
                    <a:pt x="2393" y="2538"/>
                    <a:pt x="1462" y="2785"/>
                  </a:cubicBezTo>
                  <a:cubicBezTo>
                    <a:pt x="528" y="3032"/>
                    <a:pt x="17" y="3182"/>
                    <a:pt x="23" y="3211"/>
                  </a:cubicBezTo>
                  <a:cubicBezTo>
                    <a:pt x="44" y="3302"/>
                    <a:pt x="154" y="3339"/>
                    <a:pt x="330" y="3339"/>
                  </a:cubicBezTo>
                  <a:cubicBezTo>
                    <a:pt x="751" y="3339"/>
                    <a:pt x="1550" y="3128"/>
                    <a:pt x="2424" y="2930"/>
                  </a:cubicBezTo>
                  <a:lnTo>
                    <a:pt x="2424" y="2930"/>
                  </a:lnTo>
                  <a:cubicBezTo>
                    <a:pt x="1488" y="3190"/>
                    <a:pt x="744" y="3430"/>
                    <a:pt x="544" y="3581"/>
                  </a:cubicBezTo>
                  <a:cubicBezTo>
                    <a:pt x="439" y="3453"/>
                    <a:pt x="353" y="3411"/>
                    <a:pt x="267" y="3411"/>
                  </a:cubicBezTo>
                  <a:cubicBezTo>
                    <a:pt x="231" y="3411"/>
                    <a:pt x="195" y="3419"/>
                    <a:pt x="159" y="3430"/>
                  </a:cubicBezTo>
                  <a:cubicBezTo>
                    <a:pt x="1" y="3483"/>
                    <a:pt x="349" y="4976"/>
                    <a:pt x="1049" y="7432"/>
                  </a:cubicBezTo>
                  <a:cubicBezTo>
                    <a:pt x="1399" y="8660"/>
                    <a:pt x="1839" y="10127"/>
                    <a:pt x="2347" y="11776"/>
                  </a:cubicBezTo>
                  <a:cubicBezTo>
                    <a:pt x="2600" y="12600"/>
                    <a:pt x="2871" y="13469"/>
                    <a:pt x="3158" y="14376"/>
                  </a:cubicBezTo>
                  <a:cubicBezTo>
                    <a:pt x="3301" y="14828"/>
                    <a:pt x="3448" y="15291"/>
                    <a:pt x="3598" y="15763"/>
                  </a:cubicBezTo>
                  <a:cubicBezTo>
                    <a:pt x="3674" y="15998"/>
                    <a:pt x="3750" y="16235"/>
                    <a:pt x="3826" y="16476"/>
                  </a:cubicBezTo>
                  <a:cubicBezTo>
                    <a:pt x="3884" y="16652"/>
                    <a:pt x="3940" y="16829"/>
                    <a:pt x="3998" y="17008"/>
                  </a:cubicBezTo>
                  <a:cubicBezTo>
                    <a:pt x="4076" y="17245"/>
                    <a:pt x="4154" y="17485"/>
                    <a:pt x="4232" y="17724"/>
                  </a:cubicBezTo>
                  <a:cubicBezTo>
                    <a:pt x="5178" y="17506"/>
                    <a:pt x="6145" y="17282"/>
                    <a:pt x="7134" y="17053"/>
                  </a:cubicBezTo>
                  <a:cubicBezTo>
                    <a:pt x="7938" y="16865"/>
                    <a:pt x="8757" y="16674"/>
                    <a:pt x="9588" y="16478"/>
                  </a:cubicBezTo>
                  <a:cubicBezTo>
                    <a:pt x="11027" y="16139"/>
                    <a:pt x="12498" y="15778"/>
                    <a:pt x="13987" y="15403"/>
                  </a:cubicBezTo>
                  <a:cubicBezTo>
                    <a:pt x="14733" y="15214"/>
                    <a:pt x="15482" y="15025"/>
                    <a:pt x="16234" y="14834"/>
                  </a:cubicBezTo>
                  <a:cubicBezTo>
                    <a:pt x="16610" y="14737"/>
                    <a:pt x="16987" y="14640"/>
                    <a:pt x="17365" y="14543"/>
                  </a:cubicBezTo>
                  <a:cubicBezTo>
                    <a:pt x="17555" y="14495"/>
                    <a:pt x="17744" y="14446"/>
                    <a:pt x="17935" y="14397"/>
                  </a:cubicBezTo>
                  <a:cubicBezTo>
                    <a:pt x="18278" y="14313"/>
                    <a:pt x="18620" y="14227"/>
                    <a:pt x="18962" y="14142"/>
                  </a:cubicBezTo>
                  <a:cubicBezTo>
                    <a:pt x="18891" y="13779"/>
                    <a:pt x="18818" y="13414"/>
                    <a:pt x="18747" y="13050"/>
                  </a:cubicBezTo>
                  <a:lnTo>
                    <a:pt x="18618" y="12428"/>
                  </a:lnTo>
                  <a:cubicBezTo>
                    <a:pt x="18532" y="12014"/>
                    <a:pt x="18447" y="11600"/>
                    <a:pt x="18362" y="11185"/>
                  </a:cubicBezTo>
                  <a:cubicBezTo>
                    <a:pt x="18192" y="10357"/>
                    <a:pt x="18021" y="9531"/>
                    <a:pt x="17851" y="8710"/>
                  </a:cubicBezTo>
                  <a:cubicBezTo>
                    <a:pt x="17514" y="7068"/>
                    <a:pt x="17185" y="5446"/>
                    <a:pt x="16877" y="3866"/>
                  </a:cubicBezTo>
                  <a:cubicBezTo>
                    <a:pt x="16813" y="3539"/>
                    <a:pt x="16745" y="3211"/>
                    <a:pt x="16659" y="2886"/>
                  </a:cubicBezTo>
                  <a:cubicBezTo>
                    <a:pt x="16573" y="2560"/>
                    <a:pt x="16470" y="2237"/>
                    <a:pt x="16331" y="1922"/>
                  </a:cubicBezTo>
                  <a:cubicBezTo>
                    <a:pt x="16194" y="1610"/>
                    <a:pt x="16020" y="1308"/>
                    <a:pt x="15797" y="1039"/>
                  </a:cubicBezTo>
                  <a:cubicBezTo>
                    <a:pt x="15576" y="770"/>
                    <a:pt x="15300" y="541"/>
                    <a:pt x="14998" y="375"/>
                  </a:cubicBezTo>
                  <a:cubicBezTo>
                    <a:pt x="14695" y="209"/>
                    <a:pt x="14368" y="106"/>
                    <a:pt x="14042" y="52"/>
                  </a:cubicBezTo>
                  <a:cubicBezTo>
                    <a:pt x="13817" y="15"/>
                    <a:pt x="13593" y="0"/>
                    <a:pt x="133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9"/>
          <p:cNvGrpSpPr/>
          <p:nvPr/>
        </p:nvGrpSpPr>
        <p:grpSpPr>
          <a:xfrm>
            <a:off x="7982715" y="340590"/>
            <a:ext cx="896104" cy="592964"/>
            <a:chOff x="1411650" y="1979975"/>
            <a:chExt cx="748625" cy="495375"/>
          </a:xfrm>
        </p:grpSpPr>
        <p:sp>
          <p:nvSpPr>
            <p:cNvPr id="203" name="Google Shape;203;p9"/>
            <p:cNvSpPr/>
            <p:nvPr/>
          </p:nvSpPr>
          <p:spPr>
            <a:xfrm>
              <a:off x="1411650" y="2180875"/>
              <a:ext cx="199550" cy="253900"/>
            </a:xfrm>
            <a:custGeom>
              <a:avLst/>
              <a:gdLst/>
              <a:ahLst/>
              <a:cxnLst/>
              <a:rect l="l" t="t" r="r" b="b"/>
              <a:pathLst>
                <a:path w="7982" h="10156" extrusionOk="0">
                  <a:moveTo>
                    <a:pt x="4697" y="3973"/>
                  </a:moveTo>
                  <a:cubicBezTo>
                    <a:pt x="4779" y="4100"/>
                    <a:pt x="4857" y="4233"/>
                    <a:pt x="4928" y="4373"/>
                  </a:cubicBezTo>
                  <a:cubicBezTo>
                    <a:pt x="5146" y="4790"/>
                    <a:pt x="5325" y="5247"/>
                    <a:pt x="5433" y="5733"/>
                  </a:cubicBezTo>
                  <a:cubicBezTo>
                    <a:pt x="5441" y="5768"/>
                    <a:pt x="5449" y="5805"/>
                    <a:pt x="5457" y="5839"/>
                  </a:cubicBezTo>
                  <a:cubicBezTo>
                    <a:pt x="5465" y="5876"/>
                    <a:pt x="5474" y="5910"/>
                    <a:pt x="5480" y="5947"/>
                  </a:cubicBezTo>
                  <a:cubicBezTo>
                    <a:pt x="5494" y="6020"/>
                    <a:pt x="5506" y="6090"/>
                    <a:pt x="5518" y="6162"/>
                  </a:cubicBezTo>
                  <a:cubicBezTo>
                    <a:pt x="5531" y="6235"/>
                    <a:pt x="5538" y="6310"/>
                    <a:pt x="5549" y="6382"/>
                  </a:cubicBezTo>
                  <a:cubicBezTo>
                    <a:pt x="5553" y="6418"/>
                    <a:pt x="5559" y="6456"/>
                    <a:pt x="5561" y="6492"/>
                  </a:cubicBezTo>
                  <a:lnTo>
                    <a:pt x="5571" y="6603"/>
                  </a:lnTo>
                  <a:cubicBezTo>
                    <a:pt x="5587" y="6751"/>
                    <a:pt x="5587" y="6900"/>
                    <a:pt x="5594" y="7051"/>
                  </a:cubicBezTo>
                  <a:lnTo>
                    <a:pt x="5590" y="7276"/>
                  </a:lnTo>
                  <a:cubicBezTo>
                    <a:pt x="5590" y="7295"/>
                    <a:pt x="5590" y="7314"/>
                    <a:pt x="5588" y="7332"/>
                  </a:cubicBezTo>
                  <a:lnTo>
                    <a:pt x="5585" y="7389"/>
                  </a:lnTo>
                  <a:lnTo>
                    <a:pt x="5576" y="7502"/>
                  </a:lnTo>
                  <a:lnTo>
                    <a:pt x="5569" y="7615"/>
                  </a:lnTo>
                  <a:cubicBezTo>
                    <a:pt x="5565" y="7648"/>
                    <a:pt x="5561" y="7681"/>
                    <a:pt x="5556" y="7715"/>
                  </a:cubicBezTo>
                  <a:cubicBezTo>
                    <a:pt x="5547" y="7782"/>
                    <a:pt x="5537" y="7851"/>
                    <a:pt x="5522" y="7918"/>
                  </a:cubicBezTo>
                  <a:cubicBezTo>
                    <a:pt x="5494" y="8052"/>
                    <a:pt x="5456" y="8186"/>
                    <a:pt x="5408" y="8311"/>
                  </a:cubicBezTo>
                  <a:cubicBezTo>
                    <a:pt x="5313" y="8561"/>
                    <a:pt x="5177" y="8780"/>
                    <a:pt x="5029" y="8906"/>
                  </a:cubicBezTo>
                  <a:cubicBezTo>
                    <a:pt x="4954" y="8972"/>
                    <a:pt x="4879" y="9012"/>
                    <a:pt x="4798" y="9040"/>
                  </a:cubicBezTo>
                  <a:cubicBezTo>
                    <a:pt x="4739" y="9057"/>
                    <a:pt x="4682" y="9067"/>
                    <a:pt x="4621" y="9067"/>
                  </a:cubicBezTo>
                  <a:cubicBezTo>
                    <a:pt x="4592" y="9067"/>
                    <a:pt x="4562" y="9065"/>
                    <a:pt x="4530" y="9060"/>
                  </a:cubicBezTo>
                  <a:cubicBezTo>
                    <a:pt x="4436" y="9044"/>
                    <a:pt x="4334" y="9004"/>
                    <a:pt x="4234" y="8943"/>
                  </a:cubicBezTo>
                  <a:cubicBezTo>
                    <a:pt x="4135" y="8880"/>
                    <a:pt x="4040" y="8796"/>
                    <a:pt x="3960" y="8700"/>
                  </a:cubicBezTo>
                  <a:lnTo>
                    <a:pt x="3931" y="8663"/>
                  </a:lnTo>
                  <a:cubicBezTo>
                    <a:pt x="3920" y="8651"/>
                    <a:pt x="3911" y="8637"/>
                    <a:pt x="3902" y="8625"/>
                  </a:cubicBezTo>
                  <a:lnTo>
                    <a:pt x="3875" y="8585"/>
                  </a:lnTo>
                  <a:lnTo>
                    <a:pt x="3851" y="8545"/>
                  </a:lnTo>
                  <a:cubicBezTo>
                    <a:pt x="3834" y="8518"/>
                    <a:pt x="3820" y="8490"/>
                    <a:pt x="3805" y="8463"/>
                  </a:cubicBezTo>
                  <a:lnTo>
                    <a:pt x="3794" y="8442"/>
                  </a:lnTo>
                  <a:lnTo>
                    <a:pt x="3786" y="8418"/>
                  </a:lnTo>
                  <a:lnTo>
                    <a:pt x="3765" y="8372"/>
                  </a:lnTo>
                  <a:cubicBezTo>
                    <a:pt x="3713" y="8246"/>
                    <a:pt x="3676" y="8111"/>
                    <a:pt x="3653" y="7969"/>
                  </a:cubicBezTo>
                  <a:cubicBezTo>
                    <a:pt x="3605" y="7685"/>
                    <a:pt x="3612" y="7374"/>
                    <a:pt x="3649" y="7063"/>
                  </a:cubicBezTo>
                  <a:cubicBezTo>
                    <a:pt x="3724" y="6527"/>
                    <a:pt x="3839" y="5999"/>
                    <a:pt x="4007" y="5507"/>
                  </a:cubicBezTo>
                  <a:cubicBezTo>
                    <a:pt x="4175" y="5016"/>
                    <a:pt x="4380" y="4555"/>
                    <a:pt x="4605" y="4132"/>
                  </a:cubicBezTo>
                  <a:cubicBezTo>
                    <a:pt x="4635" y="4078"/>
                    <a:pt x="4667" y="4025"/>
                    <a:pt x="4697" y="3973"/>
                  </a:cubicBezTo>
                  <a:close/>
                  <a:moveTo>
                    <a:pt x="7515" y="0"/>
                  </a:moveTo>
                  <a:cubicBezTo>
                    <a:pt x="7461" y="0"/>
                    <a:pt x="7172" y="154"/>
                    <a:pt x="6774" y="442"/>
                  </a:cubicBezTo>
                  <a:cubicBezTo>
                    <a:pt x="6719" y="479"/>
                    <a:pt x="6666" y="525"/>
                    <a:pt x="6609" y="569"/>
                  </a:cubicBezTo>
                  <a:cubicBezTo>
                    <a:pt x="6553" y="614"/>
                    <a:pt x="6494" y="660"/>
                    <a:pt x="6434" y="710"/>
                  </a:cubicBezTo>
                  <a:cubicBezTo>
                    <a:pt x="6404" y="734"/>
                    <a:pt x="6372" y="758"/>
                    <a:pt x="6342" y="784"/>
                  </a:cubicBezTo>
                  <a:cubicBezTo>
                    <a:pt x="6327" y="796"/>
                    <a:pt x="6311" y="809"/>
                    <a:pt x="6295" y="821"/>
                  </a:cubicBezTo>
                  <a:cubicBezTo>
                    <a:pt x="6280" y="834"/>
                    <a:pt x="6265" y="848"/>
                    <a:pt x="6249" y="863"/>
                  </a:cubicBezTo>
                  <a:cubicBezTo>
                    <a:pt x="6189" y="918"/>
                    <a:pt x="6128" y="974"/>
                    <a:pt x="6062" y="1032"/>
                  </a:cubicBezTo>
                  <a:cubicBezTo>
                    <a:pt x="6000" y="1091"/>
                    <a:pt x="5934" y="1148"/>
                    <a:pt x="5871" y="1210"/>
                  </a:cubicBezTo>
                  <a:cubicBezTo>
                    <a:pt x="5809" y="1275"/>
                    <a:pt x="5744" y="1339"/>
                    <a:pt x="5680" y="1407"/>
                  </a:cubicBezTo>
                  <a:cubicBezTo>
                    <a:pt x="5647" y="1440"/>
                    <a:pt x="5615" y="1472"/>
                    <a:pt x="5583" y="1506"/>
                  </a:cubicBezTo>
                  <a:cubicBezTo>
                    <a:pt x="5551" y="1540"/>
                    <a:pt x="5517" y="1573"/>
                    <a:pt x="5486" y="1610"/>
                  </a:cubicBezTo>
                  <a:cubicBezTo>
                    <a:pt x="5425" y="1681"/>
                    <a:pt x="5362" y="1753"/>
                    <a:pt x="5298" y="1826"/>
                  </a:cubicBezTo>
                  <a:cubicBezTo>
                    <a:pt x="5229" y="1901"/>
                    <a:pt x="5165" y="1981"/>
                    <a:pt x="5101" y="2063"/>
                  </a:cubicBezTo>
                  <a:lnTo>
                    <a:pt x="5082" y="2045"/>
                  </a:lnTo>
                  <a:cubicBezTo>
                    <a:pt x="5045" y="2009"/>
                    <a:pt x="5007" y="1976"/>
                    <a:pt x="4971" y="1943"/>
                  </a:cubicBezTo>
                  <a:cubicBezTo>
                    <a:pt x="4933" y="1908"/>
                    <a:pt x="4896" y="1875"/>
                    <a:pt x="4861" y="1843"/>
                  </a:cubicBezTo>
                  <a:cubicBezTo>
                    <a:pt x="4842" y="1827"/>
                    <a:pt x="4825" y="1810"/>
                    <a:pt x="4805" y="1795"/>
                  </a:cubicBezTo>
                  <a:cubicBezTo>
                    <a:pt x="4787" y="1780"/>
                    <a:pt x="4768" y="1763"/>
                    <a:pt x="4749" y="1749"/>
                  </a:cubicBezTo>
                  <a:cubicBezTo>
                    <a:pt x="4674" y="1688"/>
                    <a:pt x="4600" y="1629"/>
                    <a:pt x="4529" y="1572"/>
                  </a:cubicBezTo>
                  <a:cubicBezTo>
                    <a:pt x="4455" y="1516"/>
                    <a:pt x="4380" y="1465"/>
                    <a:pt x="4308" y="1412"/>
                  </a:cubicBezTo>
                  <a:cubicBezTo>
                    <a:pt x="4271" y="1386"/>
                    <a:pt x="4236" y="1359"/>
                    <a:pt x="4198" y="1337"/>
                  </a:cubicBezTo>
                  <a:cubicBezTo>
                    <a:pt x="4163" y="1314"/>
                    <a:pt x="4125" y="1290"/>
                    <a:pt x="4089" y="1267"/>
                  </a:cubicBezTo>
                  <a:cubicBezTo>
                    <a:pt x="4016" y="1221"/>
                    <a:pt x="3946" y="1176"/>
                    <a:pt x="3875" y="1134"/>
                  </a:cubicBezTo>
                  <a:cubicBezTo>
                    <a:pt x="3803" y="1094"/>
                    <a:pt x="3733" y="1054"/>
                    <a:pt x="3663" y="1017"/>
                  </a:cubicBezTo>
                  <a:cubicBezTo>
                    <a:pt x="3628" y="999"/>
                    <a:pt x="3594" y="978"/>
                    <a:pt x="3559" y="962"/>
                  </a:cubicBezTo>
                  <a:cubicBezTo>
                    <a:pt x="3525" y="946"/>
                    <a:pt x="3489" y="929"/>
                    <a:pt x="3456" y="913"/>
                  </a:cubicBezTo>
                  <a:cubicBezTo>
                    <a:pt x="3387" y="880"/>
                    <a:pt x="3321" y="848"/>
                    <a:pt x="3255" y="817"/>
                  </a:cubicBezTo>
                  <a:cubicBezTo>
                    <a:pt x="3188" y="788"/>
                    <a:pt x="3122" y="762"/>
                    <a:pt x="3058" y="735"/>
                  </a:cubicBezTo>
                  <a:cubicBezTo>
                    <a:pt x="2994" y="710"/>
                    <a:pt x="2931" y="683"/>
                    <a:pt x="2869" y="660"/>
                  </a:cubicBezTo>
                  <a:cubicBezTo>
                    <a:pt x="2806" y="639"/>
                    <a:pt x="2745" y="617"/>
                    <a:pt x="2686" y="597"/>
                  </a:cubicBezTo>
                  <a:cubicBezTo>
                    <a:pt x="2203" y="437"/>
                    <a:pt x="1791" y="366"/>
                    <a:pt x="1454" y="334"/>
                  </a:cubicBezTo>
                  <a:cubicBezTo>
                    <a:pt x="1370" y="327"/>
                    <a:pt x="1289" y="324"/>
                    <a:pt x="1214" y="322"/>
                  </a:cubicBezTo>
                  <a:cubicBezTo>
                    <a:pt x="1169" y="320"/>
                    <a:pt x="1125" y="318"/>
                    <a:pt x="1083" y="318"/>
                  </a:cubicBezTo>
                  <a:cubicBezTo>
                    <a:pt x="1054" y="318"/>
                    <a:pt x="1027" y="319"/>
                    <a:pt x="1000" y="321"/>
                  </a:cubicBezTo>
                  <a:cubicBezTo>
                    <a:pt x="933" y="323"/>
                    <a:pt x="871" y="327"/>
                    <a:pt x="812" y="333"/>
                  </a:cubicBezTo>
                  <a:cubicBezTo>
                    <a:pt x="753" y="338"/>
                    <a:pt x="699" y="342"/>
                    <a:pt x="648" y="353"/>
                  </a:cubicBezTo>
                  <a:cubicBezTo>
                    <a:pt x="548" y="371"/>
                    <a:pt x="462" y="392"/>
                    <a:pt x="389" y="415"/>
                  </a:cubicBezTo>
                  <a:cubicBezTo>
                    <a:pt x="371" y="421"/>
                    <a:pt x="355" y="428"/>
                    <a:pt x="336" y="435"/>
                  </a:cubicBezTo>
                  <a:cubicBezTo>
                    <a:pt x="320" y="441"/>
                    <a:pt x="304" y="450"/>
                    <a:pt x="290" y="456"/>
                  </a:cubicBezTo>
                  <a:cubicBezTo>
                    <a:pt x="260" y="471"/>
                    <a:pt x="233" y="485"/>
                    <a:pt x="210" y="501"/>
                  </a:cubicBezTo>
                  <a:cubicBezTo>
                    <a:pt x="16" y="628"/>
                    <a:pt x="0" y="789"/>
                    <a:pt x="17" y="1003"/>
                  </a:cubicBezTo>
                  <a:cubicBezTo>
                    <a:pt x="23" y="1065"/>
                    <a:pt x="87" y="1122"/>
                    <a:pt x="199" y="1173"/>
                  </a:cubicBezTo>
                  <a:cubicBezTo>
                    <a:pt x="227" y="1185"/>
                    <a:pt x="258" y="1198"/>
                    <a:pt x="291" y="1210"/>
                  </a:cubicBezTo>
                  <a:cubicBezTo>
                    <a:pt x="325" y="1223"/>
                    <a:pt x="361" y="1234"/>
                    <a:pt x="401" y="1248"/>
                  </a:cubicBezTo>
                  <a:cubicBezTo>
                    <a:pt x="480" y="1275"/>
                    <a:pt x="571" y="1301"/>
                    <a:pt x="669" y="1327"/>
                  </a:cubicBezTo>
                  <a:cubicBezTo>
                    <a:pt x="769" y="1359"/>
                    <a:pt x="878" y="1387"/>
                    <a:pt x="996" y="1422"/>
                  </a:cubicBezTo>
                  <a:cubicBezTo>
                    <a:pt x="1055" y="1440"/>
                    <a:pt x="1115" y="1459"/>
                    <a:pt x="1179" y="1478"/>
                  </a:cubicBezTo>
                  <a:cubicBezTo>
                    <a:pt x="1210" y="1487"/>
                    <a:pt x="1242" y="1497"/>
                    <a:pt x="1275" y="1506"/>
                  </a:cubicBezTo>
                  <a:cubicBezTo>
                    <a:pt x="1307" y="1516"/>
                    <a:pt x="1341" y="1529"/>
                    <a:pt x="1373" y="1540"/>
                  </a:cubicBezTo>
                  <a:cubicBezTo>
                    <a:pt x="1642" y="1624"/>
                    <a:pt x="1937" y="1741"/>
                    <a:pt x="2248" y="1886"/>
                  </a:cubicBezTo>
                  <a:cubicBezTo>
                    <a:pt x="2560" y="2032"/>
                    <a:pt x="2888" y="2215"/>
                    <a:pt x="3212" y="2442"/>
                  </a:cubicBezTo>
                  <a:cubicBezTo>
                    <a:pt x="3535" y="2669"/>
                    <a:pt x="3854" y="2943"/>
                    <a:pt x="4147" y="3264"/>
                  </a:cubicBezTo>
                  <a:cubicBezTo>
                    <a:pt x="4174" y="3293"/>
                    <a:pt x="4198" y="3323"/>
                    <a:pt x="4224" y="3352"/>
                  </a:cubicBezTo>
                  <a:cubicBezTo>
                    <a:pt x="4220" y="3361"/>
                    <a:pt x="4214" y="3369"/>
                    <a:pt x="4211" y="3378"/>
                  </a:cubicBezTo>
                  <a:cubicBezTo>
                    <a:pt x="4187" y="3420"/>
                    <a:pt x="4166" y="3461"/>
                    <a:pt x="4143" y="3502"/>
                  </a:cubicBezTo>
                  <a:cubicBezTo>
                    <a:pt x="4099" y="3583"/>
                    <a:pt x="4055" y="3665"/>
                    <a:pt x="4012" y="3744"/>
                  </a:cubicBezTo>
                  <a:cubicBezTo>
                    <a:pt x="3932" y="3909"/>
                    <a:pt x="3858" y="4068"/>
                    <a:pt x="3784" y="4220"/>
                  </a:cubicBezTo>
                  <a:cubicBezTo>
                    <a:pt x="3718" y="4376"/>
                    <a:pt x="3655" y="4524"/>
                    <a:pt x="3596" y="4664"/>
                  </a:cubicBezTo>
                  <a:cubicBezTo>
                    <a:pt x="3563" y="4733"/>
                    <a:pt x="3542" y="4804"/>
                    <a:pt x="3516" y="4870"/>
                  </a:cubicBezTo>
                  <a:cubicBezTo>
                    <a:pt x="3491" y="4937"/>
                    <a:pt x="3467" y="5000"/>
                    <a:pt x="3444" y="5061"/>
                  </a:cubicBezTo>
                  <a:cubicBezTo>
                    <a:pt x="3422" y="5124"/>
                    <a:pt x="3397" y="5182"/>
                    <a:pt x="3376" y="5238"/>
                  </a:cubicBezTo>
                  <a:cubicBezTo>
                    <a:pt x="3358" y="5294"/>
                    <a:pt x="3339" y="5348"/>
                    <a:pt x="3323" y="5398"/>
                  </a:cubicBezTo>
                  <a:cubicBezTo>
                    <a:pt x="3284" y="5513"/>
                    <a:pt x="3241" y="5627"/>
                    <a:pt x="3203" y="5742"/>
                  </a:cubicBezTo>
                  <a:lnTo>
                    <a:pt x="3102" y="6089"/>
                  </a:lnTo>
                  <a:cubicBezTo>
                    <a:pt x="3067" y="6203"/>
                    <a:pt x="3041" y="6318"/>
                    <a:pt x="3014" y="6434"/>
                  </a:cubicBezTo>
                  <a:cubicBezTo>
                    <a:pt x="2988" y="6549"/>
                    <a:pt x="2957" y="6662"/>
                    <a:pt x="2935" y="6777"/>
                  </a:cubicBezTo>
                  <a:cubicBezTo>
                    <a:pt x="2888" y="7006"/>
                    <a:pt x="2852" y="7239"/>
                    <a:pt x="2832" y="7476"/>
                  </a:cubicBezTo>
                  <a:cubicBezTo>
                    <a:pt x="2822" y="7594"/>
                    <a:pt x="2817" y="7714"/>
                    <a:pt x="2817" y="7835"/>
                  </a:cubicBezTo>
                  <a:cubicBezTo>
                    <a:pt x="2820" y="7955"/>
                    <a:pt x="2823" y="8077"/>
                    <a:pt x="2839" y="8197"/>
                  </a:cubicBezTo>
                  <a:cubicBezTo>
                    <a:pt x="2854" y="8318"/>
                    <a:pt x="2875" y="8440"/>
                    <a:pt x="2907" y="8560"/>
                  </a:cubicBezTo>
                  <a:cubicBezTo>
                    <a:pt x="2922" y="8620"/>
                    <a:pt x="2940" y="8679"/>
                    <a:pt x="2960" y="8738"/>
                  </a:cubicBezTo>
                  <a:cubicBezTo>
                    <a:pt x="2967" y="8767"/>
                    <a:pt x="2981" y="8799"/>
                    <a:pt x="2992" y="8829"/>
                  </a:cubicBezTo>
                  <a:cubicBezTo>
                    <a:pt x="3004" y="8858"/>
                    <a:pt x="3013" y="8889"/>
                    <a:pt x="3027" y="8917"/>
                  </a:cubicBezTo>
                  <a:cubicBezTo>
                    <a:pt x="3132" y="9151"/>
                    <a:pt x="3268" y="9364"/>
                    <a:pt x="3443" y="9550"/>
                  </a:cubicBezTo>
                  <a:cubicBezTo>
                    <a:pt x="3527" y="9643"/>
                    <a:pt x="3626" y="9727"/>
                    <a:pt x="3728" y="9804"/>
                  </a:cubicBezTo>
                  <a:lnTo>
                    <a:pt x="3808" y="9860"/>
                  </a:lnTo>
                  <a:lnTo>
                    <a:pt x="3848" y="9887"/>
                  </a:lnTo>
                  <a:cubicBezTo>
                    <a:pt x="3862" y="9894"/>
                    <a:pt x="3876" y="9903"/>
                    <a:pt x="3891" y="9912"/>
                  </a:cubicBezTo>
                  <a:lnTo>
                    <a:pt x="3977" y="9960"/>
                  </a:lnTo>
                  <a:cubicBezTo>
                    <a:pt x="4007" y="9975"/>
                    <a:pt x="4037" y="9989"/>
                    <a:pt x="4067" y="10003"/>
                  </a:cubicBezTo>
                  <a:cubicBezTo>
                    <a:pt x="4126" y="10033"/>
                    <a:pt x="4192" y="10053"/>
                    <a:pt x="4255" y="10076"/>
                  </a:cubicBezTo>
                  <a:cubicBezTo>
                    <a:pt x="4287" y="10087"/>
                    <a:pt x="4321" y="10094"/>
                    <a:pt x="4353" y="10103"/>
                  </a:cubicBezTo>
                  <a:cubicBezTo>
                    <a:pt x="4386" y="10110"/>
                    <a:pt x="4418" y="10121"/>
                    <a:pt x="4453" y="10125"/>
                  </a:cubicBezTo>
                  <a:cubicBezTo>
                    <a:pt x="4520" y="10136"/>
                    <a:pt x="4588" y="10148"/>
                    <a:pt x="4658" y="10151"/>
                  </a:cubicBezTo>
                  <a:cubicBezTo>
                    <a:pt x="4692" y="10152"/>
                    <a:pt x="4728" y="10155"/>
                    <a:pt x="4761" y="10155"/>
                  </a:cubicBezTo>
                  <a:cubicBezTo>
                    <a:pt x="4794" y="10153"/>
                    <a:pt x="4829" y="10153"/>
                    <a:pt x="4862" y="10152"/>
                  </a:cubicBezTo>
                  <a:cubicBezTo>
                    <a:pt x="5133" y="10137"/>
                    <a:pt x="5404" y="10051"/>
                    <a:pt x="5627" y="9922"/>
                  </a:cubicBezTo>
                  <a:cubicBezTo>
                    <a:pt x="5853" y="9793"/>
                    <a:pt x="6039" y="9630"/>
                    <a:pt x="6191" y="9457"/>
                  </a:cubicBezTo>
                  <a:cubicBezTo>
                    <a:pt x="6345" y="9283"/>
                    <a:pt x="6467" y="9099"/>
                    <a:pt x="6570" y="8915"/>
                  </a:cubicBezTo>
                  <a:cubicBezTo>
                    <a:pt x="6672" y="8729"/>
                    <a:pt x="6754" y="8540"/>
                    <a:pt x="6822" y="8349"/>
                  </a:cubicBezTo>
                  <a:cubicBezTo>
                    <a:pt x="6855" y="8254"/>
                    <a:pt x="6884" y="8158"/>
                    <a:pt x="6909" y="8062"/>
                  </a:cubicBezTo>
                  <a:cubicBezTo>
                    <a:pt x="6921" y="8013"/>
                    <a:pt x="6932" y="7965"/>
                    <a:pt x="6943" y="7917"/>
                  </a:cubicBezTo>
                  <a:cubicBezTo>
                    <a:pt x="6953" y="7868"/>
                    <a:pt x="6964" y="7819"/>
                    <a:pt x="6972" y="7774"/>
                  </a:cubicBezTo>
                  <a:lnTo>
                    <a:pt x="7016" y="7504"/>
                  </a:lnTo>
                  <a:cubicBezTo>
                    <a:pt x="7023" y="7460"/>
                    <a:pt x="7028" y="7416"/>
                    <a:pt x="7032" y="7370"/>
                  </a:cubicBezTo>
                  <a:cubicBezTo>
                    <a:pt x="7036" y="7326"/>
                    <a:pt x="7042" y="7282"/>
                    <a:pt x="7045" y="7237"/>
                  </a:cubicBezTo>
                  <a:lnTo>
                    <a:pt x="7058" y="7105"/>
                  </a:lnTo>
                  <a:cubicBezTo>
                    <a:pt x="7061" y="7059"/>
                    <a:pt x="7061" y="7016"/>
                    <a:pt x="7064" y="6972"/>
                  </a:cubicBezTo>
                  <a:cubicBezTo>
                    <a:pt x="7066" y="6885"/>
                    <a:pt x="7070" y="6798"/>
                    <a:pt x="7072" y="6712"/>
                  </a:cubicBezTo>
                  <a:cubicBezTo>
                    <a:pt x="7070" y="6626"/>
                    <a:pt x="7066" y="6541"/>
                    <a:pt x="7064" y="6456"/>
                  </a:cubicBezTo>
                  <a:cubicBezTo>
                    <a:pt x="7063" y="6414"/>
                    <a:pt x="7061" y="6371"/>
                    <a:pt x="7059" y="6329"/>
                  </a:cubicBezTo>
                  <a:lnTo>
                    <a:pt x="7047" y="6204"/>
                  </a:lnTo>
                  <a:cubicBezTo>
                    <a:pt x="6991" y="5603"/>
                    <a:pt x="6861" y="5047"/>
                    <a:pt x="6683" y="4542"/>
                  </a:cubicBezTo>
                  <a:cubicBezTo>
                    <a:pt x="6502" y="4039"/>
                    <a:pt x="6275" y="3586"/>
                    <a:pt x="6019" y="3187"/>
                  </a:cubicBezTo>
                  <a:cubicBezTo>
                    <a:pt x="5893" y="2988"/>
                    <a:pt x="5759" y="2803"/>
                    <a:pt x="5619" y="2631"/>
                  </a:cubicBezTo>
                  <a:cubicBezTo>
                    <a:pt x="5788" y="2428"/>
                    <a:pt x="5959" y="2244"/>
                    <a:pt x="6126" y="2077"/>
                  </a:cubicBezTo>
                  <a:cubicBezTo>
                    <a:pt x="6386" y="1816"/>
                    <a:pt x="6635" y="1595"/>
                    <a:pt x="6861" y="1408"/>
                  </a:cubicBezTo>
                  <a:cubicBezTo>
                    <a:pt x="6975" y="1317"/>
                    <a:pt x="7083" y="1231"/>
                    <a:pt x="7181" y="1153"/>
                  </a:cubicBezTo>
                  <a:cubicBezTo>
                    <a:pt x="7283" y="1079"/>
                    <a:pt x="7377" y="1011"/>
                    <a:pt x="7461" y="950"/>
                  </a:cubicBezTo>
                  <a:cubicBezTo>
                    <a:pt x="7502" y="919"/>
                    <a:pt x="7541" y="890"/>
                    <a:pt x="7579" y="861"/>
                  </a:cubicBezTo>
                  <a:cubicBezTo>
                    <a:pt x="7616" y="836"/>
                    <a:pt x="7652" y="812"/>
                    <a:pt x="7686" y="789"/>
                  </a:cubicBezTo>
                  <a:cubicBezTo>
                    <a:pt x="7752" y="743"/>
                    <a:pt x="7808" y="703"/>
                    <a:pt x="7851" y="670"/>
                  </a:cubicBezTo>
                  <a:cubicBezTo>
                    <a:pt x="7940" y="601"/>
                    <a:pt x="7982" y="557"/>
                    <a:pt x="7973" y="539"/>
                  </a:cubicBezTo>
                  <a:cubicBezTo>
                    <a:pt x="7918" y="423"/>
                    <a:pt x="7834" y="376"/>
                    <a:pt x="7729" y="376"/>
                  </a:cubicBezTo>
                  <a:cubicBezTo>
                    <a:pt x="7513" y="376"/>
                    <a:pt x="7209" y="572"/>
                    <a:pt x="6883" y="778"/>
                  </a:cubicBezTo>
                  <a:cubicBezTo>
                    <a:pt x="6985" y="693"/>
                    <a:pt x="7084" y="614"/>
                    <a:pt x="7166" y="537"/>
                  </a:cubicBezTo>
                  <a:cubicBezTo>
                    <a:pt x="7209" y="498"/>
                    <a:pt x="7248" y="460"/>
                    <a:pt x="7285" y="424"/>
                  </a:cubicBezTo>
                  <a:cubicBezTo>
                    <a:pt x="7302" y="404"/>
                    <a:pt x="7319" y="387"/>
                    <a:pt x="7337" y="371"/>
                  </a:cubicBezTo>
                  <a:cubicBezTo>
                    <a:pt x="7354" y="355"/>
                    <a:pt x="7370" y="338"/>
                    <a:pt x="7385" y="322"/>
                  </a:cubicBezTo>
                  <a:cubicBezTo>
                    <a:pt x="7506" y="193"/>
                    <a:pt x="7565" y="81"/>
                    <a:pt x="7523" y="4"/>
                  </a:cubicBezTo>
                  <a:cubicBezTo>
                    <a:pt x="7522" y="2"/>
                    <a:pt x="7519" y="0"/>
                    <a:pt x="7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1624525" y="2238950"/>
              <a:ext cx="139325" cy="55025"/>
            </a:xfrm>
            <a:custGeom>
              <a:avLst/>
              <a:gdLst/>
              <a:ahLst/>
              <a:cxnLst/>
              <a:rect l="l" t="t" r="r" b="b"/>
              <a:pathLst>
                <a:path w="5573" h="2201" extrusionOk="0">
                  <a:moveTo>
                    <a:pt x="5365" y="0"/>
                  </a:moveTo>
                  <a:cubicBezTo>
                    <a:pt x="5203" y="0"/>
                    <a:pt x="4357" y="590"/>
                    <a:pt x="4034" y="647"/>
                  </a:cubicBezTo>
                  <a:cubicBezTo>
                    <a:pt x="3845" y="680"/>
                    <a:pt x="3661" y="692"/>
                    <a:pt x="3484" y="692"/>
                  </a:cubicBezTo>
                  <a:cubicBezTo>
                    <a:pt x="2981" y="692"/>
                    <a:pt x="2533" y="593"/>
                    <a:pt x="2164" y="593"/>
                  </a:cubicBezTo>
                  <a:cubicBezTo>
                    <a:pt x="2104" y="593"/>
                    <a:pt x="2047" y="596"/>
                    <a:pt x="1992" y="602"/>
                  </a:cubicBezTo>
                  <a:cubicBezTo>
                    <a:pt x="113" y="806"/>
                    <a:pt x="1" y="804"/>
                    <a:pt x="149" y="1647"/>
                  </a:cubicBezTo>
                  <a:cubicBezTo>
                    <a:pt x="214" y="2018"/>
                    <a:pt x="704" y="2200"/>
                    <a:pt x="1354" y="2200"/>
                  </a:cubicBezTo>
                  <a:cubicBezTo>
                    <a:pt x="1585" y="2200"/>
                    <a:pt x="1836" y="2177"/>
                    <a:pt x="2095" y="2131"/>
                  </a:cubicBezTo>
                  <a:cubicBezTo>
                    <a:pt x="2674" y="2029"/>
                    <a:pt x="3264" y="1616"/>
                    <a:pt x="3828" y="1427"/>
                  </a:cubicBezTo>
                  <a:cubicBezTo>
                    <a:pt x="4794" y="1104"/>
                    <a:pt x="5573" y="848"/>
                    <a:pt x="5546" y="695"/>
                  </a:cubicBezTo>
                  <a:cubicBezTo>
                    <a:pt x="5498" y="423"/>
                    <a:pt x="5438" y="377"/>
                    <a:pt x="5365" y="377"/>
                  </a:cubicBezTo>
                  <a:cubicBezTo>
                    <a:pt x="5332" y="377"/>
                    <a:pt x="5297" y="386"/>
                    <a:pt x="5259" y="389"/>
                  </a:cubicBezTo>
                  <a:cubicBezTo>
                    <a:pt x="5359" y="311"/>
                    <a:pt x="5422" y="190"/>
                    <a:pt x="5392" y="17"/>
                  </a:cubicBezTo>
                  <a:cubicBezTo>
                    <a:pt x="5390" y="6"/>
                    <a:pt x="5381" y="0"/>
                    <a:pt x="5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1615600" y="2303125"/>
              <a:ext cx="149625" cy="49475"/>
            </a:xfrm>
            <a:custGeom>
              <a:avLst/>
              <a:gdLst/>
              <a:ahLst/>
              <a:cxnLst/>
              <a:rect l="l" t="t" r="r" b="b"/>
              <a:pathLst>
                <a:path w="5985" h="1979" extrusionOk="0">
                  <a:moveTo>
                    <a:pt x="5823" y="0"/>
                  </a:moveTo>
                  <a:cubicBezTo>
                    <a:pt x="5637" y="0"/>
                    <a:pt x="4695" y="534"/>
                    <a:pt x="4346" y="572"/>
                  </a:cubicBezTo>
                  <a:cubicBezTo>
                    <a:pt x="4215" y="586"/>
                    <a:pt x="4087" y="593"/>
                    <a:pt x="3962" y="593"/>
                  </a:cubicBezTo>
                  <a:cubicBezTo>
                    <a:pt x="3283" y="593"/>
                    <a:pt x="2700" y="411"/>
                    <a:pt x="2234" y="411"/>
                  </a:cubicBezTo>
                  <a:cubicBezTo>
                    <a:pt x="2207" y="411"/>
                    <a:pt x="2181" y="412"/>
                    <a:pt x="2156" y="413"/>
                  </a:cubicBezTo>
                  <a:cubicBezTo>
                    <a:pt x="121" y="512"/>
                    <a:pt x="1" y="503"/>
                    <a:pt x="94" y="1353"/>
                  </a:cubicBezTo>
                  <a:cubicBezTo>
                    <a:pt x="141" y="1766"/>
                    <a:pt x="764" y="1978"/>
                    <a:pt x="1578" y="1978"/>
                  </a:cubicBezTo>
                  <a:cubicBezTo>
                    <a:pt x="1761" y="1978"/>
                    <a:pt x="1952" y="1967"/>
                    <a:pt x="2149" y="1946"/>
                  </a:cubicBezTo>
                  <a:cubicBezTo>
                    <a:pt x="2779" y="1876"/>
                    <a:pt x="3444" y="1496"/>
                    <a:pt x="4066" y="1339"/>
                  </a:cubicBezTo>
                  <a:cubicBezTo>
                    <a:pt x="5127" y="1070"/>
                    <a:pt x="5984" y="858"/>
                    <a:pt x="5968" y="703"/>
                  </a:cubicBezTo>
                  <a:cubicBezTo>
                    <a:pt x="5935" y="418"/>
                    <a:pt x="5869" y="375"/>
                    <a:pt x="5787" y="375"/>
                  </a:cubicBezTo>
                  <a:cubicBezTo>
                    <a:pt x="5755" y="375"/>
                    <a:pt x="5720" y="382"/>
                    <a:pt x="5683" y="383"/>
                  </a:cubicBezTo>
                  <a:cubicBezTo>
                    <a:pt x="5795" y="310"/>
                    <a:pt x="5873" y="193"/>
                    <a:pt x="5854" y="19"/>
                  </a:cubicBezTo>
                  <a:cubicBezTo>
                    <a:pt x="5853" y="6"/>
                    <a:pt x="5842" y="0"/>
                    <a:pt x="58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1858525" y="1979975"/>
              <a:ext cx="148525" cy="255775"/>
            </a:xfrm>
            <a:custGeom>
              <a:avLst/>
              <a:gdLst/>
              <a:ahLst/>
              <a:cxnLst/>
              <a:rect l="l" t="t" r="r" b="b"/>
              <a:pathLst>
                <a:path w="5941" h="10231" extrusionOk="0">
                  <a:moveTo>
                    <a:pt x="4745" y="8161"/>
                  </a:moveTo>
                  <a:cubicBezTo>
                    <a:pt x="4765" y="8226"/>
                    <a:pt x="4783" y="8288"/>
                    <a:pt x="4802" y="8347"/>
                  </a:cubicBezTo>
                  <a:cubicBezTo>
                    <a:pt x="4801" y="8347"/>
                    <a:pt x="4800" y="8347"/>
                    <a:pt x="4799" y="8347"/>
                  </a:cubicBezTo>
                  <a:cubicBezTo>
                    <a:pt x="4712" y="8347"/>
                    <a:pt x="4620" y="8393"/>
                    <a:pt x="4514" y="8424"/>
                  </a:cubicBezTo>
                  <a:cubicBezTo>
                    <a:pt x="4625" y="8346"/>
                    <a:pt x="4710" y="8257"/>
                    <a:pt x="4745" y="8161"/>
                  </a:cubicBezTo>
                  <a:close/>
                  <a:moveTo>
                    <a:pt x="4511" y="7328"/>
                  </a:moveTo>
                  <a:cubicBezTo>
                    <a:pt x="4573" y="7562"/>
                    <a:pt x="4635" y="7779"/>
                    <a:pt x="4691" y="7976"/>
                  </a:cubicBezTo>
                  <a:cubicBezTo>
                    <a:pt x="4375" y="8069"/>
                    <a:pt x="2868" y="9074"/>
                    <a:pt x="2283" y="9288"/>
                  </a:cubicBezTo>
                  <a:cubicBezTo>
                    <a:pt x="2150" y="9336"/>
                    <a:pt x="2024" y="9375"/>
                    <a:pt x="1903" y="9402"/>
                  </a:cubicBezTo>
                  <a:cubicBezTo>
                    <a:pt x="1797" y="9425"/>
                    <a:pt x="1694" y="9438"/>
                    <a:pt x="1601" y="9438"/>
                  </a:cubicBezTo>
                  <a:cubicBezTo>
                    <a:pt x="1588" y="9438"/>
                    <a:pt x="1576" y="9438"/>
                    <a:pt x="1563" y="9437"/>
                  </a:cubicBezTo>
                  <a:cubicBezTo>
                    <a:pt x="1539" y="9434"/>
                    <a:pt x="1514" y="9434"/>
                    <a:pt x="1489" y="9432"/>
                  </a:cubicBezTo>
                  <a:cubicBezTo>
                    <a:pt x="1467" y="9428"/>
                    <a:pt x="1444" y="9426"/>
                    <a:pt x="1423" y="9420"/>
                  </a:cubicBezTo>
                  <a:cubicBezTo>
                    <a:pt x="1402" y="9413"/>
                    <a:pt x="1381" y="9411"/>
                    <a:pt x="1364" y="9402"/>
                  </a:cubicBezTo>
                  <a:cubicBezTo>
                    <a:pt x="1344" y="9394"/>
                    <a:pt x="1333" y="9390"/>
                    <a:pt x="1317" y="9383"/>
                  </a:cubicBezTo>
                  <a:cubicBezTo>
                    <a:pt x="1263" y="9354"/>
                    <a:pt x="1221" y="9311"/>
                    <a:pt x="1193" y="9266"/>
                  </a:cubicBezTo>
                  <a:cubicBezTo>
                    <a:pt x="1179" y="9243"/>
                    <a:pt x="1168" y="9221"/>
                    <a:pt x="1162" y="9198"/>
                  </a:cubicBezTo>
                  <a:cubicBezTo>
                    <a:pt x="1155" y="9175"/>
                    <a:pt x="1150" y="9153"/>
                    <a:pt x="1148" y="9131"/>
                  </a:cubicBezTo>
                  <a:cubicBezTo>
                    <a:pt x="1149" y="9089"/>
                    <a:pt x="1150" y="9035"/>
                    <a:pt x="1161" y="8983"/>
                  </a:cubicBezTo>
                  <a:cubicBezTo>
                    <a:pt x="1165" y="8958"/>
                    <a:pt x="1174" y="8934"/>
                    <a:pt x="1182" y="8910"/>
                  </a:cubicBezTo>
                  <a:cubicBezTo>
                    <a:pt x="1187" y="8897"/>
                    <a:pt x="1191" y="8886"/>
                    <a:pt x="1196" y="8876"/>
                  </a:cubicBezTo>
                  <a:lnTo>
                    <a:pt x="1205" y="8859"/>
                  </a:lnTo>
                  <a:lnTo>
                    <a:pt x="1214" y="8842"/>
                  </a:lnTo>
                  <a:cubicBezTo>
                    <a:pt x="1238" y="8795"/>
                    <a:pt x="1269" y="8749"/>
                    <a:pt x="1303" y="8703"/>
                  </a:cubicBezTo>
                  <a:cubicBezTo>
                    <a:pt x="1373" y="8610"/>
                    <a:pt x="1462" y="8519"/>
                    <a:pt x="1558" y="8428"/>
                  </a:cubicBezTo>
                  <a:cubicBezTo>
                    <a:pt x="1582" y="8405"/>
                    <a:pt x="1608" y="8381"/>
                    <a:pt x="1631" y="8360"/>
                  </a:cubicBezTo>
                  <a:cubicBezTo>
                    <a:pt x="1656" y="8337"/>
                    <a:pt x="1679" y="8316"/>
                    <a:pt x="1703" y="8294"/>
                  </a:cubicBezTo>
                  <a:cubicBezTo>
                    <a:pt x="1728" y="8273"/>
                    <a:pt x="1751" y="8253"/>
                    <a:pt x="1775" y="8231"/>
                  </a:cubicBezTo>
                  <a:cubicBezTo>
                    <a:pt x="1787" y="8220"/>
                    <a:pt x="1798" y="8210"/>
                    <a:pt x="1811" y="8201"/>
                  </a:cubicBezTo>
                  <a:cubicBezTo>
                    <a:pt x="1822" y="8191"/>
                    <a:pt x="1834" y="8181"/>
                    <a:pt x="1846" y="8171"/>
                  </a:cubicBezTo>
                  <a:cubicBezTo>
                    <a:pt x="1979" y="8056"/>
                    <a:pt x="2117" y="7957"/>
                    <a:pt x="2253" y="7880"/>
                  </a:cubicBezTo>
                  <a:cubicBezTo>
                    <a:pt x="2286" y="7858"/>
                    <a:pt x="2321" y="7841"/>
                    <a:pt x="2354" y="7823"/>
                  </a:cubicBezTo>
                  <a:cubicBezTo>
                    <a:pt x="2387" y="7806"/>
                    <a:pt x="2420" y="7787"/>
                    <a:pt x="2453" y="7772"/>
                  </a:cubicBezTo>
                  <a:cubicBezTo>
                    <a:pt x="2487" y="7756"/>
                    <a:pt x="2520" y="7741"/>
                    <a:pt x="2552" y="7726"/>
                  </a:cubicBezTo>
                  <a:cubicBezTo>
                    <a:pt x="2585" y="7713"/>
                    <a:pt x="2617" y="7699"/>
                    <a:pt x="2648" y="7687"/>
                  </a:cubicBezTo>
                  <a:cubicBezTo>
                    <a:pt x="2665" y="7681"/>
                    <a:pt x="2680" y="7675"/>
                    <a:pt x="2695" y="7669"/>
                  </a:cubicBezTo>
                  <a:cubicBezTo>
                    <a:pt x="2711" y="7664"/>
                    <a:pt x="2727" y="7658"/>
                    <a:pt x="2742" y="7653"/>
                  </a:cubicBezTo>
                  <a:lnTo>
                    <a:pt x="2834" y="7621"/>
                  </a:lnTo>
                  <a:cubicBezTo>
                    <a:pt x="2865" y="7611"/>
                    <a:pt x="2896" y="7603"/>
                    <a:pt x="2925" y="7594"/>
                  </a:cubicBezTo>
                  <a:cubicBezTo>
                    <a:pt x="2940" y="7590"/>
                    <a:pt x="2955" y="7584"/>
                    <a:pt x="2969" y="7580"/>
                  </a:cubicBezTo>
                  <a:cubicBezTo>
                    <a:pt x="2984" y="7576"/>
                    <a:pt x="2999" y="7574"/>
                    <a:pt x="3014" y="7569"/>
                  </a:cubicBezTo>
                  <a:lnTo>
                    <a:pt x="3099" y="7549"/>
                  </a:lnTo>
                  <a:cubicBezTo>
                    <a:pt x="3126" y="7542"/>
                    <a:pt x="3153" y="7538"/>
                    <a:pt x="3180" y="7533"/>
                  </a:cubicBezTo>
                  <a:cubicBezTo>
                    <a:pt x="3207" y="7527"/>
                    <a:pt x="3234" y="7522"/>
                    <a:pt x="3260" y="7519"/>
                  </a:cubicBezTo>
                  <a:cubicBezTo>
                    <a:pt x="3284" y="7515"/>
                    <a:pt x="3310" y="7511"/>
                    <a:pt x="3336" y="7508"/>
                  </a:cubicBezTo>
                  <a:cubicBezTo>
                    <a:pt x="3362" y="7505"/>
                    <a:pt x="3385" y="7499"/>
                    <a:pt x="3410" y="7497"/>
                  </a:cubicBezTo>
                  <a:cubicBezTo>
                    <a:pt x="3434" y="7494"/>
                    <a:pt x="3456" y="7493"/>
                    <a:pt x="3481" y="7490"/>
                  </a:cubicBezTo>
                  <a:cubicBezTo>
                    <a:pt x="3504" y="7488"/>
                    <a:pt x="3526" y="7484"/>
                    <a:pt x="3550" y="7483"/>
                  </a:cubicBezTo>
                  <a:cubicBezTo>
                    <a:pt x="3571" y="7482"/>
                    <a:pt x="3594" y="7481"/>
                    <a:pt x="3614" y="7481"/>
                  </a:cubicBezTo>
                  <a:cubicBezTo>
                    <a:pt x="3655" y="7478"/>
                    <a:pt x="3698" y="7476"/>
                    <a:pt x="3732" y="7474"/>
                  </a:cubicBezTo>
                  <a:cubicBezTo>
                    <a:pt x="3766" y="7473"/>
                    <a:pt x="3794" y="7473"/>
                    <a:pt x="3815" y="7473"/>
                  </a:cubicBezTo>
                  <a:lnTo>
                    <a:pt x="3867" y="7473"/>
                  </a:lnTo>
                  <a:cubicBezTo>
                    <a:pt x="3878" y="7473"/>
                    <a:pt x="3885" y="7472"/>
                    <a:pt x="3889" y="7468"/>
                  </a:cubicBezTo>
                  <a:cubicBezTo>
                    <a:pt x="3893" y="7463"/>
                    <a:pt x="3900" y="7455"/>
                    <a:pt x="3910" y="7450"/>
                  </a:cubicBezTo>
                  <a:cubicBezTo>
                    <a:pt x="3928" y="7436"/>
                    <a:pt x="3956" y="7425"/>
                    <a:pt x="3991" y="7418"/>
                  </a:cubicBezTo>
                  <a:cubicBezTo>
                    <a:pt x="4026" y="7409"/>
                    <a:pt x="4069" y="7404"/>
                    <a:pt x="4117" y="7398"/>
                  </a:cubicBezTo>
                  <a:cubicBezTo>
                    <a:pt x="4213" y="7390"/>
                    <a:pt x="4336" y="7372"/>
                    <a:pt x="4511" y="7328"/>
                  </a:cubicBezTo>
                  <a:close/>
                  <a:moveTo>
                    <a:pt x="3878" y="0"/>
                  </a:moveTo>
                  <a:cubicBezTo>
                    <a:pt x="3789" y="0"/>
                    <a:pt x="3686" y="14"/>
                    <a:pt x="3568" y="35"/>
                  </a:cubicBezTo>
                  <a:cubicBezTo>
                    <a:pt x="3068" y="121"/>
                    <a:pt x="3003" y="1544"/>
                    <a:pt x="3289" y="3207"/>
                  </a:cubicBezTo>
                  <a:cubicBezTo>
                    <a:pt x="3456" y="4180"/>
                    <a:pt x="3943" y="5206"/>
                    <a:pt x="4196" y="6163"/>
                  </a:cubicBezTo>
                  <a:cubicBezTo>
                    <a:pt x="4201" y="6179"/>
                    <a:pt x="4205" y="6195"/>
                    <a:pt x="4210" y="6211"/>
                  </a:cubicBezTo>
                  <a:cubicBezTo>
                    <a:pt x="4117" y="6171"/>
                    <a:pt x="4022" y="6138"/>
                    <a:pt x="3927" y="6114"/>
                  </a:cubicBezTo>
                  <a:cubicBezTo>
                    <a:pt x="3818" y="6087"/>
                    <a:pt x="3712" y="6070"/>
                    <a:pt x="3610" y="6059"/>
                  </a:cubicBezTo>
                  <a:cubicBezTo>
                    <a:pt x="3557" y="6054"/>
                    <a:pt x="3505" y="6048"/>
                    <a:pt x="3450" y="6044"/>
                  </a:cubicBezTo>
                  <a:cubicBezTo>
                    <a:pt x="3396" y="6040"/>
                    <a:pt x="3341" y="6040"/>
                    <a:pt x="3284" y="6038"/>
                  </a:cubicBezTo>
                  <a:cubicBezTo>
                    <a:pt x="3279" y="6038"/>
                    <a:pt x="3273" y="6038"/>
                    <a:pt x="3267" y="6038"/>
                  </a:cubicBezTo>
                  <a:cubicBezTo>
                    <a:pt x="3048" y="6038"/>
                    <a:pt x="2811" y="6058"/>
                    <a:pt x="2570" y="6113"/>
                  </a:cubicBezTo>
                  <a:cubicBezTo>
                    <a:pt x="2075" y="6220"/>
                    <a:pt x="1549" y="6450"/>
                    <a:pt x="1087" y="6815"/>
                  </a:cubicBezTo>
                  <a:cubicBezTo>
                    <a:pt x="888" y="6972"/>
                    <a:pt x="705" y="7160"/>
                    <a:pt x="545" y="7368"/>
                  </a:cubicBezTo>
                  <a:cubicBezTo>
                    <a:pt x="467" y="7473"/>
                    <a:pt x="391" y="7580"/>
                    <a:pt x="322" y="7702"/>
                  </a:cubicBezTo>
                  <a:cubicBezTo>
                    <a:pt x="252" y="7823"/>
                    <a:pt x="185" y="7956"/>
                    <a:pt x="132" y="8100"/>
                  </a:cubicBezTo>
                  <a:cubicBezTo>
                    <a:pt x="78" y="8244"/>
                    <a:pt x="37" y="8401"/>
                    <a:pt x="17" y="8566"/>
                  </a:cubicBezTo>
                  <a:cubicBezTo>
                    <a:pt x="7" y="8647"/>
                    <a:pt x="0" y="8736"/>
                    <a:pt x="3" y="8822"/>
                  </a:cubicBezTo>
                  <a:cubicBezTo>
                    <a:pt x="7" y="8907"/>
                    <a:pt x="13" y="8992"/>
                    <a:pt x="29" y="9076"/>
                  </a:cubicBezTo>
                  <a:cubicBezTo>
                    <a:pt x="44" y="9160"/>
                    <a:pt x="66" y="9244"/>
                    <a:pt x="96" y="9326"/>
                  </a:cubicBezTo>
                  <a:cubicBezTo>
                    <a:pt x="109" y="9368"/>
                    <a:pt x="126" y="9405"/>
                    <a:pt x="145" y="9450"/>
                  </a:cubicBezTo>
                  <a:cubicBezTo>
                    <a:pt x="166" y="9492"/>
                    <a:pt x="184" y="9534"/>
                    <a:pt x="209" y="9573"/>
                  </a:cubicBezTo>
                  <a:cubicBezTo>
                    <a:pt x="298" y="9732"/>
                    <a:pt x="419" y="9868"/>
                    <a:pt x="558" y="9973"/>
                  </a:cubicBezTo>
                  <a:cubicBezTo>
                    <a:pt x="666" y="10050"/>
                    <a:pt x="778" y="10114"/>
                    <a:pt x="899" y="10154"/>
                  </a:cubicBezTo>
                  <a:cubicBezTo>
                    <a:pt x="958" y="10178"/>
                    <a:pt x="1020" y="10190"/>
                    <a:pt x="1079" y="10204"/>
                  </a:cubicBezTo>
                  <a:cubicBezTo>
                    <a:pt x="1108" y="10212"/>
                    <a:pt x="1140" y="10215"/>
                    <a:pt x="1170" y="10218"/>
                  </a:cubicBezTo>
                  <a:cubicBezTo>
                    <a:pt x="1199" y="10222"/>
                    <a:pt x="1227" y="10227"/>
                    <a:pt x="1254" y="10228"/>
                  </a:cubicBezTo>
                  <a:cubicBezTo>
                    <a:pt x="1286" y="10230"/>
                    <a:pt x="1317" y="10231"/>
                    <a:pt x="1347" y="10231"/>
                  </a:cubicBezTo>
                  <a:cubicBezTo>
                    <a:pt x="1531" y="10231"/>
                    <a:pt x="1692" y="10202"/>
                    <a:pt x="1842" y="10168"/>
                  </a:cubicBezTo>
                  <a:cubicBezTo>
                    <a:pt x="1979" y="10135"/>
                    <a:pt x="2107" y="10092"/>
                    <a:pt x="2228" y="10044"/>
                  </a:cubicBezTo>
                  <a:cubicBezTo>
                    <a:pt x="2289" y="10022"/>
                    <a:pt x="2347" y="9997"/>
                    <a:pt x="2402" y="9973"/>
                  </a:cubicBezTo>
                  <a:cubicBezTo>
                    <a:pt x="2430" y="9961"/>
                    <a:pt x="2459" y="9949"/>
                    <a:pt x="2486" y="9937"/>
                  </a:cubicBezTo>
                  <a:cubicBezTo>
                    <a:pt x="2511" y="9925"/>
                    <a:pt x="2538" y="9912"/>
                    <a:pt x="2564" y="9901"/>
                  </a:cubicBezTo>
                  <a:cubicBezTo>
                    <a:pt x="2771" y="9807"/>
                    <a:pt x="2970" y="9716"/>
                    <a:pt x="3159" y="9630"/>
                  </a:cubicBezTo>
                  <a:cubicBezTo>
                    <a:pt x="3537" y="9455"/>
                    <a:pt x="3878" y="9295"/>
                    <a:pt x="4162" y="9155"/>
                  </a:cubicBezTo>
                  <a:cubicBezTo>
                    <a:pt x="4518" y="8981"/>
                    <a:pt x="4783" y="8838"/>
                    <a:pt x="4927" y="8738"/>
                  </a:cubicBezTo>
                  <a:cubicBezTo>
                    <a:pt x="5010" y="8969"/>
                    <a:pt x="5078" y="9100"/>
                    <a:pt x="5127" y="9100"/>
                  </a:cubicBezTo>
                  <a:cubicBezTo>
                    <a:pt x="5129" y="9100"/>
                    <a:pt x="5131" y="9100"/>
                    <a:pt x="5132" y="9100"/>
                  </a:cubicBezTo>
                  <a:cubicBezTo>
                    <a:pt x="5528" y="9031"/>
                    <a:pt x="5436" y="8865"/>
                    <a:pt x="5414" y="8663"/>
                  </a:cubicBezTo>
                  <a:lnTo>
                    <a:pt x="5414" y="8663"/>
                  </a:lnTo>
                  <a:cubicBezTo>
                    <a:pt x="5494" y="8818"/>
                    <a:pt x="5608" y="8931"/>
                    <a:pt x="5756" y="8931"/>
                  </a:cubicBezTo>
                  <a:cubicBezTo>
                    <a:pt x="5772" y="8931"/>
                    <a:pt x="5789" y="8930"/>
                    <a:pt x="5807" y="8927"/>
                  </a:cubicBezTo>
                  <a:cubicBezTo>
                    <a:pt x="5941" y="8905"/>
                    <a:pt x="5118" y="7193"/>
                    <a:pt x="5014" y="6598"/>
                  </a:cubicBezTo>
                  <a:cubicBezTo>
                    <a:pt x="4778" y="5231"/>
                    <a:pt x="4949" y="4083"/>
                    <a:pt x="4836" y="3218"/>
                  </a:cubicBezTo>
                  <a:cubicBezTo>
                    <a:pt x="4480" y="518"/>
                    <a:pt x="4422" y="0"/>
                    <a:pt x="38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1828550" y="2205175"/>
              <a:ext cx="331725" cy="104175"/>
            </a:xfrm>
            <a:custGeom>
              <a:avLst/>
              <a:gdLst/>
              <a:ahLst/>
              <a:cxnLst/>
              <a:rect l="l" t="t" r="r" b="b"/>
              <a:pathLst>
                <a:path w="13269" h="4167" extrusionOk="0">
                  <a:moveTo>
                    <a:pt x="12957" y="1"/>
                  </a:moveTo>
                  <a:cubicBezTo>
                    <a:pt x="12687" y="1"/>
                    <a:pt x="10445" y="1035"/>
                    <a:pt x="9638" y="1235"/>
                  </a:cubicBezTo>
                  <a:cubicBezTo>
                    <a:pt x="7672" y="1721"/>
                    <a:pt x="6025" y="1753"/>
                    <a:pt x="4781" y="2025"/>
                  </a:cubicBezTo>
                  <a:cubicBezTo>
                    <a:pt x="269" y="3009"/>
                    <a:pt x="1" y="3055"/>
                    <a:pt x="205" y="3884"/>
                  </a:cubicBezTo>
                  <a:cubicBezTo>
                    <a:pt x="252" y="4078"/>
                    <a:pt x="597" y="4166"/>
                    <a:pt x="1143" y="4166"/>
                  </a:cubicBezTo>
                  <a:cubicBezTo>
                    <a:pt x="1986" y="4166"/>
                    <a:pt x="3308" y="3956"/>
                    <a:pt x="4757" y="3597"/>
                  </a:cubicBezTo>
                  <a:cubicBezTo>
                    <a:pt x="6156" y="3251"/>
                    <a:pt x="7631" y="2573"/>
                    <a:pt x="9009" y="2142"/>
                  </a:cubicBezTo>
                  <a:cubicBezTo>
                    <a:pt x="11366" y="1406"/>
                    <a:pt x="13269" y="815"/>
                    <a:pt x="13231" y="665"/>
                  </a:cubicBezTo>
                  <a:cubicBezTo>
                    <a:pt x="13178" y="451"/>
                    <a:pt x="13081" y="391"/>
                    <a:pt x="12957" y="391"/>
                  </a:cubicBezTo>
                  <a:cubicBezTo>
                    <a:pt x="12855" y="391"/>
                    <a:pt x="12734" y="431"/>
                    <a:pt x="12603" y="458"/>
                  </a:cubicBezTo>
                  <a:cubicBezTo>
                    <a:pt x="12852" y="335"/>
                    <a:pt x="13027" y="182"/>
                    <a:pt x="12984" y="12"/>
                  </a:cubicBezTo>
                  <a:cubicBezTo>
                    <a:pt x="12982" y="4"/>
                    <a:pt x="12973" y="1"/>
                    <a:pt x="12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1884625" y="2281000"/>
              <a:ext cx="218050" cy="194350"/>
            </a:xfrm>
            <a:custGeom>
              <a:avLst/>
              <a:gdLst/>
              <a:ahLst/>
              <a:cxnLst/>
              <a:rect l="l" t="t" r="r" b="b"/>
              <a:pathLst>
                <a:path w="8722" h="7774" extrusionOk="0">
                  <a:moveTo>
                    <a:pt x="8443" y="0"/>
                  </a:moveTo>
                  <a:lnTo>
                    <a:pt x="8443" y="0"/>
                  </a:lnTo>
                  <a:cubicBezTo>
                    <a:pt x="7086" y="296"/>
                    <a:pt x="5887" y="556"/>
                    <a:pt x="4830" y="786"/>
                  </a:cubicBezTo>
                  <a:cubicBezTo>
                    <a:pt x="4368" y="888"/>
                    <a:pt x="3938" y="981"/>
                    <a:pt x="3536" y="1070"/>
                  </a:cubicBezTo>
                  <a:cubicBezTo>
                    <a:pt x="3300" y="1122"/>
                    <a:pt x="3079" y="1171"/>
                    <a:pt x="2875" y="1217"/>
                  </a:cubicBezTo>
                  <a:cubicBezTo>
                    <a:pt x="2059" y="1404"/>
                    <a:pt x="1498" y="1554"/>
                    <a:pt x="1117" y="1690"/>
                  </a:cubicBezTo>
                  <a:cubicBezTo>
                    <a:pt x="353" y="1963"/>
                    <a:pt x="311" y="2185"/>
                    <a:pt x="397" y="2569"/>
                  </a:cubicBezTo>
                  <a:cubicBezTo>
                    <a:pt x="430" y="2714"/>
                    <a:pt x="734" y="2782"/>
                    <a:pt x="1245" y="2782"/>
                  </a:cubicBezTo>
                  <a:cubicBezTo>
                    <a:pt x="1519" y="2782"/>
                    <a:pt x="1851" y="2763"/>
                    <a:pt x="2233" y="2726"/>
                  </a:cubicBezTo>
                  <a:cubicBezTo>
                    <a:pt x="2507" y="2699"/>
                    <a:pt x="2805" y="2663"/>
                    <a:pt x="3127" y="2619"/>
                  </a:cubicBezTo>
                  <a:cubicBezTo>
                    <a:pt x="3287" y="2598"/>
                    <a:pt x="3453" y="2574"/>
                    <a:pt x="3624" y="2548"/>
                  </a:cubicBezTo>
                  <a:cubicBezTo>
                    <a:pt x="3710" y="2534"/>
                    <a:pt x="3796" y="2522"/>
                    <a:pt x="3884" y="2508"/>
                  </a:cubicBezTo>
                  <a:cubicBezTo>
                    <a:pt x="3928" y="2501"/>
                    <a:pt x="3973" y="2494"/>
                    <a:pt x="4017" y="2486"/>
                  </a:cubicBezTo>
                  <a:cubicBezTo>
                    <a:pt x="4040" y="2483"/>
                    <a:pt x="4061" y="2480"/>
                    <a:pt x="4084" y="2475"/>
                  </a:cubicBezTo>
                  <a:cubicBezTo>
                    <a:pt x="4087" y="2475"/>
                    <a:pt x="4091" y="2474"/>
                    <a:pt x="4091" y="2474"/>
                  </a:cubicBezTo>
                  <a:lnTo>
                    <a:pt x="4095" y="2474"/>
                  </a:lnTo>
                  <a:lnTo>
                    <a:pt x="4099" y="2475"/>
                  </a:lnTo>
                  <a:cubicBezTo>
                    <a:pt x="4188" y="2499"/>
                    <a:pt x="4162" y="2533"/>
                    <a:pt x="4134" y="2553"/>
                  </a:cubicBezTo>
                  <a:cubicBezTo>
                    <a:pt x="4118" y="2563"/>
                    <a:pt x="4113" y="2566"/>
                    <a:pt x="4113" y="2566"/>
                  </a:cubicBezTo>
                  <a:cubicBezTo>
                    <a:pt x="4113" y="2566"/>
                    <a:pt x="4115" y="2565"/>
                    <a:pt x="4118" y="2565"/>
                  </a:cubicBezTo>
                  <a:cubicBezTo>
                    <a:pt x="4120" y="2565"/>
                    <a:pt x="4123" y="2565"/>
                    <a:pt x="4126" y="2567"/>
                  </a:cubicBezTo>
                  <a:cubicBezTo>
                    <a:pt x="4129" y="2569"/>
                    <a:pt x="4132" y="2572"/>
                    <a:pt x="4134" y="2577"/>
                  </a:cubicBezTo>
                  <a:cubicBezTo>
                    <a:pt x="4135" y="2581"/>
                    <a:pt x="4135" y="2583"/>
                    <a:pt x="4136" y="2587"/>
                  </a:cubicBezTo>
                  <a:cubicBezTo>
                    <a:pt x="4095" y="2639"/>
                    <a:pt x="4055" y="2689"/>
                    <a:pt x="4013" y="2742"/>
                  </a:cubicBezTo>
                  <a:cubicBezTo>
                    <a:pt x="3675" y="3163"/>
                    <a:pt x="3339" y="3596"/>
                    <a:pt x="3006" y="4032"/>
                  </a:cubicBezTo>
                  <a:lnTo>
                    <a:pt x="2881" y="4196"/>
                  </a:lnTo>
                  <a:lnTo>
                    <a:pt x="2819" y="4278"/>
                  </a:lnTo>
                  <a:lnTo>
                    <a:pt x="2788" y="4318"/>
                  </a:lnTo>
                  <a:lnTo>
                    <a:pt x="2781" y="4328"/>
                  </a:lnTo>
                  <a:lnTo>
                    <a:pt x="2767" y="4345"/>
                  </a:lnTo>
                  <a:lnTo>
                    <a:pt x="2738" y="4380"/>
                  </a:lnTo>
                  <a:lnTo>
                    <a:pt x="2287" y="4935"/>
                  </a:lnTo>
                  <a:cubicBezTo>
                    <a:pt x="2007" y="5283"/>
                    <a:pt x="1728" y="5630"/>
                    <a:pt x="1450" y="5974"/>
                  </a:cubicBezTo>
                  <a:cubicBezTo>
                    <a:pt x="919" y="6634"/>
                    <a:pt x="447" y="7225"/>
                    <a:pt x="1" y="7774"/>
                  </a:cubicBezTo>
                  <a:cubicBezTo>
                    <a:pt x="358" y="7650"/>
                    <a:pt x="687" y="7536"/>
                    <a:pt x="1011" y="7421"/>
                  </a:cubicBezTo>
                  <a:cubicBezTo>
                    <a:pt x="1726" y="7174"/>
                    <a:pt x="2423" y="6934"/>
                    <a:pt x="3095" y="6701"/>
                  </a:cubicBezTo>
                  <a:cubicBezTo>
                    <a:pt x="3410" y="6593"/>
                    <a:pt x="3719" y="6486"/>
                    <a:pt x="4019" y="6381"/>
                  </a:cubicBezTo>
                  <a:cubicBezTo>
                    <a:pt x="4056" y="6367"/>
                    <a:pt x="4093" y="6356"/>
                    <a:pt x="4130" y="6342"/>
                  </a:cubicBezTo>
                  <a:cubicBezTo>
                    <a:pt x="4161" y="6331"/>
                    <a:pt x="4191" y="6320"/>
                    <a:pt x="4221" y="6309"/>
                  </a:cubicBezTo>
                  <a:cubicBezTo>
                    <a:pt x="4272" y="6291"/>
                    <a:pt x="4324" y="6272"/>
                    <a:pt x="4376" y="6255"/>
                  </a:cubicBezTo>
                  <a:cubicBezTo>
                    <a:pt x="4478" y="6217"/>
                    <a:pt x="4578" y="6180"/>
                    <a:pt x="4678" y="6145"/>
                  </a:cubicBezTo>
                  <a:cubicBezTo>
                    <a:pt x="5474" y="5856"/>
                    <a:pt x="6189" y="5593"/>
                    <a:pt x="6790" y="5367"/>
                  </a:cubicBezTo>
                  <a:cubicBezTo>
                    <a:pt x="7990" y="4916"/>
                    <a:pt x="8721" y="4611"/>
                    <a:pt x="8697" y="4537"/>
                  </a:cubicBezTo>
                  <a:cubicBezTo>
                    <a:pt x="8640" y="4368"/>
                    <a:pt x="8534" y="4310"/>
                    <a:pt x="8394" y="4310"/>
                  </a:cubicBezTo>
                  <a:cubicBezTo>
                    <a:pt x="8218" y="4310"/>
                    <a:pt x="7989" y="4400"/>
                    <a:pt x="7737" y="4472"/>
                  </a:cubicBezTo>
                  <a:cubicBezTo>
                    <a:pt x="8130" y="4287"/>
                    <a:pt x="8410" y="4084"/>
                    <a:pt x="8357" y="3917"/>
                  </a:cubicBezTo>
                  <a:cubicBezTo>
                    <a:pt x="8356" y="3912"/>
                    <a:pt x="8349" y="3910"/>
                    <a:pt x="8339" y="3910"/>
                  </a:cubicBezTo>
                  <a:cubicBezTo>
                    <a:pt x="8197" y="3910"/>
                    <a:pt x="7277" y="4297"/>
                    <a:pt x="6218" y="4744"/>
                  </a:cubicBezTo>
                  <a:cubicBezTo>
                    <a:pt x="5649" y="4985"/>
                    <a:pt x="5038" y="5243"/>
                    <a:pt x="4487" y="5466"/>
                  </a:cubicBezTo>
                  <a:cubicBezTo>
                    <a:pt x="4349" y="5522"/>
                    <a:pt x="4215" y="5576"/>
                    <a:pt x="4087" y="5627"/>
                  </a:cubicBezTo>
                  <a:cubicBezTo>
                    <a:pt x="4055" y="5640"/>
                    <a:pt x="4023" y="5653"/>
                    <a:pt x="3991" y="5665"/>
                  </a:cubicBezTo>
                  <a:lnTo>
                    <a:pt x="3968" y="5674"/>
                  </a:lnTo>
                  <a:lnTo>
                    <a:pt x="3955" y="5680"/>
                  </a:lnTo>
                  <a:lnTo>
                    <a:pt x="3931" y="5691"/>
                  </a:lnTo>
                  <a:cubicBezTo>
                    <a:pt x="3898" y="5706"/>
                    <a:pt x="3864" y="5721"/>
                    <a:pt x="3831" y="5735"/>
                  </a:cubicBezTo>
                  <a:cubicBezTo>
                    <a:pt x="3699" y="5792"/>
                    <a:pt x="3570" y="5841"/>
                    <a:pt x="3474" y="5872"/>
                  </a:cubicBezTo>
                  <a:cubicBezTo>
                    <a:pt x="3272" y="5937"/>
                    <a:pt x="3078" y="5992"/>
                    <a:pt x="2916" y="6035"/>
                  </a:cubicBezTo>
                  <a:cubicBezTo>
                    <a:pt x="2754" y="6078"/>
                    <a:pt x="2622" y="6108"/>
                    <a:pt x="2532" y="6121"/>
                  </a:cubicBezTo>
                  <a:cubicBezTo>
                    <a:pt x="2818" y="5836"/>
                    <a:pt x="3077" y="5592"/>
                    <a:pt x="3281" y="5412"/>
                  </a:cubicBezTo>
                  <a:cubicBezTo>
                    <a:pt x="3384" y="5323"/>
                    <a:pt x="3475" y="5249"/>
                    <a:pt x="3551" y="5190"/>
                  </a:cubicBezTo>
                  <a:cubicBezTo>
                    <a:pt x="3590" y="5160"/>
                    <a:pt x="3625" y="5134"/>
                    <a:pt x="3656" y="5112"/>
                  </a:cubicBezTo>
                  <a:cubicBezTo>
                    <a:pt x="3743" y="5027"/>
                    <a:pt x="3829" y="4944"/>
                    <a:pt x="3914" y="4861"/>
                  </a:cubicBezTo>
                  <a:cubicBezTo>
                    <a:pt x="4260" y="4523"/>
                    <a:pt x="4588" y="4203"/>
                    <a:pt x="4895" y="3896"/>
                  </a:cubicBezTo>
                  <a:cubicBezTo>
                    <a:pt x="4972" y="3817"/>
                    <a:pt x="5047" y="3742"/>
                    <a:pt x="5123" y="3667"/>
                  </a:cubicBezTo>
                  <a:cubicBezTo>
                    <a:pt x="5160" y="3628"/>
                    <a:pt x="5198" y="3590"/>
                    <a:pt x="5233" y="3553"/>
                  </a:cubicBezTo>
                  <a:cubicBezTo>
                    <a:pt x="5301" y="3481"/>
                    <a:pt x="5368" y="3408"/>
                    <a:pt x="5434" y="3337"/>
                  </a:cubicBezTo>
                  <a:cubicBezTo>
                    <a:pt x="5699" y="3048"/>
                    <a:pt x="5963" y="2761"/>
                    <a:pt x="6215" y="2479"/>
                  </a:cubicBezTo>
                  <a:cubicBezTo>
                    <a:pt x="7021" y="1582"/>
                    <a:pt x="7763" y="754"/>
                    <a:pt x="84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" name="Google Shape;209;p9"/>
          <p:cNvSpPr txBox="1">
            <a:spLocks noGrp="1"/>
          </p:cNvSpPr>
          <p:nvPr>
            <p:ph type="title"/>
          </p:nvPr>
        </p:nvSpPr>
        <p:spPr>
          <a:xfrm>
            <a:off x="896850" y="1191650"/>
            <a:ext cx="7350300" cy="208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9"/>
          <p:cNvSpPr txBox="1">
            <a:spLocks noGrp="1"/>
          </p:cNvSpPr>
          <p:nvPr>
            <p:ph type="subTitle" idx="1"/>
          </p:nvPr>
        </p:nvSpPr>
        <p:spPr>
          <a:xfrm>
            <a:off x="2135550" y="3280750"/>
            <a:ext cx="4872900" cy="6711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13"/>
          <p:cNvPicPr preferRelativeResize="0"/>
          <p:nvPr/>
        </p:nvPicPr>
        <p:blipFill rotWithShape="1">
          <a:blip r:embed="rId2">
            <a:alphaModFix/>
          </a:blip>
          <a:srcRect b="15604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3"/>
          <p:cNvPicPr preferRelativeResize="0"/>
          <p:nvPr/>
        </p:nvPicPr>
        <p:blipFill>
          <a:blip r:embed="rId3">
            <a:alphaModFix amt="14000"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3"/>
          <p:cNvSpPr txBox="1">
            <a:spLocks noGrp="1"/>
          </p:cNvSpPr>
          <p:nvPr>
            <p:ph type="title"/>
          </p:nvPr>
        </p:nvSpPr>
        <p:spPr>
          <a:xfrm>
            <a:off x="720025" y="539500"/>
            <a:ext cx="7704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13"/>
          <p:cNvSpPr txBox="1">
            <a:spLocks noGrp="1"/>
          </p:cNvSpPr>
          <p:nvPr>
            <p:ph type="subTitle" idx="1"/>
          </p:nvPr>
        </p:nvSpPr>
        <p:spPr>
          <a:xfrm>
            <a:off x="720025" y="3184450"/>
            <a:ext cx="24399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13"/>
          <p:cNvSpPr txBox="1">
            <a:spLocks noGrp="1"/>
          </p:cNvSpPr>
          <p:nvPr>
            <p:ph type="subTitle" idx="2"/>
          </p:nvPr>
        </p:nvSpPr>
        <p:spPr>
          <a:xfrm>
            <a:off x="3352074" y="3184450"/>
            <a:ext cx="24399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13"/>
          <p:cNvSpPr txBox="1">
            <a:spLocks noGrp="1"/>
          </p:cNvSpPr>
          <p:nvPr>
            <p:ph type="subTitle" idx="3"/>
          </p:nvPr>
        </p:nvSpPr>
        <p:spPr>
          <a:xfrm>
            <a:off x="5984123" y="3184450"/>
            <a:ext cx="24399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13"/>
          <p:cNvSpPr txBox="1">
            <a:spLocks noGrp="1"/>
          </p:cNvSpPr>
          <p:nvPr>
            <p:ph type="title" idx="4" hasCustomPrompt="1"/>
          </p:nvPr>
        </p:nvSpPr>
        <p:spPr>
          <a:xfrm>
            <a:off x="1572625" y="1807675"/>
            <a:ext cx="734700" cy="60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0" name="Google Shape;250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75" y="1807675"/>
            <a:ext cx="734700" cy="60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1" name="Google Shape;251;p13"/>
          <p:cNvSpPr txBox="1">
            <a:spLocks noGrp="1"/>
          </p:cNvSpPr>
          <p:nvPr>
            <p:ph type="title" idx="6" hasCustomPrompt="1"/>
          </p:nvPr>
        </p:nvSpPr>
        <p:spPr>
          <a:xfrm>
            <a:off x="6836725" y="1807675"/>
            <a:ext cx="734700" cy="60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2" name="Google Shape;252;p13"/>
          <p:cNvSpPr txBox="1">
            <a:spLocks noGrp="1"/>
          </p:cNvSpPr>
          <p:nvPr>
            <p:ph type="subTitle" idx="7"/>
          </p:nvPr>
        </p:nvSpPr>
        <p:spPr>
          <a:xfrm>
            <a:off x="720025" y="2527600"/>
            <a:ext cx="2439900" cy="77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highlight>
                  <a:schemeClr val="accent2"/>
                </a:highlight>
                <a:latin typeface="Titan One"/>
                <a:ea typeface="Titan One"/>
                <a:cs typeface="Titan One"/>
                <a:sym typeface="Titan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3" name="Google Shape;253;p13"/>
          <p:cNvSpPr txBox="1">
            <a:spLocks noGrp="1"/>
          </p:cNvSpPr>
          <p:nvPr>
            <p:ph type="subTitle" idx="8"/>
          </p:nvPr>
        </p:nvSpPr>
        <p:spPr>
          <a:xfrm>
            <a:off x="3352074" y="2527600"/>
            <a:ext cx="2439900" cy="77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highlight>
                  <a:schemeClr val="accent2"/>
                </a:highlight>
                <a:latin typeface="Titan One"/>
                <a:ea typeface="Titan One"/>
                <a:cs typeface="Titan One"/>
                <a:sym typeface="Titan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4" name="Google Shape;254;p13"/>
          <p:cNvSpPr txBox="1">
            <a:spLocks noGrp="1"/>
          </p:cNvSpPr>
          <p:nvPr>
            <p:ph type="subTitle" idx="9"/>
          </p:nvPr>
        </p:nvSpPr>
        <p:spPr>
          <a:xfrm>
            <a:off x="5984123" y="2527600"/>
            <a:ext cx="2439900" cy="77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highlight>
                  <a:schemeClr val="accent2"/>
                </a:highlight>
                <a:latin typeface="Titan One"/>
                <a:ea typeface="Titan One"/>
                <a:cs typeface="Titan One"/>
                <a:sym typeface="Titan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55" name="Google Shape;255;p13"/>
          <p:cNvGrpSpPr/>
          <p:nvPr/>
        </p:nvGrpSpPr>
        <p:grpSpPr>
          <a:xfrm>
            <a:off x="8217436" y="3904508"/>
            <a:ext cx="654974" cy="572719"/>
            <a:chOff x="1317075" y="4134000"/>
            <a:chExt cx="502050" cy="439000"/>
          </a:xfrm>
        </p:grpSpPr>
        <p:sp>
          <p:nvSpPr>
            <p:cNvPr id="256" name="Google Shape;256;p13"/>
            <p:cNvSpPr/>
            <p:nvPr/>
          </p:nvSpPr>
          <p:spPr>
            <a:xfrm>
              <a:off x="1784425" y="4158175"/>
              <a:ext cx="34700" cy="323750"/>
            </a:xfrm>
            <a:custGeom>
              <a:avLst/>
              <a:gdLst/>
              <a:ahLst/>
              <a:cxnLst/>
              <a:rect l="l" t="t" r="r" b="b"/>
              <a:pathLst>
                <a:path w="1388" h="12950" extrusionOk="0">
                  <a:moveTo>
                    <a:pt x="519" y="0"/>
                  </a:moveTo>
                  <a:cubicBezTo>
                    <a:pt x="506" y="0"/>
                    <a:pt x="493" y="0"/>
                    <a:pt x="479" y="1"/>
                  </a:cubicBezTo>
                  <a:cubicBezTo>
                    <a:pt x="146" y="10"/>
                    <a:pt x="1" y="1974"/>
                    <a:pt x="66" y="4349"/>
                  </a:cubicBezTo>
                  <a:cubicBezTo>
                    <a:pt x="106" y="5739"/>
                    <a:pt x="350" y="7272"/>
                    <a:pt x="446" y="8661"/>
                  </a:cubicBezTo>
                  <a:cubicBezTo>
                    <a:pt x="612" y="11033"/>
                    <a:pt x="743" y="12950"/>
                    <a:pt x="845" y="12950"/>
                  </a:cubicBezTo>
                  <a:cubicBezTo>
                    <a:pt x="845" y="12950"/>
                    <a:pt x="845" y="12950"/>
                    <a:pt x="845" y="12950"/>
                  </a:cubicBezTo>
                  <a:cubicBezTo>
                    <a:pt x="1108" y="12942"/>
                    <a:pt x="1060" y="12690"/>
                    <a:pt x="1060" y="12403"/>
                  </a:cubicBezTo>
                  <a:lnTo>
                    <a:pt x="1060" y="12403"/>
                  </a:lnTo>
                  <a:cubicBezTo>
                    <a:pt x="1107" y="12662"/>
                    <a:pt x="1182" y="12858"/>
                    <a:pt x="1296" y="12858"/>
                  </a:cubicBezTo>
                  <a:cubicBezTo>
                    <a:pt x="1296" y="12858"/>
                    <a:pt x="1297" y="12858"/>
                    <a:pt x="1298" y="12858"/>
                  </a:cubicBezTo>
                  <a:cubicBezTo>
                    <a:pt x="1387" y="12856"/>
                    <a:pt x="973" y="10296"/>
                    <a:pt x="949" y="9446"/>
                  </a:cubicBezTo>
                  <a:cubicBezTo>
                    <a:pt x="893" y="7492"/>
                    <a:pt x="1089" y="5935"/>
                    <a:pt x="1076" y="4705"/>
                  </a:cubicBezTo>
                  <a:cubicBezTo>
                    <a:pt x="1034" y="357"/>
                    <a:pt x="1040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3"/>
            <p:cNvSpPr/>
            <p:nvPr/>
          </p:nvSpPr>
          <p:spPr>
            <a:xfrm>
              <a:off x="1332350" y="4134000"/>
              <a:ext cx="469425" cy="432325"/>
            </a:xfrm>
            <a:custGeom>
              <a:avLst/>
              <a:gdLst/>
              <a:ahLst/>
              <a:cxnLst/>
              <a:rect l="l" t="t" r="r" b="b"/>
              <a:pathLst>
                <a:path w="18777" h="17293" extrusionOk="0">
                  <a:moveTo>
                    <a:pt x="4703" y="590"/>
                  </a:moveTo>
                  <a:cubicBezTo>
                    <a:pt x="4802" y="608"/>
                    <a:pt x="4932" y="600"/>
                    <a:pt x="5070" y="605"/>
                  </a:cubicBezTo>
                  <a:cubicBezTo>
                    <a:pt x="4801" y="643"/>
                    <a:pt x="4597" y="714"/>
                    <a:pt x="4597" y="829"/>
                  </a:cubicBezTo>
                  <a:cubicBezTo>
                    <a:pt x="4597" y="840"/>
                    <a:pt x="4632" y="845"/>
                    <a:pt x="4697" y="845"/>
                  </a:cubicBezTo>
                  <a:cubicBezTo>
                    <a:pt x="4910" y="845"/>
                    <a:pt x="5435" y="793"/>
                    <a:pt x="6025" y="740"/>
                  </a:cubicBezTo>
                  <a:cubicBezTo>
                    <a:pt x="6749" y="674"/>
                    <a:pt x="7570" y="605"/>
                    <a:pt x="8028" y="605"/>
                  </a:cubicBezTo>
                  <a:cubicBezTo>
                    <a:pt x="8057" y="605"/>
                    <a:pt x="8084" y="605"/>
                    <a:pt x="8110" y="606"/>
                  </a:cubicBezTo>
                  <a:cubicBezTo>
                    <a:pt x="9115" y="623"/>
                    <a:pt x="10015" y="708"/>
                    <a:pt x="10819" y="797"/>
                  </a:cubicBezTo>
                  <a:cubicBezTo>
                    <a:pt x="11221" y="842"/>
                    <a:pt x="11601" y="888"/>
                    <a:pt x="11956" y="928"/>
                  </a:cubicBezTo>
                  <a:cubicBezTo>
                    <a:pt x="12314" y="968"/>
                    <a:pt x="12648" y="1001"/>
                    <a:pt x="12964" y="1021"/>
                  </a:cubicBezTo>
                  <a:cubicBezTo>
                    <a:pt x="13248" y="1041"/>
                    <a:pt x="13517" y="1058"/>
                    <a:pt x="13771" y="1075"/>
                  </a:cubicBezTo>
                  <a:cubicBezTo>
                    <a:pt x="14023" y="1092"/>
                    <a:pt x="14260" y="1108"/>
                    <a:pt x="14482" y="1124"/>
                  </a:cubicBezTo>
                  <a:cubicBezTo>
                    <a:pt x="14926" y="1157"/>
                    <a:pt x="15311" y="1184"/>
                    <a:pt x="15644" y="1208"/>
                  </a:cubicBezTo>
                  <a:cubicBezTo>
                    <a:pt x="15811" y="1219"/>
                    <a:pt x="15965" y="1230"/>
                    <a:pt x="16107" y="1238"/>
                  </a:cubicBezTo>
                  <a:cubicBezTo>
                    <a:pt x="16249" y="1246"/>
                    <a:pt x="16380" y="1254"/>
                    <a:pt x="16499" y="1260"/>
                  </a:cubicBezTo>
                  <a:cubicBezTo>
                    <a:pt x="16692" y="1269"/>
                    <a:pt x="16857" y="1272"/>
                    <a:pt x="16998" y="1272"/>
                  </a:cubicBezTo>
                  <a:cubicBezTo>
                    <a:pt x="17031" y="1272"/>
                    <a:pt x="17063" y="1272"/>
                    <a:pt x="17094" y="1272"/>
                  </a:cubicBezTo>
                  <a:cubicBezTo>
                    <a:pt x="17116" y="1272"/>
                    <a:pt x="17135" y="1271"/>
                    <a:pt x="17155" y="1271"/>
                  </a:cubicBezTo>
                  <a:cubicBezTo>
                    <a:pt x="17079" y="1346"/>
                    <a:pt x="17010" y="1407"/>
                    <a:pt x="16956" y="1444"/>
                  </a:cubicBezTo>
                  <a:cubicBezTo>
                    <a:pt x="16299" y="1883"/>
                    <a:pt x="15646" y="2031"/>
                    <a:pt x="15221" y="2288"/>
                  </a:cubicBezTo>
                  <a:cubicBezTo>
                    <a:pt x="13745" y="3177"/>
                    <a:pt x="13592" y="3260"/>
                    <a:pt x="13852" y="3673"/>
                  </a:cubicBezTo>
                  <a:cubicBezTo>
                    <a:pt x="13831" y="3672"/>
                    <a:pt x="13809" y="3672"/>
                    <a:pt x="13787" y="3672"/>
                  </a:cubicBezTo>
                  <a:cubicBezTo>
                    <a:pt x="13738" y="3672"/>
                    <a:pt x="13694" y="3716"/>
                    <a:pt x="13652" y="3797"/>
                  </a:cubicBezTo>
                  <a:cubicBezTo>
                    <a:pt x="13598" y="3630"/>
                    <a:pt x="13362" y="3658"/>
                    <a:pt x="13100" y="3650"/>
                  </a:cubicBezTo>
                  <a:cubicBezTo>
                    <a:pt x="13374" y="3612"/>
                    <a:pt x="13584" y="3544"/>
                    <a:pt x="13586" y="3428"/>
                  </a:cubicBezTo>
                  <a:cubicBezTo>
                    <a:pt x="13586" y="3417"/>
                    <a:pt x="13546" y="3412"/>
                    <a:pt x="13474" y="3412"/>
                  </a:cubicBezTo>
                  <a:cubicBezTo>
                    <a:pt x="12964" y="3412"/>
                    <a:pt x="10842" y="3653"/>
                    <a:pt x="10037" y="3653"/>
                  </a:cubicBezTo>
                  <a:cubicBezTo>
                    <a:pt x="10026" y="3653"/>
                    <a:pt x="10016" y="3653"/>
                    <a:pt x="10005" y="3653"/>
                  </a:cubicBezTo>
                  <a:cubicBezTo>
                    <a:pt x="7960" y="3637"/>
                    <a:pt x="6339" y="3387"/>
                    <a:pt x="5053" y="3355"/>
                  </a:cubicBezTo>
                  <a:cubicBezTo>
                    <a:pt x="3514" y="3316"/>
                    <a:pt x="2453" y="3287"/>
                    <a:pt x="1722" y="3287"/>
                  </a:cubicBezTo>
                  <a:cubicBezTo>
                    <a:pt x="1589" y="3287"/>
                    <a:pt x="1467" y="3288"/>
                    <a:pt x="1354" y="3290"/>
                  </a:cubicBezTo>
                  <a:cubicBezTo>
                    <a:pt x="1569" y="3164"/>
                    <a:pt x="1802" y="3014"/>
                    <a:pt x="2037" y="2844"/>
                  </a:cubicBezTo>
                  <a:cubicBezTo>
                    <a:pt x="2277" y="2669"/>
                    <a:pt x="2506" y="2449"/>
                    <a:pt x="2733" y="2223"/>
                  </a:cubicBezTo>
                  <a:cubicBezTo>
                    <a:pt x="2960" y="1999"/>
                    <a:pt x="3186" y="1771"/>
                    <a:pt x="3425" y="1584"/>
                  </a:cubicBezTo>
                  <a:cubicBezTo>
                    <a:pt x="3967" y="1156"/>
                    <a:pt x="4454" y="802"/>
                    <a:pt x="4703" y="590"/>
                  </a:cubicBezTo>
                  <a:close/>
                  <a:moveTo>
                    <a:pt x="4603" y="0"/>
                  </a:moveTo>
                  <a:cubicBezTo>
                    <a:pt x="4554" y="0"/>
                    <a:pt x="4354" y="181"/>
                    <a:pt x="4130" y="393"/>
                  </a:cubicBezTo>
                  <a:cubicBezTo>
                    <a:pt x="3886" y="626"/>
                    <a:pt x="3613" y="895"/>
                    <a:pt x="3457" y="993"/>
                  </a:cubicBezTo>
                  <a:cubicBezTo>
                    <a:pt x="3095" y="1220"/>
                    <a:pt x="2742" y="1381"/>
                    <a:pt x="2422" y="1523"/>
                  </a:cubicBezTo>
                  <a:cubicBezTo>
                    <a:pt x="2261" y="1593"/>
                    <a:pt x="2111" y="1659"/>
                    <a:pt x="1970" y="1725"/>
                  </a:cubicBezTo>
                  <a:cubicBezTo>
                    <a:pt x="1830" y="1793"/>
                    <a:pt x="1700" y="1859"/>
                    <a:pt x="1588" y="1933"/>
                  </a:cubicBezTo>
                  <a:cubicBezTo>
                    <a:pt x="1176" y="2202"/>
                    <a:pt x="866" y="2416"/>
                    <a:pt x="637" y="2588"/>
                  </a:cubicBezTo>
                  <a:cubicBezTo>
                    <a:pt x="579" y="2631"/>
                    <a:pt x="526" y="2670"/>
                    <a:pt x="478" y="2708"/>
                  </a:cubicBezTo>
                  <a:cubicBezTo>
                    <a:pt x="430" y="2746"/>
                    <a:pt x="387" y="2782"/>
                    <a:pt x="348" y="2815"/>
                  </a:cubicBezTo>
                  <a:cubicBezTo>
                    <a:pt x="269" y="2883"/>
                    <a:pt x="209" y="2942"/>
                    <a:pt x="165" y="2996"/>
                  </a:cubicBezTo>
                  <a:cubicBezTo>
                    <a:pt x="1" y="3193"/>
                    <a:pt x="42" y="3314"/>
                    <a:pt x="186" y="3501"/>
                  </a:cubicBezTo>
                  <a:cubicBezTo>
                    <a:pt x="123" y="3572"/>
                    <a:pt x="112" y="3663"/>
                    <a:pt x="111" y="3780"/>
                  </a:cubicBezTo>
                  <a:cubicBezTo>
                    <a:pt x="107" y="4113"/>
                    <a:pt x="2155" y="4330"/>
                    <a:pt x="4641" y="4349"/>
                  </a:cubicBezTo>
                  <a:cubicBezTo>
                    <a:pt x="4681" y="4350"/>
                    <a:pt x="4721" y="4350"/>
                    <a:pt x="4762" y="4350"/>
                  </a:cubicBezTo>
                  <a:cubicBezTo>
                    <a:pt x="6184" y="4350"/>
                    <a:pt x="7748" y="4171"/>
                    <a:pt x="9163" y="4126"/>
                  </a:cubicBezTo>
                  <a:cubicBezTo>
                    <a:pt x="11402" y="4055"/>
                    <a:pt x="13252" y="3999"/>
                    <a:pt x="13603" y="3913"/>
                  </a:cubicBezTo>
                  <a:lnTo>
                    <a:pt x="13603" y="3913"/>
                  </a:lnTo>
                  <a:cubicBezTo>
                    <a:pt x="13389" y="4528"/>
                    <a:pt x="13282" y="6242"/>
                    <a:pt x="13306" y="8234"/>
                  </a:cubicBezTo>
                  <a:cubicBezTo>
                    <a:pt x="13324" y="9696"/>
                    <a:pt x="13544" y="11313"/>
                    <a:pt x="13618" y="12776"/>
                  </a:cubicBezTo>
                  <a:cubicBezTo>
                    <a:pt x="13745" y="15275"/>
                    <a:pt x="13846" y="17293"/>
                    <a:pt x="13948" y="17293"/>
                  </a:cubicBezTo>
                  <a:cubicBezTo>
                    <a:pt x="13948" y="17293"/>
                    <a:pt x="13948" y="17293"/>
                    <a:pt x="13948" y="17293"/>
                  </a:cubicBezTo>
                  <a:cubicBezTo>
                    <a:pt x="14211" y="17290"/>
                    <a:pt x="14167" y="17022"/>
                    <a:pt x="14170" y="16720"/>
                  </a:cubicBezTo>
                  <a:lnTo>
                    <a:pt x="14170" y="16720"/>
                  </a:lnTo>
                  <a:cubicBezTo>
                    <a:pt x="14213" y="16995"/>
                    <a:pt x="14286" y="17203"/>
                    <a:pt x="14400" y="17203"/>
                  </a:cubicBezTo>
                  <a:cubicBezTo>
                    <a:pt x="14401" y="17203"/>
                    <a:pt x="14401" y="17203"/>
                    <a:pt x="14401" y="17203"/>
                  </a:cubicBezTo>
                  <a:cubicBezTo>
                    <a:pt x="14420" y="17203"/>
                    <a:pt x="14419" y="17086"/>
                    <a:pt x="14405" y="16895"/>
                  </a:cubicBezTo>
                  <a:lnTo>
                    <a:pt x="14405" y="16895"/>
                  </a:lnTo>
                  <a:cubicBezTo>
                    <a:pt x="14443" y="16908"/>
                    <a:pt x="14487" y="16915"/>
                    <a:pt x="14536" y="16915"/>
                  </a:cubicBezTo>
                  <a:cubicBezTo>
                    <a:pt x="14876" y="16915"/>
                    <a:pt x="15479" y="16615"/>
                    <a:pt x="16095" y="16160"/>
                  </a:cubicBezTo>
                  <a:cubicBezTo>
                    <a:pt x="16569" y="15810"/>
                    <a:pt x="16976" y="15260"/>
                    <a:pt x="17414" y="14865"/>
                  </a:cubicBezTo>
                  <a:cubicBezTo>
                    <a:pt x="18168" y="14186"/>
                    <a:pt x="18777" y="13642"/>
                    <a:pt x="18716" y="13560"/>
                  </a:cubicBezTo>
                  <a:cubicBezTo>
                    <a:pt x="18646" y="13464"/>
                    <a:pt x="18595" y="13432"/>
                    <a:pt x="18550" y="13432"/>
                  </a:cubicBezTo>
                  <a:cubicBezTo>
                    <a:pt x="18497" y="13432"/>
                    <a:pt x="18454" y="13477"/>
                    <a:pt x="18398" y="13513"/>
                  </a:cubicBezTo>
                  <a:cubicBezTo>
                    <a:pt x="18464" y="13415"/>
                    <a:pt x="18491" y="13309"/>
                    <a:pt x="18422" y="13216"/>
                  </a:cubicBezTo>
                  <a:cubicBezTo>
                    <a:pt x="18420" y="13213"/>
                    <a:pt x="18417" y="13212"/>
                    <a:pt x="18413" y="13212"/>
                  </a:cubicBezTo>
                  <a:cubicBezTo>
                    <a:pt x="18318" y="13212"/>
                    <a:pt x="17685" y="14074"/>
                    <a:pt x="17406" y="14280"/>
                  </a:cubicBezTo>
                  <a:cubicBezTo>
                    <a:pt x="16738" y="14771"/>
                    <a:pt x="16068" y="14969"/>
                    <a:pt x="15634" y="15260"/>
                  </a:cubicBezTo>
                  <a:cubicBezTo>
                    <a:pt x="14955" y="15717"/>
                    <a:pt x="14553" y="15986"/>
                    <a:pt x="14340" y="16182"/>
                  </a:cubicBezTo>
                  <a:cubicBezTo>
                    <a:pt x="14250" y="15319"/>
                    <a:pt x="14114" y="14145"/>
                    <a:pt x="14108" y="13611"/>
                  </a:cubicBezTo>
                  <a:cubicBezTo>
                    <a:pt x="14083" y="11556"/>
                    <a:pt x="14302" y="9924"/>
                    <a:pt x="14310" y="8629"/>
                  </a:cubicBezTo>
                  <a:cubicBezTo>
                    <a:pt x="14329" y="5315"/>
                    <a:pt x="14340" y="4205"/>
                    <a:pt x="14147" y="3843"/>
                  </a:cubicBezTo>
                  <a:lnTo>
                    <a:pt x="14147" y="3843"/>
                  </a:lnTo>
                  <a:cubicBezTo>
                    <a:pt x="14151" y="3843"/>
                    <a:pt x="14155" y="3844"/>
                    <a:pt x="14159" y="3844"/>
                  </a:cubicBezTo>
                  <a:cubicBezTo>
                    <a:pt x="14495" y="3844"/>
                    <a:pt x="15062" y="3594"/>
                    <a:pt x="15644" y="3205"/>
                  </a:cubicBezTo>
                  <a:cubicBezTo>
                    <a:pt x="16111" y="2894"/>
                    <a:pt x="16516" y="2380"/>
                    <a:pt x="16951" y="2020"/>
                  </a:cubicBezTo>
                  <a:cubicBezTo>
                    <a:pt x="17696" y="1406"/>
                    <a:pt x="18297" y="911"/>
                    <a:pt x="18240" y="826"/>
                  </a:cubicBezTo>
                  <a:cubicBezTo>
                    <a:pt x="18170" y="720"/>
                    <a:pt x="18119" y="687"/>
                    <a:pt x="18074" y="687"/>
                  </a:cubicBezTo>
                  <a:cubicBezTo>
                    <a:pt x="18025" y="687"/>
                    <a:pt x="17982" y="726"/>
                    <a:pt x="17930" y="756"/>
                  </a:cubicBezTo>
                  <a:cubicBezTo>
                    <a:pt x="17997" y="665"/>
                    <a:pt x="18025" y="562"/>
                    <a:pt x="17960" y="466"/>
                  </a:cubicBezTo>
                  <a:cubicBezTo>
                    <a:pt x="17958" y="463"/>
                    <a:pt x="17955" y="461"/>
                    <a:pt x="17951" y="461"/>
                  </a:cubicBezTo>
                  <a:cubicBezTo>
                    <a:pt x="17917" y="461"/>
                    <a:pt x="17821" y="558"/>
                    <a:pt x="17696" y="690"/>
                  </a:cubicBezTo>
                  <a:cubicBezTo>
                    <a:pt x="17643" y="660"/>
                    <a:pt x="17576" y="629"/>
                    <a:pt x="17494" y="600"/>
                  </a:cubicBezTo>
                  <a:cubicBezTo>
                    <a:pt x="17382" y="559"/>
                    <a:pt x="17247" y="519"/>
                    <a:pt x="17087" y="479"/>
                  </a:cubicBezTo>
                  <a:cubicBezTo>
                    <a:pt x="16929" y="440"/>
                    <a:pt x="16746" y="403"/>
                    <a:pt x="16546" y="366"/>
                  </a:cubicBezTo>
                  <a:cubicBezTo>
                    <a:pt x="15743" y="220"/>
                    <a:pt x="14629" y="102"/>
                    <a:pt x="13404" y="43"/>
                  </a:cubicBezTo>
                  <a:cubicBezTo>
                    <a:pt x="13131" y="29"/>
                    <a:pt x="12852" y="23"/>
                    <a:pt x="12569" y="23"/>
                  </a:cubicBezTo>
                  <a:cubicBezTo>
                    <a:pt x="12110" y="23"/>
                    <a:pt x="11641" y="38"/>
                    <a:pt x="11172" y="57"/>
                  </a:cubicBezTo>
                  <a:cubicBezTo>
                    <a:pt x="10415" y="89"/>
                    <a:pt x="9657" y="129"/>
                    <a:pt x="8941" y="143"/>
                  </a:cubicBezTo>
                  <a:cubicBezTo>
                    <a:pt x="7062" y="175"/>
                    <a:pt x="5462" y="235"/>
                    <a:pt x="4817" y="306"/>
                  </a:cubicBezTo>
                  <a:cubicBezTo>
                    <a:pt x="4775" y="254"/>
                    <a:pt x="4739" y="236"/>
                    <a:pt x="4704" y="236"/>
                  </a:cubicBezTo>
                  <a:cubicBezTo>
                    <a:pt x="4654" y="236"/>
                    <a:pt x="4606" y="273"/>
                    <a:pt x="4549" y="302"/>
                  </a:cubicBezTo>
                  <a:cubicBezTo>
                    <a:pt x="4629" y="210"/>
                    <a:pt x="4671" y="106"/>
                    <a:pt x="4613" y="5"/>
                  </a:cubicBezTo>
                  <a:cubicBezTo>
                    <a:pt x="4611" y="2"/>
                    <a:pt x="4608" y="0"/>
                    <a:pt x="46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3"/>
            <p:cNvSpPr/>
            <p:nvPr/>
          </p:nvSpPr>
          <p:spPr>
            <a:xfrm>
              <a:off x="1317075" y="4231600"/>
              <a:ext cx="348225" cy="341400"/>
            </a:xfrm>
            <a:custGeom>
              <a:avLst/>
              <a:gdLst/>
              <a:ahLst/>
              <a:cxnLst/>
              <a:rect l="l" t="t" r="r" b="b"/>
              <a:pathLst>
                <a:path w="13929" h="13656" extrusionOk="0">
                  <a:moveTo>
                    <a:pt x="684" y="1"/>
                  </a:moveTo>
                  <a:cubicBezTo>
                    <a:pt x="602" y="1"/>
                    <a:pt x="523" y="123"/>
                    <a:pt x="448" y="343"/>
                  </a:cubicBezTo>
                  <a:cubicBezTo>
                    <a:pt x="409" y="456"/>
                    <a:pt x="372" y="593"/>
                    <a:pt x="336" y="754"/>
                  </a:cubicBezTo>
                  <a:cubicBezTo>
                    <a:pt x="299" y="915"/>
                    <a:pt x="267" y="1097"/>
                    <a:pt x="237" y="1300"/>
                  </a:cubicBezTo>
                  <a:cubicBezTo>
                    <a:pt x="110" y="2110"/>
                    <a:pt x="23" y="3232"/>
                    <a:pt x="3" y="4463"/>
                  </a:cubicBezTo>
                  <a:cubicBezTo>
                    <a:pt x="1" y="4642"/>
                    <a:pt x="1" y="4825"/>
                    <a:pt x="3" y="5010"/>
                  </a:cubicBezTo>
                  <a:cubicBezTo>
                    <a:pt x="7" y="5193"/>
                    <a:pt x="14" y="5380"/>
                    <a:pt x="22" y="5568"/>
                  </a:cubicBezTo>
                  <a:cubicBezTo>
                    <a:pt x="25" y="5662"/>
                    <a:pt x="31" y="5756"/>
                    <a:pt x="35" y="5850"/>
                  </a:cubicBezTo>
                  <a:cubicBezTo>
                    <a:pt x="40" y="5944"/>
                    <a:pt x="47" y="6039"/>
                    <a:pt x="52" y="6133"/>
                  </a:cubicBezTo>
                  <a:cubicBezTo>
                    <a:pt x="65" y="6323"/>
                    <a:pt x="78" y="6512"/>
                    <a:pt x="92" y="6702"/>
                  </a:cubicBezTo>
                  <a:cubicBezTo>
                    <a:pt x="122" y="7081"/>
                    <a:pt x="152" y="7460"/>
                    <a:pt x="184" y="7833"/>
                  </a:cubicBezTo>
                  <a:cubicBezTo>
                    <a:pt x="201" y="8020"/>
                    <a:pt x="213" y="8207"/>
                    <a:pt x="227" y="8390"/>
                  </a:cubicBezTo>
                  <a:cubicBezTo>
                    <a:pt x="240" y="8574"/>
                    <a:pt x="254" y="8757"/>
                    <a:pt x="264" y="8936"/>
                  </a:cubicBezTo>
                  <a:cubicBezTo>
                    <a:pt x="404" y="11391"/>
                    <a:pt x="597" y="13365"/>
                    <a:pt x="695" y="13365"/>
                  </a:cubicBezTo>
                  <a:cubicBezTo>
                    <a:pt x="695" y="13365"/>
                    <a:pt x="696" y="13365"/>
                    <a:pt x="696" y="13365"/>
                  </a:cubicBezTo>
                  <a:cubicBezTo>
                    <a:pt x="959" y="13352"/>
                    <a:pt x="905" y="13091"/>
                    <a:pt x="899" y="12796"/>
                  </a:cubicBezTo>
                  <a:lnTo>
                    <a:pt x="899" y="12796"/>
                  </a:lnTo>
                  <a:cubicBezTo>
                    <a:pt x="916" y="12886"/>
                    <a:pt x="937" y="12968"/>
                    <a:pt x="960" y="13037"/>
                  </a:cubicBezTo>
                  <a:cubicBezTo>
                    <a:pt x="958" y="13068"/>
                    <a:pt x="957" y="13100"/>
                    <a:pt x="957" y="13134"/>
                  </a:cubicBezTo>
                  <a:cubicBezTo>
                    <a:pt x="958" y="13461"/>
                    <a:pt x="2847" y="13655"/>
                    <a:pt x="5166" y="13655"/>
                  </a:cubicBezTo>
                  <a:cubicBezTo>
                    <a:pt x="5210" y="13655"/>
                    <a:pt x="5254" y="13655"/>
                    <a:pt x="5298" y="13655"/>
                  </a:cubicBezTo>
                  <a:cubicBezTo>
                    <a:pt x="6690" y="13652"/>
                    <a:pt x="8232" y="13446"/>
                    <a:pt x="9624" y="13385"/>
                  </a:cubicBezTo>
                  <a:cubicBezTo>
                    <a:pt x="12005" y="13278"/>
                    <a:pt x="13928" y="13197"/>
                    <a:pt x="13928" y="13095"/>
                  </a:cubicBezTo>
                  <a:cubicBezTo>
                    <a:pt x="13926" y="12876"/>
                    <a:pt x="13747" y="12870"/>
                    <a:pt x="13520" y="12870"/>
                  </a:cubicBezTo>
                  <a:cubicBezTo>
                    <a:pt x="13507" y="12870"/>
                    <a:pt x="13493" y="12870"/>
                    <a:pt x="13480" y="12870"/>
                  </a:cubicBezTo>
                  <a:cubicBezTo>
                    <a:pt x="13448" y="12870"/>
                    <a:pt x="13416" y="12870"/>
                    <a:pt x="13384" y="12869"/>
                  </a:cubicBezTo>
                  <a:cubicBezTo>
                    <a:pt x="13646" y="12828"/>
                    <a:pt x="13845" y="12757"/>
                    <a:pt x="13845" y="12642"/>
                  </a:cubicBezTo>
                  <a:cubicBezTo>
                    <a:pt x="13845" y="12632"/>
                    <a:pt x="13812" y="12627"/>
                    <a:pt x="13751" y="12627"/>
                  </a:cubicBezTo>
                  <a:cubicBezTo>
                    <a:pt x="13281" y="12627"/>
                    <a:pt x="11176" y="12903"/>
                    <a:pt x="10423" y="12905"/>
                  </a:cubicBezTo>
                  <a:cubicBezTo>
                    <a:pt x="10401" y="12906"/>
                    <a:pt x="10379" y="12906"/>
                    <a:pt x="10357" y="12906"/>
                  </a:cubicBezTo>
                  <a:cubicBezTo>
                    <a:pt x="8431" y="12906"/>
                    <a:pt x="6897" y="12676"/>
                    <a:pt x="5680" y="12658"/>
                  </a:cubicBezTo>
                  <a:cubicBezTo>
                    <a:pt x="4466" y="12639"/>
                    <a:pt x="3562" y="12624"/>
                    <a:pt x="2890" y="12624"/>
                  </a:cubicBezTo>
                  <a:cubicBezTo>
                    <a:pt x="1808" y="12624"/>
                    <a:pt x="1327" y="12663"/>
                    <a:pt x="1116" y="12782"/>
                  </a:cubicBezTo>
                  <a:cubicBezTo>
                    <a:pt x="1084" y="12526"/>
                    <a:pt x="1035" y="12193"/>
                    <a:pt x="987" y="11834"/>
                  </a:cubicBezTo>
                  <a:cubicBezTo>
                    <a:pt x="882" y="11069"/>
                    <a:pt x="769" y="10190"/>
                    <a:pt x="759" y="9753"/>
                  </a:cubicBezTo>
                  <a:cubicBezTo>
                    <a:pt x="745" y="9249"/>
                    <a:pt x="754" y="8771"/>
                    <a:pt x="770" y="8318"/>
                  </a:cubicBezTo>
                  <a:cubicBezTo>
                    <a:pt x="780" y="8091"/>
                    <a:pt x="790" y="7870"/>
                    <a:pt x="802" y="7658"/>
                  </a:cubicBezTo>
                  <a:cubicBezTo>
                    <a:pt x="814" y="7443"/>
                    <a:pt x="830" y="7235"/>
                    <a:pt x="844" y="7033"/>
                  </a:cubicBezTo>
                  <a:cubicBezTo>
                    <a:pt x="872" y="6629"/>
                    <a:pt x="908" y="6247"/>
                    <a:pt x="933" y="5889"/>
                  </a:cubicBezTo>
                  <a:cubicBezTo>
                    <a:pt x="963" y="5531"/>
                    <a:pt x="984" y="5193"/>
                    <a:pt x="994" y="4878"/>
                  </a:cubicBezTo>
                  <a:cubicBezTo>
                    <a:pt x="1003" y="4592"/>
                    <a:pt x="1013" y="4322"/>
                    <a:pt x="1022" y="4068"/>
                  </a:cubicBezTo>
                  <a:cubicBezTo>
                    <a:pt x="1032" y="3814"/>
                    <a:pt x="1041" y="3577"/>
                    <a:pt x="1050" y="3353"/>
                  </a:cubicBezTo>
                  <a:cubicBezTo>
                    <a:pt x="1070" y="2908"/>
                    <a:pt x="1087" y="2523"/>
                    <a:pt x="1100" y="2187"/>
                  </a:cubicBezTo>
                  <a:cubicBezTo>
                    <a:pt x="1107" y="2019"/>
                    <a:pt x="1113" y="1864"/>
                    <a:pt x="1118" y="1723"/>
                  </a:cubicBezTo>
                  <a:cubicBezTo>
                    <a:pt x="1123" y="1580"/>
                    <a:pt x="1126" y="1450"/>
                    <a:pt x="1130" y="1328"/>
                  </a:cubicBezTo>
                  <a:cubicBezTo>
                    <a:pt x="1135" y="1090"/>
                    <a:pt x="1132" y="893"/>
                    <a:pt x="1126" y="732"/>
                  </a:cubicBezTo>
                  <a:cubicBezTo>
                    <a:pt x="1102" y="91"/>
                    <a:pt x="969" y="16"/>
                    <a:pt x="688" y="1"/>
                  </a:cubicBezTo>
                  <a:cubicBezTo>
                    <a:pt x="687" y="1"/>
                    <a:pt x="685" y="1"/>
                    <a:pt x="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3"/>
            <p:cNvSpPr/>
            <p:nvPr/>
          </p:nvSpPr>
          <p:spPr>
            <a:xfrm>
              <a:off x="1452650" y="4161175"/>
              <a:ext cx="14175" cy="43700"/>
            </a:xfrm>
            <a:custGeom>
              <a:avLst/>
              <a:gdLst/>
              <a:ahLst/>
              <a:cxnLst/>
              <a:rect l="l" t="t" r="r" b="b"/>
              <a:pathLst>
                <a:path w="567" h="1748" extrusionOk="0">
                  <a:moveTo>
                    <a:pt x="280" y="1"/>
                  </a:moveTo>
                  <a:cubicBezTo>
                    <a:pt x="116" y="1"/>
                    <a:pt x="11" y="261"/>
                    <a:pt x="5" y="579"/>
                  </a:cubicBezTo>
                  <a:cubicBezTo>
                    <a:pt x="0" y="767"/>
                    <a:pt x="96" y="976"/>
                    <a:pt x="122" y="1164"/>
                  </a:cubicBezTo>
                  <a:cubicBezTo>
                    <a:pt x="165" y="1487"/>
                    <a:pt x="197" y="1747"/>
                    <a:pt x="248" y="1748"/>
                  </a:cubicBezTo>
                  <a:cubicBezTo>
                    <a:pt x="251" y="1748"/>
                    <a:pt x="255" y="1748"/>
                    <a:pt x="259" y="1748"/>
                  </a:cubicBezTo>
                  <a:cubicBezTo>
                    <a:pt x="378" y="1748"/>
                    <a:pt x="359" y="1714"/>
                    <a:pt x="365" y="1678"/>
                  </a:cubicBezTo>
                  <a:lnTo>
                    <a:pt x="365" y="1678"/>
                  </a:lnTo>
                  <a:cubicBezTo>
                    <a:pt x="384" y="1714"/>
                    <a:pt x="418" y="1741"/>
                    <a:pt x="476" y="1742"/>
                  </a:cubicBezTo>
                  <a:cubicBezTo>
                    <a:pt x="476" y="1742"/>
                    <a:pt x="476" y="1742"/>
                    <a:pt x="477" y="1742"/>
                  </a:cubicBezTo>
                  <a:cubicBezTo>
                    <a:pt x="520" y="1742"/>
                    <a:pt x="357" y="1393"/>
                    <a:pt x="359" y="1279"/>
                  </a:cubicBezTo>
                  <a:cubicBezTo>
                    <a:pt x="365" y="1016"/>
                    <a:pt x="488" y="809"/>
                    <a:pt x="504" y="643"/>
                  </a:cubicBezTo>
                  <a:cubicBezTo>
                    <a:pt x="558" y="41"/>
                    <a:pt x="567" y="6"/>
                    <a:pt x="284" y="1"/>
                  </a:cubicBezTo>
                  <a:cubicBezTo>
                    <a:pt x="283" y="1"/>
                    <a:pt x="281" y="1"/>
                    <a:pt x="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3"/>
            <p:cNvSpPr/>
            <p:nvPr/>
          </p:nvSpPr>
          <p:spPr>
            <a:xfrm>
              <a:off x="1451700" y="4251425"/>
              <a:ext cx="14675" cy="25950"/>
            </a:xfrm>
            <a:custGeom>
              <a:avLst/>
              <a:gdLst/>
              <a:ahLst/>
              <a:cxnLst/>
              <a:rect l="l" t="t" r="r" b="b"/>
              <a:pathLst>
                <a:path w="587" h="1038" extrusionOk="0">
                  <a:moveTo>
                    <a:pt x="284" y="1"/>
                  </a:moveTo>
                  <a:cubicBezTo>
                    <a:pt x="130" y="1"/>
                    <a:pt x="26" y="143"/>
                    <a:pt x="11" y="323"/>
                  </a:cubicBezTo>
                  <a:cubicBezTo>
                    <a:pt x="1" y="432"/>
                    <a:pt x="91" y="562"/>
                    <a:pt x="112" y="674"/>
                  </a:cubicBezTo>
                  <a:cubicBezTo>
                    <a:pt x="145" y="866"/>
                    <a:pt x="171" y="1021"/>
                    <a:pt x="221" y="1024"/>
                  </a:cubicBezTo>
                  <a:cubicBezTo>
                    <a:pt x="245" y="1026"/>
                    <a:pt x="264" y="1027"/>
                    <a:pt x="279" y="1027"/>
                  </a:cubicBezTo>
                  <a:cubicBezTo>
                    <a:pt x="347" y="1027"/>
                    <a:pt x="335" y="1009"/>
                    <a:pt x="339" y="991"/>
                  </a:cubicBezTo>
                  <a:lnTo>
                    <a:pt x="339" y="991"/>
                  </a:lnTo>
                  <a:cubicBezTo>
                    <a:pt x="358" y="1013"/>
                    <a:pt x="392" y="1033"/>
                    <a:pt x="449" y="1037"/>
                  </a:cubicBezTo>
                  <a:cubicBezTo>
                    <a:pt x="449" y="1037"/>
                    <a:pt x="449" y="1037"/>
                    <a:pt x="450" y="1037"/>
                  </a:cubicBezTo>
                  <a:cubicBezTo>
                    <a:pt x="491" y="1037"/>
                    <a:pt x="339" y="823"/>
                    <a:pt x="345" y="756"/>
                  </a:cubicBezTo>
                  <a:cubicBezTo>
                    <a:pt x="359" y="602"/>
                    <a:pt x="487" y="489"/>
                    <a:pt x="506" y="392"/>
                  </a:cubicBezTo>
                  <a:cubicBezTo>
                    <a:pt x="578" y="44"/>
                    <a:pt x="586" y="24"/>
                    <a:pt x="306" y="1"/>
                  </a:cubicBezTo>
                  <a:cubicBezTo>
                    <a:pt x="299" y="1"/>
                    <a:pt x="291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1450550" y="4296850"/>
              <a:ext cx="14550" cy="25925"/>
            </a:xfrm>
            <a:custGeom>
              <a:avLst/>
              <a:gdLst/>
              <a:ahLst/>
              <a:cxnLst/>
              <a:rect l="l" t="t" r="r" b="b"/>
              <a:pathLst>
                <a:path w="582" h="1037" extrusionOk="0">
                  <a:moveTo>
                    <a:pt x="281" y="0"/>
                  </a:moveTo>
                  <a:cubicBezTo>
                    <a:pt x="126" y="0"/>
                    <a:pt x="23" y="143"/>
                    <a:pt x="7" y="322"/>
                  </a:cubicBezTo>
                  <a:cubicBezTo>
                    <a:pt x="1" y="432"/>
                    <a:pt x="90" y="561"/>
                    <a:pt x="110" y="673"/>
                  </a:cubicBezTo>
                  <a:cubicBezTo>
                    <a:pt x="144" y="866"/>
                    <a:pt x="170" y="1020"/>
                    <a:pt x="222" y="1025"/>
                  </a:cubicBezTo>
                  <a:cubicBezTo>
                    <a:pt x="246" y="1027"/>
                    <a:pt x="265" y="1028"/>
                    <a:pt x="280" y="1028"/>
                  </a:cubicBezTo>
                  <a:cubicBezTo>
                    <a:pt x="347" y="1028"/>
                    <a:pt x="336" y="1010"/>
                    <a:pt x="340" y="990"/>
                  </a:cubicBezTo>
                  <a:lnTo>
                    <a:pt x="340" y="990"/>
                  </a:lnTo>
                  <a:cubicBezTo>
                    <a:pt x="357" y="1014"/>
                    <a:pt x="392" y="1031"/>
                    <a:pt x="449" y="1037"/>
                  </a:cubicBezTo>
                  <a:cubicBezTo>
                    <a:pt x="449" y="1037"/>
                    <a:pt x="449" y="1037"/>
                    <a:pt x="450" y="1037"/>
                  </a:cubicBezTo>
                  <a:cubicBezTo>
                    <a:pt x="490" y="1037"/>
                    <a:pt x="338" y="822"/>
                    <a:pt x="344" y="756"/>
                  </a:cubicBezTo>
                  <a:cubicBezTo>
                    <a:pt x="356" y="602"/>
                    <a:pt x="485" y="489"/>
                    <a:pt x="503" y="392"/>
                  </a:cubicBezTo>
                  <a:cubicBezTo>
                    <a:pt x="572" y="43"/>
                    <a:pt x="582" y="23"/>
                    <a:pt x="301" y="1"/>
                  </a:cubicBezTo>
                  <a:cubicBezTo>
                    <a:pt x="295" y="0"/>
                    <a:pt x="288" y="0"/>
                    <a:pt x="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3"/>
            <p:cNvSpPr/>
            <p:nvPr/>
          </p:nvSpPr>
          <p:spPr>
            <a:xfrm>
              <a:off x="1450350" y="4335150"/>
              <a:ext cx="13975" cy="33825"/>
            </a:xfrm>
            <a:custGeom>
              <a:avLst/>
              <a:gdLst/>
              <a:ahLst/>
              <a:cxnLst/>
              <a:rect l="l" t="t" r="r" b="b"/>
              <a:pathLst>
                <a:path w="559" h="1353" extrusionOk="0">
                  <a:moveTo>
                    <a:pt x="276" y="1"/>
                  </a:moveTo>
                  <a:cubicBezTo>
                    <a:pt x="111" y="1"/>
                    <a:pt x="8" y="203"/>
                    <a:pt x="2" y="449"/>
                  </a:cubicBezTo>
                  <a:cubicBezTo>
                    <a:pt x="0" y="595"/>
                    <a:pt x="98" y="757"/>
                    <a:pt x="125" y="902"/>
                  </a:cubicBezTo>
                  <a:cubicBezTo>
                    <a:pt x="171" y="1150"/>
                    <a:pt x="205" y="1352"/>
                    <a:pt x="257" y="1352"/>
                  </a:cubicBezTo>
                  <a:cubicBezTo>
                    <a:pt x="262" y="1352"/>
                    <a:pt x="266" y="1352"/>
                    <a:pt x="271" y="1352"/>
                  </a:cubicBezTo>
                  <a:cubicBezTo>
                    <a:pt x="386" y="1352"/>
                    <a:pt x="368" y="1326"/>
                    <a:pt x="372" y="1297"/>
                  </a:cubicBezTo>
                  <a:lnTo>
                    <a:pt x="372" y="1297"/>
                  </a:lnTo>
                  <a:cubicBezTo>
                    <a:pt x="391" y="1325"/>
                    <a:pt x="425" y="1347"/>
                    <a:pt x="483" y="1347"/>
                  </a:cubicBezTo>
                  <a:cubicBezTo>
                    <a:pt x="484" y="1347"/>
                    <a:pt x="484" y="1347"/>
                    <a:pt x="484" y="1347"/>
                  </a:cubicBezTo>
                  <a:cubicBezTo>
                    <a:pt x="527" y="1347"/>
                    <a:pt x="361" y="1077"/>
                    <a:pt x="363" y="988"/>
                  </a:cubicBezTo>
                  <a:cubicBezTo>
                    <a:pt x="366" y="784"/>
                    <a:pt x="489" y="624"/>
                    <a:pt x="502" y="497"/>
                  </a:cubicBezTo>
                  <a:cubicBezTo>
                    <a:pt x="552" y="32"/>
                    <a:pt x="559" y="5"/>
                    <a:pt x="278" y="1"/>
                  </a:cubicBezTo>
                  <a:cubicBezTo>
                    <a:pt x="277" y="1"/>
                    <a:pt x="277" y="1"/>
                    <a:pt x="2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3"/>
            <p:cNvSpPr/>
            <p:nvPr/>
          </p:nvSpPr>
          <p:spPr>
            <a:xfrm>
              <a:off x="1451900" y="4391075"/>
              <a:ext cx="14750" cy="30550"/>
            </a:xfrm>
            <a:custGeom>
              <a:avLst/>
              <a:gdLst/>
              <a:ahLst/>
              <a:cxnLst/>
              <a:rect l="l" t="t" r="r" b="b"/>
              <a:pathLst>
                <a:path w="590" h="1222" extrusionOk="0">
                  <a:moveTo>
                    <a:pt x="290" y="1"/>
                  </a:moveTo>
                  <a:cubicBezTo>
                    <a:pt x="134" y="1"/>
                    <a:pt x="28" y="172"/>
                    <a:pt x="10" y="385"/>
                  </a:cubicBezTo>
                  <a:cubicBezTo>
                    <a:pt x="0" y="516"/>
                    <a:pt x="88" y="668"/>
                    <a:pt x="108" y="799"/>
                  </a:cubicBezTo>
                  <a:cubicBezTo>
                    <a:pt x="138" y="1024"/>
                    <a:pt x="163" y="1207"/>
                    <a:pt x="213" y="1211"/>
                  </a:cubicBezTo>
                  <a:cubicBezTo>
                    <a:pt x="234" y="1213"/>
                    <a:pt x="251" y="1214"/>
                    <a:pt x="265" y="1214"/>
                  </a:cubicBezTo>
                  <a:cubicBezTo>
                    <a:pt x="340" y="1214"/>
                    <a:pt x="327" y="1192"/>
                    <a:pt x="331" y="1169"/>
                  </a:cubicBezTo>
                  <a:lnTo>
                    <a:pt x="331" y="1169"/>
                  </a:lnTo>
                  <a:cubicBezTo>
                    <a:pt x="348" y="1195"/>
                    <a:pt x="383" y="1216"/>
                    <a:pt x="440" y="1222"/>
                  </a:cubicBezTo>
                  <a:cubicBezTo>
                    <a:pt x="440" y="1222"/>
                    <a:pt x="440" y="1222"/>
                    <a:pt x="441" y="1222"/>
                  </a:cubicBezTo>
                  <a:cubicBezTo>
                    <a:pt x="482" y="1222"/>
                    <a:pt x="332" y="972"/>
                    <a:pt x="340" y="893"/>
                  </a:cubicBezTo>
                  <a:cubicBezTo>
                    <a:pt x="355" y="711"/>
                    <a:pt x="485" y="575"/>
                    <a:pt x="504" y="460"/>
                  </a:cubicBezTo>
                  <a:cubicBezTo>
                    <a:pt x="580" y="47"/>
                    <a:pt x="589" y="23"/>
                    <a:pt x="309" y="2"/>
                  </a:cubicBezTo>
                  <a:cubicBezTo>
                    <a:pt x="302" y="1"/>
                    <a:pt x="296" y="1"/>
                    <a:pt x="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3"/>
            <p:cNvSpPr/>
            <p:nvPr/>
          </p:nvSpPr>
          <p:spPr>
            <a:xfrm>
              <a:off x="1452100" y="4437075"/>
              <a:ext cx="14100" cy="16525"/>
            </a:xfrm>
            <a:custGeom>
              <a:avLst/>
              <a:gdLst/>
              <a:ahLst/>
              <a:cxnLst/>
              <a:rect l="l" t="t" r="r" b="b"/>
              <a:pathLst>
                <a:path w="564" h="661" extrusionOk="0">
                  <a:moveTo>
                    <a:pt x="265" y="0"/>
                  </a:moveTo>
                  <a:cubicBezTo>
                    <a:pt x="109" y="0"/>
                    <a:pt x="11" y="91"/>
                    <a:pt x="5" y="207"/>
                  </a:cubicBezTo>
                  <a:cubicBezTo>
                    <a:pt x="1" y="277"/>
                    <a:pt x="98" y="359"/>
                    <a:pt x="123" y="430"/>
                  </a:cubicBezTo>
                  <a:cubicBezTo>
                    <a:pt x="166" y="553"/>
                    <a:pt x="200" y="651"/>
                    <a:pt x="251" y="654"/>
                  </a:cubicBezTo>
                  <a:cubicBezTo>
                    <a:pt x="273" y="655"/>
                    <a:pt x="290" y="655"/>
                    <a:pt x="305" y="655"/>
                  </a:cubicBezTo>
                  <a:cubicBezTo>
                    <a:pt x="376" y="655"/>
                    <a:pt x="363" y="643"/>
                    <a:pt x="368" y="632"/>
                  </a:cubicBezTo>
                  <a:lnTo>
                    <a:pt x="368" y="632"/>
                  </a:lnTo>
                  <a:cubicBezTo>
                    <a:pt x="387" y="647"/>
                    <a:pt x="422" y="658"/>
                    <a:pt x="479" y="660"/>
                  </a:cubicBezTo>
                  <a:cubicBezTo>
                    <a:pt x="480" y="660"/>
                    <a:pt x="480" y="660"/>
                    <a:pt x="480" y="660"/>
                  </a:cubicBezTo>
                  <a:cubicBezTo>
                    <a:pt x="519" y="660"/>
                    <a:pt x="360" y="524"/>
                    <a:pt x="361" y="482"/>
                  </a:cubicBezTo>
                  <a:cubicBezTo>
                    <a:pt x="366" y="384"/>
                    <a:pt x="489" y="311"/>
                    <a:pt x="504" y="250"/>
                  </a:cubicBezTo>
                  <a:cubicBezTo>
                    <a:pt x="556" y="27"/>
                    <a:pt x="564" y="15"/>
                    <a:pt x="283" y="1"/>
                  </a:cubicBezTo>
                  <a:cubicBezTo>
                    <a:pt x="277" y="0"/>
                    <a:pt x="271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3"/>
            <p:cNvSpPr/>
            <p:nvPr/>
          </p:nvSpPr>
          <p:spPr>
            <a:xfrm>
              <a:off x="1353225" y="4513650"/>
              <a:ext cx="35150" cy="30325"/>
            </a:xfrm>
            <a:custGeom>
              <a:avLst/>
              <a:gdLst/>
              <a:ahLst/>
              <a:cxnLst/>
              <a:rect l="l" t="t" r="r" b="b"/>
              <a:pathLst>
                <a:path w="1406" h="1213" extrusionOk="0">
                  <a:moveTo>
                    <a:pt x="1217" y="1"/>
                  </a:moveTo>
                  <a:cubicBezTo>
                    <a:pt x="1181" y="1"/>
                    <a:pt x="1060" y="298"/>
                    <a:pt x="986" y="358"/>
                  </a:cubicBezTo>
                  <a:cubicBezTo>
                    <a:pt x="804" y="504"/>
                    <a:pt x="587" y="529"/>
                    <a:pt x="466" y="612"/>
                  </a:cubicBezTo>
                  <a:cubicBezTo>
                    <a:pt x="29" y="914"/>
                    <a:pt x="1" y="928"/>
                    <a:pt x="176" y="1147"/>
                  </a:cubicBezTo>
                  <a:cubicBezTo>
                    <a:pt x="213" y="1192"/>
                    <a:pt x="268" y="1213"/>
                    <a:pt x="332" y="1213"/>
                  </a:cubicBezTo>
                  <a:cubicBezTo>
                    <a:pt x="451" y="1213"/>
                    <a:pt x="603" y="1144"/>
                    <a:pt x="745" y="1028"/>
                  </a:cubicBezTo>
                  <a:cubicBezTo>
                    <a:pt x="874" y="923"/>
                    <a:pt x="953" y="730"/>
                    <a:pt x="1064" y="604"/>
                  </a:cubicBezTo>
                  <a:cubicBezTo>
                    <a:pt x="1253" y="387"/>
                    <a:pt x="1406" y="213"/>
                    <a:pt x="1374" y="174"/>
                  </a:cubicBezTo>
                  <a:cubicBezTo>
                    <a:pt x="1330" y="120"/>
                    <a:pt x="1306" y="104"/>
                    <a:pt x="1289" y="104"/>
                  </a:cubicBezTo>
                  <a:cubicBezTo>
                    <a:pt x="1275" y="104"/>
                    <a:pt x="1265" y="117"/>
                    <a:pt x="1252" y="126"/>
                  </a:cubicBezTo>
                  <a:cubicBezTo>
                    <a:pt x="1263" y="91"/>
                    <a:pt x="1259" y="50"/>
                    <a:pt x="1222" y="4"/>
                  </a:cubicBezTo>
                  <a:cubicBezTo>
                    <a:pt x="1221" y="2"/>
                    <a:pt x="1219" y="1"/>
                    <a:pt x="12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3"/>
            <p:cNvSpPr/>
            <p:nvPr/>
          </p:nvSpPr>
          <p:spPr>
            <a:xfrm>
              <a:off x="1405725" y="4467175"/>
              <a:ext cx="38700" cy="31875"/>
            </a:xfrm>
            <a:custGeom>
              <a:avLst/>
              <a:gdLst/>
              <a:ahLst/>
              <a:cxnLst/>
              <a:rect l="l" t="t" r="r" b="b"/>
              <a:pathLst>
                <a:path w="1548" h="1275" extrusionOk="0">
                  <a:moveTo>
                    <a:pt x="1366" y="0"/>
                  </a:moveTo>
                  <a:cubicBezTo>
                    <a:pt x="1328" y="0"/>
                    <a:pt x="1177" y="311"/>
                    <a:pt x="1092" y="375"/>
                  </a:cubicBezTo>
                  <a:cubicBezTo>
                    <a:pt x="889" y="530"/>
                    <a:pt x="656" y="558"/>
                    <a:pt x="521" y="648"/>
                  </a:cubicBezTo>
                  <a:cubicBezTo>
                    <a:pt x="32" y="969"/>
                    <a:pt x="1" y="985"/>
                    <a:pt x="172" y="1207"/>
                  </a:cubicBezTo>
                  <a:cubicBezTo>
                    <a:pt x="206" y="1253"/>
                    <a:pt x="260" y="1274"/>
                    <a:pt x="327" y="1274"/>
                  </a:cubicBezTo>
                  <a:cubicBezTo>
                    <a:pt x="452" y="1274"/>
                    <a:pt x="622" y="1199"/>
                    <a:pt x="784" y="1074"/>
                  </a:cubicBezTo>
                  <a:cubicBezTo>
                    <a:pt x="929" y="964"/>
                    <a:pt x="1027" y="761"/>
                    <a:pt x="1154" y="628"/>
                  </a:cubicBezTo>
                  <a:cubicBezTo>
                    <a:pt x="1371" y="400"/>
                    <a:pt x="1548" y="218"/>
                    <a:pt x="1517" y="176"/>
                  </a:cubicBezTo>
                  <a:cubicBezTo>
                    <a:pt x="1474" y="121"/>
                    <a:pt x="1450" y="105"/>
                    <a:pt x="1433" y="105"/>
                  </a:cubicBezTo>
                  <a:cubicBezTo>
                    <a:pt x="1417" y="105"/>
                    <a:pt x="1406" y="118"/>
                    <a:pt x="1391" y="128"/>
                  </a:cubicBezTo>
                  <a:cubicBezTo>
                    <a:pt x="1408" y="93"/>
                    <a:pt x="1407" y="48"/>
                    <a:pt x="1371" y="3"/>
                  </a:cubicBezTo>
                  <a:cubicBezTo>
                    <a:pt x="1370" y="1"/>
                    <a:pt x="1368" y="0"/>
                    <a:pt x="1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3"/>
            <p:cNvSpPr/>
            <p:nvPr/>
          </p:nvSpPr>
          <p:spPr>
            <a:xfrm>
              <a:off x="1483850" y="4449725"/>
              <a:ext cx="40575" cy="13925"/>
            </a:xfrm>
            <a:custGeom>
              <a:avLst/>
              <a:gdLst/>
              <a:ahLst/>
              <a:cxnLst/>
              <a:rect l="l" t="t" r="r" b="b"/>
              <a:pathLst>
                <a:path w="1623" h="557" extrusionOk="0">
                  <a:moveTo>
                    <a:pt x="1587" y="0"/>
                  </a:moveTo>
                  <a:cubicBezTo>
                    <a:pt x="1532" y="0"/>
                    <a:pt x="1274" y="149"/>
                    <a:pt x="1180" y="154"/>
                  </a:cubicBezTo>
                  <a:cubicBezTo>
                    <a:pt x="1168" y="155"/>
                    <a:pt x="1155" y="155"/>
                    <a:pt x="1143" y="155"/>
                  </a:cubicBezTo>
                  <a:cubicBezTo>
                    <a:pt x="917" y="155"/>
                    <a:pt x="731" y="57"/>
                    <a:pt x="586" y="53"/>
                  </a:cubicBezTo>
                  <a:cubicBezTo>
                    <a:pt x="481" y="51"/>
                    <a:pt x="394" y="49"/>
                    <a:pt x="323" y="49"/>
                  </a:cubicBezTo>
                  <a:cubicBezTo>
                    <a:pt x="20" y="49"/>
                    <a:pt x="0" y="88"/>
                    <a:pt x="13" y="315"/>
                  </a:cubicBezTo>
                  <a:cubicBezTo>
                    <a:pt x="20" y="470"/>
                    <a:pt x="236" y="556"/>
                    <a:pt x="504" y="556"/>
                  </a:cubicBezTo>
                  <a:cubicBezTo>
                    <a:pt x="524" y="556"/>
                    <a:pt x="544" y="556"/>
                    <a:pt x="565" y="555"/>
                  </a:cubicBezTo>
                  <a:cubicBezTo>
                    <a:pt x="737" y="545"/>
                    <a:pt x="922" y="437"/>
                    <a:pt x="1093" y="399"/>
                  </a:cubicBezTo>
                  <a:cubicBezTo>
                    <a:pt x="1386" y="335"/>
                    <a:pt x="1623" y="283"/>
                    <a:pt x="1620" y="234"/>
                  </a:cubicBezTo>
                  <a:cubicBezTo>
                    <a:pt x="1615" y="132"/>
                    <a:pt x="1595" y="121"/>
                    <a:pt x="1570" y="121"/>
                  </a:cubicBezTo>
                  <a:cubicBezTo>
                    <a:pt x="1563" y="121"/>
                    <a:pt x="1557" y="122"/>
                    <a:pt x="1549" y="122"/>
                  </a:cubicBezTo>
                  <a:cubicBezTo>
                    <a:pt x="1548" y="122"/>
                    <a:pt x="1547" y="122"/>
                    <a:pt x="1547" y="122"/>
                  </a:cubicBezTo>
                  <a:cubicBezTo>
                    <a:pt x="1578" y="100"/>
                    <a:pt x="1601" y="63"/>
                    <a:pt x="1598" y="7"/>
                  </a:cubicBezTo>
                  <a:cubicBezTo>
                    <a:pt x="1598" y="2"/>
                    <a:pt x="1594" y="0"/>
                    <a:pt x="15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3"/>
            <p:cNvSpPr/>
            <p:nvPr/>
          </p:nvSpPr>
          <p:spPr>
            <a:xfrm>
              <a:off x="1543550" y="4451125"/>
              <a:ext cx="38450" cy="13050"/>
            </a:xfrm>
            <a:custGeom>
              <a:avLst/>
              <a:gdLst/>
              <a:ahLst/>
              <a:cxnLst/>
              <a:rect l="l" t="t" r="r" b="b"/>
              <a:pathLst>
                <a:path w="1538" h="522" extrusionOk="0">
                  <a:moveTo>
                    <a:pt x="214" y="1"/>
                  </a:moveTo>
                  <a:cubicBezTo>
                    <a:pt x="16" y="1"/>
                    <a:pt x="1" y="55"/>
                    <a:pt x="1" y="254"/>
                  </a:cubicBezTo>
                  <a:cubicBezTo>
                    <a:pt x="1" y="420"/>
                    <a:pt x="233" y="521"/>
                    <a:pt x="515" y="521"/>
                  </a:cubicBezTo>
                  <a:cubicBezTo>
                    <a:pt x="681" y="521"/>
                    <a:pt x="863" y="420"/>
                    <a:pt x="1028" y="393"/>
                  </a:cubicBezTo>
                  <a:cubicBezTo>
                    <a:pt x="1310" y="342"/>
                    <a:pt x="1538" y="304"/>
                    <a:pt x="1538" y="254"/>
                  </a:cubicBezTo>
                  <a:cubicBezTo>
                    <a:pt x="1538" y="122"/>
                    <a:pt x="1508" y="142"/>
                    <a:pt x="1474" y="138"/>
                  </a:cubicBezTo>
                  <a:cubicBezTo>
                    <a:pt x="1504" y="119"/>
                    <a:pt x="1527" y="83"/>
                    <a:pt x="1527" y="26"/>
                  </a:cubicBezTo>
                  <a:cubicBezTo>
                    <a:pt x="1527" y="21"/>
                    <a:pt x="1523" y="19"/>
                    <a:pt x="1516" y="19"/>
                  </a:cubicBezTo>
                  <a:cubicBezTo>
                    <a:pt x="1459" y="19"/>
                    <a:pt x="1211" y="152"/>
                    <a:pt x="1122" y="152"/>
                  </a:cubicBezTo>
                  <a:cubicBezTo>
                    <a:pt x="890" y="152"/>
                    <a:pt x="705" y="33"/>
                    <a:pt x="560" y="22"/>
                  </a:cubicBezTo>
                  <a:cubicBezTo>
                    <a:pt x="407" y="10"/>
                    <a:pt x="295" y="1"/>
                    <a:pt x="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3"/>
            <p:cNvSpPr/>
            <p:nvPr/>
          </p:nvSpPr>
          <p:spPr>
            <a:xfrm>
              <a:off x="1618625" y="4452100"/>
              <a:ext cx="23900" cy="13050"/>
            </a:xfrm>
            <a:custGeom>
              <a:avLst/>
              <a:gdLst/>
              <a:ahLst/>
              <a:cxnLst/>
              <a:rect l="l" t="t" r="r" b="b"/>
              <a:pathLst>
                <a:path w="956" h="522" extrusionOk="0">
                  <a:moveTo>
                    <a:pt x="133" y="0"/>
                  </a:moveTo>
                  <a:cubicBezTo>
                    <a:pt x="10" y="0"/>
                    <a:pt x="0" y="55"/>
                    <a:pt x="0" y="254"/>
                  </a:cubicBezTo>
                  <a:cubicBezTo>
                    <a:pt x="0" y="420"/>
                    <a:pt x="144" y="521"/>
                    <a:pt x="320" y="521"/>
                  </a:cubicBezTo>
                  <a:cubicBezTo>
                    <a:pt x="422" y="521"/>
                    <a:pt x="536" y="420"/>
                    <a:pt x="638" y="392"/>
                  </a:cubicBezTo>
                  <a:cubicBezTo>
                    <a:pt x="815" y="343"/>
                    <a:pt x="955" y="305"/>
                    <a:pt x="955" y="254"/>
                  </a:cubicBezTo>
                  <a:cubicBezTo>
                    <a:pt x="955" y="123"/>
                    <a:pt x="936" y="143"/>
                    <a:pt x="916" y="139"/>
                  </a:cubicBezTo>
                  <a:cubicBezTo>
                    <a:pt x="934" y="118"/>
                    <a:pt x="949" y="84"/>
                    <a:pt x="949" y="26"/>
                  </a:cubicBezTo>
                  <a:cubicBezTo>
                    <a:pt x="949" y="21"/>
                    <a:pt x="947" y="19"/>
                    <a:pt x="942" y="19"/>
                  </a:cubicBezTo>
                  <a:cubicBezTo>
                    <a:pt x="909" y="19"/>
                    <a:pt x="754" y="154"/>
                    <a:pt x="697" y="154"/>
                  </a:cubicBezTo>
                  <a:cubicBezTo>
                    <a:pt x="553" y="154"/>
                    <a:pt x="440" y="33"/>
                    <a:pt x="348" y="22"/>
                  </a:cubicBezTo>
                  <a:cubicBezTo>
                    <a:pt x="253" y="9"/>
                    <a:pt x="183" y="0"/>
                    <a:pt x="1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3"/>
            <p:cNvSpPr/>
            <p:nvPr/>
          </p:nvSpPr>
          <p:spPr>
            <a:xfrm>
              <a:off x="1695250" y="4452250"/>
              <a:ext cx="33150" cy="13550"/>
            </a:xfrm>
            <a:custGeom>
              <a:avLst/>
              <a:gdLst/>
              <a:ahLst/>
              <a:cxnLst/>
              <a:rect l="l" t="t" r="r" b="b"/>
              <a:pathLst>
                <a:path w="1326" h="542" extrusionOk="0">
                  <a:moveTo>
                    <a:pt x="171" y="1"/>
                  </a:moveTo>
                  <a:cubicBezTo>
                    <a:pt x="39" y="1"/>
                    <a:pt x="24" y="61"/>
                    <a:pt x="11" y="244"/>
                  </a:cubicBezTo>
                  <a:cubicBezTo>
                    <a:pt x="0" y="411"/>
                    <a:pt x="189" y="524"/>
                    <a:pt x="430" y="541"/>
                  </a:cubicBezTo>
                  <a:cubicBezTo>
                    <a:pt x="437" y="541"/>
                    <a:pt x="444" y="542"/>
                    <a:pt x="451" y="542"/>
                  </a:cubicBezTo>
                  <a:cubicBezTo>
                    <a:pt x="586" y="542"/>
                    <a:pt x="739" y="459"/>
                    <a:pt x="874" y="441"/>
                  </a:cubicBezTo>
                  <a:cubicBezTo>
                    <a:pt x="1117" y="409"/>
                    <a:pt x="1313" y="384"/>
                    <a:pt x="1316" y="333"/>
                  </a:cubicBezTo>
                  <a:cubicBezTo>
                    <a:pt x="1326" y="201"/>
                    <a:pt x="1299" y="220"/>
                    <a:pt x="1269" y="214"/>
                  </a:cubicBezTo>
                  <a:cubicBezTo>
                    <a:pt x="1296" y="196"/>
                    <a:pt x="1318" y="162"/>
                    <a:pt x="1322" y="105"/>
                  </a:cubicBezTo>
                  <a:cubicBezTo>
                    <a:pt x="1323" y="99"/>
                    <a:pt x="1319" y="96"/>
                    <a:pt x="1311" y="96"/>
                  </a:cubicBezTo>
                  <a:cubicBezTo>
                    <a:pt x="1260" y="96"/>
                    <a:pt x="1054" y="207"/>
                    <a:pt x="975" y="207"/>
                  </a:cubicBezTo>
                  <a:cubicBezTo>
                    <a:pt x="973" y="207"/>
                    <a:pt x="971" y="207"/>
                    <a:pt x="969" y="207"/>
                  </a:cubicBezTo>
                  <a:cubicBezTo>
                    <a:pt x="772" y="193"/>
                    <a:pt x="624" y="63"/>
                    <a:pt x="502" y="44"/>
                  </a:cubicBezTo>
                  <a:cubicBezTo>
                    <a:pt x="346" y="18"/>
                    <a:pt x="242" y="1"/>
                    <a:pt x="1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3"/>
            <p:cNvSpPr/>
            <p:nvPr/>
          </p:nvSpPr>
          <p:spPr>
            <a:xfrm>
              <a:off x="1759125" y="4453450"/>
              <a:ext cx="23725" cy="13050"/>
            </a:xfrm>
            <a:custGeom>
              <a:avLst/>
              <a:gdLst/>
              <a:ahLst/>
              <a:cxnLst/>
              <a:rect l="l" t="t" r="r" b="b"/>
              <a:pathLst>
                <a:path w="949" h="522" extrusionOk="0">
                  <a:moveTo>
                    <a:pt x="133" y="1"/>
                  </a:moveTo>
                  <a:cubicBezTo>
                    <a:pt x="10" y="1"/>
                    <a:pt x="1" y="55"/>
                    <a:pt x="1" y="256"/>
                  </a:cubicBezTo>
                  <a:cubicBezTo>
                    <a:pt x="1" y="422"/>
                    <a:pt x="144" y="522"/>
                    <a:pt x="319" y="522"/>
                  </a:cubicBezTo>
                  <a:cubicBezTo>
                    <a:pt x="421" y="522"/>
                    <a:pt x="532" y="422"/>
                    <a:pt x="634" y="392"/>
                  </a:cubicBezTo>
                  <a:cubicBezTo>
                    <a:pt x="807" y="343"/>
                    <a:pt x="948" y="303"/>
                    <a:pt x="948" y="252"/>
                  </a:cubicBezTo>
                  <a:cubicBezTo>
                    <a:pt x="948" y="121"/>
                    <a:pt x="930" y="141"/>
                    <a:pt x="908" y="136"/>
                  </a:cubicBezTo>
                  <a:cubicBezTo>
                    <a:pt x="927" y="117"/>
                    <a:pt x="942" y="81"/>
                    <a:pt x="942" y="23"/>
                  </a:cubicBezTo>
                  <a:cubicBezTo>
                    <a:pt x="942" y="18"/>
                    <a:pt x="939" y="16"/>
                    <a:pt x="935" y="16"/>
                  </a:cubicBezTo>
                  <a:cubicBezTo>
                    <a:pt x="901" y="16"/>
                    <a:pt x="747" y="151"/>
                    <a:pt x="691" y="151"/>
                  </a:cubicBezTo>
                  <a:cubicBezTo>
                    <a:pt x="549" y="151"/>
                    <a:pt x="436" y="32"/>
                    <a:pt x="346" y="21"/>
                  </a:cubicBezTo>
                  <a:cubicBezTo>
                    <a:pt x="251" y="10"/>
                    <a:pt x="182" y="1"/>
                    <a:pt x="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" name="Google Shape;272;p13"/>
          <p:cNvGrpSpPr/>
          <p:nvPr/>
        </p:nvGrpSpPr>
        <p:grpSpPr>
          <a:xfrm>
            <a:off x="7491725" y="4260200"/>
            <a:ext cx="687675" cy="687600"/>
            <a:chOff x="4199175" y="3574425"/>
            <a:chExt cx="687675" cy="687600"/>
          </a:xfrm>
        </p:grpSpPr>
        <p:sp>
          <p:nvSpPr>
            <p:cNvPr id="273" name="Google Shape;273;p13"/>
            <p:cNvSpPr/>
            <p:nvPr/>
          </p:nvSpPr>
          <p:spPr>
            <a:xfrm>
              <a:off x="4647975" y="3801675"/>
              <a:ext cx="72375" cy="86850"/>
            </a:xfrm>
            <a:custGeom>
              <a:avLst/>
              <a:gdLst/>
              <a:ahLst/>
              <a:cxnLst/>
              <a:rect l="l" t="t" r="r" b="b"/>
              <a:pathLst>
                <a:path w="2895" h="3474" extrusionOk="0">
                  <a:moveTo>
                    <a:pt x="1721" y="1"/>
                  </a:moveTo>
                  <a:cubicBezTo>
                    <a:pt x="1627" y="1"/>
                    <a:pt x="1529" y="9"/>
                    <a:pt x="1429" y="27"/>
                  </a:cubicBezTo>
                  <a:cubicBezTo>
                    <a:pt x="1056" y="94"/>
                    <a:pt x="679" y="303"/>
                    <a:pt x="398" y="627"/>
                  </a:cubicBezTo>
                  <a:cubicBezTo>
                    <a:pt x="316" y="723"/>
                    <a:pt x="245" y="830"/>
                    <a:pt x="186" y="944"/>
                  </a:cubicBezTo>
                  <a:cubicBezTo>
                    <a:pt x="156" y="1002"/>
                    <a:pt x="132" y="1063"/>
                    <a:pt x="107" y="1123"/>
                  </a:cubicBezTo>
                  <a:cubicBezTo>
                    <a:pt x="96" y="1154"/>
                    <a:pt x="85" y="1185"/>
                    <a:pt x="76" y="1217"/>
                  </a:cubicBezTo>
                  <a:cubicBezTo>
                    <a:pt x="65" y="1248"/>
                    <a:pt x="59" y="1281"/>
                    <a:pt x="51" y="1313"/>
                  </a:cubicBezTo>
                  <a:cubicBezTo>
                    <a:pt x="20" y="1440"/>
                    <a:pt x="5" y="1568"/>
                    <a:pt x="3" y="1697"/>
                  </a:cubicBezTo>
                  <a:cubicBezTo>
                    <a:pt x="1" y="1826"/>
                    <a:pt x="14" y="1954"/>
                    <a:pt x="38" y="2078"/>
                  </a:cubicBezTo>
                  <a:cubicBezTo>
                    <a:pt x="89" y="2323"/>
                    <a:pt x="192" y="2556"/>
                    <a:pt x="332" y="2756"/>
                  </a:cubicBezTo>
                  <a:cubicBezTo>
                    <a:pt x="402" y="2855"/>
                    <a:pt x="486" y="2947"/>
                    <a:pt x="570" y="3026"/>
                  </a:cubicBezTo>
                  <a:cubicBezTo>
                    <a:pt x="613" y="3066"/>
                    <a:pt x="659" y="3102"/>
                    <a:pt x="703" y="3137"/>
                  </a:cubicBezTo>
                  <a:cubicBezTo>
                    <a:pt x="726" y="3153"/>
                    <a:pt x="749" y="3171"/>
                    <a:pt x="772" y="3187"/>
                  </a:cubicBezTo>
                  <a:cubicBezTo>
                    <a:pt x="794" y="3203"/>
                    <a:pt x="819" y="3217"/>
                    <a:pt x="842" y="3232"/>
                  </a:cubicBezTo>
                  <a:cubicBezTo>
                    <a:pt x="880" y="3259"/>
                    <a:pt x="923" y="3280"/>
                    <a:pt x="964" y="3302"/>
                  </a:cubicBezTo>
                  <a:cubicBezTo>
                    <a:pt x="986" y="3312"/>
                    <a:pt x="1005" y="3323"/>
                    <a:pt x="1026" y="3332"/>
                  </a:cubicBezTo>
                  <a:lnTo>
                    <a:pt x="1058" y="3346"/>
                  </a:lnTo>
                  <a:lnTo>
                    <a:pt x="1090" y="3360"/>
                  </a:lnTo>
                  <a:cubicBezTo>
                    <a:pt x="1111" y="3368"/>
                    <a:pt x="1133" y="3376"/>
                    <a:pt x="1153" y="3386"/>
                  </a:cubicBezTo>
                  <a:cubicBezTo>
                    <a:pt x="1175" y="3393"/>
                    <a:pt x="1196" y="3399"/>
                    <a:pt x="1218" y="3408"/>
                  </a:cubicBezTo>
                  <a:cubicBezTo>
                    <a:pt x="1260" y="3422"/>
                    <a:pt x="1304" y="3430"/>
                    <a:pt x="1347" y="3441"/>
                  </a:cubicBezTo>
                  <a:cubicBezTo>
                    <a:pt x="1449" y="3463"/>
                    <a:pt x="1552" y="3473"/>
                    <a:pt x="1653" y="3473"/>
                  </a:cubicBezTo>
                  <a:cubicBezTo>
                    <a:pt x="1720" y="3473"/>
                    <a:pt x="1786" y="3469"/>
                    <a:pt x="1850" y="3459"/>
                  </a:cubicBezTo>
                  <a:cubicBezTo>
                    <a:pt x="2009" y="3437"/>
                    <a:pt x="2152" y="3383"/>
                    <a:pt x="2275" y="3317"/>
                  </a:cubicBezTo>
                  <a:cubicBezTo>
                    <a:pt x="2395" y="3252"/>
                    <a:pt x="2496" y="3172"/>
                    <a:pt x="2577" y="3092"/>
                  </a:cubicBezTo>
                  <a:cubicBezTo>
                    <a:pt x="2597" y="3070"/>
                    <a:pt x="2615" y="3051"/>
                    <a:pt x="2632" y="3032"/>
                  </a:cubicBezTo>
                  <a:cubicBezTo>
                    <a:pt x="2651" y="3010"/>
                    <a:pt x="2667" y="2990"/>
                    <a:pt x="2683" y="2970"/>
                  </a:cubicBezTo>
                  <a:cubicBezTo>
                    <a:pt x="2712" y="2930"/>
                    <a:pt x="2740" y="2890"/>
                    <a:pt x="2760" y="2851"/>
                  </a:cubicBezTo>
                  <a:cubicBezTo>
                    <a:pt x="2806" y="2775"/>
                    <a:pt x="2831" y="2702"/>
                    <a:pt x="2849" y="2643"/>
                  </a:cubicBezTo>
                  <a:cubicBezTo>
                    <a:pt x="2863" y="2583"/>
                    <a:pt x="2871" y="2535"/>
                    <a:pt x="2868" y="2502"/>
                  </a:cubicBezTo>
                  <a:cubicBezTo>
                    <a:pt x="2867" y="2469"/>
                    <a:pt x="2858" y="2449"/>
                    <a:pt x="2845" y="2446"/>
                  </a:cubicBezTo>
                  <a:cubicBezTo>
                    <a:pt x="2781" y="2427"/>
                    <a:pt x="2732" y="2419"/>
                    <a:pt x="2695" y="2419"/>
                  </a:cubicBezTo>
                  <a:cubicBezTo>
                    <a:pt x="2655" y="2419"/>
                    <a:pt x="2628" y="2428"/>
                    <a:pt x="2609" y="2443"/>
                  </a:cubicBezTo>
                  <a:cubicBezTo>
                    <a:pt x="2588" y="2457"/>
                    <a:pt x="2575" y="2476"/>
                    <a:pt x="2563" y="2500"/>
                  </a:cubicBezTo>
                  <a:cubicBezTo>
                    <a:pt x="2556" y="2511"/>
                    <a:pt x="2550" y="2522"/>
                    <a:pt x="2543" y="2534"/>
                  </a:cubicBezTo>
                  <a:cubicBezTo>
                    <a:pt x="2540" y="2540"/>
                    <a:pt x="2536" y="2546"/>
                    <a:pt x="2532" y="2554"/>
                  </a:cubicBezTo>
                  <a:cubicBezTo>
                    <a:pt x="2528" y="2559"/>
                    <a:pt x="2524" y="2565"/>
                    <a:pt x="2519" y="2571"/>
                  </a:cubicBezTo>
                  <a:cubicBezTo>
                    <a:pt x="2529" y="2514"/>
                    <a:pt x="2523" y="2462"/>
                    <a:pt x="2497" y="2419"/>
                  </a:cubicBezTo>
                  <a:cubicBezTo>
                    <a:pt x="2485" y="2399"/>
                    <a:pt x="2468" y="2380"/>
                    <a:pt x="2448" y="2363"/>
                  </a:cubicBezTo>
                  <a:cubicBezTo>
                    <a:pt x="2426" y="2349"/>
                    <a:pt x="2401" y="2335"/>
                    <a:pt x="2372" y="2326"/>
                  </a:cubicBezTo>
                  <a:cubicBezTo>
                    <a:pt x="2371" y="2325"/>
                    <a:pt x="2369" y="2325"/>
                    <a:pt x="2367" y="2325"/>
                  </a:cubicBezTo>
                  <a:cubicBezTo>
                    <a:pt x="2358" y="2325"/>
                    <a:pt x="2352" y="2333"/>
                    <a:pt x="2347" y="2349"/>
                  </a:cubicBezTo>
                  <a:cubicBezTo>
                    <a:pt x="2342" y="2358"/>
                    <a:pt x="2340" y="2369"/>
                    <a:pt x="2337" y="2384"/>
                  </a:cubicBezTo>
                  <a:cubicBezTo>
                    <a:pt x="2334" y="2398"/>
                    <a:pt x="2329" y="2414"/>
                    <a:pt x="2325" y="2432"/>
                  </a:cubicBezTo>
                  <a:cubicBezTo>
                    <a:pt x="2323" y="2442"/>
                    <a:pt x="2319" y="2452"/>
                    <a:pt x="2315" y="2462"/>
                  </a:cubicBezTo>
                  <a:lnTo>
                    <a:pt x="2312" y="2478"/>
                  </a:lnTo>
                  <a:cubicBezTo>
                    <a:pt x="2309" y="2484"/>
                    <a:pt x="2308" y="2489"/>
                    <a:pt x="2305" y="2494"/>
                  </a:cubicBezTo>
                  <a:cubicBezTo>
                    <a:pt x="2302" y="2505"/>
                    <a:pt x="2297" y="2517"/>
                    <a:pt x="2293" y="2529"/>
                  </a:cubicBezTo>
                  <a:lnTo>
                    <a:pt x="2277" y="2565"/>
                  </a:lnTo>
                  <a:cubicBezTo>
                    <a:pt x="2253" y="2615"/>
                    <a:pt x="2219" y="2672"/>
                    <a:pt x="2176" y="2725"/>
                  </a:cubicBezTo>
                  <a:cubicBezTo>
                    <a:pt x="2132" y="2779"/>
                    <a:pt x="2078" y="2830"/>
                    <a:pt x="2017" y="2872"/>
                  </a:cubicBezTo>
                  <a:cubicBezTo>
                    <a:pt x="1956" y="2915"/>
                    <a:pt x="1888" y="2948"/>
                    <a:pt x="1819" y="2970"/>
                  </a:cubicBezTo>
                  <a:cubicBezTo>
                    <a:pt x="1749" y="2992"/>
                    <a:pt x="1680" y="3002"/>
                    <a:pt x="1615" y="3003"/>
                  </a:cubicBezTo>
                  <a:cubicBezTo>
                    <a:pt x="1583" y="3002"/>
                    <a:pt x="1552" y="3002"/>
                    <a:pt x="1525" y="2996"/>
                  </a:cubicBezTo>
                  <a:cubicBezTo>
                    <a:pt x="1512" y="2994"/>
                    <a:pt x="1498" y="2992"/>
                    <a:pt x="1485" y="2990"/>
                  </a:cubicBezTo>
                  <a:cubicBezTo>
                    <a:pt x="1472" y="2986"/>
                    <a:pt x="1460" y="2983"/>
                    <a:pt x="1450" y="2979"/>
                  </a:cubicBezTo>
                  <a:cubicBezTo>
                    <a:pt x="1249" y="2915"/>
                    <a:pt x="1082" y="2776"/>
                    <a:pt x="983" y="2621"/>
                  </a:cubicBezTo>
                  <a:cubicBezTo>
                    <a:pt x="886" y="2469"/>
                    <a:pt x="849" y="2296"/>
                    <a:pt x="852" y="2138"/>
                  </a:cubicBezTo>
                  <a:cubicBezTo>
                    <a:pt x="855" y="1980"/>
                    <a:pt x="894" y="1837"/>
                    <a:pt x="948" y="1721"/>
                  </a:cubicBezTo>
                  <a:cubicBezTo>
                    <a:pt x="960" y="1691"/>
                    <a:pt x="976" y="1663"/>
                    <a:pt x="988" y="1636"/>
                  </a:cubicBezTo>
                  <a:cubicBezTo>
                    <a:pt x="1003" y="1610"/>
                    <a:pt x="1016" y="1584"/>
                    <a:pt x="1032" y="1561"/>
                  </a:cubicBezTo>
                  <a:cubicBezTo>
                    <a:pt x="1038" y="1549"/>
                    <a:pt x="1047" y="1536"/>
                    <a:pt x="1055" y="1526"/>
                  </a:cubicBezTo>
                  <a:cubicBezTo>
                    <a:pt x="1063" y="1514"/>
                    <a:pt x="1069" y="1503"/>
                    <a:pt x="1078" y="1492"/>
                  </a:cubicBezTo>
                  <a:cubicBezTo>
                    <a:pt x="1094" y="1471"/>
                    <a:pt x="1109" y="1448"/>
                    <a:pt x="1125" y="1428"/>
                  </a:cubicBezTo>
                  <a:cubicBezTo>
                    <a:pt x="1180" y="1350"/>
                    <a:pt x="1246" y="1287"/>
                    <a:pt x="1313" y="1234"/>
                  </a:cubicBezTo>
                  <a:cubicBezTo>
                    <a:pt x="1380" y="1182"/>
                    <a:pt x="1448" y="1143"/>
                    <a:pt x="1513" y="1114"/>
                  </a:cubicBezTo>
                  <a:cubicBezTo>
                    <a:pt x="1579" y="1084"/>
                    <a:pt x="1641" y="1067"/>
                    <a:pt x="1698" y="1055"/>
                  </a:cubicBezTo>
                  <a:cubicBezTo>
                    <a:pt x="1756" y="1044"/>
                    <a:pt x="1808" y="1039"/>
                    <a:pt x="1861" y="1039"/>
                  </a:cubicBezTo>
                  <a:cubicBezTo>
                    <a:pt x="1963" y="1039"/>
                    <a:pt x="2051" y="1052"/>
                    <a:pt x="2125" y="1068"/>
                  </a:cubicBezTo>
                  <a:cubicBezTo>
                    <a:pt x="2199" y="1084"/>
                    <a:pt x="2260" y="1100"/>
                    <a:pt x="2310" y="1112"/>
                  </a:cubicBezTo>
                  <a:cubicBezTo>
                    <a:pt x="2355" y="1121"/>
                    <a:pt x="2394" y="1126"/>
                    <a:pt x="2431" y="1126"/>
                  </a:cubicBezTo>
                  <a:cubicBezTo>
                    <a:pt x="2479" y="1126"/>
                    <a:pt x="2523" y="1117"/>
                    <a:pt x="2570" y="1096"/>
                  </a:cubicBezTo>
                  <a:cubicBezTo>
                    <a:pt x="2651" y="1060"/>
                    <a:pt x="2737" y="987"/>
                    <a:pt x="2841" y="881"/>
                  </a:cubicBezTo>
                  <a:cubicBezTo>
                    <a:pt x="2872" y="851"/>
                    <a:pt x="2889" y="809"/>
                    <a:pt x="2892" y="756"/>
                  </a:cubicBezTo>
                  <a:cubicBezTo>
                    <a:pt x="2895" y="704"/>
                    <a:pt x="2879" y="642"/>
                    <a:pt x="2846" y="574"/>
                  </a:cubicBezTo>
                  <a:cubicBezTo>
                    <a:pt x="2780" y="438"/>
                    <a:pt x="2627" y="273"/>
                    <a:pt x="2384" y="153"/>
                  </a:cubicBezTo>
                  <a:cubicBezTo>
                    <a:pt x="2264" y="91"/>
                    <a:pt x="2120" y="43"/>
                    <a:pt x="1959" y="19"/>
                  </a:cubicBezTo>
                  <a:cubicBezTo>
                    <a:pt x="1883" y="7"/>
                    <a:pt x="1804" y="1"/>
                    <a:pt x="17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4" name="Google Shape;274;p13"/>
            <p:cNvGrpSpPr/>
            <p:nvPr/>
          </p:nvGrpSpPr>
          <p:grpSpPr>
            <a:xfrm>
              <a:off x="4199175" y="3574425"/>
              <a:ext cx="687675" cy="687600"/>
              <a:chOff x="4199175" y="3574425"/>
              <a:chExt cx="687675" cy="687600"/>
            </a:xfrm>
          </p:grpSpPr>
          <p:sp>
            <p:nvSpPr>
              <p:cNvPr id="275" name="Google Shape;275;p13"/>
              <p:cNvSpPr/>
              <p:nvPr/>
            </p:nvSpPr>
            <p:spPr>
              <a:xfrm>
                <a:off x="4212500" y="3574425"/>
                <a:ext cx="674350" cy="573125"/>
              </a:xfrm>
              <a:custGeom>
                <a:avLst/>
                <a:gdLst/>
                <a:ahLst/>
                <a:cxnLst/>
                <a:rect l="l" t="t" r="r" b="b"/>
                <a:pathLst>
                  <a:path w="26974" h="22925" extrusionOk="0">
                    <a:moveTo>
                      <a:pt x="5785" y="20748"/>
                    </a:moveTo>
                    <a:cubicBezTo>
                      <a:pt x="5796" y="20775"/>
                      <a:pt x="5809" y="20798"/>
                      <a:pt x="5822" y="20821"/>
                    </a:cubicBezTo>
                    <a:lnTo>
                      <a:pt x="5784" y="20821"/>
                    </a:lnTo>
                    <a:cubicBezTo>
                      <a:pt x="5785" y="20797"/>
                      <a:pt x="5784" y="20772"/>
                      <a:pt x="5785" y="20748"/>
                    </a:cubicBezTo>
                    <a:close/>
                    <a:moveTo>
                      <a:pt x="23143" y="20439"/>
                    </a:moveTo>
                    <a:cubicBezTo>
                      <a:pt x="23317" y="20651"/>
                      <a:pt x="23480" y="20826"/>
                      <a:pt x="23607" y="20931"/>
                    </a:cubicBezTo>
                    <a:cubicBezTo>
                      <a:pt x="23564" y="20934"/>
                      <a:pt x="23521" y="20937"/>
                      <a:pt x="23480" y="20939"/>
                    </a:cubicBezTo>
                    <a:cubicBezTo>
                      <a:pt x="23390" y="20792"/>
                      <a:pt x="23267" y="20622"/>
                      <a:pt x="23143" y="20439"/>
                    </a:cubicBezTo>
                    <a:close/>
                    <a:moveTo>
                      <a:pt x="5042" y="18648"/>
                    </a:moveTo>
                    <a:cubicBezTo>
                      <a:pt x="5071" y="18648"/>
                      <a:pt x="5104" y="18673"/>
                      <a:pt x="5133" y="18725"/>
                    </a:cubicBezTo>
                    <a:cubicBezTo>
                      <a:pt x="5137" y="18731"/>
                      <a:pt x="5141" y="18739"/>
                      <a:pt x="5145" y="18746"/>
                    </a:cubicBezTo>
                    <a:lnTo>
                      <a:pt x="5151" y="18758"/>
                    </a:lnTo>
                    <a:lnTo>
                      <a:pt x="5156" y="18788"/>
                    </a:lnTo>
                    <a:cubicBezTo>
                      <a:pt x="5164" y="18828"/>
                      <a:pt x="5171" y="18869"/>
                      <a:pt x="5177" y="18909"/>
                    </a:cubicBezTo>
                    <a:cubicBezTo>
                      <a:pt x="5190" y="18988"/>
                      <a:pt x="5203" y="19068"/>
                      <a:pt x="5213" y="19145"/>
                    </a:cubicBezTo>
                    <a:cubicBezTo>
                      <a:pt x="5302" y="19894"/>
                      <a:pt x="5378" y="20534"/>
                      <a:pt x="5456" y="20823"/>
                    </a:cubicBezTo>
                    <a:cubicBezTo>
                      <a:pt x="4177" y="20825"/>
                      <a:pt x="3336" y="20842"/>
                      <a:pt x="2785" y="20885"/>
                    </a:cubicBezTo>
                    <a:cubicBezTo>
                      <a:pt x="3497" y="20261"/>
                      <a:pt x="4072" y="19759"/>
                      <a:pt x="4040" y="19716"/>
                    </a:cubicBezTo>
                    <a:cubicBezTo>
                      <a:pt x="4009" y="19677"/>
                      <a:pt x="3980" y="19661"/>
                      <a:pt x="3952" y="19661"/>
                    </a:cubicBezTo>
                    <a:cubicBezTo>
                      <a:pt x="3903" y="19661"/>
                      <a:pt x="3854" y="19709"/>
                      <a:pt x="3795" y="19752"/>
                    </a:cubicBezTo>
                    <a:cubicBezTo>
                      <a:pt x="3865" y="19671"/>
                      <a:pt x="3903" y="19593"/>
                      <a:pt x="3866" y="19545"/>
                    </a:cubicBezTo>
                    <a:cubicBezTo>
                      <a:pt x="3865" y="19544"/>
                      <a:pt x="3864" y="19543"/>
                      <a:pt x="3863" y="19543"/>
                    </a:cubicBezTo>
                    <a:cubicBezTo>
                      <a:pt x="3803" y="19543"/>
                      <a:pt x="3133" y="20289"/>
                      <a:pt x="2872" y="20493"/>
                    </a:cubicBezTo>
                    <a:cubicBezTo>
                      <a:pt x="2645" y="20673"/>
                      <a:pt x="2425" y="20823"/>
                      <a:pt x="2217" y="20957"/>
                    </a:cubicBezTo>
                    <a:cubicBezTo>
                      <a:pt x="2196" y="20960"/>
                      <a:pt x="2178" y="20965"/>
                      <a:pt x="2159" y="20969"/>
                    </a:cubicBezTo>
                    <a:cubicBezTo>
                      <a:pt x="2410" y="20593"/>
                      <a:pt x="2781" y="19787"/>
                      <a:pt x="3215" y="18701"/>
                    </a:cubicBezTo>
                    <a:cubicBezTo>
                      <a:pt x="3463" y="18767"/>
                      <a:pt x="3792" y="18801"/>
                      <a:pt x="4163" y="18801"/>
                    </a:cubicBezTo>
                    <a:cubicBezTo>
                      <a:pt x="4313" y="18801"/>
                      <a:pt x="4470" y="18795"/>
                      <a:pt x="4631" y="18784"/>
                    </a:cubicBezTo>
                    <a:cubicBezTo>
                      <a:pt x="4703" y="18779"/>
                      <a:pt x="4774" y="18771"/>
                      <a:pt x="4846" y="18761"/>
                    </a:cubicBezTo>
                    <a:cubicBezTo>
                      <a:pt x="4864" y="18758"/>
                      <a:pt x="4882" y="18756"/>
                      <a:pt x="4899" y="18753"/>
                    </a:cubicBezTo>
                    <a:lnTo>
                      <a:pt x="4926" y="18750"/>
                    </a:lnTo>
                    <a:cubicBezTo>
                      <a:pt x="4935" y="18746"/>
                      <a:pt x="4934" y="18746"/>
                      <a:pt x="4934" y="18746"/>
                    </a:cubicBezTo>
                    <a:lnTo>
                      <a:pt x="4934" y="18744"/>
                    </a:lnTo>
                    <a:cubicBezTo>
                      <a:pt x="4935" y="18740"/>
                      <a:pt x="4936" y="18736"/>
                      <a:pt x="4939" y="18730"/>
                    </a:cubicBezTo>
                    <a:cubicBezTo>
                      <a:pt x="4949" y="18710"/>
                      <a:pt x="4980" y="18682"/>
                      <a:pt x="5037" y="18649"/>
                    </a:cubicBezTo>
                    <a:cubicBezTo>
                      <a:pt x="5038" y="18648"/>
                      <a:pt x="5040" y="18648"/>
                      <a:pt x="5042" y="18648"/>
                    </a:cubicBezTo>
                    <a:close/>
                    <a:moveTo>
                      <a:pt x="8350" y="2450"/>
                    </a:moveTo>
                    <a:cubicBezTo>
                      <a:pt x="8389" y="2515"/>
                      <a:pt x="8437" y="2584"/>
                      <a:pt x="8490" y="2661"/>
                    </a:cubicBezTo>
                    <a:cubicBezTo>
                      <a:pt x="8614" y="2836"/>
                      <a:pt x="8771" y="3041"/>
                      <a:pt x="8959" y="3273"/>
                    </a:cubicBezTo>
                    <a:cubicBezTo>
                      <a:pt x="8984" y="3303"/>
                      <a:pt x="9006" y="3332"/>
                      <a:pt x="9032" y="3362"/>
                    </a:cubicBezTo>
                    <a:lnTo>
                      <a:pt x="9104" y="3455"/>
                    </a:lnTo>
                    <a:cubicBezTo>
                      <a:pt x="9153" y="3517"/>
                      <a:pt x="9205" y="3581"/>
                      <a:pt x="9259" y="3648"/>
                    </a:cubicBezTo>
                    <a:cubicBezTo>
                      <a:pt x="9365" y="3780"/>
                      <a:pt x="9478" y="3918"/>
                      <a:pt x="9597" y="4063"/>
                    </a:cubicBezTo>
                    <a:cubicBezTo>
                      <a:pt x="9716" y="4207"/>
                      <a:pt x="9843" y="4357"/>
                      <a:pt x="9974" y="4513"/>
                    </a:cubicBezTo>
                    <a:cubicBezTo>
                      <a:pt x="10104" y="4670"/>
                      <a:pt x="10240" y="4834"/>
                      <a:pt x="10380" y="5003"/>
                    </a:cubicBezTo>
                    <a:cubicBezTo>
                      <a:pt x="10521" y="5172"/>
                      <a:pt x="10666" y="5345"/>
                      <a:pt x="10817" y="5523"/>
                    </a:cubicBezTo>
                    <a:cubicBezTo>
                      <a:pt x="10892" y="5613"/>
                      <a:pt x="10971" y="5701"/>
                      <a:pt x="11047" y="5794"/>
                    </a:cubicBezTo>
                    <a:cubicBezTo>
                      <a:pt x="11123" y="5887"/>
                      <a:pt x="11202" y="5980"/>
                      <a:pt x="11279" y="6075"/>
                    </a:cubicBezTo>
                    <a:cubicBezTo>
                      <a:pt x="11436" y="6264"/>
                      <a:pt x="11597" y="6457"/>
                      <a:pt x="11764" y="6654"/>
                    </a:cubicBezTo>
                    <a:cubicBezTo>
                      <a:pt x="11847" y="6751"/>
                      <a:pt x="11932" y="6850"/>
                      <a:pt x="12015" y="6951"/>
                    </a:cubicBezTo>
                    <a:cubicBezTo>
                      <a:pt x="12099" y="7052"/>
                      <a:pt x="12183" y="7155"/>
                      <a:pt x="12267" y="7257"/>
                    </a:cubicBezTo>
                    <a:cubicBezTo>
                      <a:pt x="12606" y="7670"/>
                      <a:pt x="12965" y="8090"/>
                      <a:pt x="13319" y="8529"/>
                    </a:cubicBezTo>
                    <a:cubicBezTo>
                      <a:pt x="13529" y="8784"/>
                      <a:pt x="13743" y="9041"/>
                      <a:pt x="13963" y="9300"/>
                    </a:cubicBezTo>
                    <a:cubicBezTo>
                      <a:pt x="14177" y="9561"/>
                      <a:pt x="14398" y="9824"/>
                      <a:pt x="14620" y="10086"/>
                    </a:cubicBezTo>
                    <a:cubicBezTo>
                      <a:pt x="14732" y="10217"/>
                      <a:pt x="14843" y="10349"/>
                      <a:pt x="14956" y="10480"/>
                    </a:cubicBezTo>
                    <a:lnTo>
                      <a:pt x="15290" y="10879"/>
                    </a:lnTo>
                    <a:cubicBezTo>
                      <a:pt x="15515" y="11145"/>
                      <a:pt x="15740" y="11413"/>
                      <a:pt x="15964" y="11679"/>
                    </a:cubicBezTo>
                    <a:cubicBezTo>
                      <a:pt x="16187" y="11948"/>
                      <a:pt x="16410" y="12218"/>
                      <a:pt x="16633" y="12485"/>
                    </a:cubicBezTo>
                    <a:cubicBezTo>
                      <a:pt x="16745" y="12619"/>
                      <a:pt x="16856" y="12752"/>
                      <a:pt x="16966" y="12886"/>
                    </a:cubicBezTo>
                    <a:cubicBezTo>
                      <a:pt x="17075" y="13021"/>
                      <a:pt x="17185" y="13156"/>
                      <a:pt x="17293" y="13290"/>
                    </a:cubicBezTo>
                    <a:cubicBezTo>
                      <a:pt x="17509" y="13559"/>
                      <a:pt x="17725" y="13826"/>
                      <a:pt x="17935" y="14093"/>
                    </a:cubicBezTo>
                    <a:cubicBezTo>
                      <a:pt x="18145" y="14359"/>
                      <a:pt x="18350" y="14626"/>
                      <a:pt x="18553" y="14890"/>
                    </a:cubicBezTo>
                    <a:cubicBezTo>
                      <a:pt x="19930" y="16696"/>
                      <a:pt x="21145" y="18352"/>
                      <a:pt x="22036" y="19542"/>
                    </a:cubicBezTo>
                    <a:cubicBezTo>
                      <a:pt x="22488" y="20148"/>
                      <a:pt x="22855" y="20635"/>
                      <a:pt x="23113" y="20960"/>
                    </a:cubicBezTo>
                    <a:cubicBezTo>
                      <a:pt x="21949" y="21027"/>
                      <a:pt x="20801" y="21087"/>
                      <a:pt x="20158" y="21088"/>
                    </a:cubicBezTo>
                    <a:cubicBezTo>
                      <a:pt x="20043" y="21089"/>
                      <a:pt x="19930" y="21089"/>
                      <a:pt x="19817" y="21089"/>
                    </a:cubicBezTo>
                    <a:cubicBezTo>
                      <a:pt x="16170" y="21089"/>
                      <a:pt x="13259" y="20860"/>
                      <a:pt x="10936" y="20846"/>
                    </a:cubicBezTo>
                    <a:cubicBezTo>
                      <a:pt x="8877" y="20832"/>
                      <a:pt x="7277" y="20821"/>
                      <a:pt x="6035" y="20821"/>
                    </a:cubicBezTo>
                    <a:cubicBezTo>
                      <a:pt x="5983" y="20525"/>
                      <a:pt x="5737" y="19770"/>
                      <a:pt x="5732" y="19478"/>
                    </a:cubicBezTo>
                    <a:cubicBezTo>
                      <a:pt x="5729" y="19226"/>
                      <a:pt x="5746" y="18989"/>
                      <a:pt x="5775" y="18769"/>
                    </a:cubicBezTo>
                    <a:cubicBezTo>
                      <a:pt x="5810" y="18396"/>
                      <a:pt x="5842" y="18052"/>
                      <a:pt x="5870" y="17740"/>
                    </a:cubicBezTo>
                    <a:cubicBezTo>
                      <a:pt x="5660" y="17727"/>
                      <a:pt x="5446" y="17718"/>
                      <a:pt x="5231" y="17714"/>
                    </a:cubicBezTo>
                    <a:cubicBezTo>
                      <a:pt x="5124" y="17711"/>
                      <a:pt x="5017" y="17711"/>
                      <a:pt x="4912" y="17711"/>
                    </a:cubicBezTo>
                    <a:cubicBezTo>
                      <a:pt x="4896" y="17711"/>
                      <a:pt x="4883" y="17712"/>
                      <a:pt x="4872" y="17712"/>
                    </a:cubicBezTo>
                    <a:cubicBezTo>
                      <a:pt x="4840" y="17712"/>
                      <a:pt x="4826" y="17710"/>
                      <a:pt x="4805" y="17710"/>
                    </a:cubicBezTo>
                    <a:lnTo>
                      <a:pt x="4724" y="17710"/>
                    </a:lnTo>
                    <a:cubicBezTo>
                      <a:pt x="4238" y="17722"/>
                      <a:pt x="3867" y="17730"/>
                      <a:pt x="3587" y="17745"/>
                    </a:cubicBezTo>
                    <a:cubicBezTo>
                      <a:pt x="3972" y="16730"/>
                      <a:pt x="4389" y="15552"/>
                      <a:pt x="4811" y="14295"/>
                    </a:cubicBezTo>
                    <a:cubicBezTo>
                      <a:pt x="5573" y="12023"/>
                      <a:pt x="6214" y="9437"/>
                      <a:pt x="6918" y="7145"/>
                    </a:cubicBezTo>
                    <a:cubicBezTo>
                      <a:pt x="7471" y="5344"/>
                      <a:pt x="7975" y="3703"/>
                      <a:pt x="8350" y="2450"/>
                    </a:cubicBezTo>
                    <a:close/>
                    <a:moveTo>
                      <a:pt x="8488" y="1"/>
                    </a:moveTo>
                    <a:cubicBezTo>
                      <a:pt x="8391" y="1"/>
                      <a:pt x="7334" y="4293"/>
                      <a:pt x="6870" y="5677"/>
                    </a:cubicBezTo>
                    <a:cubicBezTo>
                      <a:pt x="5801" y="8873"/>
                      <a:pt x="4710" y="11328"/>
                      <a:pt x="4013" y="13330"/>
                    </a:cubicBezTo>
                    <a:cubicBezTo>
                      <a:pt x="1654" y="20114"/>
                      <a:pt x="1362" y="20927"/>
                      <a:pt x="1797" y="21159"/>
                    </a:cubicBezTo>
                    <a:cubicBezTo>
                      <a:pt x="1779" y="21186"/>
                      <a:pt x="1767" y="21215"/>
                      <a:pt x="1759" y="21245"/>
                    </a:cubicBezTo>
                    <a:cubicBezTo>
                      <a:pt x="1587" y="21353"/>
                      <a:pt x="1432" y="21452"/>
                      <a:pt x="1295" y="21553"/>
                    </a:cubicBezTo>
                    <a:cubicBezTo>
                      <a:pt x="549" y="22109"/>
                      <a:pt x="167" y="22389"/>
                      <a:pt x="1" y="22565"/>
                    </a:cubicBezTo>
                    <a:lnTo>
                      <a:pt x="83" y="22647"/>
                    </a:lnTo>
                    <a:cubicBezTo>
                      <a:pt x="69" y="22657"/>
                      <a:pt x="57" y="22666"/>
                      <a:pt x="43" y="22677"/>
                    </a:cubicBezTo>
                    <a:lnTo>
                      <a:pt x="250" y="22882"/>
                    </a:lnTo>
                    <a:cubicBezTo>
                      <a:pt x="266" y="22876"/>
                      <a:pt x="282" y="22869"/>
                      <a:pt x="298" y="22861"/>
                    </a:cubicBezTo>
                    <a:lnTo>
                      <a:pt x="361" y="22924"/>
                    </a:lnTo>
                    <a:cubicBezTo>
                      <a:pt x="387" y="22877"/>
                      <a:pt x="406" y="22838"/>
                      <a:pt x="414" y="22803"/>
                    </a:cubicBezTo>
                    <a:cubicBezTo>
                      <a:pt x="702" y="22652"/>
                      <a:pt x="1091" y="22388"/>
                      <a:pt x="1503" y="22067"/>
                    </a:cubicBezTo>
                    <a:cubicBezTo>
                      <a:pt x="1700" y="21913"/>
                      <a:pt x="1894" y="21734"/>
                      <a:pt x="2085" y="21550"/>
                    </a:cubicBezTo>
                    <a:cubicBezTo>
                      <a:pt x="3062" y="21784"/>
                      <a:pt x="6049" y="21916"/>
                      <a:pt x="9610" y="21916"/>
                    </a:cubicBezTo>
                    <a:cubicBezTo>
                      <a:pt x="9801" y="21916"/>
                      <a:pt x="9994" y="21915"/>
                      <a:pt x="10189" y="21914"/>
                    </a:cubicBezTo>
                    <a:cubicBezTo>
                      <a:pt x="12896" y="21904"/>
                      <a:pt x="15894" y="21679"/>
                      <a:pt x="18603" y="21608"/>
                    </a:cubicBezTo>
                    <a:cubicBezTo>
                      <a:pt x="23234" y="21486"/>
                      <a:pt x="26974" y="21389"/>
                      <a:pt x="26973" y="21281"/>
                    </a:cubicBezTo>
                    <a:cubicBezTo>
                      <a:pt x="26973" y="21054"/>
                      <a:pt x="26656" y="21038"/>
                      <a:pt x="26244" y="21038"/>
                    </a:cubicBezTo>
                    <a:cubicBezTo>
                      <a:pt x="26177" y="21038"/>
                      <a:pt x="26108" y="21038"/>
                      <a:pt x="26037" y="21038"/>
                    </a:cubicBezTo>
                    <a:cubicBezTo>
                      <a:pt x="25998" y="21038"/>
                      <a:pt x="25959" y="21038"/>
                      <a:pt x="25920" y="21038"/>
                    </a:cubicBezTo>
                    <a:cubicBezTo>
                      <a:pt x="26430" y="20995"/>
                      <a:pt x="26818" y="20916"/>
                      <a:pt x="26817" y="20794"/>
                    </a:cubicBezTo>
                    <a:cubicBezTo>
                      <a:pt x="26817" y="20784"/>
                      <a:pt x="26756" y="20779"/>
                      <a:pt x="26646" y="20779"/>
                    </a:cubicBezTo>
                    <a:cubicBezTo>
                      <a:pt x="26220" y="20779"/>
                      <a:pt x="25051" y="20848"/>
                      <a:pt x="23788" y="20922"/>
                    </a:cubicBezTo>
                    <a:cubicBezTo>
                      <a:pt x="23715" y="20812"/>
                      <a:pt x="23574" y="20622"/>
                      <a:pt x="23387" y="20378"/>
                    </a:cubicBezTo>
                    <a:cubicBezTo>
                      <a:pt x="23094" y="19991"/>
                      <a:pt x="22682" y="19466"/>
                      <a:pt x="22240" y="18902"/>
                    </a:cubicBezTo>
                    <a:cubicBezTo>
                      <a:pt x="21353" y="17774"/>
                      <a:pt x="20335" y="16491"/>
                      <a:pt x="19860" y="15831"/>
                    </a:cubicBezTo>
                    <a:cubicBezTo>
                      <a:pt x="19723" y="15642"/>
                      <a:pt x="19589" y="15454"/>
                      <a:pt x="19458" y="15267"/>
                    </a:cubicBezTo>
                    <a:cubicBezTo>
                      <a:pt x="19326" y="15081"/>
                      <a:pt x="19197" y="14896"/>
                      <a:pt x="19071" y="14716"/>
                    </a:cubicBezTo>
                    <a:cubicBezTo>
                      <a:pt x="18814" y="14353"/>
                      <a:pt x="18568" y="13997"/>
                      <a:pt x="18330" y="13650"/>
                    </a:cubicBezTo>
                    <a:cubicBezTo>
                      <a:pt x="18090" y="13305"/>
                      <a:pt x="17857" y="12968"/>
                      <a:pt x="17632" y="12639"/>
                    </a:cubicBezTo>
                    <a:cubicBezTo>
                      <a:pt x="17575" y="12558"/>
                      <a:pt x="17520" y="12476"/>
                      <a:pt x="17464" y="12396"/>
                    </a:cubicBezTo>
                    <a:cubicBezTo>
                      <a:pt x="17408" y="12315"/>
                      <a:pt x="17353" y="12234"/>
                      <a:pt x="17298" y="12155"/>
                    </a:cubicBezTo>
                    <a:cubicBezTo>
                      <a:pt x="17187" y="11995"/>
                      <a:pt x="17079" y="11838"/>
                      <a:pt x="16972" y="11683"/>
                    </a:cubicBezTo>
                    <a:cubicBezTo>
                      <a:pt x="16864" y="11528"/>
                      <a:pt x="16759" y="11376"/>
                      <a:pt x="16656" y="11225"/>
                    </a:cubicBezTo>
                    <a:cubicBezTo>
                      <a:pt x="16553" y="11073"/>
                      <a:pt x="16446" y="10926"/>
                      <a:pt x="16344" y="10781"/>
                    </a:cubicBezTo>
                    <a:cubicBezTo>
                      <a:pt x="16139" y="10491"/>
                      <a:pt x="15938" y="10208"/>
                      <a:pt x="15745" y="9937"/>
                    </a:cubicBezTo>
                    <a:cubicBezTo>
                      <a:pt x="15549" y="9665"/>
                      <a:pt x="15356" y="9405"/>
                      <a:pt x="15167" y="9152"/>
                    </a:cubicBezTo>
                    <a:cubicBezTo>
                      <a:pt x="15071" y="9026"/>
                      <a:pt x="14979" y="8902"/>
                      <a:pt x="14885" y="8782"/>
                    </a:cubicBezTo>
                    <a:cubicBezTo>
                      <a:pt x="14839" y="8722"/>
                      <a:pt x="14795" y="8660"/>
                      <a:pt x="14748" y="8601"/>
                    </a:cubicBezTo>
                    <a:cubicBezTo>
                      <a:pt x="14701" y="8542"/>
                      <a:pt x="14655" y="8485"/>
                      <a:pt x="14608" y="8427"/>
                    </a:cubicBezTo>
                    <a:cubicBezTo>
                      <a:pt x="14441" y="8219"/>
                      <a:pt x="14277" y="8016"/>
                      <a:pt x="14121" y="7819"/>
                    </a:cubicBezTo>
                    <a:cubicBezTo>
                      <a:pt x="13963" y="7623"/>
                      <a:pt x="13812" y="7430"/>
                      <a:pt x="13659" y="7250"/>
                    </a:cubicBezTo>
                    <a:cubicBezTo>
                      <a:pt x="13356" y="6885"/>
                      <a:pt x="13072" y="6542"/>
                      <a:pt x="12806" y="6221"/>
                    </a:cubicBezTo>
                    <a:cubicBezTo>
                      <a:pt x="12534" y="5905"/>
                      <a:pt x="12279" y="5610"/>
                      <a:pt x="12043" y="5335"/>
                    </a:cubicBezTo>
                    <a:cubicBezTo>
                      <a:pt x="11984" y="5266"/>
                      <a:pt x="11925" y="5199"/>
                      <a:pt x="11869" y="5132"/>
                    </a:cubicBezTo>
                    <a:cubicBezTo>
                      <a:pt x="11841" y="5098"/>
                      <a:pt x="11811" y="5066"/>
                      <a:pt x="11783" y="5034"/>
                    </a:cubicBezTo>
                    <a:cubicBezTo>
                      <a:pt x="11755" y="5002"/>
                      <a:pt x="11725" y="4970"/>
                      <a:pt x="11697" y="4938"/>
                    </a:cubicBezTo>
                    <a:cubicBezTo>
                      <a:pt x="11584" y="4812"/>
                      <a:pt x="11476" y="4691"/>
                      <a:pt x="11370" y="4576"/>
                    </a:cubicBezTo>
                    <a:cubicBezTo>
                      <a:pt x="11160" y="4344"/>
                      <a:pt x="10965" y="4130"/>
                      <a:pt x="10786" y="3932"/>
                    </a:cubicBezTo>
                    <a:cubicBezTo>
                      <a:pt x="10603" y="3737"/>
                      <a:pt x="10434" y="3561"/>
                      <a:pt x="10278" y="3400"/>
                    </a:cubicBezTo>
                    <a:cubicBezTo>
                      <a:pt x="10122" y="3239"/>
                      <a:pt x="9978" y="3094"/>
                      <a:pt x="9848" y="2962"/>
                    </a:cubicBezTo>
                    <a:cubicBezTo>
                      <a:pt x="9782" y="2896"/>
                      <a:pt x="9720" y="2835"/>
                      <a:pt x="9660" y="2776"/>
                    </a:cubicBezTo>
                    <a:cubicBezTo>
                      <a:pt x="9599" y="2718"/>
                      <a:pt x="9540" y="2664"/>
                      <a:pt x="9485" y="2612"/>
                    </a:cubicBezTo>
                    <a:cubicBezTo>
                      <a:pt x="8974" y="2144"/>
                      <a:pt x="8695" y="1951"/>
                      <a:pt x="8509" y="1913"/>
                    </a:cubicBezTo>
                    <a:cubicBezTo>
                      <a:pt x="8850" y="754"/>
                      <a:pt x="9043" y="42"/>
                      <a:pt x="8992" y="25"/>
                    </a:cubicBezTo>
                    <a:cubicBezTo>
                      <a:pt x="8969" y="17"/>
                      <a:pt x="8946" y="13"/>
                      <a:pt x="8925" y="13"/>
                    </a:cubicBezTo>
                    <a:cubicBezTo>
                      <a:pt x="8709" y="13"/>
                      <a:pt x="8614" y="407"/>
                      <a:pt x="8464" y="830"/>
                    </a:cubicBezTo>
                    <a:cubicBezTo>
                      <a:pt x="8568" y="389"/>
                      <a:pt x="8605" y="40"/>
                      <a:pt x="8489" y="1"/>
                    </a:cubicBezTo>
                    <a:cubicBezTo>
                      <a:pt x="8489" y="1"/>
                      <a:pt x="8489" y="1"/>
                      <a:pt x="84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13"/>
              <p:cNvSpPr/>
              <p:nvPr/>
            </p:nvSpPr>
            <p:spPr>
              <a:xfrm>
                <a:off x="4363525" y="3980150"/>
                <a:ext cx="63150" cy="44725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1789" extrusionOk="0">
                    <a:moveTo>
                      <a:pt x="2343" y="0"/>
                    </a:moveTo>
                    <a:cubicBezTo>
                      <a:pt x="2291" y="0"/>
                      <a:pt x="1953" y="423"/>
                      <a:pt x="1807" y="519"/>
                    </a:cubicBezTo>
                    <a:cubicBezTo>
                      <a:pt x="1456" y="750"/>
                      <a:pt x="1107" y="829"/>
                      <a:pt x="878" y="964"/>
                    </a:cubicBezTo>
                    <a:cubicBezTo>
                      <a:pt x="53" y="1454"/>
                      <a:pt x="0" y="1480"/>
                      <a:pt x="166" y="1729"/>
                    </a:cubicBezTo>
                    <a:cubicBezTo>
                      <a:pt x="192" y="1770"/>
                      <a:pt x="243" y="1788"/>
                      <a:pt x="311" y="1788"/>
                    </a:cubicBezTo>
                    <a:cubicBezTo>
                      <a:pt x="490" y="1788"/>
                      <a:pt x="791" y="1657"/>
                      <a:pt x="1101" y="1454"/>
                    </a:cubicBezTo>
                    <a:cubicBezTo>
                      <a:pt x="1350" y="1291"/>
                      <a:pt x="1570" y="1018"/>
                      <a:pt x="1804" y="829"/>
                    </a:cubicBezTo>
                    <a:cubicBezTo>
                      <a:pt x="2202" y="503"/>
                      <a:pt x="2526" y="241"/>
                      <a:pt x="2497" y="196"/>
                    </a:cubicBezTo>
                    <a:cubicBezTo>
                      <a:pt x="2459" y="139"/>
                      <a:pt x="2431" y="121"/>
                      <a:pt x="2407" y="121"/>
                    </a:cubicBezTo>
                    <a:cubicBezTo>
                      <a:pt x="2381" y="121"/>
                      <a:pt x="2359" y="141"/>
                      <a:pt x="2331" y="157"/>
                    </a:cubicBezTo>
                    <a:cubicBezTo>
                      <a:pt x="2368" y="109"/>
                      <a:pt x="2382" y="53"/>
                      <a:pt x="2348" y="3"/>
                    </a:cubicBezTo>
                    <a:cubicBezTo>
                      <a:pt x="2347" y="1"/>
                      <a:pt x="2346" y="0"/>
                      <a:pt x="23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13"/>
              <p:cNvSpPr/>
              <p:nvPr/>
            </p:nvSpPr>
            <p:spPr>
              <a:xfrm>
                <a:off x="4460925" y="3907650"/>
                <a:ext cx="66475" cy="51075"/>
              </a:xfrm>
              <a:custGeom>
                <a:avLst/>
                <a:gdLst/>
                <a:ahLst/>
                <a:cxnLst/>
                <a:rect l="l" t="t" r="r" b="b"/>
                <a:pathLst>
                  <a:path w="2659" h="2043" extrusionOk="0">
                    <a:moveTo>
                      <a:pt x="2463" y="0"/>
                    </a:moveTo>
                    <a:cubicBezTo>
                      <a:pt x="2412" y="0"/>
                      <a:pt x="2056" y="474"/>
                      <a:pt x="1901" y="588"/>
                    </a:cubicBezTo>
                    <a:cubicBezTo>
                      <a:pt x="1531" y="861"/>
                      <a:pt x="1164" y="974"/>
                      <a:pt x="923" y="1137"/>
                    </a:cubicBezTo>
                    <a:cubicBezTo>
                      <a:pt x="56" y="1723"/>
                      <a:pt x="0" y="1754"/>
                      <a:pt x="180" y="1995"/>
                    </a:cubicBezTo>
                    <a:cubicBezTo>
                      <a:pt x="204" y="2028"/>
                      <a:pt x="246" y="2043"/>
                      <a:pt x="302" y="2043"/>
                    </a:cubicBezTo>
                    <a:cubicBezTo>
                      <a:pt x="486" y="2043"/>
                      <a:pt x="822" y="1874"/>
                      <a:pt x="1168" y="1619"/>
                    </a:cubicBezTo>
                    <a:cubicBezTo>
                      <a:pt x="1431" y="1424"/>
                      <a:pt x="1658" y="1124"/>
                      <a:pt x="1902" y="905"/>
                    </a:cubicBezTo>
                    <a:cubicBezTo>
                      <a:pt x="2320" y="530"/>
                      <a:pt x="2658" y="229"/>
                      <a:pt x="2626" y="186"/>
                    </a:cubicBezTo>
                    <a:cubicBezTo>
                      <a:pt x="2588" y="135"/>
                      <a:pt x="2561" y="118"/>
                      <a:pt x="2536" y="118"/>
                    </a:cubicBezTo>
                    <a:cubicBezTo>
                      <a:pt x="2507" y="118"/>
                      <a:pt x="2482" y="143"/>
                      <a:pt x="2451" y="163"/>
                    </a:cubicBezTo>
                    <a:cubicBezTo>
                      <a:pt x="2488" y="110"/>
                      <a:pt x="2503" y="52"/>
                      <a:pt x="2468" y="2"/>
                    </a:cubicBezTo>
                    <a:cubicBezTo>
                      <a:pt x="2467" y="1"/>
                      <a:pt x="2465" y="0"/>
                      <a:pt x="24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13"/>
              <p:cNvSpPr/>
              <p:nvPr/>
            </p:nvSpPr>
            <p:spPr>
              <a:xfrm>
                <a:off x="4552550" y="3859950"/>
                <a:ext cx="37725" cy="33975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359" extrusionOk="0">
                    <a:moveTo>
                      <a:pt x="1320" y="0"/>
                    </a:moveTo>
                    <a:cubicBezTo>
                      <a:pt x="1279" y="0"/>
                      <a:pt x="1110" y="324"/>
                      <a:pt x="1019" y="389"/>
                    </a:cubicBezTo>
                    <a:cubicBezTo>
                      <a:pt x="799" y="546"/>
                      <a:pt x="551" y="567"/>
                      <a:pt x="406" y="658"/>
                    </a:cubicBezTo>
                    <a:cubicBezTo>
                      <a:pt x="203" y="782"/>
                      <a:pt x="73" y="860"/>
                      <a:pt x="1" y="924"/>
                    </a:cubicBezTo>
                    <a:lnTo>
                      <a:pt x="51" y="992"/>
                    </a:lnTo>
                    <a:cubicBezTo>
                      <a:pt x="46" y="993"/>
                      <a:pt x="40" y="993"/>
                      <a:pt x="35" y="994"/>
                    </a:cubicBezTo>
                    <a:lnTo>
                      <a:pt x="274" y="1308"/>
                    </a:lnTo>
                    <a:lnTo>
                      <a:pt x="290" y="1303"/>
                    </a:lnTo>
                    <a:lnTo>
                      <a:pt x="334" y="1358"/>
                    </a:lnTo>
                    <a:cubicBezTo>
                      <a:pt x="366" y="1326"/>
                      <a:pt x="384" y="1299"/>
                      <a:pt x="394" y="1272"/>
                    </a:cubicBezTo>
                    <a:cubicBezTo>
                      <a:pt x="482" y="1239"/>
                      <a:pt x="579" y="1187"/>
                      <a:pt x="673" y="1121"/>
                    </a:cubicBezTo>
                    <a:cubicBezTo>
                      <a:pt x="830" y="1009"/>
                      <a:pt x="940" y="798"/>
                      <a:pt x="1079" y="661"/>
                    </a:cubicBezTo>
                    <a:cubicBezTo>
                      <a:pt x="1318" y="428"/>
                      <a:pt x="1509" y="240"/>
                      <a:pt x="1477" y="196"/>
                    </a:cubicBezTo>
                    <a:cubicBezTo>
                      <a:pt x="1432" y="133"/>
                      <a:pt x="1407" y="115"/>
                      <a:pt x="1388" y="115"/>
                    </a:cubicBezTo>
                    <a:cubicBezTo>
                      <a:pt x="1371" y="115"/>
                      <a:pt x="1359" y="128"/>
                      <a:pt x="1344" y="138"/>
                    </a:cubicBezTo>
                    <a:cubicBezTo>
                      <a:pt x="1361" y="100"/>
                      <a:pt x="1361" y="53"/>
                      <a:pt x="1325" y="3"/>
                    </a:cubicBezTo>
                    <a:cubicBezTo>
                      <a:pt x="1324" y="1"/>
                      <a:pt x="1322" y="0"/>
                      <a:pt x="13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3"/>
              <p:cNvSpPr/>
              <p:nvPr/>
            </p:nvSpPr>
            <p:spPr>
              <a:xfrm>
                <a:off x="4450975" y="4157100"/>
                <a:ext cx="77600" cy="104925"/>
              </a:xfrm>
              <a:custGeom>
                <a:avLst/>
                <a:gdLst/>
                <a:ahLst/>
                <a:cxnLst/>
                <a:rect l="l" t="t" r="r" b="b"/>
                <a:pathLst>
                  <a:path w="3104" h="4197" extrusionOk="0">
                    <a:moveTo>
                      <a:pt x="2095" y="892"/>
                    </a:moveTo>
                    <a:cubicBezTo>
                      <a:pt x="2070" y="925"/>
                      <a:pt x="2047" y="956"/>
                      <a:pt x="2025" y="986"/>
                    </a:cubicBezTo>
                    <a:cubicBezTo>
                      <a:pt x="1993" y="1029"/>
                      <a:pt x="1958" y="1068"/>
                      <a:pt x="1924" y="1109"/>
                    </a:cubicBezTo>
                    <a:cubicBezTo>
                      <a:pt x="1889" y="1148"/>
                      <a:pt x="1857" y="1187"/>
                      <a:pt x="1821" y="1223"/>
                    </a:cubicBezTo>
                    <a:cubicBezTo>
                      <a:pt x="1752" y="1297"/>
                      <a:pt x="1681" y="1365"/>
                      <a:pt x="1611" y="1428"/>
                    </a:cubicBezTo>
                    <a:cubicBezTo>
                      <a:pt x="1576" y="1459"/>
                      <a:pt x="1541" y="1492"/>
                      <a:pt x="1506" y="1520"/>
                    </a:cubicBezTo>
                    <a:cubicBezTo>
                      <a:pt x="1473" y="1548"/>
                      <a:pt x="1440" y="1573"/>
                      <a:pt x="1409" y="1595"/>
                    </a:cubicBezTo>
                    <a:cubicBezTo>
                      <a:pt x="1348" y="1639"/>
                      <a:pt x="1293" y="1670"/>
                      <a:pt x="1247" y="1689"/>
                    </a:cubicBezTo>
                    <a:cubicBezTo>
                      <a:pt x="1235" y="1693"/>
                      <a:pt x="1225" y="1697"/>
                      <a:pt x="1214" y="1701"/>
                    </a:cubicBezTo>
                    <a:cubicBezTo>
                      <a:pt x="1203" y="1703"/>
                      <a:pt x="1192" y="1708"/>
                      <a:pt x="1186" y="1709"/>
                    </a:cubicBezTo>
                    <a:cubicBezTo>
                      <a:pt x="1170" y="1713"/>
                      <a:pt x="1154" y="1714"/>
                      <a:pt x="1139" y="1716"/>
                    </a:cubicBezTo>
                    <a:cubicBezTo>
                      <a:pt x="1134" y="1717"/>
                      <a:pt x="1130" y="1717"/>
                      <a:pt x="1125" y="1717"/>
                    </a:cubicBezTo>
                    <a:cubicBezTo>
                      <a:pt x="1117" y="1717"/>
                      <a:pt x="1110" y="1716"/>
                      <a:pt x="1103" y="1716"/>
                    </a:cubicBezTo>
                    <a:cubicBezTo>
                      <a:pt x="1102" y="1716"/>
                      <a:pt x="1098" y="1713"/>
                      <a:pt x="1097" y="1712"/>
                    </a:cubicBezTo>
                    <a:cubicBezTo>
                      <a:pt x="1091" y="1709"/>
                      <a:pt x="1089" y="1705"/>
                      <a:pt x="1085" y="1701"/>
                    </a:cubicBezTo>
                    <a:cubicBezTo>
                      <a:pt x="1082" y="1695"/>
                      <a:pt x="1079" y="1689"/>
                      <a:pt x="1081" y="1684"/>
                    </a:cubicBezTo>
                    <a:cubicBezTo>
                      <a:pt x="1081" y="1680"/>
                      <a:pt x="1082" y="1682"/>
                      <a:pt x="1081" y="1669"/>
                    </a:cubicBezTo>
                    <a:cubicBezTo>
                      <a:pt x="1079" y="1658"/>
                      <a:pt x="1081" y="1646"/>
                      <a:pt x="1082" y="1636"/>
                    </a:cubicBezTo>
                    <a:cubicBezTo>
                      <a:pt x="1082" y="1630"/>
                      <a:pt x="1084" y="1625"/>
                      <a:pt x="1085" y="1620"/>
                    </a:cubicBezTo>
                    <a:cubicBezTo>
                      <a:pt x="1085" y="1616"/>
                      <a:pt x="1086" y="1614"/>
                      <a:pt x="1086" y="1612"/>
                    </a:cubicBezTo>
                    <a:cubicBezTo>
                      <a:pt x="1086" y="1611"/>
                      <a:pt x="1088" y="1607"/>
                      <a:pt x="1089" y="1603"/>
                    </a:cubicBezTo>
                    <a:cubicBezTo>
                      <a:pt x="1093" y="1589"/>
                      <a:pt x="1099" y="1573"/>
                      <a:pt x="1105" y="1558"/>
                    </a:cubicBezTo>
                    <a:cubicBezTo>
                      <a:pt x="1118" y="1528"/>
                      <a:pt x="1140" y="1492"/>
                      <a:pt x="1165" y="1455"/>
                    </a:cubicBezTo>
                    <a:cubicBezTo>
                      <a:pt x="1192" y="1419"/>
                      <a:pt x="1223" y="1381"/>
                      <a:pt x="1260" y="1346"/>
                    </a:cubicBezTo>
                    <a:cubicBezTo>
                      <a:pt x="1277" y="1326"/>
                      <a:pt x="1295" y="1309"/>
                      <a:pt x="1316" y="1293"/>
                    </a:cubicBezTo>
                    <a:cubicBezTo>
                      <a:pt x="1336" y="1277"/>
                      <a:pt x="1352" y="1258"/>
                      <a:pt x="1373" y="1242"/>
                    </a:cubicBezTo>
                    <a:cubicBezTo>
                      <a:pt x="1449" y="1179"/>
                      <a:pt x="1529" y="1129"/>
                      <a:pt x="1604" y="1085"/>
                    </a:cubicBezTo>
                    <a:cubicBezTo>
                      <a:pt x="1756" y="1000"/>
                      <a:pt x="1899" y="947"/>
                      <a:pt x="2021" y="913"/>
                    </a:cubicBezTo>
                    <a:cubicBezTo>
                      <a:pt x="2046" y="906"/>
                      <a:pt x="2071" y="900"/>
                      <a:pt x="2095" y="892"/>
                    </a:cubicBezTo>
                    <a:close/>
                    <a:moveTo>
                      <a:pt x="1974" y="1"/>
                    </a:moveTo>
                    <a:cubicBezTo>
                      <a:pt x="1892" y="1"/>
                      <a:pt x="1806" y="6"/>
                      <a:pt x="1717" y="19"/>
                    </a:cubicBezTo>
                    <a:cubicBezTo>
                      <a:pt x="1531" y="44"/>
                      <a:pt x="1330" y="97"/>
                      <a:pt x="1124" y="189"/>
                    </a:cubicBezTo>
                    <a:cubicBezTo>
                      <a:pt x="1111" y="194"/>
                      <a:pt x="1099" y="202"/>
                      <a:pt x="1085" y="207"/>
                    </a:cubicBezTo>
                    <a:cubicBezTo>
                      <a:pt x="1073" y="213"/>
                      <a:pt x="1059" y="220"/>
                      <a:pt x="1046" y="225"/>
                    </a:cubicBezTo>
                    <a:cubicBezTo>
                      <a:pt x="1020" y="239"/>
                      <a:pt x="995" y="252"/>
                      <a:pt x="968" y="266"/>
                    </a:cubicBezTo>
                    <a:cubicBezTo>
                      <a:pt x="941" y="279"/>
                      <a:pt x="917" y="295"/>
                      <a:pt x="892" y="310"/>
                    </a:cubicBezTo>
                    <a:cubicBezTo>
                      <a:pt x="866" y="326"/>
                      <a:pt x="841" y="342"/>
                      <a:pt x="814" y="356"/>
                    </a:cubicBezTo>
                    <a:cubicBezTo>
                      <a:pt x="763" y="392"/>
                      <a:pt x="712" y="427"/>
                      <a:pt x="662" y="466"/>
                    </a:cubicBezTo>
                    <a:cubicBezTo>
                      <a:pt x="638" y="486"/>
                      <a:pt x="612" y="506"/>
                      <a:pt x="589" y="527"/>
                    </a:cubicBezTo>
                    <a:cubicBezTo>
                      <a:pt x="563" y="547"/>
                      <a:pt x="538" y="569"/>
                      <a:pt x="514" y="591"/>
                    </a:cubicBezTo>
                    <a:cubicBezTo>
                      <a:pt x="418" y="683"/>
                      <a:pt x="321" y="789"/>
                      <a:pt x="235" y="920"/>
                    </a:cubicBezTo>
                    <a:cubicBezTo>
                      <a:pt x="149" y="1052"/>
                      <a:pt x="73" y="1212"/>
                      <a:pt x="32" y="1396"/>
                    </a:cubicBezTo>
                    <a:cubicBezTo>
                      <a:pt x="11" y="1493"/>
                      <a:pt x="1" y="1595"/>
                      <a:pt x="5" y="1696"/>
                    </a:cubicBezTo>
                    <a:cubicBezTo>
                      <a:pt x="6" y="1746"/>
                      <a:pt x="12" y="1796"/>
                      <a:pt x="20" y="1848"/>
                    </a:cubicBezTo>
                    <a:cubicBezTo>
                      <a:pt x="25" y="1874"/>
                      <a:pt x="30" y="1900"/>
                      <a:pt x="35" y="1925"/>
                    </a:cubicBezTo>
                    <a:cubicBezTo>
                      <a:pt x="37" y="1939"/>
                      <a:pt x="42" y="1951"/>
                      <a:pt x="44" y="1965"/>
                    </a:cubicBezTo>
                    <a:lnTo>
                      <a:pt x="57" y="2007"/>
                    </a:lnTo>
                    <a:cubicBezTo>
                      <a:pt x="123" y="2229"/>
                      <a:pt x="259" y="2434"/>
                      <a:pt x="451" y="2573"/>
                    </a:cubicBezTo>
                    <a:cubicBezTo>
                      <a:pt x="529" y="2629"/>
                      <a:pt x="613" y="2674"/>
                      <a:pt x="704" y="2708"/>
                    </a:cubicBezTo>
                    <a:cubicBezTo>
                      <a:pt x="731" y="2718"/>
                      <a:pt x="762" y="2727"/>
                      <a:pt x="791" y="2737"/>
                    </a:cubicBezTo>
                    <a:cubicBezTo>
                      <a:pt x="821" y="2744"/>
                      <a:pt x="850" y="2751"/>
                      <a:pt x="881" y="2756"/>
                    </a:cubicBezTo>
                    <a:cubicBezTo>
                      <a:pt x="912" y="2761"/>
                      <a:pt x="941" y="2767"/>
                      <a:pt x="972" y="2770"/>
                    </a:cubicBezTo>
                    <a:cubicBezTo>
                      <a:pt x="1003" y="2772"/>
                      <a:pt x="1032" y="2775"/>
                      <a:pt x="1067" y="2777"/>
                    </a:cubicBezTo>
                    <a:lnTo>
                      <a:pt x="1111" y="2777"/>
                    </a:lnTo>
                    <a:lnTo>
                      <a:pt x="1153" y="2775"/>
                    </a:lnTo>
                    <a:cubicBezTo>
                      <a:pt x="1180" y="2773"/>
                      <a:pt x="1207" y="2771"/>
                      <a:pt x="1234" y="2769"/>
                    </a:cubicBezTo>
                    <a:cubicBezTo>
                      <a:pt x="1261" y="2766"/>
                      <a:pt x="1288" y="2760"/>
                      <a:pt x="1315" y="2756"/>
                    </a:cubicBezTo>
                    <a:cubicBezTo>
                      <a:pt x="1342" y="2751"/>
                      <a:pt x="1367" y="2745"/>
                      <a:pt x="1394" y="2739"/>
                    </a:cubicBezTo>
                    <a:cubicBezTo>
                      <a:pt x="1446" y="2726"/>
                      <a:pt x="1497" y="2710"/>
                      <a:pt x="1547" y="2689"/>
                    </a:cubicBezTo>
                    <a:cubicBezTo>
                      <a:pt x="1559" y="2684"/>
                      <a:pt x="1573" y="2680"/>
                      <a:pt x="1584" y="2674"/>
                    </a:cubicBezTo>
                    <a:lnTo>
                      <a:pt x="1620" y="2658"/>
                    </a:lnTo>
                    <a:cubicBezTo>
                      <a:pt x="1642" y="2648"/>
                      <a:pt x="1664" y="2637"/>
                      <a:pt x="1686" y="2625"/>
                    </a:cubicBezTo>
                    <a:cubicBezTo>
                      <a:pt x="1773" y="2579"/>
                      <a:pt x="1852" y="2525"/>
                      <a:pt x="1922" y="2470"/>
                    </a:cubicBezTo>
                    <a:cubicBezTo>
                      <a:pt x="2061" y="2359"/>
                      <a:pt x="2169" y="2239"/>
                      <a:pt x="2260" y="2126"/>
                    </a:cubicBezTo>
                    <a:cubicBezTo>
                      <a:pt x="2265" y="2118"/>
                      <a:pt x="2271" y="2110"/>
                      <a:pt x="2276" y="2104"/>
                    </a:cubicBezTo>
                    <a:lnTo>
                      <a:pt x="2276" y="2104"/>
                    </a:lnTo>
                    <a:cubicBezTo>
                      <a:pt x="2152" y="3325"/>
                      <a:pt x="2082" y="4173"/>
                      <a:pt x="2159" y="4186"/>
                    </a:cubicBezTo>
                    <a:cubicBezTo>
                      <a:pt x="2184" y="4190"/>
                      <a:pt x="2207" y="4192"/>
                      <a:pt x="2227" y="4192"/>
                    </a:cubicBezTo>
                    <a:cubicBezTo>
                      <a:pt x="2435" y="4192"/>
                      <a:pt x="2431" y="3993"/>
                      <a:pt x="2472" y="3781"/>
                    </a:cubicBezTo>
                    <a:cubicBezTo>
                      <a:pt x="2479" y="4002"/>
                      <a:pt x="2528" y="4178"/>
                      <a:pt x="2648" y="4197"/>
                    </a:cubicBezTo>
                    <a:cubicBezTo>
                      <a:pt x="2648" y="4197"/>
                      <a:pt x="2649" y="4197"/>
                      <a:pt x="2649" y="4197"/>
                    </a:cubicBezTo>
                    <a:cubicBezTo>
                      <a:pt x="2742" y="4197"/>
                      <a:pt x="2721" y="2043"/>
                      <a:pt x="2832" y="1348"/>
                    </a:cubicBezTo>
                    <a:cubicBezTo>
                      <a:pt x="2852" y="1224"/>
                      <a:pt x="2872" y="1103"/>
                      <a:pt x="2894" y="987"/>
                    </a:cubicBezTo>
                    <a:cubicBezTo>
                      <a:pt x="2989" y="725"/>
                      <a:pt x="3059" y="457"/>
                      <a:pt x="3103" y="194"/>
                    </a:cubicBezTo>
                    <a:lnTo>
                      <a:pt x="3061" y="192"/>
                    </a:lnTo>
                    <a:cubicBezTo>
                      <a:pt x="3065" y="183"/>
                      <a:pt x="3066" y="175"/>
                      <a:pt x="3068" y="166"/>
                    </a:cubicBezTo>
                    <a:lnTo>
                      <a:pt x="2524" y="54"/>
                    </a:lnTo>
                    <a:lnTo>
                      <a:pt x="2517" y="79"/>
                    </a:lnTo>
                    <a:lnTo>
                      <a:pt x="2481" y="73"/>
                    </a:lnTo>
                    <a:lnTo>
                      <a:pt x="2481" y="80"/>
                    </a:lnTo>
                    <a:cubicBezTo>
                      <a:pt x="2405" y="53"/>
                      <a:pt x="2316" y="31"/>
                      <a:pt x="2214" y="17"/>
                    </a:cubicBezTo>
                    <a:cubicBezTo>
                      <a:pt x="2140" y="7"/>
                      <a:pt x="2059" y="1"/>
                      <a:pt x="19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3"/>
              <p:cNvSpPr/>
              <p:nvPr/>
            </p:nvSpPr>
            <p:spPr>
              <a:xfrm>
                <a:off x="4199175" y="3727900"/>
                <a:ext cx="93425" cy="174875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6995" extrusionOk="0">
                    <a:moveTo>
                      <a:pt x="1707" y="4489"/>
                    </a:moveTo>
                    <a:cubicBezTo>
                      <a:pt x="1711" y="4489"/>
                      <a:pt x="1716" y="4489"/>
                      <a:pt x="1721" y="4489"/>
                    </a:cubicBezTo>
                    <a:cubicBezTo>
                      <a:pt x="1747" y="4490"/>
                      <a:pt x="1771" y="4493"/>
                      <a:pt x="1792" y="4498"/>
                    </a:cubicBezTo>
                    <a:cubicBezTo>
                      <a:pt x="1813" y="4503"/>
                      <a:pt x="1835" y="4512"/>
                      <a:pt x="1855" y="4523"/>
                    </a:cubicBezTo>
                    <a:cubicBezTo>
                      <a:pt x="1866" y="4530"/>
                      <a:pt x="1881" y="4539"/>
                      <a:pt x="1894" y="4548"/>
                    </a:cubicBezTo>
                    <a:cubicBezTo>
                      <a:pt x="1907" y="4558"/>
                      <a:pt x="1919" y="4567"/>
                      <a:pt x="1930" y="4579"/>
                    </a:cubicBezTo>
                    <a:cubicBezTo>
                      <a:pt x="1954" y="4602"/>
                      <a:pt x="1974" y="4626"/>
                      <a:pt x="1994" y="4653"/>
                    </a:cubicBezTo>
                    <a:cubicBezTo>
                      <a:pt x="2031" y="4707"/>
                      <a:pt x="2059" y="4771"/>
                      <a:pt x="2077" y="4834"/>
                    </a:cubicBezTo>
                    <a:cubicBezTo>
                      <a:pt x="2096" y="4899"/>
                      <a:pt x="2104" y="4964"/>
                      <a:pt x="2104" y="5024"/>
                    </a:cubicBezTo>
                    <a:cubicBezTo>
                      <a:pt x="2105" y="5086"/>
                      <a:pt x="2100" y="5143"/>
                      <a:pt x="2089" y="5193"/>
                    </a:cubicBezTo>
                    <a:cubicBezTo>
                      <a:pt x="2073" y="5271"/>
                      <a:pt x="2043" y="5355"/>
                      <a:pt x="2005" y="5435"/>
                    </a:cubicBezTo>
                    <a:cubicBezTo>
                      <a:pt x="1968" y="5513"/>
                      <a:pt x="1923" y="5591"/>
                      <a:pt x="1870" y="5664"/>
                    </a:cubicBezTo>
                    <a:cubicBezTo>
                      <a:pt x="1767" y="5812"/>
                      <a:pt x="1640" y="5947"/>
                      <a:pt x="1510" y="6077"/>
                    </a:cubicBezTo>
                    <a:lnTo>
                      <a:pt x="1462" y="6125"/>
                    </a:lnTo>
                    <a:cubicBezTo>
                      <a:pt x="1447" y="6141"/>
                      <a:pt x="1431" y="6156"/>
                      <a:pt x="1417" y="6168"/>
                    </a:cubicBezTo>
                    <a:cubicBezTo>
                      <a:pt x="1402" y="6182"/>
                      <a:pt x="1386" y="6197"/>
                      <a:pt x="1371" y="6209"/>
                    </a:cubicBezTo>
                    <a:cubicBezTo>
                      <a:pt x="1356" y="6222"/>
                      <a:pt x="1339" y="6235"/>
                      <a:pt x="1323" y="6247"/>
                    </a:cubicBezTo>
                    <a:cubicBezTo>
                      <a:pt x="1309" y="6259"/>
                      <a:pt x="1293" y="6270"/>
                      <a:pt x="1278" y="6281"/>
                    </a:cubicBezTo>
                    <a:lnTo>
                      <a:pt x="1256" y="6297"/>
                    </a:lnTo>
                    <a:lnTo>
                      <a:pt x="1232" y="6312"/>
                    </a:lnTo>
                    <a:lnTo>
                      <a:pt x="1209" y="6327"/>
                    </a:lnTo>
                    <a:cubicBezTo>
                      <a:pt x="1203" y="6332"/>
                      <a:pt x="1193" y="6337"/>
                      <a:pt x="1189" y="6338"/>
                    </a:cubicBezTo>
                    <a:cubicBezTo>
                      <a:pt x="1179" y="6344"/>
                      <a:pt x="1169" y="6349"/>
                      <a:pt x="1158" y="6353"/>
                    </a:cubicBezTo>
                    <a:cubicBezTo>
                      <a:pt x="1117" y="6371"/>
                      <a:pt x="1073" y="6385"/>
                      <a:pt x="1031" y="6387"/>
                    </a:cubicBezTo>
                    <a:cubicBezTo>
                      <a:pt x="1029" y="6387"/>
                      <a:pt x="1027" y="6387"/>
                      <a:pt x="1025" y="6387"/>
                    </a:cubicBezTo>
                    <a:cubicBezTo>
                      <a:pt x="984" y="6387"/>
                      <a:pt x="946" y="6377"/>
                      <a:pt x="914" y="6359"/>
                    </a:cubicBezTo>
                    <a:cubicBezTo>
                      <a:pt x="888" y="6342"/>
                      <a:pt x="866" y="6324"/>
                      <a:pt x="848" y="6301"/>
                    </a:cubicBezTo>
                    <a:cubicBezTo>
                      <a:pt x="831" y="6278"/>
                      <a:pt x="818" y="6252"/>
                      <a:pt x="811" y="6225"/>
                    </a:cubicBezTo>
                    <a:cubicBezTo>
                      <a:pt x="802" y="6199"/>
                      <a:pt x="797" y="6172"/>
                      <a:pt x="796" y="6146"/>
                    </a:cubicBezTo>
                    <a:cubicBezTo>
                      <a:pt x="796" y="6139"/>
                      <a:pt x="795" y="6133"/>
                      <a:pt x="795" y="6128"/>
                    </a:cubicBezTo>
                    <a:lnTo>
                      <a:pt x="795" y="6118"/>
                    </a:lnTo>
                    <a:lnTo>
                      <a:pt x="793" y="6102"/>
                    </a:lnTo>
                    <a:cubicBezTo>
                      <a:pt x="793" y="6079"/>
                      <a:pt x="792" y="6059"/>
                      <a:pt x="793" y="6036"/>
                    </a:cubicBezTo>
                    <a:cubicBezTo>
                      <a:pt x="793" y="6013"/>
                      <a:pt x="795" y="5990"/>
                      <a:pt x="796" y="5968"/>
                    </a:cubicBezTo>
                    <a:cubicBezTo>
                      <a:pt x="797" y="5945"/>
                      <a:pt x="800" y="5920"/>
                      <a:pt x="802" y="5898"/>
                    </a:cubicBezTo>
                    <a:cubicBezTo>
                      <a:pt x="805" y="5874"/>
                      <a:pt x="809" y="5850"/>
                      <a:pt x="812" y="5827"/>
                    </a:cubicBezTo>
                    <a:lnTo>
                      <a:pt x="818" y="5791"/>
                    </a:lnTo>
                    <a:lnTo>
                      <a:pt x="822" y="5774"/>
                    </a:lnTo>
                    <a:lnTo>
                      <a:pt x="826" y="5754"/>
                    </a:lnTo>
                    <a:cubicBezTo>
                      <a:pt x="847" y="5647"/>
                      <a:pt x="867" y="5543"/>
                      <a:pt x="887" y="5440"/>
                    </a:cubicBezTo>
                    <a:cubicBezTo>
                      <a:pt x="929" y="5249"/>
                      <a:pt x="976" y="5065"/>
                      <a:pt x="1026" y="4885"/>
                    </a:cubicBezTo>
                    <a:lnTo>
                      <a:pt x="1197" y="4760"/>
                    </a:lnTo>
                    <a:cubicBezTo>
                      <a:pt x="1258" y="4716"/>
                      <a:pt x="1317" y="4672"/>
                      <a:pt x="1377" y="4629"/>
                    </a:cubicBezTo>
                    <a:lnTo>
                      <a:pt x="1435" y="4665"/>
                    </a:lnTo>
                    <a:cubicBezTo>
                      <a:pt x="1433" y="4658"/>
                      <a:pt x="1433" y="4648"/>
                      <a:pt x="1435" y="4637"/>
                    </a:cubicBezTo>
                    <a:cubicBezTo>
                      <a:pt x="1438" y="4626"/>
                      <a:pt x="1444" y="4613"/>
                      <a:pt x="1453" y="4598"/>
                    </a:cubicBezTo>
                    <a:cubicBezTo>
                      <a:pt x="1474" y="4568"/>
                      <a:pt x="1516" y="4538"/>
                      <a:pt x="1565" y="4517"/>
                    </a:cubicBezTo>
                    <a:cubicBezTo>
                      <a:pt x="1610" y="4499"/>
                      <a:pt x="1660" y="4489"/>
                      <a:pt x="1707" y="4489"/>
                    </a:cubicBezTo>
                    <a:close/>
                    <a:moveTo>
                      <a:pt x="2814" y="1"/>
                    </a:moveTo>
                    <a:cubicBezTo>
                      <a:pt x="2742" y="1"/>
                      <a:pt x="2669" y="9"/>
                      <a:pt x="2596" y="27"/>
                    </a:cubicBezTo>
                    <a:cubicBezTo>
                      <a:pt x="2467" y="57"/>
                      <a:pt x="2345" y="120"/>
                      <a:pt x="2247" y="201"/>
                    </a:cubicBezTo>
                    <a:cubicBezTo>
                      <a:pt x="2235" y="211"/>
                      <a:pt x="2223" y="221"/>
                      <a:pt x="2211" y="232"/>
                    </a:cubicBezTo>
                    <a:cubicBezTo>
                      <a:pt x="2199" y="243"/>
                      <a:pt x="2188" y="254"/>
                      <a:pt x="2177" y="264"/>
                    </a:cubicBezTo>
                    <a:lnTo>
                      <a:pt x="2145" y="298"/>
                    </a:lnTo>
                    <a:cubicBezTo>
                      <a:pt x="2135" y="308"/>
                      <a:pt x="2127" y="320"/>
                      <a:pt x="2117" y="331"/>
                    </a:cubicBezTo>
                    <a:lnTo>
                      <a:pt x="2089" y="366"/>
                    </a:lnTo>
                    <a:lnTo>
                      <a:pt x="2075" y="384"/>
                    </a:lnTo>
                    <a:lnTo>
                      <a:pt x="2052" y="417"/>
                    </a:lnTo>
                    <a:cubicBezTo>
                      <a:pt x="2019" y="462"/>
                      <a:pt x="1985" y="506"/>
                      <a:pt x="1952" y="550"/>
                    </a:cubicBezTo>
                    <a:cubicBezTo>
                      <a:pt x="1919" y="596"/>
                      <a:pt x="1885" y="639"/>
                      <a:pt x="1854" y="686"/>
                    </a:cubicBezTo>
                    <a:cubicBezTo>
                      <a:pt x="1822" y="732"/>
                      <a:pt x="1791" y="779"/>
                      <a:pt x="1758" y="825"/>
                    </a:cubicBezTo>
                    <a:cubicBezTo>
                      <a:pt x="1726" y="872"/>
                      <a:pt x="1694" y="919"/>
                      <a:pt x="1663" y="967"/>
                    </a:cubicBezTo>
                    <a:cubicBezTo>
                      <a:pt x="1633" y="1015"/>
                      <a:pt x="1603" y="1064"/>
                      <a:pt x="1571" y="1110"/>
                    </a:cubicBezTo>
                    <a:cubicBezTo>
                      <a:pt x="1541" y="1158"/>
                      <a:pt x="1511" y="1207"/>
                      <a:pt x="1480" y="1255"/>
                    </a:cubicBezTo>
                    <a:cubicBezTo>
                      <a:pt x="1451" y="1305"/>
                      <a:pt x="1423" y="1355"/>
                      <a:pt x="1393" y="1404"/>
                    </a:cubicBezTo>
                    <a:cubicBezTo>
                      <a:pt x="1158" y="1806"/>
                      <a:pt x="952" y="2237"/>
                      <a:pt x="779" y="2684"/>
                    </a:cubicBezTo>
                    <a:cubicBezTo>
                      <a:pt x="628" y="2742"/>
                      <a:pt x="505" y="2782"/>
                      <a:pt x="405" y="2821"/>
                    </a:cubicBezTo>
                    <a:cubicBezTo>
                      <a:pt x="291" y="2865"/>
                      <a:pt x="206" y="2902"/>
                      <a:pt x="147" y="2947"/>
                    </a:cubicBezTo>
                    <a:cubicBezTo>
                      <a:pt x="27" y="3032"/>
                      <a:pt x="1" y="3143"/>
                      <a:pt x="1" y="3293"/>
                    </a:cubicBezTo>
                    <a:cubicBezTo>
                      <a:pt x="1" y="3337"/>
                      <a:pt x="47" y="3379"/>
                      <a:pt x="136" y="3416"/>
                    </a:cubicBezTo>
                    <a:cubicBezTo>
                      <a:pt x="221" y="3451"/>
                      <a:pt x="346" y="3476"/>
                      <a:pt x="507" y="3487"/>
                    </a:cubicBezTo>
                    <a:cubicBezTo>
                      <a:pt x="459" y="3650"/>
                      <a:pt x="416" y="3817"/>
                      <a:pt x="377" y="3983"/>
                    </a:cubicBezTo>
                    <a:cubicBezTo>
                      <a:pt x="268" y="4442"/>
                      <a:pt x="193" y="4906"/>
                      <a:pt x="147" y="5369"/>
                    </a:cubicBezTo>
                    <a:cubicBezTo>
                      <a:pt x="142" y="5427"/>
                      <a:pt x="137" y="5485"/>
                      <a:pt x="133" y="5543"/>
                    </a:cubicBezTo>
                    <a:lnTo>
                      <a:pt x="124" y="5629"/>
                    </a:lnTo>
                    <a:cubicBezTo>
                      <a:pt x="121" y="5658"/>
                      <a:pt x="119" y="5685"/>
                      <a:pt x="118" y="5718"/>
                    </a:cubicBezTo>
                    <a:cubicBezTo>
                      <a:pt x="109" y="5849"/>
                      <a:pt x="109" y="5980"/>
                      <a:pt x="126" y="6120"/>
                    </a:cubicBezTo>
                    <a:lnTo>
                      <a:pt x="133" y="6173"/>
                    </a:lnTo>
                    <a:lnTo>
                      <a:pt x="143" y="6232"/>
                    </a:lnTo>
                    <a:cubicBezTo>
                      <a:pt x="151" y="6277"/>
                      <a:pt x="163" y="6320"/>
                      <a:pt x="174" y="6363"/>
                    </a:cubicBezTo>
                    <a:cubicBezTo>
                      <a:pt x="180" y="6384"/>
                      <a:pt x="189" y="6405"/>
                      <a:pt x="195" y="6426"/>
                    </a:cubicBezTo>
                    <a:cubicBezTo>
                      <a:pt x="204" y="6448"/>
                      <a:pt x="209" y="6468"/>
                      <a:pt x="218" y="6489"/>
                    </a:cubicBezTo>
                    <a:cubicBezTo>
                      <a:pt x="228" y="6508"/>
                      <a:pt x="236" y="6528"/>
                      <a:pt x="245" y="6548"/>
                    </a:cubicBezTo>
                    <a:cubicBezTo>
                      <a:pt x="254" y="6567"/>
                      <a:pt x="267" y="6585"/>
                      <a:pt x="277" y="6604"/>
                    </a:cubicBezTo>
                    <a:cubicBezTo>
                      <a:pt x="363" y="6754"/>
                      <a:pt x="499" y="6868"/>
                      <a:pt x="651" y="6934"/>
                    </a:cubicBezTo>
                    <a:lnTo>
                      <a:pt x="703" y="6956"/>
                    </a:lnTo>
                    <a:cubicBezTo>
                      <a:pt x="721" y="6961"/>
                      <a:pt x="737" y="6968"/>
                      <a:pt x="754" y="6972"/>
                    </a:cubicBezTo>
                    <a:cubicBezTo>
                      <a:pt x="789" y="6978"/>
                      <a:pt x="823" y="6989"/>
                      <a:pt x="858" y="6990"/>
                    </a:cubicBezTo>
                    <a:lnTo>
                      <a:pt x="910" y="6995"/>
                    </a:lnTo>
                    <a:cubicBezTo>
                      <a:pt x="915" y="6995"/>
                      <a:pt x="921" y="6995"/>
                      <a:pt x="927" y="6995"/>
                    </a:cubicBezTo>
                    <a:cubicBezTo>
                      <a:pt x="939" y="6995"/>
                      <a:pt x="951" y="6995"/>
                      <a:pt x="962" y="6995"/>
                    </a:cubicBezTo>
                    <a:cubicBezTo>
                      <a:pt x="980" y="6993"/>
                      <a:pt x="997" y="6995"/>
                      <a:pt x="1015" y="6992"/>
                    </a:cubicBezTo>
                    <a:lnTo>
                      <a:pt x="1065" y="6985"/>
                    </a:lnTo>
                    <a:cubicBezTo>
                      <a:pt x="1203" y="6966"/>
                      <a:pt x="1333" y="6909"/>
                      <a:pt x="1448" y="6836"/>
                    </a:cubicBezTo>
                    <a:lnTo>
                      <a:pt x="1493" y="6808"/>
                    </a:lnTo>
                    <a:cubicBezTo>
                      <a:pt x="1504" y="6800"/>
                      <a:pt x="1516" y="6793"/>
                      <a:pt x="1526" y="6784"/>
                    </a:cubicBezTo>
                    <a:lnTo>
                      <a:pt x="1591" y="6736"/>
                    </a:lnTo>
                    <a:cubicBezTo>
                      <a:pt x="1611" y="6720"/>
                      <a:pt x="1631" y="6701"/>
                      <a:pt x="1651" y="6685"/>
                    </a:cubicBezTo>
                    <a:cubicBezTo>
                      <a:pt x="1670" y="6668"/>
                      <a:pt x="1689" y="6652"/>
                      <a:pt x="1708" y="6635"/>
                    </a:cubicBezTo>
                    <a:cubicBezTo>
                      <a:pt x="1743" y="6599"/>
                      <a:pt x="1779" y="6565"/>
                      <a:pt x="1812" y="6530"/>
                    </a:cubicBezTo>
                    <a:lnTo>
                      <a:pt x="1860" y="6478"/>
                    </a:lnTo>
                    <a:lnTo>
                      <a:pt x="1904" y="6428"/>
                    </a:lnTo>
                    <a:cubicBezTo>
                      <a:pt x="2039" y="6276"/>
                      <a:pt x="2173" y="6116"/>
                      <a:pt x="2289" y="5936"/>
                    </a:cubicBezTo>
                    <a:cubicBezTo>
                      <a:pt x="2347" y="5846"/>
                      <a:pt x="2399" y="5752"/>
                      <a:pt x="2444" y="5651"/>
                    </a:cubicBezTo>
                    <a:cubicBezTo>
                      <a:pt x="2454" y="5625"/>
                      <a:pt x="2465" y="5599"/>
                      <a:pt x="2474" y="5573"/>
                    </a:cubicBezTo>
                    <a:cubicBezTo>
                      <a:pt x="2483" y="5549"/>
                      <a:pt x="2493" y="5522"/>
                      <a:pt x="2503" y="5496"/>
                    </a:cubicBezTo>
                    <a:cubicBezTo>
                      <a:pt x="2510" y="5469"/>
                      <a:pt x="2519" y="5443"/>
                      <a:pt x="2526" y="5416"/>
                    </a:cubicBezTo>
                    <a:cubicBezTo>
                      <a:pt x="2533" y="5389"/>
                      <a:pt x="2540" y="5362"/>
                      <a:pt x="2547" y="5334"/>
                    </a:cubicBezTo>
                    <a:cubicBezTo>
                      <a:pt x="2592" y="5110"/>
                      <a:pt x="2584" y="4885"/>
                      <a:pt x="2520" y="4672"/>
                    </a:cubicBezTo>
                    <a:cubicBezTo>
                      <a:pt x="2488" y="4566"/>
                      <a:pt x="2439" y="4463"/>
                      <a:pt x="2374" y="4368"/>
                    </a:cubicBezTo>
                    <a:cubicBezTo>
                      <a:pt x="2307" y="4275"/>
                      <a:pt x="2227" y="4192"/>
                      <a:pt x="2130" y="4127"/>
                    </a:cubicBezTo>
                    <a:cubicBezTo>
                      <a:pt x="2118" y="4120"/>
                      <a:pt x="2106" y="4113"/>
                      <a:pt x="2095" y="4105"/>
                    </a:cubicBezTo>
                    <a:cubicBezTo>
                      <a:pt x="3038" y="3410"/>
                      <a:pt x="3611" y="2965"/>
                      <a:pt x="3580" y="2919"/>
                    </a:cubicBezTo>
                    <a:cubicBezTo>
                      <a:pt x="3536" y="2853"/>
                      <a:pt x="3481" y="2826"/>
                      <a:pt x="3417" y="2826"/>
                    </a:cubicBezTo>
                    <a:cubicBezTo>
                      <a:pt x="3255" y="2826"/>
                      <a:pt x="3035" y="2999"/>
                      <a:pt x="2780" y="3165"/>
                    </a:cubicBezTo>
                    <a:cubicBezTo>
                      <a:pt x="3079" y="2912"/>
                      <a:pt x="3282" y="2686"/>
                      <a:pt x="3213" y="2584"/>
                    </a:cubicBezTo>
                    <a:cubicBezTo>
                      <a:pt x="3212" y="2582"/>
                      <a:pt x="3210" y="2582"/>
                      <a:pt x="3208" y="2582"/>
                    </a:cubicBezTo>
                    <a:cubicBezTo>
                      <a:pt x="3131" y="2582"/>
                      <a:pt x="2261" y="3269"/>
                      <a:pt x="1313" y="4012"/>
                    </a:cubicBezTo>
                    <a:cubicBezTo>
                      <a:pt x="1407" y="3765"/>
                      <a:pt x="1505" y="3530"/>
                      <a:pt x="1607" y="3308"/>
                    </a:cubicBezTo>
                    <a:cubicBezTo>
                      <a:pt x="1736" y="3260"/>
                      <a:pt x="1870" y="3202"/>
                      <a:pt x="2005" y="3132"/>
                    </a:cubicBezTo>
                    <a:cubicBezTo>
                      <a:pt x="2149" y="3053"/>
                      <a:pt x="2299" y="2966"/>
                      <a:pt x="2442" y="2858"/>
                    </a:cubicBezTo>
                    <a:cubicBezTo>
                      <a:pt x="2461" y="2844"/>
                      <a:pt x="2478" y="2831"/>
                      <a:pt x="2497" y="2817"/>
                    </a:cubicBezTo>
                    <a:cubicBezTo>
                      <a:pt x="2516" y="2804"/>
                      <a:pt x="2533" y="2789"/>
                      <a:pt x="2551" y="2774"/>
                    </a:cubicBezTo>
                    <a:cubicBezTo>
                      <a:pt x="2587" y="2745"/>
                      <a:pt x="2623" y="2717"/>
                      <a:pt x="2659" y="2686"/>
                    </a:cubicBezTo>
                    <a:cubicBezTo>
                      <a:pt x="2728" y="2622"/>
                      <a:pt x="2800" y="2558"/>
                      <a:pt x="2868" y="2488"/>
                    </a:cubicBezTo>
                    <a:cubicBezTo>
                      <a:pt x="3142" y="2208"/>
                      <a:pt x="3386" y="1861"/>
                      <a:pt x="3568" y="1459"/>
                    </a:cubicBezTo>
                    <a:cubicBezTo>
                      <a:pt x="3591" y="1410"/>
                      <a:pt x="3612" y="1359"/>
                      <a:pt x="3634" y="1306"/>
                    </a:cubicBezTo>
                    <a:cubicBezTo>
                      <a:pt x="3645" y="1281"/>
                      <a:pt x="3654" y="1254"/>
                      <a:pt x="3665" y="1228"/>
                    </a:cubicBezTo>
                    <a:lnTo>
                      <a:pt x="3674" y="1209"/>
                    </a:lnTo>
                    <a:lnTo>
                      <a:pt x="3686" y="1171"/>
                    </a:lnTo>
                    <a:cubicBezTo>
                      <a:pt x="3693" y="1145"/>
                      <a:pt x="3702" y="1120"/>
                      <a:pt x="3707" y="1092"/>
                    </a:cubicBezTo>
                    <a:cubicBezTo>
                      <a:pt x="3731" y="981"/>
                      <a:pt x="3736" y="856"/>
                      <a:pt x="3712" y="733"/>
                    </a:cubicBezTo>
                    <a:cubicBezTo>
                      <a:pt x="3690" y="609"/>
                      <a:pt x="3637" y="491"/>
                      <a:pt x="3566" y="392"/>
                    </a:cubicBezTo>
                    <a:cubicBezTo>
                      <a:pt x="3423" y="191"/>
                      <a:pt x="3217" y="61"/>
                      <a:pt x="2977" y="16"/>
                    </a:cubicBezTo>
                    <a:cubicBezTo>
                      <a:pt x="2924" y="6"/>
                      <a:pt x="2869" y="1"/>
                      <a:pt x="28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1" name="Google Shape;281;p13"/>
          <p:cNvSpPr/>
          <p:nvPr/>
        </p:nvSpPr>
        <p:spPr>
          <a:xfrm rot="10800000">
            <a:off x="7476300" y="-75"/>
            <a:ext cx="1667700" cy="16677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3"/>
          <p:cNvSpPr/>
          <p:nvPr/>
        </p:nvSpPr>
        <p:spPr>
          <a:xfrm>
            <a:off x="0" y="3413725"/>
            <a:ext cx="1754100" cy="17541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18"/>
          <p:cNvPicPr preferRelativeResize="0"/>
          <p:nvPr/>
        </p:nvPicPr>
        <p:blipFill rotWithShape="1">
          <a:blip r:embed="rId2">
            <a:alphaModFix/>
          </a:blip>
          <a:srcRect b="15604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18"/>
          <p:cNvPicPr preferRelativeResize="0"/>
          <p:nvPr/>
        </p:nvPicPr>
        <p:blipFill>
          <a:blip r:embed="rId3">
            <a:alphaModFix amt="14000"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1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18"/>
          <p:cNvSpPr txBox="1">
            <a:spLocks noGrp="1"/>
          </p:cNvSpPr>
          <p:nvPr>
            <p:ph type="subTitle" idx="1"/>
          </p:nvPr>
        </p:nvSpPr>
        <p:spPr>
          <a:xfrm>
            <a:off x="4900688" y="2861612"/>
            <a:ext cx="2346000" cy="8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18"/>
          <p:cNvSpPr txBox="1">
            <a:spLocks noGrp="1"/>
          </p:cNvSpPr>
          <p:nvPr>
            <p:ph type="subTitle" idx="2"/>
          </p:nvPr>
        </p:nvSpPr>
        <p:spPr>
          <a:xfrm>
            <a:off x="1897300" y="2861612"/>
            <a:ext cx="2346000" cy="8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18"/>
          <p:cNvSpPr txBox="1">
            <a:spLocks noGrp="1"/>
          </p:cNvSpPr>
          <p:nvPr>
            <p:ph type="subTitle" idx="3"/>
          </p:nvPr>
        </p:nvSpPr>
        <p:spPr>
          <a:xfrm>
            <a:off x="1897300" y="2373988"/>
            <a:ext cx="2346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dk1"/>
                </a:solidFill>
                <a:highlight>
                  <a:schemeClr val="accent2"/>
                </a:highlight>
                <a:latin typeface="Titan One"/>
                <a:ea typeface="Titan One"/>
                <a:cs typeface="Titan One"/>
                <a:sym typeface="Tita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highlight>
                  <a:schemeClr val="accent2"/>
                </a:highlight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highlight>
                  <a:schemeClr val="accent2"/>
                </a:highlight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highlight>
                  <a:schemeClr val="accent2"/>
                </a:highlight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highlight>
                  <a:schemeClr val="accent2"/>
                </a:highlight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highlight>
                  <a:schemeClr val="accent2"/>
                </a:highlight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highlight>
                  <a:schemeClr val="accent2"/>
                </a:highlight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highlight>
                  <a:schemeClr val="accent2"/>
                </a:highlight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highlight>
                  <a:schemeClr val="accent2"/>
                </a:highlight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88" name="Google Shape;388;p18"/>
          <p:cNvSpPr txBox="1">
            <a:spLocks noGrp="1"/>
          </p:cNvSpPr>
          <p:nvPr>
            <p:ph type="subTitle" idx="4"/>
          </p:nvPr>
        </p:nvSpPr>
        <p:spPr>
          <a:xfrm>
            <a:off x="4900689" y="2373988"/>
            <a:ext cx="2346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dk1"/>
                </a:solidFill>
                <a:highlight>
                  <a:schemeClr val="accent2"/>
                </a:highlight>
                <a:latin typeface="Titan One"/>
                <a:ea typeface="Titan One"/>
                <a:cs typeface="Titan One"/>
                <a:sym typeface="Titan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highlight>
                  <a:schemeClr val="accent2"/>
                </a:highlight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highlight>
                  <a:schemeClr val="accent2"/>
                </a:highlight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highlight>
                  <a:schemeClr val="accent2"/>
                </a:highlight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highlight>
                  <a:schemeClr val="accent2"/>
                </a:highlight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highlight>
                  <a:schemeClr val="accent2"/>
                </a:highlight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highlight>
                  <a:schemeClr val="accent2"/>
                </a:highlight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highlight>
                  <a:schemeClr val="accent2"/>
                </a:highlight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highlight>
                  <a:schemeClr val="accent2"/>
                </a:highlight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389" name="Google Shape;389;p18"/>
          <p:cNvGrpSpPr/>
          <p:nvPr/>
        </p:nvGrpSpPr>
        <p:grpSpPr>
          <a:xfrm>
            <a:off x="330996" y="3654761"/>
            <a:ext cx="719495" cy="256171"/>
            <a:chOff x="4297850" y="2554600"/>
            <a:chExt cx="397775" cy="141625"/>
          </a:xfrm>
        </p:grpSpPr>
        <p:sp>
          <p:nvSpPr>
            <p:cNvPr id="390" name="Google Shape;390;p18"/>
            <p:cNvSpPr/>
            <p:nvPr/>
          </p:nvSpPr>
          <p:spPr>
            <a:xfrm>
              <a:off x="4297850" y="2555200"/>
              <a:ext cx="69725" cy="124625"/>
            </a:xfrm>
            <a:custGeom>
              <a:avLst/>
              <a:gdLst/>
              <a:ahLst/>
              <a:cxnLst/>
              <a:rect l="l" t="t" r="r" b="b"/>
              <a:pathLst>
                <a:path w="2789" h="4985" extrusionOk="0">
                  <a:moveTo>
                    <a:pt x="2284" y="3746"/>
                  </a:moveTo>
                  <a:cubicBezTo>
                    <a:pt x="2284" y="3751"/>
                    <a:pt x="2284" y="3755"/>
                    <a:pt x="2286" y="3758"/>
                  </a:cubicBezTo>
                  <a:cubicBezTo>
                    <a:pt x="2275" y="3766"/>
                    <a:pt x="2266" y="3772"/>
                    <a:pt x="2257" y="3778"/>
                  </a:cubicBezTo>
                  <a:lnTo>
                    <a:pt x="2284" y="3746"/>
                  </a:lnTo>
                  <a:close/>
                  <a:moveTo>
                    <a:pt x="1615" y="2533"/>
                  </a:moveTo>
                  <a:cubicBezTo>
                    <a:pt x="1644" y="2536"/>
                    <a:pt x="1671" y="2538"/>
                    <a:pt x="1696" y="2542"/>
                  </a:cubicBezTo>
                  <a:cubicBezTo>
                    <a:pt x="1800" y="2558"/>
                    <a:pt x="1886" y="2591"/>
                    <a:pt x="1950" y="2625"/>
                  </a:cubicBezTo>
                  <a:cubicBezTo>
                    <a:pt x="2015" y="2659"/>
                    <a:pt x="2063" y="2692"/>
                    <a:pt x="2099" y="2720"/>
                  </a:cubicBezTo>
                  <a:cubicBezTo>
                    <a:pt x="2136" y="2748"/>
                    <a:pt x="2165" y="2772"/>
                    <a:pt x="2193" y="2788"/>
                  </a:cubicBezTo>
                  <a:lnTo>
                    <a:pt x="2201" y="2791"/>
                  </a:lnTo>
                  <a:cubicBezTo>
                    <a:pt x="2224" y="2974"/>
                    <a:pt x="2244" y="3155"/>
                    <a:pt x="2254" y="3328"/>
                  </a:cubicBezTo>
                  <a:cubicBezTo>
                    <a:pt x="2260" y="3413"/>
                    <a:pt x="2265" y="3498"/>
                    <a:pt x="2271" y="3580"/>
                  </a:cubicBezTo>
                  <a:cubicBezTo>
                    <a:pt x="2248" y="3599"/>
                    <a:pt x="2220" y="3624"/>
                    <a:pt x="2188" y="3655"/>
                  </a:cubicBezTo>
                  <a:cubicBezTo>
                    <a:pt x="2107" y="3731"/>
                    <a:pt x="1998" y="3836"/>
                    <a:pt x="1869" y="3932"/>
                  </a:cubicBezTo>
                  <a:cubicBezTo>
                    <a:pt x="1804" y="3980"/>
                    <a:pt x="1736" y="4026"/>
                    <a:pt x="1665" y="4064"/>
                  </a:cubicBezTo>
                  <a:cubicBezTo>
                    <a:pt x="1594" y="4103"/>
                    <a:pt x="1521" y="4136"/>
                    <a:pt x="1448" y="4161"/>
                  </a:cubicBezTo>
                  <a:cubicBezTo>
                    <a:pt x="1335" y="4200"/>
                    <a:pt x="1226" y="4216"/>
                    <a:pt x="1143" y="4216"/>
                  </a:cubicBezTo>
                  <a:cubicBezTo>
                    <a:pt x="1120" y="4216"/>
                    <a:pt x="1099" y="4215"/>
                    <a:pt x="1080" y="4212"/>
                  </a:cubicBezTo>
                  <a:cubicBezTo>
                    <a:pt x="1030" y="4206"/>
                    <a:pt x="980" y="4197"/>
                    <a:pt x="934" y="4182"/>
                  </a:cubicBezTo>
                  <a:cubicBezTo>
                    <a:pt x="921" y="4180"/>
                    <a:pt x="911" y="4176"/>
                    <a:pt x="899" y="4172"/>
                  </a:cubicBezTo>
                  <a:cubicBezTo>
                    <a:pt x="888" y="4168"/>
                    <a:pt x="876" y="4164"/>
                    <a:pt x="865" y="4160"/>
                  </a:cubicBezTo>
                  <a:cubicBezTo>
                    <a:pt x="844" y="4150"/>
                    <a:pt x="822" y="4143"/>
                    <a:pt x="802" y="4131"/>
                  </a:cubicBezTo>
                  <a:cubicBezTo>
                    <a:pt x="760" y="4110"/>
                    <a:pt x="723" y="4084"/>
                    <a:pt x="688" y="4056"/>
                  </a:cubicBezTo>
                  <a:cubicBezTo>
                    <a:pt x="671" y="4041"/>
                    <a:pt x="653" y="4027"/>
                    <a:pt x="638" y="4010"/>
                  </a:cubicBezTo>
                  <a:cubicBezTo>
                    <a:pt x="630" y="4003"/>
                    <a:pt x="622" y="3995"/>
                    <a:pt x="615" y="3988"/>
                  </a:cubicBezTo>
                  <a:cubicBezTo>
                    <a:pt x="609" y="3980"/>
                    <a:pt x="600" y="3972"/>
                    <a:pt x="594" y="3964"/>
                  </a:cubicBezTo>
                  <a:lnTo>
                    <a:pt x="573" y="3940"/>
                  </a:lnTo>
                  <a:cubicBezTo>
                    <a:pt x="567" y="3931"/>
                    <a:pt x="561" y="3923"/>
                    <a:pt x="555" y="3914"/>
                  </a:cubicBezTo>
                  <a:cubicBezTo>
                    <a:pt x="550" y="3906"/>
                    <a:pt x="544" y="3897"/>
                    <a:pt x="538" y="3889"/>
                  </a:cubicBezTo>
                  <a:lnTo>
                    <a:pt x="529" y="3875"/>
                  </a:lnTo>
                  <a:lnTo>
                    <a:pt x="523" y="3862"/>
                  </a:lnTo>
                  <a:cubicBezTo>
                    <a:pt x="517" y="3853"/>
                    <a:pt x="513" y="3844"/>
                    <a:pt x="508" y="3835"/>
                  </a:cubicBezTo>
                  <a:cubicBezTo>
                    <a:pt x="503" y="3826"/>
                    <a:pt x="500" y="3817"/>
                    <a:pt x="496" y="3809"/>
                  </a:cubicBezTo>
                  <a:cubicBezTo>
                    <a:pt x="486" y="3790"/>
                    <a:pt x="482" y="3772"/>
                    <a:pt x="475" y="3755"/>
                  </a:cubicBezTo>
                  <a:cubicBezTo>
                    <a:pt x="471" y="3746"/>
                    <a:pt x="470" y="3737"/>
                    <a:pt x="468" y="3728"/>
                  </a:cubicBezTo>
                  <a:cubicBezTo>
                    <a:pt x="465" y="3718"/>
                    <a:pt x="463" y="3710"/>
                    <a:pt x="460" y="3701"/>
                  </a:cubicBezTo>
                  <a:cubicBezTo>
                    <a:pt x="459" y="3691"/>
                    <a:pt x="458" y="3683"/>
                    <a:pt x="457" y="3674"/>
                  </a:cubicBezTo>
                  <a:lnTo>
                    <a:pt x="454" y="3660"/>
                  </a:lnTo>
                  <a:lnTo>
                    <a:pt x="453" y="3647"/>
                  </a:lnTo>
                  <a:cubicBezTo>
                    <a:pt x="452" y="3639"/>
                    <a:pt x="452" y="3629"/>
                    <a:pt x="450" y="3622"/>
                  </a:cubicBezTo>
                  <a:lnTo>
                    <a:pt x="450" y="3596"/>
                  </a:lnTo>
                  <a:lnTo>
                    <a:pt x="450" y="3572"/>
                  </a:lnTo>
                  <a:cubicBezTo>
                    <a:pt x="452" y="3564"/>
                    <a:pt x="452" y="3556"/>
                    <a:pt x="453" y="3546"/>
                  </a:cubicBezTo>
                  <a:cubicBezTo>
                    <a:pt x="469" y="3414"/>
                    <a:pt x="533" y="3293"/>
                    <a:pt x="611" y="3182"/>
                  </a:cubicBezTo>
                  <a:cubicBezTo>
                    <a:pt x="652" y="3127"/>
                    <a:pt x="694" y="3074"/>
                    <a:pt x="738" y="3024"/>
                  </a:cubicBezTo>
                  <a:cubicBezTo>
                    <a:pt x="743" y="3017"/>
                    <a:pt x="748" y="3011"/>
                    <a:pt x="754" y="3005"/>
                  </a:cubicBezTo>
                  <a:cubicBezTo>
                    <a:pt x="759" y="3000"/>
                    <a:pt x="764" y="2993"/>
                    <a:pt x="770" y="2988"/>
                  </a:cubicBezTo>
                  <a:cubicBezTo>
                    <a:pt x="781" y="2976"/>
                    <a:pt x="791" y="2963"/>
                    <a:pt x="802" y="2952"/>
                  </a:cubicBezTo>
                  <a:cubicBezTo>
                    <a:pt x="825" y="2930"/>
                    <a:pt x="845" y="2907"/>
                    <a:pt x="866" y="2886"/>
                  </a:cubicBezTo>
                  <a:cubicBezTo>
                    <a:pt x="944" y="2807"/>
                    <a:pt x="1023" y="2743"/>
                    <a:pt x="1102" y="2693"/>
                  </a:cubicBezTo>
                  <a:cubicBezTo>
                    <a:pt x="1179" y="2644"/>
                    <a:pt x="1255" y="2606"/>
                    <a:pt x="1328" y="2582"/>
                  </a:cubicBezTo>
                  <a:cubicBezTo>
                    <a:pt x="1400" y="2557"/>
                    <a:pt x="1469" y="2543"/>
                    <a:pt x="1531" y="2537"/>
                  </a:cubicBezTo>
                  <a:cubicBezTo>
                    <a:pt x="1559" y="2533"/>
                    <a:pt x="1588" y="2533"/>
                    <a:pt x="1615" y="2533"/>
                  </a:cubicBezTo>
                  <a:close/>
                  <a:moveTo>
                    <a:pt x="2440" y="0"/>
                  </a:moveTo>
                  <a:cubicBezTo>
                    <a:pt x="2236" y="0"/>
                    <a:pt x="2108" y="754"/>
                    <a:pt x="2104" y="1666"/>
                  </a:cubicBezTo>
                  <a:cubicBezTo>
                    <a:pt x="2104" y="1801"/>
                    <a:pt x="2112" y="1939"/>
                    <a:pt x="2123" y="2079"/>
                  </a:cubicBezTo>
                  <a:cubicBezTo>
                    <a:pt x="2052" y="2037"/>
                    <a:pt x="1973" y="2002"/>
                    <a:pt x="1886" y="1974"/>
                  </a:cubicBezTo>
                  <a:cubicBezTo>
                    <a:pt x="1781" y="1942"/>
                    <a:pt x="1664" y="1923"/>
                    <a:pt x="1541" y="1923"/>
                  </a:cubicBezTo>
                  <a:cubicBezTo>
                    <a:pt x="1509" y="1923"/>
                    <a:pt x="1478" y="1924"/>
                    <a:pt x="1445" y="1926"/>
                  </a:cubicBezTo>
                  <a:cubicBezTo>
                    <a:pt x="1291" y="1940"/>
                    <a:pt x="1134" y="1982"/>
                    <a:pt x="985" y="2049"/>
                  </a:cubicBezTo>
                  <a:cubicBezTo>
                    <a:pt x="836" y="2118"/>
                    <a:pt x="698" y="2209"/>
                    <a:pt x="572" y="2317"/>
                  </a:cubicBezTo>
                  <a:cubicBezTo>
                    <a:pt x="498" y="2381"/>
                    <a:pt x="432" y="2452"/>
                    <a:pt x="371" y="2527"/>
                  </a:cubicBezTo>
                  <a:cubicBezTo>
                    <a:pt x="356" y="2546"/>
                    <a:pt x="340" y="2565"/>
                    <a:pt x="326" y="2585"/>
                  </a:cubicBezTo>
                  <a:cubicBezTo>
                    <a:pt x="312" y="2605"/>
                    <a:pt x="298" y="2624"/>
                    <a:pt x="283" y="2644"/>
                  </a:cubicBezTo>
                  <a:cubicBezTo>
                    <a:pt x="256" y="2684"/>
                    <a:pt x="229" y="2726"/>
                    <a:pt x="206" y="2768"/>
                  </a:cubicBezTo>
                  <a:cubicBezTo>
                    <a:pt x="156" y="2854"/>
                    <a:pt x="111" y="2945"/>
                    <a:pt x="77" y="3044"/>
                  </a:cubicBezTo>
                  <a:cubicBezTo>
                    <a:pt x="60" y="3094"/>
                    <a:pt x="45" y="3145"/>
                    <a:pt x="31" y="3198"/>
                  </a:cubicBezTo>
                  <a:cubicBezTo>
                    <a:pt x="19" y="3252"/>
                    <a:pt x="9" y="3306"/>
                    <a:pt x="6" y="3363"/>
                  </a:cubicBezTo>
                  <a:cubicBezTo>
                    <a:pt x="2" y="3419"/>
                    <a:pt x="1" y="3476"/>
                    <a:pt x="6" y="3532"/>
                  </a:cubicBezTo>
                  <a:lnTo>
                    <a:pt x="7" y="3554"/>
                  </a:lnTo>
                  <a:lnTo>
                    <a:pt x="10" y="3575"/>
                  </a:lnTo>
                  <a:cubicBezTo>
                    <a:pt x="11" y="3590"/>
                    <a:pt x="14" y="3604"/>
                    <a:pt x="16" y="3618"/>
                  </a:cubicBezTo>
                  <a:cubicBezTo>
                    <a:pt x="21" y="3647"/>
                    <a:pt x="26" y="3675"/>
                    <a:pt x="34" y="3703"/>
                  </a:cubicBezTo>
                  <a:cubicBezTo>
                    <a:pt x="64" y="3814"/>
                    <a:pt x="113" y="3914"/>
                    <a:pt x="175" y="4002"/>
                  </a:cubicBezTo>
                  <a:cubicBezTo>
                    <a:pt x="236" y="4089"/>
                    <a:pt x="308" y="4164"/>
                    <a:pt x="386" y="4227"/>
                  </a:cubicBezTo>
                  <a:cubicBezTo>
                    <a:pt x="464" y="4290"/>
                    <a:pt x="547" y="4341"/>
                    <a:pt x="634" y="4383"/>
                  </a:cubicBezTo>
                  <a:lnTo>
                    <a:pt x="690" y="4407"/>
                  </a:lnTo>
                  <a:cubicBezTo>
                    <a:pt x="710" y="4415"/>
                    <a:pt x="730" y="4421"/>
                    <a:pt x="748" y="4428"/>
                  </a:cubicBezTo>
                  <a:cubicBezTo>
                    <a:pt x="768" y="4435"/>
                    <a:pt x="786" y="4440"/>
                    <a:pt x="806" y="4446"/>
                  </a:cubicBezTo>
                  <a:lnTo>
                    <a:pt x="834" y="4454"/>
                  </a:lnTo>
                  <a:lnTo>
                    <a:pt x="862" y="4461"/>
                  </a:lnTo>
                  <a:cubicBezTo>
                    <a:pt x="940" y="4478"/>
                    <a:pt x="1015" y="4487"/>
                    <a:pt x="1088" y="4489"/>
                  </a:cubicBezTo>
                  <a:cubicBezTo>
                    <a:pt x="1105" y="4489"/>
                    <a:pt x="1122" y="4490"/>
                    <a:pt x="1138" y="4490"/>
                  </a:cubicBezTo>
                  <a:cubicBezTo>
                    <a:pt x="1194" y="4490"/>
                    <a:pt x="1249" y="4486"/>
                    <a:pt x="1302" y="4480"/>
                  </a:cubicBezTo>
                  <a:cubicBezTo>
                    <a:pt x="1370" y="4471"/>
                    <a:pt x="1436" y="4458"/>
                    <a:pt x="1500" y="4442"/>
                  </a:cubicBezTo>
                  <a:cubicBezTo>
                    <a:pt x="1626" y="4410"/>
                    <a:pt x="1741" y="4364"/>
                    <a:pt x="1843" y="4313"/>
                  </a:cubicBezTo>
                  <a:cubicBezTo>
                    <a:pt x="1943" y="4262"/>
                    <a:pt x="2032" y="4207"/>
                    <a:pt x="2109" y="4153"/>
                  </a:cubicBezTo>
                  <a:cubicBezTo>
                    <a:pt x="2185" y="4101"/>
                    <a:pt x="2249" y="4050"/>
                    <a:pt x="2305" y="4003"/>
                  </a:cubicBezTo>
                  <a:cubicBezTo>
                    <a:pt x="2344" y="4582"/>
                    <a:pt x="2380" y="4985"/>
                    <a:pt x="2425" y="4985"/>
                  </a:cubicBezTo>
                  <a:cubicBezTo>
                    <a:pt x="2587" y="4985"/>
                    <a:pt x="2563" y="4888"/>
                    <a:pt x="2568" y="4776"/>
                  </a:cubicBezTo>
                  <a:lnTo>
                    <a:pt x="2568" y="4776"/>
                  </a:lnTo>
                  <a:cubicBezTo>
                    <a:pt x="2592" y="4877"/>
                    <a:pt x="2635" y="4954"/>
                    <a:pt x="2706" y="4955"/>
                  </a:cubicBezTo>
                  <a:cubicBezTo>
                    <a:pt x="2761" y="4955"/>
                    <a:pt x="2554" y="3965"/>
                    <a:pt x="2555" y="3638"/>
                  </a:cubicBezTo>
                  <a:cubicBezTo>
                    <a:pt x="2558" y="2886"/>
                    <a:pt x="2709" y="2290"/>
                    <a:pt x="2725" y="1816"/>
                  </a:cubicBezTo>
                  <a:cubicBezTo>
                    <a:pt x="2779" y="102"/>
                    <a:pt x="2788" y="1"/>
                    <a:pt x="2441" y="0"/>
                  </a:cubicBezTo>
                  <a:cubicBezTo>
                    <a:pt x="2441" y="0"/>
                    <a:pt x="2441" y="0"/>
                    <a:pt x="2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4384125" y="2602200"/>
              <a:ext cx="59700" cy="20975"/>
            </a:xfrm>
            <a:custGeom>
              <a:avLst/>
              <a:gdLst/>
              <a:ahLst/>
              <a:cxnLst/>
              <a:rect l="l" t="t" r="r" b="b"/>
              <a:pathLst>
                <a:path w="2388" h="839" extrusionOk="0">
                  <a:moveTo>
                    <a:pt x="2318" y="0"/>
                  </a:moveTo>
                  <a:cubicBezTo>
                    <a:pt x="2242" y="0"/>
                    <a:pt x="1854" y="220"/>
                    <a:pt x="1710" y="238"/>
                  </a:cubicBezTo>
                  <a:cubicBezTo>
                    <a:pt x="1651" y="245"/>
                    <a:pt x="1594" y="247"/>
                    <a:pt x="1538" y="247"/>
                  </a:cubicBezTo>
                  <a:cubicBezTo>
                    <a:pt x="1266" y="247"/>
                    <a:pt x="1032" y="180"/>
                    <a:pt x="844" y="180"/>
                  </a:cubicBezTo>
                  <a:cubicBezTo>
                    <a:pt x="831" y="180"/>
                    <a:pt x="818" y="180"/>
                    <a:pt x="806" y="181"/>
                  </a:cubicBezTo>
                  <a:cubicBezTo>
                    <a:pt x="314" y="208"/>
                    <a:pt x="94" y="218"/>
                    <a:pt x="3" y="292"/>
                  </a:cubicBezTo>
                  <a:lnTo>
                    <a:pt x="31" y="449"/>
                  </a:lnTo>
                  <a:cubicBezTo>
                    <a:pt x="22" y="443"/>
                    <a:pt x="11" y="437"/>
                    <a:pt x="0" y="431"/>
                  </a:cubicBezTo>
                  <a:lnTo>
                    <a:pt x="0" y="431"/>
                  </a:lnTo>
                  <a:lnTo>
                    <a:pt x="52" y="709"/>
                  </a:lnTo>
                  <a:cubicBezTo>
                    <a:pt x="61" y="716"/>
                    <a:pt x="72" y="722"/>
                    <a:pt x="83" y="728"/>
                  </a:cubicBezTo>
                  <a:lnTo>
                    <a:pt x="102" y="838"/>
                  </a:lnTo>
                  <a:cubicBezTo>
                    <a:pt x="126" y="813"/>
                    <a:pt x="137" y="787"/>
                    <a:pt x="140" y="754"/>
                  </a:cubicBezTo>
                  <a:cubicBezTo>
                    <a:pt x="245" y="796"/>
                    <a:pt x="389" y="817"/>
                    <a:pt x="552" y="817"/>
                  </a:cubicBezTo>
                  <a:cubicBezTo>
                    <a:pt x="633" y="817"/>
                    <a:pt x="718" y="812"/>
                    <a:pt x="806" y="802"/>
                  </a:cubicBezTo>
                  <a:cubicBezTo>
                    <a:pt x="1067" y="771"/>
                    <a:pt x="1340" y="615"/>
                    <a:pt x="1595" y="549"/>
                  </a:cubicBezTo>
                  <a:cubicBezTo>
                    <a:pt x="2034" y="436"/>
                    <a:pt x="2387" y="347"/>
                    <a:pt x="2380" y="286"/>
                  </a:cubicBezTo>
                  <a:cubicBezTo>
                    <a:pt x="2366" y="170"/>
                    <a:pt x="2339" y="152"/>
                    <a:pt x="2305" y="152"/>
                  </a:cubicBezTo>
                  <a:cubicBezTo>
                    <a:pt x="2292" y="152"/>
                    <a:pt x="2277" y="155"/>
                    <a:pt x="2261" y="156"/>
                  </a:cubicBezTo>
                  <a:cubicBezTo>
                    <a:pt x="2308" y="126"/>
                    <a:pt x="2340" y="78"/>
                    <a:pt x="2331" y="8"/>
                  </a:cubicBezTo>
                  <a:cubicBezTo>
                    <a:pt x="2331" y="3"/>
                    <a:pt x="2326" y="0"/>
                    <a:pt x="2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4371225" y="2619875"/>
              <a:ext cx="71800" cy="23425"/>
            </a:xfrm>
            <a:custGeom>
              <a:avLst/>
              <a:gdLst/>
              <a:ahLst/>
              <a:cxnLst/>
              <a:rect l="l" t="t" r="r" b="b"/>
              <a:pathLst>
                <a:path w="2872" h="937" extrusionOk="0">
                  <a:moveTo>
                    <a:pt x="2789" y="1"/>
                  </a:moveTo>
                  <a:cubicBezTo>
                    <a:pt x="2706" y="1"/>
                    <a:pt x="2252" y="252"/>
                    <a:pt x="2084" y="277"/>
                  </a:cubicBezTo>
                  <a:cubicBezTo>
                    <a:pt x="1967" y="296"/>
                    <a:pt x="1855" y="302"/>
                    <a:pt x="1749" y="302"/>
                  </a:cubicBezTo>
                  <a:cubicBezTo>
                    <a:pt x="1521" y="302"/>
                    <a:pt x="1318" y="273"/>
                    <a:pt x="1146" y="273"/>
                  </a:cubicBezTo>
                  <a:cubicBezTo>
                    <a:pt x="1107" y="273"/>
                    <a:pt x="1070" y="275"/>
                    <a:pt x="1034" y="278"/>
                  </a:cubicBezTo>
                  <a:cubicBezTo>
                    <a:pt x="60" y="380"/>
                    <a:pt x="0" y="380"/>
                    <a:pt x="54" y="723"/>
                  </a:cubicBezTo>
                  <a:cubicBezTo>
                    <a:pt x="77" y="866"/>
                    <a:pt x="305" y="936"/>
                    <a:pt x="618" y="936"/>
                  </a:cubicBezTo>
                  <a:cubicBezTo>
                    <a:pt x="749" y="936"/>
                    <a:pt x="894" y="924"/>
                    <a:pt x="1046" y="900"/>
                  </a:cubicBezTo>
                  <a:cubicBezTo>
                    <a:pt x="1346" y="853"/>
                    <a:pt x="1661" y="679"/>
                    <a:pt x="1957" y="595"/>
                  </a:cubicBezTo>
                  <a:cubicBezTo>
                    <a:pt x="2464" y="455"/>
                    <a:pt x="2872" y="342"/>
                    <a:pt x="2862" y="279"/>
                  </a:cubicBezTo>
                  <a:cubicBezTo>
                    <a:pt x="2846" y="174"/>
                    <a:pt x="2818" y="154"/>
                    <a:pt x="2781" y="154"/>
                  </a:cubicBezTo>
                  <a:cubicBezTo>
                    <a:pt x="2764" y="154"/>
                    <a:pt x="2744" y="159"/>
                    <a:pt x="2724" y="160"/>
                  </a:cubicBezTo>
                  <a:cubicBezTo>
                    <a:pt x="2777" y="128"/>
                    <a:pt x="2814" y="77"/>
                    <a:pt x="2802" y="8"/>
                  </a:cubicBezTo>
                  <a:cubicBezTo>
                    <a:pt x="2801" y="3"/>
                    <a:pt x="2797" y="1"/>
                    <a:pt x="27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4445275" y="2564750"/>
              <a:ext cx="74625" cy="100225"/>
            </a:xfrm>
            <a:custGeom>
              <a:avLst/>
              <a:gdLst/>
              <a:ahLst/>
              <a:cxnLst/>
              <a:rect l="l" t="t" r="r" b="b"/>
              <a:pathLst>
                <a:path w="2985" h="4009" extrusionOk="0">
                  <a:moveTo>
                    <a:pt x="1345" y="0"/>
                  </a:moveTo>
                  <a:cubicBezTo>
                    <a:pt x="1290" y="0"/>
                    <a:pt x="1237" y="4"/>
                    <a:pt x="1185" y="13"/>
                  </a:cubicBezTo>
                  <a:cubicBezTo>
                    <a:pt x="1168" y="16"/>
                    <a:pt x="1151" y="19"/>
                    <a:pt x="1133" y="22"/>
                  </a:cubicBezTo>
                  <a:cubicBezTo>
                    <a:pt x="1115" y="27"/>
                    <a:pt x="1099" y="29"/>
                    <a:pt x="1083" y="34"/>
                  </a:cubicBezTo>
                  <a:cubicBezTo>
                    <a:pt x="1051" y="44"/>
                    <a:pt x="1019" y="53"/>
                    <a:pt x="990" y="64"/>
                  </a:cubicBezTo>
                  <a:cubicBezTo>
                    <a:pt x="959" y="76"/>
                    <a:pt x="930" y="88"/>
                    <a:pt x="904" y="100"/>
                  </a:cubicBezTo>
                  <a:cubicBezTo>
                    <a:pt x="877" y="114"/>
                    <a:pt x="851" y="129"/>
                    <a:pt x="825" y="142"/>
                  </a:cubicBezTo>
                  <a:cubicBezTo>
                    <a:pt x="726" y="200"/>
                    <a:pt x="647" y="265"/>
                    <a:pt x="582" y="333"/>
                  </a:cubicBezTo>
                  <a:cubicBezTo>
                    <a:pt x="519" y="399"/>
                    <a:pt x="470" y="467"/>
                    <a:pt x="433" y="531"/>
                  </a:cubicBezTo>
                  <a:cubicBezTo>
                    <a:pt x="360" y="660"/>
                    <a:pt x="330" y="774"/>
                    <a:pt x="320" y="862"/>
                  </a:cubicBezTo>
                  <a:cubicBezTo>
                    <a:pt x="319" y="886"/>
                    <a:pt x="319" y="907"/>
                    <a:pt x="319" y="926"/>
                  </a:cubicBezTo>
                  <a:cubicBezTo>
                    <a:pt x="319" y="935"/>
                    <a:pt x="319" y="944"/>
                    <a:pt x="320" y="954"/>
                  </a:cubicBezTo>
                  <a:cubicBezTo>
                    <a:pt x="320" y="963"/>
                    <a:pt x="322" y="972"/>
                    <a:pt x="323" y="979"/>
                  </a:cubicBezTo>
                  <a:cubicBezTo>
                    <a:pt x="329" y="1013"/>
                    <a:pt x="336" y="1040"/>
                    <a:pt x="346" y="1061"/>
                  </a:cubicBezTo>
                  <a:cubicBezTo>
                    <a:pt x="368" y="1106"/>
                    <a:pt x="395" y="1130"/>
                    <a:pt x="428" y="1142"/>
                  </a:cubicBezTo>
                  <a:cubicBezTo>
                    <a:pt x="454" y="1152"/>
                    <a:pt x="484" y="1155"/>
                    <a:pt x="519" y="1155"/>
                  </a:cubicBezTo>
                  <a:cubicBezTo>
                    <a:pt x="527" y="1155"/>
                    <a:pt x="535" y="1155"/>
                    <a:pt x="543" y="1155"/>
                  </a:cubicBezTo>
                  <a:cubicBezTo>
                    <a:pt x="596" y="1151"/>
                    <a:pt x="631" y="1064"/>
                    <a:pt x="707" y="951"/>
                  </a:cubicBezTo>
                  <a:cubicBezTo>
                    <a:pt x="745" y="895"/>
                    <a:pt x="793" y="830"/>
                    <a:pt x="860" y="771"/>
                  </a:cubicBezTo>
                  <a:cubicBezTo>
                    <a:pt x="867" y="765"/>
                    <a:pt x="877" y="756"/>
                    <a:pt x="884" y="748"/>
                  </a:cubicBezTo>
                  <a:cubicBezTo>
                    <a:pt x="889" y="744"/>
                    <a:pt x="893" y="740"/>
                    <a:pt x="897" y="738"/>
                  </a:cubicBezTo>
                  <a:cubicBezTo>
                    <a:pt x="900" y="733"/>
                    <a:pt x="906" y="731"/>
                    <a:pt x="910" y="727"/>
                  </a:cubicBezTo>
                  <a:cubicBezTo>
                    <a:pt x="920" y="721"/>
                    <a:pt x="929" y="712"/>
                    <a:pt x="938" y="705"/>
                  </a:cubicBezTo>
                  <a:cubicBezTo>
                    <a:pt x="948" y="699"/>
                    <a:pt x="958" y="692"/>
                    <a:pt x="968" y="685"/>
                  </a:cubicBezTo>
                  <a:cubicBezTo>
                    <a:pt x="986" y="672"/>
                    <a:pt x="1010" y="661"/>
                    <a:pt x="1031" y="649"/>
                  </a:cubicBezTo>
                  <a:lnTo>
                    <a:pt x="1039" y="645"/>
                  </a:lnTo>
                  <a:lnTo>
                    <a:pt x="1048" y="641"/>
                  </a:lnTo>
                  <a:cubicBezTo>
                    <a:pt x="1053" y="638"/>
                    <a:pt x="1058" y="636"/>
                    <a:pt x="1065" y="632"/>
                  </a:cubicBezTo>
                  <a:cubicBezTo>
                    <a:pt x="1075" y="627"/>
                    <a:pt x="1087" y="622"/>
                    <a:pt x="1099" y="618"/>
                  </a:cubicBezTo>
                  <a:cubicBezTo>
                    <a:pt x="1112" y="614"/>
                    <a:pt x="1124" y="610"/>
                    <a:pt x="1135" y="606"/>
                  </a:cubicBezTo>
                  <a:cubicBezTo>
                    <a:pt x="1146" y="602"/>
                    <a:pt x="1158" y="600"/>
                    <a:pt x="1171" y="597"/>
                  </a:cubicBezTo>
                  <a:cubicBezTo>
                    <a:pt x="1178" y="595"/>
                    <a:pt x="1183" y="593"/>
                    <a:pt x="1188" y="593"/>
                  </a:cubicBezTo>
                  <a:cubicBezTo>
                    <a:pt x="1195" y="592"/>
                    <a:pt x="1200" y="592"/>
                    <a:pt x="1207" y="589"/>
                  </a:cubicBezTo>
                  <a:cubicBezTo>
                    <a:pt x="1214" y="588"/>
                    <a:pt x="1219" y="588"/>
                    <a:pt x="1226" y="587"/>
                  </a:cubicBezTo>
                  <a:lnTo>
                    <a:pt x="1236" y="586"/>
                  </a:lnTo>
                  <a:lnTo>
                    <a:pt x="1244" y="586"/>
                  </a:lnTo>
                  <a:cubicBezTo>
                    <a:pt x="1257" y="586"/>
                    <a:pt x="1269" y="584"/>
                    <a:pt x="1282" y="583"/>
                  </a:cubicBezTo>
                  <a:cubicBezTo>
                    <a:pt x="1295" y="583"/>
                    <a:pt x="1307" y="584"/>
                    <a:pt x="1319" y="584"/>
                  </a:cubicBezTo>
                  <a:cubicBezTo>
                    <a:pt x="1332" y="584"/>
                    <a:pt x="1345" y="587"/>
                    <a:pt x="1357" y="588"/>
                  </a:cubicBezTo>
                  <a:cubicBezTo>
                    <a:pt x="1364" y="591"/>
                    <a:pt x="1370" y="591"/>
                    <a:pt x="1376" y="592"/>
                  </a:cubicBezTo>
                  <a:cubicBezTo>
                    <a:pt x="1383" y="593"/>
                    <a:pt x="1389" y="594"/>
                    <a:pt x="1395" y="595"/>
                  </a:cubicBezTo>
                  <a:cubicBezTo>
                    <a:pt x="1499" y="615"/>
                    <a:pt x="1607" y="674"/>
                    <a:pt x="1692" y="760"/>
                  </a:cubicBezTo>
                  <a:cubicBezTo>
                    <a:pt x="1733" y="803"/>
                    <a:pt x="1769" y="852"/>
                    <a:pt x="1795" y="904"/>
                  </a:cubicBezTo>
                  <a:cubicBezTo>
                    <a:pt x="1797" y="911"/>
                    <a:pt x="1801" y="917"/>
                    <a:pt x="1805" y="925"/>
                  </a:cubicBezTo>
                  <a:lnTo>
                    <a:pt x="1808" y="933"/>
                  </a:lnTo>
                  <a:cubicBezTo>
                    <a:pt x="1810" y="936"/>
                    <a:pt x="1811" y="941"/>
                    <a:pt x="1811" y="943"/>
                  </a:cubicBezTo>
                  <a:cubicBezTo>
                    <a:pt x="1813" y="949"/>
                    <a:pt x="1816" y="957"/>
                    <a:pt x="1818" y="963"/>
                  </a:cubicBezTo>
                  <a:lnTo>
                    <a:pt x="1822" y="973"/>
                  </a:lnTo>
                  <a:cubicBezTo>
                    <a:pt x="1823" y="975"/>
                    <a:pt x="1823" y="979"/>
                    <a:pt x="1824" y="982"/>
                  </a:cubicBezTo>
                  <a:lnTo>
                    <a:pt x="1829" y="1002"/>
                  </a:lnTo>
                  <a:cubicBezTo>
                    <a:pt x="1830" y="1008"/>
                    <a:pt x="1833" y="1016"/>
                    <a:pt x="1833" y="1023"/>
                  </a:cubicBezTo>
                  <a:lnTo>
                    <a:pt x="1835" y="1046"/>
                  </a:lnTo>
                  <a:lnTo>
                    <a:pt x="1837" y="1057"/>
                  </a:lnTo>
                  <a:lnTo>
                    <a:pt x="1837" y="1070"/>
                  </a:lnTo>
                  <a:cubicBezTo>
                    <a:pt x="1842" y="1131"/>
                    <a:pt x="1837" y="1199"/>
                    <a:pt x="1822" y="1271"/>
                  </a:cubicBezTo>
                  <a:cubicBezTo>
                    <a:pt x="1807" y="1344"/>
                    <a:pt x="1780" y="1421"/>
                    <a:pt x="1747" y="1500"/>
                  </a:cubicBezTo>
                  <a:cubicBezTo>
                    <a:pt x="1706" y="1593"/>
                    <a:pt x="1657" y="1688"/>
                    <a:pt x="1601" y="1787"/>
                  </a:cubicBezTo>
                  <a:cubicBezTo>
                    <a:pt x="1586" y="1813"/>
                    <a:pt x="1572" y="1838"/>
                    <a:pt x="1556" y="1862"/>
                  </a:cubicBezTo>
                  <a:cubicBezTo>
                    <a:pt x="1542" y="1888"/>
                    <a:pt x="1526" y="1914"/>
                    <a:pt x="1511" y="1940"/>
                  </a:cubicBezTo>
                  <a:lnTo>
                    <a:pt x="1488" y="1978"/>
                  </a:lnTo>
                  <a:lnTo>
                    <a:pt x="1463" y="2016"/>
                  </a:lnTo>
                  <a:cubicBezTo>
                    <a:pt x="1447" y="2042"/>
                    <a:pt x="1432" y="2067"/>
                    <a:pt x="1416" y="2092"/>
                  </a:cubicBezTo>
                  <a:cubicBezTo>
                    <a:pt x="1289" y="2298"/>
                    <a:pt x="1151" y="2501"/>
                    <a:pt x="1002" y="2698"/>
                  </a:cubicBezTo>
                  <a:cubicBezTo>
                    <a:pt x="967" y="2748"/>
                    <a:pt x="927" y="2796"/>
                    <a:pt x="890" y="2844"/>
                  </a:cubicBezTo>
                  <a:cubicBezTo>
                    <a:pt x="852" y="2893"/>
                    <a:pt x="812" y="2941"/>
                    <a:pt x="774" y="2988"/>
                  </a:cubicBezTo>
                  <a:cubicBezTo>
                    <a:pt x="694" y="3082"/>
                    <a:pt x="614" y="3176"/>
                    <a:pt x="529" y="3264"/>
                  </a:cubicBezTo>
                  <a:cubicBezTo>
                    <a:pt x="361" y="3445"/>
                    <a:pt x="185" y="3612"/>
                    <a:pt x="2" y="3763"/>
                  </a:cubicBezTo>
                  <a:lnTo>
                    <a:pt x="16" y="3778"/>
                  </a:lnTo>
                  <a:cubicBezTo>
                    <a:pt x="11" y="3783"/>
                    <a:pt x="6" y="3789"/>
                    <a:pt x="0" y="3793"/>
                  </a:cubicBezTo>
                  <a:lnTo>
                    <a:pt x="190" y="4009"/>
                  </a:lnTo>
                  <a:cubicBezTo>
                    <a:pt x="197" y="4004"/>
                    <a:pt x="202" y="3999"/>
                    <a:pt x="207" y="3996"/>
                  </a:cubicBezTo>
                  <a:lnTo>
                    <a:pt x="220" y="4009"/>
                  </a:lnTo>
                  <a:cubicBezTo>
                    <a:pt x="229" y="3999"/>
                    <a:pt x="238" y="3991"/>
                    <a:pt x="247" y="3981"/>
                  </a:cubicBezTo>
                  <a:cubicBezTo>
                    <a:pt x="267" y="3959"/>
                    <a:pt x="288" y="3939"/>
                    <a:pt x="312" y="3921"/>
                  </a:cubicBezTo>
                  <a:cubicBezTo>
                    <a:pt x="355" y="3888"/>
                    <a:pt x="398" y="3855"/>
                    <a:pt x="438" y="3825"/>
                  </a:cubicBezTo>
                  <a:cubicBezTo>
                    <a:pt x="522" y="3771"/>
                    <a:pt x="610" y="3729"/>
                    <a:pt x="702" y="3698"/>
                  </a:cubicBezTo>
                  <a:cubicBezTo>
                    <a:pt x="824" y="3658"/>
                    <a:pt x="949" y="3638"/>
                    <a:pt x="1071" y="3638"/>
                  </a:cubicBezTo>
                  <a:cubicBezTo>
                    <a:pt x="1118" y="3638"/>
                    <a:pt x="1164" y="3641"/>
                    <a:pt x="1209" y="3647"/>
                  </a:cubicBezTo>
                  <a:cubicBezTo>
                    <a:pt x="1372" y="3666"/>
                    <a:pt x="1531" y="3723"/>
                    <a:pt x="1681" y="3777"/>
                  </a:cubicBezTo>
                  <a:cubicBezTo>
                    <a:pt x="1832" y="3832"/>
                    <a:pt x="1977" y="3886"/>
                    <a:pt x="2116" y="3921"/>
                  </a:cubicBezTo>
                  <a:cubicBezTo>
                    <a:pt x="2186" y="3938"/>
                    <a:pt x="2254" y="3950"/>
                    <a:pt x="2318" y="3955"/>
                  </a:cubicBezTo>
                  <a:cubicBezTo>
                    <a:pt x="2362" y="3959"/>
                    <a:pt x="2405" y="3961"/>
                    <a:pt x="2446" y="3961"/>
                  </a:cubicBezTo>
                  <a:cubicBezTo>
                    <a:pt x="2465" y="3961"/>
                    <a:pt x="2484" y="3961"/>
                    <a:pt x="2503" y="3959"/>
                  </a:cubicBezTo>
                  <a:cubicBezTo>
                    <a:pt x="2618" y="3953"/>
                    <a:pt x="2716" y="3927"/>
                    <a:pt x="2790" y="3895"/>
                  </a:cubicBezTo>
                  <a:cubicBezTo>
                    <a:pt x="2864" y="3862"/>
                    <a:pt x="2913" y="3822"/>
                    <a:pt x="2945" y="3793"/>
                  </a:cubicBezTo>
                  <a:cubicBezTo>
                    <a:pt x="2973" y="3762"/>
                    <a:pt x="2984" y="3743"/>
                    <a:pt x="2979" y="3736"/>
                  </a:cubicBezTo>
                  <a:cubicBezTo>
                    <a:pt x="2952" y="3711"/>
                    <a:pt x="2925" y="3695"/>
                    <a:pt x="2901" y="3690"/>
                  </a:cubicBezTo>
                  <a:cubicBezTo>
                    <a:pt x="2893" y="3688"/>
                    <a:pt x="2887" y="3686"/>
                    <a:pt x="2881" y="3686"/>
                  </a:cubicBezTo>
                  <a:lnTo>
                    <a:pt x="2862" y="3686"/>
                  </a:lnTo>
                  <a:cubicBezTo>
                    <a:pt x="2849" y="3686"/>
                    <a:pt x="2837" y="3690"/>
                    <a:pt x="2823" y="3693"/>
                  </a:cubicBezTo>
                  <a:cubicBezTo>
                    <a:pt x="2810" y="3696"/>
                    <a:pt x="2795" y="3702"/>
                    <a:pt x="2780" y="3707"/>
                  </a:cubicBezTo>
                  <a:cubicBezTo>
                    <a:pt x="2773" y="3709"/>
                    <a:pt x="2764" y="3712"/>
                    <a:pt x="2758" y="3714"/>
                  </a:cubicBezTo>
                  <a:cubicBezTo>
                    <a:pt x="2749" y="3718"/>
                    <a:pt x="2742" y="3722"/>
                    <a:pt x="2733" y="3723"/>
                  </a:cubicBezTo>
                  <a:cubicBezTo>
                    <a:pt x="2716" y="3728"/>
                    <a:pt x="2699" y="3734"/>
                    <a:pt x="2679" y="3738"/>
                  </a:cubicBezTo>
                  <a:cubicBezTo>
                    <a:pt x="2671" y="3739"/>
                    <a:pt x="2661" y="3743"/>
                    <a:pt x="2650" y="3745"/>
                  </a:cubicBezTo>
                  <a:cubicBezTo>
                    <a:pt x="2640" y="3746"/>
                    <a:pt x="2630" y="3747"/>
                    <a:pt x="2619" y="3749"/>
                  </a:cubicBezTo>
                  <a:cubicBezTo>
                    <a:pt x="2693" y="3725"/>
                    <a:pt x="2747" y="3688"/>
                    <a:pt x="2771" y="3649"/>
                  </a:cubicBezTo>
                  <a:cubicBezTo>
                    <a:pt x="2776" y="3639"/>
                    <a:pt x="2781" y="3631"/>
                    <a:pt x="2786" y="3621"/>
                  </a:cubicBezTo>
                  <a:cubicBezTo>
                    <a:pt x="2789" y="3611"/>
                    <a:pt x="2790" y="3602"/>
                    <a:pt x="2790" y="3594"/>
                  </a:cubicBezTo>
                  <a:cubicBezTo>
                    <a:pt x="2790" y="3577"/>
                    <a:pt x="2785" y="3562"/>
                    <a:pt x="2774" y="3547"/>
                  </a:cubicBezTo>
                  <a:cubicBezTo>
                    <a:pt x="2773" y="3546"/>
                    <a:pt x="2772" y="3545"/>
                    <a:pt x="2769" y="3545"/>
                  </a:cubicBezTo>
                  <a:cubicBezTo>
                    <a:pt x="2767" y="3545"/>
                    <a:pt x="2764" y="3546"/>
                    <a:pt x="2760" y="3547"/>
                  </a:cubicBezTo>
                  <a:cubicBezTo>
                    <a:pt x="2753" y="3548"/>
                    <a:pt x="2746" y="3555"/>
                    <a:pt x="2733" y="3561"/>
                  </a:cubicBezTo>
                  <a:cubicBezTo>
                    <a:pt x="2710" y="3574"/>
                    <a:pt x="2677" y="3593"/>
                    <a:pt x="2620" y="3609"/>
                  </a:cubicBezTo>
                  <a:cubicBezTo>
                    <a:pt x="2571" y="3623"/>
                    <a:pt x="2505" y="3634"/>
                    <a:pt x="2425" y="3634"/>
                  </a:cubicBezTo>
                  <a:cubicBezTo>
                    <a:pt x="2414" y="3634"/>
                    <a:pt x="2404" y="3634"/>
                    <a:pt x="2394" y="3634"/>
                  </a:cubicBezTo>
                  <a:cubicBezTo>
                    <a:pt x="2346" y="3633"/>
                    <a:pt x="2297" y="3628"/>
                    <a:pt x="2244" y="3621"/>
                  </a:cubicBezTo>
                  <a:cubicBezTo>
                    <a:pt x="2231" y="3620"/>
                    <a:pt x="2217" y="3617"/>
                    <a:pt x="2206" y="3615"/>
                  </a:cubicBezTo>
                  <a:lnTo>
                    <a:pt x="2166" y="3606"/>
                  </a:lnTo>
                  <a:cubicBezTo>
                    <a:pt x="2137" y="3599"/>
                    <a:pt x="2108" y="3593"/>
                    <a:pt x="2078" y="3584"/>
                  </a:cubicBezTo>
                  <a:cubicBezTo>
                    <a:pt x="1960" y="3552"/>
                    <a:pt x="1830" y="3508"/>
                    <a:pt x="1694" y="3466"/>
                  </a:cubicBezTo>
                  <a:cubicBezTo>
                    <a:pt x="1559" y="3424"/>
                    <a:pt x="1414" y="3387"/>
                    <a:pt x="1271" y="3371"/>
                  </a:cubicBezTo>
                  <a:cubicBezTo>
                    <a:pt x="1220" y="3365"/>
                    <a:pt x="1170" y="3362"/>
                    <a:pt x="1121" y="3362"/>
                  </a:cubicBezTo>
                  <a:cubicBezTo>
                    <a:pt x="1080" y="3362"/>
                    <a:pt x="1040" y="3364"/>
                    <a:pt x="1001" y="3367"/>
                  </a:cubicBezTo>
                  <a:cubicBezTo>
                    <a:pt x="1136" y="3247"/>
                    <a:pt x="1261" y="3127"/>
                    <a:pt x="1379" y="3008"/>
                  </a:cubicBezTo>
                  <a:cubicBezTo>
                    <a:pt x="1544" y="2841"/>
                    <a:pt x="1693" y="2676"/>
                    <a:pt x="1825" y="2511"/>
                  </a:cubicBezTo>
                  <a:cubicBezTo>
                    <a:pt x="1860" y="2470"/>
                    <a:pt x="1892" y="2430"/>
                    <a:pt x="1922" y="2390"/>
                  </a:cubicBezTo>
                  <a:cubicBezTo>
                    <a:pt x="1953" y="2348"/>
                    <a:pt x="1984" y="2309"/>
                    <a:pt x="2012" y="2267"/>
                  </a:cubicBezTo>
                  <a:cubicBezTo>
                    <a:pt x="2027" y="2247"/>
                    <a:pt x="2041" y="2227"/>
                    <a:pt x="2055" y="2206"/>
                  </a:cubicBezTo>
                  <a:cubicBezTo>
                    <a:pt x="2070" y="2187"/>
                    <a:pt x="2084" y="2166"/>
                    <a:pt x="2097" y="2145"/>
                  </a:cubicBezTo>
                  <a:cubicBezTo>
                    <a:pt x="2125" y="2103"/>
                    <a:pt x="2151" y="2061"/>
                    <a:pt x="2177" y="2018"/>
                  </a:cubicBezTo>
                  <a:cubicBezTo>
                    <a:pt x="2286" y="1833"/>
                    <a:pt x="2380" y="1639"/>
                    <a:pt x="2430" y="1426"/>
                  </a:cubicBezTo>
                  <a:cubicBezTo>
                    <a:pt x="2456" y="1320"/>
                    <a:pt x="2468" y="1210"/>
                    <a:pt x="2467" y="1100"/>
                  </a:cubicBezTo>
                  <a:cubicBezTo>
                    <a:pt x="2467" y="1087"/>
                    <a:pt x="2467" y="1073"/>
                    <a:pt x="2466" y="1059"/>
                  </a:cubicBezTo>
                  <a:cubicBezTo>
                    <a:pt x="2463" y="1045"/>
                    <a:pt x="2462" y="1032"/>
                    <a:pt x="2461" y="1017"/>
                  </a:cubicBezTo>
                  <a:lnTo>
                    <a:pt x="2457" y="976"/>
                  </a:lnTo>
                  <a:cubicBezTo>
                    <a:pt x="2456" y="963"/>
                    <a:pt x="2453" y="949"/>
                    <a:pt x="2450" y="936"/>
                  </a:cubicBezTo>
                  <a:cubicBezTo>
                    <a:pt x="2447" y="922"/>
                    <a:pt x="2446" y="910"/>
                    <a:pt x="2444" y="896"/>
                  </a:cubicBezTo>
                  <a:lnTo>
                    <a:pt x="2440" y="876"/>
                  </a:lnTo>
                  <a:lnTo>
                    <a:pt x="2434" y="856"/>
                  </a:lnTo>
                  <a:cubicBezTo>
                    <a:pt x="2428" y="829"/>
                    <a:pt x="2419" y="802"/>
                    <a:pt x="2413" y="775"/>
                  </a:cubicBezTo>
                  <a:cubicBezTo>
                    <a:pt x="2377" y="672"/>
                    <a:pt x="2329" y="578"/>
                    <a:pt x="2273" y="496"/>
                  </a:cubicBezTo>
                  <a:cubicBezTo>
                    <a:pt x="2243" y="457"/>
                    <a:pt x="2215" y="417"/>
                    <a:pt x="2182" y="383"/>
                  </a:cubicBezTo>
                  <a:cubicBezTo>
                    <a:pt x="2173" y="374"/>
                    <a:pt x="2166" y="366"/>
                    <a:pt x="2157" y="357"/>
                  </a:cubicBezTo>
                  <a:cubicBezTo>
                    <a:pt x="2150" y="350"/>
                    <a:pt x="2141" y="340"/>
                    <a:pt x="2134" y="332"/>
                  </a:cubicBezTo>
                  <a:cubicBezTo>
                    <a:pt x="2116" y="316"/>
                    <a:pt x="2100" y="302"/>
                    <a:pt x="2082" y="285"/>
                  </a:cubicBezTo>
                  <a:lnTo>
                    <a:pt x="2070" y="273"/>
                  </a:lnTo>
                  <a:lnTo>
                    <a:pt x="2057" y="262"/>
                  </a:lnTo>
                  <a:cubicBezTo>
                    <a:pt x="2048" y="255"/>
                    <a:pt x="2039" y="249"/>
                    <a:pt x="2030" y="242"/>
                  </a:cubicBezTo>
                  <a:cubicBezTo>
                    <a:pt x="2021" y="235"/>
                    <a:pt x="2012" y="229"/>
                    <a:pt x="2004" y="222"/>
                  </a:cubicBezTo>
                  <a:cubicBezTo>
                    <a:pt x="1995" y="216"/>
                    <a:pt x="1985" y="208"/>
                    <a:pt x="1977" y="203"/>
                  </a:cubicBezTo>
                  <a:cubicBezTo>
                    <a:pt x="1940" y="179"/>
                    <a:pt x="1904" y="154"/>
                    <a:pt x="1866" y="136"/>
                  </a:cubicBezTo>
                  <a:cubicBezTo>
                    <a:pt x="1848" y="126"/>
                    <a:pt x="1829" y="116"/>
                    <a:pt x="1810" y="107"/>
                  </a:cubicBezTo>
                  <a:cubicBezTo>
                    <a:pt x="1791" y="99"/>
                    <a:pt x="1770" y="91"/>
                    <a:pt x="1752" y="82"/>
                  </a:cubicBezTo>
                  <a:lnTo>
                    <a:pt x="1724" y="71"/>
                  </a:lnTo>
                  <a:cubicBezTo>
                    <a:pt x="1715" y="66"/>
                    <a:pt x="1705" y="64"/>
                    <a:pt x="1694" y="61"/>
                  </a:cubicBezTo>
                  <a:cubicBezTo>
                    <a:pt x="1676" y="54"/>
                    <a:pt x="1656" y="49"/>
                    <a:pt x="1636" y="43"/>
                  </a:cubicBezTo>
                  <a:cubicBezTo>
                    <a:pt x="1539" y="13"/>
                    <a:pt x="1441" y="0"/>
                    <a:pt x="13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4513175" y="2600425"/>
              <a:ext cx="67800" cy="51050"/>
            </a:xfrm>
            <a:custGeom>
              <a:avLst/>
              <a:gdLst/>
              <a:ahLst/>
              <a:cxnLst/>
              <a:rect l="l" t="t" r="r" b="b"/>
              <a:pathLst>
                <a:path w="2712" h="2042" extrusionOk="0">
                  <a:moveTo>
                    <a:pt x="1596" y="319"/>
                  </a:moveTo>
                  <a:cubicBezTo>
                    <a:pt x="1598" y="322"/>
                    <a:pt x="1600" y="325"/>
                    <a:pt x="1602" y="327"/>
                  </a:cubicBezTo>
                  <a:cubicBezTo>
                    <a:pt x="1609" y="337"/>
                    <a:pt x="1614" y="343"/>
                    <a:pt x="1621" y="348"/>
                  </a:cubicBezTo>
                  <a:cubicBezTo>
                    <a:pt x="1627" y="356"/>
                    <a:pt x="1633" y="359"/>
                    <a:pt x="1639" y="362"/>
                  </a:cubicBezTo>
                  <a:cubicBezTo>
                    <a:pt x="1644" y="365"/>
                    <a:pt x="1652" y="368"/>
                    <a:pt x="1658" y="370"/>
                  </a:cubicBezTo>
                  <a:cubicBezTo>
                    <a:pt x="1663" y="372"/>
                    <a:pt x="1665" y="372"/>
                    <a:pt x="1669" y="373"/>
                  </a:cubicBezTo>
                  <a:cubicBezTo>
                    <a:pt x="1673" y="374"/>
                    <a:pt x="1676" y="374"/>
                    <a:pt x="1680" y="375"/>
                  </a:cubicBezTo>
                  <a:cubicBezTo>
                    <a:pt x="1684" y="377"/>
                    <a:pt x="1687" y="377"/>
                    <a:pt x="1692" y="379"/>
                  </a:cubicBezTo>
                  <a:cubicBezTo>
                    <a:pt x="1696" y="380"/>
                    <a:pt x="1700" y="381"/>
                    <a:pt x="1704" y="381"/>
                  </a:cubicBezTo>
                  <a:cubicBezTo>
                    <a:pt x="1712" y="383"/>
                    <a:pt x="1722" y="386"/>
                    <a:pt x="1729" y="390"/>
                  </a:cubicBezTo>
                  <a:cubicBezTo>
                    <a:pt x="1728" y="390"/>
                    <a:pt x="1727" y="390"/>
                    <a:pt x="1725" y="390"/>
                  </a:cubicBezTo>
                  <a:cubicBezTo>
                    <a:pt x="1691" y="390"/>
                    <a:pt x="1663" y="403"/>
                    <a:pt x="1652" y="427"/>
                  </a:cubicBezTo>
                  <a:cubicBezTo>
                    <a:pt x="1638" y="450"/>
                    <a:pt x="1639" y="479"/>
                    <a:pt x="1647" y="514"/>
                  </a:cubicBezTo>
                  <a:cubicBezTo>
                    <a:pt x="1647" y="518"/>
                    <a:pt x="1648" y="519"/>
                    <a:pt x="1649" y="520"/>
                  </a:cubicBezTo>
                  <a:cubicBezTo>
                    <a:pt x="1650" y="522"/>
                    <a:pt x="1650" y="523"/>
                    <a:pt x="1651" y="523"/>
                  </a:cubicBezTo>
                  <a:cubicBezTo>
                    <a:pt x="1651" y="523"/>
                    <a:pt x="1651" y="523"/>
                    <a:pt x="1652" y="522"/>
                  </a:cubicBezTo>
                  <a:cubicBezTo>
                    <a:pt x="1654" y="522"/>
                    <a:pt x="1660" y="518"/>
                    <a:pt x="1676" y="517"/>
                  </a:cubicBezTo>
                  <a:cubicBezTo>
                    <a:pt x="1678" y="517"/>
                    <a:pt x="1681" y="517"/>
                    <a:pt x="1684" y="517"/>
                  </a:cubicBezTo>
                  <a:cubicBezTo>
                    <a:pt x="1699" y="517"/>
                    <a:pt x="1722" y="521"/>
                    <a:pt x="1747" y="533"/>
                  </a:cubicBezTo>
                  <a:cubicBezTo>
                    <a:pt x="1752" y="535"/>
                    <a:pt x="1757" y="539"/>
                    <a:pt x="1762" y="541"/>
                  </a:cubicBezTo>
                  <a:cubicBezTo>
                    <a:pt x="1755" y="551"/>
                    <a:pt x="1749" y="563"/>
                    <a:pt x="1741" y="576"/>
                  </a:cubicBezTo>
                  <a:cubicBezTo>
                    <a:pt x="1734" y="592"/>
                    <a:pt x="1727" y="608"/>
                    <a:pt x="1720" y="626"/>
                  </a:cubicBezTo>
                  <a:cubicBezTo>
                    <a:pt x="1708" y="660"/>
                    <a:pt x="1695" y="700"/>
                    <a:pt x="1690" y="739"/>
                  </a:cubicBezTo>
                  <a:cubicBezTo>
                    <a:pt x="1685" y="760"/>
                    <a:pt x="1682" y="781"/>
                    <a:pt x="1680" y="803"/>
                  </a:cubicBezTo>
                  <a:cubicBezTo>
                    <a:pt x="1679" y="814"/>
                    <a:pt x="1677" y="824"/>
                    <a:pt x="1677" y="835"/>
                  </a:cubicBezTo>
                  <a:cubicBezTo>
                    <a:pt x="1677" y="846"/>
                    <a:pt x="1677" y="857"/>
                    <a:pt x="1676" y="868"/>
                  </a:cubicBezTo>
                  <a:cubicBezTo>
                    <a:pt x="1676" y="912"/>
                    <a:pt x="1676" y="960"/>
                    <a:pt x="1684" y="1006"/>
                  </a:cubicBezTo>
                  <a:cubicBezTo>
                    <a:pt x="1687" y="1033"/>
                    <a:pt x="1693" y="1061"/>
                    <a:pt x="1701" y="1088"/>
                  </a:cubicBezTo>
                  <a:cubicBezTo>
                    <a:pt x="1711" y="1114"/>
                    <a:pt x="1722" y="1141"/>
                    <a:pt x="1733" y="1168"/>
                  </a:cubicBezTo>
                  <a:cubicBezTo>
                    <a:pt x="1738" y="1181"/>
                    <a:pt x="1744" y="1195"/>
                    <a:pt x="1751" y="1207"/>
                  </a:cubicBezTo>
                  <a:lnTo>
                    <a:pt x="1771" y="1243"/>
                  </a:lnTo>
                  <a:cubicBezTo>
                    <a:pt x="1668" y="1393"/>
                    <a:pt x="1534" y="1502"/>
                    <a:pt x="1395" y="1561"/>
                  </a:cubicBezTo>
                  <a:cubicBezTo>
                    <a:pt x="1324" y="1591"/>
                    <a:pt x="1251" y="1609"/>
                    <a:pt x="1185" y="1614"/>
                  </a:cubicBezTo>
                  <a:cubicBezTo>
                    <a:pt x="1172" y="1615"/>
                    <a:pt x="1160" y="1615"/>
                    <a:pt x="1148" y="1615"/>
                  </a:cubicBezTo>
                  <a:cubicBezTo>
                    <a:pt x="1094" y="1615"/>
                    <a:pt x="1041" y="1608"/>
                    <a:pt x="992" y="1595"/>
                  </a:cubicBezTo>
                  <a:cubicBezTo>
                    <a:pt x="873" y="1562"/>
                    <a:pt x="777" y="1497"/>
                    <a:pt x="718" y="1428"/>
                  </a:cubicBezTo>
                  <a:cubicBezTo>
                    <a:pt x="688" y="1394"/>
                    <a:pt x="670" y="1358"/>
                    <a:pt x="655" y="1325"/>
                  </a:cubicBezTo>
                  <a:cubicBezTo>
                    <a:pt x="654" y="1321"/>
                    <a:pt x="652" y="1317"/>
                    <a:pt x="650" y="1313"/>
                  </a:cubicBezTo>
                  <a:lnTo>
                    <a:pt x="648" y="1308"/>
                  </a:lnTo>
                  <a:lnTo>
                    <a:pt x="645" y="1301"/>
                  </a:lnTo>
                  <a:cubicBezTo>
                    <a:pt x="643" y="1293"/>
                    <a:pt x="640" y="1283"/>
                    <a:pt x="638" y="1275"/>
                  </a:cubicBezTo>
                  <a:cubicBezTo>
                    <a:pt x="635" y="1267"/>
                    <a:pt x="634" y="1258"/>
                    <a:pt x="633" y="1250"/>
                  </a:cubicBezTo>
                  <a:cubicBezTo>
                    <a:pt x="631" y="1245"/>
                    <a:pt x="629" y="1242"/>
                    <a:pt x="629" y="1238"/>
                  </a:cubicBezTo>
                  <a:cubicBezTo>
                    <a:pt x="629" y="1234"/>
                    <a:pt x="628" y="1229"/>
                    <a:pt x="628" y="1224"/>
                  </a:cubicBezTo>
                  <a:cubicBezTo>
                    <a:pt x="622" y="1194"/>
                    <a:pt x="622" y="1162"/>
                    <a:pt x="623" y="1129"/>
                  </a:cubicBezTo>
                  <a:cubicBezTo>
                    <a:pt x="627" y="1097"/>
                    <a:pt x="629" y="1065"/>
                    <a:pt x="639" y="1033"/>
                  </a:cubicBezTo>
                  <a:cubicBezTo>
                    <a:pt x="655" y="969"/>
                    <a:pt x="683" y="910"/>
                    <a:pt x="715" y="861"/>
                  </a:cubicBezTo>
                  <a:cubicBezTo>
                    <a:pt x="747" y="810"/>
                    <a:pt x="786" y="767"/>
                    <a:pt x="822" y="735"/>
                  </a:cubicBezTo>
                  <a:cubicBezTo>
                    <a:pt x="826" y="732"/>
                    <a:pt x="831" y="728"/>
                    <a:pt x="836" y="723"/>
                  </a:cubicBezTo>
                  <a:lnTo>
                    <a:pt x="852" y="712"/>
                  </a:lnTo>
                  <a:cubicBezTo>
                    <a:pt x="862" y="703"/>
                    <a:pt x="871" y="695"/>
                    <a:pt x="882" y="687"/>
                  </a:cubicBezTo>
                  <a:cubicBezTo>
                    <a:pt x="893" y="680"/>
                    <a:pt x="902" y="673"/>
                    <a:pt x="913" y="665"/>
                  </a:cubicBezTo>
                  <a:cubicBezTo>
                    <a:pt x="924" y="659"/>
                    <a:pt x="934" y="652"/>
                    <a:pt x="944" y="646"/>
                  </a:cubicBezTo>
                  <a:cubicBezTo>
                    <a:pt x="955" y="638"/>
                    <a:pt x="966" y="633"/>
                    <a:pt x="976" y="628"/>
                  </a:cubicBezTo>
                  <a:cubicBezTo>
                    <a:pt x="982" y="626"/>
                    <a:pt x="987" y="622"/>
                    <a:pt x="991" y="620"/>
                  </a:cubicBezTo>
                  <a:lnTo>
                    <a:pt x="1007" y="612"/>
                  </a:lnTo>
                  <a:cubicBezTo>
                    <a:pt x="1018" y="606"/>
                    <a:pt x="1027" y="601"/>
                    <a:pt x="1038" y="598"/>
                  </a:cubicBezTo>
                  <a:cubicBezTo>
                    <a:pt x="1048" y="593"/>
                    <a:pt x="1058" y="588"/>
                    <a:pt x="1069" y="584"/>
                  </a:cubicBezTo>
                  <a:cubicBezTo>
                    <a:pt x="1078" y="578"/>
                    <a:pt x="1089" y="576"/>
                    <a:pt x="1099" y="572"/>
                  </a:cubicBezTo>
                  <a:cubicBezTo>
                    <a:pt x="1107" y="568"/>
                    <a:pt x="1118" y="563"/>
                    <a:pt x="1128" y="560"/>
                  </a:cubicBezTo>
                  <a:cubicBezTo>
                    <a:pt x="1148" y="553"/>
                    <a:pt x="1166" y="546"/>
                    <a:pt x="1185" y="540"/>
                  </a:cubicBezTo>
                  <a:cubicBezTo>
                    <a:pt x="1258" y="514"/>
                    <a:pt x="1321" y="497"/>
                    <a:pt x="1374" y="479"/>
                  </a:cubicBezTo>
                  <a:cubicBezTo>
                    <a:pt x="1480" y="444"/>
                    <a:pt x="1541" y="413"/>
                    <a:pt x="1575" y="363"/>
                  </a:cubicBezTo>
                  <a:cubicBezTo>
                    <a:pt x="1584" y="351"/>
                    <a:pt x="1592" y="336"/>
                    <a:pt x="1596" y="319"/>
                  </a:cubicBezTo>
                  <a:close/>
                  <a:moveTo>
                    <a:pt x="1194" y="1"/>
                  </a:moveTo>
                  <a:cubicBezTo>
                    <a:pt x="1142" y="1"/>
                    <a:pt x="1086" y="4"/>
                    <a:pt x="1025" y="13"/>
                  </a:cubicBezTo>
                  <a:cubicBezTo>
                    <a:pt x="931" y="26"/>
                    <a:pt x="827" y="52"/>
                    <a:pt x="720" y="97"/>
                  </a:cubicBezTo>
                  <a:cubicBezTo>
                    <a:pt x="693" y="110"/>
                    <a:pt x="666" y="122"/>
                    <a:pt x="638" y="135"/>
                  </a:cubicBezTo>
                  <a:cubicBezTo>
                    <a:pt x="625" y="142"/>
                    <a:pt x="611" y="150"/>
                    <a:pt x="596" y="157"/>
                  </a:cubicBezTo>
                  <a:cubicBezTo>
                    <a:pt x="583" y="165"/>
                    <a:pt x="568" y="171"/>
                    <a:pt x="554" y="181"/>
                  </a:cubicBezTo>
                  <a:cubicBezTo>
                    <a:pt x="527" y="198"/>
                    <a:pt x="499" y="214"/>
                    <a:pt x="472" y="235"/>
                  </a:cubicBezTo>
                  <a:cubicBezTo>
                    <a:pt x="460" y="244"/>
                    <a:pt x="446" y="255"/>
                    <a:pt x="433" y="265"/>
                  </a:cubicBezTo>
                  <a:cubicBezTo>
                    <a:pt x="419" y="276"/>
                    <a:pt x="406" y="287"/>
                    <a:pt x="391" y="299"/>
                  </a:cubicBezTo>
                  <a:cubicBezTo>
                    <a:pt x="363" y="322"/>
                    <a:pt x="338" y="348"/>
                    <a:pt x="311" y="374"/>
                  </a:cubicBezTo>
                  <a:cubicBezTo>
                    <a:pt x="298" y="388"/>
                    <a:pt x="288" y="401"/>
                    <a:pt x="275" y="416"/>
                  </a:cubicBezTo>
                  <a:cubicBezTo>
                    <a:pt x="263" y="431"/>
                    <a:pt x="251" y="444"/>
                    <a:pt x="240" y="459"/>
                  </a:cubicBezTo>
                  <a:cubicBezTo>
                    <a:pt x="230" y="474"/>
                    <a:pt x="219" y="490"/>
                    <a:pt x="207" y="504"/>
                  </a:cubicBezTo>
                  <a:cubicBezTo>
                    <a:pt x="202" y="513"/>
                    <a:pt x="196" y="519"/>
                    <a:pt x="191" y="528"/>
                  </a:cubicBezTo>
                  <a:lnTo>
                    <a:pt x="176" y="551"/>
                  </a:lnTo>
                  <a:cubicBezTo>
                    <a:pt x="166" y="568"/>
                    <a:pt x="156" y="584"/>
                    <a:pt x="146" y="601"/>
                  </a:cubicBezTo>
                  <a:cubicBezTo>
                    <a:pt x="137" y="619"/>
                    <a:pt x="129" y="636"/>
                    <a:pt x="119" y="654"/>
                  </a:cubicBezTo>
                  <a:lnTo>
                    <a:pt x="106" y="680"/>
                  </a:lnTo>
                  <a:cubicBezTo>
                    <a:pt x="102" y="690"/>
                    <a:pt x="98" y="698"/>
                    <a:pt x="94" y="707"/>
                  </a:cubicBezTo>
                  <a:cubicBezTo>
                    <a:pt x="86" y="725"/>
                    <a:pt x="79" y="744"/>
                    <a:pt x="71" y="762"/>
                  </a:cubicBezTo>
                  <a:cubicBezTo>
                    <a:pt x="64" y="781"/>
                    <a:pt x="58" y="802"/>
                    <a:pt x="52" y="820"/>
                  </a:cubicBezTo>
                  <a:lnTo>
                    <a:pt x="43" y="850"/>
                  </a:lnTo>
                  <a:cubicBezTo>
                    <a:pt x="41" y="859"/>
                    <a:pt x="37" y="869"/>
                    <a:pt x="35" y="879"/>
                  </a:cubicBezTo>
                  <a:cubicBezTo>
                    <a:pt x="31" y="900"/>
                    <a:pt x="26" y="920"/>
                    <a:pt x="21" y="939"/>
                  </a:cubicBezTo>
                  <a:cubicBezTo>
                    <a:pt x="17" y="961"/>
                    <a:pt x="15" y="981"/>
                    <a:pt x="12" y="1003"/>
                  </a:cubicBezTo>
                  <a:lnTo>
                    <a:pt x="8" y="1035"/>
                  </a:lnTo>
                  <a:lnTo>
                    <a:pt x="5" y="1067"/>
                  </a:lnTo>
                  <a:cubicBezTo>
                    <a:pt x="4" y="1089"/>
                    <a:pt x="3" y="1110"/>
                    <a:pt x="3" y="1133"/>
                  </a:cubicBezTo>
                  <a:cubicBezTo>
                    <a:pt x="1" y="1236"/>
                    <a:pt x="20" y="1345"/>
                    <a:pt x="59" y="1450"/>
                  </a:cubicBezTo>
                  <a:cubicBezTo>
                    <a:pt x="69" y="1475"/>
                    <a:pt x="78" y="1502"/>
                    <a:pt x="91" y="1526"/>
                  </a:cubicBezTo>
                  <a:lnTo>
                    <a:pt x="110" y="1563"/>
                  </a:lnTo>
                  <a:cubicBezTo>
                    <a:pt x="117" y="1576"/>
                    <a:pt x="123" y="1588"/>
                    <a:pt x="132" y="1600"/>
                  </a:cubicBezTo>
                  <a:cubicBezTo>
                    <a:pt x="146" y="1625"/>
                    <a:pt x="162" y="1647"/>
                    <a:pt x="178" y="1670"/>
                  </a:cubicBezTo>
                  <a:cubicBezTo>
                    <a:pt x="196" y="1691"/>
                    <a:pt x="214" y="1713"/>
                    <a:pt x="232" y="1734"/>
                  </a:cubicBezTo>
                  <a:cubicBezTo>
                    <a:pt x="307" y="1816"/>
                    <a:pt x="396" y="1880"/>
                    <a:pt x="489" y="1929"/>
                  </a:cubicBezTo>
                  <a:cubicBezTo>
                    <a:pt x="581" y="1977"/>
                    <a:pt x="680" y="2008"/>
                    <a:pt x="778" y="2025"/>
                  </a:cubicBezTo>
                  <a:cubicBezTo>
                    <a:pt x="838" y="2037"/>
                    <a:pt x="898" y="2042"/>
                    <a:pt x="958" y="2042"/>
                  </a:cubicBezTo>
                  <a:cubicBezTo>
                    <a:pt x="996" y="2042"/>
                    <a:pt x="1033" y="2040"/>
                    <a:pt x="1070" y="2036"/>
                  </a:cubicBezTo>
                  <a:lnTo>
                    <a:pt x="1143" y="2027"/>
                  </a:lnTo>
                  <a:cubicBezTo>
                    <a:pt x="1166" y="2023"/>
                    <a:pt x="1190" y="2018"/>
                    <a:pt x="1214" y="2012"/>
                  </a:cubicBezTo>
                  <a:cubicBezTo>
                    <a:pt x="1236" y="2007"/>
                    <a:pt x="1261" y="1998"/>
                    <a:pt x="1284" y="1992"/>
                  </a:cubicBezTo>
                  <a:cubicBezTo>
                    <a:pt x="1295" y="1990"/>
                    <a:pt x="1306" y="1986"/>
                    <a:pt x="1317" y="1981"/>
                  </a:cubicBezTo>
                  <a:lnTo>
                    <a:pt x="1349" y="1969"/>
                  </a:lnTo>
                  <a:cubicBezTo>
                    <a:pt x="1521" y="1901"/>
                    <a:pt x="1665" y="1797"/>
                    <a:pt x="1782" y="1682"/>
                  </a:cubicBezTo>
                  <a:cubicBezTo>
                    <a:pt x="1831" y="1632"/>
                    <a:pt x="1878" y="1582"/>
                    <a:pt x="1917" y="1528"/>
                  </a:cubicBezTo>
                  <a:lnTo>
                    <a:pt x="1950" y="1483"/>
                  </a:lnTo>
                  <a:lnTo>
                    <a:pt x="1982" y="1524"/>
                  </a:lnTo>
                  <a:cubicBezTo>
                    <a:pt x="1999" y="1544"/>
                    <a:pt x="2017" y="1566"/>
                    <a:pt x="2031" y="1585"/>
                  </a:cubicBezTo>
                  <a:cubicBezTo>
                    <a:pt x="2138" y="1727"/>
                    <a:pt x="2254" y="1832"/>
                    <a:pt x="2346" y="1894"/>
                  </a:cubicBezTo>
                  <a:cubicBezTo>
                    <a:pt x="2363" y="1908"/>
                    <a:pt x="2384" y="1921"/>
                    <a:pt x="2404" y="1932"/>
                  </a:cubicBezTo>
                  <a:cubicBezTo>
                    <a:pt x="2424" y="1942"/>
                    <a:pt x="2442" y="1949"/>
                    <a:pt x="2458" y="1954"/>
                  </a:cubicBezTo>
                  <a:cubicBezTo>
                    <a:pt x="2472" y="1960"/>
                    <a:pt x="2485" y="1962"/>
                    <a:pt x="2495" y="1962"/>
                  </a:cubicBezTo>
                  <a:cubicBezTo>
                    <a:pt x="2506" y="1962"/>
                    <a:pt x="2515" y="1959"/>
                    <a:pt x="2521" y="1953"/>
                  </a:cubicBezTo>
                  <a:cubicBezTo>
                    <a:pt x="2630" y="1833"/>
                    <a:pt x="2591" y="1830"/>
                    <a:pt x="2569" y="1803"/>
                  </a:cubicBezTo>
                  <a:lnTo>
                    <a:pt x="2569" y="1803"/>
                  </a:lnTo>
                  <a:cubicBezTo>
                    <a:pt x="2574" y="1804"/>
                    <a:pt x="2579" y="1804"/>
                    <a:pt x="2583" y="1804"/>
                  </a:cubicBezTo>
                  <a:cubicBezTo>
                    <a:pt x="2620" y="1804"/>
                    <a:pt x="2661" y="1785"/>
                    <a:pt x="2702" y="1738"/>
                  </a:cubicBezTo>
                  <a:cubicBezTo>
                    <a:pt x="2711" y="1728"/>
                    <a:pt x="2698" y="1718"/>
                    <a:pt x="2669" y="1707"/>
                  </a:cubicBezTo>
                  <a:cubicBezTo>
                    <a:pt x="2663" y="1705"/>
                    <a:pt x="2655" y="1702"/>
                    <a:pt x="2646" y="1700"/>
                  </a:cubicBezTo>
                  <a:cubicBezTo>
                    <a:pt x="2641" y="1698"/>
                    <a:pt x="2636" y="1697"/>
                    <a:pt x="2632" y="1696"/>
                  </a:cubicBezTo>
                  <a:cubicBezTo>
                    <a:pt x="2628" y="1694"/>
                    <a:pt x="2623" y="1691"/>
                    <a:pt x="2619" y="1690"/>
                  </a:cubicBezTo>
                  <a:cubicBezTo>
                    <a:pt x="2598" y="1684"/>
                    <a:pt x="2577" y="1675"/>
                    <a:pt x="2555" y="1668"/>
                  </a:cubicBezTo>
                  <a:cubicBezTo>
                    <a:pt x="2550" y="1664"/>
                    <a:pt x="2544" y="1663"/>
                    <a:pt x="2538" y="1661"/>
                  </a:cubicBezTo>
                  <a:cubicBezTo>
                    <a:pt x="2533" y="1658"/>
                    <a:pt x="2528" y="1656"/>
                    <a:pt x="2522" y="1654"/>
                  </a:cubicBezTo>
                  <a:cubicBezTo>
                    <a:pt x="2511" y="1648"/>
                    <a:pt x="2500" y="1643"/>
                    <a:pt x="2489" y="1639"/>
                  </a:cubicBezTo>
                  <a:cubicBezTo>
                    <a:pt x="2465" y="1628"/>
                    <a:pt x="2443" y="1617"/>
                    <a:pt x="2424" y="1605"/>
                  </a:cubicBezTo>
                  <a:cubicBezTo>
                    <a:pt x="2385" y="1582"/>
                    <a:pt x="2350" y="1556"/>
                    <a:pt x="2338" y="1533"/>
                  </a:cubicBezTo>
                  <a:cubicBezTo>
                    <a:pt x="2330" y="1519"/>
                    <a:pt x="2323" y="1508"/>
                    <a:pt x="2318" y="1495"/>
                  </a:cubicBezTo>
                  <a:cubicBezTo>
                    <a:pt x="2315" y="1487"/>
                    <a:pt x="2312" y="1481"/>
                    <a:pt x="2308" y="1474"/>
                  </a:cubicBezTo>
                  <a:cubicBezTo>
                    <a:pt x="2306" y="1468"/>
                    <a:pt x="2303" y="1460"/>
                    <a:pt x="2302" y="1454"/>
                  </a:cubicBezTo>
                  <a:cubicBezTo>
                    <a:pt x="2292" y="1427"/>
                    <a:pt x="2286" y="1400"/>
                    <a:pt x="2280" y="1373"/>
                  </a:cubicBezTo>
                  <a:cubicBezTo>
                    <a:pt x="2276" y="1346"/>
                    <a:pt x="2274" y="1320"/>
                    <a:pt x="2272" y="1293"/>
                  </a:cubicBezTo>
                  <a:cubicBezTo>
                    <a:pt x="2271" y="1280"/>
                    <a:pt x="2271" y="1267"/>
                    <a:pt x="2272" y="1254"/>
                  </a:cubicBezTo>
                  <a:cubicBezTo>
                    <a:pt x="2274" y="1240"/>
                    <a:pt x="2274" y="1228"/>
                    <a:pt x="2275" y="1216"/>
                  </a:cubicBezTo>
                  <a:cubicBezTo>
                    <a:pt x="2276" y="1205"/>
                    <a:pt x="2276" y="1192"/>
                    <a:pt x="2277" y="1180"/>
                  </a:cubicBezTo>
                  <a:cubicBezTo>
                    <a:pt x="2279" y="1168"/>
                    <a:pt x="2280" y="1156"/>
                    <a:pt x="2283" y="1146"/>
                  </a:cubicBezTo>
                  <a:cubicBezTo>
                    <a:pt x="2286" y="1122"/>
                    <a:pt x="2290" y="1100"/>
                    <a:pt x="2292" y="1079"/>
                  </a:cubicBezTo>
                  <a:cubicBezTo>
                    <a:pt x="2295" y="1057"/>
                    <a:pt x="2299" y="1039"/>
                    <a:pt x="2301" y="1020"/>
                  </a:cubicBezTo>
                  <a:cubicBezTo>
                    <a:pt x="2302" y="1002"/>
                    <a:pt x="2302" y="984"/>
                    <a:pt x="2302" y="966"/>
                  </a:cubicBezTo>
                  <a:cubicBezTo>
                    <a:pt x="2302" y="952"/>
                    <a:pt x="2301" y="937"/>
                    <a:pt x="2301" y="922"/>
                  </a:cubicBezTo>
                  <a:cubicBezTo>
                    <a:pt x="2301" y="907"/>
                    <a:pt x="2299" y="894"/>
                    <a:pt x="2299" y="880"/>
                  </a:cubicBezTo>
                  <a:cubicBezTo>
                    <a:pt x="2301" y="853"/>
                    <a:pt x="2301" y="829"/>
                    <a:pt x="2301" y="805"/>
                  </a:cubicBezTo>
                  <a:cubicBezTo>
                    <a:pt x="2306" y="759"/>
                    <a:pt x="2306" y="719"/>
                    <a:pt x="2312" y="685"/>
                  </a:cubicBezTo>
                  <a:cubicBezTo>
                    <a:pt x="2313" y="667"/>
                    <a:pt x="2314" y="651"/>
                    <a:pt x="2314" y="637"/>
                  </a:cubicBezTo>
                  <a:cubicBezTo>
                    <a:pt x="2315" y="622"/>
                    <a:pt x="2317" y="609"/>
                    <a:pt x="2317" y="598"/>
                  </a:cubicBezTo>
                  <a:cubicBezTo>
                    <a:pt x="2317" y="585"/>
                    <a:pt x="2315" y="573"/>
                    <a:pt x="2314" y="563"/>
                  </a:cubicBezTo>
                  <a:cubicBezTo>
                    <a:pt x="2313" y="558"/>
                    <a:pt x="2313" y="553"/>
                    <a:pt x="2312" y="548"/>
                  </a:cubicBezTo>
                  <a:cubicBezTo>
                    <a:pt x="2309" y="544"/>
                    <a:pt x="2309" y="540"/>
                    <a:pt x="2308" y="535"/>
                  </a:cubicBezTo>
                  <a:cubicBezTo>
                    <a:pt x="2290" y="472"/>
                    <a:pt x="2221" y="443"/>
                    <a:pt x="2084" y="408"/>
                  </a:cubicBezTo>
                  <a:lnTo>
                    <a:pt x="2076" y="396"/>
                  </a:lnTo>
                  <a:cubicBezTo>
                    <a:pt x="2070" y="386"/>
                    <a:pt x="2061" y="379"/>
                    <a:pt x="2055" y="369"/>
                  </a:cubicBezTo>
                  <a:cubicBezTo>
                    <a:pt x="2048" y="359"/>
                    <a:pt x="2040" y="352"/>
                    <a:pt x="2031" y="345"/>
                  </a:cubicBezTo>
                  <a:cubicBezTo>
                    <a:pt x="2024" y="337"/>
                    <a:pt x="2015" y="330"/>
                    <a:pt x="2009" y="322"/>
                  </a:cubicBezTo>
                  <a:lnTo>
                    <a:pt x="1985" y="302"/>
                  </a:lnTo>
                  <a:cubicBezTo>
                    <a:pt x="1976" y="295"/>
                    <a:pt x="1969" y="288"/>
                    <a:pt x="1960" y="283"/>
                  </a:cubicBezTo>
                  <a:cubicBezTo>
                    <a:pt x="1953" y="278"/>
                    <a:pt x="1944" y="272"/>
                    <a:pt x="1937" y="266"/>
                  </a:cubicBezTo>
                  <a:cubicBezTo>
                    <a:pt x="1928" y="260"/>
                    <a:pt x="1921" y="256"/>
                    <a:pt x="1912" y="251"/>
                  </a:cubicBezTo>
                  <a:cubicBezTo>
                    <a:pt x="1904" y="245"/>
                    <a:pt x="1896" y="241"/>
                    <a:pt x="1888" y="238"/>
                  </a:cubicBezTo>
                  <a:cubicBezTo>
                    <a:pt x="1824" y="206"/>
                    <a:pt x="1761" y="193"/>
                    <a:pt x="1711" y="193"/>
                  </a:cubicBezTo>
                  <a:cubicBezTo>
                    <a:pt x="1708" y="193"/>
                    <a:pt x="1706" y="192"/>
                    <a:pt x="1703" y="192"/>
                  </a:cubicBezTo>
                  <a:cubicBezTo>
                    <a:pt x="1681" y="192"/>
                    <a:pt x="1662" y="196"/>
                    <a:pt x="1646" y="199"/>
                  </a:cubicBezTo>
                  <a:cubicBezTo>
                    <a:pt x="1635" y="202"/>
                    <a:pt x="1624" y="207"/>
                    <a:pt x="1615" y="209"/>
                  </a:cubicBezTo>
                  <a:lnTo>
                    <a:pt x="1615" y="165"/>
                  </a:lnTo>
                  <a:cubicBezTo>
                    <a:pt x="1614" y="113"/>
                    <a:pt x="1562" y="68"/>
                    <a:pt x="1461" y="36"/>
                  </a:cubicBezTo>
                  <a:cubicBezTo>
                    <a:pt x="1411" y="21"/>
                    <a:pt x="1350" y="8"/>
                    <a:pt x="1276" y="4"/>
                  </a:cubicBezTo>
                  <a:cubicBezTo>
                    <a:pt x="1250" y="2"/>
                    <a:pt x="1223" y="1"/>
                    <a:pt x="1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4568600" y="2554600"/>
              <a:ext cx="100125" cy="141625"/>
            </a:xfrm>
            <a:custGeom>
              <a:avLst/>
              <a:gdLst/>
              <a:ahLst/>
              <a:cxnLst/>
              <a:rect l="l" t="t" r="r" b="b"/>
              <a:pathLst>
                <a:path w="4005" h="5665" extrusionOk="0">
                  <a:moveTo>
                    <a:pt x="3676" y="0"/>
                  </a:moveTo>
                  <a:cubicBezTo>
                    <a:pt x="3457" y="0"/>
                    <a:pt x="2843" y="733"/>
                    <a:pt x="2214" y="1681"/>
                  </a:cubicBezTo>
                  <a:cubicBezTo>
                    <a:pt x="1821" y="2275"/>
                    <a:pt x="1488" y="3001"/>
                    <a:pt x="1126" y="3613"/>
                  </a:cubicBezTo>
                  <a:cubicBezTo>
                    <a:pt x="504" y="4662"/>
                    <a:pt x="0" y="5508"/>
                    <a:pt x="53" y="5543"/>
                  </a:cubicBezTo>
                  <a:cubicBezTo>
                    <a:pt x="85" y="5565"/>
                    <a:pt x="113" y="5574"/>
                    <a:pt x="138" y="5574"/>
                  </a:cubicBezTo>
                  <a:cubicBezTo>
                    <a:pt x="215" y="5574"/>
                    <a:pt x="260" y="5481"/>
                    <a:pt x="323" y="5390"/>
                  </a:cubicBezTo>
                  <a:lnTo>
                    <a:pt x="323" y="5390"/>
                  </a:lnTo>
                  <a:cubicBezTo>
                    <a:pt x="270" y="5515"/>
                    <a:pt x="250" y="5624"/>
                    <a:pt x="309" y="5664"/>
                  </a:cubicBezTo>
                  <a:cubicBezTo>
                    <a:pt x="310" y="5664"/>
                    <a:pt x="311" y="5665"/>
                    <a:pt x="311" y="5665"/>
                  </a:cubicBezTo>
                  <a:cubicBezTo>
                    <a:pt x="368" y="5665"/>
                    <a:pt x="910" y="4476"/>
                    <a:pt x="1147" y="4117"/>
                  </a:cubicBezTo>
                  <a:cubicBezTo>
                    <a:pt x="1701" y="3281"/>
                    <a:pt x="2261" y="2701"/>
                    <a:pt x="2621" y="2185"/>
                  </a:cubicBezTo>
                  <a:cubicBezTo>
                    <a:pt x="3924" y="311"/>
                    <a:pt x="4005" y="204"/>
                    <a:pt x="3716" y="11"/>
                  </a:cubicBezTo>
                  <a:cubicBezTo>
                    <a:pt x="3704" y="4"/>
                    <a:pt x="3691" y="0"/>
                    <a:pt x="3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8"/>
            <p:cNvSpPr/>
            <p:nvPr/>
          </p:nvSpPr>
          <p:spPr>
            <a:xfrm>
              <a:off x="4630825" y="2604200"/>
              <a:ext cx="64800" cy="69150"/>
            </a:xfrm>
            <a:custGeom>
              <a:avLst/>
              <a:gdLst/>
              <a:ahLst/>
              <a:cxnLst/>
              <a:rect l="l" t="t" r="r" b="b"/>
              <a:pathLst>
                <a:path w="2592" h="2766" extrusionOk="0">
                  <a:moveTo>
                    <a:pt x="1980" y="0"/>
                  </a:moveTo>
                  <a:cubicBezTo>
                    <a:pt x="1787" y="0"/>
                    <a:pt x="1449" y="286"/>
                    <a:pt x="1133" y="688"/>
                  </a:cubicBezTo>
                  <a:cubicBezTo>
                    <a:pt x="1094" y="740"/>
                    <a:pt x="1055" y="796"/>
                    <a:pt x="1018" y="854"/>
                  </a:cubicBezTo>
                  <a:cubicBezTo>
                    <a:pt x="673" y="508"/>
                    <a:pt x="522" y="369"/>
                    <a:pt x="407" y="369"/>
                  </a:cubicBezTo>
                  <a:cubicBezTo>
                    <a:pt x="336" y="369"/>
                    <a:pt x="278" y="421"/>
                    <a:pt x="197" y="510"/>
                  </a:cubicBezTo>
                  <a:cubicBezTo>
                    <a:pt x="58" y="663"/>
                    <a:pt x="304" y="1055"/>
                    <a:pt x="704" y="1418"/>
                  </a:cubicBezTo>
                  <a:cubicBezTo>
                    <a:pt x="707" y="1421"/>
                    <a:pt x="709" y="1422"/>
                    <a:pt x="712" y="1425"/>
                  </a:cubicBezTo>
                  <a:cubicBezTo>
                    <a:pt x="671" y="1502"/>
                    <a:pt x="631" y="1577"/>
                    <a:pt x="586" y="1647"/>
                  </a:cubicBezTo>
                  <a:cubicBezTo>
                    <a:pt x="262" y="2157"/>
                    <a:pt x="0" y="2569"/>
                    <a:pt x="51" y="2607"/>
                  </a:cubicBezTo>
                  <a:cubicBezTo>
                    <a:pt x="98" y="2645"/>
                    <a:pt x="131" y="2659"/>
                    <a:pt x="156" y="2659"/>
                  </a:cubicBezTo>
                  <a:cubicBezTo>
                    <a:pt x="197" y="2659"/>
                    <a:pt x="216" y="2620"/>
                    <a:pt x="246" y="2587"/>
                  </a:cubicBezTo>
                  <a:lnTo>
                    <a:pt x="246" y="2587"/>
                  </a:lnTo>
                  <a:cubicBezTo>
                    <a:pt x="225" y="2653"/>
                    <a:pt x="228" y="2720"/>
                    <a:pt x="284" y="2764"/>
                  </a:cubicBezTo>
                  <a:cubicBezTo>
                    <a:pt x="285" y="2765"/>
                    <a:pt x="286" y="2765"/>
                    <a:pt x="287" y="2765"/>
                  </a:cubicBezTo>
                  <a:cubicBezTo>
                    <a:pt x="338" y="2765"/>
                    <a:pt x="565" y="2153"/>
                    <a:pt x="695" y="1987"/>
                  </a:cubicBezTo>
                  <a:cubicBezTo>
                    <a:pt x="798" y="1855"/>
                    <a:pt x="908" y="1742"/>
                    <a:pt x="1017" y="1642"/>
                  </a:cubicBezTo>
                  <a:cubicBezTo>
                    <a:pt x="1195" y="1750"/>
                    <a:pt x="1383" y="1850"/>
                    <a:pt x="1541" y="1963"/>
                  </a:cubicBezTo>
                  <a:cubicBezTo>
                    <a:pt x="1946" y="2257"/>
                    <a:pt x="2279" y="2501"/>
                    <a:pt x="2363" y="2501"/>
                  </a:cubicBezTo>
                  <a:cubicBezTo>
                    <a:pt x="2370" y="2501"/>
                    <a:pt x="2375" y="2499"/>
                    <a:pt x="2378" y="2495"/>
                  </a:cubicBezTo>
                  <a:cubicBezTo>
                    <a:pt x="2487" y="2374"/>
                    <a:pt x="2428" y="2355"/>
                    <a:pt x="2383" y="2307"/>
                  </a:cubicBezTo>
                  <a:lnTo>
                    <a:pt x="2383" y="2307"/>
                  </a:lnTo>
                  <a:cubicBezTo>
                    <a:pt x="2406" y="2316"/>
                    <a:pt x="2429" y="2321"/>
                    <a:pt x="2452" y="2321"/>
                  </a:cubicBezTo>
                  <a:cubicBezTo>
                    <a:pt x="2489" y="2321"/>
                    <a:pt x="2524" y="2308"/>
                    <a:pt x="2554" y="2275"/>
                  </a:cubicBezTo>
                  <a:cubicBezTo>
                    <a:pt x="2591" y="2233"/>
                    <a:pt x="2016" y="1996"/>
                    <a:pt x="1872" y="1866"/>
                  </a:cubicBezTo>
                  <a:cubicBezTo>
                    <a:pt x="1668" y="1680"/>
                    <a:pt x="1529" y="1476"/>
                    <a:pt x="1404" y="1301"/>
                  </a:cubicBezTo>
                  <a:cubicBezTo>
                    <a:pt x="1461" y="1248"/>
                    <a:pt x="1514" y="1196"/>
                    <a:pt x="1559" y="1145"/>
                  </a:cubicBezTo>
                  <a:cubicBezTo>
                    <a:pt x="2292" y="289"/>
                    <a:pt x="2341" y="243"/>
                    <a:pt x="2069" y="29"/>
                  </a:cubicBezTo>
                  <a:cubicBezTo>
                    <a:pt x="2045" y="10"/>
                    <a:pt x="2015" y="0"/>
                    <a:pt x="19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" name="Google Shape;397;p18"/>
          <p:cNvGrpSpPr/>
          <p:nvPr/>
        </p:nvGrpSpPr>
        <p:grpSpPr>
          <a:xfrm>
            <a:off x="447658" y="4034594"/>
            <a:ext cx="1106558" cy="808825"/>
            <a:chOff x="1417700" y="2781300"/>
            <a:chExt cx="1015750" cy="742450"/>
          </a:xfrm>
        </p:grpSpPr>
        <p:sp>
          <p:nvSpPr>
            <p:cNvPr id="398" name="Google Shape;398;p18"/>
            <p:cNvSpPr/>
            <p:nvPr/>
          </p:nvSpPr>
          <p:spPr>
            <a:xfrm>
              <a:off x="1417700" y="2781300"/>
              <a:ext cx="1015750" cy="732250"/>
            </a:xfrm>
            <a:custGeom>
              <a:avLst/>
              <a:gdLst/>
              <a:ahLst/>
              <a:cxnLst/>
              <a:rect l="l" t="t" r="r" b="b"/>
              <a:pathLst>
                <a:path w="40630" h="29290" extrusionOk="0">
                  <a:moveTo>
                    <a:pt x="11062" y="0"/>
                  </a:moveTo>
                  <a:cubicBezTo>
                    <a:pt x="9947" y="0"/>
                    <a:pt x="9469" y="85"/>
                    <a:pt x="9263" y="269"/>
                  </a:cubicBezTo>
                  <a:cubicBezTo>
                    <a:pt x="9255" y="253"/>
                    <a:pt x="9246" y="237"/>
                    <a:pt x="9234" y="221"/>
                  </a:cubicBezTo>
                  <a:cubicBezTo>
                    <a:pt x="9231" y="217"/>
                    <a:pt x="9227" y="215"/>
                    <a:pt x="9222" y="215"/>
                  </a:cubicBezTo>
                  <a:cubicBezTo>
                    <a:pt x="9063" y="215"/>
                    <a:pt x="7774" y="1835"/>
                    <a:pt x="7235" y="2246"/>
                  </a:cubicBezTo>
                  <a:cubicBezTo>
                    <a:pt x="5953" y="3221"/>
                    <a:pt x="4706" y="3694"/>
                    <a:pt x="3879" y="4278"/>
                  </a:cubicBezTo>
                  <a:cubicBezTo>
                    <a:pt x="894" y="6385"/>
                    <a:pt x="694" y="6508"/>
                    <a:pt x="1222" y="7207"/>
                  </a:cubicBezTo>
                  <a:cubicBezTo>
                    <a:pt x="945" y="7337"/>
                    <a:pt x="903" y="7514"/>
                    <a:pt x="910" y="7754"/>
                  </a:cubicBezTo>
                  <a:cubicBezTo>
                    <a:pt x="911" y="7798"/>
                    <a:pt x="946" y="7841"/>
                    <a:pt x="1013" y="7880"/>
                  </a:cubicBezTo>
                  <a:cubicBezTo>
                    <a:pt x="985" y="7938"/>
                    <a:pt x="956" y="8001"/>
                    <a:pt x="927" y="8073"/>
                  </a:cubicBezTo>
                  <a:cubicBezTo>
                    <a:pt x="860" y="8243"/>
                    <a:pt x="792" y="8453"/>
                    <a:pt x="726" y="8696"/>
                  </a:cubicBezTo>
                  <a:cubicBezTo>
                    <a:pt x="660" y="8941"/>
                    <a:pt x="598" y="9220"/>
                    <a:pt x="537" y="9528"/>
                  </a:cubicBezTo>
                  <a:cubicBezTo>
                    <a:pt x="292" y="10763"/>
                    <a:pt x="96" y="12481"/>
                    <a:pt x="19" y="14372"/>
                  </a:cubicBezTo>
                  <a:cubicBezTo>
                    <a:pt x="8" y="14648"/>
                    <a:pt x="2" y="14929"/>
                    <a:pt x="1" y="15212"/>
                  </a:cubicBezTo>
                  <a:cubicBezTo>
                    <a:pt x="2" y="15495"/>
                    <a:pt x="6" y="15781"/>
                    <a:pt x="13" y="16070"/>
                  </a:cubicBezTo>
                  <a:cubicBezTo>
                    <a:pt x="17" y="16214"/>
                    <a:pt x="21" y="16359"/>
                    <a:pt x="27" y="16504"/>
                  </a:cubicBezTo>
                  <a:cubicBezTo>
                    <a:pt x="33" y="16649"/>
                    <a:pt x="40" y="16794"/>
                    <a:pt x="48" y="16939"/>
                  </a:cubicBezTo>
                  <a:cubicBezTo>
                    <a:pt x="62" y="17230"/>
                    <a:pt x="78" y="17521"/>
                    <a:pt x="98" y="17813"/>
                  </a:cubicBezTo>
                  <a:cubicBezTo>
                    <a:pt x="118" y="18105"/>
                    <a:pt x="139" y="18396"/>
                    <a:pt x="159" y="18687"/>
                  </a:cubicBezTo>
                  <a:cubicBezTo>
                    <a:pt x="170" y="18832"/>
                    <a:pt x="180" y="18977"/>
                    <a:pt x="190" y="19122"/>
                  </a:cubicBezTo>
                  <a:cubicBezTo>
                    <a:pt x="201" y="19267"/>
                    <a:pt x="212" y="19411"/>
                    <a:pt x="223" y="19555"/>
                  </a:cubicBezTo>
                  <a:cubicBezTo>
                    <a:pt x="247" y="19842"/>
                    <a:pt x="265" y="20126"/>
                    <a:pt x="284" y="20410"/>
                  </a:cubicBezTo>
                  <a:cubicBezTo>
                    <a:pt x="306" y="20692"/>
                    <a:pt x="323" y="20972"/>
                    <a:pt x="338" y="21248"/>
                  </a:cubicBezTo>
                  <a:cubicBezTo>
                    <a:pt x="543" y="25015"/>
                    <a:pt x="903" y="28036"/>
                    <a:pt x="1058" y="28036"/>
                  </a:cubicBezTo>
                  <a:cubicBezTo>
                    <a:pt x="1058" y="28036"/>
                    <a:pt x="1059" y="28036"/>
                    <a:pt x="1059" y="28036"/>
                  </a:cubicBezTo>
                  <a:cubicBezTo>
                    <a:pt x="1477" y="28006"/>
                    <a:pt x="1386" y="27612"/>
                    <a:pt x="1369" y="27159"/>
                  </a:cubicBezTo>
                  <a:lnTo>
                    <a:pt x="1369" y="27159"/>
                  </a:lnTo>
                  <a:cubicBezTo>
                    <a:pt x="1456" y="27560"/>
                    <a:pt x="1584" y="27861"/>
                    <a:pt x="1761" y="27861"/>
                  </a:cubicBezTo>
                  <a:cubicBezTo>
                    <a:pt x="1765" y="27861"/>
                    <a:pt x="1769" y="27861"/>
                    <a:pt x="1772" y="27861"/>
                  </a:cubicBezTo>
                  <a:cubicBezTo>
                    <a:pt x="1807" y="27859"/>
                    <a:pt x="1784" y="27607"/>
                    <a:pt x="1727" y="27210"/>
                  </a:cubicBezTo>
                  <a:cubicBezTo>
                    <a:pt x="1668" y="26812"/>
                    <a:pt x="1586" y="26270"/>
                    <a:pt x="1496" y="25683"/>
                  </a:cubicBezTo>
                  <a:cubicBezTo>
                    <a:pt x="1450" y="25390"/>
                    <a:pt x="1409" y="25087"/>
                    <a:pt x="1366" y="24785"/>
                  </a:cubicBezTo>
                  <a:cubicBezTo>
                    <a:pt x="1324" y="24484"/>
                    <a:pt x="1281" y="24185"/>
                    <a:pt x="1249" y="23901"/>
                  </a:cubicBezTo>
                  <a:cubicBezTo>
                    <a:pt x="1183" y="23335"/>
                    <a:pt x="1130" y="22831"/>
                    <a:pt x="1125" y="22497"/>
                  </a:cubicBezTo>
                  <a:cubicBezTo>
                    <a:pt x="1120" y="22304"/>
                    <a:pt x="1118" y="22114"/>
                    <a:pt x="1117" y="21926"/>
                  </a:cubicBezTo>
                  <a:cubicBezTo>
                    <a:pt x="1117" y="21832"/>
                    <a:pt x="1115" y="21740"/>
                    <a:pt x="1115" y="21646"/>
                  </a:cubicBezTo>
                  <a:cubicBezTo>
                    <a:pt x="1117" y="21554"/>
                    <a:pt x="1118" y="21462"/>
                    <a:pt x="1119" y="21370"/>
                  </a:cubicBezTo>
                  <a:cubicBezTo>
                    <a:pt x="1126" y="21004"/>
                    <a:pt x="1135" y="20648"/>
                    <a:pt x="1150" y="20301"/>
                  </a:cubicBezTo>
                  <a:cubicBezTo>
                    <a:pt x="1167" y="19954"/>
                    <a:pt x="1188" y="19618"/>
                    <a:pt x="1210" y="19291"/>
                  </a:cubicBezTo>
                  <a:cubicBezTo>
                    <a:pt x="1221" y="19126"/>
                    <a:pt x="1233" y="18965"/>
                    <a:pt x="1248" y="18805"/>
                  </a:cubicBezTo>
                  <a:cubicBezTo>
                    <a:pt x="1262" y="18646"/>
                    <a:pt x="1275" y="18490"/>
                    <a:pt x="1289" y="18334"/>
                  </a:cubicBezTo>
                  <a:cubicBezTo>
                    <a:pt x="1302" y="18180"/>
                    <a:pt x="1317" y="18026"/>
                    <a:pt x="1330" y="17878"/>
                  </a:cubicBezTo>
                  <a:cubicBezTo>
                    <a:pt x="1344" y="17728"/>
                    <a:pt x="1360" y="17579"/>
                    <a:pt x="1375" y="17434"/>
                  </a:cubicBezTo>
                  <a:cubicBezTo>
                    <a:pt x="1404" y="17143"/>
                    <a:pt x="1432" y="16861"/>
                    <a:pt x="1458" y="16587"/>
                  </a:cubicBezTo>
                  <a:cubicBezTo>
                    <a:pt x="1484" y="16313"/>
                    <a:pt x="1511" y="16047"/>
                    <a:pt x="1532" y="15791"/>
                  </a:cubicBezTo>
                  <a:cubicBezTo>
                    <a:pt x="1553" y="15533"/>
                    <a:pt x="1568" y="15285"/>
                    <a:pt x="1584" y="15043"/>
                  </a:cubicBezTo>
                  <a:cubicBezTo>
                    <a:pt x="1609" y="14605"/>
                    <a:pt x="1630" y="14194"/>
                    <a:pt x="1657" y="13807"/>
                  </a:cubicBezTo>
                  <a:cubicBezTo>
                    <a:pt x="1683" y="13420"/>
                    <a:pt x="1708" y="13056"/>
                    <a:pt x="1730" y="12716"/>
                  </a:cubicBezTo>
                  <a:cubicBezTo>
                    <a:pt x="1783" y="12036"/>
                    <a:pt x="1823" y="11446"/>
                    <a:pt x="1865" y="10936"/>
                  </a:cubicBezTo>
                  <a:cubicBezTo>
                    <a:pt x="1885" y="10682"/>
                    <a:pt x="1901" y="10445"/>
                    <a:pt x="1915" y="10227"/>
                  </a:cubicBezTo>
                  <a:cubicBezTo>
                    <a:pt x="1931" y="10010"/>
                    <a:pt x="1945" y="9811"/>
                    <a:pt x="1956" y="9628"/>
                  </a:cubicBezTo>
                  <a:cubicBezTo>
                    <a:pt x="1979" y="9262"/>
                    <a:pt x="1985" y="8962"/>
                    <a:pt x="1985" y="8716"/>
                  </a:cubicBezTo>
                  <a:cubicBezTo>
                    <a:pt x="1985" y="8465"/>
                    <a:pt x="1972" y="8271"/>
                    <a:pt x="1944" y="8119"/>
                  </a:cubicBezTo>
                  <a:lnTo>
                    <a:pt x="1944" y="8119"/>
                  </a:lnTo>
                  <a:cubicBezTo>
                    <a:pt x="2173" y="8153"/>
                    <a:pt x="2436" y="8184"/>
                    <a:pt x="2732" y="8211"/>
                  </a:cubicBezTo>
                  <a:cubicBezTo>
                    <a:pt x="3112" y="8245"/>
                    <a:pt x="3545" y="8280"/>
                    <a:pt x="4021" y="8307"/>
                  </a:cubicBezTo>
                  <a:cubicBezTo>
                    <a:pt x="5930" y="8417"/>
                    <a:pt x="8552" y="8464"/>
                    <a:pt x="11426" y="8473"/>
                  </a:cubicBezTo>
                  <a:cubicBezTo>
                    <a:pt x="11470" y="8473"/>
                    <a:pt x="11513" y="8473"/>
                    <a:pt x="11557" y="8473"/>
                  </a:cubicBezTo>
                  <a:cubicBezTo>
                    <a:pt x="11935" y="8473"/>
                    <a:pt x="12319" y="8469"/>
                    <a:pt x="12705" y="8463"/>
                  </a:cubicBezTo>
                  <a:cubicBezTo>
                    <a:pt x="13136" y="8458"/>
                    <a:pt x="13571" y="8449"/>
                    <a:pt x="14009" y="8437"/>
                  </a:cubicBezTo>
                  <a:cubicBezTo>
                    <a:pt x="14446" y="8425"/>
                    <a:pt x="14887" y="8412"/>
                    <a:pt x="15330" y="8399"/>
                  </a:cubicBezTo>
                  <a:cubicBezTo>
                    <a:pt x="15772" y="8384"/>
                    <a:pt x="16217" y="8368"/>
                    <a:pt x="16661" y="8353"/>
                  </a:cubicBezTo>
                  <a:cubicBezTo>
                    <a:pt x="17105" y="8339"/>
                    <a:pt x="17549" y="8325"/>
                    <a:pt x="17991" y="8310"/>
                  </a:cubicBezTo>
                  <a:cubicBezTo>
                    <a:pt x="18214" y="8303"/>
                    <a:pt x="18434" y="8297"/>
                    <a:pt x="18655" y="8290"/>
                  </a:cubicBezTo>
                  <a:cubicBezTo>
                    <a:pt x="18875" y="8285"/>
                    <a:pt x="19095" y="8280"/>
                    <a:pt x="19315" y="8274"/>
                  </a:cubicBezTo>
                  <a:cubicBezTo>
                    <a:pt x="19753" y="8265"/>
                    <a:pt x="20188" y="8255"/>
                    <a:pt x="20620" y="8249"/>
                  </a:cubicBezTo>
                  <a:cubicBezTo>
                    <a:pt x="20949" y="8246"/>
                    <a:pt x="21275" y="8245"/>
                    <a:pt x="21600" y="8245"/>
                  </a:cubicBezTo>
                  <a:cubicBezTo>
                    <a:pt x="21700" y="8245"/>
                    <a:pt x="21800" y="8245"/>
                    <a:pt x="21899" y="8245"/>
                  </a:cubicBezTo>
                  <a:cubicBezTo>
                    <a:pt x="24783" y="8260"/>
                    <a:pt x="27389" y="8314"/>
                    <a:pt x="29275" y="8345"/>
                  </a:cubicBezTo>
                  <a:cubicBezTo>
                    <a:pt x="29747" y="8353"/>
                    <a:pt x="30173" y="8357"/>
                    <a:pt x="30548" y="8361"/>
                  </a:cubicBezTo>
                  <a:cubicBezTo>
                    <a:pt x="30775" y="8364"/>
                    <a:pt x="30983" y="8365"/>
                    <a:pt x="31170" y="8365"/>
                  </a:cubicBezTo>
                  <a:cubicBezTo>
                    <a:pt x="31292" y="8365"/>
                    <a:pt x="31406" y="8365"/>
                    <a:pt x="31509" y="8363"/>
                  </a:cubicBezTo>
                  <a:cubicBezTo>
                    <a:pt x="32038" y="8358"/>
                    <a:pt x="32331" y="8339"/>
                    <a:pt x="32334" y="8298"/>
                  </a:cubicBezTo>
                  <a:cubicBezTo>
                    <a:pt x="32360" y="7880"/>
                    <a:pt x="31739" y="7909"/>
                    <a:pt x="31045" y="7855"/>
                  </a:cubicBezTo>
                  <a:cubicBezTo>
                    <a:pt x="31685" y="7831"/>
                    <a:pt x="32174" y="7748"/>
                    <a:pt x="32186" y="7565"/>
                  </a:cubicBezTo>
                  <a:cubicBezTo>
                    <a:pt x="32189" y="7521"/>
                    <a:pt x="31566" y="7505"/>
                    <a:pt x="30647" y="7505"/>
                  </a:cubicBezTo>
                  <a:cubicBezTo>
                    <a:pt x="30111" y="7505"/>
                    <a:pt x="29473" y="7511"/>
                    <a:pt x="28801" y="7519"/>
                  </a:cubicBezTo>
                  <a:cubicBezTo>
                    <a:pt x="27889" y="7531"/>
                    <a:pt x="26914" y="7546"/>
                    <a:pt x="26036" y="7558"/>
                  </a:cubicBezTo>
                  <a:cubicBezTo>
                    <a:pt x="25660" y="7563"/>
                    <a:pt x="25303" y="7566"/>
                    <a:pt x="24976" y="7566"/>
                  </a:cubicBezTo>
                  <a:cubicBezTo>
                    <a:pt x="24541" y="7566"/>
                    <a:pt x="24161" y="7561"/>
                    <a:pt x="23866" y="7551"/>
                  </a:cubicBezTo>
                  <a:cubicBezTo>
                    <a:pt x="23570" y="7540"/>
                    <a:pt x="23276" y="7529"/>
                    <a:pt x="22989" y="7515"/>
                  </a:cubicBezTo>
                  <a:cubicBezTo>
                    <a:pt x="22700" y="7502"/>
                    <a:pt x="22415" y="7487"/>
                    <a:pt x="22132" y="7474"/>
                  </a:cubicBezTo>
                  <a:cubicBezTo>
                    <a:pt x="21571" y="7445"/>
                    <a:pt x="21023" y="7413"/>
                    <a:pt x="20489" y="7379"/>
                  </a:cubicBezTo>
                  <a:cubicBezTo>
                    <a:pt x="19956" y="7347"/>
                    <a:pt x="19438" y="7314"/>
                    <a:pt x="18933" y="7277"/>
                  </a:cubicBezTo>
                  <a:cubicBezTo>
                    <a:pt x="18428" y="7243"/>
                    <a:pt x="17937" y="7207"/>
                    <a:pt x="17462" y="7174"/>
                  </a:cubicBezTo>
                  <a:cubicBezTo>
                    <a:pt x="16508" y="7103"/>
                    <a:pt x="15609" y="7044"/>
                    <a:pt x="14761" y="6988"/>
                  </a:cubicBezTo>
                  <a:cubicBezTo>
                    <a:pt x="14337" y="6964"/>
                    <a:pt x="13925" y="6943"/>
                    <a:pt x="13529" y="6926"/>
                  </a:cubicBezTo>
                  <a:cubicBezTo>
                    <a:pt x="13129" y="6908"/>
                    <a:pt x="12744" y="6894"/>
                    <a:pt x="12371" y="6889"/>
                  </a:cubicBezTo>
                  <a:cubicBezTo>
                    <a:pt x="11694" y="6880"/>
                    <a:pt x="11056" y="6868"/>
                    <a:pt x="10456" y="6862"/>
                  </a:cubicBezTo>
                  <a:cubicBezTo>
                    <a:pt x="9856" y="6856"/>
                    <a:pt x="9293" y="6851"/>
                    <a:pt x="8766" y="6845"/>
                  </a:cubicBezTo>
                  <a:cubicBezTo>
                    <a:pt x="8218" y="6844"/>
                    <a:pt x="7708" y="6842"/>
                    <a:pt x="7234" y="6842"/>
                  </a:cubicBezTo>
                  <a:cubicBezTo>
                    <a:pt x="6795" y="6842"/>
                    <a:pt x="6386" y="6843"/>
                    <a:pt x="6005" y="6849"/>
                  </a:cubicBezTo>
                  <a:cubicBezTo>
                    <a:pt x="5608" y="6854"/>
                    <a:pt x="5243" y="6858"/>
                    <a:pt x="4906" y="6863"/>
                  </a:cubicBezTo>
                  <a:cubicBezTo>
                    <a:pt x="4570" y="6869"/>
                    <a:pt x="4260" y="6879"/>
                    <a:pt x="3977" y="6886"/>
                  </a:cubicBezTo>
                  <a:cubicBezTo>
                    <a:pt x="3482" y="6905"/>
                    <a:pt x="3068" y="6922"/>
                    <a:pt x="2719" y="6949"/>
                  </a:cubicBezTo>
                  <a:cubicBezTo>
                    <a:pt x="3272" y="6664"/>
                    <a:pt x="3926" y="6241"/>
                    <a:pt x="4593" y="5734"/>
                  </a:cubicBezTo>
                  <a:cubicBezTo>
                    <a:pt x="5505" y="5041"/>
                    <a:pt x="6322" y="4018"/>
                    <a:pt x="7178" y="3252"/>
                  </a:cubicBezTo>
                  <a:cubicBezTo>
                    <a:pt x="8306" y="2243"/>
                    <a:pt x="9267" y="1385"/>
                    <a:pt x="9606" y="985"/>
                  </a:cubicBezTo>
                  <a:cubicBezTo>
                    <a:pt x="10942" y="1404"/>
                    <a:pt x="14863" y="1789"/>
                    <a:pt x="19440" y="1997"/>
                  </a:cubicBezTo>
                  <a:cubicBezTo>
                    <a:pt x="20637" y="2052"/>
                    <a:pt x="21883" y="2067"/>
                    <a:pt x="23143" y="2067"/>
                  </a:cubicBezTo>
                  <a:cubicBezTo>
                    <a:pt x="24741" y="2067"/>
                    <a:pt x="26362" y="2043"/>
                    <a:pt x="27934" y="2043"/>
                  </a:cubicBezTo>
                  <a:cubicBezTo>
                    <a:pt x="28562" y="2043"/>
                    <a:pt x="29183" y="2047"/>
                    <a:pt x="29791" y="2058"/>
                  </a:cubicBezTo>
                  <a:cubicBezTo>
                    <a:pt x="33200" y="2119"/>
                    <a:pt x="36216" y="2174"/>
                    <a:pt x="38088" y="2174"/>
                  </a:cubicBezTo>
                  <a:cubicBezTo>
                    <a:pt x="38643" y="2174"/>
                    <a:pt x="39097" y="2170"/>
                    <a:pt x="39432" y="2159"/>
                  </a:cubicBezTo>
                  <a:lnTo>
                    <a:pt x="39432" y="2159"/>
                  </a:lnTo>
                  <a:cubicBezTo>
                    <a:pt x="39169" y="2449"/>
                    <a:pt x="38440" y="3712"/>
                    <a:pt x="38072" y="4070"/>
                  </a:cubicBezTo>
                  <a:cubicBezTo>
                    <a:pt x="37084" y="5028"/>
                    <a:pt x="36036" y="5517"/>
                    <a:pt x="35388" y="6095"/>
                  </a:cubicBezTo>
                  <a:cubicBezTo>
                    <a:pt x="33825" y="7490"/>
                    <a:pt x="33239" y="8003"/>
                    <a:pt x="33206" y="8383"/>
                  </a:cubicBezTo>
                  <a:cubicBezTo>
                    <a:pt x="33086" y="8415"/>
                    <a:pt x="32986" y="8615"/>
                    <a:pt x="32908" y="8951"/>
                  </a:cubicBezTo>
                  <a:cubicBezTo>
                    <a:pt x="32865" y="9130"/>
                    <a:pt x="32829" y="9351"/>
                    <a:pt x="32797" y="9604"/>
                  </a:cubicBezTo>
                  <a:cubicBezTo>
                    <a:pt x="32766" y="9859"/>
                    <a:pt x="32737" y="10147"/>
                    <a:pt x="32716" y="10466"/>
                  </a:cubicBezTo>
                  <a:cubicBezTo>
                    <a:pt x="32629" y="11736"/>
                    <a:pt x="32610" y="13479"/>
                    <a:pt x="32641" y="15387"/>
                  </a:cubicBezTo>
                  <a:cubicBezTo>
                    <a:pt x="32645" y="15666"/>
                    <a:pt x="32653" y="15950"/>
                    <a:pt x="32666" y="16234"/>
                  </a:cubicBezTo>
                  <a:cubicBezTo>
                    <a:pt x="32677" y="16520"/>
                    <a:pt x="32691" y="16809"/>
                    <a:pt x="32709" y="17099"/>
                  </a:cubicBezTo>
                  <a:cubicBezTo>
                    <a:pt x="32728" y="17389"/>
                    <a:pt x="32747" y="17681"/>
                    <a:pt x="32765" y="17976"/>
                  </a:cubicBezTo>
                  <a:cubicBezTo>
                    <a:pt x="32787" y="18270"/>
                    <a:pt x="32808" y="18563"/>
                    <a:pt x="32830" y="18859"/>
                  </a:cubicBezTo>
                  <a:cubicBezTo>
                    <a:pt x="32850" y="19154"/>
                    <a:pt x="32872" y="19448"/>
                    <a:pt x="32892" y="19743"/>
                  </a:cubicBezTo>
                  <a:cubicBezTo>
                    <a:pt x="32901" y="19890"/>
                    <a:pt x="32911" y="20037"/>
                    <a:pt x="32921" y="20183"/>
                  </a:cubicBezTo>
                  <a:cubicBezTo>
                    <a:pt x="32930" y="20329"/>
                    <a:pt x="32938" y="20475"/>
                    <a:pt x="32947" y="20623"/>
                  </a:cubicBezTo>
                  <a:cubicBezTo>
                    <a:pt x="32963" y="20914"/>
                    <a:pt x="32979" y="21204"/>
                    <a:pt x="32991" y="21489"/>
                  </a:cubicBezTo>
                  <a:cubicBezTo>
                    <a:pt x="33002" y="21777"/>
                    <a:pt x="33010" y="22060"/>
                    <a:pt x="33013" y="22341"/>
                  </a:cubicBezTo>
                  <a:cubicBezTo>
                    <a:pt x="33075" y="26176"/>
                    <a:pt x="32963" y="29278"/>
                    <a:pt x="33129" y="29288"/>
                  </a:cubicBezTo>
                  <a:cubicBezTo>
                    <a:pt x="33143" y="29289"/>
                    <a:pt x="33156" y="29290"/>
                    <a:pt x="33168" y="29290"/>
                  </a:cubicBezTo>
                  <a:cubicBezTo>
                    <a:pt x="33545" y="29290"/>
                    <a:pt x="33509" y="28887"/>
                    <a:pt x="33549" y="28440"/>
                  </a:cubicBezTo>
                  <a:cubicBezTo>
                    <a:pt x="33585" y="28867"/>
                    <a:pt x="33676" y="29197"/>
                    <a:pt x="33859" y="29209"/>
                  </a:cubicBezTo>
                  <a:cubicBezTo>
                    <a:pt x="33859" y="29209"/>
                    <a:pt x="33859" y="29209"/>
                    <a:pt x="33859" y="29209"/>
                  </a:cubicBezTo>
                  <a:cubicBezTo>
                    <a:pt x="33900" y="29209"/>
                    <a:pt x="33907" y="28843"/>
                    <a:pt x="33894" y="28293"/>
                  </a:cubicBezTo>
                  <a:lnTo>
                    <a:pt x="33894" y="28293"/>
                  </a:lnTo>
                  <a:cubicBezTo>
                    <a:pt x="33941" y="28376"/>
                    <a:pt x="34009" y="28471"/>
                    <a:pt x="34091" y="28579"/>
                  </a:cubicBezTo>
                  <a:cubicBezTo>
                    <a:pt x="34184" y="28704"/>
                    <a:pt x="34337" y="28761"/>
                    <a:pt x="34530" y="28761"/>
                  </a:cubicBezTo>
                  <a:cubicBezTo>
                    <a:pt x="34995" y="28761"/>
                    <a:pt x="35697" y="28431"/>
                    <a:pt x="36391" y="27909"/>
                  </a:cubicBezTo>
                  <a:cubicBezTo>
                    <a:pt x="36965" y="27477"/>
                    <a:pt x="37410" y="26744"/>
                    <a:pt x="37928" y="26239"/>
                  </a:cubicBezTo>
                  <a:cubicBezTo>
                    <a:pt x="38816" y="25374"/>
                    <a:pt x="39536" y="24680"/>
                    <a:pt x="39439" y="24551"/>
                  </a:cubicBezTo>
                  <a:cubicBezTo>
                    <a:pt x="39315" y="24386"/>
                    <a:pt x="39236" y="24334"/>
                    <a:pt x="39173" y="24334"/>
                  </a:cubicBezTo>
                  <a:cubicBezTo>
                    <a:pt x="39108" y="24334"/>
                    <a:pt x="39060" y="24387"/>
                    <a:pt x="38996" y="24428"/>
                  </a:cubicBezTo>
                  <a:cubicBezTo>
                    <a:pt x="39067" y="24296"/>
                    <a:pt x="39082" y="24144"/>
                    <a:pt x="38972" y="23999"/>
                  </a:cubicBezTo>
                  <a:cubicBezTo>
                    <a:pt x="38968" y="23994"/>
                    <a:pt x="38963" y="23992"/>
                    <a:pt x="38957" y="23992"/>
                  </a:cubicBezTo>
                  <a:cubicBezTo>
                    <a:pt x="38822" y="23992"/>
                    <a:pt x="38136" y="25131"/>
                    <a:pt x="37801" y="25383"/>
                  </a:cubicBezTo>
                  <a:cubicBezTo>
                    <a:pt x="36993" y="25991"/>
                    <a:pt x="36125" y="26169"/>
                    <a:pt x="35596" y="26522"/>
                  </a:cubicBezTo>
                  <a:cubicBezTo>
                    <a:pt x="34565" y="27210"/>
                    <a:pt x="34053" y="27547"/>
                    <a:pt x="33882" y="27822"/>
                  </a:cubicBezTo>
                  <a:cubicBezTo>
                    <a:pt x="33873" y="27551"/>
                    <a:pt x="33861" y="27254"/>
                    <a:pt x="33848" y="26948"/>
                  </a:cubicBezTo>
                  <a:cubicBezTo>
                    <a:pt x="33821" y="26340"/>
                    <a:pt x="33791" y="25688"/>
                    <a:pt x="33764" y="25102"/>
                  </a:cubicBezTo>
                  <a:cubicBezTo>
                    <a:pt x="33738" y="24517"/>
                    <a:pt x="33727" y="23998"/>
                    <a:pt x="33736" y="23654"/>
                  </a:cubicBezTo>
                  <a:cubicBezTo>
                    <a:pt x="33764" y="22863"/>
                    <a:pt x="33805" y="22114"/>
                    <a:pt x="33857" y="21404"/>
                  </a:cubicBezTo>
                  <a:cubicBezTo>
                    <a:pt x="33881" y="21048"/>
                    <a:pt x="33908" y="20703"/>
                    <a:pt x="33936" y="20366"/>
                  </a:cubicBezTo>
                  <a:cubicBezTo>
                    <a:pt x="33964" y="20029"/>
                    <a:pt x="33993" y="19702"/>
                    <a:pt x="34020" y="19384"/>
                  </a:cubicBezTo>
                  <a:cubicBezTo>
                    <a:pt x="34077" y="18748"/>
                    <a:pt x="34124" y="18148"/>
                    <a:pt x="34167" y="17582"/>
                  </a:cubicBezTo>
                  <a:cubicBezTo>
                    <a:pt x="34186" y="17299"/>
                    <a:pt x="34203" y="17025"/>
                    <a:pt x="34214" y="16759"/>
                  </a:cubicBezTo>
                  <a:cubicBezTo>
                    <a:pt x="34226" y="16493"/>
                    <a:pt x="34236" y="16235"/>
                    <a:pt x="34236" y="15985"/>
                  </a:cubicBezTo>
                  <a:cubicBezTo>
                    <a:pt x="34237" y="15533"/>
                    <a:pt x="34240" y="15109"/>
                    <a:pt x="34238" y="14707"/>
                  </a:cubicBezTo>
                  <a:cubicBezTo>
                    <a:pt x="34236" y="14307"/>
                    <a:pt x="34235" y="13931"/>
                    <a:pt x="34233" y="13579"/>
                  </a:cubicBezTo>
                  <a:cubicBezTo>
                    <a:pt x="34222" y="12875"/>
                    <a:pt x="34214" y="12265"/>
                    <a:pt x="34195" y="11736"/>
                  </a:cubicBezTo>
                  <a:cubicBezTo>
                    <a:pt x="34187" y="11472"/>
                    <a:pt x="34178" y="11229"/>
                    <a:pt x="34168" y="11004"/>
                  </a:cubicBezTo>
                  <a:cubicBezTo>
                    <a:pt x="34157" y="10779"/>
                    <a:pt x="34146" y="10573"/>
                    <a:pt x="34134" y="10385"/>
                  </a:cubicBezTo>
                  <a:cubicBezTo>
                    <a:pt x="34108" y="10007"/>
                    <a:pt x="34081" y="9699"/>
                    <a:pt x="34044" y="9447"/>
                  </a:cubicBezTo>
                  <a:cubicBezTo>
                    <a:pt x="34020" y="9280"/>
                    <a:pt x="33994" y="9139"/>
                    <a:pt x="33964" y="9018"/>
                  </a:cubicBezTo>
                  <a:cubicBezTo>
                    <a:pt x="34519" y="8903"/>
                    <a:pt x="35412" y="8280"/>
                    <a:pt x="36298" y="7418"/>
                  </a:cubicBezTo>
                  <a:cubicBezTo>
                    <a:pt x="37001" y="6736"/>
                    <a:pt x="37557" y="5752"/>
                    <a:pt x="38197" y="5005"/>
                  </a:cubicBezTo>
                  <a:cubicBezTo>
                    <a:pt x="38594" y="4539"/>
                    <a:pt x="38965" y="4108"/>
                    <a:pt x="39270" y="3741"/>
                  </a:cubicBezTo>
                  <a:lnTo>
                    <a:pt x="39270" y="3741"/>
                  </a:lnTo>
                  <a:cubicBezTo>
                    <a:pt x="39007" y="5025"/>
                    <a:pt x="38835" y="7341"/>
                    <a:pt x="38796" y="9962"/>
                  </a:cubicBezTo>
                  <a:cubicBezTo>
                    <a:pt x="38761" y="12300"/>
                    <a:pt x="39040" y="14899"/>
                    <a:pt x="39096" y="17241"/>
                  </a:cubicBezTo>
                  <a:cubicBezTo>
                    <a:pt x="39190" y="21247"/>
                    <a:pt x="39264" y="24480"/>
                    <a:pt x="39427" y="24482"/>
                  </a:cubicBezTo>
                  <a:cubicBezTo>
                    <a:pt x="39430" y="24482"/>
                    <a:pt x="39434" y="24482"/>
                    <a:pt x="39437" y="24482"/>
                  </a:cubicBezTo>
                  <a:cubicBezTo>
                    <a:pt x="39843" y="24482"/>
                    <a:pt x="39787" y="24056"/>
                    <a:pt x="39806" y="23578"/>
                  </a:cubicBezTo>
                  <a:lnTo>
                    <a:pt x="39806" y="23578"/>
                  </a:lnTo>
                  <a:cubicBezTo>
                    <a:pt x="39861" y="24019"/>
                    <a:pt x="39968" y="24357"/>
                    <a:pt x="40151" y="24359"/>
                  </a:cubicBezTo>
                  <a:cubicBezTo>
                    <a:pt x="40151" y="24359"/>
                    <a:pt x="40151" y="24359"/>
                    <a:pt x="40151" y="24359"/>
                  </a:cubicBezTo>
                  <a:cubicBezTo>
                    <a:pt x="40293" y="24359"/>
                    <a:pt x="39815" y="20027"/>
                    <a:pt x="39837" y="18598"/>
                  </a:cubicBezTo>
                  <a:cubicBezTo>
                    <a:pt x="39881" y="15310"/>
                    <a:pt x="40300" y="12707"/>
                    <a:pt x="40367" y="10638"/>
                  </a:cubicBezTo>
                  <a:cubicBezTo>
                    <a:pt x="40581" y="4048"/>
                    <a:pt x="40630" y="2908"/>
                    <a:pt x="40033" y="2719"/>
                  </a:cubicBezTo>
                  <a:cubicBezTo>
                    <a:pt x="40069" y="2651"/>
                    <a:pt x="40079" y="2603"/>
                    <a:pt x="40059" y="2583"/>
                  </a:cubicBezTo>
                  <a:cubicBezTo>
                    <a:pt x="39940" y="2460"/>
                    <a:pt x="39856" y="2416"/>
                    <a:pt x="39787" y="2416"/>
                  </a:cubicBezTo>
                  <a:cubicBezTo>
                    <a:pt x="39688" y="2416"/>
                    <a:pt x="39622" y="2508"/>
                    <a:pt x="39532" y="2586"/>
                  </a:cubicBezTo>
                  <a:cubicBezTo>
                    <a:pt x="39609" y="2434"/>
                    <a:pt x="39636" y="2279"/>
                    <a:pt x="39555" y="2153"/>
                  </a:cubicBezTo>
                  <a:cubicBezTo>
                    <a:pt x="39897" y="2138"/>
                    <a:pt x="40082" y="2118"/>
                    <a:pt x="40084" y="2084"/>
                  </a:cubicBezTo>
                  <a:cubicBezTo>
                    <a:pt x="40102" y="1668"/>
                    <a:pt x="39491" y="1705"/>
                    <a:pt x="38807" y="1660"/>
                  </a:cubicBezTo>
                  <a:cubicBezTo>
                    <a:pt x="39436" y="1627"/>
                    <a:pt x="39919" y="1537"/>
                    <a:pt x="39926" y="1354"/>
                  </a:cubicBezTo>
                  <a:cubicBezTo>
                    <a:pt x="39928" y="1323"/>
                    <a:pt x="39628" y="1311"/>
                    <a:pt x="39139" y="1311"/>
                  </a:cubicBezTo>
                  <a:cubicBezTo>
                    <a:pt x="37753" y="1311"/>
                    <a:pt x="34844" y="1404"/>
                    <a:pt x="32930" y="1404"/>
                  </a:cubicBezTo>
                  <a:cubicBezTo>
                    <a:pt x="32457" y="1404"/>
                    <a:pt x="32045" y="1398"/>
                    <a:pt x="31732" y="1384"/>
                  </a:cubicBezTo>
                  <a:cubicBezTo>
                    <a:pt x="27057" y="1171"/>
                    <a:pt x="23367" y="626"/>
                    <a:pt x="20428" y="455"/>
                  </a:cubicBezTo>
                  <a:cubicBezTo>
                    <a:pt x="15410" y="165"/>
                    <a:pt x="12617" y="0"/>
                    <a:pt x="11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8"/>
            <p:cNvSpPr/>
            <p:nvPr/>
          </p:nvSpPr>
          <p:spPr>
            <a:xfrm>
              <a:off x="1449650" y="3479425"/>
              <a:ext cx="774550" cy="44325"/>
            </a:xfrm>
            <a:custGeom>
              <a:avLst/>
              <a:gdLst/>
              <a:ahLst/>
              <a:cxnLst/>
              <a:rect l="l" t="t" r="r" b="b"/>
              <a:pathLst>
                <a:path w="30982" h="1773" extrusionOk="0">
                  <a:moveTo>
                    <a:pt x="2943" y="1"/>
                  </a:moveTo>
                  <a:cubicBezTo>
                    <a:pt x="259" y="1"/>
                    <a:pt x="17" y="199"/>
                    <a:pt x="8" y="749"/>
                  </a:cubicBezTo>
                  <a:cubicBezTo>
                    <a:pt x="0" y="1278"/>
                    <a:pt x="4677" y="1673"/>
                    <a:pt x="10355" y="1765"/>
                  </a:cubicBezTo>
                  <a:cubicBezTo>
                    <a:pt x="10666" y="1770"/>
                    <a:pt x="10981" y="1773"/>
                    <a:pt x="11298" y="1773"/>
                  </a:cubicBezTo>
                  <a:cubicBezTo>
                    <a:pt x="14365" y="1773"/>
                    <a:pt x="17677" y="1558"/>
                    <a:pt x="20691" y="1524"/>
                  </a:cubicBezTo>
                  <a:cubicBezTo>
                    <a:pt x="26379" y="1460"/>
                    <a:pt x="30973" y="1413"/>
                    <a:pt x="30976" y="1251"/>
                  </a:cubicBezTo>
                  <a:cubicBezTo>
                    <a:pt x="30981" y="835"/>
                    <a:pt x="30373" y="890"/>
                    <a:pt x="29688" y="865"/>
                  </a:cubicBezTo>
                  <a:cubicBezTo>
                    <a:pt x="30315" y="813"/>
                    <a:pt x="30794" y="708"/>
                    <a:pt x="30798" y="527"/>
                  </a:cubicBezTo>
                  <a:cubicBezTo>
                    <a:pt x="30798" y="507"/>
                    <a:pt x="30680" y="499"/>
                    <a:pt x="30470" y="499"/>
                  </a:cubicBezTo>
                  <a:cubicBezTo>
                    <a:pt x="29226" y="499"/>
                    <a:pt x="24764" y="796"/>
                    <a:pt x="22853" y="796"/>
                  </a:cubicBezTo>
                  <a:cubicBezTo>
                    <a:pt x="22769" y="796"/>
                    <a:pt x="22689" y="795"/>
                    <a:pt x="22615" y="794"/>
                  </a:cubicBezTo>
                  <a:cubicBezTo>
                    <a:pt x="17941" y="718"/>
                    <a:pt x="14240" y="279"/>
                    <a:pt x="11302" y="194"/>
                  </a:cubicBezTo>
                  <a:cubicBezTo>
                    <a:pt x="7221" y="77"/>
                    <a:pt x="4611" y="1"/>
                    <a:pt x="29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8"/>
            <p:cNvSpPr/>
            <p:nvPr/>
          </p:nvSpPr>
          <p:spPr>
            <a:xfrm>
              <a:off x="1628525" y="2839200"/>
              <a:ext cx="25150" cy="105325"/>
            </a:xfrm>
            <a:custGeom>
              <a:avLst/>
              <a:gdLst/>
              <a:ahLst/>
              <a:cxnLst/>
              <a:rect l="l" t="t" r="r" b="b"/>
              <a:pathLst>
                <a:path w="1006" h="4213" extrusionOk="0">
                  <a:moveTo>
                    <a:pt x="548" y="0"/>
                  </a:moveTo>
                  <a:cubicBezTo>
                    <a:pt x="291" y="0"/>
                    <a:pt x="90" y="617"/>
                    <a:pt x="34" y="1378"/>
                  </a:cubicBezTo>
                  <a:cubicBezTo>
                    <a:pt x="1" y="1830"/>
                    <a:pt x="123" y="2342"/>
                    <a:pt x="135" y="2797"/>
                  </a:cubicBezTo>
                  <a:cubicBezTo>
                    <a:pt x="156" y="3576"/>
                    <a:pt x="171" y="4204"/>
                    <a:pt x="252" y="4211"/>
                  </a:cubicBezTo>
                  <a:cubicBezTo>
                    <a:pt x="267" y="4213"/>
                    <a:pt x="282" y="4213"/>
                    <a:pt x="294" y="4213"/>
                  </a:cubicBezTo>
                  <a:cubicBezTo>
                    <a:pt x="457" y="4213"/>
                    <a:pt x="436" y="4135"/>
                    <a:pt x="446" y="4048"/>
                  </a:cubicBezTo>
                  <a:lnTo>
                    <a:pt x="446" y="4048"/>
                  </a:lnTo>
                  <a:cubicBezTo>
                    <a:pt x="471" y="4136"/>
                    <a:pt x="523" y="4204"/>
                    <a:pt x="613" y="4211"/>
                  </a:cubicBezTo>
                  <a:cubicBezTo>
                    <a:pt x="613" y="4211"/>
                    <a:pt x="613" y="4211"/>
                    <a:pt x="614" y="4211"/>
                  </a:cubicBezTo>
                  <a:cubicBezTo>
                    <a:pt x="683" y="4211"/>
                    <a:pt x="474" y="3360"/>
                    <a:pt x="495" y="3085"/>
                  </a:cubicBezTo>
                  <a:cubicBezTo>
                    <a:pt x="543" y="2451"/>
                    <a:pt x="769" y="1961"/>
                    <a:pt x="816" y="1561"/>
                  </a:cubicBezTo>
                  <a:cubicBezTo>
                    <a:pt x="988" y="116"/>
                    <a:pt x="1005" y="33"/>
                    <a:pt x="560" y="0"/>
                  </a:cubicBezTo>
                  <a:cubicBezTo>
                    <a:pt x="556" y="0"/>
                    <a:pt x="552" y="0"/>
                    <a:pt x="5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8"/>
            <p:cNvSpPr/>
            <p:nvPr/>
          </p:nvSpPr>
          <p:spPr>
            <a:xfrm>
              <a:off x="1626450" y="3011075"/>
              <a:ext cx="24225" cy="97975"/>
            </a:xfrm>
            <a:custGeom>
              <a:avLst/>
              <a:gdLst/>
              <a:ahLst/>
              <a:cxnLst/>
              <a:rect l="l" t="t" r="r" b="b"/>
              <a:pathLst>
                <a:path w="969" h="3919" extrusionOk="0">
                  <a:moveTo>
                    <a:pt x="514" y="0"/>
                  </a:moveTo>
                  <a:cubicBezTo>
                    <a:pt x="255" y="0"/>
                    <a:pt x="66" y="577"/>
                    <a:pt x="25" y="1285"/>
                  </a:cubicBezTo>
                  <a:cubicBezTo>
                    <a:pt x="1" y="1705"/>
                    <a:pt x="132" y="2181"/>
                    <a:pt x="152" y="2603"/>
                  </a:cubicBezTo>
                  <a:cubicBezTo>
                    <a:pt x="189" y="3328"/>
                    <a:pt x="216" y="3912"/>
                    <a:pt x="296" y="3917"/>
                  </a:cubicBezTo>
                  <a:cubicBezTo>
                    <a:pt x="310" y="3918"/>
                    <a:pt x="323" y="3918"/>
                    <a:pt x="335" y="3918"/>
                  </a:cubicBezTo>
                  <a:cubicBezTo>
                    <a:pt x="500" y="3918"/>
                    <a:pt x="478" y="3844"/>
                    <a:pt x="488" y="3764"/>
                  </a:cubicBezTo>
                  <a:lnTo>
                    <a:pt x="488" y="3764"/>
                  </a:lnTo>
                  <a:cubicBezTo>
                    <a:pt x="514" y="3844"/>
                    <a:pt x="567" y="3909"/>
                    <a:pt x="658" y="3914"/>
                  </a:cubicBezTo>
                  <a:cubicBezTo>
                    <a:pt x="659" y="3914"/>
                    <a:pt x="659" y="3914"/>
                    <a:pt x="659" y="3914"/>
                  </a:cubicBezTo>
                  <a:cubicBezTo>
                    <a:pt x="728" y="3914"/>
                    <a:pt x="504" y="3126"/>
                    <a:pt x="519" y="2869"/>
                  </a:cubicBezTo>
                  <a:cubicBezTo>
                    <a:pt x="552" y="2277"/>
                    <a:pt x="769" y="1819"/>
                    <a:pt x="809" y="1449"/>
                  </a:cubicBezTo>
                  <a:cubicBezTo>
                    <a:pt x="954" y="105"/>
                    <a:pt x="969" y="27"/>
                    <a:pt x="524" y="1"/>
                  </a:cubicBezTo>
                  <a:cubicBezTo>
                    <a:pt x="521" y="0"/>
                    <a:pt x="517" y="0"/>
                    <a:pt x="5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8"/>
            <p:cNvSpPr/>
            <p:nvPr/>
          </p:nvSpPr>
          <p:spPr>
            <a:xfrm>
              <a:off x="1625325" y="3136575"/>
              <a:ext cx="25800" cy="85525"/>
            </a:xfrm>
            <a:custGeom>
              <a:avLst/>
              <a:gdLst/>
              <a:ahLst/>
              <a:cxnLst/>
              <a:rect l="l" t="t" r="r" b="b"/>
              <a:pathLst>
                <a:path w="1032" h="3421" extrusionOk="0">
                  <a:moveTo>
                    <a:pt x="567" y="0"/>
                  </a:moveTo>
                  <a:cubicBezTo>
                    <a:pt x="314" y="0"/>
                    <a:pt x="109" y="486"/>
                    <a:pt x="42" y="1094"/>
                  </a:cubicBezTo>
                  <a:cubicBezTo>
                    <a:pt x="1" y="1459"/>
                    <a:pt x="116" y="1879"/>
                    <a:pt x="121" y="2250"/>
                  </a:cubicBezTo>
                  <a:cubicBezTo>
                    <a:pt x="130" y="2883"/>
                    <a:pt x="135" y="3393"/>
                    <a:pt x="216" y="3403"/>
                  </a:cubicBezTo>
                  <a:cubicBezTo>
                    <a:pt x="243" y="3406"/>
                    <a:pt x="266" y="3407"/>
                    <a:pt x="286" y="3407"/>
                  </a:cubicBezTo>
                  <a:cubicBezTo>
                    <a:pt x="418" y="3407"/>
                    <a:pt x="400" y="3346"/>
                    <a:pt x="413" y="3280"/>
                  </a:cubicBezTo>
                  <a:lnTo>
                    <a:pt x="413" y="3280"/>
                  </a:lnTo>
                  <a:cubicBezTo>
                    <a:pt x="436" y="3352"/>
                    <a:pt x="487" y="3410"/>
                    <a:pt x="578" y="3421"/>
                  </a:cubicBezTo>
                  <a:cubicBezTo>
                    <a:pt x="578" y="3421"/>
                    <a:pt x="579" y="3421"/>
                    <a:pt x="579" y="3421"/>
                  </a:cubicBezTo>
                  <a:cubicBezTo>
                    <a:pt x="646" y="3421"/>
                    <a:pt x="452" y="2722"/>
                    <a:pt x="477" y="2501"/>
                  </a:cubicBezTo>
                  <a:cubicBezTo>
                    <a:pt x="533" y="1988"/>
                    <a:pt x="766" y="1601"/>
                    <a:pt x="819" y="1281"/>
                  </a:cubicBezTo>
                  <a:cubicBezTo>
                    <a:pt x="1013" y="118"/>
                    <a:pt x="1031" y="50"/>
                    <a:pt x="588" y="2"/>
                  </a:cubicBezTo>
                  <a:cubicBezTo>
                    <a:pt x="581" y="1"/>
                    <a:pt x="574" y="0"/>
                    <a:pt x="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8"/>
            <p:cNvSpPr/>
            <p:nvPr/>
          </p:nvSpPr>
          <p:spPr>
            <a:xfrm>
              <a:off x="1626075" y="3267825"/>
              <a:ext cx="22850" cy="97950"/>
            </a:xfrm>
            <a:custGeom>
              <a:avLst/>
              <a:gdLst/>
              <a:ahLst/>
              <a:cxnLst/>
              <a:rect l="l" t="t" r="r" b="b"/>
              <a:pathLst>
                <a:path w="914" h="3918" extrusionOk="0">
                  <a:moveTo>
                    <a:pt x="463" y="0"/>
                  </a:moveTo>
                  <a:cubicBezTo>
                    <a:pt x="202" y="0"/>
                    <a:pt x="29" y="586"/>
                    <a:pt x="12" y="1299"/>
                  </a:cubicBezTo>
                  <a:cubicBezTo>
                    <a:pt x="1" y="1720"/>
                    <a:pt x="148" y="2190"/>
                    <a:pt x="184" y="2612"/>
                  </a:cubicBezTo>
                  <a:cubicBezTo>
                    <a:pt x="244" y="3333"/>
                    <a:pt x="290" y="3916"/>
                    <a:pt x="370" y="3917"/>
                  </a:cubicBezTo>
                  <a:cubicBezTo>
                    <a:pt x="377" y="3917"/>
                    <a:pt x="384" y="3917"/>
                    <a:pt x="390" y="3917"/>
                  </a:cubicBezTo>
                  <a:cubicBezTo>
                    <a:pt x="578" y="3917"/>
                    <a:pt x="549" y="3841"/>
                    <a:pt x="556" y="3758"/>
                  </a:cubicBezTo>
                  <a:lnTo>
                    <a:pt x="556" y="3758"/>
                  </a:lnTo>
                  <a:cubicBezTo>
                    <a:pt x="586" y="3839"/>
                    <a:pt x="640" y="3901"/>
                    <a:pt x="731" y="3902"/>
                  </a:cubicBezTo>
                  <a:cubicBezTo>
                    <a:pt x="731" y="3902"/>
                    <a:pt x="731" y="3902"/>
                    <a:pt x="732" y="3902"/>
                  </a:cubicBezTo>
                  <a:cubicBezTo>
                    <a:pt x="802" y="3902"/>
                    <a:pt x="550" y="3119"/>
                    <a:pt x="556" y="2863"/>
                  </a:cubicBezTo>
                  <a:cubicBezTo>
                    <a:pt x="571" y="2272"/>
                    <a:pt x="773" y="1807"/>
                    <a:pt x="800" y="1436"/>
                  </a:cubicBezTo>
                  <a:cubicBezTo>
                    <a:pt x="900" y="89"/>
                    <a:pt x="914" y="10"/>
                    <a:pt x="468" y="0"/>
                  </a:cubicBezTo>
                  <a:cubicBezTo>
                    <a:pt x="467" y="0"/>
                    <a:pt x="465" y="0"/>
                    <a:pt x="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8"/>
            <p:cNvSpPr/>
            <p:nvPr/>
          </p:nvSpPr>
          <p:spPr>
            <a:xfrm>
              <a:off x="1489050" y="3419000"/>
              <a:ext cx="72650" cy="46575"/>
            </a:xfrm>
            <a:custGeom>
              <a:avLst/>
              <a:gdLst/>
              <a:ahLst/>
              <a:cxnLst/>
              <a:rect l="l" t="t" r="r" b="b"/>
              <a:pathLst>
                <a:path w="2906" h="1863" extrusionOk="0">
                  <a:moveTo>
                    <a:pt x="2676" y="0"/>
                  </a:moveTo>
                  <a:cubicBezTo>
                    <a:pt x="2607" y="0"/>
                    <a:pt x="2240" y="466"/>
                    <a:pt x="2077" y="553"/>
                  </a:cubicBezTo>
                  <a:cubicBezTo>
                    <a:pt x="1675" y="766"/>
                    <a:pt x="1268" y="766"/>
                    <a:pt x="1007" y="883"/>
                  </a:cubicBezTo>
                  <a:cubicBezTo>
                    <a:pt x="59" y="1308"/>
                    <a:pt x="0" y="1326"/>
                    <a:pt x="208" y="1721"/>
                  </a:cubicBezTo>
                  <a:cubicBezTo>
                    <a:pt x="260" y="1818"/>
                    <a:pt x="373" y="1863"/>
                    <a:pt x="523" y="1863"/>
                  </a:cubicBezTo>
                  <a:cubicBezTo>
                    <a:pt x="732" y="1863"/>
                    <a:pt x="1012" y="1776"/>
                    <a:pt x="1297" y="1627"/>
                  </a:cubicBezTo>
                  <a:cubicBezTo>
                    <a:pt x="1582" y="1476"/>
                    <a:pt x="1824" y="1169"/>
                    <a:pt x="2088" y="977"/>
                  </a:cubicBezTo>
                  <a:cubicBezTo>
                    <a:pt x="2541" y="650"/>
                    <a:pt x="2906" y="389"/>
                    <a:pt x="2868" y="316"/>
                  </a:cubicBezTo>
                  <a:cubicBezTo>
                    <a:pt x="2813" y="212"/>
                    <a:pt x="2778" y="184"/>
                    <a:pt x="2746" y="184"/>
                  </a:cubicBezTo>
                  <a:cubicBezTo>
                    <a:pt x="2722" y="184"/>
                    <a:pt x="2700" y="202"/>
                    <a:pt x="2673" y="213"/>
                  </a:cubicBezTo>
                  <a:cubicBezTo>
                    <a:pt x="2711" y="158"/>
                    <a:pt x="2726" y="86"/>
                    <a:pt x="2685" y="6"/>
                  </a:cubicBezTo>
                  <a:cubicBezTo>
                    <a:pt x="2683" y="2"/>
                    <a:pt x="2680" y="0"/>
                    <a:pt x="2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1598725" y="3376825"/>
              <a:ext cx="41800" cy="29450"/>
            </a:xfrm>
            <a:custGeom>
              <a:avLst/>
              <a:gdLst/>
              <a:ahLst/>
              <a:cxnLst/>
              <a:rect l="l" t="t" r="r" b="b"/>
              <a:pathLst>
                <a:path w="1672" h="1178" extrusionOk="0">
                  <a:moveTo>
                    <a:pt x="1490" y="0"/>
                  </a:moveTo>
                  <a:cubicBezTo>
                    <a:pt x="1443" y="0"/>
                    <a:pt x="1274" y="314"/>
                    <a:pt x="1183" y="349"/>
                  </a:cubicBezTo>
                  <a:cubicBezTo>
                    <a:pt x="1113" y="377"/>
                    <a:pt x="1041" y="385"/>
                    <a:pt x="970" y="385"/>
                  </a:cubicBezTo>
                  <a:cubicBezTo>
                    <a:pt x="855" y="385"/>
                    <a:pt x="744" y="363"/>
                    <a:pt x="653" y="363"/>
                  </a:cubicBezTo>
                  <a:cubicBezTo>
                    <a:pt x="622" y="363"/>
                    <a:pt x="593" y="365"/>
                    <a:pt x="567" y="372"/>
                  </a:cubicBezTo>
                  <a:cubicBezTo>
                    <a:pt x="34" y="513"/>
                    <a:pt x="0" y="515"/>
                    <a:pt x="165" y="929"/>
                  </a:cubicBezTo>
                  <a:cubicBezTo>
                    <a:pt x="231" y="1097"/>
                    <a:pt x="384" y="1178"/>
                    <a:pt x="561" y="1178"/>
                  </a:cubicBezTo>
                  <a:cubicBezTo>
                    <a:pt x="643" y="1178"/>
                    <a:pt x="730" y="1160"/>
                    <a:pt x="816" y="1126"/>
                  </a:cubicBezTo>
                  <a:cubicBezTo>
                    <a:pt x="974" y="1063"/>
                    <a:pt x="1091" y="846"/>
                    <a:pt x="1233" y="740"/>
                  </a:cubicBezTo>
                  <a:cubicBezTo>
                    <a:pt x="1476" y="558"/>
                    <a:pt x="1672" y="415"/>
                    <a:pt x="1643" y="340"/>
                  </a:cubicBezTo>
                  <a:cubicBezTo>
                    <a:pt x="1591" y="211"/>
                    <a:pt x="1566" y="186"/>
                    <a:pt x="1546" y="186"/>
                  </a:cubicBezTo>
                  <a:cubicBezTo>
                    <a:pt x="1535" y="186"/>
                    <a:pt x="1526" y="193"/>
                    <a:pt x="1514" y="195"/>
                  </a:cubicBezTo>
                  <a:cubicBezTo>
                    <a:pt x="1532" y="154"/>
                    <a:pt x="1534" y="93"/>
                    <a:pt x="1500" y="8"/>
                  </a:cubicBezTo>
                  <a:cubicBezTo>
                    <a:pt x="1498" y="3"/>
                    <a:pt x="1494" y="0"/>
                    <a:pt x="14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1686225" y="3368800"/>
              <a:ext cx="122100" cy="20625"/>
            </a:xfrm>
            <a:custGeom>
              <a:avLst/>
              <a:gdLst/>
              <a:ahLst/>
              <a:cxnLst/>
              <a:rect l="l" t="t" r="r" b="b"/>
              <a:pathLst>
                <a:path w="4884" h="825" extrusionOk="0">
                  <a:moveTo>
                    <a:pt x="4814" y="1"/>
                  </a:moveTo>
                  <a:cubicBezTo>
                    <a:pt x="4639" y="1"/>
                    <a:pt x="3845" y="221"/>
                    <a:pt x="3562" y="223"/>
                  </a:cubicBezTo>
                  <a:cubicBezTo>
                    <a:pt x="3550" y="223"/>
                    <a:pt x="3537" y="223"/>
                    <a:pt x="3525" y="223"/>
                  </a:cubicBezTo>
                  <a:cubicBezTo>
                    <a:pt x="2806" y="223"/>
                    <a:pt x="2233" y="44"/>
                    <a:pt x="1778" y="29"/>
                  </a:cubicBezTo>
                  <a:cubicBezTo>
                    <a:pt x="1327" y="15"/>
                    <a:pt x="990" y="4"/>
                    <a:pt x="738" y="4"/>
                  </a:cubicBezTo>
                  <a:cubicBezTo>
                    <a:pt x="53" y="4"/>
                    <a:pt x="1" y="87"/>
                    <a:pt x="3" y="414"/>
                  </a:cubicBezTo>
                  <a:cubicBezTo>
                    <a:pt x="7" y="673"/>
                    <a:pt x="715" y="825"/>
                    <a:pt x="1585" y="825"/>
                  </a:cubicBezTo>
                  <a:cubicBezTo>
                    <a:pt x="1603" y="825"/>
                    <a:pt x="1621" y="825"/>
                    <a:pt x="1639" y="824"/>
                  </a:cubicBezTo>
                  <a:cubicBezTo>
                    <a:pt x="2163" y="820"/>
                    <a:pt x="2742" y="657"/>
                    <a:pt x="3266" y="607"/>
                  </a:cubicBezTo>
                  <a:cubicBezTo>
                    <a:pt x="4161" y="521"/>
                    <a:pt x="4884" y="455"/>
                    <a:pt x="4883" y="373"/>
                  </a:cubicBezTo>
                  <a:cubicBezTo>
                    <a:pt x="4880" y="164"/>
                    <a:pt x="4786" y="197"/>
                    <a:pt x="4676" y="192"/>
                  </a:cubicBezTo>
                  <a:cubicBezTo>
                    <a:pt x="4775" y="159"/>
                    <a:pt x="4850" y="104"/>
                    <a:pt x="4848" y="12"/>
                  </a:cubicBezTo>
                  <a:cubicBezTo>
                    <a:pt x="4848" y="4"/>
                    <a:pt x="4836" y="1"/>
                    <a:pt x="4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1860000" y="3371500"/>
              <a:ext cx="83250" cy="20750"/>
            </a:xfrm>
            <a:custGeom>
              <a:avLst/>
              <a:gdLst/>
              <a:ahLst/>
              <a:cxnLst/>
              <a:rect l="l" t="t" r="r" b="b"/>
              <a:pathLst>
                <a:path w="3330" h="830" extrusionOk="0">
                  <a:moveTo>
                    <a:pt x="451" y="1"/>
                  </a:moveTo>
                  <a:cubicBezTo>
                    <a:pt x="36" y="1"/>
                    <a:pt x="2" y="88"/>
                    <a:pt x="2" y="401"/>
                  </a:cubicBezTo>
                  <a:cubicBezTo>
                    <a:pt x="1" y="666"/>
                    <a:pt x="502" y="827"/>
                    <a:pt x="1112" y="829"/>
                  </a:cubicBezTo>
                  <a:cubicBezTo>
                    <a:pt x="1114" y="829"/>
                    <a:pt x="1115" y="829"/>
                    <a:pt x="1116" y="829"/>
                  </a:cubicBezTo>
                  <a:cubicBezTo>
                    <a:pt x="1472" y="829"/>
                    <a:pt x="1867" y="673"/>
                    <a:pt x="2223" y="629"/>
                  </a:cubicBezTo>
                  <a:cubicBezTo>
                    <a:pt x="2833" y="554"/>
                    <a:pt x="3326" y="495"/>
                    <a:pt x="3327" y="413"/>
                  </a:cubicBezTo>
                  <a:cubicBezTo>
                    <a:pt x="3330" y="204"/>
                    <a:pt x="3263" y="236"/>
                    <a:pt x="3190" y="231"/>
                  </a:cubicBezTo>
                  <a:cubicBezTo>
                    <a:pt x="3255" y="199"/>
                    <a:pt x="3306" y="143"/>
                    <a:pt x="3308" y="51"/>
                  </a:cubicBezTo>
                  <a:cubicBezTo>
                    <a:pt x="3308" y="43"/>
                    <a:pt x="3299" y="40"/>
                    <a:pt x="3283" y="40"/>
                  </a:cubicBezTo>
                  <a:cubicBezTo>
                    <a:pt x="3160" y="40"/>
                    <a:pt x="2622" y="249"/>
                    <a:pt x="2429" y="249"/>
                  </a:cubicBezTo>
                  <a:cubicBezTo>
                    <a:pt x="1928" y="248"/>
                    <a:pt x="1530" y="56"/>
                    <a:pt x="1214" y="38"/>
                  </a:cubicBezTo>
                  <a:cubicBezTo>
                    <a:pt x="873" y="17"/>
                    <a:pt x="627" y="1"/>
                    <a:pt x="4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8"/>
            <p:cNvSpPr/>
            <p:nvPr/>
          </p:nvSpPr>
          <p:spPr>
            <a:xfrm>
              <a:off x="2020600" y="3374325"/>
              <a:ext cx="81475" cy="20750"/>
            </a:xfrm>
            <a:custGeom>
              <a:avLst/>
              <a:gdLst/>
              <a:ahLst/>
              <a:cxnLst/>
              <a:rect l="l" t="t" r="r" b="b"/>
              <a:pathLst>
                <a:path w="3259" h="830" extrusionOk="0">
                  <a:moveTo>
                    <a:pt x="3210" y="0"/>
                  </a:moveTo>
                  <a:cubicBezTo>
                    <a:pt x="3092" y="0"/>
                    <a:pt x="2567" y="221"/>
                    <a:pt x="2377" y="225"/>
                  </a:cubicBezTo>
                  <a:cubicBezTo>
                    <a:pt x="2368" y="225"/>
                    <a:pt x="2360" y="225"/>
                    <a:pt x="2352" y="225"/>
                  </a:cubicBezTo>
                  <a:cubicBezTo>
                    <a:pt x="1872" y="225"/>
                    <a:pt x="1488" y="47"/>
                    <a:pt x="1184" y="34"/>
                  </a:cubicBezTo>
                  <a:cubicBezTo>
                    <a:pt x="891" y="21"/>
                    <a:pt x="670" y="11"/>
                    <a:pt x="503" y="11"/>
                  </a:cubicBezTo>
                  <a:cubicBezTo>
                    <a:pt x="35" y="11"/>
                    <a:pt x="0" y="92"/>
                    <a:pt x="6" y="421"/>
                  </a:cubicBezTo>
                  <a:cubicBezTo>
                    <a:pt x="10" y="679"/>
                    <a:pt x="480" y="829"/>
                    <a:pt x="1057" y="829"/>
                  </a:cubicBezTo>
                  <a:cubicBezTo>
                    <a:pt x="1071" y="829"/>
                    <a:pt x="1085" y="829"/>
                    <a:pt x="1099" y="829"/>
                  </a:cubicBezTo>
                  <a:cubicBezTo>
                    <a:pt x="1450" y="824"/>
                    <a:pt x="1833" y="659"/>
                    <a:pt x="2182" y="609"/>
                  </a:cubicBezTo>
                  <a:cubicBezTo>
                    <a:pt x="2778" y="522"/>
                    <a:pt x="3259" y="454"/>
                    <a:pt x="3258" y="374"/>
                  </a:cubicBezTo>
                  <a:cubicBezTo>
                    <a:pt x="3255" y="164"/>
                    <a:pt x="3192" y="197"/>
                    <a:pt x="3119" y="192"/>
                  </a:cubicBezTo>
                  <a:cubicBezTo>
                    <a:pt x="3185" y="161"/>
                    <a:pt x="3234" y="103"/>
                    <a:pt x="3233" y="12"/>
                  </a:cubicBezTo>
                  <a:cubicBezTo>
                    <a:pt x="3233" y="4"/>
                    <a:pt x="3224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8"/>
            <p:cNvSpPr/>
            <p:nvPr/>
          </p:nvSpPr>
          <p:spPr>
            <a:xfrm>
              <a:off x="2157425" y="3373075"/>
              <a:ext cx="53775" cy="20850"/>
            </a:xfrm>
            <a:custGeom>
              <a:avLst/>
              <a:gdLst/>
              <a:ahLst/>
              <a:cxnLst/>
              <a:rect l="l" t="t" r="r" b="b"/>
              <a:pathLst>
                <a:path w="2151" h="834" extrusionOk="0">
                  <a:moveTo>
                    <a:pt x="292" y="1"/>
                  </a:moveTo>
                  <a:cubicBezTo>
                    <a:pt x="31" y="1"/>
                    <a:pt x="9" y="90"/>
                    <a:pt x="5" y="400"/>
                  </a:cubicBezTo>
                  <a:cubicBezTo>
                    <a:pt x="1" y="664"/>
                    <a:pt x="323" y="829"/>
                    <a:pt x="716" y="834"/>
                  </a:cubicBezTo>
                  <a:cubicBezTo>
                    <a:pt x="718" y="834"/>
                    <a:pt x="719" y="834"/>
                    <a:pt x="721" y="834"/>
                  </a:cubicBezTo>
                  <a:cubicBezTo>
                    <a:pt x="950" y="834"/>
                    <a:pt x="1205" y="681"/>
                    <a:pt x="1434" y="638"/>
                  </a:cubicBezTo>
                  <a:cubicBezTo>
                    <a:pt x="1828" y="566"/>
                    <a:pt x="2146" y="509"/>
                    <a:pt x="2147" y="429"/>
                  </a:cubicBezTo>
                  <a:cubicBezTo>
                    <a:pt x="2150" y="219"/>
                    <a:pt x="2107" y="252"/>
                    <a:pt x="2060" y="245"/>
                  </a:cubicBezTo>
                  <a:cubicBezTo>
                    <a:pt x="2103" y="216"/>
                    <a:pt x="2137" y="159"/>
                    <a:pt x="2138" y="68"/>
                  </a:cubicBezTo>
                  <a:cubicBezTo>
                    <a:pt x="2139" y="60"/>
                    <a:pt x="2133" y="56"/>
                    <a:pt x="2122" y="56"/>
                  </a:cubicBezTo>
                  <a:cubicBezTo>
                    <a:pt x="2043" y="56"/>
                    <a:pt x="1697" y="260"/>
                    <a:pt x="1572" y="260"/>
                  </a:cubicBezTo>
                  <a:cubicBezTo>
                    <a:pt x="1571" y="260"/>
                    <a:pt x="1571" y="260"/>
                    <a:pt x="1570" y="260"/>
                  </a:cubicBezTo>
                  <a:cubicBezTo>
                    <a:pt x="1247" y="256"/>
                    <a:pt x="992" y="63"/>
                    <a:pt x="790" y="41"/>
                  </a:cubicBezTo>
                  <a:cubicBezTo>
                    <a:pt x="566" y="18"/>
                    <a:pt x="406" y="1"/>
                    <a:pt x="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8"/>
            <p:cNvSpPr/>
            <p:nvPr/>
          </p:nvSpPr>
          <p:spPr>
            <a:xfrm>
              <a:off x="2288625" y="3370900"/>
              <a:ext cx="72200" cy="20825"/>
            </a:xfrm>
            <a:custGeom>
              <a:avLst/>
              <a:gdLst/>
              <a:ahLst/>
              <a:cxnLst/>
              <a:rect l="l" t="t" r="r" b="b"/>
              <a:pathLst>
                <a:path w="2888" h="833" extrusionOk="0">
                  <a:moveTo>
                    <a:pt x="386" y="1"/>
                  </a:moveTo>
                  <a:cubicBezTo>
                    <a:pt x="35" y="1"/>
                    <a:pt x="6" y="90"/>
                    <a:pt x="3" y="400"/>
                  </a:cubicBezTo>
                  <a:cubicBezTo>
                    <a:pt x="0" y="664"/>
                    <a:pt x="433" y="827"/>
                    <a:pt x="963" y="833"/>
                  </a:cubicBezTo>
                  <a:cubicBezTo>
                    <a:pt x="966" y="833"/>
                    <a:pt x="969" y="833"/>
                    <a:pt x="972" y="833"/>
                  </a:cubicBezTo>
                  <a:cubicBezTo>
                    <a:pt x="1278" y="833"/>
                    <a:pt x="1620" y="681"/>
                    <a:pt x="1928" y="638"/>
                  </a:cubicBezTo>
                  <a:cubicBezTo>
                    <a:pt x="2457" y="566"/>
                    <a:pt x="2885" y="509"/>
                    <a:pt x="2886" y="429"/>
                  </a:cubicBezTo>
                  <a:cubicBezTo>
                    <a:pt x="2888" y="219"/>
                    <a:pt x="2831" y="252"/>
                    <a:pt x="2768" y="245"/>
                  </a:cubicBezTo>
                  <a:cubicBezTo>
                    <a:pt x="2825" y="215"/>
                    <a:pt x="2870" y="159"/>
                    <a:pt x="2871" y="68"/>
                  </a:cubicBezTo>
                  <a:cubicBezTo>
                    <a:pt x="2871" y="60"/>
                    <a:pt x="2863" y="56"/>
                    <a:pt x="2849" y="56"/>
                  </a:cubicBezTo>
                  <a:cubicBezTo>
                    <a:pt x="2743" y="56"/>
                    <a:pt x="2280" y="260"/>
                    <a:pt x="2110" y="260"/>
                  </a:cubicBezTo>
                  <a:cubicBezTo>
                    <a:pt x="2110" y="260"/>
                    <a:pt x="2109" y="260"/>
                    <a:pt x="2108" y="260"/>
                  </a:cubicBezTo>
                  <a:cubicBezTo>
                    <a:pt x="1673" y="256"/>
                    <a:pt x="1330" y="63"/>
                    <a:pt x="1056" y="41"/>
                  </a:cubicBezTo>
                  <a:cubicBezTo>
                    <a:pt x="754" y="18"/>
                    <a:pt x="539" y="1"/>
                    <a:pt x="3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" name="Google Shape;411;p18"/>
          <p:cNvSpPr/>
          <p:nvPr/>
        </p:nvSpPr>
        <p:spPr>
          <a:xfrm rot="5400000">
            <a:off x="25" y="0"/>
            <a:ext cx="1258200" cy="12582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8"/>
          <p:cNvSpPr/>
          <p:nvPr/>
        </p:nvSpPr>
        <p:spPr>
          <a:xfrm rot="-5400000">
            <a:off x="7116300" y="3115800"/>
            <a:ext cx="2027700" cy="20277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19"/>
          <p:cNvPicPr preferRelativeResize="0"/>
          <p:nvPr/>
        </p:nvPicPr>
        <p:blipFill rotWithShape="1">
          <a:blip r:embed="rId2">
            <a:alphaModFix/>
          </a:blip>
          <a:srcRect b="15604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19"/>
          <p:cNvPicPr preferRelativeResize="0"/>
          <p:nvPr/>
        </p:nvPicPr>
        <p:blipFill>
          <a:blip r:embed="rId3">
            <a:alphaModFix amt="14000"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1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19"/>
          <p:cNvSpPr txBox="1">
            <a:spLocks noGrp="1"/>
          </p:cNvSpPr>
          <p:nvPr>
            <p:ph type="subTitle" idx="1"/>
          </p:nvPr>
        </p:nvSpPr>
        <p:spPr>
          <a:xfrm>
            <a:off x="4741061" y="1428325"/>
            <a:ext cx="3234300" cy="29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8" name="Google Shape;418;p19"/>
          <p:cNvSpPr txBox="1">
            <a:spLocks noGrp="1"/>
          </p:cNvSpPr>
          <p:nvPr>
            <p:ph type="subTitle" idx="2"/>
          </p:nvPr>
        </p:nvSpPr>
        <p:spPr>
          <a:xfrm>
            <a:off x="1168638" y="1428325"/>
            <a:ext cx="3234300" cy="29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19" name="Google Shape;419;p19"/>
          <p:cNvGrpSpPr/>
          <p:nvPr/>
        </p:nvGrpSpPr>
        <p:grpSpPr>
          <a:xfrm>
            <a:off x="7318600" y="4341650"/>
            <a:ext cx="755175" cy="434425"/>
            <a:chOff x="3741450" y="1573150"/>
            <a:chExt cx="755175" cy="434425"/>
          </a:xfrm>
        </p:grpSpPr>
        <p:sp>
          <p:nvSpPr>
            <p:cNvPr id="420" name="Google Shape;420;p19"/>
            <p:cNvSpPr/>
            <p:nvPr/>
          </p:nvSpPr>
          <p:spPr>
            <a:xfrm>
              <a:off x="3741450" y="1709875"/>
              <a:ext cx="382175" cy="297700"/>
            </a:xfrm>
            <a:custGeom>
              <a:avLst/>
              <a:gdLst/>
              <a:ahLst/>
              <a:cxnLst/>
              <a:rect l="l" t="t" r="r" b="b"/>
              <a:pathLst>
                <a:path w="15287" h="11908" extrusionOk="0">
                  <a:moveTo>
                    <a:pt x="14400" y="1"/>
                  </a:moveTo>
                  <a:cubicBezTo>
                    <a:pt x="14313" y="1"/>
                    <a:pt x="14222" y="4"/>
                    <a:pt x="14129" y="11"/>
                  </a:cubicBezTo>
                  <a:cubicBezTo>
                    <a:pt x="13969" y="24"/>
                    <a:pt x="13802" y="47"/>
                    <a:pt x="13629" y="75"/>
                  </a:cubicBezTo>
                  <a:cubicBezTo>
                    <a:pt x="13461" y="102"/>
                    <a:pt x="13282" y="132"/>
                    <a:pt x="13094" y="161"/>
                  </a:cubicBezTo>
                  <a:cubicBezTo>
                    <a:pt x="12908" y="192"/>
                    <a:pt x="12712" y="221"/>
                    <a:pt x="12510" y="253"/>
                  </a:cubicBezTo>
                  <a:cubicBezTo>
                    <a:pt x="12309" y="285"/>
                    <a:pt x="12101" y="316"/>
                    <a:pt x="11889" y="349"/>
                  </a:cubicBezTo>
                  <a:cubicBezTo>
                    <a:pt x="11041" y="478"/>
                    <a:pt x="10128" y="607"/>
                    <a:pt x="9309" y="734"/>
                  </a:cubicBezTo>
                  <a:cubicBezTo>
                    <a:pt x="9104" y="766"/>
                    <a:pt x="8905" y="798"/>
                    <a:pt x="8715" y="828"/>
                  </a:cubicBezTo>
                  <a:cubicBezTo>
                    <a:pt x="8524" y="859"/>
                    <a:pt x="8341" y="890"/>
                    <a:pt x="8168" y="917"/>
                  </a:cubicBezTo>
                  <a:cubicBezTo>
                    <a:pt x="7824" y="976"/>
                    <a:pt x="7520" y="1026"/>
                    <a:pt x="7281" y="1068"/>
                  </a:cubicBezTo>
                  <a:cubicBezTo>
                    <a:pt x="7211" y="1080"/>
                    <a:pt x="7142" y="1091"/>
                    <a:pt x="7072" y="1104"/>
                  </a:cubicBezTo>
                  <a:cubicBezTo>
                    <a:pt x="7004" y="1115"/>
                    <a:pt x="6935" y="1127"/>
                    <a:pt x="6867" y="1139"/>
                  </a:cubicBezTo>
                  <a:cubicBezTo>
                    <a:pt x="6730" y="1164"/>
                    <a:pt x="6594" y="1190"/>
                    <a:pt x="6459" y="1213"/>
                  </a:cubicBezTo>
                  <a:cubicBezTo>
                    <a:pt x="6325" y="1240"/>
                    <a:pt x="6190" y="1266"/>
                    <a:pt x="6057" y="1293"/>
                  </a:cubicBezTo>
                  <a:cubicBezTo>
                    <a:pt x="5989" y="1306"/>
                    <a:pt x="5924" y="1319"/>
                    <a:pt x="5858" y="1332"/>
                  </a:cubicBezTo>
                  <a:cubicBezTo>
                    <a:pt x="5793" y="1345"/>
                    <a:pt x="5726" y="1359"/>
                    <a:pt x="5661" y="1373"/>
                  </a:cubicBezTo>
                  <a:cubicBezTo>
                    <a:pt x="5531" y="1401"/>
                    <a:pt x="5401" y="1428"/>
                    <a:pt x="5272" y="1456"/>
                  </a:cubicBezTo>
                  <a:cubicBezTo>
                    <a:pt x="5143" y="1485"/>
                    <a:pt x="5015" y="1515"/>
                    <a:pt x="4887" y="1545"/>
                  </a:cubicBezTo>
                  <a:lnTo>
                    <a:pt x="4698" y="1589"/>
                  </a:lnTo>
                  <a:cubicBezTo>
                    <a:pt x="4667" y="1596"/>
                    <a:pt x="4635" y="1604"/>
                    <a:pt x="4604" y="1611"/>
                  </a:cubicBezTo>
                  <a:cubicBezTo>
                    <a:pt x="4574" y="1619"/>
                    <a:pt x="4541" y="1627"/>
                    <a:pt x="4510" y="1636"/>
                  </a:cubicBezTo>
                  <a:cubicBezTo>
                    <a:pt x="4448" y="1652"/>
                    <a:pt x="4386" y="1666"/>
                    <a:pt x="4323" y="1682"/>
                  </a:cubicBezTo>
                  <a:cubicBezTo>
                    <a:pt x="4237" y="1703"/>
                    <a:pt x="4151" y="1727"/>
                    <a:pt x="4065" y="1748"/>
                  </a:cubicBezTo>
                  <a:cubicBezTo>
                    <a:pt x="4020" y="1760"/>
                    <a:pt x="3974" y="1771"/>
                    <a:pt x="3929" y="1783"/>
                  </a:cubicBezTo>
                  <a:lnTo>
                    <a:pt x="3860" y="1800"/>
                  </a:lnTo>
                  <a:lnTo>
                    <a:pt x="3825" y="1810"/>
                  </a:lnTo>
                  <a:lnTo>
                    <a:pt x="3808" y="1814"/>
                  </a:lnTo>
                  <a:lnTo>
                    <a:pt x="3800" y="1816"/>
                  </a:lnTo>
                  <a:cubicBezTo>
                    <a:pt x="3798" y="1816"/>
                    <a:pt x="3797" y="1818"/>
                    <a:pt x="3798" y="1819"/>
                  </a:cubicBezTo>
                  <a:lnTo>
                    <a:pt x="3798" y="1824"/>
                  </a:lnTo>
                  <a:cubicBezTo>
                    <a:pt x="3801" y="1916"/>
                    <a:pt x="3803" y="2009"/>
                    <a:pt x="3808" y="2101"/>
                  </a:cubicBezTo>
                  <a:cubicBezTo>
                    <a:pt x="3811" y="2189"/>
                    <a:pt x="3813" y="2276"/>
                    <a:pt x="3816" y="2362"/>
                  </a:cubicBezTo>
                  <a:cubicBezTo>
                    <a:pt x="3817" y="2423"/>
                    <a:pt x="3818" y="2485"/>
                    <a:pt x="3819" y="2545"/>
                  </a:cubicBezTo>
                  <a:cubicBezTo>
                    <a:pt x="3825" y="2791"/>
                    <a:pt x="3830" y="3033"/>
                    <a:pt x="3836" y="3271"/>
                  </a:cubicBezTo>
                  <a:cubicBezTo>
                    <a:pt x="3844" y="3747"/>
                    <a:pt x="3854" y="4212"/>
                    <a:pt x="3861" y="4662"/>
                  </a:cubicBezTo>
                  <a:cubicBezTo>
                    <a:pt x="3876" y="5602"/>
                    <a:pt x="3888" y="6486"/>
                    <a:pt x="3904" y="7315"/>
                  </a:cubicBezTo>
                  <a:cubicBezTo>
                    <a:pt x="3881" y="7321"/>
                    <a:pt x="3855" y="7329"/>
                    <a:pt x="3832" y="7337"/>
                  </a:cubicBezTo>
                  <a:cubicBezTo>
                    <a:pt x="3582" y="7410"/>
                    <a:pt x="3349" y="7479"/>
                    <a:pt x="3130" y="7542"/>
                  </a:cubicBezTo>
                  <a:cubicBezTo>
                    <a:pt x="2695" y="7681"/>
                    <a:pt x="2316" y="7798"/>
                    <a:pt x="1993" y="7916"/>
                  </a:cubicBezTo>
                  <a:cubicBezTo>
                    <a:pt x="1831" y="7971"/>
                    <a:pt x="1682" y="8025"/>
                    <a:pt x="1545" y="8076"/>
                  </a:cubicBezTo>
                  <a:cubicBezTo>
                    <a:pt x="1408" y="8126"/>
                    <a:pt x="1283" y="8176"/>
                    <a:pt x="1170" y="8222"/>
                  </a:cubicBezTo>
                  <a:cubicBezTo>
                    <a:pt x="1057" y="8267"/>
                    <a:pt x="953" y="8310"/>
                    <a:pt x="860" y="8350"/>
                  </a:cubicBezTo>
                  <a:cubicBezTo>
                    <a:pt x="814" y="8369"/>
                    <a:pt x="769" y="8388"/>
                    <a:pt x="728" y="8406"/>
                  </a:cubicBezTo>
                  <a:cubicBezTo>
                    <a:pt x="686" y="8426"/>
                    <a:pt x="647" y="8446"/>
                    <a:pt x="611" y="8463"/>
                  </a:cubicBezTo>
                  <a:cubicBezTo>
                    <a:pt x="20" y="8755"/>
                    <a:pt x="1" y="8882"/>
                    <a:pt x="90" y="9093"/>
                  </a:cubicBezTo>
                  <a:cubicBezTo>
                    <a:pt x="106" y="9131"/>
                    <a:pt x="163" y="9149"/>
                    <a:pt x="257" y="9149"/>
                  </a:cubicBezTo>
                  <a:cubicBezTo>
                    <a:pt x="319" y="9149"/>
                    <a:pt x="397" y="9141"/>
                    <a:pt x="489" y="9126"/>
                  </a:cubicBezTo>
                  <a:cubicBezTo>
                    <a:pt x="606" y="9108"/>
                    <a:pt x="745" y="9078"/>
                    <a:pt x="903" y="9038"/>
                  </a:cubicBezTo>
                  <a:cubicBezTo>
                    <a:pt x="982" y="9017"/>
                    <a:pt x="1067" y="8997"/>
                    <a:pt x="1158" y="8975"/>
                  </a:cubicBezTo>
                  <a:cubicBezTo>
                    <a:pt x="1247" y="8952"/>
                    <a:pt x="1341" y="8926"/>
                    <a:pt x="1439" y="8898"/>
                  </a:cubicBezTo>
                  <a:cubicBezTo>
                    <a:pt x="1537" y="8871"/>
                    <a:pt x="1639" y="8840"/>
                    <a:pt x="1746" y="8809"/>
                  </a:cubicBezTo>
                  <a:cubicBezTo>
                    <a:pt x="1853" y="8779"/>
                    <a:pt x="1964" y="8748"/>
                    <a:pt x="2079" y="8715"/>
                  </a:cubicBezTo>
                  <a:cubicBezTo>
                    <a:pt x="2194" y="8680"/>
                    <a:pt x="2312" y="8646"/>
                    <a:pt x="2434" y="8608"/>
                  </a:cubicBezTo>
                  <a:cubicBezTo>
                    <a:pt x="2495" y="8589"/>
                    <a:pt x="2556" y="8571"/>
                    <a:pt x="2618" y="8552"/>
                  </a:cubicBezTo>
                  <a:cubicBezTo>
                    <a:pt x="2681" y="8534"/>
                    <a:pt x="2744" y="8516"/>
                    <a:pt x="2809" y="8497"/>
                  </a:cubicBezTo>
                  <a:cubicBezTo>
                    <a:pt x="2936" y="8459"/>
                    <a:pt x="3068" y="8420"/>
                    <a:pt x="3202" y="8380"/>
                  </a:cubicBezTo>
                  <a:cubicBezTo>
                    <a:pt x="3269" y="8360"/>
                    <a:pt x="3336" y="8340"/>
                    <a:pt x="3405" y="8318"/>
                  </a:cubicBezTo>
                  <a:cubicBezTo>
                    <a:pt x="3474" y="8298"/>
                    <a:pt x="3542" y="8280"/>
                    <a:pt x="3612" y="8259"/>
                  </a:cubicBezTo>
                  <a:cubicBezTo>
                    <a:pt x="3715" y="8229"/>
                    <a:pt x="3822" y="8199"/>
                    <a:pt x="3927" y="8167"/>
                  </a:cubicBezTo>
                  <a:cubicBezTo>
                    <a:pt x="3938" y="8616"/>
                    <a:pt x="3951" y="9049"/>
                    <a:pt x="3967" y="9467"/>
                  </a:cubicBezTo>
                  <a:cubicBezTo>
                    <a:pt x="3978" y="9786"/>
                    <a:pt x="3990" y="10096"/>
                    <a:pt x="4001" y="10396"/>
                  </a:cubicBezTo>
                  <a:cubicBezTo>
                    <a:pt x="4004" y="10472"/>
                    <a:pt x="4006" y="10547"/>
                    <a:pt x="4011" y="10623"/>
                  </a:cubicBezTo>
                  <a:cubicBezTo>
                    <a:pt x="4015" y="10702"/>
                    <a:pt x="4020" y="10786"/>
                    <a:pt x="4031" y="10874"/>
                  </a:cubicBezTo>
                  <a:cubicBezTo>
                    <a:pt x="4042" y="10961"/>
                    <a:pt x="4059" y="11053"/>
                    <a:pt x="4087" y="11150"/>
                  </a:cubicBezTo>
                  <a:cubicBezTo>
                    <a:pt x="4117" y="11247"/>
                    <a:pt x="4158" y="11348"/>
                    <a:pt x="4220" y="11446"/>
                  </a:cubicBezTo>
                  <a:cubicBezTo>
                    <a:pt x="4281" y="11543"/>
                    <a:pt x="4367" y="11637"/>
                    <a:pt x="4466" y="11707"/>
                  </a:cubicBezTo>
                  <a:cubicBezTo>
                    <a:pt x="4564" y="11777"/>
                    <a:pt x="4672" y="11827"/>
                    <a:pt x="4776" y="11857"/>
                  </a:cubicBezTo>
                  <a:cubicBezTo>
                    <a:pt x="4880" y="11886"/>
                    <a:pt x="4979" y="11900"/>
                    <a:pt x="5070" y="11905"/>
                  </a:cubicBezTo>
                  <a:cubicBezTo>
                    <a:pt x="5099" y="11907"/>
                    <a:pt x="5127" y="11908"/>
                    <a:pt x="5155" y="11908"/>
                  </a:cubicBezTo>
                  <a:cubicBezTo>
                    <a:pt x="5214" y="11908"/>
                    <a:pt x="5271" y="11904"/>
                    <a:pt x="5326" y="11900"/>
                  </a:cubicBezTo>
                  <a:cubicBezTo>
                    <a:pt x="5404" y="11892"/>
                    <a:pt x="5478" y="11884"/>
                    <a:pt x="5548" y="11873"/>
                  </a:cubicBezTo>
                  <a:cubicBezTo>
                    <a:pt x="5613" y="11862"/>
                    <a:pt x="5678" y="11853"/>
                    <a:pt x="5742" y="11842"/>
                  </a:cubicBezTo>
                  <a:cubicBezTo>
                    <a:pt x="5870" y="11821"/>
                    <a:pt x="5995" y="11801"/>
                    <a:pt x="6117" y="11783"/>
                  </a:cubicBezTo>
                  <a:cubicBezTo>
                    <a:pt x="7100" y="11627"/>
                    <a:pt x="7952" y="11490"/>
                    <a:pt x="8689" y="11369"/>
                  </a:cubicBezTo>
                  <a:cubicBezTo>
                    <a:pt x="10163" y="11129"/>
                    <a:pt x="11182" y="10955"/>
                    <a:pt x="11884" y="10815"/>
                  </a:cubicBezTo>
                  <a:cubicBezTo>
                    <a:pt x="13286" y="10537"/>
                    <a:pt x="13416" y="10401"/>
                    <a:pt x="13378" y="10176"/>
                  </a:cubicBezTo>
                  <a:cubicBezTo>
                    <a:pt x="13371" y="10131"/>
                    <a:pt x="13238" y="10109"/>
                    <a:pt x="12997" y="10109"/>
                  </a:cubicBezTo>
                  <a:cubicBezTo>
                    <a:pt x="12522" y="10109"/>
                    <a:pt x="11626" y="10192"/>
                    <a:pt x="10437" y="10338"/>
                  </a:cubicBezTo>
                  <a:cubicBezTo>
                    <a:pt x="9542" y="10448"/>
                    <a:pt x="8478" y="10595"/>
                    <a:pt x="7303" y="10769"/>
                  </a:cubicBezTo>
                  <a:cubicBezTo>
                    <a:pt x="6717" y="10856"/>
                    <a:pt x="6100" y="10950"/>
                    <a:pt x="5463" y="11051"/>
                  </a:cubicBezTo>
                  <a:cubicBezTo>
                    <a:pt x="5388" y="11063"/>
                    <a:pt x="5318" y="11073"/>
                    <a:pt x="5253" y="11078"/>
                  </a:cubicBezTo>
                  <a:cubicBezTo>
                    <a:pt x="5217" y="11081"/>
                    <a:pt x="5183" y="11083"/>
                    <a:pt x="5152" y="11083"/>
                  </a:cubicBezTo>
                  <a:cubicBezTo>
                    <a:pt x="5126" y="11083"/>
                    <a:pt x="5102" y="11082"/>
                    <a:pt x="5081" y="11079"/>
                  </a:cubicBezTo>
                  <a:cubicBezTo>
                    <a:pt x="5032" y="11075"/>
                    <a:pt x="4996" y="11065"/>
                    <a:pt x="4973" y="11054"/>
                  </a:cubicBezTo>
                  <a:cubicBezTo>
                    <a:pt x="4951" y="11044"/>
                    <a:pt x="4939" y="11033"/>
                    <a:pt x="4925" y="11019"/>
                  </a:cubicBezTo>
                  <a:cubicBezTo>
                    <a:pt x="4921" y="11016"/>
                    <a:pt x="4918" y="11009"/>
                    <a:pt x="4914" y="11005"/>
                  </a:cubicBezTo>
                  <a:cubicBezTo>
                    <a:pt x="4910" y="11001"/>
                    <a:pt x="4908" y="10993"/>
                    <a:pt x="4903" y="10988"/>
                  </a:cubicBezTo>
                  <a:cubicBezTo>
                    <a:pt x="4901" y="10979"/>
                    <a:pt x="4896" y="10973"/>
                    <a:pt x="4893" y="10965"/>
                  </a:cubicBezTo>
                  <a:cubicBezTo>
                    <a:pt x="4890" y="10956"/>
                    <a:pt x="4885" y="10947"/>
                    <a:pt x="4882" y="10936"/>
                  </a:cubicBezTo>
                  <a:cubicBezTo>
                    <a:pt x="4867" y="10897"/>
                    <a:pt x="4855" y="10842"/>
                    <a:pt x="4845" y="10778"/>
                  </a:cubicBezTo>
                  <a:cubicBezTo>
                    <a:pt x="4837" y="10715"/>
                    <a:pt x="4831" y="10643"/>
                    <a:pt x="4828" y="10565"/>
                  </a:cubicBezTo>
                  <a:cubicBezTo>
                    <a:pt x="4824" y="10482"/>
                    <a:pt x="4821" y="10397"/>
                    <a:pt x="4817" y="10312"/>
                  </a:cubicBezTo>
                  <a:cubicBezTo>
                    <a:pt x="4783" y="9540"/>
                    <a:pt x="4738" y="8748"/>
                    <a:pt x="4687" y="7945"/>
                  </a:cubicBezTo>
                  <a:cubicBezTo>
                    <a:pt x="4788" y="7916"/>
                    <a:pt x="4888" y="7884"/>
                    <a:pt x="4990" y="7853"/>
                  </a:cubicBezTo>
                  <a:cubicBezTo>
                    <a:pt x="5167" y="7803"/>
                    <a:pt x="5344" y="7750"/>
                    <a:pt x="5522" y="7695"/>
                  </a:cubicBezTo>
                  <a:cubicBezTo>
                    <a:pt x="5611" y="7667"/>
                    <a:pt x="5702" y="7641"/>
                    <a:pt x="5791" y="7612"/>
                  </a:cubicBezTo>
                  <a:cubicBezTo>
                    <a:pt x="5881" y="7585"/>
                    <a:pt x="5971" y="7560"/>
                    <a:pt x="6062" y="7533"/>
                  </a:cubicBezTo>
                  <a:cubicBezTo>
                    <a:pt x="6244" y="7479"/>
                    <a:pt x="6425" y="7424"/>
                    <a:pt x="6606" y="7370"/>
                  </a:cubicBezTo>
                  <a:lnTo>
                    <a:pt x="7154" y="7217"/>
                  </a:lnTo>
                  <a:cubicBezTo>
                    <a:pt x="7245" y="7192"/>
                    <a:pt x="7337" y="7166"/>
                    <a:pt x="7427" y="7142"/>
                  </a:cubicBezTo>
                  <a:cubicBezTo>
                    <a:pt x="7518" y="7120"/>
                    <a:pt x="7609" y="7096"/>
                    <a:pt x="7700" y="7072"/>
                  </a:cubicBezTo>
                  <a:cubicBezTo>
                    <a:pt x="7880" y="7026"/>
                    <a:pt x="8062" y="6981"/>
                    <a:pt x="8241" y="6939"/>
                  </a:cubicBezTo>
                  <a:cubicBezTo>
                    <a:pt x="8422" y="6900"/>
                    <a:pt x="8600" y="6863"/>
                    <a:pt x="8777" y="6826"/>
                  </a:cubicBezTo>
                  <a:cubicBezTo>
                    <a:pt x="9382" y="6707"/>
                    <a:pt x="9962" y="6609"/>
                    <a:pt x="10489" y="6529"/>
                  </a:cubicBezTo>
                  <a:cubicBezTo>
                    <a:pt x="10555" y="6518"/>
                    <a:pt x="10620" y="6508"/>
                    <a:pt x="10685" y="6498"/>
                  </a:cubicBezTo>
                  <a:cubicBezTo>
                    <a:pt x="10749" y="6488"/>
                    <a:pt x="10813" y="6480"/>
                    <a:pt x="10876" y="6472"/>
                  </a:cubicBezTo>
                  <a:cubicBezTo>
                    <a:pt x="11001" y="6455"/>
                    <a:pt x="11123" y="6438"/>
                    <a:pt x="11241" y="6422"/>
                  </a:cubicBezTo>
                  <a:cubicBezTo>
                    <a:pt x="11300" y="6414"/>
                    <a:pt x="11358" y="6406"/>
                    <a:pt x="11414" y="6398"/>
                  </a:cubicBezTo>
                  <a:cubicBezTo>
                    <a:pt x="11471" y="6390"/>
                    <a:pt x="11527" y="6382"/>
                    <a:pt x="11583" y="6375"/>
                  </a:cubicBezTo>
                  <a:cubicBezTo>
                    <a:pt x="11693" y="6362"/>
                    <a:pt x="11798" y="6350"/>
                    <a:pt x="11898" y="6337"/>
                  </a:cubicBezTo>
                  <a:cubicBezTo>
                    <a:pt x="11999" y="6326"/>
                    <a:pt x="12094" y="6314"/>
                    <a:pt x="12185" y="6301"/>
                  </a:cubicBezTo>
                  <a:cubicBezTo>
                    <a:pt x="12274" y="6290"/>
                    <a:pt x="12360" y="6277"/>
                    <a:pt x="12439" y="6270"/>
                  </a:cubicBezTo>
                  <a:cubicBezTo>
                    <a:pt x="12599" y="6252"/>
                    <a:pt x="12736" y="6234"/>
                    <a:pt x="12848" y="6218"/>
                  </a:cubicBezTo>
                  <a:cubicBezTo>
                    <a:pt x="13073" y="6187"/>
                    <a:pt x="13198" y="6160"/>
                    <a:pt x="13197" y="6140"/>
                  </a:cubicBezTo>
                  <a:cubicBezTo>
                    <a:pt x="13190" y="6001"/>
                    <a:pt x="13077" y="5972"/>
                    <a:pt x="12917" y="5972"/>
                  </a:cubicBezTo>
                  <a:cubicBezTo>
                    <a:pt x="12829" y="5972"/>
                    <a:pt x="12728" y="5981"/>
                    <a:pt x="12623" y="5984"/>
                  </a:cubicBezTo>
                  <a:cubicBezTo>
                    <a:pt x="12896" y="5938"/>
                    <a:pt x="13101" y="5869"/>
                    <a:pt x="13097" y="5775"/>
                  </a:cubicBezTo>
                  <a:cubicBezTo>
                    <a:pt x="13096" y="5769"/>
                    <a:pt x="13080" y="5766"/>
                    <a:pt x="13049" y="5766"/>
                  </a:cubicBezTo>
                  <a:cubicBezTo>
                    <a:pt x="12981" y="5766"/>
                    <a:pt x="12844" y="5779"/>
                    <a:pt x="12660" y="5800"/>
                  </a:cubicBezTo>
                  <a:cubicBezTo>
                    <a:pt x="12594" y="5809"/>
                    <a:pt x="12521" y="5816"/>
                    <a:pt x="12443" y="5826"/>
                  </a:cubicBezTo>
                  <a:cubicBezTo>
                    <a:pt x="12404" y="5832"/>
                    <a:pt x="12364" y="5836"/>
                    <a:pt x="12323" y="5841"/>
                  </a:cubicBezTo>
                  <a:cubicBezTo>
                    <a:pt x="12282" y="5848"/>
                    <a:pt x="12240" y="5853"/>
                    <a:pt x="12197" y="5859"/>
                  </a:cubicBezTo>
                  <a:cubicBezTo>
                    <a:pt x="12026" y="5886"/>
                    <a:pt x="11837" y="5914"/>
                    <a:pt x="11641" y="5945"/>
                  </a:cubicBezTo>
                  <a:cubicBezTo>
                    <a:pt x="11593" y="5954"/>
                    <a:pt x="11543" y="5960"/>
                    <a:pt x="11494" y="5968"/>
                  </a:cubicBezTo>
                  <a:cubicBezTo>
                    <a:pt x="11444" y="5977"/>
                    <a:pt x="11394" y="5986"/>
                    <a:pt x="11345" y="5995"/>
                  </a:cubicBezTo>
                  <a:cubicBezTo>
                    <a:pt x="11246" y="6013"/>
                    <a:pt x="11145" y="6030"/>
                    <a:pt x="11045" y="6047"/>
                  </a:cubicBezTo>
                  <a:cubicBezTo>
                    <a:pt x="10846" y="6084"/>
                    <a:pt x="10649" y="6115"/>
                    <a:pt x="10463" y="6153"/>
                  </a:cubicBezTo>
                  <a:cubicBezTo>
                    <a:pt x="10276" y="6187"/>
                    <a:pt x="10102" y="6219"/>
                    <a:pt x="9944" y="6246"/>
                  </a:cubicBezTo>
                  <a:cubicBezTo>
                    <a:pt x="9866" y="6260"/>
                    <a:pt x="9792" y="6272"/>
                    <a:pt x="9726" y="6284"/>
                  </a:cubicBezTo>
                  <a:cubicBezTo>
                    <a:pt x="9658" y="6296"/>
                    <a:pt x="9597" y="6305"/>
                    <a:pt x="9541" y="6314"/>
                  </a:cubicBezTo>
                  <a:cubicBezTo>
                    <a:pt x="9415" y="6332"/>
                    <a:pt x="9291" y="6349"/>
                    <a:pt x="9167" y="6365"/>
                  </a:cubicBezTo>
                  <a:cubicBezTo>
                    <a:pt x="9105" y="6374"/>
                    <a:pt x="9043" y="6382"/>
                    <a:pt x="8982" y="6390"/>
                  </a:cubicBezTo>
                  <a:cubicBezTo>
                    <a:pt x="8922" y="6400"/>
                    <a:pt x="8862" y="6407"/>
                    <a:pt x="8802" y="6417"/>
                  </a:cubicBezTo>
                  <a:cubicBezTo>
                    <a:pt x="8561" y="6451"/>
                    <a:pt x="8326" y="6483"/>
                    <a:pt x="8098" y="6514"/>
                  </a:cubicBezTo>
                  <a:cubicBezTo>
                    <a:pt x="7869" y="6547"/>
                    <a:pt x="7648" y="6579"/>
                    <a:pt x="7432" y="6607"/>
                  </a:cubicBezTo>
                  <a:cubicBezTo>
                    <a:pt x="7378" y="6616"/>
                    <a:pt x="7325" y="6621"/>
                    <a:pt x="7271" y="6629"/>
                  </a:cubicBezTo>
                  <a:cubicBezTo>
                    <a:pt x="7217" y="6637"/>
                    <a:pt x="7165" y="6645"/>
                    <a:pt x="7112" y="6653"/>
                  </a:cubicBezTo>
                  <a:cubicBezTo>
                    <a:pt x="7008" y="6669"/>
                    <a:pt x="6904" y="6686"/>
                    <a:pt x="6802" y="6701"/>
                  </a:cubicBezTo>
                  <a:cubicBezTo>
                    <a:pt x="6700" y="6715"/>
                    <a:pt x="6600" y="6731"/>
                    <a:pt x="6500" y="6746"/>
                  </a:cubicBezTo>
                  <a:cubicBezTo>
                    <a:pt x="6450" y="6752"/>
                    <a:pt x="6401" y="6762"/>
                    <a:pt x="6353" y="6770"/>
                  </a:cubicBezTo>
                  <a:lnTo>
                    <a:pt x="6208" y="6794"/>
                  </a:lnTo>
                  <a:cubicBezTo>
                    <a:pt x="6015" y="6827"/>
                    <a:pt x="5828" y="6860"/>
                    <a:pt x="5647" y="6891"/>
                  </a:cubicBezTo>
                  <a:cubicBezTo>
                    <a:pt x="5467" y="6926"/>
                    <a:pt x="5292" y="6962"/>
                    <a:pt x="5124" y="6998"/>
                  </a:cubicBezTo>
                  <a:cubicBezTo>
                    <a:pt x="5039" y="7017"/>
                    <a:pt x="4956" y="7035"/>
                    <a:pt x="4875" y="7053"/>
                  </a:cubicBezTo>
                  <a:cubicBezTo>
                    <a:pt x="4835" y="7063"/>
                    <a:pt x="4793" y="7072"/>
                    <a:pt x="4754" y="7082"/>
                  </a:cubicBezTo>
                  <a:cubicBezTo>
                    <a:pt x="4714" y="7093"/>
                    <a:pt x="4675" y="7103"/>
                    <a:pt x="4636" y="7112"/>
                  </a:cubicBezTo>
                  <a:lnTo>
                    <a:pt x="4635" y="7112"/>
                  </a:lnTo>
                  <a:cubicBezTo>
                    <a:pt x="4596" y="6531"/>
                    <a:pt x="4554" y="5946"/>
                    <a:pt x="4511" y="5363"/>
                  </a:cubicBezTo>
                  <a:cubicBezTo>
                    <a:pt x="4451" y="4525"/>
                    <a:pt x="4389" y="3685"/>
                    <a:pt x="4330" y="2858"/>
                  </a:cubicBezTo>
                  <a:cubicBezTo>
                    <a:pt x="4323" y="2755"/>
                    <a:pt x="4315" y="2652"/>
                    <a:pt x="4308" y="2549"/>
                  </a:cubicBezTo>
                  <a:cubicBezTo>
                    <a:pt x="4304" y="2497"/>
                    <a:pt x="4302" y="2444"/>
                    <a:pt x="4298" y="2394"/>
                  </a:cubicBezTo>
                  <a:lnTo>
                    <a:pt x="4292" y="2318"/>
                  </a:lnTo>
                  <a:lnTo>
                    <a:pt x="4291" y="2298"/>
                  </a:lnTo>
                  <a:lnTo>
                    <a:pt x="4290" y="2291"/>
                  </a:lnTo>
                  <a:lnTo>
                    <a:pt x="4288" y="2275"/>
                  </a:lnTo>
                  <a:lnTo>
                    <a:pt x="4281" y="2210"/>
                  </a:lnTo>
                  <a:lnTo>
                    <a:pt x="4279" y="2176"/>
                  </a:lnTo>
                  <a:lnTo>
                    <a:pt x="4277" y="2159"/>
                  </a:lnTo>
                  <a:lnTo>
                    <a:pt x="4277" y="2154"/>
                  </a:lnTo>
                  <a:lnTo>
                    <a:pt x="4277" y="2153"/>
                  </a:lnTo>
                  <a:lnTo>
                    <a:pt x="4279" y="2153"/>
                  </a:lnTo>
                  <a:lnTo>
                    <a:pt x="4287" y="2151"/>
                  </a:lnTo>
                  <a:cubicBezTo>
                    <a:pt x="4329" y="2137"/>
                    <a:pt x="4371" y="2124"/>
                    <a:pt x="4410" y="2110"/>
                  </a:cubicBezTo>
                  <a:cubicBezTo>
                    <a:pt x="4506" y="2082"/>
                    <a:pt x="4602" y="2054"/>
                    <a:pt x="4696" y="2028"/>
                  </a:cubicBezTo>
                  <a:cubicBezTo>
                    <a:pt x="4793" y="2001"/>
                    <a:pt x="4892" y="1975"/>
                    <a:pt x="4988" y="1949"/>
                  </a:cubicBezTo>
                  <a:lnTo>
                    <a:pt x="5278" y="1873"/>
                  </a:lnTo>
                  <a:cubicBezTo>
                    <a:pt x="5327" y="1859"/>
                    <a:pt x="5375" y="1848"/>
                    <a:pt x="5423" y="1836"/>
                  </a:cubicBezTo>
                  <a:cubicBezTo>
                    <a:pt x="5472" y="1825"/>
                    <a:pt x="5520" y="1814"/>
                    <a:pt x="5568" y="1802"/>
                  </a:cubicBezTo>
                  <a:cubicBezTo>
                    <a:pt x="5650" y="1782"/>
                    <a:pt x="5732" y="1762"/>
                    <a:pt x="5813" y="1743"/>
                  </a:cubicBezTo>
                  <a:cubicBezTo>
                    <a:pt x="5854" y="1733"/>
                    <a:pt x="5896" y="1723"/>
                    <a:pt x="5936" y="1713"/>
                  </a:cubicBezTo>
                  <a:cubicBezTo>
                    <a:pt x="5978" y="1703"/>
                    <a:pt x="6017" y="1696"/>
                    <a:pt x="6058" y="1686"/>
                  </a:cubicBezTo>
                  <a:cubicBezTo>
                    <a:pt x="6221" y="1650"/>
                    <a:pt x="6385" y="1615"/>
                    <a:pt x="6546" y="1580"/>
                  </a:cubicBezTo>
                  <a:cubicBezTo>
                    <a:pt x="6708" y="1547"/>
                    <a:pt x="6868" y="1515"/>
                    <a:pt x="7027" y="1483"/>
                  </a:cubicBezTo>
                  <a:cubicBezTo>
                    <a:pt x="7107" y="1467"/>
                    <a:pt x="7187" y="1454"/>
                    <a:pt x="7267" y="1439"/>
                  </a:cubicBezTo>
                  <a:cubicBezTo>
                    <a:pt x="7346" y="1424"/>
                    <a:pt x="7425" y="1411"/>
                    <a:pt x="7503" y="1396"/>
                  </a:cubicBezTo>
                  <a:cubicBezTo>
                    <a:pt x="8133" y="1283"/>
                    <a:pt x="8743" y="1191"/>
                    <a:pt x="9326" y="1109"/>
                  </a:cubicBezTo>
                  <a:cubicBezTo>
                    <a:pt x="9909" y="1029"/>
                    <a:pt x="10465" y="956"/>
                    <a:pt x="10986" y="889"/>
                  </a:cubicBezTo>
                  <a:cubicBezTo>
                    <a:pt x="11247" y="855"/>
                    <a:pt x="11498" y="821"/>
                    <a:pt x="11740" y="790"/>
                  </a:cubicBezTo>
                  <a:cubicBezTo>
                    <a:pt x="11982" y="758"/>
                    <a:pt x="12213" y="726"/>
                    <a:pt x="12434" y="697"/>
                  </a:cubicBezTo>
                  <a:cubicBezTo>
                    <a:pt x="12655" y="666"/>
                    <a:pt x="12865" y="636"/>
                    <a:pt x="13063" y="606"/>
                  </a:cubicBezTo>
                  <a:cubicBezTo>
                    <a:pt x="13262" y="577"/>
                    <a:pt x="13450" y="547"/>
                    <a:pt x="13625" y="520"/>
                  </a:cubicBezTo>
                  <a:cubicBezTo>
                    <a:pt x="13799" y="493"/>
                    <a:pt x="13960" y="470"/>
                    <a:pt x="14110" y="455"/>
                  </a:cubicBezTo>
                  <a:cubicBezTo>
                    <a:pt x="14226" y="443"/>
                    <a:pt x="14333" y="437"/>
                    <a:pt x="14433" y="437"/>
                  </a:cubicBezTo>
                  <a:cubicBezTo>
                    <a:pt x="14462" y="437"/>
                    <a:pt x="14490" y="438"/>
                    <a:pt x="14517" y="439"/>
                  </a:cubicBezTo>
                  <a:cubicBezTo>
                    <a:pt x="14638" y="443"/>
                    <a:pt x="14748" y="454"/>
                    <a:pt x="14839" y="471"/>
                  </a:cubicBezTo>
                  <a:cubicBezTo>
                    <a:pt x="14851" y="473"/>
                    <a:pt x="14862" y="475"/>
                    <a:pt x="14872" y="476"/>
                  </a:cubicBezTo>
                  <a:lnTo>
                    <a:pt x="14905" y="485"/>
                  </a:lnTo>
                  <a:cubicBezTo>
                    <a:pt x="14926" y="489"/>
                    <a:pt x="14946" y="494"/>
                    <a:pt x="14965" y="499"/>
                  </a:cubicBezTo>
                  <a:cubicBezTo>
                    <a:pt x="15002" y="510"/>
                    <a:pt x="15038" y="520"/>
                    <a:pt x="15068" y="530"/>
                  </a:cubicBezTo>
                  <a:cubicBezTo>
                    <a:pt x="15099" y="541"/>
                    <a:pt x="15126" y="552"/>
                    <a:pt x="15148" y="560"/>
                  </a:cubicBezTo>
                  <a:cubicBezTo>
                    <a:pt x="15172" y="568"/>
                    <a:pt x="15190" y="577"/>
                    <a:pt x="15206" y="583"/>
                  </a:cubicBezTo>
                  <a:cubicBezTo>
                    <a:pt x="15230" y="592"/>
                    <a:pt x="15246" y="596"/>
                    <a:pt x="15254" y="596"/>
                  </a:cubicBezTo>
                  <a:cubicBezTo>
                    <a:pt x="15257" y="596"/>
                    <a:pt x="15258" y="596"/>
                    <a:pt x="15259" y="595"/>
                  </a:cubicBezTo>
                  <a:cubicBezTo>
                    <a:pt x="15287" y="549"/>
                    <a:pt x="15274" y="498"/>
                    <a:pt x="15224" y="439"/>
                  </a:cubicBezTo>
                  <a:cubicBezTo>
                    <a:pt x="15203" y="427"/>
                    <a:pt x="15187" y="413"/>
                    <a:pt x="15169" y="399"/>
                  </a:cubicBezTo>
                  <a:cubicBezTo>
                    <a:pt x="15152" y="385"/>
                    <a:pt x="15131" y="369"/>
                    <a:pt x="15110" y="357"/>
                  </a:cubicBezTo>
                  <a:cubicBezTo>
                    <a:pt x="15087" y="343"/>
                    <a:pt x="15064" y="331"/>
                    <a:pt x="15038" y="319"/>
                  </a:cubicBezTo>
                  <a:cubicBezTo>
                    <a:pt x="15012" y="305"/>
                    <a:pt x="14983" y="295"/>
                    <a:pt x="14953" y="283"/>
                  </a:cubicBezTo>
                  <a:cubicBezTo>
                    <a:pt x="14834" y="239"/>
                    <a:pt x="14685" y="209"/>
                    <a:pt x="14526" y="198"/>
                  </a:cubicBezTo>
                  <a:cubicBezTo>
                    <a:pt x="14463" y="194"/>
                    <a:pt x="14398" y="192"/>
                    <a:pt x="14332" y="192"/>
                  </a:cubicBezTo>
                  <a:cubicBezTo>
                    <a:pt x="14232" y="192"/>
                    <a:pt x="14129" y="196"/>
                    <a:pt x="14027" y="203"/>
                  </a:cubicBezTo>
                  <a:cubicBezTo>
                    <a:pt x="14183" y="182"/>
                    <a:pt x="14331" y="169"/>
                    <a:pt x="14471" y="164"/>
                  </a:cubicBezTo>
                  <a:cubicBezTo>
                    <a:pt x="14511" y="162"/>
                    <a:pt x="14550" y="162"/>
                    <a:pt x="14588" y="162"/>
                  </a:cubicBezTo>
                  <a:cubicBezTo>
                    <a:pt x="14682" y="162"/>
                    <a:pt x="14770" y="166"/>
                    <a:pt x="14849" y="170"/>
                  </a:cubicBezTo>
                  <a:cubicBezTo>
                    <a:pt x="14877" y="173"/>
                    <a:pt x="14902" y="175"/>
                    <a:pt x="14927" y="177"/>
                  </a:cubicBezTo>
                  <a:cubicBezTo>
                    <a:pt x="14953" y="179"/>
                    <a:pt x="14975" y="182"/>
                    <a:pt x="14999" y="184"/>
                  </a:cubicBezTo>
                  <a:cubicBezTo>
                    <a:pt x="15022" y="186"/>
                    <a:pt x="15043" y="187"/>
                    <a:pt x="15061" y="190"/>
                  </a:cubicBezTo>
                  <a:cubicBezTo>
                    <a:pt x="15082" y="192"/>
                    <a:pt x="15099" y="193"/>
                    <a:pt x="15117" y="194"/>
                  </a:cubicBezTo>
                  <a:cubicBezTo>
                    <a:pt x="15131" y="195"/>
                    <a:pt x="15144" y="196"/>
                    <a:pt x="15156" y="196"/>
                  </a:cubicBezTo>
                  <a:cubicBezTo>
                    <a:pt x="15172" y="196"/>
                    <a:pt x="15186" y="195"/>
                    <a:pt x="15198" y="193"/>
                  </a:cubicBezTo>
                  <a:cubicBezTo>
                    <a:pt x="15217" y="191"/>
                    <a:pt x="15230" y="183"/>
                    <a:pt x="15235" y="172"/>
                  </a:cubicBezTo>
                  <a:cubicBezTo>
                    <a:pt x="15236" y="170"/>
                    <a:pt x="15230" y="166"/>
                    <a:pt x="15217" y="158"/>
                  </a:cubicBezTo>
                  <a:cubicBezTo>
                    <a:pt x="15205" y="150"/>
                    <a:pt x="15185" y="142"/>
                    <a:pt x="15160" y="132"/>
                  </a:cubicBezTo>
                  <a:cubicBezTo>
                    <a:pt x="15109" y="108"/>
                    <a:pt x="15031" y="83"/>
                    <a:pt x="14931" y="59"/>
                  </a:cubicBezTo>
                  <a:cubicBezTo>
                    <a:pt x="14906" y="53"/>
                    <a:pt x="14881" y="48"/>
                    <a:pt x="14852" y="41"/>
                  </a:cubicBezTo>
                  <a:cubicBezTo>
                    <a:pt x="14825" y="36"/>
                    <a:pt x="14796" y="32"/>
                    <a:pt x="14766" y="26"/>
                  </a:cubicBezTo>
                  <a:cubicBezTo>
                    <a:pt x="14752" y="24"/>
                    <a:pt x="14736" y="22"/>
                    <a:pt x="14721" y="20"/>
                  </a:cubicBezTo>
                  <a:cubicBezTo>
                    <a:pt x="14706" y="19"/>
                    <a:pt x="14690" y="17"/>
                    <a:pt x="14674" y="15"/>
                  </a:cubicBezTo>
                  <a:cubicBezTo>
                    <a:pt x="14641" y="11"/>
                    <a:pt x="14608" y="6"/>
                    <a:pt x="14575" y="6"/>
                  </a:cubicBezTo>
                  <a:cubicBezTo>
                    <a:pt x="14519" y="2"/>
                    <a:pt x="14460" y="1"/>
                    <a:pt x="14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9"/>
            <p:cNvSpPr/>
            <p:nvPr/>
          </p:nvSpPr>
          <p:spPr>
            <a:xfrm>
              <a:off x="4130975" y="1668325"/>
              <a:ext cx="355750" cy="321650"/>
            </a:xfrm>
            <a:custGeom>
              <a:avLst/>
              <a:gdLst/>
              <a:ahLst/>
              <a:cxnLst/>
              <a:rect l="l" t="t" r="r" b="b"/>
              <a:pathLst>
                <a:path w="14230" h="12866" extrusionOk="0">
                  <a:moveTo>
                    <a:pt x="10695" y="0"/>
                  </a:moveTo>
                  <a:cubicBezTo>
                    <a:pt x="10631" y="0"/>
                    <a:pt x="10567" y="3"/>
                    <a:pt x="10503" y="10"/>
                  </a:cubicBezTo>
                  <a:cubicBezTo>
                    <a:pt x="10345" y="28"/>
                    <a:pt x="10185" y="69"/>
                    <a:pt x="10034" y="135"/>
                  </a:cubicBezTo>
                  <a:cubicBezTo>
                    <a:pt x="9959" y="167"/>
                    <a:pt x="9884" y="206"/>
                    <a:pt x="9816" y="248"/>
                  </a:cubicBezTo>
                  <a:cubicBezTo>
                    <a:pt x="9746" y="291"/>
                    <a:pt x="9680" y="339"/>
                    <a:pt x="9617" y="391"/>
                  </a:cubicBezTo>
                  <a:cubicBezTo>
                    <a:pt x="9555" y="442"/>
                    <a:pt x="9496" y="498"/>
                    <a:pt x="9440" y="555"/>
                  </a:cubicBezTo>
                  <a:cubicBezTo>
                    <a:pt x="9385" y="614"/>
                    <a:pt x="9334" y="675"/>
                    <a:pt x="9287" y="738"/>
                  </a:cubicBezTo>
                  <a:cubicBezTo>
                    <a:pt x="9240" y="801"/>
                    <a:pt x="9197" y="865"/>
                    <a:pt x="9157" y="931"/>
                  </a:cubicBezTo>
                  <a:cubicBezTo>
                    <a:pt x="9116" y="998"/>
                    <a:pt x="9080" y="1063"/>
                    <a:pt x="9045" y="1130"/>
                  </a:cubicBezTo>
                  <a:cubicBezTo>
                    <a:pt x="8910" y="1398"/>
                    <a:pt x="8817" y="1672"/>
                    <a:pt x="8739" y="1943"/>
                  </a:cubicBezTo>
                  <a:cubicBezTo>
                    <a:pt x="8717" y="2021"/>
                    <a:pt x="8695" y="2100"/>
                    <a:pt x="8675" y="2179"/>
                  </a:cubicBezTo>
                  <a:cubicBezTo>
                    <a:pt x="8654" y="2256"/>
                    <a:pt x="8636" y="2333"/>
                    <a:pt x="8616" y="2410"/>
                  </a:cubicBezTo>
                  <a:cubicBezTo>
                    <a:pt x="8577" y="2564"/>
                    <a:pt x="8539" y="2720"/>
                    <a:pt x="8503" y="2878"/>
                  </a:cubicBezTo>
                  <a:cubicBezTo>
                    <a:pt x="8429" y="3191"/>
                    <a:pt x="8358" y="3509"/>
                    <a:pt x="8295" y="3835"/>
                  </a:cubicBezTo>
                  <a:cubicBezTo>
                    <a:pt x="8169" y="4484"/>
                    <a:pt x="8070" y="5152"/>
                    <a:pt x="8027" y="5827"/>
                  </a:cubicBezTo>
                  <a:cubicBezTo>
                    <a:pt x="8024" y="5893"/>
                    <a:pt x="8020" y="5957"/>
                    <a:pt x="8016" y="6023"/>
                  </a:cubicBezTo>
                  <a:cubicBezTo>
                    <a:pt x="8010" y="6011"/>
                    <a:pt x="8002" y="5999"/>
                    <a:pt x="7995" y="5985"/>
                  </a:cubicBezTo>
                  <a:cubicBezTo>
                    <a:pt x="7965" y="5937"/>
                    <a:pt x="7930" y="5892"/>
                    <a:pt x="7893" y="5851"/>
                  </a:cubicBezTo>
                  <a:cubicBezTo>
                    <a:pt x="7818" y="5770"/>
                    <a:pt x="7728" y="5711"/>
                    <a:pt x="7627" y="5681"/>
                  </a:cubicBezTo>
                  <a:cubicBezTo>
                    <a:pt x="7578" y="5666"/>
                    <a:pt x="7528" y="5659"/>
                    <a:pt x="7477" y="5659"/>
                  </a:cubicBezTo>
                  <a:cubicBezTo>
                    <a:pt x="7424" y="5659"/>
                    <a:pt x="7371" y="5667"/>
                    <a:pt x="7320" y="5682"/>
                  </a:cubicBezTo>
                  <a:lnTo>
                    <a:pt x="7291" y="5692"/>
                  </a:lnTo>
                  <a:lnTo>
                    <a:pt x="7264" y="5703"/>
                  </a:lnTo>
                  <a:lnTo>
                    <a:pt x="7237" y="5714"/>
                  </a:lnTo>
                  <a:cubicBezTo>
                    <a:pt x="7229" y="5717"/>
                    <a:pt x="7220" y="5722"/>
                    <a:pt x="7213" y="5726"/>
                  </a:cubicBezTo>
                  <a:lnTo>
                    <a:pt x="7187" y="5740"/>
                  </a:lnTo>
                  <a:lnTo>
                    <a:pt x="7162" y="5756"/>
                  </a:lnTo>
                  <a:lnTo>
                    <a:pt x="7139" y="5773"/>
                  </a:lnTo>
                  <a:cubicBezTo>
                    <a:pt x="7131" y="5778"/>
                    <a:pt x="7124" y="5784"/>
                    <a:pt x="7116" y="5791"/>
                  </a:cubicBezTo>
                  <a:cubicBezTo>
                    <a:pt x="7055" y="5839"/>
                    <a:pt x="7005" y="5902"/>
                    <a:pt x="6965" y="5968"/>
                  </a:cubicBezTo>
                  <a:cubicBezTo>
                    <a:pt x="6955" y="5985"/>
                    <a:pt x="6944" y="6001"/>
                    <a:pt x="6935" y="6020"/>
                  </a:cubicBezTo>
                  <a:cubicBezTo>
                    <a:pt x="6925" y="6037"/>
                    <a:pt x="6917" y="6054"/>
                    <a:pt x="6908" y="6071"/>
                  </a:cubicBezTo>
                  <a:cubicBezTo>
                    <a:pt x="6892" y="6108"/>
                    <a:pt x="6877" y="6144"/>
                    <a:pt x="6864" y="6181"/>
                  </a:cubicBezTo>
                  <a:lnTo>
                    <a:pt x="6858" y="6194"/>
                  </a:lnTo>
                  <a:lnTo>
                    <a:pt x="6854" y="6204"/>
                  </a:lnTo>
                  <a:lnTo>
                    <a:pt x="6848" y="6226"/>
                  </a:lnTo>
                  <a:cubicBezTo>
                    <a:pt x="6843" y="6241"/>
                    <a:pt x="6839" y="6254"/>
                    <a:pt x="6836" y="6268"/>
                  </a:cubicBezTo>
                  <a:cubicBezTo>
                    <a:pt x="6827" y="6296"/>
                    <a:pt x="6821" y="6323"/>
                    <a:pt x="6814" y="6349"/>
                  </a:cubicBezTo>
                  <a:cubicBezTo>
                    <a:pt x="6768" y="6549"/>
                    <a:pt x="6724" y="6740"/>
                    <a:pt x="6682" y="6922"/>
                  </a:cubicBezTo>
                  <a:cubicBezTo>
                    <a:pt x="6599" y="7280"/>
                    <a:pt x="6524" y="7593"/>
                    <a:pt x="6461" y="7836"/>
                  </a:cubicBezTo>
                  <a:cubicBezTo>
                    <a:pt x="6395" y="8090"/>
                    <a:pt x="6329" y="8340"/>
                    <a:pt x="6264" y="8587"/>
                  </a:cubicBezTo>
                  <a:cubicBezTo>
                    <a:pt x="6232" y="8711"/>
                    <a:pt x="6199" y="8832"/>
                    <a:pt x="6166" y="8954"/>
                  </a:cubicBezTo>
                  <a:lnTo>
                    <a:pt x="6118" y="9136"/>
                  </a:lnTo>
                  <a:cubicBezTo>
                    <a:pt x="6102" y="9194"/>
                    <a:pt x="6085" y="9249"/>
                    <a:pt x="6065" y="9304"/>
                  </a:cubicBezTo>
                  <a:cubicBezTo>
                    <a:pt x="6028" y="9412"/>
                    <a:pt x="5983" y="9514"/>
                    <a:pt x="5928" y="9602"/>
                  </a:cubicBezTo>
                  <a:cubicBezTo>
                    <a:pt x="5901" y="9645"/>
                    <a:pt x="5870" y="9685"/>
                    <a:pt x="5839" y="9718"/>
                  </a:cubicBezTo>
                  <a:cubicBezTo>
                    <a:pt x="5807" y="9751"/>
                    <a:pt x="5774" y="9780"/>
                    <a:pt x="5741" y="9798"/>
                  </a:cubicBezTo>
                  <a:cubicBezTo>
                    <a:pt x="5708" y="9817"/>
                    <a:pt x="5673" y="9829"/>
                    <a:pt x="5638" y="9834"/>
                  </a:cubicBezTo>
                  <a:cubicBezTo>
                    <a:pt x="5622" y="9837"/>
                    <a:pt x="5605" y="9838"/>
                    <a:pt x="5589" y="9838"/>
                  </a:cubicBezTo>
                  <a:cubicBezTo>
                    <a:pt x="5568" y="9838"/>
                    <a:pt x="5548" y="9836"/>
                    <a:pt x="5528" y="9831"/>
                  </a:cubicBezTo>
                  <a:cubicBezTo>
                    <a:pt x="5495" y="9824"/>
                    <a:pt x="5462" y="9812"/>
                    <a:pt x="5430" y="9791"/>
                  </a:cubicBezTo>
                  <a:cubicBezTo>
                    <a:pt x="5397" y="9771"/>
                    <a:pt x="5365" y="9744"/>
                    <a:pt x="5335" y="9712"/>
                  </a:cubicBezTo>
                  <a:cubicBezTo>
                    <a:pt x="5275" y="9647"/>
                    <a:pt x="5221" y="9563"/>
                    <a:pt x="5177" y="9471"/>
                  </a:cubicBezTo>
                  <a:cubicBezTo>
                    <a:pt x="5131" y="9380"/>
                    <a:pt x="5093" y="9281"/>
                    <a:pt x="5063" y="9180"/>
                  </a:cubicBezTo>
                  <a:cubicBezTo>
                    <a:pt x="5055" y="9154"/>
                    <a:pt x="5047" y="9130"/>
                    <a:pt x="5040" y="9104"/>
                  </a:cubicBezTo>
                  <a:cubicBezTo>
                    <a:pt x="5032" y="9077"/>
                    <a:pt x="5023" y="9049"/>
                    <a:pt x="5017" y="9022"/>
                  </a:cubicBezTo>
                  <a:cubicBezTo>
                    <a:pt x="5001" y="8966"/>
                    <a:pt x="4986" y="8913"/>
                    <a:pt x="4970" y="8858"/>
                  </a:cubicBezTo>
                  <a:cubicBezTo>
                    <a:pt x="4940" y="8749"/>
                    <a:pt x="4909" y="8641"/>
                    <a:pt x="4878" y="8533"/>
                  </a:cubicBezTo>
                  <a:cubicBezTo>
                    <a:pt x="4759" y="8104"/>
                    <a:pt x="4642" y="7686"/>
                    <a:pt x="4529" y="7279"/>
                  </a:cubicBezTo>
                  <a:cubicBezTo>
                    <a:pt x="4472" y="7069"/>
                    <a:pt x="4414" y="6864"/>
                    <a:pt x="4357" y="6660"/>
                  </a:cubicBezTo>
                  <a:cubicBezTo>
                    <a:pt x="4346" y="6618"/>
                    <a:pt x="4334" y="6576"/>
                    <a:pt x="4320" y="6535"/>
                  </a:cubicBezTo>
                  <a:cubicBezTo>
                    <a:pt x="4313" y="6515"/>
                    <a:pt x="4307" y="6494"/>
                    <a:pt x="4298" y="6474"/>
                  </a:cubicBezTo>
                  <a:lnTo>
                    <a:pt x="4288" y="6445"/>
                  </a:lnTo>
                  <a:lnTo>
                    <a:pt x="4276" y="6415"/>
                  </a:lnTo>
                  <a:cubicBezTo>
                    <a:pt x="4244" y="6338"/>
                    <a:pt x="4205" y="6268"/>
                    <a:pt x="4161" y="6206"/>
                  </a:cubicBezTo>
                  <a:cubicBezTo>
                    <a:pt x="4115" y="6145"/>
                    <a:pt x="4064" y="6093"/>
                    <a:pt x="4005" y="6052"/>
                  </a:cubicBezTo>
                  <a:cubicBezTo>
                    <a:pt x="3947" y="6010"/>
                    <a:pt x="3879" y="5979"/>
                    <a:pt x="3809" y="5963"/>
                  </a:cubicBezTo>
                  <a:cubicBezTo>
                    <a:pt x="3768" y="5953"/>
                    <a:pt x="3725" y="5948"/>
                    <a:pt x="3683" y="5948"/>
                  </a:cubicBezTo>
                  <a:cubicBezTo>
                    <a:pt x="3652" y="5948"/>
                    <a:pt x="3620" y="5950"/>
                    <a:pt x="3589" y="5956"/>
                  </a:cubicBezTo>
                  <a:cubicBezTo>
                    <a:pt x="3518" y="5968"/>
                    <a:pt x="3452" y="5995"/>
                    <a:pt x="3390" y="6031"/>
                  </a:cubicBezTo>
                  <a:cubicBezTo>
                    <a:pt x="3267" y="6103"/>
                    <a:pt x="3165" y="6218"/>
                    <a:pt x="3087" y="6360"/>
                  </a:cubicBezTo>
                  <a:cubicBezTo>
                    <a:pt x="3046" y="6431"/>
                    <a:pt x="3012" y="6508"/>
                    <a:pt x="2986" y="6589"/>
                  </a:cubicBezTo>
                  <a:cubicBezTo>
                    <a:pt x="2971" y="6629"/>
                    <a:pt x="2960" y="6671"/>
                    <a:pt x="2948" y="6710"/>
                  </a:cubicBezTo>
                  <a:cubicBezTo>
                    <a:pt x="2942" y="6735"/>
                    <a:pt x="2933" y="6758"/>
                    <a:pt x="2927" y="6782"/>
                  </a:cubicBezTo>
                  <a:cubicBezTo>
                    <a:pt x="2899" y="6874"/>
                    <a:pt x="2870" y="6965"/>
                    <a:pt x="2845" y="7054"/>
                  </a:cubicBezTo>
                  <a:cubicBezTo>
                    <a:pt x="2630" y="7777"/>
                    <a:pt x="2450" y="8464"/>
                    <a:pt x="2302" y="9111"/>
                  </a:cubicBezTo>
                  <a:cubicBezTo>
                    <a:pt x="2169" y="9700"/>
                    <a:pt x="2055" y="10255"/>
                    <a:pt x="1955" y="10780"/>
                  </a:cubicBezTo>
                  <a:cubicBezTo>
                    <a:pt x="1906" y="11042"/>
                    <a:pt x="1860" y="11296"/>
                    <a:pt x="1819" y="11543"/>
                  </a:cubicBezTo>
                  <a:cubicBezTo>
                    <a:pt x="1808" y="11604"/>
                    <a:pt x="1799" y="11663"/>
                    <a:pt x="1788" y="11722"/>
                  </a:cubicBezTo>
                  <a:cubicBezTo>
                    <a:pt x="1779" y="11765"/>
                    <a:pt x="1769" y="11808"/>
                    <a:pt x="1756" y="11848"/>
                  </a:cubicBezTo>
                  <a:cubicBezTo>
                    <a:pt x="1749" y="11869"/>
                    <a:pt x="1742" y="11888"/>
                    <a:pt x="1734" y="11908"/>
                  </a:cubicBezTo>
                  <a:lnTo>
                    <a:pt x="1733" y="11910"/>
                  </a:lnTo>
                  <a:lnTo>
                    <a:pt x="1731" y="11912"/>
                  </a:lnTo>
                  <a:lnTo>
                    <a:pt x="1728" y="11915"/>
                  </a:lnTo>
                  <a:cubicBezTo>
                    <a:pt x="1724" y="11918"/>
                    <a:pt x="1722" y="11918"/>
                    <a:pt x="1719" y="11918"/>
                  </a:cubicBezTo>
                  <a:cubicBezTo>
                    <a:pt x="1717" y="11917"/>
                    <a:pt x="1714" y="11915"/>
                    <a:pt x="1714" y="11913"/>
                  </a:cubicBezTo>
                  <a:cubicBezTo>
                    <a:pt x="1713" y="11910"/>
                    <a:pt x="1713" y="11909"/>
                    <a:pt x="1713" y="11907"/>
                  </a:cubicBezTo>
                  <a:lnTo>
                    <a:pt x="1713" y="11902"/>
                  </a:lnTo>
                  <a:lnTo>
                    <a:pt x="1708" y="11887"/>
                  </a:lnTo>
                  <a:cubicBezTo>
                    <a:pt x="1706" y="11878"/>
                    <a:pt x="1704" y="11866"/>
                    <a:pt x="1702" y="11856"/>
                  </a:cubicBezTo>
                  <a:cubicBezTo>
                    <a:pt x="1697" y="11832"/>
                    <a:pt x="1692" y="11807"/>
                    <a:pt x="1687" y="11783"/>
                  </a:cubicBezTo>
                  <a:cubicBezTo>
                    <a:pt x="1677" y="11731"/>
                    <a:pt x="1666" y="11682"/>
                    <a:pt x="1658" y="11633"/>
                  </a:cubicBezTo>
                  <a:cubicBezTo>
                    <a:pt x="1578" y="11235"/>
                    <a:pt x="1504" y="10866"/>
                    <a:pt x="1436" y="10523"/>
                  </a:cubicBezTo>
                  <a:cubicBezTo>
                    <a:pt x="1161" y="9152"/>
                    <a:pt x="962" y="8207"/>
                    <a:pt x="806" y="7557"/>
                  </a:cubicBezTo>
                  <a:cubicBezTo>
                    <a:pt x="528" y="6395"/>
                    <a:pt x="389" y="6178"/>
                    <a:pt x="202" y="6178"/>
                  </a:cubicBezTo>
                  <a:cubicBezTo>
                    <a:pt x="180" y="6178"/>
                    <a:pt x="157" y="6181"/>
                    <a:pt x="134" y="6186"/>
                  </a:cubicBezTo>
                  <a:cubicBezTo>
                    <a:pt x="0" y="6213"/>
                    <a:pt x="102" y="7264"/>
                    <a:pt x="366" y="8933"/>
                  </a:cubicBezTo>
                  <a:cubicBezTo>
                    <a:pt x="498" y="9767"/>
                    <a:pt x="667" y="10757"/>
                    <a:pt x="870" y="11848"/>
                  </a:cubicBezTo>
                  <a:cubicBezTo>
                    <a:pt x="877" y="11882"/>
                    <a:pt x="882" y="11917"/>
                    <a:pt x="890" y="11951"/>
                  </a:cubicBezTo>
                  <a:lnTo>
                    <a:pt x="898" y="12001"/>
                  </a:lnTo>
                  <a:lnTo>
                    <a:pt x="911" y="12060"/>
                  </a:lnTo>
                  <a:lnTo>
                    <a:pt x="918" y="12091"/>
                  </a:lnTo>
                  <a:lnTo>
                    <a:pt x="920" y="12102"/>
                  </a:lnTo>
                  <a:lnTo>
                    <a:pt x="923" y="12114"/>
                  </a:lnTo>
                  <a:lnTo>
                    <a:pt x="930" y="12139"/>
                  </a:lnTo>
                  <a:lnTo>
                    <a:pt x="944" y="12188"/>
                  </a:lnTo>
                  <a:lnTo>
                    <a:pt x="957" y="12236"/>
                  </a:lnTo>
                  <a:lnTo>
                    <a:pt x="966" y="12261"/>
                  </a:lnTo>
                  <a:lnTo>
                    <a:pt x="976" y="12285"/>
                  </a:lnTo>
                  <a:lnTo>
                    <a:pt x="993" y="12332"/>
                  </a:lnTo>
                  <a:cubicBezTo>
                    <a:pt x="999" y="12348"/>
                    <a:pt x="1006" y="12363"/>
                    <a:pt x="1013" y="12377"/>
                  </a:cubicBezTo>
                  <a:cubicBezTo>
                    <a:pt x="1020" y="12392"/>
                    <a:pt x="1026" y="12408"/>
                    <a:pt x="1035" y="12423"/>
                  </a:cubicBezTo>
                  <a:cubicBezTo>
                    <a:pt x="1051" y="12452"/>
                    <a:pt x="1065" y="12482"/>
                    <a:pt x="1084" y="12509"/>
                  </a:cubicBezTo>
                  <a:cubicBezTo>
                    <a:pt x="1094" y="12522"/>
                    <a:pt x="1101" y="12537"/>
                    <a:pt x="1111" y="12549"/>
                  </a:cubicBezTo>
                  <a:lnTo>
                    <a:pt x="1140" y="12587"/>
                  </a:lnTo>
                  <a:cubicBezTo>
                    <a:pt x="1150" y="12600"/>
                    <a:pt x="1161" y="12611"/>
                    <a:pt x="1171" y="12623"/>
                  </a:cubicBezTo>
                  <a:cubicBezTo>
                    <a:pt x="1182" y="12634"/>
                    <a:pt x="1193" y="12648"/>
                    <a:pt x="1203" y="12658"/>
                  </a:cubicBezTo>
                  <a:cubicBezTo>
                    <a:pt x="1226" y="12680"/>
                    <a:pt x="1250" y="12701"/>
                    <a:pt x="1274" y="12719"/>
                  </a:cubicBezTo>
                  <a:cubicBezTo>
                    <a:pt x="1299" y="12739"/>
                    <a:pt x="1326" y="12753"/>
                    <a:pt x="1353" y="12771"/>
                  </a:cubicBezTo>
                  <a:cubicBezTo>
                    <a:pt x="1366" y="12779"/>
                    <a:pt x="1381" y="12785"/>
                    <a:pt x="1395" y="12793"/>
                  </a:cubicBezTo>
                  <a:lnTo>
                    <a:pt x="1414" y="12803"/>
                  </a:lnTo>
                  <a:lnTo>
                    <a:pt x="1436" y="12811"/>
                  </a:lnTo>
                  <a:cubicBezTo>
                    <a:pt x="1494" y="12834"/>
                    <a:pt x="1554" y="12852"/>
                    <a:pt x="1617" y="12859"/>
                  </a:cubicBezTo>
                  <a:cubicBezTo>
                    <a:pt x="1647" y="12864"/>
                    <a:pt x="1678" y="12866"/>
                    <a:pt x="1709" y="12866"/>
                  </a:cubicBezTo>
                  <a:cubicBezTo>
                    <a:pt x="1804" y="12866"/>
                    <a:pt x="1899" y="12846"/>
                    <a:pt x="1987" y="12807"/>
                  </a:cubicBezTo>
                  <a:cubicBezTo>
                    <a:pt x="2102" y="12756"/>
                    <a:pt x="2208" y="12676"/>
                    <a:pt x="2295" y="12567"/>
                  </a:cubicBezTo>
                  <a:cubicBezTo>
                    <a:pt x="2340" y="12513"/>
                    <a:pt x="2379" y="12454"/>
                    <a:pt x="2415" y="12391"/>
                  </a:cubicBezTo>
                  <a:lnTo>
                    <a:pt x="2440" y="12343"/>
                  </a:lnTo>
                  <a:cubicBezTo>
                    <a:pt x="2449" y="12327"/>
                    <a:pt x="2456" y="12309"/>
                    <a:pt x="2465" y="12293"/>
                  </a:cubicBezTo>
                  <a:cubicBezTo>
                    <a:pt x="2472" y="12277"/>
                    <a:pt x="2480" y="12259"/>
                    <a:pt x="2487" y="12243"/>
                  </a:cubicBezTo>
                  <a:cubicBezTo>
                    <a:pt x="2494" y="12227"/>
                    <a:pt x="2502" y="12208"/>
                    <a:pt x="2507" y="12194"/>
                  </a:cubicBezTo>
                  <a:cubicBezTo>
                    <a:pt x="2542" y="12103"/>
                    <a:pt x="2568" y="12011"/>
                    <a:pt x="2589" y="11917"/>
                  </a:cubicBezTo>
                  <a:cubicBezTo>
                    <a:pt x="2595" y="11893"/>
                    <a:pt x="2599" y="11870"/>
                    <a:pt x="2603" y="11844"/>
                  </a:cubicBezTo>
                  <a:lnTo>
                    <a:pt x="2612" y="11786"/>
                  </a:lnTo>
                  <a:cubicBezTo>
                    <a:pt x="2619" y="11749"/>
                    <a:pt x="2626" y="11713"/>
                    <a:pt x="2631" y="11676"/>
                  </a:cubicBezTo>
                  <a:cubicBezTo>
                    <a:pt x="2644" y="11601"/>
                    <a:pt x="2657" y="11526"/>
                    <a:pt x="2670" y="11452"/>
                  </a:cubicBezTo>
                  <a:cubicBezTo>
                    <a:pt x="2684" y="11377"/>
                    <a:pt x="2697" y="11303"/>
                    <a:pt x="2711" y="11227"/>
                  </a:cubicBezTo>
                  <a:cubicBezTo>
                    <a:pt x="2724" y="11151"/>
                    <a:pt x="2739" y="11076"/>
                    <a:pt x="2751" y="11000"/>
                  </a:cubicBezTo>
                  <a:cubicBezTo>
                    <a:pt x="2808" y="10696"/>
                    <a:pt x="2866" y="10390"/>
                    <a:pt x="2929" y="10081"/>
                  </a:cubicBezTo>
                  <a:cubicBezTo>
                    <a:pt x="3074" y="9356"/>
                    <a:pt x="3232" y="8614"/>
                    <a:pt x="3405" y="7864"/>
                  </a:cubicBezTo>
                  <a:cubicBezTo>
                    <a:pt x="3426" y="7771"/>
                    <a:pt x="3448" y="7676"/>
                    <a:pt x="3470" y="7583"/>
                  </a:cubicBezTo>
                  <a:cubicBezTo>
                    <a:pt x="3492" y="7488"/>
                    <a:pt x="3514" y="7395"/>
                    <a:pt x="3538" y="7300"/>
                  </a:cubicBezTo>
                  <a:lnTo>
                    <a:pt x="3605" y="7019"/>
                  </a:lnTo>
                  <a:lnTo>
                    <a:pt x="3624" y="6947"/>
                  </a:lnTo>
                  <a:lnTo>
                    <a:pt x="3631" y="6912"/>
                  </a:lnTo>
                  <a:lnTo>
                    <a:pt x="3634" y="6903"/>
                  </a:lnTo>
                  <a:lnTo>
                    <a:pt x="3636" y="6898"/>
                  </a:lnTo>
                  <a:lnTo>
                    <a:pt x="3636" y="6897"/>
                  </a:lnTo>
                  <a:lnTo>
                    <a:pt x="3636" y="6895"/>
                  </a:lnTo>
                  <a:cubicBezTo>
                    <a:pt x="3636" y="6888"/>
                    <a:pt x="3637" y="6882"/>
                    <a:pt x="3637" y="6876"/>
                  </a:cubicBezTo>
                  <a:cubicBezTo>
                    <a:pt x="3640" y="6863"/>
                    <a:pt x="3643" y="6848"/>
                    <a:pt x="3651" y="6833"/>
                  </a:cubicBezTo>
                  <a:cubicBezTo>
                    <a:pt x="3658" y="6818"/>
                    <a:pt x="3672" y="6805"/>
                    <a:pt x="3688" y="6802"/>
                  </a:cubicBezTo>
                  <a:cubicBezTo>
                    <a:pt x="3690" y="6801"/>
                    <a:pt x="3692" y="6801"/>
                    <a:pt x="3694" y="6801"/>
                  </a:cubicBezTo>
                  <a:cubicBezTo>
                    <a:pt x="3708" y="6801"/>
                    <a:pt x="3722" y="6809"/>
                    <a:pt x="3731" y="6820"/>
                  </a:cubicBezTo>
                  <a:cubicBezTo>
                    <a:pt x="3742" y="6832"/>
                    <a:pt x="3750" y="6848"/>
                    <a:pt x="3759" y="6865"/>
                  </a:cubicBezTo>
                  <a:lnTo>
                    <a:pt x="3766" y="6879"/>
                  </a:lnTo>
                  <a:cubicBezTo>
                    <a:pt x="3766" y="6880"/>
                    <a:pt x="3767" y="6880"/>
                    <a:pt x="3767" y="6882"/>
                  </a:cubicBezTo>
                  <a:lnTo>
                    <a:pt x="3772" y="6901"/>
                  </a:lnTo>
                  <a:lnTo>
                    <a:pt x="3785" y="6935"/>
                  </a:lnTo>
                  <a:lnTo>
                    <a:pt x="3833" y="7075"/>
                  </a:lnTo>
                  <a:cubicBezTo>
                    <a:pt x="3865" y="7167"/>
                    <a:pt x="3898" y="7260"/>
                    <a:pt x="3928" y="7354"/>
                  </a:cubicBezTo>
                  <a:cubicBezTo>
                    <a:pt x="3992" y="7540"/>
                    <a:pt x="4056" y="7726"/>
                    <a:pt x="4119" y="7911"/>
                  </a:cubicBezTo>
                  <a:cubicBezTo>
                    <a:pt x="4247" y="8282"/>
                    <a:pt x="4372" y="8652"/>
                    <a:pt x="4497" y="9019"/>
                  </a:cubicBezTo>
                  <a:cubicBezTo>
                    <a:pt x="4513" y="9065"/>
                    <a:pt x="4528" y="9110"/>
                    <a:pt x="4544" y="9158"/>
                  </a:cubicBezTo>
                  <a:lnTo>
                    <a:pt x="4567" y="9226"/>
                  </a:lnTo>
                  <a:lnTo>
                    <a:pt x="4580" y="9262"/>
                  </a:lnTo>
                  <a:lnTo>
                    <a:pt x="4593" y="9299"/>
                  </a:lnTo>
                  <a:cubicBezTo>
                    <a:pt x="4628" y="9399"/>
                    <a:pt x="4669" y="9497"/>
                    <a:pt x="4717" y="9594"/>
                  </a:cubicBezTo>
                  <a:cubicBezTo>
                    <a:pt x="4766" y="9690"/>
                    <a:pt x="4823" y="9787"/>
                    <a:pt x="4892" y="9879"/>
                  </a:cubicBezTo>
                  <a:cubicBezTo>
                    <a:pt x="4962" y="9973"/>
                    <a:pt x="5047" y="10062"/>
                    <a:pt x="5158" y="10135"/>
                  </a:cubicBezTo>
                  <a:cubicBezTo>
                    <a:pt x="5214" y="10172"/>
                    <a:pt x="5275" y="10202"/>
                    <a:pt x="5343" y="10223"/>
                  </a:cubicBezTo>
                  <a:cubicBezTo>
                    <a:pt x="5409" y="10245"/>
                    <a:pt x="5479" y="10258"/>
                    <a:pt x="5549" y="10259"/>
                  </a:cubicBezTo>
                  <a:cubicBezTo>
                    <a:pt x="5554" y="10259"/>
                    <a:pt x="5558" y="10259"/>
                    <a:pt x="5563" y="10259"/>
                  </a:cubicBezTo>
                  <a:cubicBezTo>
                    <a:pt x="5627" y="10259"/>
                    <a:pt x="5691" y="10252"/>
                    <a:pt x="5753" y="10236"/>
                  </a:cubicBezTo>
                  <a:cubicBezTo>
                    <a:pt x="5821" y="10218"/>
                    <a:pt x="5885" y="10191"/>
                    <a:pt x="5942" y="10157"/>
                  </a:cubicBezTo>
                  <a:cubicBezTo>
                    <a:pt x="6058" y="10087"/>
                    <a:pt x="6145" y="9994"/>
                    <a:pt x="6211" y="9900"/>
                  </a:cubicBezTo>
                  <a:cubicBezTo>
                    <a:pt x="6278" y="9806"/>
                    <a:pt x="6328" y="9710"/>
                    <a:pt x="6368" y="9613"/>
                  </a:cubicBezTo>
                  <a:cubicBezTo>
                    <a:pt x="6406" y="9523"/>
                    <a:pt x="6436" y="9434"/>
                    <a:pt x="6462" y="9346"/>
                  </a:cubicBezTo>
                  <a:cubicBezTo>
                    <a:pt x="6476" y="9301"/>
                    <a:pt x="6487" y="9256"/>
                    <a:pt x="6497" y="9212"/>
                  </a:cubicBezTo>
                  <a:cubicBezTo>
                    <a:pt x="6508" y="9170"/>
                    <a:pt x="6517" y="9130"/>
                    <a:pt x="6527" y="9088"/>
                  </a:cubicBezTo>
                  <a:cubicBezTo>
                    <a:pt x="6568" y="8921"/>
                    <a:pt x="6608" y="8757"/>
                    <a:pt x="6648" y="8594"/>
                  </a:cubicBezTo>
                  <a:cubicBezTo>
                    <a:pt x="6726" y="8267"/>
                    <a:pt x="6805" y="7945"/>
                    <a:pt x="6880" y="7629"/>
                  </a:cubicBezTo>
                  <a:cubicBezTo>
                    <a:pt x="6956" y="7314"/>
                    <a:pt x="7030" y="7005"/>
                    <a:pt x="7102" y="6703"/>
                  </a:cubicBezTo>
                  <a:cubicBezTo>
                    <a:pt x="7139" y="6555"/>
                    <a:pt x="7174" y="6388"/>
                    <a:pt x="7212" y="6289"/>
                  </a:cubicBezTo>
                  <a:cubicBezTo>
                    <a:pt x="7228" y="6245"/>
                    <a:pt x="7249" y="6202"/>
                    <a:pt x="7277" y="6165"/>
                  </a:cubicBezTo>
                  <a:cubicBezTo>
                    <a:pt x="7306" y="6127"/>
                    <a:pt x="7344" y="6095"/>
                    <a:pt x="7390" y="6081"/>
                  </a:cubicBezTo>
                  <a:cubicBezTo>
                    <a:pt x="7413" y="6072"/>
                    <a:pt x="7437" y="6068"/>
                    <a:pt x="7462" y="6068"/>
                  </a:cubicBezTo>
                  <a:cubicBezTo>
                    <a:pt x="7469" y="6068"/>
                    <a:pt x="7476" y="6068"/>
                    <a:pt x="7483" y="6069"/>
                  </a:cubicBezTo>
                  <a:cubicBezTo>
                    <a:pt x="7516" y="6071"/>
                    <a:pt x="7546" y="6084"/>
                    <a:pt x="7572" y="6101"/>
                  </a:cubicBezTo>
                  <a:cubicBezTo>
                    <a:pt x="7623" y="6136"/>
                    <a:pt x="7661" y="6189"/>
                    <a:pt x="7690" y="6245"/>
                  </a:cubicBezTo>
                  <a:cubicBezTo>
                    <a:pt x="7696" y="6258"/>
                    <a:pt x="7703" y="6273"/>
                    <a:pt x="7709" y="6288"/>
                  </a:cubicBezTo>
                  <a:cubicBezTo>
                    <a:pt x="7712" y="6296"/>
                    <a:pt x="7714" y="6301"/>
                    <a:pt x="7719" y="6311"/>
                  </a:cubicBezTo>
                  <a:cubicBezTo>
                    <a:pt x="7723" y="6320"/>
                    <a:pt x="7725" y="6329"/>
                    <a:pt x="7729" y="6340"/>
                  </a:cubicBezTo>
                  <a:cubicBezTo>
                    <a:pt x="7743" y="6380"/>
                    <a:pt x="7755" y="6420"/>
                    <a:pt x="7766" y="6461"/>
                  </a:cubicBezTo>
                  <a:cubicBezTo>
                    <a:pt x="7786" y="6543"/>
                    <a:pt x="7799" y="6628"/>
                    <a:pt x="7806" y="6710"/>
                  </a:cubicBezTo>
                  <a:cubicBezTo>
                    <a:pt x="7811" y="6801"/>
                    <a:pt x="7819" y="6891"/>
                    <a:pt x="7824" y="6978"/>
                  </a:cubicBezTo>
                  <a:cubicBezTo>
                    <a:pt x="7830" y="7068"/>
                    <a:pt x="7840" y="7155"/>
                    <a:pt x="7848" y="7242"/>
                  </a:cubicBezTo>
                  <a:cubicBezTo>
                    <a:pt x="7857" y="7330"/>
                    <a:pt x="7868" y="7414"/>
                    <a:pt x="7879" y="7499"/>
                  </a:cubicBezTo>
                  <a:cubicBezTo>
                    <a:pt x="7883" y="7541"/>
                    <a:pt x="7891" y="7583"/>
                    <a:pt x="7896" y="7624"/>
                  </a:cubicBezTo>
                  <a:cubicBezTo>
                    <a:pt x="7902" y="7665"/>
                    <a:pt x="7908" y="7706"/>
                    <a:pt x="7915" y="7746"/>
                  </a:cubicBezTo>
                  <a:cubicBezTo>
                    <a:pt x="8021" y="8396"/>
                    <a:pt x="8182" y="8950"/>
                    <a:pt x="8346" y="9396"/>
                  </a:cubicBezTo>
                  <a:cubicBezTo>
                    <a:pt x="8512" y="9842"/>
                    <a:pt x="8675" y="10179"/>
                    <a:pt x="8797" y="10404"/>
                  </a:cubicBezTo>
                  <a:cubicBezTo>
                    <a:pt x="8857" y="10516"/>
                    <a:pt x="8910" y="10599"/>
                    <a:pt x="8947" y="10656"/>
                  </a:cubicBezTo>
                  <a:cubicBezTo>
                    <a:pt x="8981" y="10709"/>
                    <a:pt x="9004" y="10736"/>
                    <a:pt x="9011" y="10736"/>
                  </a:cubicBezTo>
                  <a:cubicBezTo>
                    <a:pt x="9012" y="10736"/>
                    <a:pt x="9012" y="10736"/>
                    <a:pt x="9012" y="10736"/>
                  </a:cubicBezTo>
                  <a:cubicBezTo>
                    <a:pt x="9045" y="10717"/>
                    <a:pt x="9065" y="10688"/>
                    <a:pt x="9071" y="10647"/>
                  </a:cubicBezTo>
                  <a:cubicBezTo>
                    <a:pt x="9072" y="10651"/>
                    <a:pt x="9075" y="10655"/>
                    <a:pt x="9077" y="10657"/>
                  </a:cubicBezTo>
                  <a:lnTo>
                    <a:pt x="9103" y="10700"/>
                  </a:lnTo>
                  <a:cubicBezTo>
                    <a:pt x="9113" y="10715"/>
                    <a:pt x="9121" y="10728"/>
                    <a:pt x="9130" y="10742"/>
                  </a:cubicBezTo>
                  <a:cubicBezTo>
                    <a:pt x="9149" y="10769"/>
                    <a:pt x="9168" y="10797"/>
                    <a:pt x="9188" y="10824"/>
                  </a:cubicBezTo>
                  <a:cubicBezTo>
                    <a:pt x="9207" y="10851"/>
                    <a:pt x="9226" y="10877"/>
                    <a:pt x="9244" y="10905"/>
                  </a:cubicBezTo>
                  <a:cubicBezTo>
                    <a:pt x="9263" y="10932"/>
                    <a:pt x="9282" y="10959"/>
                    <a:pt x="9302" y="10986"/>
                  </a:cubicBezTo>
                  <a:cubicBezTo>
                    <a:pt x="9323" y="11013"/>
                    <a:pt x="9342" y="11039"/>
                    <a:pt x="9362" y="11065"/>
                  </a:cubicBezTo>
                  <a:cubicBezTo>
                    <a:pt x="9383" y="11091"/>
                    <a:pt x="9404" y="11118"/>
                    <a:pt x="9426" y="11142"/>
                  </a:cubicBezTo>
                  <a:cubicBezTo>
                    <a:pt x="9594" y="11345"/>
                    <a:pt x="9779" y="11527"/>
                    <a:pt x="9976" y="11687"/>
                  </a:cubicBezTo>
                  <a:cubicBezTo>
                    <a:pt x="10173" y="11847"/>
                    <a:pt x="10386" y="11983"/>
                    <a:pt x="10607" y="12089"/>
                  </a:cubicBezTo>
                  <a:cubicBezTo>
                    <a:pt x="10829" y="12193"/>
                    <a:pt x="11061" y="12267"/>
                    <a:pt x="11295" y="12300"/>
                  </a:cubicBezTo>
                  <a:cubicBezTo>
                    <a:pt x="11387" y="12312"/>
                    <a:pt x="11479" y="12319"/>
                    <a:pt x="11571" y="12319"/>
                  </a:cubicBezTo>
                  <a:cubicBezTo>
                    <a:pt x="11710" y="12319"/>
                    <a:pt x="11846" y="12304"/>
                    <a:pt x="11976" y="12277"/>
                  </a:cubicBezTo>
                  <a:cubicBezTo>
                    <a:pt x="12191" y="12231"/>
                    <a:pt x="12391" y="12154"/>
                    <a:pt x="12565" y="12053"/>
                  </a:cubicBezTo>
                  <a:cubicBezTo>
                    <a:pt x="12741" y="11955"/>
                    <a:pt x="12892" y="11835"/>
                    <a:pt x="13025" y="11713"/>
                  </a:cubicBezTo>
                  <a:cubicBezTo>
                    <a:pt x="13159" y="11591"/>
                    <a:pt x="13273" y="11462"/>
                    <a:pt x="13374" y="11335"/>
                  </a:cubicBezTo>
                  <a:cubicBezTo>
                    <a:pt x="13475" y="11209"/>
                    <a:pt x="13560" y="11086"/>
                    <a:pt x="13637" y="10968"/>
                  </a:cubicBezTo>
                  <a:cubicBezTo>
                    <a:pt x="13713" y="10849"/>
                    <a:pt x="13779" y="10737"/>
                    <a:pt x="13837" y="10631"/>
                  </a:cubicBezTo>
                  <a:cubicBezTo>
                    <a:pt x="13895" y="10527"/>
                    <a:pt x="13945" y="10431"/>
                    <a:pt x="13988" y="10341"/>
                  </a:cubicBezTo>
                  <a:cubicBezTo>
                    <a:pt x="14076" y="10166"/>
                    <a:pt x="14136" y="10027"/>
                    <a:pt x="14174" y="9930"/>
                  </a:cubicBezTo>
                  <a:cubicBezTo>
                    <a:pt x="14216" y="9847"/>
                    <a:pt x="14230" y="9793"/>
                    <a:pt x="14221" y="9789"/>
                  </a:cubicBezTo>
                  <a:cubicBezTo>
                    <a:pt x="14203" y="9780"/>
                    <a:pt x="14184" y="9776"/>
                    <a:pt x="14166" y="9776"/>
                  </a:cubicBezTo>
                  <a:cubicBezTo>
                    <a:pt x="14089" y="9776"/>
                    <a:pt x="14015" y="9853"/>
                    <a:pt x="13935" y="9973"/>
                  </a:cubicBezTo>
                  <a:cubicBezTo>
                    <a:pt x="13887" y="10046"/>
                    <a:pt x="13835" y="10136"/>
                    <a:pt x="13780" y="10234"/>
                  </a:cubicBezTo>
                  <a:cubicBezTo>
                    <a:pt x="13725" y="10333"/>
                    <a:pt x="13665" y="10440"/>
                    <a:pt x="13597" y="10544"/>
                  </a:cubicBezTo>
                  <a:cubicBezTo>
                    <a:pt x="13703" y="10340"/>
                    <a:pt x="13780" y="10151"/>
                    <a:pt x="13821" y="10008"/>
                  </a:cubicBezTo>
                  <a:cubicBezTo>
                    <a:pt x="13862" y="9867"/>
                    <a:pt x="13868" y="9771"/>
                    <a:pt x="13826" y="9749"/>
                  </a:cubicBezTo>
                  <a:cubicBezTo>
                    <a:pt x="13826" y="9749"/>
                    <a:pt x="13825" y="9749"/>
                    <a:pt x="13825" y="9749"/>
                  </a:cubicBezTo>
                  <a:cubicBezTo>
                    <a:pt x="13815" y="9749"/>
                    <a:pt x="13781" y="9811"/>
                    <a:pt x="13725" y="9919"/>
                  </a:cubicBezTo>
                  <a:cubicBezTo>
                    <a:pt x="13667" y="10030"/>
                    <a:pt x="13586" y="10191"/>
                    <a:pt x="13483" y="10382"/>
                  </a:cubicBezTo>
                  <a:cubicBezTo>
                    <a:pt x="13379" y="10571"/>
                    <a:pt x="13250" y="10793"/>
                    <a:pt x="13089" y="11013"/>
                  </a:cubicBezTo>
                  <a:cubicBezTo>
                    <a:pt x="12928" y="11233"/>
                    <a:pt x="12730" y="11452"/>
                    <a:pt x="12493" y="11622"/>
                  </a:cubicBezTo>
                  <a:cubicBezTo>
                    <a:pt x="12374" y="11706"/>
                    <a:pt x="12246" y="11778"/>
                    <a:pt x="12108" y="11831"/>
                  </a:cubicBezTo>
                  <a:cubicBezTo>
                    <a:pt x="12091" y="11839"/>
                    <a:pt x="12074" y="11843"/>
                    <a:pt x="12055" y="11850"/>
                  </a:cubicBezTo>
                  <a:lnTo>
                    <a:pt x="12004" y="11867"/>
                  </a:lnTo>
                  <a:lnTo>
                    <a:pt x="11950" y="11882"/>
                  </a:lnTo>
                  <a:cubicBezTo>
                    <a:pt x="11933" y="11887"/>
                    <a:pt x="11915" y="11893"/>
                    <a:pt x="11896" y="11896"/>
                  </a:cubicBezTo>
                  <a:cubicBezTo>
                    <a:pt x="11823" y="11913"/>
                    <a:pt x="11751" y="11924"/>
                    <a:pt x="11677" y="11931"/>
                  </a:cubicBezTo>
                  <a:cubicBezTo>
                    <a:pt x="11627" y="11935"/>
                    <a:pt x="11577" y="11938"/>
                    <a:pt x="11527" y="11938"/>
                  </a:cubicBezTo>
                  <a:cubicBezTo>
                    <a:pt x="11503" y="11938"/>
                    <a:pt x="11479" y="11937"/>
                    <a:pt x="11455" y="11936"/>
                  </a:cubicBezTo>
                  <a:cubicBezTo>
                    <a:pt x="11381" y="11930"/>
                    <a:pt x="11306" y="11924"/>
                    <a:pt x="11231" y="11909"/>
                  </a:cubicBezTo>
                  <a:cubicBezTo>
                    <a:pt x="11157" y="11894"/>
                    <a:pt x="11085" y="11878"/>
                    <a:pt x="11013" y="11855"/>
                  </a:cubicBezTo>
                  <a:cubicBezTo>
                    <a:pt x="10996" y="11850"/>
                    <a:pt x="10978" y="11844"/>
                    <a:pt x="10960" y="11838"/>
                  </a:cubicBezTo>
                  <a:cubicBezTo>
                    <a:pt x="10943" y="11831"/>
                    <a:pt x="10925" y="11826"/>
                    <a:pt x="10908" y="11818"/>
                  </a:cubicBezTo>
                  <a:cubicBezTo>
                    <a:pt x="10873" y="11806"/>
                    <a:pt x="10838" y="11792"/>
                    <a:pt x="10804" y="11778"/>
                  </a:cubicBezTo>
                  <a:cubicBezTo>
                    <a:pt x="10736" y="11749"/>
                    <a:pt x="10670" y="11715"/>
                    <a:pt x="10605" y="11681"/>
                  </a:cubicBezTo>
                  <a:cubicBezTo>
                    <a:pt x="10543" y="11645"/>
                    <a:pt x="10480" y="11609"/>
                    <a:pt x="10422" y="11570"/>
                  </a:cubicBezTo>
                  <a:cubicBezTo>
                    <a:pt x="10303" y="11494"/>
                    <a:pt x="10195" y="11409"/>
                    <a:pt x="10097" y="11324"/>
                  </a:cubicBezTo>
                  <a:cubicBezTo>
                    <a:pt x="9902" y="11156"/>
                    <a:pt x="9749" y="10983"/>
                    <a:pt x="9641" y="10838"/>
                  </a:cubicBezTo>
                  <a:cubicBezTo>
                    <a:pt x="9609" y="10796"/>
                    <a:pt x="9578" y="10753"/>
                    <a:pt x="9549" y="10709"/>
                  </a:cubicBezTo>
                  <a:cubicBezTo>
                    <a:pt x="9519" y="10664"/>
                    <a:pt x="9490" y="10621"/>
                    <a:pt x="9461" y="10577"/>
                  </a:cubicBezTo>
                  <a:cubicBezTo>
                    <a:pt x="9431" y="10534"/>
                    <a:pt x="9406" y="10489"/>
                    <a:pt x="9380" y="10443"/>
                  </a:cubicBezTo>
                  <a:cubicBezTo>
                    <a:pt x="9353" y="10399"/>
                    <a:pt x="9326" y="10354"/>
                    <a:pt x="9300" y="10309"/>
                  </a:cubicBezTo>
                  <a:lnTo>
                    <a:pt x="9228" y="10173"/>
                  </a:lnTo>
                  <a:cubicBezTo>
                    <a:pt x="9205" y="10126"/>
                    <a:pt x="9179" y="10082"/>
                    <a:pt x="9158" y="10035"/>
                  </a:cubicBezTo>
                  <a:cubicBezTo>
                    <a:pt x="9137" y="9989"/>
                    <a:pt x="9115" y="9943"/>
                    <a:pt x="9094" y="9898"/>
                  </a:cubicBezTo>
                  <a:cubicBezTo>
                    <a:pt x="9083" y="9874"/>
                    <a:pt x="9072" y="9851"/>
                    <a:pt x="9063" y="9828"/>
                  </a:cubicBezTo>
                  <a:cubicBezTo>
                    <a:pt x="9053" y="9803"/>
                    <a:pt x="9044" y="9781"/>
                    <a:pt x="9035" y="9758"/>
                  </a:cubicBezTo>
                  <a:cubicBezTo>
                    <a:pt x="8881" y="9384"/>
                    <a:pt x="8771" y="9003"/>
                    <a:pt x="8697" y="8627"/>
                  </a:cubicBezTo>
                  <a:cubicBezTo>
                    <a:pt x="8623" y="8250"/>
                    <a:pt x="8583" y="7878"/>
                    <a:pt x="8568" y="7514"/>
                  </a:cubicBezTo>
                  <a:cubicBezTo>
                    <a:pt x="8553" y="7150"/>
                    <a:pt x="8566" y="6796"/>
                    <a:pt x="8594" y="6455"/>
                  </a:cubicBezTo>
                  <a:cubicBezTo>
                    <a:pt x="8652" y="5768"/>
                    <a:pt x="8776" y="5128"/>
                    <a:pt x="8912" y="4526"/>
                  </a:cubicBezTo>
                  <a:cubicBezTo>
                    <a:pt x="8981" y="4226"/>
                    <a:pt x="9055" y="3936"/>
                    <a:pt x="9128" y="3653"/>
                  </a:cubicBezTo>
                  <a:cubicBezTo>
                    <a:pt x="9201" y="3372"/>
                    <a:pt x="9275" y="3099"/>
                    <a:pt x="9346" y="2832"/>
                  </a:cubicBezTo>
                  <a:cubicBezTo>
                    <a:pt x="9378" y="2712"/>
                    <a:pt x="9410" y="2594"/>
                    <a:pt x="9442" y="2477"/>
                  </a:cubicBezTo>
                  <a:cubicBezTo>
                    <a:pt x="9472" y="2360"/>
                    <a:pt x="9503" y="2250"/>
                    <a:pt x="9535" y="2143"/>
                  </a:cubicBezTo>
                  <a:cubicBezTo>
                    <a:pt x="9600" y="1929"/>
                    <a:pt x="9672" y="1731"/>
                    <a:pt x="9754" y="1558"/>
                  </a:cubicBezTo>
                  <a:cubicBezTo>
                    <a:pt x="9796" y="1472"/>
                    <a:pt x="9841" y="1392"/>
                    <a:pt x="9889" y="1320"/>
                  </a:cubicBezTo>
                  <a:cubicBezTo>
                    <a:pt x="9937" y="1247"/>
                    <a:pt x="9988" y="1182"/>
                    <a:pt x="10040" y="1127"/>
                  </a:cubicBezTo>
                  <a:cubicBezTo>
                    <a:pt x="10094" y="1070"/>
                    <a:pt x="10151" y="1021"/>
                    <a:pt x="10208" y="981"/>
                  </a:cubicBezTo>
                  <a:cubicBezTo>
                    <a:pt x="10223" y="971"/>
                    <a:pt x="10238" y="962"/>
                    <a:pt x="10253" y="951"/>
                  </a:cubicBezTo>
                  <a:cubicBezTo>
                    <a:pt x="10267" y="942"/>
                    <a:pt x="10283" y="934"/>
                    <a:pt x="10298" y="926"/>
                  </a:cubicBezTo>
                  <a:cubicBezTo>
                    <a:pt x="10313" y="919"/>
                    <a:pt x="10328" y="912"/>
                    <a:pt x="10342" y="903"/>
                  </a:cubicBezTo>
                  <a:cubicBezTo>
                    <a:pt x="10350" y="899"/>
                    <a:pt x="10357" y="897"/>
                    <a:pt x="10366" y="893"/>
                  </a:cubicBezTo>
                  <a:lnTo>
                    <a:pt x="10388" y="885"/>
                  </a:lnTo>
                  <a:cubicBezTo>
                    <a:pt x="10448" y="860"/>
                    <a:pt x="10511" y="843"/>
                    <a:pt x="10575" y="833"/>
                  </a:cubicBezTo>
                  <a:cubicBezTo>
                    <a:pt x="10623" y="826"/>
                    <a:pt x="10672" y="823"/>
                    <a:pt x="10722" y="823"/>
                  </a:cubicBezTo>
                  <a:cubicBezTo>
                    <a:pt x="10737" y="823"/>
                    <a:pt x="10752" y="823"/>
                    <a:pt x="10766" y="824"/>
                  </a:cubicBezTo>
                  <a:cubicBezTo>
                    <a:pt x="10831" y="828"/>
                    <a:pt x="10895" y="838"/>
                    <a:pt x="10959" y="853"/>
                  </a:cubicBezTo>
                  <a:cubicBezTo>
                    <a:pt x="11022" y="869"/>
                    <a:pt x="11085" y="887"/>
                    <a:pt x="11146" y="912"/>
                  </a:cubicBezTo>
                  <a:cubicBezTo>
                    <a:pt x="11206" y="936"/>
                    <a:pt x="11265" y="963"/>
                    <a:pt x="11323" y="995"/>
                  </a:cubicBezTo>
                  <a:cubicBezTo>
                    <a:pt x="11379" y="1027"/>
                    <a:pt x="11432" y="1063"/>
                    <a:pt x="11485" y="1100"/>
                  </a:cubicBezTo>
                  <a:cubicBezTo>
                    <a:pt x="11588" y="1175"/>
                    <a:pt x="11682" y="1256"/>
                    <a:pt x="11762" y="1343"/>
                  </a:cubicBezTo>
                  <a:cubicBezTo>
                    <a:pt x="11843" y="1431"/>
                    <a:pt x="11910" y="1522"/>
                    <a:pt x="11967" y="1613"/>
                  </a:cubicBezTo>
                  <a:cubicBezTo>
                    <a:pt x="11995" y="1659"/>
                    <a:pt x="12021" y="1704"/>
                    <a:pt x="12043" y="1751"/>
                  </a:cubicBezTo>
                  <a:cubicBezTo>
                    <a:pt x="12053" y="1773"/>
                    <a:pt x="12065" y="1796"/>
                    <a:pt x="12074" y="1819"/>
                  </a:cubicBezTo>
                  <a:cubicBezTo>
                    <a:pt x="12082" y="1842"/>
                    <a:pt x="12092" y="1863"/>
                    <a:pt x="12102" y="1889"/>
                  </a:cubicBezTo>
                  <a:cubicBezTo>
                    <a:pt x="12111" y="1913"/>
                    <a:pt x="12119" y="1939"/>
                    <a:pt x="12127" y="1962"/>
                  </a:cubicBezTo>
                  <a:cubicBezTo>
                    <a:pt x="12135" y="1987"/>
                    <a:pt x="12145" y="2011"/>
                    <a:pt x="12151" y="2035"/>
                  </a:cubicBezTo>
                  <a:lnTo>
                    <a:pt x="12171" y="2107"/>
                  </a:lnTo>
                  <a:cubicBezTo>
                    <a:pt x="12176" y="2120"/>
                    <a:pt x="12178" y="2132"/>
                    <a:pt x="12182" y="2144"/>
                  </a:cubicBezTo>
                  <a:lnTo>
                    <a:pt x="12188" y="2161"/>
                  </a:lnTo>
                  <a:lnTo>
                    <a:pt x="12192" y="2180"/>
                  </a:lnTo>
                  <a:cubicBezTo>
                    <a:pt x="12203" y="2229"/>
                    <a:pt x="12211" y="2276"/>
                    <a:pt x="12222" y="2321"/>
                  </a:cubicBezTo>
                  <a:cubicBezTo>
                    <a:pt x="12231" y="2368"/>
                    <a:pt x="12237" y="2413"/>
                    <a:pt x="12246" y="2460"/>
                  </a:cubicBezTo>
                  <a:cubicBezTo>
                    <a:pt x="12269" y="2642"/>
                    <a:pt x="12279" y="2813"/>
                    <a:pt x="12281" y="2971"/>
                  </a:cubicBezTo>
                  <a:cubicBezTo>
                    <a:pt x="12280" y="3130"/>
                    <a:pt x="12278" y="3273"/>
                    <a:pt x="12269" y="3406"/>
                  </a:cubicBezTo>
                  <a:cubicBezTo>
                    <a:pt x="12254" y="3669"/>
                    <a:pt x="12235" y="3879"/>
                    <a:pt x="12227" y="4044"/>
                  </a:cubicBezTo>
                  <a:cubicBezTo>
                    <a:pt x="12224" y="4127"/>
                    <a:pt x="12222" y="4199"/>
                    <a:pt x="12224" y="4260"/>
                  </a:cubicBezTo>
                  <a:cubicBezTo>
                    <a:pt x="12225" y="4322"/>
                    <a:pt x="12229" y="4374"/>
                    <a:pt x="12237" y="4419"/>
                  </a:cubicBezTo>
                  <a:cubicBezTo>
                    <a:pt x="12265" y="4596"/>
                    <a:pt x="12343" y="4641"/>
                    <a:pt x="12456" y="4664"/>
                  </a:cubicBezTo>
                  <a:cubicBezTo>
                    <a:pt x="12458" y="4664"/>
                    <a:pt x="12461" y="4665"/>
                    <a:pt x="12463" y="4665"/>
                  </a:cubicBezTo>
                  <a:cubicBezTo>
                    <a:pt x="12495" y="4665"/>
                    <a:pt x="12535" y="4617"/>
                    <a:pt x="12582" y="4526"/>
                  </a:cubicBezTo>
                  <a:cubicBezTo>
                    <a:pt x="12632" y="4430"/>
                    <a:pt x="12689" y="4283"/>
                    <a:pt x="12750" y="4088"/>
                  </a:cubicBezTo>
                  <a:cubicBezTo>
                    <a:pt x="12811" y="3895"/>
                    <a:pt x="12874" y="3653"/>
                    <a:pt x="12920" y="3364"/>
                  </a:cubicBezTo>
                  <a:cubicBezTo>
                    <a:pt x="12944" y="3219"/>
                    <a:pt x="12963" y="3062"/>
                    <a:pt x="12973" y="2894"/>
                  </a:cubicBezTo>
                  <a:cubicBezTo>
                    <a:pt x="12985" y="2724"/>
                    <a:pt x="12983" y="2542"/>
                    <a:pt x="12967" y="2349"/>
                  </a:cubicBezTo>
                  <a:cubicBezTo>
                    <a:pt x="12962" y="2301"/>
                    <a:pt x="12957" y="2252"/>
                    <a:pt x="12952" y="2203"/>
                  </a:cubicBezTo>
                  <a:cubicBezTo>
                    <a:pt x="12947" y="2153"/>
                    <a:pt x="12936" y="2104"/>
                    <a:pt x="12929" y="2054"/>
                  </a:cubicBezTo>
                  <a:cubicBezTo>
                    <a:pt x="12925" y="2029"/>
                    <a:pt x="12920" y="2003"/>
                    <a:pt x="12915" y="1977"/>
                  </a:cubicBezTo>
                  <a:cubicBezTo>
                    <a:pt x="12909" y="1952"/>
                    <a:pt x="12903" y="1927"/>
                    <a:pt x="12898" y="1901"/>
                  </a:cubicBezTo>
                  <a:cubicBezTo>
                    <a:pt x="12891" y="1875"/>
                    <a:pt x="12886" y="1849"/>
                    <a:pt x="12879" y="1823"/>
                  </a:cubicBezTo>
                  <a:cubicBezTo>
                    <a:pt x="12876" y="1810"/>
                    <a:pt x="12872" y="1798"/>
                    <a:pt x="12870" y="1784"/>
                  </a:cubicBezTo>
                  <a:cubicBezTo>
                    <a:pt x="12865" y="1771"/>
                    <a:pt x="12861" y="1758"/>
                    <a:pt x="12858" y="1745"/>
                  </a:cubicBezTo>
                  <a:cubicBezTo>
                    <a:pt x="12842" y="1693"/>
                    <a:pt x="12826" y="1642"/>
                    <a:pt x="12810" y="1588"/>
                  </a:cubicBezTo>
                  <a:cubicBezTo>
                    <a:pt x="12789" y="1535"/>
                    <a:pt x="12769" y="1478"/>
                    <a:pt x="12745" y="1424"/>
                  </a:cubicBezTo>
                  <a:cubicBezTo>
                    <a:pt x="12697" y="1316"/>
                    <a:pt x="12641" y="1209"/>
                    <a:pt x="12575" y="1108"/>
                  </a:cubicBezTo>
                  <a:cubicBezTo>
                    <a:pt x="12510" y="1006"/>
                    <a:pt x="12436" y="907"/>
                    <a:pt x="12354" y="813"/>
                  </a:cubicBezTo>
                  <a:cubicBezTo>
                    <a:pt x="12272" y="719"/>
                    <a:pt x="12181" y="629"/>
                    <a:pt x="12082" y="546"/>
                  </a:cubicBezTo>
                  <a:cubicBezTo>
                    <a:pt x="11985" y="463"/>
                    <a:pt x="11877" y="383"/>
                    <a:pt x="11763" y="313"/>
                  </a:cubicBezTo>
                  <a:cubicBezTo>
                    <a:pt x="11647" y="243"/>
                    <a:pt x="11524" y="182"/>
                    <a:pt x="11392" y="131"/>
                  </a:cubicBezTo>
                  <a:cubicBezTo>
                    <a:pt x="11258" y="80"/>
                    <a:pt x="11118" y="42"/>
                    <a:pt x="10968" y="20"/>
                  </a:cubicBezTo>
                  <a:cubicBezTo>
                    <a:pt x="10879" y="7"/>
                    <a:pt x="10788" y="0"/>
                    <a:pt x="106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9"/>
            <p:cNvSpPr/>
            <p:nvPr/>
          </p:nvSpPr>
          <p:spPr>
            <a:xfrm>
              <a:off x="4431450" y="1573150"/>
              <a:ext cx="65175" cy="67950"/>
            </a:xfrm>
            <a:custGeom>
              <a:avLst/>
              <a:gdLst/>
              <a:ahLst/>
              <a:cxnLst/>
              <a:rect l="l" t="t" r="r" b="b"/>
              <a:pathLst>
                <a:path w="2607" h="2718" extrusionOk="0">
                  <a:moveTo>
                    <a:pt x="1132" y="0"/>
                  </a:moveTo>
                  <a:cubicBezTo>
                    <a:pt x="999" y="0"/>
                    <a:pt x="870" y="18"/>
                    <a:pt x="755" y="48"/>
                  </a:cubicBezTo>
                  <a:cubicBezTo>
                    <a:pt x="667" y="68"/>
                    <a:pt x="588" y="103"/>
                    <a:pt x="513" y="129"/>
                  </a:cubicBezTo>
                  <a:cubicBezTo>
                    <a:pt x="507" y="134"/>
                    <a:pt x="499" y="136"/>
                    <a:pt x="492" y="140"/>
                  </a:cubicBezTo>
                  <a:cubicBezTo>
                    <a:pt x="487" y="143"/>
                    <a:pt x="480" y="147"/>
                    <a:pt x="475" y="150"/>
                  </a:cubicBezTo>
                  <a:cubicBezTo>
                    <a:pt x="464" y="155"/>
                    <a:pt x="452" y="162"/>
                    <a:pt x="441" y="167"/>
                  </a:cubicBezTo>
                  <a:cubicBezTo>
                    <a:pt x="420" y="178"/>
                    <a:pt x="400" y="192"/>
                    <a:pt x="381" y="204"/>
                  </a:cubicBezTo>
                  <a:cubicBezTo>
                    <a:pt x="362" y="215"/>
                    <a:pt x="345" y="227"/>
                    <a:pt x="328" y="240"/>
                  </a:cubicBezTo>
                  <a:cubicBezTo>
                    <a:pt x="311" y="253"/>
                    <a:pt x="296" y="265"/>
                    <a:pt x="281" y="278"/>
                  </a:cubicBezTo>
                  <a:cubicBezTo>
                    <a:pt x="266" y="290"/>
                    <a:pt x="253" y="301"/>
                    <a:pt x="243" y="313"/>
                  </a:cubicBezTo>
                  <a:cubicBezTo>
                    <a:pt x="231" y="326"/>
                    <a:pt x="220" y="338"/>
                    <a:pt x="210" y="350"/>
                  </a:cubicBezTo>
                  <a:cubicBezTo>
                    <a:pt x="130" y="444"/>
                    <a:pt x="113" y="522"/>
                    <a:pt x="130" y="586"/>
                  </a:cubicBezTo>
                  <a:cubicBezTo>
                    <a:pt x="147" y="652"/>
                    <a:pt x="200" y="709"/>
                    <a:pt x="271" y="775"/>
                  </a:cubicBezTo>
                  <a:cubicBezTo>
                    <a:pt x="291" y="794"/>
                    <a:pt x="317" y="806"/>
                    <a:pt x="346" y="813"/>
                  </a:cubicBezTo>
                  <a:cubicBezTo>
                    <a:pt x="361" y="816"/>
                    <a:pt x="377" y="818"/>
                    <a:pt x="393" y="818"/>
                  </a:cubicBezTo>
                  <a:lnTo>
                    <a:pt x="446" y="818"/>
                  </a:lnTo>
                  <a:cubicBezTo>
                    <a:pt x="464" y="818"/>
                    <a:pt x="483" y="816"/>
                    <a:pt x="503" y="813"/>
                  </a:cubicBezTo>
                  <a:cubicBezTo>
                    <a:pt x="523" y="812"/>
                    <a:pt x="545" y="809"/>
                    <a:pt x="566" y="806"/>
                  </a:cubicBezTo>
                  <a:cubicBezTo>
                    <a:pt x="609" y="801"/>
                    <a:pt x="656" y="794"/>
                    <a:pt x="706" y="789"/>
                  </a:cubicBezTo>
                  <a:cubicBezTo>
                    <a:pt x="718" y="788"/>
                    <a:pt x="731" y="786"/>
                    <a:pt x="743" y="785"/>
                  </a:cubicBezTo>
                  <a:cubicBezTo>
                    <a:pt x="757" y="784"/>
                    <a:pt x="770" y="783"/>
                    <a:pt x="779" y="783"/>
                  </a:cubicBezTo>
                  <a:cubicBezTo>
                    <a:pt x="792" y="786"/>
                    <a:pt x="802" y="790"/>
                    <a:pt x="813" y="794"/>
                  </a:cubicBezTo>
                  <a:cubicBezTo>
                    <a:pt x="834" y="804"/>
                    <a:pt x="849" y="816"/>
                    <a:pt x="857" y="828"/>
                  </a:cubicBezTo>
                  <a:cubicBezTo>
                    <a:pt x="867" y="840"/>
                    <a:pt x="870" y="852"/>
                    <a:pt x="870" y="864"/>
                  </a:cubicBezTo>
                  <a:cubicBezTo>
                    <a:pt x="870" y="870"/>
                    <a:pt x="868" y="875"/>
                    <a:pt x="866" y="880"/>
                  </a:cubicBezTo>
                  <a:cubicBezTo>
                    <a:pt x="865" y="883"/>
                    <a:pt x="863" y="885"/>
                    <a:pt x="861" y="887"/>
                  </a:cubicBezTo>
                  <a:lnTo>
                    <a:pt x="854" y="895"/>
                  </a:lnTo>
                  <a:cubicBezTo>
                    <a:pt x="840" y="907"/>
                    <a:pt x="833" y="910"/>
                    <a:pt x="831" y="910"/>
                  </a:cubicBezTo>
                  <a:cubicBezTo>
                    <a:pt x="830" y="910"/>
                    <a:pt x="829" y="910"/>
                    <a:pt x="829" y="909"/>
                  </a:cubicBezTo>
                  <a:cubicBezTo>
                    <a:pt x="820" y="933"/>
                    <a:pt x="811" y="955"/>
                    <a:pt x="801" y="977"/>
                  </a:cubicBezTo>
                  <a:cubicBezTo>
                    <a:pt x="789" y="1005"/>
                    <a:pt x="779" y="1033"/>
                    <a:pt x="766" y="1063"/>
                  </a:cubicBezTo>
                  <a:cubicBezTo>
                    <a:pt x="743" y="1121"/>
                    <a:pt x="721" y="1178"/>
                    <a:pt x="698" y="1237"/>
                  </a:cubicBezTo>
                  <a:cubicBezTo>
                    <a:pt x="653" y="1355"/>
                    <a:pt x="609" y="1477"/>
                    <a:pt x="564" y="1597"/>
                  </a:cubicBezTo>
                  <a:lnTo>
                    <a:pt x="546" y="1643"/>
                  </a:lnTo>
                  <a:lnTo>
                    <a:pt x="542" y="1654"/>
                  </a:lnTo>
                  <a:lnTo>
                    <a:pt x="539" y="1659"/>
                  </a:lnTo>
                  <a:lnTo>
                    <a:pt x="538" y="1661"/>
                  </a:lnTo>
                  <a:lnTo>
                    <a:pt x="535" y="1667"/>
                  </a:lnTo>
                  <a:lnTo>
                    <a:pt x="517" y="1709"/>
                  </a:lnTo>
                  <a:cubicBezTo>
                    <a:pt x="491" y="1763"/>
                    <a:pt x="464" y="1817"/>
                    <a:pt x="438" y="1870"/>
                  </a:cubicBezTo>
                  <a:lnTo>
                    <a:pt x="401" y="1948"/>
                  </a:lnTo>
                  <a:lnTo>
                    <a:pt x="382" y="1987"/>
                  </a:lnTo>
                  <a:lnTo>
                    <a:pt x="362" y="2026"/>
                  </a:lnTo>
                  <a:cubicBezTo>
                    <a:pt x="336" y="2075"/>
                    <a:pt x="309" y="2125"/>
                    <a:pt x="285" y="2175"/>
                  </a:cubicBezTo>
                  <a:cubicBezTo>
                    <a:pt x="234" y="2268"/>
                    <a:pt x="185" y="2363"/>
                    <a:pt x="135" y="2455"/>
                  </a:cubicBezTo>
                  <a:cubicBezTo>
                    <a:pt x="89" y="2540"/>
                    <a:pt x="45" y="2623"/>
                    <a:pt x="1" y="2707"/>
                  </a:cubicBezTo>
                  <a:cubicBezTo>
                    <a:pt x="16" y="2711"/>
                    <a:pt x="30" y="2714"/>
                    <a:pt x="44" y="2717"/>
                  </a:cubicBezTo>
                  <a:cubicBezTo>
                    <a:pt x="68" y="2716"/>
                    <a:pt x="92" y="2716"/>
                    <a:pt x="115" y="2714"/>
                  </a:cubicBezTo>
                  <a:cubicBezTo>
                    <a:pt x="162" y="2713"/>
                    <a:pt x="207" y="2711"/>
                    <a:pt x="253" y="2709"/>
                  </a:cubicBezTo>
                  <a:cubicBezTo>
                    <a:pt x="339" y="2707"/>
                    <a:pt x="422" y="2702"/>
                    <a:pt x="506" y="2700"/>
                  </a:cubicBezTo>
                  <a:cubicBezTo>
                    <a:pt x="704" y="2693"/>
                    <a:pt x="893" y="2681"/>
                    <a:pt x="1072" y="2660"/>
                  </a:cubicBezTo>
                  <a:cubicBezTo>
                    <a:pt x="1117" y="2655"/>
                    <a:pt x="1160" y="2649"/>
                    <a:pt x="1203" y="2643"/>
                  </a:cubicBezTo>
                  <a:cubicBezTo>
                    <a:pt x="1225" y="2641"/>
                    <a:pt x="1244" y="2638"/>
                    <a:pt x="1265" y="2636"/>
                  </a:cubicBezTo>
                  <a:lnTo>
                    <a:pt x="1281" y="2632"/>
                  </a:lnTo>
                  <a:lnTo>
                    <a:pt x="1294" y="2630"/>
                  </a:lnTo>
                  <a:lnTo>
                    <a:pt x="1317" y="2626"/>
                  </a:lnTo>
                  <a:cubicBezTo>
                    <a:pt x="1377" y="2615"/>
                    <a:pt x="1436" y="2603"/>
                    <a:pt x="1494" y="2591"/>
                  </a:cubicBezTo>
                  <a:cubicBezTo>
                    <a:pt x="1724" y="2542"/>
                    <a:pt x="1925" y="2483"/>
                    <a:pt x="2091" y="2426"/>
                  </a:cubicBezTo>
                  <a:cubicBezTo>
                    <a:pt x="2417" y="2313"/>
                    <a:pt x="2606" y="2205"/>
                    <a:pt x="2592" y="2167"/>
                  </a:cubicBezTo>
                  <a:cubicBezTo>
                    <a:pt x="2558" y="2064"/>
                    <a:pt x="2517" y="2030"/>
                    <a:pt x="2472" y="2026"/>
                  </a:cubicBezTo>
                  <a:cubicBezTo>
                    <a:pt x="2468" y="2025"/>
                    <a:pt x="2464" y="2025"/>
                    <a:pt x="2461" y="2025"/>
                  </a:cubicBezTo>
                  <a:cubicBezTo>
                    <a:pt x="2441" y="2025"/>
                    <a:pt x="2419" y="2030"/>
                    <a:pt x="2397" y="2035"/>
                  </a:cubicBezTo>
                  <a:cubicBezTo>
                    <a:pt x="2370" y="2042"/>
                    <a:pt x="2341" y="2051"/>
                    <a:pt x="2312" y="2058"/>
                  </a:cubicBezTo>
                  <a:cubicBezTo>
                    <a:pt x="2412" y="1997"/>
                    <a:pt x="2473" y="1914"/>
                    <a:pt x="2444" y="1826"/>
                  </a:cubicBezTo>
                  <a:cubicBezTo>
                    <a:pt x="2442" y="1822"/>
                    <a:pt x="2438" y="1820"/>
                    <a:pt x="2432" y="1820"/>
                  </a:cubicBezTo>
                  <a:cubicBezTo>
                    <a:pt x="2379" y="1820"/>
                    <a:pt x="2167" y="1940"/>
                    <a:pt x="1903" y="2051"/>
                  </a:cubicBezTo>
                  <a:cubicBezTo>
                    <a:pt x="1755" y="2115"/>
                    <a:pt x="1594" y="2176"/>
                    <a:pt x="1446" y="2221"/>
                  </a:cubicBezTo>
                  <a:cubicBezTo>
                    <a:pt x="1408" y="2232"/>
                    <a:pt x="1372" y="2244"/>
                    <a:pt x="1336" y="2251"/>
                  </a:cubicBezTo>
                  <a:cubicBezTo>
                    <a:pt x="1319" y="2255"/>
                    <a:pt x="1302" y="2260"/>
                    <a:pt x="1286" y="2265"/>
                  </a:cubicBezTo>
                  <a:cubicBezTo>
                    <a:pt x="1277" y="2267"/>
                    <a:pt x="1270" y="2269"/>
                    <a:pt x="1260" y="2270"/>
                  </a:cubicBezTo>
                  <a:lnTo>
                    <a:pt x="1248" y="2273"/>
                  </a:lnTo>
                  <a:lnTo>
                    <a:pt x="1243" y="2275"/>
                  </a:lnTo>
                  <a:lnTo>
                    <a:pt x="1239" y="2276"/>
                  </a:lnTo>
                  <a:cubicBezTo>
                    <a:pt x="1201" y="2287"/>
                    <a:pt x="1163" y="2294"/>
                    <a:pt x="1136" y="2296"/>
                  </a:cubicBezTo>
                  <a:cubicBezTo>
                    <a:pt x="1111" y="2298"/>
                    <a:pt x="1086" y="2299"/>
                    <a:pt x="1061" y="2299"/>
                  </a:cubicBezTo>
                  <a:cubicBezTo>
                    <a:pt x="1016" y="2299"/>
                    <a:pt x="974" y="2296"/>
                    <a:pt x="937" y="2292"/>
                  </a:cubicBezTo>
                  <a:cubicBezTo>
                    <a:pt x="909" y="2288"/>
                    <a:pt x="884" y="2283"/>
                    <a:pt x="865" y="2277"/>
                  </a:cubicBezTo>
                  <a:cubicBezTo>
                    <a:pt x="854" y="2275"/>
                    <a:pt x="845" y="2270"/>
                    <a:pt x="838" y="2267"/>
                  </a:cubicBezTo>
                  <a:lnTo>
                    <a:pt x="832" y="2265"/>
                  </a:lnTo>
                  <a:lnTo>
                    <a:pt x="829" y="2263"/>
                  </a:lnTo>
                  <a:lnTo>
                    <a:pt x="828" y="2263"/>
                  </a:lnTo>
                  <a:lnTo>
                    <a:pt x="829" y="2262"/>
                  </a:lnTo>
                  <a:lnTo>
                    <a:pt x="832" y="2260"/>
                  </a:lnTo>
                  <a:cubicBezTo>
                    <a:pt x="839" y="2252"/>
                    <a:pt x="844" y="2246"/>
                    <a:pt x="850" y="2239"/>
                  </a:cubicBezTo>
                  <a:cubicBezTo>
                    <a:pt x="914" y="2167"/>
                    <a:pt x="970" y="2107"/>
                    <a:pt x="1018" y="2063"/>
                  </a:cubicBezTo>
                  <a:cubicBezTo>
                    <a:pt x="1042" y="2042"/>
                    <a:pt x="1063" y="2023"/>
                    <a:pt x="1082" y="2009"/>
                  </a:cubicBezTo>
                  <a:cubicBezTo>
                    <a:pt x="1091" y="2003"/>
                    <a:pt x="1099" y="1997"/>
                    <a:pt x="1107" y="1991"/>
                  </a:cubicBezTo>
                  <a:lnTo>
                    <a:pt x="1113" y="1987"/>
                  </a:lnTo>
                  <a:lnTo>
                    <a:pt x="1115" y="1986"/>
                  </a:lnTo>
                  <a:lnTo>
                    <a:pt x="1118" y="1983"/>
                  </a:lnTo>
                  <a:lnTo>
                    <a:pt x="1122" y="1978"/>
                  </a:lnTo>
                  <a:lnTo>
                    <a:pt x="1150" y="1943"/>
                  </a:lnTo>
                  <a:cubicBezTo>
                    <a:pt x="1297" y="1746"/>
                    <a:pt x="1419" y="1563"/>
                    <a:pt x="1509" y="1382"/>
                  </a:cubicBezTo>
                  <a:cubicBezTo>
                    <a:pt x="1525" y="1349"/>
                    <a:pt x="1541" y="1317"/>
                    <a:pt x="1558" y="1284"/>
                  </a:cubicBezTo>
                  <a:cubicBezTo>
                    <a:pt x="1565" y="1267"/>
                    <a:pt x="1574" y="1251"/>
                    <a:pt x="1581" y="1235"/>
                  </a:cubicBezTo>
                  <a:lnTo>
                    <a:pt x="1622" y="1146"/>
                  </a:lnTo>
                  <a:cubicBezTo>
                    <a:pt x="1647" y="1089"/>
                    <a:pt x="1671" y="1031"/>
                    <a:pt x="1695" y="973"/>
                  </a:cubicBezTo>
                  <a:cubicBezTo>
                    <a:pt x="1719" y="917"/>
                    <a:pt x="1743" y="860"/>
                    <a:pt x="1764" y="805"/>
                  </a:cubicBezTo>
                  <a:cubicBezTo>
                    <a:pt x="1806" y="695"/>
                    <a:pt x="1848" y="589"/>
                    <a:pt x="1886" y="487"/>
                  </a:cubicBezTo>
                  <a:cubicBezTo>
                    <a:pt x="1925" y="383"/>
                    <a:pt x="1963" y="284"/>
                    <a:pt x="1999" y="188"/>
                  </a:cubicBezTo>
                  <a:cubicBezTo>
                    <a:pt x="1972" y="179"/>
                    <a:pt x="1945" y="171"/>
                    <a:pt x="1920" y="163"/>
                  </a:cubicBezTo>
                  <a:lnTo>
                    <a:pt x="1899" y="157"/>
                  </a:lnTo>
                  <a:lnTo>
                    <a:pt x="1877" y="151"/>
                  </a:lnTo>
                  <a:cubicBezTo>
                    <a:pt x="1862" y="147"/>
                    <a:pt x="1845" y="143"/>
                    <a:pt x="1831" y="138"/>
                  </a:cubicBezTo>
                  <a:cubicBezTo>
                    <a:pt x="1772" y="122"/>
                    <a:pt x="1714" y="106"/>
                    <a:pt x="1660" y="90"/>
                  </a:cubicBezTo>
                  <a:cubicBezTo>
                    <a:pt x="1604" y="75"/>
                    <a:pt x="1553" y="60"/>
                    <a:pt x="1501" y="47"/>
                  </a:cubicBezTo>
                  <a:cubicBezTo>
                    <a:pt x="1448" y="34"/>
                    <a:pt x="1399" y="21"/>
                    <a:pt x="1346" y="16"/>
                  </a:cubicBezTo>
                  <a:cubicBezTo>
                    <a:pt x="1274" y="5"/>
                    <a:pt x="1203" y="0"/>
                    <a:pt x="11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" name="Google Shape;423;p19"/>
          <p:cNvGrpSpPr/>
          <p:nvPr/>
        </p:nvGrpSpPr>
        <p:grpSpPr>
          <a:xfrm>
            <a:off x="8222225" y="3944750"/>
            <a:ext cx="613950" cy="872975"/>
            <a:chOff x="4809475" y="4268350"/>
            <a:chExt cx="613950" cy="872975"/>
          </a:xfrm>
        </p:grpSpPr>
        <p:sp>
          <p:nvSpPr>
            <p:cNvPr id="424" name="Google Shape;424;p19"/>
            <p:cNvSpPr/>
            <p:nvPr/>
          </p:nvSpPr>
          <p:spPr>
            <a:xfrm>
              <a:off x="4809475" y="4268350"/>
              <a:ext cx="613950" cy="872975"/>
            </a:xfrm>
            <a:custGeom>
              <a:avLst/>
              <a:gdLst/>
              <a:ahLst/>
              <a:cxnLst/>
              <a:rect l="l" t="t" r="r" b="b"/>
              <a:pathLst>
                <a:path w="24558" h="34919" extrusionOk="0">
                  <a:moveTo>
                    <a:pt x="6661" y="1"/>
                  </a:moveTo>
                  <a:cubicBezTo>
                    <a:pt x="6385" y="1"/>
                    <a:pt x="6111" y="12"/>
                    <a:pt x="5838" y="39"/>
                  </a:cubicBezTo>
                  <a:cubicBezTo>
                    <a:pt x="5372" y="86"/>
                    <a:pt x="4910" y="178"/>
                    <a:pt x="4478" y="351"/>
                  </a:cubicBezTo>
                  <a:cubicBezTo>
                    <a:pt x="4261" y="437"/>
                    <a:pt x="4055" y="543"/>
                    <a:pt x="3862" y="668"/>
                  </a:cubicBezTo>
                  <a:cubicBezTo>
                    <a:pt x="3668" y="793"/>
                    <a:pt x="3490" y="938"/>
                    <a:pt x="3331" y="1099"/>
                  </a:cubicBezTo>
                  <a:cubicBezTo>
                    <a:pt x="3171" y="1259"/>
                    <a:pt x="3034" y="1438"/>
                    <a:pt x="2915" y="1623"/>
                  </a:cubicBezTo>
                  <a:cubicBezTo>
                    <a:pt x="2795" y="1808"/>
                    <a:pt x="2698" y="2005"/>
                    <a:pt x="2617" y="2200"/>
                  </a:cubicBezTo>
                  <a:cubicBezTo>
                    <a:pt x="2535" y="2398"/>
                    <a:pt x="2472" y="2598"/>
                    <a:pt x="2418" y="2799"/>
                  </a:cubicBezTo>
                  <a:cubicBezTo>
                    <a:pt x="2365" y="2998"/>
                    <a:pt x="2326" y="3197"/>
                    <a:pt x="2293" y="3395"/>
                  </a:cubicBezTo>
                  <a:cubicBezTo>
                    <a:pt x="2229" y="3789"/>
                    <a:pt x="2197" y="4176"/>
                    <a:pt x="2175" y="4552"/>
                  </a:cubicBezTo>
                  <a:cubicBezTo>
                    <a:pt x="2154" y="4928"/>
                    <a:pt x="2142" y="5292"/>
                    <a:pt x="2127" y="5647"/>
                  </a:cubicBezTo>
                  <a:cubicBezTo>
                    <a:pt x="2112" y="6002"/>
                    <a:pt x="2099" y="6349"/>
                    <a:pt x="2085" y="6684"/>
                  </a:cubicBezTo>
                  <a:cubicBezTo>
                    <a:pt x="2058" y="7357"/>
                    <a:pt x="2032" y="7990"/>
                    <a:pt x="2010" y="8583"/>
                  </a:cubicBezTo>
                  <a:cubicBezTo>
                    <a:pt x="1965" y="9768"/>
                    <a:pt x="1927" y="10789"/>
                    <a:pt x="1898" y="11625"/>
                  </a:cubicBezTo>
                  <a:cubicBezTo>
                    <a:pt x="1870" y="12459"/>
                    <a:pt x="1853" y="13107"/>
                    <a:pt x="1847" y="13547"/>
                  </a:cubicBezTo>
                  <a:cubicBezTo>
                    <a:pt x="1839" y="13987"/>
                    <a:pt x="1843" y="14219"/>
                    <a:pt x="1859" y="14219"/>
                  </a:cubicBezTo>
                  <a:cubicBezTo>
                    <a:pt x="1861" y="14219"/>
                    <a:pt x="1862" y="14219"/>
                    <a:pt x="1864" y="14219"/>
                  </a:cubicBezTo>
                  <a:cubicBezTo>
                    <a:pt x="2203" y="14219"/>
                    <a:pt x="2248" y="12271"/>
                    <a:pt x="2371" y="10082"/>
                  </a:cubicBezTo>
                  <a:lnTo>
                    <a:pt x="2371" y="10082"/>
                  </a:lnTo>
                  <a:cubicBezTo>
                    <a:pt x="2319" y="12097"/>
                    <a:pt x="2332" y="13632"/>
                    <a:pt x="2481" y="13639"/>
                  </a:cubicBezTo>
                  <a:cubicBezTo>
                    <a:pt x="2488" y="13639"/>
                    <a:pt x="2498" y="13562"/>
                    <a:pt x="2508" y="13415"/>
                  </a:cubicBezTo>
                  <a:cubicBezTo>
                    <a:pt x="2519" y="13269"/>
                    <a:pt x="2531" y="13054"/>
                    <a:pt x="2545" y="12778"/>
                  </a:cubicBezTo>
                  <a:cubicBezTo>
                    <a:pt x="2572" y="12226"/>
                    <a:pt x="2605" y="11428"/>
                    <a:pt x="2643" y="10453"/>
                  </a:cubicBezTo>
                  <a:cubicBezTo>
                    <a:pt x="2677" y="9476"/>
                    <a:pt x="2720" y="8318"/>
                    <a:pt x="2766" y="7047"/>
                  </a:cubicBezTo>
                  <a:cubicBezTo>
                    <a:pt x="2788" y="6410"/>
                    <a:pt x="2811" y="5745"/>
                    <a:pt x="2835" y="5061"/>
                  </a:cubicBezTo>
                  <a:cubicBezTo>
                    <a:pt x="2847" y="4721"/>
                    <a:pt x="2862" y="4383"/>
                    <a:pt x="2891" y="4047"/>
                  </a:cubicBezTo>
                  <a:cubicBezTo>
                    <a:pt x="2921" y="3712"/>
                    <a:pt x="2966" y="3380"/>
                    <a:pt x="3041" y="3060"/>
                  </a:cubicBezTo>
                  <a:cubicBezTo>
                    <a:pt x="3115" y="2741"/>
                    <a:pt x="3219" y="2431"/>
                    <a:pt x="3367" y="2154"/>
                  </a:cubicBezTo>
                  <a:cubicBezTo>
                    <a:pt x="3513" y="1876"/>
                    <a:pt x="3701" y="1625"/>
                    <a:pt x="3936" y="1420"/>
                  </a:cubicBezTo>
                  <a:cubicBezTo>
                    <a:pt x="4169" y="1214"/>
                    <a:pt x="4444" y="1051"/>
                    <a:pt x="4749" y="930"/>
                  </a:cubicBezTo>
                  <a:cubicBezTo>
                    <a:pt x="5054" y="811"/>
                    <a:pt x="5384" y="733"/>
                    <a:pt x="5725" y="684"/>
                  </a:cubicBezTo>
                  <a:cubicBezTo>
                    <a:pt x="6065" y="636"/>
                    <a:pt x="6415" y="620"/>
                    <a:pt x="6769" y="620"/>
                  </a:cubicBezTo>
                  <a:cubicBezTo>
                    <a:pt x="7122" y="621"/>
                    <a:pt x="7477" y="640"/>
                    <a:pt x="7832" y="667"/>
                  </a:cubicBezTo>
                  <a:cubicBezTo>
                    <a:pt x="8186" y="695"/>
                    <a:pt x="8547" y="731"/>
                    <a:pt x="8900" y="761"/>
                  </a:cubicBezTo>
                  <a:cubicBezTo>
                    <a:pt x="9253" y="793"/>
                    <a:pt x="9604" y="824"/>
                    <a:pt x="9948" y="855"/>
                  </a:cubicBezTo>
                  <a:cubicBezTo>
                    <a:pt x="12708" y="1104"/>
                    <a:pt x="15157" y="1334"/>
                    <a:pt x="16781" y="1505"/>
                  </a:cubicBezTo>
                  <a:cubicBezTo>
                    <a:pt x="17248" y="1555"/>
                    <a:pt x="17711" y="1603"/>
                    <a:pt x="18173" y="1652"/>
                  </a:cubicBezTo>
                  <a:cubicBezTo>
                    <a:pt x="18404" y="1677"/>
                    <a:pt x="18634" y="1703"/>
                    <a:pt x="18862" y="1726"/>
                  </a:cubicBezTo>
                  <a:cubicBezTo>
                    <a:pt x="19091" y="1751"/>
                    <a:pt x="19317" y="1775"/>
                    <a:pt x="19541" y="1803"/>
                  </a:cubicBezTo>
                  <a:cubicBezTo>
                    <a:pt x="19990" y="1860"/>
                    <a:pt x="20429" y="1930"/>
                    <a:pt x="20853" y="2032"/>
                  </a:cubicBezTo>
                  <a:cubicBezTo>
                    <a:pt x="21276" y="2134"/>
                    <a:pt x="21683" y="2270"/>
                    <a:pt x="22054" y="2460"/>
                  </a:cubicBezTo>
                  <a:cubicBezTo>
                    <a:pt x="22424" y="2649"/>
                    <a:pt x="22754" y="2892"/>
                    <a:pt x="23017" y="3192"/>
                  </a:cubicBezTo>
                  <a:cubicBezTo>
                    <a:pt x="23280" y="3489"/>
                    <a:pt x="23476" y="3842"/>
                    <a:pt x="23606" y="4219"/>
                  </a:cubicBezTo>
                  <a:cubicBezTo>
                    <a:pt x="23736" y="4598"/>
                    <a:pt x="23805" y="4999"/>
                    <a:pt x="23836" y="5405"/>
                  </a:cubicBezTo>
                  <a:cubicBezTo>
                    <a:pt x="23865" y="5812"/>
                    <a:pt x="23858" y="6223"/>
                    <a:pt x="23831" y="6635"/>
                  </a:cubicBezTo>
                  <a:cubicBezTo>
                    <a:pt x="23804" y="7045"/>
                    <a:pt x="23757" y="7456"/>
                    <a:pt x="23707" y="7869"/>
                  </a:cubicBezTo>
                  <a:cubicBezTo>
                    <a:pt x="23657" y="8283"/>
                    <a:pt x="23606" y="8693"/>
                    <a:pt x="23558" y="9101"/>
                  </a:cubicBezTo>
                  <a:cubicBezTo>
                    <a:pt x="23458" y="9918"/>
                    <a:pt x="23359" y="10722"/>
                    <a:pt x="23263" y="11514"/>
                  </a:cubicBezTo>
                  <a:cubicBezTo>
                    <a:pt x="23065" y="13101"/>
                    <a:pt x="22875" y="14643"/>
                    <a:pt x="22688" y="16142"/>
                  </a:cubicBezTo>
                  <a:cubicBezTo>
                    <a:pt x="22313" y="19139"/>
                    <a:pt x="21960" y="21963"/>
                    <a:pt x="21627" y="24624"/>
                  </a:cubicBezTo>
                  <a:cubicBezTo>
                    <a:pt x="21462" y="25955"/>
                    <a:pt x="21303" y="27245"/>
                    <a:pt x="21153" y="28495"/>
                  </a:cubicBezTo>
                  <a:cubicBezTo>
                    <a:pt x="21115" y="28807"/>
                    <a:pt x="21078" y="29115"/>
                    <a:pt x="21041" y="29421"/>
                  </a:cubicBezTo>
                  <a:cubicBezTo>
                    <a:pt x="21002" y="29722"/>
                    <a:pt x="20960" y="30017"/>
                    <a:pt x="20910" y="30302"/>
                  </a:cubicBezTo>
                  <a:cubicBezTo>
                    <a:pt x="20808" y="30872"/>
                    <a:pt x="20667" y="31409"/>
                    <a:pt x="20450" y="31873"/>
                  </a:cubicBezTo>
                  <a:cubicBezTo>
                    <a:pt x="20256" y="32293"/>
                    <a:pt x="19998" y="32646"/>
                    <a:pt x="19677" y="32911"/>
                  </a:cubicBezTo>
                  <a:cubicBezTo>
                    <a:pt x="19516" y="33042"/>
                    <a:pt x="19343" y="33157"/>
                    <a:pt x="19154" y="33246"/>
                  </a:cubicBezTo>
                  <a:cubicBezTo>
                    <a:pt x="18966" y="33336"/>
                    <a:pt x="18766" y="33410"/>
                    <a:pt x="18557" y="33463"/>
                  </a:cubicBezTo>
                  <a:cubicBezTo>
                    <a:pt x="18348" y="33516"/>
                    <a:pt x="18132" y="33552"/>
                    <a:pt x="17912" y="33576"/>
                  </a:cubicBezTo>
                  <a:cubicBezTo>
                    <a:pt x="17712" y="33596"/>
                    <a:pt x="17507" y="33606"/>
                    <a:pt x="17302" y="33606"/>
                  </a:cubicBezTo>
                  <a:cubicBezTo>
                    <a:pt x="17281" y="33606"/>
                    <a:pt x="17261" y="33606"/>
                    <a:pt x="17240" y="33606"/>
                  </a:cubicBezTo>
                  <a:cubicBezTo>
                    <a:pt x="16787" y="33606"/>
                    <a:pt x="16329" y="33566"/>
                    <a:pt x="15873" y="33512"/>
                  </a:cubicBezTo>
                  <a:cubicBezTo>
                    <a:pt x="15643" y="33485"/>
                    <a:pt x="15417" y="33454"/>
                    <a:pt x="15185" y="33422"/>
                  </a:cubicBezTo>
                  <a:cubicBezTo>
                    <a:pt x="14954" y="33390"/>
                    <a:pt x="14725" y="33357"/>
                    <a:pt x="14498" y="33326"/>
                  </a:cubicBezTo>
                  <a:cubicBezTo>
                    <a:pt x="14042" y="33264"/>
                    <a:pt x="13594" y="33202"/>
                    <a:pt x="13154" y="33141"/>
                  </a:cubicBezTo>
                  <a:cubicBezTo>
                    <a:pt x="12272" y="33018"/>
                    <a:pt x="11419" y="32900"/>
                    <a:pt x="10593" y="32784"/>
                  </a:cubicBezTo>
                  <a:cubicBezTo>
                    <a:pt x="8944" y="32556"/>
                    <a:pt x="7406" y="32342"/>
                    <a:pt x="5968" y="32143"/>
                  </a:cubicBezTo>
                  <a:cubicBezTo>
                    <a:pt x="5619" y="32091"/>
                    <a:pt x="5280" y="32032"/>
                    <a:pt x="4953" y="31965"/>
                  </a:cubicBezTo>
                  <a:cubicBezTo>
                    <a:pt x="4626" y="31898"/>
                    <a:pt x="4312" y="31819"/>
                    <a:pt x="4012" y="31729"/>
                  </a:cubicBezTo>
                  <a:cubicBezTo>
                    <a:pt x="3711" y="31639"/>
                    <a:pt x="3428" y="31535"/>
                    <a:pt x="3164" y="31414"/>
                  </a:cubicBezTo>
                  <a:cubicBezTo>
                    <a:pt x="3096" y="31386"/>
                    <a:pt x="3034" y="31353"/>
                    <a:pt x="2969" y="31322"/>
                  </a:cubicBezTo>
                  <a:cubicBezTo>
                    <a:pt x="2906" y="31290"/>
                    <a:pt x="2843" y="31256"/>
                    <a:pt x="2782" y="31224"/>
                  </a:cubicBezTo>
                  <a:cubicBezTo>
                    <a:pt x="2752" y="31207"/>
                    <a:pt x="2723" y="31189"/>
                    <a:pt x="2692" y="31171"/>
                  </a:cubicBezTo>
                  <a:lnTo>
                    <a:pt x="2648" y="31146"/>
                  </a:lnTo>
                  <a:lnTo>
                    <a:pt x="2605" y="31119"/>
                  </a:lnTo>
                  <a:cubicBezTo>
                    <a:pt x="2577" y="31102"/>
                    <a:pt x="2548" y="31083"/>
                    <a:pt x="2519" y="31065"/>
                  </a:cubicBezTo>
                  <a:cubicBezTo>
                    <a:pt x="2491" y="31047"/>
                    <a:pt x="2464" y="31027"/>
                    <a:pt x="2437" y="31009"/>
                  </a:cubicBezTo>
                  <a:cubicBezTo>
                    <a:pt x="2327" y="30935"/>
                    <a:pt x="2229" y="30853"/>
                    <a:pt x="2132" y="30772"/>
                  </a:cubicBezTo>
                  <a:cubicBezTo>
                    <a:pt x="2041" y="30687"/>
                    <a:pt x="1951" y="30602"/>
                    <a:pt x="1873" y="30510"/>
                  </a:cubicBezTo>
                  <a:cubicBezTo>
                    <a:pt x="1715" y="30328"/>
                    <a:pt x="1587" y="30135"/>
                    <a:pt x="1492" y="29929"/>
                  </a:cubicBezTo>
                  <a:cubicBezTo>
                    <a:pt x="1445" y="29823"/>
                    <a:pt x="1402" y="29721"/>
                    <a:pt x="1370" y="29614"/>
                  </a:cubicBezTo>
                  <a:cubicBezTo>
                    <a:pt x="1361" y="29587"/>
                    <a:pt x="1353" y="29560"/>
                    <a:pt x="1344" y="29533"/>
                  </a:cubicBezTo>
                  <a:cubicBezTo>
                    <a:pt x="1337" y="29505"/>
                    <a:pt x="1331" y="29478"/>
                    <a:pt x="1323" y="29450"/>
                  </a:cubicBezTo>
                  <a:cubicBezTo>
                    <a:pt x="1309" y="29397"/>
                    <a:pt x="1299" y="29339"/>
                    <a:pt x="1288" y="29284"/>
                  </a:cubicBezTo>
                  <a:cubicBezTo>
                    <a:pt x="1245" y="29058"/>
                    <a:pt x="1226" y="28825"/>
                    <a:pt x="1223" y="28587"/>
                  </a:cubicBezTo>
                  <a:cubicBezTo>
                    <a:pt x="1216" y="28111"/>
                    <a:pt x="1269" y="27625"/>
                    <a:pt x="1321" y="27141"/>
                  </a:cubicBezTo>
                  <a:cubicBezTo>
                    <a:pt x="1374" y="26653"/>
                    <a:pt x="1423" y="26188"/>
                    <a:pt x="1472" y="25742"/>
                  </a:cubicBezTo>
                  <a:cubicBezTo>
                    <a:pt x="1661" y="23962"/>
                    <a:pt x="1810" y="22503"/>
                    <a:pt x="1923" y="21313"/>
                  </a:cubicBezTo>
                  <a:cubicBezTo>
                    <a:pt x="2374" y="16546"/>
                    <a:pt x="2253" y="16025"/>
                    <a:pt x="1890" y="15985"/>
                  </a:cubicBezTo>
                  <a:cubicBezTo>
                    <a:pt x="1889" y="15985"/>
                    <a:pt x="1888" y="15985"/>
                    <a:pt x="1887" y="15985"/>
                  </a:cubicBezTo>
                  <a:cubicBezTo>
                    <a:pt x="1671" y="15985"/>
                    <a:pt x="1087" y="19703"/>
                    <a:pt x="308" y="25681"/>
                  </a:cubicBezTo>
                  <a:cubicBezTo>
                    <a:pt x="260" y="26056"/>
                    <a:pt x="210" y="26439"/>
                    <a:pt x="160" y="26831"/>
                  </a:cubicBezTo>
                  <a:cubicBezTo>
                    <a:pt x="134" y="27028"/>
                    <a:pt x="108" y="27227"/>
                    <a:pt x="85" y="27432"/>
                  </a:cubicBezTo>
                  <a:cubicBezTo>
                    <a:pt x="60" y="27637"/>
                    <a:pt x="39" y="27848"/>
                    <a:pt x="24" y="28066"/>
                  </a:cubicBezTo>
                  <a:cubicBezTo>
                    <a:pt x="10" y="28283"/>
                    <a:pt x="1" y="28506"/>
                    <a:pt x="6" y="28737"/>
                  </a:cubicBezTo>
                  <a:cubicBezTo>
                    <a:pt x="12" y="28967"/>
                    <a:pt x="29" y="29204"/>
                    <a:pt x="67" y="29445"/>
                  </a:cubicBezTo>
                  <a:cubicBezTo>
                    <a:pt x="106" y="29687"/>
                    <a:pt x="166" y="29931"/>
                    <a:pt x="253" y="30172"/>
                  </a:cubicBezTo>
                  <a:cubicBezTo>
                    <a:pt x="340" y="30414"/>
                    <a:pt x="452" y="30649"/>
                    <a:pt x="591" y="30872"/>
                  </a:cubicBezTo>
                  <a:cubicBezTo>
                    <a:pt x="729" y="31094"/>
                    <a:pt x="893" y="31304"/>
                    <a:pt x="1074" y="31494"/>
                  </a:cubicBezTo>
                  <a:cubicBezTo>
                    <a:pt x="1256" y="31685"/>
                    <a:pt x="1456" y="31857"/>
                    <a:pt x="1665" y="32010"/>
                  </a:cubicBezTo>
                  <a:cubicBezTo>
                    <a:pt x="1876" y="32165"/>
                    <a:pt x="2097" y="32300"/>
                    <a:pt x="2325" y="32421"/>
                  </a:cubicBezTo>
                  <a:cubicBezTo>
                    <a:pt x="2552" y="32541"/>
                    <a:pt x="2786" y="32646"/>
                    <a:pt x="3024" y="32740"/>
                  </a:cubicBezTo>
                  <a:cubicBezTo>
                    <a:pt x="3499" y="32928"/>
                    <a:pt x="3987" y="33067"/>
                    <a:pt x="4484" y="33181"/>
                  </a:cubicBezTo>
                  <a:cubicBezTo>
                    <a:pt x="4979" y="33296"/>
                    <a:pt x="5480" y="33382"/>
                    <a:pt x="5982" y="33455"/>
                  </a:cubicBezTo>
                  <a:cubicBezTo>
                    <a:pt x="7955" y="33740"/>
                    <a:pt x="10018" y="34032"/>
                    <a:pt x="12157" y="34330"/>
                  </a:cubicBezTo>
                  <a:cubicBezTo>
                    <a:pt x="12692" y="34404"/>
                    <a:pt x="13231" y="34479"/>
                    <a:pt x="13774" y="34555"/>
                  </a:cubicBezTo>
                  <a:cubicBezTo>
                    <a:pt x="14046" y="34593"/>
                    <a:pt x="14318" y="34630"/>
                    <a:pt x="14592" y="34668"/>
                  </a:cubicBezTo>
                  <a:cubicBezTo>
                    <a:pt x="14866" y="34706"/>
                    <a:pt x="15138" y="34744"/>
                    <a:pt x="15422" y="34781"/>
                  </a:cubicBezTo>
                  <a:cubicBezTo>
                    <a:pt x="15987" y="34854"/>
                    <a:pt x="16571" y="34914"/>
                    <a:pt x="17179" y="34918"/>
                  </a:cubicBezTo>
                  <a:cubicBezTo>
                    <a:pt x="17192" y="34918"/>
                    <a:pt x="17204" y="34918"/>
                    <a:pt x="17217" y="34918"/>
                  </a:cubicBezTo>
                  <a:cubicBezTo>
                    <a:pt x="17510" y="34918"/>
                    <a:pt x="17806" y="34906"/>
                    <a:pt x="18108" y="34870"/>
                  </a:cubicBezTo>
                  <a:cubicBezTo>
                    <a:pt x="18266" y="34852"/>
                    <a:pt x="18424" y="34827"/>
                    <a:pt x="18584" y="34796"/>
                  </a:cubicBezTo>
                  <a:cubicBezTo>
                    <a:pt x="18744" y="34764"/>
                    <a:pt x="18902" y="34725"/>
                    <a:pt x="19062" y="34677"/>
                  </a:cubicBezTo>
                  <a:cubicBezTo>
                    <a:pt x="19249" y="34620"/>
                    <a:pt x="19434" y="34551"/>
                    <a:pt x="19616" y="34469"/>
                  </a:cubicBezTo>
                  <a:cubicBezTo>
                    <a:pt x="19798" y="34388"/>
                    <a:pt x="19975" y="34290"/>
                    <a:pt x="20146" y="34178"/>
                  </a:cubicBezTo>
                  <a:cubicBezTo>
                    <a:pt x="20488" y="33958"/>
                    <a:pt x="20794" y="33674"/>
                    <a:pt x="21049" y="33357"/>
                  </a:cubicBezTo>
                  <a:cubicBezTo>
                    <a:pt x="21303" y="33041"/>
                    <a:pt x="21502" y="32691"/>
                    <a:pt x="21657" y="32336"/>
                  </a:cubicBezTo>
                  <a:cubicBezTo>
                    <a:pt x="21812" y="31980"/>
                    <a:pt x="21926" y="31617"/>
                    <a:pt x="22013" y="31257"/>
                  </a:cubicBezTo>
                  <a:cubicBezTo>
                    <a:pt x="22189" y="30538"/>
                    <a:pt x="22268" y="29822"/>
                    <a:pt x="22339" y="29135"/>
                  </a:cubicBezTo>
                  <a:cubicBezTo>
                    <a:pt x="22410" y="28448"/>
                    <a:pt x="22479" y="27760"/>
                    <a:pt x="22550" y="27068"/>
                  </a:cubicBezTo>
                  <a:cubicBezTo>
                    <a:pt x="22833" y="24302"/>
                    <a:pt x="23109" y="21499"/>
                    <a:pt x="23385" y="18697"/>
                  </a:cubicBezTo>
                  <a:cubicBezTo>
                    <a:pt x="23659" y="15894"/>
                    <a:pt x="23934" y="13091"/>
                    <a:pt x="24204" y="10324"/>
                  </a:cubicBezTo>
                  <a:cubicBezTo>
                    <a:pt x="24272" y="9632"/>
                    <a:pt x="24341" y="8941"/>
                    <a:pt x="24409" y="8256"/>
                  </a:cubicBezTo>
                  <a:cubicBezTo>
                    <a:pt x="24427" y="8084"/>
                    <a:pt x="24443" y="7912"/>
                    <a:pt x="24460" y="7740"/>
                  </a:cubicBezTo>
                  <a:cubicBezTo>
                    <a:pt x="24478" y="7566"/>
                    <a:pt x="24493" y="7393"/>
                    <a:pt x="24508" y="7219"/>
                  </a:cubicBezTo>
                  <a:cubicBezTo>
                    <a:pt x="24534" y="6870"/>
                    <a:pt x="24554" y="6518"/>
                    <a:pt x="24556" y="6163"/>
                  </a:cubicBezTo>
                  <a:cubicBezTo>
                    <a:pt x="24557" y="5815"/>
                    <a:pt x="24540" y="5457"/>
                    <a:pt x="24494" y="5100"/>
                  </a:cubicBezTo>
                  <a:cubicBezTo>
                    <a:pt x="24445" y="4743"/>
                    <a:pt x="24371" y="4383"/>
                    <a:pt x="24247" y="4035"/>
                  </a:cubicBezTo>
                  <a:cubicBezTo>
                    <a:pt x="24185" y="3862"/>
                    <a:pt x="24112" y="3690"/>
                    <a:pt x="24026" y="3525"/>
                  </a:cubicBezTo>
                  <a:cubicBezTo>
                    <a:pt x="23940" y="3359"/>
                    <a:pt x="23843" y="3201"/>
                    <a:pt x="23732" y="3049"/>
                  </a:cubicBezTo>
                  <a:cubicBezTo>
                    <a:pt x="23514" y="2747"/>
                    <a:pt x="23243" y="2484"/>
                    <a:pt x="22947" y="2268"/>
                  </a:cubicBezTo>
                  <a:cubicBezTo>
                    <a:pt x="22821" y="2173"/>
                    <a:pt x="22689" y="2092"/>
                    <a:pt x="22555" y="2015"/>
                  </a:cubicBezTo>
                  <a:cubicBezTo>
                    <a:pt x="22420" y="1939"/>
                    <a:pt x="22282" y="1870"/>
                    <a:pt x="22144" y="1808"/>
                  </a:cubicBezTo>
                  <a:cubicBezTo>
                    <a:pt x="21866" y="1685"/>
                    <a:pt x="21581" y="1590"/>
                    <a:pt x="21297" y="1512"/>
                  </a:cubicBezTo>
                  <a:cubicBezTo>
                    <a:pt x="20726" y="1356"/>
                    <a:pt x="20155" y="1271"/>
                    <a:pt x="19595" y="1207"/>
                  </a:cubicBezTo>
                  <a:cubicBezTo>
                    <a:pt x="19315" y="1174"/>
                    <a:pt x="19037" y="1150"/>
                    <a:pt x="18763" y="1121"/>
                  </a:cubicBezTo>
                  <a:cubicBezTo>
                    <a:pt x="18488" y="1094"/>
                    <a:pt x="18215" y="1067"/>
                    <a:pt x="17942" y="1040"/>
                  </a:cubicBezTo>
                  <a:cubicBezTo>
                    <a:pt x="17397" y="986"/>
                    <a:pt x="16856" y="935"/>
                    <a:pt x="16320" y="882"/>
                  </a:cubicBezTo>
                  <a:cubicBezTo>
                    <a:pt x="14177" y="673"/>
                    <a:pt x="12111" y="470"/>
                    <a:pt x="10142" y="277"/>
                  </a:cubicBezTo>
                  <a:cubicBezTo>
                    <a:pt x="9651" y="229"/>
                    <a:pt x="9164" y="183"/>
                    <a:pt x="8685" y="136"/>
                  </a:cubicBezTo>
                  <a:cubicBezTo>
                    <a:pt x="8207" y="88"/>
                    <a:pt x="7729" y="39"/>
                    <a:pt x="7253" y="16"/>
                  </a:cubicBezTo>
                  <a:cubicBezTo>
                    <a:pt x="7055" y="6"/>
                    <a:pt x="6858" y="1"/>
                    <a:pt x="66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9"/>
            <p:cNvSpPr/>
            <p:nvPr/>
          </p:nvSpPr>
          <p:spPr>
            <a:xfrm>
              <a:off x="4905750" y="4358875"/>
              <a:ext cx="443325" cy="176675"/>
            </a:xfrm>
            <a:custGeom>
              <a:avLst/>
              <a:gdLst/>
              <a:ahLst/>
              <a:cxnLst/>
              <a:rect l="l" t="t" r="r" b="b"/>
              <a:pathLst>
                <a:path w="17733" h="7067" extrusionOk="0">
                  <a:moveTo>
                    <a:pt x="2717" y="1122"/>
                  </a:moveTo>
                  <a:cubicBezTo>
                    <a:pt x="2754" y="1122"/>
                    <a:pt x="2791" y="1123"/>
                    <a:pt x="2829" y="1124"/>
                  </a:cubicBezTo>
                  <a:cubicBezTo>
                    <a:pt x="3080" y="1134"/>
                    <a:pt x="3344" y="1167"/>
                    <a:pt x="3620" y="1200"/>
                  </a:cubicBezTo>
                  <a:cubicBezTo>
                    <a:pt x="4721" y="1335"/>
                    <a:pt x="5755" y="1455"/>
                    <a:pt x="6727" y="1552"/>
                  </a:cubicBezTo>
                  <a:cubicBezTo>
                    <a:pt x="8489" y="1726"/>
                    <a:pt x="10044" y="1879"/>
                    <a:pt x="11416" y="2016"/>
                  </a:cubicBezTo>
                  <a:cubicBezTo>
                    <a:pt x="12102" y="2083"/>
                    <a:pt x="12743" y="2145"/>
                    <a:pt x="13340" y="2204"/>
                  </a:cubicBezTo>
                  <a:cubicBezTo>
                    <a:pt x="13640" y="2232"/>
                    <a:pt x="13928" y="2261"/>
                    <a:pt x="14205" y="2287"/>
                  </a:cubicBezTo>
                  <a:cubicBezTo>
                    <a:pt x="14482" y="2314"/>
                    <a:pt x="14733" y="2338"/>
                    <a:pt x="14959" y="2377"/>
                  </a:cubicBezTo>
                  <a:cubicBezTo>
                    <a:pt x="15016" y="2385"/>
                    <a:pt x="15068" y="2397"/>
                    <a:pt x="15123" y="2407"/>
                  </a:cubicBezTo>
                  <a:cubicBezTo>
                    <a:pt x="15176" y="2419"/>
                    <a:pt x="15228" y="2428"/>
                    <a:pt x="15278" y="2441"/>
                  </a:cubicBezTo>
                  <a:cubicBezTo>
                    <a:pt x="15379" y="2466"/>
                    <a:pt x="15469" y="2495"/>
                    <a:pt x="15555" y="2526"/>
                  </a:cubicBezTo>
                  <a:cubicBezTo>
                    <a:pt x="15724" y="2590"/>
                    <a:pt x="15864" y="2666"/>
                    <a:pt x="15977" y="2756"/>
                  </a:cubicBezTo>
                  <a:cubicBezTo>
                    <a:pt x="16092" y="2844"/>
                    <a:pt x="16189" y="2949"/>
                    <a:pt x="16269" y="3064"/>
                  </a:cubicBezTo>
                  <a:cubicBezTo>
                    <a:pt x="16351" y="3180"/>
                    <a:pt x="16417" y="3306"/>
                    <a:pt x="16466" y="3437"/>
                  </a:cubicBezTo>
                  <a:cubicBezTo>
                    <a:pt x="16518" y="3567"/>
                    <a:pt x="16556" y="3698"/>
                    <a:pt x="16583" y="3829"/>
                  </a:cubicBezTo>
                  <a:cubicBezTo>
                    <a:pt x="16609" y="3959"/>
                    <a:pt x="16626" y="4087"/>
                    <a:pt x="16633" y="4210"/>
                  </a:cubicBezTo>
                  <a:cubicBezTo>
                    <a:pt x="16637" y="4240"/>
                    <a:pt x="16636" y="4271"/>
                    <a:pt x="16637" y="4302"/>
                  </a:cubicBezTo>
                  <a:cubicBezTo>
                    <a:pt x="16636" y="4331"/>
                    <a:pt x="16639" y="4361"/>
                    <a:pt x="16637" y="4390"/>
                  </a:cubicBezTo>
                  <a:cubicBezTo>
                    <a:pt x="16636" y="4449"/>
                    <a:pt x="16637" y="4506"/>
                    <a:pt x="16631" y="4563"/>
                  </a:cubicBezTo>
                  <a:cubicBezTo>
                    <a:pt x="16630" y="4593"/>
                    <a:pt x="16628" y="4621"/>
                    <a:pt x="16626" y="4649"/>
                  </a:cubicBezTo>
                  <a:lnTo>
                    <a:pt x="16619" y="4734"/>
                  </a:lnTo>
                  <a:cubicBezTo>
                    <a:pt x="16614" y="4788"/>
                    <a:pt x="16605" y="4844"/>
                    <a:pt x="16599" y="4896"/>
                  </a:cubicBezTo>
                  <a:cubicBezTo>
                    <a:pt x="16571" y="5108"/>
                    <a:pt x="16532" y="5302"/>
                    <a:pt x="16491" y="5476"/>
                  </a:cubicBezTo>
                  <a:cubicBezTo>
                    <a:pt x="16451" y="5651"/>
                    <a:pt x="16411" y="5806"/>
                    <a:pt x="16378" y="5943"/>
                  </a:cubicBezTo>
                  <a:cubicBezTo>
                    <a:pt x="16362" y="6009"/>
                    <a:pt x="16347" y="6071"/>
                    <a:pt x="16334" y="6129"/>
                  </a:cubicBezTo>
                  <a:cubicBezTo>
                    <a:pt x="16237" y="6104"/>
                    <a:pt x="15754" y="6083"/>
                    <a:pt x="15035" y="6065"/>
                  </a:cubicBezTo>
                  <a:cubicBezTo>
                    <a:pt x="14227" y="6043"/>
                    <a:pt x="13121" y="6024"/>
                    <a:pt x="11929" y="6004"/>
                  </a:cubicBezTo>
                  <a:cubicBezTo>
                    <a:pt x="9547" y="5964"/>
                    <a:pt x="6828" y="5918"/>
                    <a:pt x="5481" y="5840"/>
                  </a:cubicBezTo>
                  <a:cubicBezTo>
                    <a:pt x="4705" y="5796"/>
                    <a:pt x="3950" y="5748"/>
                    <a:pt x="3214" y="5696"/>
                  </a:cubicBezTo>
                  <a:cubicBezTo>
                    <a:pt x="2847" y="5669"/>
                    <a:pt x="2484" y="5643"/>
                    <a:pt x="2127" y="5619"/>
                  </a:cubicBezTo>
                  <a:cubicBezTo>
                    <a:pt x="1949" y="5605"/>
                    <a:pt x="1769" y="5592"/>
                    <a:pt x="1594" y="5578"/>
                  </a:cubicBezTo>
                  <a:cubicBezTo>
                    <a:pt x="1547" y="5575"/>
                    <a:pt x="1500" y="5568"/>
                    <a:pt x="1452" y="5565"/>
                  </a:cubicBezTo>
                  <a:lnTo>
                    <a:pt x="1386" y="5557"/>
                  </a:lnTo>
                  <a:lnTo>
                    <a:pt x="1370" y="5556"/>
                  </a:lnTo>
                  <a:lnTo>
                    <a:pt x="1361" y="5555"/>
                  </a:lnTo>
                  <a:cubicBezTo>
                    <a:pt x="1359" y="5555"/>
                    <a:pt x="1359" y="5550"/>
                    <a:pt x="1358" y="5549"/>
                  </a:cubicBezTo>
                  <a:lnTo>
                    <a:pt x="1347" y="5517"/>
                  </a:lnTo>
                  <a:cubicBezTo>
                    <a:pt x="1333" y="5474"/>
                    <a:pt x="1318" y="5431"/>
                    <a:pt x="1305" y="5389"/>
                  </a:cubicBezTo>
                  <a:lnTo>
                    <a:pt x="1296" y="5358"/>
                  </a:lnTo>
                  <a:lnTo>
                    <a:pt x="1290" y="5342"/>
                  </a:lnTo>
                  <a:lnTo>
                    <a:pt x="1281" y="5315"/>
                  </a:lnTo>
                  <a:lnTo>
                    <a:pt x="1241" y="5194"/>
                  </a:lnTo>
                  <a:cubicBezTo>
                    <a:pt x="1187" y="5034"/>
                    <a:pt x="1137" y="4874"/>
                    <a:pt x="1091" y="4717"/>
                  </a:cubicBezTo>
                  <a:cubicBezTo>
                    <a:pt x="1046" y="4561"/>
                    <a:pt x="1007" y="4403"/>
                    <a:pt x="973" y="4249"/>
                  </a:cubicBezTo>
                  <a:cubicBezTo>
                    <a:pt x="966" y="4209"/>
                    <a:pt x="957" y="4171"/>
                    <a:pt x="951" y="4133"/>
                  </a:cubicBezTo>
                  <a:lnTo>
                    <a:pt x="939" y="4075"/>
                  </a:lnTo>
                  <a:lnTo>
                    <a:pt x="929" y="4018"/>
                  </a:lnTo>
                  <a:cubicBezTo>
                    <a:pt x="922" y="3979"/>
                    <a:pt x="916" y="3941"/>
                    <a:pt x="910" y="3904"/>
                  </a:cubicBezTo>
                  <a:cubicBezTo>
                    <a:pt x="905" y="3867"/>
                    <a:pt x="899" y="3827"/>
                    <a:pt x="895" y="3789"/>
                  </a:cubicBezTo>
                  <a:cubicBezTo>
                    <a:pt x="890" y="3752"/>
                    <a:pt x="886" y="3714"/>
                    <a:pt x="883" y="3676"/>
                  </a:cubicBezTo>
                  <a:cubicBezTo>
                    <a:pt x="881" y="3639"/>
                    <a:pt x="876" y="3601"/>
                    <a:pt x="873" y="3564"/>
                  </a:cubicBezTo>
                  <a:cubicBezTo>
                    <a:pt x="870" y="3488"/>
                    <a:pt x="865" y="3415"/>
                    <a:pt x="866" y="3341"/>
                  </a:cubicBezTo>
                  <a:cubicBezTo>
                    <a:pt x="863" y="3267"/>
                    <a:pt x="867" y="3195"/>
                    <a:pt x="870" y="3122"/>
                  </a:cubicBezTo>
                  <a:cubicBezTo>
                    <a:pt x="872" y="3051"/>
                    <a:pt x="879" y="2983"/>
                    <a:pt x="888" y="2913"/>
                  </a:cubicBezTo>
                  <a:cubicBezTo>
                    <a:pt x="925" y="2637"/>
                    <a:pt x="1004" y="2369"/>
                    <a:pt x="1118" y="2132"/>
                  </a:cubicBezTo>
                  <a:cubicBezTo>
                    <a:pt x="1174" y="2011"/>
                    <a:pt x="1242" y="1900"/>
                    <a:pt x="1314" y="1799"/>
                  </a:cubicBezTo>
                  <a:cubicBezTo>
                    <a:pt x="1388" y="1697"/>
                    <a:pt x="1469" y="1603"/>
                    <a:pt x="1554" y="1523"/>
                  </a:cubicBezTo>
                  <a:cubicBezTo>
                    <a:pt x="1642" y="1444"/>
                    <a:pt x="1733" y="1374"/>
                    <a:pt x="1829" y="1319"/>
                  </a:cubicBezTo>
                  <a:cubicBezTo>
                    <a:pt x="1926" y="1264"/>
                    <a:pt x="2025" y="1222"/>
                    <a:pt x="2130" y="1193"/>
                  </a:cubicBezTo>
                  <a:cubicBezTo>
                    <a:pt x="2310" y="1142"/>
                    <a:pt x="2508" y="1122"/>
                    <a:pt x="2717" y="1122"/>
                  </a:cubicBezTo>
                  <a:close/>
                  <a:moveTo>
                    <a:pt x="16320" y="6190"/>
                  </a:moveTo>
                  <a:lnTo>
                    <a:pt x="16320" y="6190"/>
                  </a:lnTo>
                  <a:cubicBezTo>
                    <a:pt x="16296" y="6301"/>
                    <a:pt x="16277" y="6398"/>
                    <a:pt x="16266" y="6480"/>
                  </a:cubicBezTo>
                  <a:cubicBezTo>
                    <a:pt x="15953" y="6398"/>
                    <a:pt x="15432" y="6386"/>
                    <a:pt x="14872" y="6346"/>
                  </a:cubicBezTo>
                  <a:cubicBezTo>
                    <a:pt x="15600" y="6344"/>
                    <a:pt x="16180" y="6301"/>
                    <a:pt x="16320" y="6190"/>
                  </a:cubicBezTo>
                  <a:close/>
                  <a:moveTo>
                    <a:pt x="2969" y="0"/>
                  </a:moveTo>
                  <a:cubicBezTo>
                    <a:pt x="2949" y="0"/>
                    <a:pt x="2930" y="0"/>
                    <a:pt x="2910" y="0"/>
                  </a:cubicBezTo>
                  <a:cubicBezTo>
                    <a:pt x="2747" y="2"/>
                    <a:pt x="2578" y="11"/>
                    <a:pt x="2405" y="34"/>
                  </a:cubicBezTo>
                  <a:cubicBezTo>
                    <a:pt x="2231" y="56"/>
                    <a:pt x="2054" y="93"/>
                    <a:pt x="1877" y="151"/>
                  </a:cubicBezTo>
                  <a:cubicBezTo>
                    <a:pt x="1702" y="207"/>
                    <a:pt x="1524" y="286"/>
                    <a:pt x="1363" y="384"/>
                  </a:cubicBezTo>
                  <a:cubicBezTo>
                    <a:pt x="1202" y="483"/>
                    <a:pt x="1054" y="599"/>
                    <a:pt x="923" y="726"/>
                  </a:cubicBezTo>
                  <a:cubicBezTo>
                    <a:pt x="660" y="982"/>
                    <a:pt x="461" y="1281"/>
                    <a:pt x="317" y="1595"/>
                  </a:cubicBezTo>
                  <a:cubicBezTo>
                    <a:pt x="244" y="1751"/>
                    <a:pt x="185" y="1912"/>
                    <a:pt x="140" y="2074"/>
                  </a:cubicBezTo>
                  <a:cubicBezTo>
                    <a:pt x="92" y="2236"/>
                    <a:pt x="58" y="2401"/>
                    <a:pt x="34" y="2567"/>
                  </a:cubicBezTo>
                  <a:cubicBezTo>
                    <a:pt x="12" y="2733"/>
                    <a:pt x="0" y="2900"/>
                    <a:pt x="0" y="3067"/>
                  </a:cubicBezTo>
                  <a:cubicBezTo>
                    <a:pt x="2" y="3149"/>
                    <a:pt x="2" y="3230"/>
                    <a:pt x="8" y="3310"/>
                  </a:cubicBezTo>
                  <a:cubicBezTo>
                    <a:pt x="15" y="3391"/>
                    <a:pt x="18" y="3471"/>
                    <a:pt x="28" y="3551"/>
                  </a:cubicBezTo>
                  <a:cubicBezTo>
                    <a:pt x="65" y="3868"/>
                    <a:pt x="129" y="4175"/>
                    <a:pt x="212" y="4468"/>
                  </a:cubicBezTo>
                  <a:cubicBezTo>
                    <a:pt x="295" y="4761"/>
                    <a:pt x="394" y="5044"/>
                    <a:pt x="499" y="5318"/>
                  </a:cubicBezTo>
                  <a:cubicBezTo>
                    <a:pt x="561" y="5479"/>
                    <a:pt x="624" y="5639"/>
                    <a:pt x="687" y="5798"/>
                  </a:cubicBezTo>
                  <a:cubicBezTo>
                    <a:pt x="726" y="5902"/>
                    <a:pt x="768" y="6004"/>
                    <a:pt x="808" y="6107"/>
                  </a:cubicBezTo>
                  <a:lnTo>
                    <a:pt x="839" y="6184"/>
                  </a:lnTo>
                  <a:lnTo>
                    <a:pt x="854" y="6221"/>
                  </a:lnTo>
                  <a:lnTo>
                    <a:pt x="858" y="6231"/>
                  </a:lnTo>
                  <a:cubicBezTo>
                    <a:pt x="858" y="6232"/>
                    <a:pt x="859" y="6232"/>
                    <a:pt x="860" y="6232"/>
                  </a:cubicBezTo>
                  <a:cubicBezTo>
                    <a:pt x="860" y="6232"/>
                    <a:pt x="861" y="6232"/>
                    <a:pt x="862" y="6232"/>
                  </a:cubicBezTo>
                  <a:lnTo>
                    <a:pt x="867" y="6232"/>
                  </a:lnTo>
                  <a:lnTo>
                    <a:pt x="888" y="6233"/>
                  </a:lnTo>
                  <a:lnTo>
                    <a:pt x="1055" y="6241"/>
                  </a:lnTo>
                  <a:cubicBezTo>
                    <a:pt x="1166" y="6246"/>
                    <a:pt x="1275" y="6249"/>
                    <a:pt x="1386" y="6255"/>
                  </a:cubicBezTo>
                  <a:lnTo>
                    <a:pt x="1548" y="6262"/>
                  </a:lnTo>
                  <a:lnTo>
                    <a:pt x="1654" y="6265"/>
                  </a:lnTo>
                  <a:cubicBezTo>
                    <a:pt x="1795" y="6271"/>
                    <a:pt x="1935" y="6275"/>
                    <a:pt x="2074" y="6280"/>
                  </a:cubicBezTo>
                  <a:cubicBezTo>
                    <a:pt x="2354" y="6291"/>
                    <a:pt x="2632" y="6302"/>
                    <a:pt x="2908" y="6313"/>
                  </a:cubicBezTo>
                  <a:cubicBezTo>
                    <a:pt x="6686" y="6466"/>
                    <a:pt x="10099" y="6606"/>
                    <a:pt x="12569" y="6692"/>
                  </a:cubicBezTo>
                  <a:cubicBezTo>
                    <a:pt x="13804" y="6735"/>
                    <a:pt x="14803" y="6763"/>
                    <a:pt x="15493" y="6772"/>
                  </a:cubicBezTo>
                  <a:cubicBezTo>
                    <a:pt x="15676" y="6774"/>
                    <a:pt x="15837" y="6776"/>
                    <a:pt x="15975" y="6776"/>
                  </a:cubicBezTo>
                  <a:cubicBezTo>
                    <a:pt x="16084" y="6776"/>
                    <a:pt x="16179" y="6775"/>
                    <a:pt x="16259" y="6772"/>
                  </a:cubicBezTo>
                  <a:cubicBezTo>
                    <a:pt x="16286" y="6937"/>
                    <a:pt x="16374" y="7009"/>
                    <a:pt x="16501" y="7062"/>
                  </a:cubicBezTo>
                  <a:cubicBezTo>
                    <a:pt x="16507" y="7065"/>
                    <a:pt x="16514" y="7066"/>
                    <a:pt x="16521" y="7066"/>
                  </a:cubicBezTo>
                  <a:cubicBezTo>
                    <a:pt x="16572" y="7066"/>
                    <a:pt x="16651" y="6997"/>
                    <a:pt x="16754" y="6864"/>
                  </a:cubicBezTo>
                  <a:cubicBezTo>
                    <a:pt x="16871" y="6710"/>
                    <a:pt x="17021" y="6477"/>
                    <a:pt x="17185" y="6153"/>
                  </a:cubicBezTo>
                  <a:cubicBezTo>
                    <a:pt x="17268" y="5995"/>
                    <a:pt x="17353" y="5811"/>
                    <a:pt x="17432" y="5598"/>
                  </a:cubicBezTo>
                  <a:cubicBezTo>
                    <a:pt x="17511" y="5388"/>
                    <a:pt x="17586" y="5150"/>
                    <a:pt x="17641" y="4884"/>
                  </a:cubicBezTo>
                  <a:cubicBezTo>
                    <a:pt x="17697" y="4621"/>
                    <a:pt x="17733" y="4319"/>
                    <a:pt x="17722" y="3999"/>
                  </a:cubicBezTo>
                  <a:cubicBezTo>
                    <a:pt x="17720" y="3959"/>
                    <a:pt x="17719" y="3918"/>
                    <a:pt x="17715" y="3878"/>
                  </a:cubicBezTo>
                  <a:cubicBezTo>
                    <a:pt x="17714" y="3858"/>
                    <a:pt x="17713" y="3838"/>
                    <a:pt x="17711" y="3816"/>
                  </a:cubicBezTo>
                  <a:cubicBezTo>
                    <a:pt x="17709" y="3797"/>
                    <a:pt x="17708" y="3776"/>
                    <a:pt x="17705" y="3755"/>
                  </a:cubicBezTo>
                  <a:cubicBezTo>
                    <a:pt x="17700" y="3713"/>
                    <a:pt x="17695" y="3671"/>
                    <a:pt x="17692" y="3630"/>
                  </a:cubicBezTo>
                  <a:cubicBezTo>
                    <a:pt x="17684" y="3588"/>
                    <a:pt x="17678" y="3547"/>
                    <a:pt x="17671" y="3504"/>
                  </a:cubicBezTo>
                  <a:cubicBezTo>
                    <a:pt x="17667" y="3482"/>
                    <a:pt x="17665" y="3461"/>
                    <a:pt x="17661" y="3440"/>
                  </a:cubicBezTo>
                  <a:cubicBezTo>
                    <a:pt x="17656" y="3419"/>
                    <a:pt x="17651" y="3397"/>
                    <a:pt x="17647" y="3376"/>
                  </a:cubicBezTo>
                  <a:cubicBezTo>
                    <a:pt x="17638" y="3333"/>
                    <a:pt x="17628" y="3290"/>
                    <a:pt x="17618" y="3247"/>
                  </a:cubicBezTo>
                  <a:cubicBezTo>
                    <a:pt x="17606" y="3204"/>
                    <a:pt x="17593" y="3161"/>
                    <a:pt x="17580" y="3117"/>
                  </a:cubicBezTo>
                  <a:cubicBezTo>
                    <a:pt x="17574" y="3095"/>
                    <a:pt x="17568" y="3073"/>
                    <a:pt x="17560" y="3051"/>
                  </a:cubicBezTo>
                  <a:cubicBezTo>
                    <a:pt x="17552" y="3030"/>
                    <a:pt x="17545" y="3008"/>
                    <a:pt x="17537" y="2986"/>
                  </a:cubicBezTo>
                  <a:cubicBezTo>
                    <a:pt x="17478" y="2811"/>
                    <a:pt x="17396" y="2634"/>
                    <a:pt x="17295" y="2463"/>
                  </a:cubicBezTo>
                  <a:cubicBezTo>
                    <a:pt x="17195" y="2290"/>
                    <a:pt x="17067" y="2123"/>
                    <a:pt x="16918" y="1968"/>
                  </a:cubicBezTo>
                  <a:cubicBezTo>
                    <a:pt x="16899" y="1950"/>
                    <a:pt x="16881" y="1930"/>
                    <a:pt x="16860" y="1912"/>
                  </a:cubicBezTo>
                  <a:lnTo>
                    <a:pt x="16830" y="1883"/>
                  </a:lnTo>
                  <a:cubicBezTo>
                    <a:pt x="16822" y="1874"/>
                    <a:pt x="16811" y="1865"/>
                    <a:pt x="16800" y="1856"/>
                  </a:cubicBezTo>
                  <a:cubicBezTo>
                    <a:pt x="16758" y="1821"/>
                    <a:pt x="16715" y="1785"/>
                    <a:pt x="16673" y="1748"/>
                  </a:cubicBezTo>
                  <a:cubicBezTo>
                    <a:pt x="16629" y="1715"/>
                    <a:pt x="16585" y="1683"/>
                    <a:pt x="16539" y="1650"/>
                  </a:cubicBezTo>
                  <a:cubicBezTo>
                    <a:pt x="16494" y="1619"/>
                    <a:pt x="16447" y="1591"/>
                    <a:pt x="16399" y="1560"/>
                  </a:cubicBezTo>
                  <a:cubicBezTo>
                    <a:pt x="16209" y="1446"/>
                    <a:pt x="16006" y="1358"/>
                    <a:pt x="15802" y="1288"/>
                  </a:cubicBezTo>
                  <a:cubicBezTo>
                    <a:pt x="15391" y="1150"/>
                    <a:pt x="14975" y="1085"/>
                    <a:pt x="14576" y="1036"/>
                  </a:cubicBezTo>
                  <a:cubicBezTo>
                    <a:pt x="14381" y="1012"/>
                    <a:pt x="14182" y="990"/>
                    <a:pt x="13981" y="967"/>
                  </a:cubicBezTo>
                  <a:cubicBezTo>
                    <a:pt x="13783" y="945"/>
                    <a:pt x="13580" y="921"/>
                    <a:pt x="13375" y="899"/>
                  </a:cubicBezTo>
                  <a:cubicBezTo>
                    <a:pt x="11740" y="717"/>
                    <a:pt x="9944" y="538"/>
                    <a:pt x="8064" y="365"/>
                  </a:cubicBezTo>
                  <a:cubicBezTo>
                    <a:pt x="6965" y="264"/>
                    <a:pt x="5833" y="177"/>
                    <a:pt x="4686" y="97"/>
                  </a:cubicBezTo>
                  <a:cubicBezTo>
                    <a:pt x="4399" y="78"/>
                    <a:pt x="4111" y="58"/>
                    <a:pt x="3823" y="39"/>
                  </a:cubicBezTo>
                  <a:cubicBezTo>
                    <a:pt x="3556" y="23"/>
                    <a:pt x="3272" y="0"/>
                    <a:pt x="29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9"/>
            <p:cNvSpPr/>
            <p:nvPr/>
          </p:nvSpPr>
          <p:spPr>
            <a:xfrm>
              <a:off x="4897875" y="4586625"/>
              <a:ext cx="116500" cy="88800"/>
            </a:xfrm>
            <a:custGeom>
              <a:avLst/>
              <a:gdLst/>
              <a:ahLst/>
              <a:cxnLst/>
              <a:rect l="l" t="t" r="r" b="b"/>
              <a:pathLst>
                <a:path w="4660" h="3552" extrusionOk="0">
                  <a:moveTo>
                    <a:pt x="2419" y="0"/>
                  </a:moveTo>
                  <a:cubicBezTo>
                    <a:pt x="2244" y="0"/>
                    <a:pt x="2086" y="14"/>
                    <a:pt x="1945" y="31"/>
                  </a:cubicBezTo>
                  <a:cubicBezTo>
                    <a:pt x="1694" y="61"/>
                    <a:pt x="1497" y="107"/>
                    <a:pt x="1361" y="147"/>
                  </a:cubicBezTo>
                  <a:cubicBezTo>
                    <a:pt x="1227" y="189"/>
                    <a:pt x="1154" y="228"/>
                    <a:pt x="1157" y="260"/>
                  </a:cubicBezTo>
                  <a:cubicBezTo>
                    <a:pt x="1181" y="501"/>
                    <a:pt x="1263" y="538"/>
                    <a:pt x="1371" y="538"/>
                  </a:cubicBezTo>
                  <a:cubicBezTo>
                    <a:pt x="1416" y="538"/>
                    <a:pt x="1466" y="531"/>
                    <a:pt x="1517" y="531"/>
                  </a:cubicBezTo>
                  <a:lnTo>
                    <a:pt x="1517" y="531"/>
                  </a:lnTo>
                  <a:cubicBezTo>
                    <a:pt x="1361" y="592"/>
                    <a:pt x="1246" y="697"/>
                    <a:pt x="1261" y="844"/>
                  </a:cubicBezTo>
                  <a:cubicBezTo>
                    <a:pt x="1263" y="855"/>
                    <a:pt x="1276" y="860"/>
                    <a:pt x="1300" y="860"/>
                  </a:cubicBezTo>
                  <a:cubicBezTo>
                    <a:pt x="1341" y="860"/>
                    <a:pt x="1415" y="845"/>
                    <a:pt x="1510" y="822"/>
                  </a:cubicBezTo>
                  <a:cubicBezTo>
                    <a:pt x="1659" y="785"/>
                    <a:pt x="1859" y="729"/>
                    <a:pt x="2073" y="683"/>
                  </a:cubicBezTo>
                  <a:cubicBezTo>
                    <a:pt x="2270" y="641"/>
                    <a:pt x="2479" y="612"/>
                    <a:pt x="2668" y="612"/>
                  </a:cubicBezTo>
                  <a:cubicBezTo>
                    <a:pt x="2683" y="612"/>
                    <a:pt x="2699" y="612"/>
                    <a:pt x="2714" y="612"/>
                  </a:cubicBezTo>
                  <a:cubicBezTo>
                    <a:pt x="2915" y="617"/>
                    <a:pt x="3087" y="656"/>
                    <a:pt x="3185" y="711"/>
                  </a:cubicBezTo>
                  <a:cubicBezTo>
                    <a:pt x="3243" y="741"/>
                    <a:pt x="3296" y="778"/>
                    <a:pt x="3345" y="815"/>
                  </a:cubicBezTo>
                  <a:cubicBezTo>
                    <a:pt x="3394" y="854"/>
                    <a:pt x="3439" y="894"/>
                    <a:pt x="3479" y="940"/>
                  </a:cubicBezTo>
                  <a:cubicBezTo>
                    <a:pt x="3556" y="1026"/>
                    <a:pt x="3613" y="1123"/>
                    <a:pt x="3651" y="1225"/>
                  </a:cubicBezTo>
                  <a:cubicBezTo>
                    <a:pt x="3728" y="1428"/>
                    <a:pt x="3732" y="1643"/>
                    <a:pt x="3694" y="1825"/>
                  </a:cubicBezTo>
                  <a:cubicBezTo>
                    <a:pt x="3673" y="1916"/>
                    <a:pt x="3645" y="2000"/>
                    <a:pt x="3609" y="2075"/>
                  </a:cubicBezTo>
                  <a:cubicBezTo>
                    <a:pt x="3599" y="2095"/>
                    <a:pt x="3591" y="2113"/>
                    <a:pt x="3581" y="2131"/>
                  </a:cubicBezTo>
                  <a:cubicBezTo>
                    <a:pt x="3570" y="2153"/>
                    <a:pt x="3566" y="2151"/>
                    <a:pt x="3559" y="2156"/>
                  </a:cubicBezTo>
                  <a:cubicBezTo>
                    <a:pt x="3546" y="2165"/>
                    <a:pt x="3535" y="2171"/>
                    <a:pt x="3524" y="2175"/>
                  </a:cubicBezTo>
                  <a:cubicBezTo>
                    <a:pt x="3507" y="2181"/>
                    <a:pt x="3494" y="2182"/>
                    <a:pt x="3482" y="2182"/>
                  </a:cubicBezTo>
                  <a:cubicBezTo>
                    <a:pt x="3477" y="2182"/>
                    <a:pt x="3473" y="2182"/>
                    <a:pt x="3469" y="2182"/>
                  </a:cubicBezTo>
                  <a:cubicBezTo>
                    <a:pt x="3465" y="2182"/>
                    <a:pt x="3463" y="2181"/>
                    <a:pt x="3459" y="2181"/>
                  </a:cubicBezTo>
                  <a:cubicBezTo>
                    <a:pt x="3457" y="2180"/>
                    <a:pt x="3454" y="2181"/>
                    <a:pt x="3450" y="2176"/>
                  </a:cubicBezTo>
                  <a:cubicBezTo>
                    <a:pt x="3443" y="2171"/>
                    <a:pt x="3439" y="2167"/>
                    <a:pt x="3434" y="2165"/>
                  </a:cubicBezTo>
                  <a:cubicBezTo>
                    <a:pt x="3426" y="2159"/>
                    <a:pt x="3421" y="2154"/>
                    <a:pt x="3415" y="2150"/>
                  </a:cubicBezTo>
                  <a:lnTo>
                    <a:pt x="3411" y="2147"/>
                  </a:lnTo>
                  <a:cubicBezTo>
                    <a:pt x="3415" y="2147"/>
                    <a:pt x="3399" y="2143"/>
                    <a:pt x="3391" y="2142"/>
                  </a:cubicBezTo>
                  <a:lnTo>
                    <a:pt x="3362" y="2133"/>
                  </a:lnTo>
                  <a:cubicBezTo>
                    <a:pt x="3323" y="2123"/>
                    <a:pt x="3285" y="2112"/>
                    <a:pt x="3248" y="2102"/>
                  </a:cubicBezTo>
                  <a:cubicBezTo>
                    <a:pt x="3097" y="2061"/>
                    <a:pt x="2956" y="2024"/>
                    <a:pt x="2824" y="1987"/>
                  </a:cubicBezTo>
                  <a:cubicBezTo>
                    <a:pt x="2560" y="1916"/>
                    <a:pt x="2331" y="1855"/>
                    <a:pt x="2132" y="1806"/>
                  </a:cubicBezTo>
                  <a:cubicBezTo>
                    <a:pt x="1881" y="1745"/>
                    <a:pt x="1677" y="1698"/>
                    <a:pt x="1513" y="1672"/>
                  </a:cubicBezTo>
                  <a:cubicBezTo>
                    <a:pt x="1500" y="1434"/>
                    <a:pt x="1311" y="1157"/>
                    <a:pt x="1271" y="921"/>
                  </a:cubicBezTo>
                  <a:cubicBezTo>
                    <a:pt x="1194" y="475"/>
                    <a:pt x="1137" y="115"/>
                    <a:pt x="1005" y="101"/>
                  </a:cubicBezTo>
                  <a:cubicBezTo>
                    <a:pt x="920" y="91"/>
                    <a:pt x="859" y="86"/>
                    <a:pt x="815" y="86"/>
                  </a:cubicBezTo>
                  <a:cubicBezTo>
                    <a:pt x="685" y="86"/>
                    <a:pt x="708" y="125"/>
                    <a:pt x="696" y="163"/>
                  </a:cubicBezTo>
                  <a:cubicBezTo>
                    <a:pt x="651" y="110"/>
                    <a:pt x="564" y="63"/>
                    <a:pt x="415" y="45"/>
                  </a:cubicBezTo>
                  <a:cubicBezTo>
                    <a:pt x="414" y="45"/>
                    <a:pt x="412" y="45"/>
                    <a:pt x="411" y="45"/>
                  </a:cubicBezTo>
                  <a:cubicBezTo>
                    <a:pt x="309" y="45"/>
                    <a:pt x="687" y="551"/>
                    <a:pt x="667" y="704"/>
                  </a:cubicBezTo>
                  <a:cubicBezTo>
                    <a:pt x="627" y="1058"/>
                    <a:pt x="284" y="1302"/>
                    <a:pt x="229" y="1521"/>
                  </a:cubicBezTo>
                  <a:cubicBezTo>
                    <a:pt x="24" y="2315"/>
                    <a:pt x="0" y="2359"/>
                    <a:pt x="725" y="2445"/>
                  </a:cubicBezTo>
                  <a:cubicBezTo>
                    <a:pt x="754" y="2449"/>
                    <a:pt x="782" y="2450"/>
                    <a:pt x="809" y="2450"/>
                  </a:cubicBezTo>
                  <a:cubicBezTo>
                    <a:pt x="923" y="2573"/>
                    <a:pt x="1111" y="2698"/>
                    <a:pt x="1356" y="2822"/>
                  </a:cubicBezTo>
                  <a:cubicBezTo>
                    <a:pt x="1584" y="2937"/>
                    <a:pt x="1859" y="3050"/>
                    <a:pt x="2170" y="3154"/>
                  </a:cubicBezTo>
                  <a:cubicBezTo>
                    <a:pt x="2326" y="3207"/>
                    <a:pt x="2490" y="3257"/>
                    <a:pt x="2661" y="3305"/>
                  </a:cubicBezTo>
                  <a:cubicBezTo>
                    <a:pt x="2745" y="3330"/>
                    <a:pt x="2833" y="3353"/>
                    <a:pt x="2921" y="3375"/>
                  </a:cubicBezTo>
                  <a:cubicBezTo>
                    <a:pt x="2965" y="3386"/>
                    <a:pt x="3010" y="3399"/>
                    <a:pt x="3055" y="3410"/>
                  </a:cubicBezTo>
                  <a:lnTo>
                    <a:pt x="3274" y="3461"/>
                  </a:lnTo>
                  <a:cubicBezTo>
                    <a:pt x="3379" y="3487"/>
                    <a:pt x="3488" y="3512"/>
                    <a:pt x="3594" y="3534"/>
                  </a:cubicBezTo>
                  <a:cubicBezTo>
                    <a:pt x="3694" y="3540"/>
                    <a:pt x="3795" y="3544"/>
                    <a:pt x="3893" y="3547"/>
                  </a:cubicBezTo>
                  <a:lnTo>
                    <a:pt x="3967" y="3550"/>
                  </a:lnTo>
                  <a:lnTo>
                    <a:pt x="4005" y="3551"/>
                  </a:lnTo>
                  <a:lnTo>
                    <a:pt x="4033" y="3551"/>
                  </a:lnTo>
                  <a:cubicBezTo>
                    <a:pt x="4036" y="3551"/>
                    <a:pt x="4037" y="3547"/>
                    <a:pt x="4039" y="3545"/>
                  </a:cubicBezTo>
                  <a:cubicBezTo>
                    <a:pt x="4074" y="3503"/>
                    <a:pt x="4107" y="3461"/>
                    <a:pt x="4140" y="3418"/>
                  </a:cubicBezTo>
                  <a:lnTo>
                    <a:pt x="4237" y="3294"/>
                  </a:lnTo>
                  <a:lnTo>
                    <a:pt x="4285" y="3232"/>
                  </a:lnTo>
                  <a:cubicBezTo>
                    <a:pt x="4300" y="3211"/>
                    <a:pt x="4316" y="3187"/>
                    <a:pt x="4329" y="3166"/>
                  </a:cubicBezTo>
                  <a:cubicBezTo>
                    <a:pt x="4448" y="2991"/>
                    <a:pt x="4541" y="2790"/>
                    <a:pt x="4597" y="2580"/>
                  </a:cubicBezTo>
                  <a:cubicBezTo>
                    <a:pt x="4603" y="2556"/>
                    <a:pt x="4611" y="2529"/>
                    <a:pt x="4617" y="2503"/>
                  </a:cubicBezTo>
                  <a:cubicBezTo>
                    <a:pt x="4624" y="2476"/>
                    <a:pt x="4628" y="2450"/>
                    <a:pt x="4632" y="2429"/>
                  </a:cubicBezTo>
                  <a:lnTo>
                    <a:pt x="4641" y="2370"/>
                  </a:lnTo>
                  <a:lnTo>
                    <a:pt x="4649" y="2311"/>
                  </a:lnTo>
                  <a:cubicBezTo>
                    <a:pt x="4656" y="2233"/>
                    <a:pt x="4659" y="2155"/>
                    <a:pt x="4659" y="2079"/>
                  </a:cubicBezTo>
                  <a:cubicBezTo>
                    <a:pt x="4650" y="1463"/>
                    <a:pt x="4378" y="896"/>
                    <a:pt x="3966" y="527"/>
                  </a:cubicBezTo>
                  <a:cubicBezTo>
                    <a:pt x="3878" y="450"/>
                    <a:pt x="3790" y="384"/>
                    <a:pt x="3698" y="327"/>
                  </a:cubicBezTo>
                  <a:cubicBezTo>
                    <a:pt x="3604" y="269"/>
                    <a:pt x="3510" y="221"/>
                    <a:pt x="3414" y="182"/>
                  </a:cubicBezTo>
                  <a:cubicBezTo>
                    <a:pt x="3319" y="141"/>
                    <a:pt x="3223" y="110"/>
                    <a:pt x="3131" y="86"/>
                  </a:cubicBezTo>
                  <a:cubicBezTo>
                    <a:pt x="3038" y="61"/>
                    <a:pt x="2947" y="43"/>
                    <a:pt x="2858" y="31"/>
                  </a:cubicBezTo>
                  <a:cubicBezTo>
                    <a:pt x="2702" y="9"/>
                    <a:pt x="2555" y="0"/>
                    <a:pt x="2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9"/>
            <p:cNvSpPr/>
            <p:nvPr/>
          </p:nvSpPr>
          <p:spPr>
            <a:xfrm>
              <a:off x="5033200" y="4600600"/>
              <a:ext cx="103750" cy="88200"/>
            </a:xfrm>
            <a:custGeom>
              <a:avLst/>
              <a:gdLst/>
              <a:ahLst/>
              <a:cxnLst/>
              <a:rect l="l" t="t" r="r" b="b"/>
              <a:pathLst>
                <a:path w="4150" h="3528" extrusionOk="0">
                  <a:moveTo>
                    <a:pt x="1363" y="415"/>
                  </a:moveTo>
                  <a:lnTo>
                    <a:pt x="1363" y="415"/>
                  </a:lnTo>
                  <a:cubicBezTo>
                    <a:pt x="1418" y="423"/>
                    <a:pt x="1479" y="425"/>
                    <a:pt x="1542" y="434"/>
                  </a:cubicBezTo>
                  <a:cubicBezTo>
                    <a:pt x="1482" y="442"/>
                    <a:pt x="1424" y="455"/>
                    <a:pt x="1373" y="469"/>
                  </a:cubicBezTo>
                  <a:cubicBezTo>
                    <a:pt x="1371" y="462"/>
                    <a:pt x="1370" y="453"/>
                    <a:pt x="1369" y="446"/>
                  </a:cubicBezTo>
                  <a:cubicBezTo>
                    <a:pt x="1366" y="436"/>
                    <a:pt x="1365" y="425"/>
                    <a:pt x="1363" y="415"/>
                  </a:cubicBezTo>
                  <a:close/>
                  <a:moveTo>
                    <a:pt x="3470" y="564"/>
                  </a:moveTo>
                  <a:cubicBezTo>
                    <a:pt x="3477" y="623"/>
                    <a:pt x="3481" y="683"/>
                    <a:pt x="3479" y="732"/>
                  </a:cubicBezTo>
                  <a:cubicBezTo>
                    <a:pt x="3476" y="796"/>
                    <a:pt x="3471" y="859"/>
                    <a:pt x="3466" y="920"/>
                  </a:cubicBezTo>
                  <a:cubicBezTo>
                    <a:pt x="3463" y="971"/>
                    <a:pt x="3458" y="1021"/>
                    <a:pt x="3455" y="1071"/>
                  </a:cubicBezTo>
                  <a:cubicBezTo>
                    <a:pt x="3452" y="1123"/>
                    <a:pt x="3447" y="1175"/>
                    <a:pt x="3442" y="1225"/>
                  </a:cubicBezTo>
                  <a:cubicBezTo>
                    <a:pt x="3423" y="1430"/>
                    <a:pt x="3401" y="1629"/>
                    <a:pt x="3378" y="1823"/>
                  </a:cubicBezTo>
                  <a:cubicBezTo>
                    <a:pt x="3366" y="1919"/>
                    <a:pt x="3352" y="2015"/>
                    <a:pt x="3339" y="2107"/>
                  </a:cubicBezTo>
                  <a:cubicBezTo>
                    <a:pt x="3336" y="2131"/>
                    <a:pt x="3332" y="2155"/>
                    <a:pt x="3329" y="2177"/>
                  </a:cubicBezTo>
                  <a:lnTo>
                    <a:pt x="3324" y="2213"/>
                  </a:lnTo>
                  <a:lnTo>
                    <a:pt x="3321" y="2230"/>
                  </a:lnTo>
                  <a:lnTo>
                    <a:pt x="3320" y="2238"/>
                  </a:lnTo>
                  <a:cubicBezTo>
                    <a:pt x="3320" y="2240"/>
                    <a:pt x="3319" y="2240"/>
                    <a:pt x="3319" y="2242"/>
                  </a:cubicBezTo>
                  <a:cubicBezTo>
                    <a:pt x="3313" y="2262"/>
                    <a:pt x="3308" y="2282"/>
                    <a:pt x="3302" y="2300"/>
                  </a:cubicBezTo>
                  <a:cubicBezTo>
                    <a:pt x="3278" y="2373"/>
                    <a:pt x="3254" y="2426"/>
                    <a:pt x="3232" y="2462"/>
                  </a:cubicBezTo>
                  <a:cubicBezTo>
                    <a:pt x="3158" y="2439"/>
                    <a:pt x="3101" y="2417"/>
                    <a:pt x="3058" y="2396"/>
                  </a:cubicBezTo>
                  <a:cubicBezTo>
                    <a:pt x="3047" y="2391"/>
                    <a:pt x="3038" y="2385"/>
                    <a:pt x="3029" y="2381"/>
                  </a:cubicBezTo>
                  <a:lnTo>
                    <a:pt x="3015" y="2375"/>
                  </a:lnTo>
                  <a:lnTo>
                    <a:pt x="3009" y="2370"/>
                  </a:lnTo>
                  <a:cubicBezTo>
                    <a:pt x="3012" y="2370"/>
                    <a:pt x="3003" y="2369"/>
                    <a:pt x="2999" y="2368"/>
                  </a:cubicBezTo>
                  <a:lnTo>
                    <a:pt x="2986" y="2365"/>
                  </a:lnTo>
                  <a:cubicBezTo>
                    <a:pt x="2912" y="2353"/>
                    <a:pt x="2840" y="2343"/>
                    <a:pt x="2768" y="2331"/>
                  </a:cubicBezTo>
                  <a:cubicBezTo>
                    <a:pt x="2482" y="2287"/>
                    <a:pt x="2213" y="2251"/>
                    <a:pt x="1961" y="2234"/>
                  </a:cubicBezTo>
                  <a:cubicBezTo>
                    <a:pt x="1844" y="2225"/>
                    <a:pt x="1730" y="2218"/>
                    <a:pt x="1620" y="2209"/>
                  </a:cubicBezTo>
                  <a:cubicBezTo>
                    <a:pt x="1564" y="2206"/>
                    <a:pt x="1510" y="2202"/>
                    <a:pt x="1456" y="2198"/>
                  </a:cubicBezTo>
                  <a:cubicBezTo>
                    <a:pt x="1430" y="2196"/>
                    <a:pt x="1407" y="2193"/>
                    <a:pt x="1382" y="2192"/>
                  </a:cubicBezTo>
                  <a:lnTo>
                    <a:pt x="1379" y="2190"/>
                  </a:lnTo>
                  <a:cubicBezTo>
                    <a:pt x="1368" y="2182"/>
                    <a:pt x="1364" y="2177"/>
                    <a:pt x="1364" y="2174"/>
                  </a:cubicBezTo>
                  <a:cubicBezTo>
                    <a:pt x="1368" y="2164"/>
                    <a:pt x="1371" y="2159"/>
                    <a:pt x="1375" y="2156"/>
                  </a:cubicBezTo>
                  <a:cubicBezTo>
                    <a:pt x="1377" y="2155"/>
                    <a:pt x="1377" y="2155"/>
                    <a:pt x="1379" y="2155"/>
                  </a:cubicBezTo>
                  <a:lnTo>
                    <a:pt x="1380" y="2155"/>
                  </a:lnTo>
                  <a:lnTo>
                    <a:pt x="1380" y="2152"/>
                  </a:lnTo>
                  <a:cubicBezTo>
                    <a:pt x="1384" y="2084"/>
                    <a:pt x="1386" y="2018"/>
                    <a:pt x="1390" y="1955"/>
                  </a:cubicBezTo>
                  <a:cubicBezTo>
                    <a:pt x="1402" y="1699"/>
                    <a:pt x="1412" y="1478"/>
                    <a:pt x="1414" y="1285"/>
                  </a:cubicBezTo>
                  <a:cubicBezTo>
                    <a:pt x="1418" y="1059"/>
                    <a:pt x="1416" y="874"/>
                    <a:pt x="1404" y="720"/>
                  </a:cubicBezTo>
                  <a:cubicBezTo>
                    <a:pt x="1581" y="716"/>
                    <a:pt x="1826" y="700"/>
                    <a:pt x="2099" y="682"/>
                  </a:cubicBezTo>
                  <a:cubicBezTo>
                    <a:pt x="2371" y="662"/>
                    <a:pt x="2673" y="640"/>
                    <a:pt x="2962" y="622"/>
                  </a:cubicBezTo>
                  <a:cubicBezTo>
                    <a:pt x="2999" y="618"/>
                    <a:pt x="3035" y="617"/>
                    <a:pt x="3070" y="614"/>
                  </a:cubicBezTo>
                  <a:lnTo>
                    <a:pt x="3096" y="613"/>
                  </a:lnTo>
                  <a:cubicBezTo>
                    <a:pt x="3102" y="612"/>
                    <a:pt x="3105" y="612"/>
                    <a:pt x="3110" y="610"/>
                  </a:cubicBezTo>
                  <a:lnTo>
                    <a:pt x="3136" y="605"/>
                  </a:lnTo>
                  <a:cubicBezTo>
                    <a:pt x="3169" y="598"/>
                    <a:pt x="3206" y="592"/>
                    <a:pt x="3244" y="586"/>
                  </a:cubicBezTo>
                  <a:cubicBezTo>
                    <a:pt x="3317" y="575"/>
                    <a:pt x="3397" y="568"/>
                    <a:pt x="3470" y="564"/>
                  </a:cubicBezTo>
                  <a:close/>
                  <a:moveTo>
                    <a:pt x="2511" y="0"/>
                  </a:moveTo>
                  <a:cubicBezTo>
                    <a:pt x="2273" y="0"/>
                    <a:pt x="2058" y="2"/>
                    <a:pt x="1873" y="6"/>
                  </a:cubicBezTo>
                  <a:cubicBezTo>
                    <a:pt x="1482" y="15"/>
                    <a:pt x="1220" y="34"/>
                    <a:pt x="1134" y="71"/>
                  </a:cubicBezTo>
                  <a:cubicBezTo>
                    <a:pt x="1047" y="29"/>
                    <a:pt x="936" y="17"/>
                    <a:pt x="800" y="12"/>
                  </a:cubicBezTo>
                  <a:cubicBezTo>
                    <a:pt x="798" y="12"/>
                    <a:pt x="796" y="12"/>
                    <a:pt x="794" y="12"/>
                  </a:cubicBezTo>
                  <a:cubicBezTo>
                    <a:pt x="614" y="12"/>
                    <a:pt x="453" y="306"/>
                    <a:pt x="322" y="795"/>
                  </a:cubicBezTo>
                  <a:cubicBezTo>
                    <a:pt x="256" y="1042"/>
                    <a:pt x="197" y="1339"/>
                    <a:pt x="147" y="1674"/>
                  </a:cubicBezTo>
                  <a:cubicBezTo>
                    <a:pt x="135" y="1757"/>
                    <a:pt x="123" y="1844"/>
                    <a:pt x="111" y="1932"/>
                  </a:cubicBezTo>
                  <a:cubicBezTo>
                    <a:pt x="106" y="1976"/>
                    <a:pt x="100" y="2020"/>
                    <a:pt x="94" y="2066"/>
                  </a:cubicBezTo>
                  <a:lnTo>
                    <a:pt x="91" y="2100"/>
                  </a:lnTo>
                  <a:lnTo>
                    <a:pt x="88" y="2107"/>
                  </a:lnTo>
                  <a:lnTo>
                    <a:pt x="87" y="2122"/>
                  </a:lnTo>
                  <a:lnTo>
                    <a:pt x="85" y="2155"/>
                  </a:lnTo>
                  <a:cubicBezTo>
                    <a:pt x="82" y="2199"/>
                    <a:pt x="78" y="2244"/>
                    <a:pt x="75" y="2288"/>
                  </a:cubicBezTo>
                  <a:cubicBezTo>
                    <a:pt x="48" y="2647"/>
                    <a:pt x="23" y="3030"/>
                    <a:pt x="0" y="3432"/>
                  </a:cubicBezTo>
                  <a:cubicBezTo>
                    <a:pt x="285" y="3450"/>
                    <a:pt x="582" y="3468"/>
                    <a:pt x="887" y="3484"/>
                  </a:cubicBezTo>
                  <a:cubicBezTo>
                    <a:pt x="1112" y="3495"/>
                    <a:pt x="1340" y="3507"/>
                    <a:pt x="1573" y="3519"/>
                  </a:cubicBezTo>
                  <a:cubicBezTo>
                    <a:pt x="1708" y="3525"/>
                    <a:pt x="1845" y="3528"/>
                    <a:pt x="1983" y="3528"/>
                  </a:cubicBezTo>
                  <a:cubicBezTo>
                    <a:pt x="2184" y="3528"/>
                    <a:pt x="2387" y="3522"/>
                    <a:pt x="2591" y="3512"/>
                  </a:cubicBezTo>
                  <a:cubicBezTo>
                    <a:pt x="2680" y="3508"/>
                    <a:pt x="2765" y="3503"/>
                    <a:pt x="2853" y="3498"/>
                  </a:cubicBezTo>
                  <a:lnTo>
                    <a:pt x="2918" y="3495"/>
                  </a:lnTo>
                  <a:lnTo>
                    <a:pt x="2950" y="3493"/>
                  </a:lnTo>
                  <a:lnTo>
                    <a:pt x="3004" y="3493"/>
                  </a:lnTo>
                  <a:lnTo>
                    <a:pt x="3245" y="3490"/>
                  </a:lnTo>
                  <a:cubicBezTo>
                    <a:pt x="3562" y="3484"/>
                    <a:pt x="3864" y="3476"/>
                    <a:pt x="4149" y="3468"/>
                  </a:cubicBezTo>
                  <a:cubicBezTo>
                    <a:pt x="4144" y="3216"/>
                    <a:pt x="4138" y="2963"/>
                    <a:pt x="4133" y="2712"/>
                  </a:cubicBezTo>
                  <a:cubicBezTo>
                    <a:pt x="4131" y="2594"/>
                    <a:pt x="4128" y="2477"/>
                    <a:pt x="4125" y="2359"/>
                  </a:cubicBezTo>
                  <a:lnTo>
                    <a:pt x="4122" y="2276"/>
                  </a:lnTo>
                  <a:lnTo>
                    <a:pt x="4119" y="2223"/>
                  </a:lnTo>
                  <a:cubicBezTo>
                    <a:pt x="4116" y="2188"/>
                    <a:pt x="4115" y="2155"/>
                    <a:pt x="4112" y="2120"/>
                  </a:cubicBezTo>
                  <a:cubicBezTo>
                    <a:pt x="4094" y="1844"/>
                    <a:pt x="4081" y="1572"/>
                    <a:pt x="4076" y="1307"/>
                  </a:cubicBezTo>
                  <a:cubicBezTo>
                    <a:pt x="4074" y="1220"/>
                    <a:pt x="4073" y="1134"/>
                    <a:pt x="4072" y="1048"/>
                  </a:cubicBezTo>
                  <a:cubicBezTo>
                    <a:pt x="4072" y="1027"/>
                    <a:pt x="4071" y="1005"/>
                    <a:pt x="4071" y="984"/>
                  </a:cubicBezTo>
                  <a:lnTo>
                    <a:pt x="4071" y="949"/>
                  </a:lnTo>
                  <a:lnTo>
                    <a:pt x="4071" y="902"/>
                  </a:lnTo>
                  <a:lnTo>
                    <a:pt x="4071" y="718"/>
                  </a:lnTo>
                  <a:lnTo>
                    <a:pt x="4071" y="33"/>
                  </a:lnTo>
                  <a:cubicBezTo>
                    <a:pt x="3796" y="23"/>
                    <a:pt x="3528" y="16"/>
                    <a:pt x="3275" y="7"/>
                  </a:cubicBezTo>
                  <a:cubicBezTo>
                    <a:pt x="3244" y="6"/>
                    <a:pt x="3213" y="6"/>
                    <a:pt x="3183" y="5"/>
                  </a:cubicBezTo>
                  <a:lnTo>
                    <a:pt x="3140" y="4"/>
                  </a:lnTo>
                  <a:lnTo>
                    <a:pt x="3106" y="4"/>
                  </a:lnTo>
                  <a:cubicBezTo>
                    <a:pt x="3062" y="4"/>
                    <a:pt x="3019" y="2"/>
                    <a:pt x="2976" y="2"/>
                  </a:cubicBezTo>
                  <a:cubicBezTo>
                    <a:pt x="2890" y="2"/>
                    <a:pt x="2807" y="1"/>
                    <a:pt x="2725" y="1"/>
                  </a:cubicBezTo>
                  <a:cubicBezTo>
                    <a:pt x="2652" y="0"/>
                    <a:pt x="2581" y="0"/>
                    <a:pt x="2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9"/>
            <p:cNvSpPr/>
            <p:nvPr/>
          </p:nvSpPr>
          <p:spPr>
            <a:xfrm>
              <a:off x="5151400" y="4616300"/>
              <a:ext cx="101100" cy="85450"/>
            </a:xfrm>
            <a:custGeom>
              <a:avLst/>
              <a:gdLst/>
              <a:ahLst/>
              <a:cxnLst/>
              <a:rect l="l" t="t" r="r" b="b"/>
              <a:pathLst>
                <a:path w="4044" h="3418" extrusionOk="0">
                  <a:moveTo>
                    <a:pt x="913" y="436"/>
                  </a:moveTo>
                  <a:lnTo>
                    <a:pt x="913" y="436"/>
                  </a:lnTo>
                  <a:cubicBezTo>
                    <a:pt x="980" y="451"/>
                    <a:pt x="1058" y="451"/>
                    <a:pt x="1141" y="461"/>
                  </a:cubicBezTo>
                  <a:cubicBezTo>
                    <a:pt x="1077" y="473"/>
                    <a:pt x="1017" y="488"/>
                    <a:pt x="965" y="509"/>
                  </a:cubicBezTo>
                  <a:cubicBezTo>
                    <a:pt x="949" y="486"/>
                    <a:pt x="932" y="462"/>
                    <a:pt x="913" y="436"/>
                  </a:cubicBezTo>
                  <a:close/>
                  <a:moveTo>
                    <a:pt x="3142" y="563"/>
                  </a:moveTo>
                  <a:cubicBezTo>
                    <a:pt x="3157" y="563"/>
                    <a:pt x="3171" y="563"/>
                    <a:pt x="3184" y="564"/>
                  </a:cubicBezTo>
                  <a:cubicBezTo>
                    <a:pt x="3201" y="565"/>
                    <a:pt x="3221" y="566"/>
                    <a:pt x="3233" y="568"/>
                  </a:cubicBezTo>
                  <a:cubicBezTo>
                    <a:pt x="3230" y="677"/>
                    <a:pt x="3222" y="785"/>
                    <a:pt x="3212" y="883"/>
                  </a:cubicBezTo>
                  <a:lnTo>
                    <a:pt x="3209" y="920"/>
                  </a:lnTo>
                  <a:lnTo>
                    <a:pt x="3206" y="937"/>
                  </a:lnTo>
                  <a:cubicBezTo>
                    <a:pt x="3206" y="939"/>
                    <a:pt x="3205" y="945"/>
                    <a:pt x="3205" y="951"/>
                  </a:cubicBezTo>
                  <a:lnTo>
                    <a:pt x="3204" y="967"/>
                  </a:lnTo>
                  <a:cubicBezTo>
                    <a:pt x="3199" y="1010"/>
                    <a:pt x="3196" y="1053"/>
                    <a:pt x="3193" y="1095"/>
                  </a:cubicBezTo>
                  <a:cubicBezTo>
                    <a:pt x="3185" y="1178"/>
                    <a:pt x="3178" y="1262"/>
                    <a:pt x="3168" y="1345"/>
                  </a:cubicBezTo>
                  <a:cubicBezTo>
                    <a:pt x="3151" y="1510"/>
                    <a:pt x="3132" y="1670"/>
                    <a:pt x="3112" y="1826"/>
                  </a:cubicBezTo>
                  <a:cubicBezTo>
                    <a:pt x="3101" y="1904"/>
                    <a:pt x="3091" y="1981"/>
                    <a:pt x="3081" y="2057"/>
                  </a:cubicBezTo>
                  <a:lnTo>
                    <a:pt x="3077" y="2085"/>
                  </a:lnTo>
                  <a:cubicBezTo>
                    <a:pt x="3076" y="2092"/>
                    <a:pt x="3076" y="2091"/>
                    <a:pt x="3076" y="2094"/>
                  </a:cubicBezTo>
                  <a:lnTo>
                    <a:pt x="3075" y="2099"/>
                  </a:lnTo>
                  <a:lnTo>
                    <a:pt x="3066" y="2118"/>
                  </a:lnTo>
                  <a:cubicBezTo>
                    <a:pt x="3061" y="2132"/>
                    <a:pt x="3055" y="2144"/>
                    <a:pt x="3051" y="2155"/>
                  </a:cubicBezTo>
                  <a:cubicBezTo>
                    <a:pt x="3032" y="2199"/>
                    <a:pt x="3011" y="2229"/>
                    <a:pt x="2991" y="2247"/>
                  </a:cubicBezTo>
                  <a:cubicBezTo>
                    <a:pt x="2990" y="2249"/>
                    <a:pt x="2989" y="2251"/>
                    <a:pt x="2987" y="2251"/>
                  </a:cubicBezTo>
                  <a:lnTo>
                    <a:pt x="2978" y="2247"/>
                  </a:lnTo>
                  <a:lnTo>
                    <a:pt x="2959" y="2241"/>
                  </a:lnTo>
                  <a:cubicBezTo>
                    <a:pt x="2947" y="2237"/>
                    <a:pt x="2936" y="2233"/>
                    <a:pt x="2925" y="2229"/>
                  </a:cubicBezTo>
                  <a:cubicBezTo>
                    <a:pt x="2904" y="2220"/>
                    <a:pt x="2887" y="2213"/>
                    <a:pt x="2872" y="2204"/>
                  </a:cubicBezTo>
                  <a:cubicBezTo>
                    <a:pt x="2857" y="2197"/>
                    <a:pt x="2845" y="2190"/>
                    <a:pt x="2834" y="2183"/>
                  </a:cubicBezTo>
                  <a:cubicBezTo>
                    <a:pt x="2829" y="2181"/>
                    <a:pt x="2824" y="2176"/>
                    <a:pt x="2820" y="2174"/>
                  </a:cubicBezTo>
                  <a:cubicBezTo>
                    <a:pt x="2822" y="2174"/>
                    <a:pt x="2817" y="2172"/>
                    <a:pt x="2812" y="2172"/>
                  </a:cubicBezTo>
                  <a:lnTo>
                    <a:pt x="2802" y="2171"/>
                  </a:lnTo>
                  <a:lnTo>
                    <a:pt x="2780" y="2169"/>
                  </a:lnTo>
                  <a:cubicBezTo>
                    <a:pt x="2765" y="2167"/>
                    <a:pt x="2752" y="2166"/>
                    <a:pt x="2737" y="2165"/>
                  </a:cubicBezTo>
                  <a:cubicBezTo>
                    <a:pt x="2630" y="2151"/>
                    <a:pt x="2525" y="2139"/>
                    <a:pt x="2423" y="2127"/>
                  </a:cubicBezTo>
                  <a:cubicBezTo>
                    <a:pt x="2242" y="2104"/>
                    <a:pt x="2082" y="2070"/>
                    <a:pt x="1947" y="2026"/>
                  </a:cubicBezTo>
                  <a:cubicBezTo>
                    <a:pt x="1810" y="1982"/>
                    <a:pt x="1696" y="1928"/>
                    <a:pt x="1601" y="1870"/>
                  </a:cubicBezTo>
                  <a:cubicBezTo>
                    <a:pt x="1578" y="1854"/>
                    <a:pt x="1556" y="1839"/>
                    <a:pt x="1533" y="1825"/>
                  </a:cubicBezTo>
                  <a:cubicBezTo>
                    <a:pt x="1526" y="1821"/>
                    <a:pt x="1523" y="1818"/>
                    <a:pt x="1519" y="1816"/>
                  </a:cubicBezTo>
                  <a:lnTo>
                    <a:pt x="1508" y="1806"/>
                  </a:lnTo>
                  <a:cubicBezTo>
                    <a:pt x="1501" y="1800"/>
                    <a:pt x="1493" y="1794"/>
                    <a:pt x="1486" y="1788"/>
                  </a:cubicBezTo>
                  <a:cubicBezTo>
                    <a:pt x="1456" y="1762"/>
                    <a:pt x="1428" y="1734"/>
                    <a:pt x="1402" y="1703"/>
                  </a:cubicBezTo>
                  <a:cubicBezTo>
                    <a:pt x="1350" y="1643"/>
                    <a:pt x="1309" y="1575"/>
                    <a:pt x="1275" y="1509"/>
                  </a:cubicBezTo>
                  <a:cubicBezTo>
                    <a:pt x="1208" y="1377"/>
                    <a:pt x="1181" y="1257"/>
                    <a:pt x="1168" y="1168"/>
                  </a:cubicBezTo>
                  <a:cubicBezTo>
                    <a:pt x="1160" y="1124"/>
                    <a:pt x="1158" y="1086"/>
                    <a:pt x="1157" y="1054"/>
                  </a:cubicBezTo>
                  <a:cubicBezTo>
                    <a:pt x="1155" y="1025"/>
                    <a:pt x="1153" y="998"/>
                    <a:pt x="1152" y="973"/>
                  </a:cubicBezTo>
                  <a:cubicBezTo>
                    <a:pt x="1147" y="928"/>
                    <a:pt x="1139" y="892"/>
                    <a:pt x="1130" y="850"/>
                  </a:cubicBezTo>
                  <a:cubicBezTo>
                    <a:pt x="1127" y="839"/>
                    <a:pt x="1123" y="828"/>
                    <a:pt x="1121" y="819"/>
                  </a:cubicBezTo>
                  <a:cubicBezTo>
                    <a:pt x="1117" y="808"/>
                    <a:pt x="1114" y="797"/>
                    <a:pt x="1110" y="786"/>
                  </a:cubicBezTo>
                  <a:cubicBezTo>
                    <a:pt x="1106" y="773"/>
                    <a:pt x="1100" y="760"/>
                    <a:pt x="1095" y="746"/>
                  </a:cubicBezTo>
                  <a:cubicBezTo>
                    <a:pt x="1289" y="735"/>
                    <a:pt x="1556" y="709"/>
                    <a:pt x="1841" y="681"/>
                  </a:cubicBezTo>
                  <a:cubicBezTo>
                    <a:pt x="2133" y="652"/>
                    <a:pt x="2443" y="622"/>
                    <a:pt x="2723" y="601"/>
                  </a:cubicBezTo>
                  <a:cubicBezTo>
                    <a:pt x="2759" y="597"/>
                    <a:pt x="2793" y="595"/>
                    <a:pt x="2828" y="593"/>
                  </a:cubicBezTo>
                  <a:lnTo>
                    <a:pt x="2852" y="592"/>
                  </a:lnTo>
                  <a:cubicBezTo>
                    <a:pt x="2858" y="592"/>
                    <a:pt x="2858" y="591"/>
                    <a:pt x="2861" y="591"/>
                  </a:cubicBezTo>
                  <a:lnTo>
                    <a:pt x="2867" y="590"/>
                  </a:lnTo>
                  <a:cubicBezTo>
                    <a:pt x="2877" y="588"/>
                    <a:pt x="2884" y="587"/>
                    <a:pt x="2894" y="585"/>
                  </a:cubicBezTo>
                  <a:cubicBezTo>
                    <a:pt x="2930" y="580"/>
                    <a:pt x="2965" y="575"/>
                    <a:pt x="3000" y="570"/>
                  </a:cubicBezTo>
                  <a:cubicBezTo>
                    <a:pt x="3052" y="566"/>
                    <a:pt x="3100" y="563"/>
                    <a:pt x="3142" y="563"/>
                  </a:cubicBezTo>
                  <a:close/>
                  <a:moveTo>
                    <a:pt x="2830" y="0"/>
                  </a:moveTo>
                  <a:cubicBezTo>
                    <a:pt x="2783" y="0"/>
                    <a:pt x="2739" y="0"/>
                    <a:pt x="2695" y="1"/>
                  </a:cubicBezTo>
                  <a:cubicBezTo>
                    <a:pt x="2606" y="2"/>
                    <a:pt x="2520" y="2"/>
                    <a:pt x="2438" y="4"/>
                  </a:cubicBezTo>
                  <a:cubicBezTo>
                    <a:pt x="2101" y="6"/>
                    <a:pt x="1804" y="12"/>
                    <a:pt x="1553" y="22"/>
                  </a:cubicBezTo>
                  <a:cubicBezTo>
                    <a:pt x="1054" y="39"/>
                    <a:pt x="751" y="72"/>
                    <a:pt x="747" y="131"/>
                  </a:cubicBezTo>
                  <a:cubicBezTo>
                    <a:pt x="741" y="201"/>
                    <a:pt x="747" y="255"/>
                    <a:pt x="759" y="297"/>
                  </a:cubicBezTo>
                  <a:cubicBezTo>
                    <a:pt x="741" y="292"/>
                    <a:pt x="723" y="290"/>
                    <a:pt x="703" y="289"/>
                  </a:cubicBezTo>
                  <a:cubicBezTo>
                    <a:pt x="665" y="291"/>
                    <a:pt x="626" y="298"/>
                    <a:pt x="580" y="312"/>
                  </a:cubicBezTo>
                  <a:cubicBezTo>
                    <a:pt x="537" y="327"/>
                    <a:pt x="488" y="349"/>
                    <a:pt x="439" y="382"/>
                  </a:cubicBezTo>
                  <a:cubicBezTo>
                    <a:pt x="342" y="450"/>
                    <a:pt x="236" y="560"/>
                    <a:pt x="156" y="710"/>
                  </a:cubicBezTo>
                  <a:cubicBezTo>
                    <a:pt x="117" y="785"/>
                    <a:pt x="83" y="870"/>
                    <a:pt x="57" y="963"/>
                  </a:cubicBezTo>
                  <a:cubicBezTo>
                    <a:pt x="32" y="1054"/>
                    <a:pt x="14" y="1155"/>
                    <a:pt x="7" y="1258"/>
                  </a:cubicBezTo>
                  <a:cubicBezTo>
                    <a:pt x="0" y="1361"/>
                    <a:pt x="3" y="1470"/>
                    <a:pt x="16" y="1581"/>
                  </a:cubicBezTo>
                  <a:cubicBezTo>
                    <a:pt x="30" y="1693"/>
                    <a:pt x="56" y="1807"/>
                    <a:pt x="91" y="1921"/>
                  </a:cubicBezTo>
                  <a:cubicBezTo>
                    <a:pt x="164" y="2151"/>
                    <a:pt x="284" y="2386"/>
                    <a:pt x="470" y="2603"/>
                  </a:cubicBezTo>
                  <a:cubicBezTo>
                    <a:pt x="562" y="2712"/>
                    <a:pt x="670" y="2816"/>
                    <a:pt x="798" y="2908"/>
                  </a:cubicBezTo>
                  <a:cubicBezTo>
                    <a:pt x="857" y="2950"/>
                    <a:pt x="915" y="2986"/>
                    <a:pt x="976" y="3025"/>
                  </a:cubicBezTo>
                  <a:cubicBezTo>
                    <a:pt x="1037" y="3058"/>
                    <a:pt x="1099" y="3095"/>
                    <a:pt x="1162" y="3126"/>
                  </a:cubicBezTo>
                  <a:cubicBezTo>
                    <a:pt x="1417" y="3251"/>
                    <a:pt x="1692" y="3330"/>
                    <a:pt x="1965" y="3375"/>
                  </a:cubicBezTo>
                  <a:lnTo>
                    <a:pt x="2025" y="3385"/>
                  </a:lnTo>
                  <a:cubicBezTo>
                    <a:pt x="2045" y="3388"/>
                    <a:pt x="2065" y="3390"/>
                    <a:pt x="2084" y="3394"/>
                  </a:cubicBezTo>
                  <a:cubicBezTo>
                    <a:pt x="2125" y="3397"/>
                    <a:pt x="2164" y="3401"/>
                    <a:pt x="2204" y="3406"/>
                  </a:cubicBezTo>
                  <a:cubicBezTo>
                    <a:pt x="2243" y="3410"/>
                    <a:pt x="2283" y="3412"/>
                    <a:pt x="2322" y="3413"/>
                  </a:cubicBezTo>
                  <a:lnTo>
                    <a:pt x="2381" y="3416"/>
                  </a:lnTo>
                  <a:lnTo>
                    <a:pt x="2439" y="3417"/>
                  </a:lnTo>
                  <a:lnTo>
                    <a:pt x="2556" y="3417"/>
                  </a:lnTo>
                  <a:cubicBezTo>
                    <a:pt x="2594" y="3416"/>
                    <a:pt x="2632" y="3415"/>
                    <a:pt x="2671" y="3413"/>
                  </a:cubicBezTo>
                  <a:cubicBezTo>
                    <a:pt x="2710" y="3412"/>
                    <a:pt x="2748" y="3410"/>
                    <a:pt x="2786" y="3406"/>
                  </a:cubicBezTo>
                  <a:lnTo>
                    <a:pt x="2814" y="3404"/>
                  </a:lnTo>
                  <a:lnTo>
                    <a:pt x="2862" y="3402"/>
                  </a:lnTo>
                  <a:cubicBezTo>
                    <a:pt x="2895" y="3401"/>
                    <a:pt x="2930" y="3399"/>
                    <a:pt x="2963" y="3396"/>
                  </a:cubicBezTo>
                  <a:cubicBezTo>
                    <a:pt x="3231" y="3379"/>
                    <a:pt x="3489" y="3348"/>
                    <a:pt x="3736" y="3321"/>
                  </a:cubicBezTo>
                  <a:lnTo>
                    <a:pt x="3920" y="3299"/>
                  </a:lnTo>
                  <a:lnTo>
                    <a:pt x="4011" y="3288"/>
                  </a:lnTo>
                  <a:lnTo>
                    <a:pt x="4034" y="3286"/>
                  </a:lnTo>
                  <a:lnTo>
                    <a:pt x="4039" y="3284"/>
                  </a:lnTo>
                  <a:cubicBezTo>
                    <a:pt x="4041" y="3284"/>
                    <a:pt x="4044" y="3284"/>
                    <a:pt x="4043" y="3282"/>
                  </a:cubicBezTo>
                  <a:lnTo>
                    <a:pt x="4043" y="3270"/>
                  </a:lnTo>
                  <a:lnTo>
                    <a:pt x="4041" y="3218"/>
                  </a:lnTo>
                  <a:lnTo>
                    <a:pt x="4025" y="2820"/>
                  </a:lnTo>
                  <a:cubicBezTo>
                    <a:pt x="4020" y="2691"/>
                    <a:pt x="4011" y="2561"/>
                    <a:pt x="4004" y="2434"/>
                  </a:cubicBezTo>
                  <a:lnTo>
                    <a:pt x="3991" y="2247"/>
                  </a:lnTo>
                  <a:lnTo>
                    <a:pt x="3986" y="2156"/>
                  </a:lnTo>
                  <a:lnTo>
                    <a:pt x="3983" y="2111"/>
                  </a:lnTo>
                  <a:lnTo>
                    <a:pt x="3981" y="2100"/>
                  </a:lnTo>
                  <a:lnTo>
                    <a:pt x="3980" y="2094"/>
                  </a:lnTo>
                  <a:lnTo>
                    <a:pt x="3979" y="2080"/>
                  </a:lnTo>
                  <a:cubicBezTo>
                    <a:pt x="3963" y="1939"/>
                    <a:pt x="3946" y="1799"/>
                    <a:pt x="3930" y="1660"/>
                  </a:cubicBezTo>
                  <a:cubicBezTo>
                    <a:pt x="3914" y="1520"/>
                    <a:pt x="3899" y="1382"/>
                    <a:pt x="3887" y="1245"/>
                  </a:cubicBezTo>
                  <a:cubicBezTo>
                    <a:pt x="3879" y="1176"/>
                    <a:pt x="3874" y="1108"/>
                    <a:pt x="3868" y="1041"/>
                  </a:cubicBezTo>
                  <a:lnTo>
                    <a:pt x="3865" y="989"/>
                  </a:lnTo>
                  <a:lnTo>
                    <a:pt x="3863" y="964"/>
                  </a:lnTo>
                  <a:cubicBezTo>
                    <a:pt x="3863" y="955"/>
                    <a:pt x="3862" y="950"/>
                    <a:pt x="3862" y="935"/>
                  </a:cubicBezTo>
                  <a:cubicBezTo>
                    <a:pt x="3861" y="883"/>
                    <a:pt x="3858" y="834"/>
                    <a:pt x="3857" y="783"/>
                  </a:cubicBezTo>
                  <a:cubicBezTo>
                    <a:pt x="3847" y="522"/>
                    <a:pt x="3838" y="268"/>
                    <a:pt x="3829" y="17"/>
                  </a:cubicBezTo>
                  <a:cubicBezTo>
                    <a:pt x="3541" y="12"/>
                    <a:pt x="3262" y="6"/>
                    <a:pt x="2993" y="1"/>
                  </a:cubicBezTo>
                  <a:cubicBezTo>
                    <a:pt x="2961" y="1"/>
                    <a:pt x="2931" y="0"/>
                    <a:pt x="28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9"/>
            <p:cNvSpPr/>
            <p:nvPr/>
          </p:nvSpPr>
          <p:spPr>
            <a:xfrm>
              <a:off x="5262325" y="4631725"/>
              <a:ext cx="72925" cy="72525"/>
            </a:xfrm>
            <a:custGeom>
              <a:avLst/>
              <a:gdLst/>
              <a:ahLst/>
              <a:cxnLst/>
              <a:rect l="l" t="t" r="r" b="b"/>
              <a:pathLst>
                <a:path w="2917" h="2901" extrusionOk="0">
                  <a:moveTo>
                    <a:pt x="2271" y="573"/>
                  </a:moveTo>
                  <a:cubicBezTo>
                    <a:pt x="2277" y="615"/>
                    <a:pt x="2280" y="664"/>
                    <a:pt x="2275" y="704"/>
                  </a:cubicBezTo>
                  <a:cubicBezTo>
                    <a:pt x="2269" y="753"/>
                    <a:pt x="2260" y="801"/>
                    <a:pt x="2252" y="846"/>
                  </a:cubicBezTo>
                  <a:cubicBezTo>
                    <a:pt x="2243" y="897"/>
                    <a:pt x="2234" y="921"/>
                    <a:pt x="2217" y="1013"/>
                  </a:cubicBezTo>
                  <a:cubicBezTo>
                    <a:pt x="2185" y="1166"/>
                    <a:pt x="2149" y="1312"/>
                    <a:pt x="2113" y="1453"/>
                  </a:cubicBezTo>
                  <a:cubicBezTo>
                    <a:pt x="2103" y="1489"/>
                    <a:pt x="2093" y="1523"/>
                    <a:pt x="2083" y="1558"/>
                  </a:cubicBezTo>
                  <a:cubicBezTo>
                    <a:pt x="2077" y="1576"/>
                    <a:pt x="2073" y="1593"/>
                    <a:pt x="2068" y="1609"/>
                  </a:cubicBezTo>
                  <a:cubicBezTo>
                    <a:pt x="2067" y="1614"/>
                    <a:pt x="2066" y="1615"/>
                    <a:pt x="2066" y="1617"/>
                  </a:cubicBezTo>
                  <a:lnTo>
                    <a:pt x="2062" y="1623"/>
                  </a:lnTo>
                  <a:lnTo>
                    <a:pt x="2057" y="1634"/>
                  </a:lnTo>
                  <a:cubicBezTo>
                    <a:pt x="2042" y="1662"/>
                    <a:pt x="2028" y="1685"/>
                    <a:pt x="2013" y="1706"/>
                  </a:cubicBezTo>
                  <a:cubicBezTo>
                    <a:pt x="1983" y="1746"/>
                    <a:pt x="1956" y="1769"/>
                    <a:pt x="1931" y="1779"/>
                  </a:cubicBezTo>
                  <a:cubicBezTo>
                    <a:pt x="1849" y="1739"/>
                    <a:pt x="1800" y="1704"/>
                    <a:pt x="1772" y="1679"/>
                  </a:cubicBezTo>
                  <a:lnTo>
                    <a:pt x="1763" y="1669"/>
                  </a:lnTo>
                  <a:lnTo>
                    <a:pt x="1759" y="1666"/>
                  </a:lnTo>
                  <a:cubicBezTo>
                    <a:pt x="1757" y="1664"/>
                    <a:pt x="1760" y="1663"/>
                    <a:pt x="1746" y="1660"/>
                  </a:cubicBezTo>
                  <a:cubicBezTo>
                    <a:pt x="1708" y="1652"/>
                    <a:pt x="1669" y="1645"/>
                    <a:pt x="1632" y="1639"/>
                  </a:cubicBezTo>
                  <a:cubicBezTo>
                    <a:pt x="1555" y="1625"/>
                    <a:pt x="1482" y="1614"/>
                    <a:pt x="1410" y="1607"/>
                  </a:cubicBezTo>
                  <a:cubicBezTo>
                    <a:pt x="1394" y="1605"/>
                    <a:pt x="1378" y="1602"/>
                    <a:pt x="1362" y="1601"/>
                  </a:cubicBezTo>
                  <a:lnTo>
                    <a:pt x="1337" y="1598"/>
                  </a:lnTo>
                  <a:lnTo>
                    <a:pt x="1330" y="1598"/>
                  </a:lnTo>
                  <a:lnTo>
                    <a:pt x="1322" y="1594"/>
                  </a:lnTo>
                  <a:cubicBezTo>
                    <a:pt x="1319" y="1592"/>
                    <a:pt x="1316" y="1588"/>
                    <a:pt x="1314" y="1586"/>
                  </a:cubicBezTo>
                  <a:cubicBezTo>
                    <a:pt x="1309" y="1581"/>
                    <a:pt x="1308" y="1577"/>
                    <a:pt x="1308" y="1571"/>
                  </a:cubicBezTo>
                  <a:cubicBezTo>
                    <a:pt x="1317" y="1554"/>
                    <a:pt x="1324" y="1549"/>
                    <a:pt x="1330" y="1548"/>
                  </a:cubicBezTo>
                  <a:cubicBezTo>
                    <a:pt x="1332" y="1367"/>
                    <a:pt x="1332" y="1205"/>
                    <a:pt x="1330" y="1067"/>
                  </a:cubicBezTo>
                  <a:cubicBezTo>
                    <a:pt x="1325" y="919"/>
                    <a:pt x="1317" y="794"/>
                    <a:pt x="1304" y="690"/>
                  </a:cubicBezTo>
                  <a:cubicBezTo>
                    <a:pt x="1353" y="688"/>
                    <a:pt x="1407" y="684"/>
                    <a:pt x="1462" y="680"/>
                  </a:cubicBezTo>
                  <a:cubicBezTo>
                    <a:pt x="1551" y="673"/>
                    <a:pt x="1644" y="667"/>
                    <a:pt x="1741" y="659"/>
                  </a:cubicBezTo>
                  <a:cubicBezTo>
                    <a:pt x="1789" y="656"/>
                    <a:pt x="1838" y="653"/>
                    <a:pt x="1886" y="648"/>
                  </a:cubicBezTo>
                  <a:cubicBezTo>
                    <a:pt x="1890" y="648"/>
                    <a:pt x="1890" y="647"/>
                    <a:pt x="1891" y="647"/>
                  </a:cubicBezTo>
                  <a:lnTo>
                    <a:pt x="1896" y="646"/>
                  </a:lnTo>
                  <a:lnTo>
                    <a:pt x="1902" y="643"/>
                  </a:lnTo>
                  <a:lnTo>
                    <a:pt x="1917" y="638"/>
                  </a:lnTo>
                  <a:cubicBezTo>
                    <a:pt x="1928" y="635"/>
                    <a:pt x="1938" y="631"/>
                    <a:pt x="1949" y="627"/>
                  </a:cubicBezTo>
                  <a:cubicBezTo>
                    <a:pt x="2039" y="599"/>
                    <a:pt x="2160" y="581"/>
                    <a:pt x="2271" y="573"/>
                  </a:cubicBezTo>
                  <a:close/>
                  <a:moveTo>
                    <a:pt x="1448" y="1"/>
                  </a:moveTo>
                  <a:cubicBezTo>
                    <a:pt x="1428" y="1"/>
                    <a:pt x="1408" y="1"/>
                    <a:pt x="1389" y="1"/>
                  </a:cubicBezTo>
                  <a:cubicBezTo>
                    <a:pt x="1074" y="2"/>
                    <a:pt x="886" y="23"/>
                    <a:pt x="878" y="77"/>
                  </a:cubicBezTo>
                  <a:cubicBezTo>
                    <a:pt x="873" y="118"/>
                    <a:pt x="869" y="152"/>
                    <a:pt x="869" y="183"/>
                  </a:cubicBezTo>
                  <a:cubicBezTo>
                    <a:pt x="809" y="178"/>
                    <a:pt x="740" y="177"/>
                    <a:pt x="664" y="177"/>
                  </a:cubicBezTo>
                  <a:cubicBezTo>
                    <a:pt x="472" y="178"/>
                    <a:pt x="319" y="397"/>
                    <a:pt x="204" y="757"/>
                  </a:cubicBezTo>
                  <a:cubicBezTo>
                    <a:pt x="148" y="936"/>
                    <a:pt x="101" y="1151"/>
                    <a:pt x="66" y="1393"/>
                  </a:cubicBezTo>
                  <a:cubicBezTo>
                    <a:pt x="62" y="1423"/>
                    <a:pt x="58" y="1453"/>
                    <a:pt x="53" y="1484"/>
                  </a:cubicBezTo>
                  <a:cubicBezTo>
                    <a:pt x="52" y="1500"/>
                    <a:pt x="50" y="1515"/>
                    <a:pt x="48" y="1532"/>
                  </a:cubicBezTo>
                  <a:lnTo>
                    <a:pt x="46" y="1555"/>
                  </a:lnTo>
                  <a:lnTo>
                    <a:pt x="43" y="1598"/>
                  </a:lnTo>
                  <a:cubicBezTo>
                    <a:pt x="36" y="1720"/>
                    <a:pt x="30" y="1845"/>
                    <a:pt x="24" y="1976"/>
                  </a:cubicBezTo>
                  <a:cubicBezTo>
                    <a:pt x="14" y="2236"/>
                    <a:pt x="5" y="2514"/>
                    <a:pt x="1" y="2803"/>
                  </a:cubicBezTo>
                  <a:cubicBezTo>
                    <a:pt x="305" y="2831"/>
                    <a:pt x="628" y="2857"/>
                    <a:pt x="960" y="2880"/>
                  </a:cubicBezTo>
                  <a:cubicBezTo>
                    <a:pt x="1008" y="2882"/>
                    <a:pt x="1057" y="2886"/>
                    <a:pt x="1106" y="2889"/>
                  </a:cubicBezTo>
                  <a:cubicBezTo>
                    <a:pt x="1153" y="2892"/>
                    <a:pt x="1201" y="2895"/>
                    <a:pt x="1249" y="2897"/>
                  </a:cubicBezTo>
                  <a:cubicBezTo>
                    <a:pt x="1299" y="2898"/>
                    <a:pt x="1348" y="2900"/>
                    <a:pt x="1397" y="2900"/>
                  </a:cubicBezTo>
                  <a:cubicBezTo>
                    <a:pt x="1448" y="2900"/>
                    <a:pt x="1497" y="2898"/>
                    <a:pt x="1549" y="2897"/>
                  </a:cubicBezTo>
                  <a:cubicBezTo>
                    <a:pt x="1574" y="2896"/>
                    <a:pt x="1599" y="2896"/>
                    <a:pt x="1624" y="2895"/>
                  </a:cubicBezTo>
                  <a:lnTo>
                    <a:pt x="1662" y="2893"/>
                  </a:lnTo>
                  <a:lnTo>
                    <a:pt x="1722" y="2893"/>
                  </a:lnTo>
                  <a:cubicBezTo>
                    <a:pt x="1773" y="2893"/>
                    <a:pt x="1825" y="2893"/>
                    <a:pt x="1876" y="2893"/>
                  </a:cubicBezTo>
                  <a:cubicBezTo>
                    <a:pt x="2213" y="2893"/>
                    <a:pt x="2533" y="2884"/>
                    <a:pt x="2825" y="2873"/>
                  </a:cubicBezTo>
                  <a:cubicBezTo>
                    <a:pt x="2834" y="2659"/>
                    <a:pt x="2840" y="2455"/>
                    <a:pt x="2846" y="2261"/>
                  </a:cubicBezTo>
                  <a:cubicBezTo>
                    <a:pt x="2850" y="2165"/>
                    <a:pt x="2852" y="2071"/>
                    <a:pt x="2855" y="1976"/>
                  </a:cubicBezTo>
                  <a:lnTo>
                    <a:pt x="2859" y="1839"/>
                  </a:lnTo>
                  <a:lnTo>
                    <a:pt x="2860" y="1772"/>
                  </a:lnTo>
                  <a:lnTo>
                    <a:pt x="2862" y="1738"/>
                  </a:lnTo>
                  <a:lnTo>
                    <a:pt x="2862" y="1722"/>
                  </a:lnTo>
                  <a:lnTo>
                    <a:pt x="2862" y="1711"/>
                  </a:lnTo>
                  <a:cubicBezTo>
                    <a:pt x="2854" y="1495"/>
                    <a:pt x="2850" y="1281"/>
                    <a:pt x="2856" y="1076"/>
                  </a:cubicBezTo>
                  <a:cubicBezTo>
                    <a:pt x="2878" y="731"/>
                    <a:pt x="2898" y="398"/>
                    <a:pt x="2916" y="86"/>
                  </a:cubicBezTo>
                  <a:cubicBezTo>
                    <a:pt x="2733" y="67"/>
                    <a:pt x="2555" y="54"/>
                    <a:pt x="2387" y="40"/>
                  </a:cubicBezTo>
                  <a:cubicBezTo>
                    <a:pt x="2306" y="35"/>
                    <a:pt x="2228" y="30"/>
                    <a:pt x="2151" y="23"/>
                  </a:cubicBezTo>
                  <a:cubicBezTo>
                    <a:pt x="2114" y="21"/>
                    <a:pt x="2077" y="18"/>
                    <a:pt x="2041" y="17"/>
                  </a:cubicBezTo>
                  <a:cubicBezTo>
                    <a:pt x="2024" y="16"/>
                    <a:pt x="2005" y="14"/>
                    <a:pt x="1987" y="13"/>
                  </a:cubicBezTo>
                  <a:cubicBezTo>
                    <a:pt x="1974" y="13"/>
                    <a:pt x="1959" y="11"/>
                    <a:pt x="1946" y="11"/>
                  </a:cubicBezTo>
                  <a:cubicBezTo>
                    <a:pt x="1760" y="4"/>
                    <a:pt x="1592" y="1"/>
                    <a:pt x="14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4889950" y="4683375"/>
              <a:ext cx="97800" cy="95700"/>
            </a:xfrm>
            <a:custGeom>
              <a:avLst/>
              <a:gdLst/>
              <a:ahLst/>
              <a:cxnLst/>
              <a:rect l="l" t="t" r="r" b="b"/>
              <a:pathLst>
                <a:path w="3912" h="3828" extrusionOk="0">
                  <a:moveTo>
                    <a:pt x="1363" y="503"/>
                  </a:moveTo>
                  <a:cubicBezTo>
                    <a:pt x="1340" y="512"/>
                    <a:pt x="1316" y="520"/>
                    <a:pt x="1295" y="530"/>
                  </a:cubicBezTo>
                  <a:cubicBezTo>
                    <a:pt x="1289" y="524"/>
                    <a:pt x="1286" y="515"/>
                    <a:pt x="1281" y="509"/>
                  </a:cubicBezTo>
                  <a:cubicBezTo>
                    <a:pt x="1308" y="506"/>
                    <a:pt x="1336" y="503"/>
                    <a:pt x="1363" y="503"/>
                  </a:cubicBezTo>
                  <a:close/>
                  <a:moveTo>
                    <a:pt x="2275" y="653"/>
                  </a:moveTo>
                  <a:cubicBezTo>
                    <a:pt x="2321" y="653"/>
                    <a:pt x="2366" y="655"/>
                    <a:pt x="2411" y="659"/>
                  </a:cubicBezTo>
                  <a:cubicBezTo>
                    <a:pt x="2473" y="663"/>
                    <a:pt x="2532" y="671"/>
                    <a:pt x="2588" y="683"/>
                  </a:cubicBezTo>
                  <a:cubicBezTo>
                    <a:pt x="2618" y="688"/>
                    <a:pt x="2643" y="697"/>
                    <a:pt x="2672" y="703"/>
                  </a:cubicBezTo>
                  <a:cubicBezTo>
                    <a:pt x="2697" y="713"/>
                    <a:pt x="2726" y="719"/>
                    <a:pt x="2749" y="730"/>
                  </a:cubicBezTo>
                  <a:cubicBezTo>
                    <a:pt x="2851" y="767"/>
                    <a:pt x="2937" y="822"/>
                    <a:pt x="3006" y="885"/>
                  </a:cubicBezTo>
                  <a:cubicBezTo>
                    <a:pt x="3075" y="947"/>
                    <a:pt x="3124" y="1015"/>
                    <a:pt x="3152" y="1073"/>
                  </a:cubicBezTo>
                  <a:cubicBezTo>
                    <a:pt x="3220" y="1207"/>
                    <a:pt x="3248" y="1357"/>
                    <a:pt x="3247" y="1509"/>
                  </a:cubicBezTo>
                  <a:cubicBezTo>
                    <a:pt x="3247" y="1660"/>
                    <a:pt x="3216" y="1815"/>
                    <a:pt x="3172" y="1964"/>
                  </a:cubicBezTo>
                  <a:cubicBezTo>
                    <a:pt x="3125" y="2114"/>
                    <a:pt x="3065" y="2255"/>
                    <a:pt x="2996" y="2393"/>
                  </a:cubicBezTo>
                  <a:cubicBezTo>
                    <a:pt x="2979" y="2427"/>
                    <a:pt x="2962" y="2461"/>
                    <a:pt x="2944" y="2495"/>
                  </a:cubicBezTo>
                  <a:cubicBezTo>
                    <a:pt x="2935" y="2511"/>
                    <a:pt x="2926" y="2528"/>
                    <a:pt x="2917" y="2544"/>
                  </a:cubicBezTo>
                  <a:lnTo>
                    <a:pt x="2904" y="2570"/>
                  </a:lnTo>
                  <a:cubicBezTo>
                    <a:pt x="2900" y="2577"/>
                    <a:pt x="2898" y="2580"/>
                    <a:pt x="2894" y="2583"/>
                  </a:cubicBezTo>
                  <a:cubicBezTo>
                    <a:pt x="2889" y="2592"/>
                    <a:pt x="2883" y="2600"/>
                    <a:pt x="2877" y="2608"/>
                  </a:cubicBezTo>
                  <a:lnTo>
                    <a:pt x="2862" y="2625"/>
                  </a:lnTo>
                  <a:lnTo>
                    <a:pt x="2833" y="2654"/>
                  </a:lnTo>
                  <a:cubicBezTo>
                    <a:pt x="2824" y="2664"/>
                    <a:pt x="2814" y="2670"/>
                    <a:pt x="2804" y="2679"/>
                  </a:cubicBezTo>
                  <a:cubicBezTo>
                    <a:pt x="2801" y="2683"/>
                    <a:pt x="2796" y="2685"/>
                    <a:pt x="2791" y="2688"/>
                  </a:cubicBezTo>
                  <a:lnTo>
                    <a:pt x="2785" y="2691"/>
                  </a:lnTo>
                  <a:cubicBezTo>
                    <a:pt x="2783" y="2693"/>
                    <a:pt x="2781" y="2695"/>
                    <a:pt x="2779" y="2695"/>
                  </a:cubicBezTo>
                  <a:cubicBezTo>
                    <a:pt x="2778" y="2695"/>
                    <a:pt x="2778" y="2694"/>
                    <a:pt x="2776" y="2694"/>
                  </a:cubicBezTo>
                  <a:cubicBezTo>
                    <a:pt x="2747" y="2683"/>
                    <a:pt x="2721" y="2673"/>
                    <a:pt x="2699" y="2662"/>
                  </a:cubicBezTo>
                  <a:cubicBezTo>
                    <a:pt x="2688" y="2657"/>
                    <a:pt x="2677" y="2653"/>
                    <a:pt x="2668" y="2647"/>
                  </a:cubicBezTo>
                  <a:lnTo>
                    <a:pt x="2654" y="2641"/>
                  </a:lnTo>
                  <a:lnTo>
                    <a:pt x="2647" y="2637"/>
                  </a:lnTo>
                  <a:lnTo>
                    <a:pt x="2645" y="2636"/>
                  </a:lnTo>
                  <a:lnTo>
                    <a:pt x="2643" y="2635"/>
                  </a:lnTo>
                  <a:cubicBezTo>
                    <a:pt x="2643" y="2635"/>
                    <a:pt x="2640" y="2635"/>
                    <a:pt x="2638" y="2632"/>
                  </a:cubicBezTo>
                  <a:cubicBezTo>
                    <a:pt x="2567" y="2624"/>
                    <a:pt x="2497" y="2614"/>
                    <a:pt x="2427" y="2604"/>
                  </a:cubicBezTo>
                  <a:cubicBezTo>
                    <a:pt x="2151" y="2568"/>
                    <a:pt x="1890" y="2541"/>
                    <a:pt x="1646" y="2530"/>
                  </a:cubicBezTo>
                  <a:cubicBezTo>
                    <a:pt x="1558" y="2527"/>
                    <a:pt x="1474" y="2524"/>
                    <a:pt x="1390" y="2520"/>
                  </a:cubicBezTo>
                  <a:cubicBezTo>
                    <a:pt x="1384" y="2517"/>
                    <a:pt x="1380" y="2514"/>
                    <a:pt x="1375" y="2512"/>
                  </a:cubicBezTo>
                  <a:cubicBezTo>
                    <a:pt x="1368" y="2507"/>
                    <a:pt x="1364" y="2502"/>
                    <a:pt x="1363" y="2498"/>
                  </a:cubicBezTo>
                  <a:cubicBezTo>
                    <a:pt x="1368" y="2487"/>
                    <a:pt x="1372" y="2481"/>
                    <a:pt x="1375" y="2477"/>
                  </a:cubicBezTo>
                  <a:cubicBezTo>
                    <a:pt x="1378" y="2474"/>
                    <a:pt x="1380" y="2473"/>
                    <a:pt x="1381" y="2473"/>
                  </a:cubicBezTo>
                  <a:cubicBezTo>
                    <a:pt x="1381" y="2474"/>
                    <a:pt x="1381" y="2474"/>
                    <a:pt x="1381" y="2474"/>
                  </a:cubicBezTo>
                  <a:cubicBezTo>
                    <a:pt x="1381" y="2474"/>
                    <a:pt x="1383" y="2452"/>
                    <a:pt x="1384" y="2439"/>
                  </a:cubicBezTo>
                  <a:cubicBezTo>
                    <a:pt x="1385" y="2422"/>
                    <a:pt x="1385" y="2406"/>
                    <a:pt x="1386" y="2390"/>
                  </a:cubicBezTo>
                  <a:cubicBezTo>
                    <a:pt x="1388" y="2356"/>
                    <a:pt x="1390" y="2324"/>
                    <a:pt x="1392" y="2292"/>
                  </a:cubicBezTo>
                  <a:cubicBezTo>
                    <a:pt x="1406" y="2035"/>
                    <a:pt x="1415" y="1814"/>
                    <a:pt x="1421" y="1620"/>
                  </a:cubicBezTo>
                  <a:cubicBezTo>
                    <a:pt x="1429" y="1239"/>
                    <a:pt x="1418" y="973"/>
                    <a:pt x="1384" y="787"/>
                  </a:cubicBezTo>
                  <a:cubicBezTo>
                    <a:pt x="1563" y="746"/>
                    <a:pt x="1793" y="692"/>
                    <a:pt x="2033" y="668"/>
                  </a:cubicBezTo>
                  <a:cubicBezTo>
                    <a:pt x="2113" y="659"/>
                    <a:pt x="2194" y="653"/>
                    <a:pt x="2275" y="653"/>
                  </a:cubicBezTo>
                  <a:close/>
                  <a:moveTo>
                    <a:pt x="2077" y="1"/>
                  </a:moveTo>
                  <a:cubicBezTo>
                    <a:pt x="2020" y="1"/>
                    <a:pt x="1965" y="2"/>
                    <a:pt x="1913" y="5"/>
                  </a:cubicBezTo>
                  <a:cubicBezTo>
                    <a:pt x="1589" y="24"/>
                    <a:pt x="1339" y="78"/>
                    <a:pt x="1169" y="126"/>
                  </a:cubicBezTo>
                  <a:cubicBezTo>
                    <a:pt x="998" y="175"/>
                    <a:pt x="908" y="220"/>
                    <a:pt x="914" y="252"/>
                  </a:cubicBezTo>
                  <a:cubicBezTo>
                    <a:pt x="919" y="292"/>
                    <a:pt x="927" y="325"/>
                    <a:pt x="935" y="353"/>
                  </a:cubicBezTo>
                  <a:cubicBezTo>
                    <a:pt x="896" y="349"/>
                    <a:pt x="854" y="347"/>
                    <a:pt x="810" y="345"/>
                  </a:cubicBezTo>
                  <a:cubicBezTo>
                    <a:pt x="808" y="345"/>
                    <a:pt x="806" y="345"/>
                    <a:pt x="803" y="345"/>
                  </a:cubicBezTo>
                  <a:cubicBezTo>
                    <a:pt x="615" y="345"/>
                    <a:pt x="449" y="643"/>
                    <a:pt x="316" y="1135"/>
                  </a:cubicBezTo>
                  <a:cubicBezTo>
                    <a:pt x="247" y="1384"/>
                    <a:pt x="191" y="1684"/>
                    <a:pt x="140" y="2018"/>
                  </a:cubicBezTo>
                  <a:cubicBezTo>
                    <a:pt x="128" y="2102"/>
                    <a:pt x="116" y="2189"/>
                    <a:pt x="106" y="2276"/>
                  </a:cubicBezTo>
                  <a:cubicBezTo>
                    <a:pt x="100" y="2320"/>
                    <a:pt x="95" y="2365"/>
                    <a:pt x="90" y="2410"/>
                  </a:cubicBezTo>
                  <a:lnTo>
                    <a:pt x="88" y="2427"/>
                  </a:lnTo>
                  <a:lnTo>
                    <a:pt x="85" y="2458"/>
                  </a:lnTo>
                  <a:cubicBezTo>
                    <a:pt x="84" y="2480"/>
                    <a:pt x="82" y="2502"/>
                    <a:pt x="80" y="2524"/>
                  </a:cubicBezTo>
                  <a:cubicBezTo>
                    <a:pt x="77" y="2568"/>
                    <a:pt x="73" y="2613"/>
                    <a:pt x="70" y="2658"/>
                  </a:cubicBezTo>
                  <a:cubicBezTo>
                    <a:pt x="44" y="3019"/>
                    <a:pt x="22" y="3404"/>
                    <a:pt x="0" y="3803"/>
                  </a:cubicBezTo>
                  <a:cubicBezTo>
                    <a:pt x="408" y="3814"/>
                    <a:pt x="838" y="3823"/>
                    <a:pt x="1278" y="3827"/>
                  </a:cubicBezTo>
                  <a:cubicBezTo>
                    <a:pt x="1328" y="3827"/>
                    <a:pt x="1381" y="3827"/>
                    <a:pt x="1432" y="3828"/>
                  </a:cubicBezTo>
                  <a:cubicBezTo>
                    <a:pt x="1467" y="3828"/>
                    <a:pt x="1502" y="3827"/>
                    <a:pt x="1537" y="3827"/>
                  </a:cubicBezTo>
                  <a:cubicBezTo>
                    <a:pt x="1606" y="3825"/>
                    <a:pt x="1677" y="3824"/>
                    <a:pt x="1747" y="3820"/>
                  </a:cubicBezTo>
                  <a:cubicBezTo>
                    <a:pt x="1889" y="3815"/>
                    <a:pt x="2032" y="3805"/>
                    <a:pt x="2176" y="3794"/>
                  </a:cubicBezTo>
                  <a:cubicBezTo>
                    <a:pt x="2320" y="3783"/>
                    <a:pt x="2465" y="3768"/>
                    <a:pt x="2610" y="3753"/>
                  </a:cubicBezTo>
                  <a:lnTo>
                    <a:pt x="2623" y="3752"/>
                  </a:lnTo>
                  <a:lnTo>
                    <a:pt x="2630" y="3750"/>
                  </a:lnTo>
                  <a:lnTo>
                    <a:pt x="2641" y="3750"/>
                  </a:lnTo>
                  <a:lnTo>
                    <a:pt x="2691" y="3747"/>
                  </a:lnTo>
                  <a:lnTo>
                    <a:pt x="2792" y="3742"/>
                  </a:lnTo>
                  <a:lnTo>
                    <a:pt x="2991" y="3731"/>
                  </a:lnTo>
                  <a:cubicBezTo>
                    <a:pt x="3121" y="3723"/>
                    <a:pt x="3248" y="3711"/>
                    <a:pt x="3371" y="3701"/>
                  </a:cubicBezTo>
                  <a:lnTo>
                    <a:pt x="3416" y="3698"/>
                  </a:lnTo>
                  <a:lnTo>
                    <a:pt x="3428" y="3696"/>
                  </a:lnTo>
                  <a:cubicBezTo>
                    <a:pt x="3430" y="3693"/>
                    <a:pt x="3432" y="3688"/>
                    <a:pt x="3434" y="3684"/>
                  </a:cubicBezTo>
                  <a:lnTo>
                    <a:pt x="3443" y="3660"/>
                  </a:lnTo>
                  <a:lnTo>
                    <a:pt x="3480" y="3566"/>
                  </a:lnTo>
                  <a:lnTo>
                    <a:pt x="3550" y="3381"/>
                  </a:lnTo>
                  <a:cubicBezTo>
                    <a:pt x="3597" y="3260"/>
                    <a:pt x="3640" y="3139"/>
                    <a:pt x="3680" y="3021"/>
                  </a:cubicBezTo>
                  <a:lnTo>
                    <a:pt x="3707" y="2940"/>
                  </a:lnTo>
                  <a:lnTo>
                    <a:pt x="3721" y="2899"/>
                  </a:lnTo>
                  <a:lnTo>
                    <a:pt x="3728" y="2870"/>
                  </a:lnTo>
                  <a:cubicBezTo>
                    <a:pt x="3738" y="2832"/>
                    <a:pt x="3748" y="2792"/>
                    <a:pt x="3758" y="2755"/>
                  </a:cubicBezTo>
                  <a:cubicBezTo>
                    <a:pt x="3776" y="2679"/>
                    <a:pt x="3794" y="2601"/>
                    <a:pt x="3810" y="2523"/>
                  </a:cubicBezTo>
                  <a:cubicBezTo>
                    <a:pt x="3873" y="2211"/>
                    <a:pt x="3912" y="1887"/>
                    <a:pt x="3890" y="1557"/>
                  </a:cubicBezTo>
                  <a:cubicBezTo>
                    <a:pt x="3882" y="1416"/>
                    <a:pt x="3857" y="1276"/>
                    <a:pt x="3815" y="1140"/>
                  </a:cubicBezTo>
                  <a:cubicBezTo>
                    <a:pt x="3774" y="1004"/>
                    <a:pt x="3716" y="873"/>
                    <a:pt x="3642" y="757"/>
                  </a:cubicBezTo>
                  <a:cubicBezTo>
                    <a:pt x="3568" y="641"/>
                    <a:pt x="3482" y="537"/>
                    <a:pt x="3387" y="448"/>
                  </a:cubicBezTo>
                  <a:cubicBezTo>
                    <a:pt x="3292" y="359"/>
                    <a:pt x="3187" y="286"/>
                    <a:pt x="3079" y="228"/>
                  </a:cubicBezTo>
                  <a:cubicBezTo>
                    <a:pt x="2866" y="111"/>
                    <a:pt x="2649" y="56"/>
                    <a:pt x="2453" y="26"/>
                  </a:cubicBezTo>
                  <a:cubicBezTo>
                    <a:pt x="2320" y="7"/>
                    <a:pt x="2194" y="1"/>
                    <a:pt x="20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9"/>
            <p:cNvSpPr/>
            <p:nvPr/>
          </p:nvSpPr>
          <p:spPr>
            <a:xfrm>
              <a:off x="5009425" y="4714950"/>
              <a:ext cx="114000" cy="83850"/>
            </a:xfrm>
            <a:custGeom>
              <a:avLst/>
              <a:gdLst/>
              <a:ahLst/>
              <a:cxnLst/>
              <a:rect l="l" t="t" r="r" b="b"/>
              <a:pathLst>
                <a:path w="4560" h="3354" extrusionOk="0">
                  <a:moveTo>
                    <a:pt x="1455" y="649"/>
                  </a:moveTo>
                  <a:lnTo>
                    <a:pt x="1455" y="649"/>
                  </a:lnTo>
                  <a:cubicBezTo>
                    <a:pt x="1349" y="702"/>
                    <a:pt x="1263" y="767"/>
                    <a:pt x="1216" y="841"/>
                  </a:cubicBezTo>
                  <a:cubicBezTo>
                    <a:pt x="1212" y="825"/>
                    <a:pt x="1208" y="810"/>
                    <a:pt x="1203" y="793"/>
                  </a:cubicBezTo>
                  <a:cubicBezTo>
                    <a:pt x="1192" y="760"/>
                    <a:pt x="1178" y="726"/>
                    <a:pt x="1161" y="689"/>
                  </a:cubicBezTo>
                  <a:lnTo>
                    <a:pt x="1161" y="689"/>
                  </a:lnTo>
                  <a:cubicBezTo>
                    <a:pt x="1173" y="691"/>
                    <a:pt x="1186" y="692"/>
                    <a:pt x="1199" y="692"/>
                  </a:cubicBezTo>
                  <a:cubicBezTo>
                    <a:pt x="1273" y="692"/>
                    <a:pt x="1360" y="665"/>
                    <a:pt x="1455" y="649"/>
                  </a:cubicBezTo>
                  <a:close/>
                  <a:moveTo>
                    <a:pt x="2763" y="617"/>
                  </a:moveTo>
                  <a:cubicBezTo>
                    <a:pt x="2810" y="617"/>
                    <a:pt x="2856" y="619"/>
                    <a:pt x="2900" y="624"/>
                  </a:cubicBezTo>
                  <a:cubicBezTo>
                    <a:pt x="3015" y="634"/>
                    <a:pt x="3122" y="658"/>
                    <a:pt x="3214" y="695"/>
                  </a:cubicBezTo>
                  <a:cubicBezTo>
                    <a:pt x="3304" y="729"/>
                    <a:pt x="3380" y="775"/>
                    <a:pt x="3429" y="815"/>
                  </a:cubicBezTo>
                  <a:cubicBezTo>
                    <a:pt x="3567" y="932"/>
                    <a:pt x="3669" y="1089"/>
                    <a:pt x="3727" y="1254"/>
                  </a:cubicBezTo>
                  <a:cubicBezTo>
                    <a:pt x="3785" y="1421"/>
                    <a:pt x="3802" y="1594"/>
                    <a:pt x="3786" y="1753"/>
                  </a:cubicBezTo>
                  <a:cubicBezTo>
                    <a:pt x="3785" y="1773"/>
                    <a:pt x="3781" y="1792"/>
                    <a:pt x="3778" y="1812"/>
                  </a:cubicBezTo>
                  <a:cubicBezTo>
                    <a:pt x="3777" y="1822"/>
                    <a:pt x="3776" y="1830"/>
                    <a:pt x="3772" y="1840"/>
                  </a:cubicBezTo>
                  <a:lnTo>
                    <a:pt x="3770" y="1855"/>
                  </a:lnTo>
                  <a:cubicBezTo>
                    <a:pt x="3769" y="1860"/>
                    <a:pt x="3769" y="1861"/>
                    <a:pt x="3767" y="1865"/>
                  </a:cubicBezTo>
                  <a:cubicBezTo>
                    <a:pt x="3761" y="1887"/>
                    <a:pt x="3752" y="1908"/>
                    <a:pt x="3743" y="1926"/>
                  </a:cubicBezTo>
                  <a:cubicBezTo>
                    <a:pt x="3726" y="1963"/>
                    <a:pt x="3705" y="1996"/>
                    <a:pt x="3681" y="2021"/>
                  </a:cubicBezTo>
                  <a:cubicBezTo>
                    <a:pt x="3658" y="2047"/>
                    <a:pt x="3635" y="2064"/>
                    <a:pt x="3611" y="2076"/>
                  </a:cubicBezTo>
                  <a:cubicBezTo>
                    <a:pt x="3599" y="2082"/>
                    <a:pt x="3588" y="2087"/>
                    <a:pt x="3577" y="2088"/>
                  </a:cubicBezTo>
                  <a:cubicBezTo>
                    <a:pt x="3562" y="2075"/>
                    <a:pt x="3547" y="2063"/>
                    <a:pt x="3534" y="2050"/>
                  </a:cubicBezTo>
                  <a:cubicBezTo>
                    <a:pt x="3515" y="2034"/>
                    <a:pt x="3497" y="2021"/>
                    <a:pt x="3481" y="2011"/>
                  </a:cubicBezTo>
                  <a:cubicBezTo>
                    <a:pt x="3466" y="1999"/>
                    <a:pt x="3454" y="1989"/>
                    <a:pt x="3439" y="1980"/>
                  </a:cubicBezTo>
                  <a:lnTo>
                    <a:pt x="3434" y="1975"/>
                  </a:lnTo>
                  <a:lnTo>
                    <a:pt x="3433" y="1974"/>
                  </a:lnTo>
                  <a:lnTo>
                    <a:pt x="3426" y="1973"/>
                  </a:lnTo>
                  <a:lnTo>
                    <a:pt x="3412" y="1970"/>
                  </a:lnTo>
                  <a:cubicBezTo>
                    <a:pt x="3395" y="1967"/>
                    <a:pt x="3376" y="1962"/>
                    <a:pt x="3359" y="1959"/>
                  </a:cubicBezTo>
                  <a:cubicBezTo>
                    <a:pt x="3322" y="1952"/>
                    <a:pt x="3289" y="1946"/>
                    <a:pt x="3255" y="1941"/>
                  </a:cubicBezTo>
                  <a:cubicBezTo>
                    <a:pt x="3219" y="1934"/>
                    <a:pt x="3186" y="1930"/>
                    <a:pt x="3154" y="1926"/>
                  </a:cubicBezTo>
                  <a:cubicBezTo>
                    <a:pt x="3120" y="1922"/>
                    <a:pt x="3088" y="1918"/>
                    <a:pt x="3056" y="1915"/>
                  </a:cubicBezTo>
                  <a:cubicBezTo>
                    <a:pt x="2928" y="1903"/>
                    <a:pt x="2810" y="1899"/>
                    <a:pt x="2700" y="1899"/>
                  </a:cubicBezTo>
                  <a:cubicBezTo>
                    <a:pt x="2590" y="1899"/>
                    <a:pt x="2489" y="1902"/>
                    <a:pt x="2394" y="1908"/>
                  </a:cubicBezTo>
                  <a:cubicBezTo>
                    <a:pt x="2254" y="1916"/>
                    <a:pt x="2128" y="1921"/>
                    <a:pt x="2017" y="1921"/>
                  </a:cubicBezTo>
                  <a:cubicBezTo>
                    <a:pt x="1956" y="1921"/>
                    <a:pt x="1900" y="1920"/>
                    <a:pt x="1847" y="1916"/>
                  </a:cubicBezTo>
                  <a:cubicBezTo>
                    <a:pt x="1699" y="1908"/>
                    <a:pt x="1588" y="1883"/>
                    <a:pt x="1510" y="1850"/>
                  </a:cubicBezTo>
                  <a:cubicBezTo>
                    <a:pt x="1500" y="1845"/>
                    <a:pt x="1490" y="1841"/>
                    <a:pt x="1480" y="1838"/>
                  </a:cubicBezTo>
                  <a:cubicBezTo>
                    <a:pt x="1471" y="1832"/>
                    <a:pt x="1463" y="1828"/>
                    <a:pt x="1453" y="1824"/>
                  </a:cubicBezTo>
                  <a:cubicBezTo>
                    <a:pt x="1444" y="1819"/>
                    <a:pt x="1437" y="1814"/>
                    <a:pt x="1429" y="1809"/>
                  </a:cubicBezTo>
                  <a:cubicBezTo>
                    <a:pt x="1421" y="1806"/>
                    <a:pt x="1412" y="1800"/>
                    <a:pt x="1408" y="1796"/>
                  </a:cubicBezTo>
                  <a:cubicBezTo>
                    <a:pt x="1388" y="1782"/>
                    <a:pt x="1370" y="1765"/>
                    <a:pt x="1353" y="1748"/>
                  </a:cubicBezTo>
                  <a:cubicBezTo>
                    <a:pt x="1344" y="1739"/>
                    <a:pt x="1337" y="1727"/>
                    <a:pt x="1328" y="1720"/>
                  </a:cubicBezTo>
                  <a:cubicBezTo>
                    <a:pt x="1322" y="1707"/>
                    <a:pt x="1312" y="1699"/>
                    <a:pt x="1307" y="1685"/>
                  </a:cubicBezTo>
                  <a:cubicBezTo>
                    <a:pt x="1292" y="1664"/>
                    <a:pt x="1280" y="1637"/>
                    <a:pt x="1269" y="1612"/>
                  </a:cubicBezTo>
                  <a:cubicBezTo>
                    <a:pt x="1248" y="1560"/>
                    <a:pt x="1232" y="1505"/>
                    <a:pt x="1223" y="1451"/>
                  </a:cubicBezTo>
                  <a:cubicBezTo>
                    <a:pt x="1214" y="1397"/>
                    <a:pt x="1210" y="1346"/>
                    <a:pt x="1210" y="1301"/>
                  </a:cubicBezTo>
                  <a:cubicBezTo>
                    <a:pt x="1210" y="1254"/>
                    <a:pt x="1214" y="1213"/>
                    <a:pt x="1218" y="1177"/>
                  </a:cubicBezTo>
                  <a:cubicBezTo>
                    <a:pt x="1221" y="1141"/>
                    <a:pt x="1224" y="1108"/>
                    <a:pt x="1227" y="1080"/>
                  </a:cubicBezTo>
                  <a:cubicBezTo>
                    <a:pt x="1231" y="1057"/>
                    <a:pt x="1232" y="1037"/>
                    <a:pt x="1233" y="1017"/>
                  </a:cubicBezTo>
                  <a:cubicBezTo>
                    <a:pt x="1284" y="1007"/>
                    <a:pt x="1371" y="978"/>
                    <a:pt x="1483" y="936"/>
                  </a:cubicBezTo>
                  <a:cubicBezTo>
                    <a:pt x="1659" y="874"/>
                    <a:pt x="1896" y="782"/>
                    <a:pt x="2147" y="712"/>
                  </a:cubicBezTo>
                  <a:cubicBezTo>
                    <a:pt x="2273" y="678"/>
                    <a:pt x="2402" y="649"/>
                    <a:pt x="2531" y="632"/>
                  </a:cubicBezTo>
                  <a:cubicBezTo>
                    <a:pt x="2609" y="623"/>
                    <a:pt x="2687" y="617"/>
                    <a:pt x="2763" y="617"/>
                  </a:cubicBezTo>
                  <a:close/>
                  <a:moveTo>
                    <a:pt x="2608" y="1"/>
                  </a:moveTo>
                  <a:cubicBezTo>
                    <a:pt x="2551" y="1"/>
                    <a:pt x="2495" y="3"/>
                    <a:pt x="2441" y="6"/>
                  </a:cubicBezTo>
                  <a:cubicBezTo>
                    <a:pt x="2250" y="16"/>
                    <a:pt x="2075" y="45"/>
                    <a:pt x="1920" y="78"/>
                  </a:cubicBezTo>
                  <a:cubicBezTo>
                    <a:pt x="1611" y="145"/>
                    <a:pt x="1375" y="231"/>
                    <a:pt x="1215" y="298"/>
                  </a:cubicBezTo>
                  <a:cubicBezTo>
                    <a:pt x="1103" y="346"/>
                    <a:pt x="1029" y="386"/>
                    <a:pt x="997" y="418"/>
                  </a:cubicBezTo>
                  <a:cubicBezTo>
                    <a:pt x="966" y="375"/>
                    <a:pt x="918" y="348"/>
                    <a:pt x="846" y="342"/>
                  </a:cubicBezTo>
                  <a:cubicBezTo>
                    <a:pt x="841" y="342"/>
                    <a:pt x="836" y="342"/>
                    <a:pt x="831" y="342"/>
                  </a:cubicBezTo>
                  <a:cubicBezTo>
                    <a:pt x="764" y="342"/>
                    <a:pt x="676" y="363"/>
                    <a:pt x="581" y="418"/>
                  </a:cubicBezTo>
                  <a:cubicBezTo>
                    <a:pt x="479" y="476"/>
                    <a:pt x="367" y="573"/>
                    <a:pt x="270" y="711"/>
                  </a:cubicBezTo>
                  <a:cubicBezTo>
                    <a:pt x="224" y="780"/>
                    <a:pt x="178" y="858"/>
                    <a:pt x="140" y="946"/>
                  </a:cubicBezTo>
                  <a:cubicBezTo>
                    <a:pt x="104" y="1033"/>
                    <a:pt x="72" y="1130"/>
                    <a:pt x="50" y="1233"/>
                  </a:cubicBezTo>
                  <a:cubicBezTo>
                    <a:pt x="8" y="1441"/>
                    <a:pt x="1" y="1680"/>
                    <a:pt x="60" y="1936"/>
                  </a:cubicBezTo>
                  <a:cubicBezTo>
                    <a:pt x="90" y="2062"/>
                    <a:pt x="135" y="2194"/>
                    <a:pt x="203" y="2325"/>
                  </a:cubicBezTo>
                  <a:cubicBezTo>
                    <a:pt x="269" y="2458"/>
                    <a:pt x="361" y="2588"/>
                    <a:pt x="476" y="2706"/>
                  </a:cubicBezTo>
                  <a:cubicBezTo>
                    <a:pt x="505" y="2736"/>
                    <a:pt x="537" y="2764"/>
                    <a:pt x="567" y="2792"/>
                  </a:cubicBezTo>
                  <a:cubicBezTo>
                    <a:pt x="599" y="2820"/>
                    <a:pt x="633" y="2845"/>
                    <a:pt x="668" y="2872"/>
                  </a:cubicBezTo>
                  <a:cubicBezTo>
                    <a:pt x="703" y="2897"/>
                    <a:pt x="741" y="2922"/>
                    <a:pt x="776" y="2945"/>
                  </a:cubicBezTo>
                  <a:cubicBezTo>
                    <a:pt x="812" y="2965"/>
                    <a:pt x="847" y="2985"/>
                    <a:pt x="882" y="3004"/>
                  </a:cubicBezTo>
                  <a:cubicBezTo>
                    <a:pt x="1026" y="3080"/>
                    <a:pt x="1179" y="3134"/>
                    <a:pt x="1332" y="3169"/>
                  </a:cubicBezTo>
                  <a:cubicBezTo>
                    <a:pt x="1483" y="3205"/>
                    <a:pt x="1634" y="3222"/>
                    <a:pt x="1775" y="3231"/>
                  </a:cubicBezTo>
                  <a:cubicBezTo>
                    <a:pt x="1832" y="3234"/>
                    <a:pt x="1888" y="3235"/>
                    <a:pt x="1942" y="3235"/>
                  </a:cubicBezTo>
                  <a:cubicBezTo>
                    <a:pt x="2025" y="3235"/>
                    <a:pt x="2106" y="3232"/>
                    <a:pt x="2186" y="3227"/>
                  </a:cubicBezTo>
                  <a:cubicBezTo>
                    <a:pt x="2473" y="3210"/>
                    <a:pt x="2730" y="3162"/>
                    <a:pt x="2956" y="3131"/>
                  </a:cubicBezTo>
                  <a:cubicBezTo>
                    <a:pt x="3069" y="3117"/>
                    <a:pt x="3174" y="3104"/>
                    <a:pt x="3267" y="3101"/>
                  </a:cubicBezTo>
                  <a:lnTo>
                    <a:pt x="3285" y="3101"/>
                  </a:lnTo>
                  <a:lnTo>
                    <a:pt x="3290" y="3102"/>
                  </a:lnTo>
                  <a:lnTo>
                    <a:pt x="3337" y="3110"/>
                  </a:lnTo>
                  <a:lnTo>
                    <a:pt x="3430" y="3125"/>
                  </a:lnTo>
                  <a:cubicBezTo>
                    <a:pt x="3438" y="3125"/>
                    <a:pt x="3446" y="3129"/>
                    <a:pt x="3454" y="3131"/>
                  </a:cubicBezTo>
                  <a:lnTo>
                    <a:pt x="3478" y="3141"/>
                  </a:lnTo>
                  <a:lnTo>
                    <a:pt x="3526" y="3158"/>
                  </a:lnTo>
                  <a:cubicBezTo>
                    <a:pt x="3559" y="3171"/>
                    <a:pt x="3590" y="3182"/>
                    <a:pt x="3623" y="3195"/>
                  </a:cubicBezTo>
                  <a:cubicBezTo>
                    <a:pt x="3752" y="3247"/>
                    <a:pt x="3881" y="3300"/>
                    <a:pt x="4010" y="3354"/>
                  </a:cubicBezTo>
                  <a:lnTo>
                    <a:pt x="4039" y="3316"/>
                  </a:lnTo>
                  <a:lnTo>
                    <a:pt x="4062" y="3284"/>
                  </a:lnTo>
                  <a:lnTo>
                    <a:pt x="4106" y="3227"/>
                  </a:lnTo>
                  <a:lnTo>
                    <a:pt x="4117" y="3214"/>
                  </a:lnTo>
                  <a:cubicBezTo>
                    <a:pt x="4119" y="3212"/>
                    <a:pt x="4121" y="3208"/>
                    <a:pt x="4123" y="3204"/>
                  </a:cubicBezTo>
                  <a:lnTo>
                    <a:pt x="4130" y="3193"/>
                  </a:lnTo>
                  <a:lnTo>
                    <a:pt x="4155" y="3152"/>
                  </a:lnTo>
                  <a:lnTo>
                    <a:pt x="4205" y="3069"/>
                  </a:lnTo>
                  <a:cubicBezTo>
                    <a:pt x="4270" y="2958"/>
                    <a:pt x="4330" y="2855"/>
                    <a:pt x="4383" y="2742"/>
                  </a:cubicBezTo>
                  <a:cubicBezTo>
                    <a:pt x="4394" y="2714"/>
                    <a:pt x="4407" y="2687"/>
                    <a:pt x="4418" y="2657"/>
                  </a:cubicBezTo>
                  <a:lnTo>
                    <a:pt x="4450" y="2570"/>
                  </a:lnTo>
                  <a:cubicBezTo>
                    <a:pt x="4461" y="2540"/>
                    <a:pt x="4470" y="2510"/>
                    <a:pt x="4477" y="2480"/>
                  </a:cubicBezTo>
                  <a:cubicBezTo>
                    <a:pt x="4481" y="2465"/>
                    <a:pt x="4487" y="2451"/>
                    <a:pt x="4491" y="2436"/>
                  </a:cubicBezTo>
                  <a:lnTo>
                    <a:pt x="4502" y="2391"/>
                  </a:lnTo>
                  <a:cubicBezTo>
                    <a:pt x="4518" y="2330"/>
                    <a:pt x="4525" y="2269"/>
                    <a:pt x="4536" y="2208"/>
                  </a:cubicBezTo>
                  <a:cubicBezTo>
                    <a:pt x="4544" y="2146"/>
                    <a:pt x="4551" y="2084"/>
                    <a:pt x="4551" y="2024"/>
                  </a:cubicBezTo>
                  <a:cubicBezTo>
                    <a:pt x="4560" y="1889"/>
                    <a:pt x="4549" y="1812"/>
                    <a:pt x="4538" y="1716"/>
                  </a:cubicBezTo>
                  <a:cubicBezTo>
                    <a:pt x="4528" y="1625"/>
                    <a:pt x="4509" y="1535"/>
                    <a:pt x="4487" y="1447"/>
                  </a:cubicBezTo>
                  <a:cubicBezTo>
                    <a:pt x="4465" y="1359"/>
                    <a:pt x="4437" y="1273"/>
                    <a:pt x="4405" y="1191"/>
                  </a:cubicBezTo>
                  <a:cubicBezTo>
                    <a:pt x="4373" y="1108"/>
                    <a:pt x="4336" y="1029"/>
                    <a:pt x="4294" y="950"/>
                  </a:cubicBezTo>
                  <a:cubicBezTo>
                    <a:pt x="4228" y="826"/>
                    <a:pt x="4147" y="709"/>
                    <a:pt x="4056" y="605"/>
                  </a:cubicBezTo>
                  <a:cubicBezTo>
                    <a:pt x="3964" y="500"/>
                    <a:pt x="3859" y="409"/>
                    <a:pt x="3749" y="332"/>
                  </a:cubicBezTo>
                  <a:cubicBezTo>
                    <a:pt x="3531" y="183"/>
                    <a:pt x="3294" y="93"/>
                    <a:pt x="3070" y="47"/>
                  </a:cubicBezTo>
                  <a:cubicBezTo>
                    <a:pt x="2909" y="14"/>
                    <a:pt x="2754" y="1"/>
                    <a:pt x="2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9"/>
            <p:cNvSpPr/>
            <p:nvPr/>
          </p:nvSpPr>
          <p:spPr>
            <a:xfrm>
              <a:off x="5128375" y="4722400"/>
              <a:ext cx="96150" cy="84275"/>
            </a:xfrm>
            <a:custGeom>
              <a:avLst/>
              <a:gdLst/>
              <a:ahLst/>
              <a:cxnLst/>
              <a:rect l="l" t="t" r="r" b="b"/>
              <a:pathLst>
                <a:path w="3846" h="3371" extrusionOk="0">
                  <a:moveTo>
                    <a:pt x="3077" y="622"/>
                  </a:moveTo>
                  <a:cubicBezTo>
                    <a:pt x="3084" y="660"/>
                    <a:pt x="3086" y="698"/>
                    <a:pt x="3085" y="731"/>
                  </a:cubicBezTo>
                  <a:cubicBezTo>
                    <a:pt x="3084" y="783"/>
                    <a:pt x="3083" y="834"/>
                    <a:pt x="3078" y="886"/>
                  </a:cubicBezTo>
                  <a:cubicBezTo>
                    <a:pt x="3077" y="911"/>
                    <a:pt x="3074" y="935"/>
                    <a:pt x="3073" y="961"/>
                  </a:cubicBezTo>
                  <a:lnTo>
                    <a:pt x="3064" y="1085"/>
                  </a:lnTo>
                  <a:cubicBezTo>
                    <a:pt x="3052" y="1255"/>
                    <a:pt x="3037" y="1418"/>
                    <a:pt x="3019" y="1577"/>
                  </a:cubicBezTo>
                  <a:cubicBezTo>
                    <a:pt x="3002" y="1736"/>
                    <a:pt x="2982" y="1891"/>
                    <a:pt x="2959" y="2042"/>
                  </a:cubicBezTo>
                  <a:lnTo>
                    <a:pt x="2956" y="2058"/>
                  </a:lnTo>
                  <a:lnTo>
                    <a:pt x="2955" y="2064"/>
                  </a:lnTo>
                  <a:cubicBezTo>
                    <a:pt x="2955" y="2067"/>
                    <a:pt x="2955" y="2067"/>
                    <a:pt x="2954" y="2068"/>
                  </a:cubicBezTo>
                  <a:lnTo>
                    <a:pt x="2949" y="2080"/>
                  </a:lnTo>
                  <a:lnTo>
                    <a:pt x="2941" y="2104"/>
                  </a:lnTo>
                  <a:cubicBezTo>
                    <a:pt x="2935" y="2118"/>
                    <a:pt x="2930" y="2132"/>
                    <a:pt x="2925" y="2145"/>
                  </a:cubicBezTo>
                  <a:cubicBezTo>
                    <a:pt x="2914" y="2170"/>
                    <a:pt x="2903" y="2193"/>
                    <a:pt x="2895" y="2211"/>
                  </a:cubicBezTo>
                  <a:cubicBezTo>
                    <a:pt x="2884" y="2229"/>
                    <a:pt x="2873" y="2244"/>
                    <a:pt x="2863" y="2255"/>
                  </a:cubicBezTo>
                  <a:lnTo>
                    <a:pt x="2859" y="2259"/>
                  </a:lnTo>
                  <a:lnTo>
                    <a:pt x="2848" y="2255"/>
                  </a:lnTo>
                  <a:lnTo>
                    <a:pt x="2827" y="2249"/>
                  </a:lnTo>
                  <a:cubicBezTo>
                    <a:pt x="2814" y="2244"/>
                    <a:pt x="2800" y="2239"/>
                    <a:pt x="2788" y="2235"/>
                  </a:cubicBezTo>
                  <a:cubicBezTo>
                    <a:pt x="2739" y="2217"/>
                    <a:pt x="2703" y="2197"/>
                    <a:pt x="2680" y="2181"/>
                  </a:cubicBezTo>
                  <a:cubicBezTo>
                    <a:pt x="2672" y="2177"/>
                    <a:pt x="2667" y="2174"/>
                    <a:pt x="2661" y="2169"/>
                  </a:cubicBezTo>
                  <a:cubicBezTo>
                    <a:pt x="2661" y="2169"/>
                    <a:pt x="2660" y="2168"/>
                    <a:pt x="2659" y="2168"/>
                  </a:cubicBezTo>
                  <a:lnTo>
                    <a:pt x="2658" y="2166"/>
                  </a:lnTo>
                  <a:lnTo>
                    <a:pt x="2653" y="2165"/>
                  </a:lnTo>
                  <a:lnTo>
                    <a:pt x="2631" y="2161"/>
                  </a:lnTo>
                  <a:cubicBezTo>
                    <a:pt x="2617" y="2159"/>
                    <a:pt x="2602" y="2155"/>
                    <a:pt x="2589" y="2154"/>
                  </a:cubicBezTo>
                  <a:cubicBezTo>
                    <a:pt x="2535" y="2145"/>
                    <a:pt x="2482" y="2136"/>
                    <a:pt x="2430" y="2125"/>
                  </a:cubicBezTo>
                  <a:cubicBezTo>
                    <a:pt x="2328" y="2105"/>
                    <a:pt x="2234" y="2085"/>
                    <a:pt x="2145" y="2067"/>
                  </a:cubicBezTo>
                  <a:cubicBezTo>
                    <a:pt x="1985" y="2032"/>
                    <a:pt x="1849" y="1987"/>
                    <a:pt x="1741" y="1934"/>
                  </a:cubicBezTo>
                  <a:cubicBezTo>
                    <a:pt x="1632" y="1880"/>
                    <a:pt x="1547" y="1821"/>
                    <a:pt x="1482" y="1760"/>
                  </a:cubicBezTo>
                  <a:cubicBezTo>
                    <a:pt x="1448" y="1730"/>
                    <a:pt x="1419" y="1696"/>
                    <a:pt x="1394" y="1664"/>
                  </a:cubicBezTo>
                  <a:cubicBezTo>
                    <a:pt x="1383" y="1649"/>
                    <a:pt x="1374" y="1634"/>
                    <a:pt x="1364" y="1621"/>
                  </a:cubicBezTo>
                  <a:cubicBezTo>
                    <a:pt x="1354" y="1606"/>
                    <a:pt x="1345" y="1590"/>
                    <a:pt x="1337" y="1575"/>
                  </a:cubicBezTo>
                  <a:cubicBezTo>
                    <a:pt x="1305" y="1514"/>
                    <a:pt x="1275" y="1452"/>
                    <a:pt x="1260" y="1387"/>
                  </a:cubicBezTo>
                  <a:cubicBezTo>
                    <a:pt x="1249" y="1357"/>
                    <a:pt x="1247" y="1324"/>
                    <a:pt x="1238" y="1295"/>
                  </a:cubicBezTo>
                  <a:cubicBezTo>
                    <a:pt x="1235" y="1280"/>
                    <a:pt x="1235" y="1264"/>
                    <a:pt x="1232" y="1250"/>
                  </a:cubicBezTo>
                  <a:cubicBezTo>
                    <a:pt x="1231" y="1235"/>
                    <a:pt x="1227" y="1220"/>
                    <a:pt x="1225" y="1205"/>
                  </a:cubicBezTo>
                  <a:cubicBezTo>
                    <a:pt x="1225" y="1176"/>
                    <a:pt x="1221" y="1149"/>
                    <a:pt x="1221" y="1122"/>
                  </a:cubicBezTo>
                  <a:cubicBezTo>
                    <a:pt x="1222" y="1095"/>
                    <a:pt x="1220" y="1069"/>
                    <a:pt x="1221" y="1046"/>
                  </a:cubicBezTo>
                  <a:cubicBezTo>
                    <a:pt x="1222" y="946"/>
                    <a:pt x="1237" y="869"/>
                    <a:pt x="1241" y="802"/>
                  </a:cubicBezTo>
                  <a:cubicBezTo>
                    <a:pt x="1243" y="786"/>
                    <a:pt x="1243" y="770"/>
                    <a:pt x="1246" y="753"/>
                  </a:cubicBezTo>
                  <a:cubicBezTo>
                    <a:pt x="1246" y="737"/>
                    <a:pt x="1248" y="724"/>
                    <a:pt x="1248" y="709"/>
                  </a:cubicBezTo>
                  <a:lnTo>
                    <a:pt x="1248" y="694"/>
                  </a:lnTo>
                  <a:cubicBezTo>
                    <a:pt x="1288" y="696"/>
                    <a:pt x="1333" y="696"/>
                    <a:pt x="1381" y="696"/>
                  </a:cubicBezTo>
                  <a:cubicBezTo>
                    <a:pt x="1525" y="696"/>
                    <a:pt x="1702" y="691"/>
                    <a:pt x="1893" y="684"/>
                  </a:cubicBezTo>
                  <a:cubicBezTo>
                    <a:pt x="2137" y="675"/>
                    <a:pt x="2403" y="664"/>
                    <a:pt x="2655" y="659"/>
                  </a:cubicBezTo>
                  <a:cubicBezTo>
                    <a:pt x="2671" y="659"/>
                    <a:pt x="2686" y="657"/>
                    <a:pt x="2702" y="657"/>
                  </a:cubicBezTo>
                  <a:lnTo>
                    <a:pt x="2725" y="657"/>
                  </a:lnTo>
                  <a:cubicBezTo>
                    <a:pt x="2730" y="657"/>
                    <a:pt x="2733" y="656"/>
                    <a:pt x="2737" y="655"/>
                  </a:cubicBezTo>
                  <a:cubicBezTo>
                    <a:pt x="2752" y="651"/>
                    <a:pt x="2767" y="649"/>
                    <a:pt x="2783" y="646"/>
                  </a:cubicBezTo>
                  <a:cubicBezTo>
                    <a:pt x="2814" y="641"/>
                    <a:pt x="2847" y="636"/>
                    <a:pt x="2879" y="633"/>
                  </a:cubicBezTo>
                  <a:cubicBezTo>
                    <a:pt x="2946" y="626"/>
                    <a:pt x="3015" y="622"/>
                    <a:pt x="3077" y="622"/>
                  </a:cubicBezTo>
                  <a:close/>
                  <a:moveTo>
                    <a:pt x="1523" y="1"/>
                  </a:moveTo>
                  <a:cubicBezTo>
                    <a:pt x="1229" y="1"/>
                    <a:pt x="1058" y="20"/>
                    <a:pt x="1052" y="65"/>
                  </a:cubicBezTo>
                  <a:cubicBezTo>
                    <a:pt x="1005" y="404"/>
                    <a:pt x="1195" y="376"/>
                    <a:pt x="1401" y="415"/>
                  </a:cubicBezTo>
                  <a:cubicBezTo>
                    <a:pt x="1323" y="425"/>
                    <a:pt x="1253" y="442"/>
                    <a:pt x="1194" y="468"/>
                  </a:cubicBezTo>
                  <a:cubicBezTo>
                    <a:pt x="1144" y="375"/>
                    <a:pt x="1054" y="278"/>
                    <a:pt x="927" y="161"/>
                  </a:cubicBezTo>
                  <a:cubicBezTo>
                    <a:pt x="889" y="128"/>
                    <a:pt x="844" y="111"/>
                    <a:pt x="788" y="111"/>
                  </a:cubicBezTo>
                  <a:cubicBezTo>
                    <a:pt x="780" y="111"/>
                    <a:pt x="772" y="111"/>
                    <a:pt x="764" y="112"/>
                  </a:cubicBezTo>
                  <a:cubicBezTo>
                    <a:pt x="731" y="114"/>
                    <a:pt x="693" y="123"/>
                    <a:pt x="653" y="139"/>
                  </a:cubicBezTo>
                  <a:cubicBezTo>
                    <a:pt x="614" y="155"/>
                    <a:pt x="572" y="178"/>
                    <a:pt x="528" y="208"/>
                  </a:cubicBezTo>
                  <a:cubicBezTo>
                    <a:pt x="505" y="222"/>
                    <a:pt x="485" y="240"/>
                    <a:pt x="464" y="258"/>
                  </a:cubicBezTo>
                  <a:cubicBezTo>
                    <a:pt x="442" y="276"/>
                    <a:pt x="419" y="299"/>
                    <a:pt x="397" y="320"/>
                  </a:cubicBezTo>
                  <a:cubicBezTo>
                    <a:pt x="372" y="343"/>
                    <a:pt x="354" y="369"/>
                    <a:pt x="332" y="396"/>
                  </a:cubicBezTo>
                  <a:cubicBezTo>
                    <a:pt x="311" y="423"/>
                    <a:pt x="287" y="450"/>
                    <a:pt x="268" y="482"/>
                  </a:cubicBezTo>
                  <a:cubicBezTo>
                    <a:pt x="187" y="605"/>
                    <a:pt x="113" y="760"/>
                    <a:pt x="66" y="945"/>
                  </a:cubicBezTo>
                  <a:cubicBezTo>
                    <a:pt x="21" y="1128"/>
                    <a:pt x="1" y="1341"/>
                    <a:pt x="24" y="1570"/>
                  </a:cubicBezTo>
                  <a:cubicBezTo>
                    <a:pt x="49" y="1800"/>
                    <a:pt x="119" y="2048"/>
                    <a:pt x="255" y="2288"/>
                  </a:cubicBezTo>
                  <a:cubicBezTo>
                    <a:pt x="273" y="2319"/>
                    <a:pt x="291" y="2349"/>
                    <a:pt x="309" y="2379"/>
                  </a:cubicBezTo>
                  <a:cubicBezTo>
                    <a:pt x="328" y="2408"/>
                    <a:pt x="350" y="2437"/>
                    <a:pt x="371" y="2466"/>
                  </a:cubicBezTo>
                  <a:cubicBezTo>
                    <a:pt x="393" y="2494"/>
                    <a:pt x="414" y="2524"/>
                    <a:pt x="437" y="2552"/>
                  </a:cubicBezTo>
                  <a:cubicBezTo>
                    <a:pt x="459" y="2577"/>
                    <a:pt x="483" y="2604"/>
                    <a:pt x="505" y="2631"/>
                  </a:cubicBezTo>
                  <a:cubicBezTo>
                    <a:pt x="601" y="2734"/>
                    <a:pt x="708" y="2830"/>
                    <a:pt x="824" y="2915"/>
                  </a:cubicBezTo>
                  <a:cubicBezTo>
                    <a:pt x="1060" y="3082"/>
                    <a:pt x="1326" y="3201"/>
                    <a:pt x="1590" y="3272"/>
                  </a:cubicBezTo>
                  <a:cubicBezTo>
                    <a:pt x="1852" y="3345"/>
                    <a:pt x="2112" y="3371"/>
                    <a:pt x="2364" y="3371"/>
                  </a:cubicBezTo>
                  <a:cubicBezTo>
                    <a:pt x="2412" y="3371"/>
                    <a:pt x="2459" y="3370"/>
                    <a:pt x="2506" y="3368"/>
                  </a:cubicBezTo>
                  <a:cubicBezTo>
                    <a:pt x="2543" y="3367"/>
                    <a:pt x="2580" y="3366"/>
                    <a:pt x="2616" y="3363"/>
                  </a:cubicBezTo>
                  <a:cubicBezTo>
                    <a:pt x="2676" y="3361"/>
                    <a:pt x="2737" y="3357"/>
                    <a:pt x="2796" y="3355"/>
                  </a:cubicBezTo>
                  <a:cubicBezTo>
                    <a:pt x="2859" y="3352"/>
                    <a:pt x="2921" y="3347"/>
                    <a:pt x="2982" y="3342"/>
                  </a:cubicBezTo>
                  <a:cubicBezTo>
                    <a:pt x="3042" y="3337"/>
                    <a:pt x="3104" y="3332"/>
                    <a:pt x="3163" y="3325"/>
                  </a:cubicBezTo>
                  <a:cubicBezTo>
                    <a:pt x="3282" y="3313"/>
                    <a:pt x="3399" y="3299"/>
                    <a:pt x="3512" y="3285"/>
                  </a:cubicBezTo>
                  <a:lnTo>
                    <a:pt x="3681" y="3265"/>
                  </a:lnTo>
                  <a:lnTo>
                    <a:pt x="3765" y="3254"/>
                  </a:lnTo>
                  <a:lnTo>
                    <a:pt x="3805" y="3249"/>
                  </a:lnTo>
                  <a:lnTo>
                    <a:pt x="3826" y="3246"/>
                  </a:lnTo>
                  <a:lnTo>
                    <a:pt x="3837" y="3245"/>
                  </a:lnTo>
                  <a:cubicBezTo>
                    <a:pt x="3840" y="3243"/>
                    <a:pt x="3845" y="3246"/>
                    <a:pt x="3843" y="3239"/>
                  </a:cubicBezTo>
                  <a:cubicBezTo>
                    <a:pt x="3840" y="3116"/>
                    <a:pt x="3836" y="2992"/>
                    <a:pt x="3831" y="2870"/>
                  </a:cubicBezTo>
                  <a:cubicBezTo>
                    <a:pt x="3827" y="2749"/>
                    <a:pt x="3824" y="2632"/>
                    <a:pt x="3815" y="2514"/>
                  </a:cubicBezTo>
                  <a:cubicBezTo>
                    <a:pt x="3809" y="2400"/>
                    <a:pt x="3800" y="2286"/>
                    <a:pt x="3794" y="2171"/>
                  </a:cubicBezTo>
                  <a:lnTo>
                    <a:pt x="3788" y="2089"/>
                  </a:lnTo>
                  <a:cubicBezTo>
                    <a:pt x="3788" y="2080"/>
                    <a:pt x="3787" y="2078"/>
                    <a:pt x="3787" y="2074"/>
                  </a:cubicBezTo>
                  <a:lnTo>
                    <a:pt x="3786" y="2062"/>
                  </a:lnTo>
                  <a:lnTo>
                    <a:pt x="3783" y="2037"/>
                  </a:lnTo>
                  <a:cubicBezTo>
                    <a:pt x="3779" y="2004"/>
                    <a:pt x="3775" y="1972"/>
                    <a:pt x="3772" y="1938"/>
                  </a:cubicBezTo>
                  <a:cubicBezTo>
                    <a:pt x="3743" y="1675"/>
                    <a:pt x="3717" y="1414"/>
                    <a:pt x="3703" y="1161"/>
                  </a:cubicBezTo>
                  <a:cubicBezTo>
                    <a:pt x="3702" y="1127"/>
                    <a:pt x="3700" y="1094"/>
                    <a:pt x="3698" y="1060"/>
                  </a:cubicBezTo>
                  <a:lnTo>
                    <a:pt x="3696" y="1009"/>
                  </a:lnTo>
                  <a:lnTo>
                    <a:pt x="3695" y="983"/>
                  </a:lnTo>
                  <a:lnTo>
                    <a:pt x="3695" y="968"/>
                  </a:lnTo>
                  <a:lnTo>
                    <a:pt x="3695" y="950"/>
                  </a:lnTo>
                  <a:cubicBezTo>
                    <a:pt x="3692" y="852"/>
                    <a:pt x="3687" y="757"/>
                    <a:pt x="3685" y="660"/>
                  </a:cubicBezTo>
                  <a:cubicBezTo>
                    <a:pt x="3679" y="477"/>
                    <a:pt x="3673" y="297"/>
                    <a:pt x="3666" y="123"/>
                  </a:cubicBezTo>
                  <a:cubicBezTo>
                    <a:pt x="3424" y="102"/>
                    <a:pt x="3192" y="82"/>
                    <a:pt x="2968" y="64"/>
                  </a:cubicBezTo>
                  <a:lnTo>
                    <a:pt x="2811" y="52"/>
                  </a:lnTo>
                  <a:cubicBezTo>
                    <a:pt x="2772" y="49"/>
                    <a:pt x="2734" y="48"/>
                    <a:pt x="2697" y="44"/>
                  </a:cubicBezTo>
                  <a:cubicBezTo>
                    <a:pt x="2622" y="41"/>
                    <a:pt x="2549" y="37"/>
                    <a:pt x="2478" y="33"/>
                  </a:cubicBezTo>
                  <a:cubicBezTo>
                    <a:pt x="2194" y="18"/>
                    <a:pt x="1942" y="7"/>
                    <a:pt x="1732" y="4"/>
                  </a:cubicBezTo>
                  <a:cubicBezTo>
                    <a:pt x="1657" y="2"/>
                    <a:pt x="1587" y="1"/>
                    <a:pt x="15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9"/>
            <p:cNvSpPr/>
            <p:nvPr/>
          </p:nvSpPr>
          <p:spPr>
            <a:xfrm>
              <a:off x="5244500" y="4716425"/>
              <a:ext cx="90375" cy="89100"/>
            </a:xfrm>
            <a:custGeom>
              <a:avLst/>
              <a:gdLst/>
              <a:ahLst/>
              <a:cxnLst/>
              <a:rect l="l" t="t" r="r" b="b"/>
              <a:pathLst>
                <a:path w="3615" h="3564" extrusionOk="0">
                  <a:moveTo>
                    <a:pt x="2053" y="674"/>
                  </a:moveTo>
                  <a:cubicBezTo>
                    <a:pt x="2247" y="674"/>
                    <a:pt x="2430" y="712"/>
                    <a:pt x="2577" y="810"/>
                  </a:cubicBezTo>
                  <a:cubicBezTo>
                    <a:pt x="2731" y="908"/>
                    <a:pt x="2832" y="1065"/>
                    <a:pt x="2870" y="1181"/>
                  </a:cubicBezTo>
                  <a:cubicBezTo>
                    <a:pt x="2914" y="1316"/>
                    <a:pt x="2931" y="1460"/>
                    <a:pt x="2934" y="1604"/>
                  </a:cubicBezTo>
                  <a:cubicBezTo>
                    <a:pt x="2935" y="1747"/>
                    <a:pt x="2922" y="1889"/>
                    <a:pt x="2898" y="2031"/>
                  </a:cubicBezTo>
                  <a:cubicBezTo>
                    <a:pt x="2896" y="2048"/>
                    <a:pt x="2892" y="2066"/>
                    <a:pt x="2888" y="2083"/>
                  </a:cubicBezTo>
                  <a:cubicBezTo>
                    <a:pt x="2886" y="2097"/>
                    <a:pt x="2883" y="2104"/>
                    <a:pt x="2881" y="2115"/>
                  </a:cubicBezTo>
                  <a:cubicBezTo>
                    <a:pt x="2875" y="2136"/>
                    <a:pt x="2869" y="2152"/>
                    <a:pt x="2863" y="2169"/>
                  </a:cubicBezTo>
                  <a:cubicBezTo>
                    <a:pt x="2850" y="2201"/>
                    <a:pt x="2839" y="2231"/>
                    <a:pt x="2826" y="2257"/>
                  </a:cubicBezTo>
                  <a:cubicBezTo>
                    <a:pt x="2812" y="2281"/>
                    <a:pt x="2799" y="2303"/>
                    <a:pt x="2786" y="2322"/>
                  </a:cubicBezTo>
                  <a:cubicBezTo>
                    <a:pt x="2785" y="2323"/>
                    <a:pt x="2785" y="2324"/>
                    <a:pt x="2784" y="2324"/>
                  </a:cubicBezTo>
                  <a:lnTo>
                    <a:pt x="2777" y="2323"/>
                  </a:lnTo>
                  <a:lnTo>
                    <a:pt x="2763" y="2320"/>
                  </a:lnTo>
                  <a:lnTo>
                    <a:pt x="2738" y="2314"/>
                  </a:lnTo>
                  <a:cubicBezTo>
                    <a:pt x="2722" y="2310"/>
                    <a:pt x="2705" y="2306"/>
                    <a:pt x="2691" y="2302"/>
                  </a:cubicBezTo>
                  <a:cubicBezTo>
                    <a:pt x="2661" y="2293"/>
                    <a:pt x="2635" y="2285"/>
                    <a:pt x="2612" y="2276"/>
                  </a:cubicBezTo>
                  <a:cubicBezTo>
                    <a:pt x="2600" y="2273"/>
                    <a:pt x="2589" y="2266"/>
                    <a:pt x="2580" y="2263"/>
                  </a:cubicBezTo>
                  <a:lnTo>
                    <a:pt x="2565" y="2257"/>
                  </a:lnTo>
                  <a:lnTo>
                    <a:pt x="2560" y="2255"/>
                  </a:lnTo>
                  <a:lnTo>
                    <a:pt x="2559" y="2254"/>
                  </a:lnTo>
                  <a:lnTo>
                    <a:pt x="2555" y="2254"/>
                  </a:lnTo>
                  <a:lnTo>
                    <a:pt x="2531" y="2250"/>
                  </a:lnTo>
                  <a:cubicBezTo>
                    <a:pt x="2403" y="2239"/>
                    <a:pt x="2276" y="2227"/>
                    <a:pt x="2155" y="2217"/>
                  </a:cubicBezTo>
                  <a:cubicBezTo>
                    <a:pt x="1944" y="2201"/>
                    <a:pt x="1744" y="2189"/>
                    <a:pt x="1555" y="2189"/>
                  </a:cubicBezTo>
                  <a:cubicBezTo>
                    <a:pt x="1526" y="2189"/>
                    <a:pt x="1498" y="2190"/>
                    <a:pt x="1470" y="2190"/>
                  </a:cubicBezTo>
                  <a:cubicBezTo>
                    <a:pt x="1431" y="2191"/>
                    <a:pt x="1393" y="2191"/>
                    <a:pt x="1355" y="2193"/>
                  </a:cubicBezTo>
                  <a:lnTo>
                    <a:pt x="1338" y="2193"/>
                  </a:lnTo>
                  <a:lnTo>
                    <a:pt x="1335" y="2191"/>
                  </a:lnTo>
                  <a:lnTo>
                    <a:pt x="1330" y="2190"/>
                  </a:lnTo>
                  <a:cubicBezTo>
                    <a:pt x="1325" y="2188"/>
                    <a:pt x="1322" y="2186"/>
                    <a:pt x="1319" y="2184"/>
                  </a:cubicBezTo>
                  <a:cubicBezTo>
                    <a:pt x="1312" y="2179"/>
                    <a:pt x="1309" y="2174"/>
                    <a:pt x="1309" y="2170"/>
                  </a:cubicBezTo>
                  <a:cubicBezTo>
                    <a:pt x="1313" y="2159"/>
                    <a:pt x="1319" y="2153"/>
                    <a:pt x="1322" y="2148"/>
                  </a:cubicBezTo>
                  <a:cubicBezTo>
                    <a:pt x="1323" y="2146"/>
                    <a:pt x="1325" y="2145"/>
                    <a:pt x="1327" y="2145"/>
                  </a:cubicBezTo>
                  <a:cubicBezTo>
                    <a:pt x="1328" y="2145"/>
                    <a:pt x="1328" y="2143"/>
                    <a:pt x="1329" y="2143"/>
                  </a:cubicBezTo>
                  <a:lnTo>
                    <a:pt x="1329" y="2141"/>
                  </a:lnTo>
                  <a:lnTo>
                    <a:pt x="1329" y="2099"/>
                  </a:lnTo>
                  <a:cubicBezTo>
                    <a:pt x="1333" y="1877"/>
                    <a:pt x="1334" y="1684"/>
                    <a:pt x="1330" y="1517"/>
                  </a:cubicBezTo>
                  <a:cubicBezTo>
                    <a:pt x="1324" y="1181"/>
                    <a:pt x="1304" y="949"/>
                    <a:pt x="1260" y="788"/>
                  </a:cubicBezTo>
                  <a:cubicBezTo>
                    <a:pt x="1257" y="776"/>
                    <a:pt x="1253" y="766"/>
                    <a:pt x="1250" y="755"/>
                  </a:cubicBezTo>
                  <a:cubicBezTo>
                    <a:pt x="1297" y="755"/>
                    <a:pt x="1371" y="746"/>
                    <a:pt x="1463" y="734"/>
                  </a:cubicBezTo>
                  <a:cubicBezTo>
                    <a:pt x="1542" y="722"/>
                    <a:pt x="1633" y="708"/>
                    <a:pt x="1730" y="696"/>
                  </a:cubicBezTo>
                  <a:cubicBezTo>
                    <a:pt x="1827" y="684"/>
                    <a:pt x="1928" y="674"/>
                    <a:pt x="2029" y="674"/>
                  </a:cubicBezTo>
                  <a:cubicBezTo>
                    <a:pt x="2037" y="674"/>
                    <a:pt x="2045" y="674"/>
                    <a:pt x="2053" y="674"/>
                  </a:cubicBezTo>
                  <a:close/>
                  <a:moveTo>
                    <a:pt x="1857" y="1"/>
                  </a:moveTo>
                  <a:cubicBezTo>
                    <a:pt x="1650" y="1"/>
                    <a:pt x="1485" y="25"/>
                    <a:pt x="1364" y="49"/>
                  </a:cubicBezTo>
                  <a:cubicBezTo>
                    <a:pt x="1212" y="79"/>
                    <a:pt x="1131" y="114"/>
                    <a:pt x="1131" y="147"/>
                  </a:cubicBezTo>
                  <a:cubicBezTo>
                    <a:pt x="1139" y="490"/>
                    <a:pt x="1312" y="431"/>
                    <a:pt x="1498" y="443"/>
                  </a:cubicBezTo>
                  <a:cubicBezTo>
                    <a:pt x="1362" y="481"/>
                    <a:pt x="1250" y="551"/>
                    <a:pt x="1211" y="653"/>
                  </a:cubicBezTo>
                  <a:cubicBezTo>
                    <a:pt x="1114" y="461"/>
                    <a:pt x="950" y="433"/>
                    <a:pt x="684" y="433"/>
                  </a:cubicBezTo>
                  <a:cubicBezTo>
                    <a:pt x="679" y="433"/>
                    <a:pt x="674" y="433"/>
                    <a:pt x="669" y="433"/>
                  </a:cubicBezTo>
                  <a:cubicBezTo>
                    <a:pt x="477" y="434"/>
                    <a:pt x="323" y="697"/>
                    <a:pt x="208" y="1132"/>
                  </a:cubicBezTo>
                  <a:cubicBezTo>
                    <a:pt x="151" y="1350"/>
                    <a:pt x="105" y="1610"/>
                    <a:pt x="68" y="1903"/>
                  </a:cubicBezTo>
                  <a:cubicBezTo>
                    <a:pt x="60" y="1975"/>
                    <a:pt x="51" y="2051"/>
                    <a:pt x="45" y="2128"/>
                  </a:cubicBezTo>
                  <a:lnTo>
                    <a:pt x="43" y="2142"/>
                  </a:lnTo>
                  <a:lnTo>
                    <a:pt x="41" y="2150"/>
                  </a:lnTo>
                  <a:lnTo>
                    <a:pt x="41" y="2163"/>
                  </a:lnTo>
                  <a:cubicBezTo>
                    <a:pt x="40" y="2183"/>
                    <a:pt x="40" y="2201"/>
                    <a:pt x="39" y="2219"/>
                  </a:cubicBezTo>
                  <a:cubicBezTo>
                    <a:pt x="38" y="2257"/>
                    <a:pt x="36" y="2294"/>
                    <a:pt x="34" y="2332"/>
                  </a:cubicBezTo>
                  <a:cubicBezTo>
                    <a:pt x="31" y="2408"/>
                    <a:pt x="28" y="2486"/>
                    <a:pt x="24" y="2564"/>
                  </a:cubicBezTo>
                  <a:cubicBezTo>
                    <a:pt x="13" y="2880"/>
                    <a:pt x="6" y="3215"/>
                    <a:pt x="1" y="3563"/>
                  </a:cubicBezTo>
                  <a:cubicBezTo>
                    <a:pt x="364" y="3549"/>
                    <a:pt x="749" y="3531"/>
                    <a:pt x="1142" y="3508"/>
                  </a:cubicBezTo>
                  <a:cubicBezTo>
                    <a:pt x="1204" y="3504"/>
                    <a:pt x="1264" y="3500"/>
                    <a:pt x="1324" y="3498"/>
                  </a:cubicBezTo>
                  <a:lnTo>
                    <a:pt x="1414" y="3490"/>
                  </a:lnTo>
                  <a:lnTo>
                    <a:pt x="1459" y="3487"/>
                  </a:lnTo>
                  <a:cubicBezTo>
                    <a:pt x="1521" y="3481"/>
                    <a:pt x="1582" y="3474"/>
                    <a:pt x="1642" y="3467"/>
                  </a:cubicBezTo>
                  <a:cubicBezTo>
                    <a:pt x="1764" y="3452"/>
                    <a:pt x="1889" y="3435"/>
                    <a:pt x="2013" y="3415"/>
                  </a:cubicBezTo>
                  <a:cubicBezTo>
                    <a:pt x="2138" y="3395"/>
                    <a:pt x="2263" y="3372"/>
                    <a:pt x="2387" y="3349"/>
                  </a:cubicBezTo>
                  <a:cubicBezTo>
                    <a:pt x="2451" y="3337"/>
                    <a:pt x="2512" y="3326"/>
                    <a:pt x="2575" y="3313"/>
                  </a:cubicBezTo>
                  <a:lnTo>
                    <a:pt x="2600" y="3307"/>
                  </a:lnTo>
                  <a:lnTo>
                    <a:pt x="2612" y="3305"/>
                  </a:lnTo>
                  <a:cubicBezTo>
                    <a:pt x="2616" y="3304"/>
                    <a:pt x="2618" y="3304"/>
                    <a:pt x="2628" y="3302"/>
                  </a:cubicBezTo>
                  <a:lnTo>
                    <a:pt x="2714" y="3290"/>
                  </a:lnTo>
                  <a:lnTo>
                    <a:pt x="2883" y="3267"/>
                  </a:lnTo>
                  <a:cubicBezTo>
                    <a:pt x="3107" y="3236"/>
                    <a:pt x="3311" y="3198"/>
                    <a:pt x="3509" y="3162"/>
                  </a:cubicBezTo>
                  <a:lnTo>
                    <a:pt x="3543" y="3160"/>
                  </a:lnTo>
                  <a:lnTo>
                    <a:pt x="3563" y="3157"/>
                  </a:lnTo>
                  <a:cubicBezTo>
                    <a:pt x="3565" y="3152"/>
                    <a:pt x="3564" y="3144"/>
                    <a:pt x="3565" y="3138"/>
                  </a:cubicBezTo>
                  <a:lnTo>
                    <a:pt x="3572" y="3053"/>
                  </a:lnTo>
                  <a:cubicBezTo>
                    <a:pt x="3576" y="2998"/>
                    <a:pt x="3580" y="2942"/>
                    <a:pt x="3584" y="2886"/>
                  </a:cubicBezTo>
                  <a:cubicBezTo>
                    <a:pt x="3591" y="2778"/>
                    <a:pt x="3599" y="2671"/>
                    <a:pt x="3605" y="2566"/>
                  </a:cubicBezTo>
                  <a:cubicBezTo>
                    <a:pt x="3611" y="2463"/>
                    <a:pt x="3613" y="2360"/>
                    <a:pt x="3614" y="2260"/>
                  </a:cubicBezTo>
                  <a:lnTo>
                    <a:pt x="3614" y="2189"/>
                  </a:lnTo>
                  <a:lnTo>
                    <a:pt x="3614" y="2155"/>
                  </a:lnTo>
                  <a:lnTo>
                    <a:pt x="3614" y="2136"/>
                  </a:lnTo>
                  <a:lnTo>
                    <a:pt x="3614" y="2125"/>
                  </a:lnTo>
                  <a:cubicBezTo>
                    <a:pt x="3613" y="2091"/>
                    <a:pt x="3611" y="2058"/>
                    <a:pt x="3610" y="2024"/>
                  </a:cubicBezTo>
                  <a:cubicBezTo>
                    <a:pt x="3601" y="1889"/>
                    <a:pt x="3591" y="1755"/>
                    <a:pt x="3575" y="1621"/>
                  </a:cubicBezTo>
                  <a:cubicBezTo>
                    <a:pt x="3547" y="1393"/>
                    <a:pt x="3494" y="1164"/>
                    <a:pt x="3403" y="952"/>
                  </a:cubicBezTo>
                  <a:cubicBezTo>
                    <a:pt x="3312" y="739"/>
                    <a:pt x="3178" y="546"/>
                    <a:pt x="3019" y="400"/>
                  </a:cubicBezTo>
                  <a:cubicBezTo>
                    <a:pt x="2860" y="254"/>
                    <a:pt x="2676" y="158"/>
                    <a:pt x="2506" y="99"/>
                  </a:cubicBezTo>
                  <a:cubicBezTo>
                    <a:pt x="2334" y="40"/>
                    <a:pt x="2172" y="15"/>
                    <a:pt x="2028" y="6"/>
                  </a:cubicBezTo>
                  <a:cubicBezTo>
                    <a:pt x="1968" y="2"/>
                    <a:pt x="1911" y="1"/>
                    <a:pt x="18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9"/>
            <p:cNvSpPr/>
            <p:nvPr/>
          </p:nvSpPr>
          <p:spPr>
            <a:xfrm>
              <a:off x="4877125" y="4791100"/>
              <a:ext cx="92325" cy="103100"/>
            </a:xfrm>
            <a:custGeom>
              <a:avLst/>
              <a:gdLst/>
              <a:ahLst/>
              <a:cxnLst/>
              <a:rect l="l" t="t" r="r" b="b"/>
              <a:pathLst>
                <a:path w="3693" h="4124" extrusionOk="0">
                  <a:moveTo>
                    <a:pt x="1532" y="771"/>
                  </a:moveTo>
                  <a:lnTo>
                    <a:pt x="1532" y="771"/>
                  </a:lnTo>
                  <a:cubicBezTo>
                    <a:pt x="1569" y="774"/>
                    <a:pt x="1607" y="777"/>
                    <a:pt x="1645" y="780"/>
                  </a:cubicBezTo>
                  <a:cubicBezTo>
                    <a:pt x="1946" y="808"/>
                    <a:pt x="2270" y="838"/>
                    <a:pt x="2560" y="870"/>
                  </a:cubicBezTo>
                  <a:cubicBezTo>
                    <a:pt x="2632" y="878"/>
                    <a:pt x="2699" y="887"/>
                    <a:pt x="2766" y="894"/>
                  </a:cubicBezTo>
                  <a:cubicBezTo>
                    <a:pt x="2802" y="895"/>
                    <a:pt x="2839" y="897"/>
                    <a:pt x="2875" y="899"/>
                  </a:cubicBezTo>
                  <a:cubicBezTo>
                    <a:pt x="2945" y="906"/>
                    <a:pt x="3014" y="916"/>
                    <a:pt x="3062" y="927"/>
                  </a:cubicBezTo>
                  <a:cubicBezTo>
                    <a:pt x="3064" y="929"/>
                    <a:pt x="3069" y="929"/>
                    <a:pt x="3070" y="932"/>
                  </a:cubicBezTo>
                  <a:lnTo>
                    <a:pt x="3070" y="942"/>
                  </a:lnTo>
                  <a:lnTo>
                    <a:pt x="3070" y="964"/>
                  </a:lnTo>
                  <a:lnTo>
                    <a:pt x="3070" y="1007"/>
                  </a:lnTo>
                  <a:cubicBezTo>
                    <a:pt x="3070" y="1035"/>
                    <a:pt x="3069" y="1064"/>
                    <a:pt x="3068" y="1092"/>
                  </a:cubicBezTo>
                  <a:cubicBezTo>
                    <a:pt x="3067" y="1120"/>
                    <a:pt x="3065" y="1146"/>
                    <a:pt x="3063" y="1174"/>
                  </a:cubicBezTo>
                  <a:lnTo>
                    <a:pt x="3058" y="1215"/>
                  </a:lnTo>
                  <a:lnTo>
                    <a:pt x="3054" y="1258"/>
                  </a:lnTo>
                  <a:cubicBezTo>
                    <a:pt x="3040" y="1435"/>
                    <a:pt x="3014" y="1604"/>
                    <a:pt x="2976" y="1760"/>
                  </a:cubicBezTo>
                  <a:cubicBezTo>
                    <a:pt x="2936" y="1916"/>
                    <a:pt x="2886" y="2060"/>
                    <a:pt x="2823" y="2186"/>
                  </a:cubicBezTo>
                  <a:cubicBezTo>
                    <a:pt x="2807" y="2216"/>
                    <a:pt x="2793" y="2249"/>
                    <a:pt x="2775" y="2278"/>
                  </a:cubicBezTo>
                  <a:cubicBezTo>
                    <a:pt x="2767" y="2292"/>
                    <a:pt x="2759" y="2306"/>
                    <a:pt x="2750" y="2321"/>
                  </a:cubicBezTo>
                  <a:cubicBezTo>
                    <a:pt x="2740" y="2334"/>
                    <a:pt x="2731" y="2347"/>
                    <a:pt x="2723" y="2360"/>
                  </a:cubicBezTo>
                  <a:cubicBezTo>
                    <a:pt x="2705" y="2387"/>
                    <a:pt x="2686" y="2413"/>
                    <a:pt x="2666" y="2439"/>
                  </a:cubicBezTo>
                  <a:cubicBezTo>
                    <a:pt x="2648" y="2464"/>
                    <a:pt x="2626" y="2487"/>
                    <a:pt x="2606" y="2511"/>
                  </a:cubicBezTo>
                  <a:cubicBezTo>
                    <a:pt x="2524" y="2602"/>
                    <a:pt x="2435" y="2678"/>
                    <a:pt x="2345" y="2734"/>
                  </a:cubicBezTo>
                  <a:cubicBezTo>
                    <a:pt x="2257" y="2790"/>
                    <a:pt x="2170" y="2827"/>
                    <a:pt x="2090" y="2845"/>
                  </a:cubicBezTo>
                  <a:cubicBezTo>
                    <a:pt x="2029" y="2861"/>
                    <a:pt x="1973" y="2867"/>
                    <a:pt x="1922" y="2867"/>
                  </a:cubicBezTo>
                  <a:cubicBezTo>
                    <a:pt x="1907" y="2867"/>
                    <a:pt x="1892" y="2866"/>
                    <a:pt x="1878" y="2865"/>
                  </a:cubicBezTo>
                  <a:cubicBezTo>
                    <a:pt x="1823" y="2861"/>
                    <a:pt x="1768" y="2848"/>
                    <a:pt x="1713" y="2831"/>
                  </a:cubicBezTo>
                  <a:cubicBezTo>
                    <a:pt x="1613" y="2800"/>
                    <a:pt x="1518" y="2740"/>
                    <a:pt x="1452" y="2668"/>
                  </a:cubicBezTo>
                  <a:cubicBezTo>
                    <a:pt x="1434" y="2651"/>
                    <a:pt x="1421" y="2631"/>
                    <a:pt x="1405" y="2616"/>
                  </a:cubicBezTo>
                  <a:cubicBezTo>
                    <a:pt x="1399" y="2606"/>
                    <a:pt x="1393" y="2597"/>
                    <a:pt x="1387" y="2589"/>
                  </a:cubicBezTo>
                  <a:lnTo>
                    <a:pt x="1377" y="2575"/>
                  </a:lnTo>
                  <a:cubicBezTo>
                    <a:pt x="1375" y="2571"/>
                    <a:pt x="1372" y="2566"/>
                    <a:pt x="1371" y="2562"/>
                  </a:cubicBezTo>
                  <a:cubicBezTo>
                    <a:pt x="1365" y="2553"/>
                    <a:pt x="1361" y="2544"/>
                    <a:pt x="1356" y="2535"/>
                  </a:cubicBezTo>
                  <a:cubicBezTo>
                    <a:pt x="1351" y="2527"/>
                    <a:pt x="1349" y="2517"/>
                    <a:pt x="1345" y="2510"/>
                  </a:cubicBezTo>
                  <a:cubicBezTo>
                    <a:pt x="1335" y="2494"/>
                    <a:pt x="1333" y="2476"/>
                    <a:pt x="1328" y="2460"/>
                  </a:cubicBezTo>
                  <a:cubicBezTo>
                    <a:pt x="1323" y="2452"/>
                    <a:pt x="1323" y="2443"/>
                    <a:pt x="1322" y="2437"/>
                  </a:cubicBezTo>
                  <a:cubicBezTo>
                    <a:pt x="1321" y="2429"/>
                    <a:pt x="1318" y="2422"/>
                    <a:pt x="1317" y="2414"/>
                  </a:cubicBezTo>
                  <a:cubicBezTo>
                    <a:pt x="1314" y="2395"/>
                    <a:pt x="1312" y="2376"/>
                    <a:pt x="1310" y="2356"/>
                  </a:cubicBezTo>
                  <a:cubicBezTo>
                    <a:pt x="1307" y="2316"/>
                    <a:pt x="1306" y="2273"/>
                    <a:pt x="1310" y="2225"/>
                  </a:cubicBezTo>
                  <a:cubicBezTo>
                    <a:pt x="1316" y="2130"/>
                    <a:pt x="1334" y="2025"/>
                    <a:pt x="1356" y="1918"/>
                  </a:cubicBezTo>
                  <a:cubicBezTo>
                    <a:pt x="1402" y="1700"/>
                    <a:pt x="1461" y="1478"/>
                    <a:pt x="1495" y="1268"/>
                  </a:cubicBezTo>
                  <a:cubicBezTo>
                    <a:pt x="1525" y="1093"/>
                    <a:pt x="1538" y="924"/>
                    <a:pt x="1532" y="771"/>
                  </a:cubicBezTo>
                  <a:close/>
                  <a:moveTo>
                    <a:pt x="753" y="1"/>
                  </a:moveTo>
                  <a:cubicBezTo>
                    <a:pt x="669" y="1"/>
                    <a:pt x="622" y="11"/>
                    <a:pt x="615" y="32"/>
                  </a:cubicBezTo>
                  <a:cubicBezTo>
                    <a:pt x="578" y="178"/>
                    <a:pt x="598" y="259"/>
                    <a:pt x="650" y="310"/>
                  </a:cubicBezTo>
                  <a:cubicBezTo>
                    <a:pt x="642" y="325"/>
                    <a:pt x="637" y="341"/>
                    <a:pt x="631" y="357"/>
                  </a:cubicBezTo>
                  <a:cubicBezTo>
                    <a:pt x="618" y="390"/>
                    <a:pt x="605" y="426"/>
                    <a:pt x="591" y="462"/>
                  </a:cubicBezTo>
                  <a:cubicBezTo>
                    <a:pt x="576" y="501"/>
                    <a:pt x="560" y="543"/>
                    <a:pt x="543" y="586"/>
                  </a:cubicBezTo>
                  <a:cubicBezTo>
                    <a:pt x="539" y="593"/>
                    <a:pt x="537" y="600"/>
                    <a:pt x="534" y="608"/>
                  </a:cubicBezTo>
                  <a:cubicBezTo>
                    <a:pt x="527" y="641"/>
                    <a:pt x="513" y="674"/>
                    <a:pt x="499" y="709"/>
                  </a:cubicBezTo>
                  <a:cubicBezTo>
                    <a:pt x="459" y="804"/>
                    <a:pt x="411" y="913"/>
                    <a:pt x="354" y="1046"/>
                  </a:cubicBezTo>
                  <a:cubicBezTo>
                    <a:pt x="297" y="1178"/>
                    <a:pt x="231" y="1333"/>
                    <a:pt x="164" y="1521"/>
                  </a:cubicBezTo>
                  <a:cubicBezTo>
                    <a:pt x="132" y="1615"/>
                    <a:pt x="100" y="1719"/>
                    <a:pt x="72" y="1834"/>
                  </a:cubicBezTo>
                  <a:cubicBezTo>
                    <a:pt x="45" y="1950"/>
                    <a:pt x="21" y="2076"/>
                    <a:pt x="12" y="2216"/>
                  </a:cubicBezTo>
                  <a:cubicBezTo>
                    <a:pt x="1" y="2358"/>
                    <a:pt x="5" y="2514"/>
                    <a:pt x="33" y="2678"/>
                  </a:cubicBezTo>
                  <a:lnTo>
                    <a:pt x="39" y="2710"/>
                  </a:lnTo>
                  <a:lnTo>
                    <a:pt x="46" y="2742"/>
                  </a:lnTo>
                  <a:lnTo>
                    <a:pt x="62" y="2806"/>
                  </a:lnTo>
                  <a:cubicBezTo>
                    <a:pt x="68" y="2828"/>
                    <a:pt x="75" y="2849"/>
                    <a:pt x="80" y="2871"/>
                  </a:cubicBezTo>
                  <a:cubicBezTo>
                    <a:pt x="87" y="2892"/>
                    <a:pt x="94" y="2913"/>
                    <a:pt x="102" y="2934"/>
                  </a:cubicBezTo>
                  <a:cubicBezTo>
                    <a:pt x="118" y="2975"/>
                    <a:pt x="131" y="3018"/>
                    <a:pt x="150" y="3059"/>
                  </a:cubicBezTo>
                  <a:cubicBezTo>
                    <a:pt x="169" y="3098"/>
                    <a:pt x="189" y="3139"/>
                    <a:pt x="209" y="3179"/>
                  </a:cubicBezTo>
                  <a:cubicBezTo>
                    <a:pt x="295" y="3337"/>
                    <a:pt x="403" y="3479"/>
                    <a:pt x="530" y="3605"/>
                  </a:cubicBezTo>
                  <a:cubicBezTo>
                    <a:pt x="656" y="3731"/>
                    <a:pt x="803" y="3837"/>
                    <a:pt x="964" y="3923"/>
                  </a:cubicBezTo>
                  <a:cubicBezTo>
                    <a:pt x="1152" y="4024"/>
                    <a:pt x="1365" y="4092"/>
                    <a:pt x="1591" y="4116"/>
                  </a:cubicBezTo>
                  <a:lnTo>
                    <a:pt x="1676" y="4122"/>
                  </a:lnTo>
                  <a:cubicBezTo>
                    <a:pt x="1690" y="4123"/>
                    <a:pt x="1704" y="4123"/>
                    <a:pt x="1718" y="4123"/>
                  </a:cubicBezTo>
                  <a:cubicBezTo>
                    <a:pt x="1733" y="4123"/>
                    <a:pt x="1747" y="4123"/>
                    <a:pt x="1762" y="4123"/>
                  </a:cubicBezTo>
                  <a:lnTo>
                    <a:pt x="1849" y="4122"/>
                  </a:lnTo>
                  <a:cubicBezTo>
                    <a:pt x="1877" y="4122"/>
                    <a:pt x="1907" y="4117"/>
                    <a:pt x="1936" y="4114"/>
                  </a:cubicBezTo>
                  <a:cubicBezTo>
                    <a:pt x="1966" y="4111"/>
                    <a:pt x="1994" y="4107"/>
                    <a:pt x="2023" y="4103"/>
                  </a:cubicBezTo>
                  <a:cubicBezTo>
                    <a:pt x="2053" y="4100"/>
                    <a:pt x="2079" y="4092"/>
                    <a:pt x="2107" y="4087"/>
                  </a:cubicBezTo>
                  <a:lnTo>
                    <a:pt x="2188" y="4068"/>
                  </a:lnTo>
                  <a:cubicBezTo>
                    <a:pt x="2215" y="4062"/>
                    <a:pt x="2242" y="4052"/>
                    <a:pt x="2269" y="4044"/>
                  </a:cubicBezTo>
                  <a:cubicBezTo>
                    <a:pt x="2481" y="3976"/>
                    <a:pt x="2673" y="3865"/>
                    <a:pt x="2834" y="3736"/>
                  </a:cubicBezTo>
                  <a:cubicBezTo>
                    <a:pt x="2995" y="3606"/>
                    <a:pt x="3128" y="3457"/>
                    <a:pt x="3237" y="3300"/>
                  </a:cubicBezTo>
                  <a:cubicBezTo>
                    <a:pt x="3346" y="3143"/>
                    <a:pt x="3432" y="2977"/>
                    <a:pt x="3498" y="2806"/>
                  </a:cubicBezTo>
                  <a:cubicBezTo>
                    <a:pt x="3514" y="2763"/>
                    <a:pt x="3529" y="2720"/>
                    <a:pt x="3543" y="2677"/>
                  </a:cubicBezTo>
                  <a:cubicBezTo>
                    <a:pt x="3557" y="2634"/>
                    <a:pt x="3569" y="2590"/>
                    <a:pt x="3580" y="2547"/>
                  </a:cubicBezTo>
                  <a:cubicBezTo>
                    <a:pt x="3590" y="2505"/>
                    <a:pt x="3601" y="2462"/>
                    <a:pt x="3610" y="2421"/>
                  </a:cubicBezTo>
                  <a:lnTo>
                    <a:pt x="3634" y="2296"/>
                  </a:lnTo>
                  <a:cubicBezTo>
                    <a:pt x="3691" y="1963"/>
                    <a:pt x="3692" y="1647"/>
                    <a:pt x="3687" y="1355"/>
                  </a:cubicBezTo>
                  <a:cubicBezTo>
                    <a:pt x="3686" y="1276"/>
                    <a:pt x="3685" y="1200"/>
                    <a:pt x="3681" y="1124"/>
                  </a:cubicBezTo>
                  <a:cubicBezTo>
                    <a:pt x="3679" y="1036"/>
                    <a:pt x="3676" y="952"/>
                    <a:pt x="3672" y="868"/>
                  </a:cubicBezTo>
                  <a:lnTo>
                    <a:pt x="3660" y="622"/>
                  </a:lnTo>
                  <a:cubicBezTo>
                    <a:pt x="3658" y="583"/>
                    <a:pt x="3656" y="544"/>
                    <a:pt x="3653" y="503"/>
                  </a:cubicBezTo>
                  <a:lnTo>
                    <a:pt x="3652" y="488"/>
                  </a:lnTo>
                  <a:lnTo>
                    <a:pt x="3652" y="485"/>
                  </a:lnTo>
                  <a:cubicBezTo>
                    <a:pt x="3651" y="484"/>
                    <a:pt x="3650" y="484"/>
                    <a:pt x="3650" y="484"/>
                  </a:cubicBezTo>
                  <a:cubicBezTo>
                    <a:pt x="3649" y="484"/>
                    <a:pt x="3649" y="484"/>
                    <a:pt x="3648" y="483"/>
                  </a:cubicBezTo>
                  <a:lnTo>
                    <a:pt x="3639" y="482"/>
                  </a:lnTo>
                  <a:lnTo>
                    <a:pt x="3609" y="475"/>
                  </a:lnTo>
                  <a:lnTo>
                    <a:pt x="3548" y="461"/>
                  </a:lnTo>
                  <a:cubicBezTo>
                    <a:pt x="3387" y="427"/>
                    <a:pt x="3231" y="393"/>
                    <a:pt x="3081" y="363"/>
                  </a:cubicBezTo>
                  <a:cubicBezTo>
                    <a:pt x="3043" y="356"/>
                    <a:pt x="3008" y="348"/>
                    <a:pt x="2970" y="341"/>
                  </a:cubicBezTo>
                  <a:cubicBezTo>
                    <a:pt x="2951" y="337"/>
                    <a:pt x="2934" y="332"/>
                    <a:pt x="2914" y="330"/>
                  </a:cubicBezTo>
                  <a:lnTo>
                    <a:pt x="2892" y="326"/>
                  </a:lnTo>
                  <a:lnTo>
                    <a:pt x="2871" y="323"/>
                  </a:lnTo>
                  <a:cubicBezTo>
                    <a:pt x="2820" y="313"/>
                    <a:pt x="2768" y="303"/>
                    <a:pt x="2718" y="294"/>
                  </a:cubicBezTo>
                  <a:cubicBezTo>
                    <a:pt x="2312" y="220"/>
                    <a:pt x="1945" y="156"/>
                    <a:pt x="1636" y="106"/>
                  </a:cubicBezTo>
                  <a:cubicBezTo>
                    <a:pt x="1227" y="40"/>
                    <a:pt x="919" y="1"/>
                    <a:pt x="7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4849750" y="4914550"/>
              <a:ext cx="110000" cy="95475"/>
            </a:xfrm>
            <a:custGeom>
              <a:avLst/>
              <a:gdLst/>
              <a:ahLst/>
              <a:cxnLst/>
              <a:rect l="l" t="t" r="r" b="b"/>
              <a:pathLst>
                <a:path w="4400" h="3819" extrusionOk="0">
                  <a:moveTo>
                    <a:pt x="1293" y="1"/>
                  </a:moveTo>
                  <a:cubicBezTo>
                    <a:pt x="1118" y="1"/>
                    <a:pt x="918" y="277"/>
                    <a:pt x="721" y="735"/>
                  </a:cubicBezTo>
                  <a:cubicBezTo>
                    <a:pt x="615" y="981"/>
                    <a:pt x="512" y="1278"/>
                    <a:pt x="411" y="1615"/>
                  </a:cubicBezTo>
                  <a:cubicBezTo>
                    <a:pt x="386" y="1699"/>
                    <a:pt x="361" y="1785"/>
                    <a:pt x="338" y="1874"/>
                  </a:cubicBezTo>
                  <a:cubicBezTo>
                    <a:pt x="325" y="1918"/>
                    <a:pt x="313" y="1964"/>
                    <a:pt x="301" y="2008"/>
                  </a:cubicBezTo>
                  <a:lnTo>
                    <a:pt x="291" y="2042"/>
                  </a:lnTo>
                  <a:lnTo>
                    <a:pt x="288" y="2051"/>
                  </a:lnTo>
                  <a:lnTo>
                    <a:pt x="285" y="2067"/>
                  </a:lnTo>
                  <a:lnTo>
                    <a:pt x="276" y="2101"/>
                  </a:lnTo>
                  <a:cubicBezTo>
                    <a:pt x="267" y="2147"/>
                    <a:pt x="256" y="2191"/>
                    <a:pt x="246" y="2236"/>
                  </a:cubicBezTo>
                  <a:cubicBezTo>
                    <a:pt x="166" y="2601"/>
                    <a:pt x="82" y="2992"/>
                    <a:pt x="0" y="3398"/>
                  </a:cubicBezTo>
                  <a:cubicBezTo>
                    <a:pt x="366" y="3463"/>
                    <a:pt x="749" y="3528"/>
                    <a:pt x="1141" y="3593"/>
                  </a:cubicBezTo>
                  <a:cubicBezTo>
                    <a:pt x="1210" y="3604"/>
                    <a:pt x="1280" y="3614"/>
                    <a:pt x="1350" y="3626"/>
                  </a:cubicBezTo>
                  <a:cubicBezTo>
                    <a:pt x="1386" y="3631"/>
                    <a:pt x="1424" y="3637"/>
                    <a:pt x="1460" y="3642"/>
                  </a:cubicBezTo>
                  <a:cubicBezTo>
                    <a:pt x="1530" y="3652"/>
                    <a:pt x="1601" y="3659"/>
                    <a:pt x="1672" y="3668"/>
                  </a:cubicBezTo>
                  <a:cubicBezTo>
                    <a:pt x="1815" y="3684"/>
                    <a:pt x="1960" y="3696"/>
                    <a:pt x="2105" y="3707"/>
                  </a:cubicBezTo>
                  <a:cubicBezTo>
                    <a:pt x="2250" y="3717"/>
                    <a:pt x="2397" y="3726"/>
                    <a:pt x="2545" y="3734"/>
                  </a:cubicBezTo>
                  <a:cubicBezTo>
                    <a:pt x="2618" y="3737"/>
                    <a:pt x="2692" y="3740"/>
                    <a:pt x="2766" y="3743"/>
                  </a:cubicBezTo>
                  <a:lnTo>
                    <a:pt x="2878" y="3748"/>
                  </a:lnTo>
                  <a:lnTo>
                    <a:pt x="2933" y="3750"/>
                  </a:lnTo>
                  <a:lnTo>
                    <a:pt x="2948" y="3750"/>
                  </a:lnTo>
                  <a:lnTo>
                    <a:pt x="2972" y="3753"/>
                  </a:lnTo>
                  <a:lnTo>
                    <a:pt x="3021" y="3756"/>
                  </a:lnTo>
                  <a:cubicBezTo>
                    <a:pt x="3150" y="3767"/>
                    <a:pt x="3278" y="3780"/>
                    <a:pt x="3407" y="3790"/>
                  </a:cubicBezTo>
                  <a:cubicBezTo>
                    <a:pt x="3528" y="3799"/>
                    <a:pt x="3649" y="3808"/>
                    <a:pt x="3771" y="3817"/>
                  </a:cubicBezTo>
                  <a:lnTo>
                    <a:pt x="3782" y="3818"/>
                  </a:lnTo>
                  <a:cubicBezTo>
                    <a:pt x="3782" y="3819"/>
                    <a:pt x="3782" y="3819"/>
                    <a:pt x="3782" y="3819"/>
                  </a:cubicBezTo>
                  <a:cubicBezTo>
                    <a:pt x="3784" y="3819"/>
                    <a:pt x="3784" y="3815"/>
                    <a:pt x="3784" y="3814"/>
                  </a:cubicBezTo>
                  <a:lnTo>
                    <a:pt x="3787" y="3809"/>
                  </a:lnTo>
                  <a:lnTo>
                    <a:pt x="3797" y="3786"/>
                  </a:lnTo>
                  <a:lnTo>
                    <a:pt x="3816" y="3742"/>
                  </a:lnTo>
                  <a:lnTo>
                    <a:pt x="3856" y="3653"/>
                  </a:lnTo>
                  <a:cubicBezTo>
                    <a:pt x="3880" y="3595"/>
                    <a:pt x="3906" y="3536"/>
                    <a:pt x="3932" y="3479"/>
                  </a:cubicBezTo>
                  <a:cubicBezTo>
                    <a:pt x="3982" y="3364"/>
                    <a:pt x="4031" y="3251"/>
                    <a:pt x="4077" y="3142"/>
                  </a:cubicBezTo>
                  <a:lnTo>
                    <a:pt x="4110" y="3058"/>
                  </a:lnTo>
                  <a:lnTo>
                    <a:pt x="4119" y="3036"/>
                  </a:lnTo>
                  <a:lnTo>
                    <a:pt x="4125" y="3018"/>
                  </a:lnTo>
                  <a:lnTo>
                    <a:pt x="4135" y="2991"/>
                  </a:lnTo>
                  <a:cubicBezTo>
                    <a:pt x="4147" y="2954"/>
                    <a:pt x="4160" y="2917"/>
                    <a:pt x="4173" y="2881"/>
                  </a:cubicBezTo>
                  <a:cubicBezTo>
                    <a:pt x="4197" y="2808"/>
                    <a:pt x="4221" y="2732"/>
                    <a:pt x="4244" y="2657"/>
                  </a:cubicBezTo>
                  <a:cubicBezTo>
                    <a:pt x="4288" y="2507"/>
                    <a:pt x="4326" y="2351"/>
                    <a:pt x="4355" y="2195"/>
                  </a:cubicBezTo>
                  <a:cubicBezTo>
                    <a:pt x="4379" y="2062"/>
                    <a:pt x="4394" y="1923"/>
                    <a:pt x="4396" y="1789"/>
                  </a:cubicBezTo>
                  <a:cubicBezTo>
                    <a:pt x="4399" y="1654"/>
                    <a:pt x="4390" y="1521"/>
                    <a:pt x="4367" y="1391"/>
                  </a:cubicBezTo>
                  <a:cubicBezTo>
                    <a:pt x="4324" y="1132"/>
                    <a:pt x="4230" y="883"/>
                    <a:pt x="4085" y="678"/>
                  </a:cubicBezTo>
                  <a:cubicBezTo>
                    <a:pt x="4049" y="628"/>
                    <a:pt x="4011" y="580"/>
                    <a:pt x="3969" y="536"/>
                  </a:cubicBezTo>
                  <a:lnTo>
                    <a:pt x="3937" y="501"/>
                  </a:lnTo>
                  <a:lnTo>
                    <a:pt x="3905" y="471"/>
                  </a:lnTo>
                  <a:cubicBezTo>
                    <a:pt x="3884" y="451"/>
                    <a:pt x="3862" y="430"/>
                    <a:pt x="3841" y="412"/>
                  </a:cubicBezTo>
                  <a:cubicBezTo>
                    <a:pt x="3819" y="393"/>
                    <a:pt x="3794" y="377"/>
                    <a:pt x="3772" y="359"/>
                  </a:cubicBezTo>
                  <a:cubicBezTo>
                    <a:pt x="3749" y="343"/>
                    <a:pt x="3728" y="324"/>
                    <a:pt x="3703" y="311"/>
                  </a:cubicBezTo>
                  <a:cubicBezTo>
                    <a:pt x="3657" y="281"/>
                    <a:pt x="3611" y="252"/>
                    <a:pt x="3562" y="229"/>
                  </a:cubicBezTo>
                  <a:cubicBezTo>
                    <a:pt x="3374" y="133"/>
                    <a:pt x="3191" y="82"/>
                    <a:pt x="3025" y="54"/>
                  </a:cubicBezTo>
                  <a:cubicBezTo>
                    <a:pt x="2852" y="25"/>
                    <a:pt x="2697" y="16"/>
                    <a:pt x="2563" y="16"/>
                  </a:cubicBezTo>
                  <a:cubicBezTo>
                    <a:pt x="2443" y="16"/>
                    <a:pt x="2341" y="24"/>
                    <a:pt x="2256" y="32"/>
                  </a:cubicBezTo>
                  <a:cubicBezTo>
                    <a:pt x="2079" y="52"/>
                    <a:pt x="1981" y="80"/>
                    <a:pt x="1979" y="113"/>
                  </a:cubicBezTo>
                  <a:cubicBezTo>
                    <a:pt x="1967" y="456"/>
                    <a:pt x="2171" y="408"/>
                    <a:pt x="2386" y="437"/>
                  </a:cubicBezTo>
                  <a:cubicBezTo>
                    <a:pt x="2183" y="471"/>
                    <a:pt x="2025" y="559"/>
                    <a:pt x="2020" y="708"/>
                  </a:cubicBezTo>
                  <a:cubicBezTo>
                    <a:pt x="2019" y="726"/>
                    <a:pt x="2063" y="732"/>
                    <a:pt x="2137" y="732"/>
                  </a:cubicBezTo>
                  <a:cubicBezTo>
                    <a:pt x="2188" y="732"/>
                    <a:pt x="2253" y="729"/>
                    <a:pt x="2328" y="725"/>
                  </a:cubicBezTo>
                  <a:cubicBezTo>
                    <a:pt x="2437" y="719"/>
                    <a:pt x="2567" y="710"/>
                    <a:pt x="2702" y="710"/>
                  </a:cubicBezTo>
                  <a:cubicBezTo>
                    <a:pt x="2795" y="710"/>
                    <a:pt x="2892" y="714"/>
                    <a:pt x="2986" y="727"/>
                  </a:cubicBezTo>
                  <a:cubicBezTo>
                    <a:pt x="3099" y="742"/>
                    <a:pt x="3209" y="768"/>
                    <a:pt x="3309" y="812"/>
                  </a:cubicBezTo>
                  <a:cubicBezTo>
                    <a:pt x="3336" y="821"/>
                    <a:pt x="3357" y="834"/>
                    <a:pt x="3381" y="847"/>
                  </a:cubicBezTo>
                  <a:cubicBezTo>
                    <a:pt x="3407" y="859"/>
                    <a:pt x="3427" y="874"/>
                    <a:pt x="3450" y="888"/>
                  </a:cubicBezTo>
                  <a:cubicBezTo>
                    <a:pt x="3496" y="917"/>
                    <a:pt x="3533" y="952"/>
                    <a:pt x="3571" y="990"/>
                  </a:cubicBezTo>
                  <a:cubicBezTo>
                    <a:pt x="3642" y="1067"/>
                    <a:pt x="3698" y="1160"/>
                    <a:pt x="3735" y="1251"/>
                  </a:cubicBezTo>
                  <a:cubicBezTo>
                    <a:pt x="3773" y="1342"/>
                    <a:pt x="3792" y="1430"/>
                    <a:pt x="3798" y="1502"/>
                  </a:cubicBezTo>
                  <a:cubicBezTo>
                    <a:pt x="3804" y="1584"/>
                    <a:pt x="3802" y="1669"/>
                    <a:pt x="3793" y="1749"/>
                  </a:cubicBezTo>
                  <a:cubicBezTo>
                    <a:pt x="3786" y="1831"/>
                    <a:pt x="3771" y="1911"/>
                    <a:pt x="3748" y="1989"/>
                  </a:cubicBezTo>
                  <a:cubicBezTo>
                    <a:pt x="3705" y="2148"/>
                    <a:pt x="3641" y="2299"/>
                    <a:pt x="3566" y="2444"/>
                  </a:cubicBezTo>
                  <a:cubicBezTo>
                    <a:pt x="3528" y="2518"/>
                    <a:pt x="3487" y="2588"/>
                    <a:pt x="3444" y="2657"/>
                  </a:cubicBezTo>
                  <a:cubicBezTo>
                    <a:pt x="3419" y="2700"/>
                    <a:pt x="3412" y="2705"/>
                    <a:pt x="3399" y="2722"/>
                  </a:cubicBezTo>
                  <a:cubicBezTo>
                    <a:pt x="3386" y="2736"/>
                    <a:pt x="3374" y="2750"/>
                    <a:pt x="3363" y="2762"/>
                  </a:cubicBezTo>
                  <a:cubicBezTo>
                    <a:pt x="3338" y="2788"/>
                    <a:pt x="3315" y="2810"/>
                    <a:pt x="3295" y="2829"/>
                  </a:cubicBezTo>
                  <a:lnTo>
                    <a:pt x="3287" y="2835"/>
                  </a:lnTo>
                  <a:lnTo>
                    <a:pt x="3283" y="2838"/>
                  </a:lnTo>
                  <a:cubicBezTo>
                    <a:pt x="3283" y="2838"/>
                    <a:pt x="3282" y="2838"/>
                    <a:pt x="3282" y="2838"/>
                  </a:cubicBezTo>
                  <a:cubicBezTo>
                    <a:pt x="3281" y="2838"/>
                    <a:pt x="3278" y="2837"/>
                    <a:pt x="3277" y="2837"/>
                  </a:cubicBezTo>
                  <a:lnTo>
                    <a:pt x="3250" y="2825"/>
                  </a:lnTo>
                  <a:cubicBezTo>
                    <a:pt x="3233" y="2816"/>
                    <a:pt x="3217" y="2809"/>
                    <a:pt x="3202" y="2802"/>
                  </a:cubicBezTo>
                  <a:cubicBezTo>
                    <a:pt x="3171" y="2787"/>
                    <a:pt x="3145" y="2772"/>
                    <a:pt x="3122" y="2757"/>
                  </a:cubicBezTo>
                  <a:lnTo>
                    <a:pt x="3106" y="2746"/>
                  </a:lnTo>
                  <a:cubicBezTo>
                    <a:pt x="3106" y="2745"/>
                    <a:pt x="3094" y="2743"/>
                    <a:pt x="3084" y="2740"/>
                  </a:cubicBezTo>
                  <a:lnTo>
                    <a:pt x="3058" y="2732"/>
                  </a:lnTo>
                  <a:lnTo>
                    <a:pt x="2949" y="2700"/>
                  </a:lnTo>
                  <a:cubicBezTo>
                    <a:pt x="2805" y="2657"/>
                    <a:pt x="2665" y="2615"/>
                    <a:pt x="2530" y="2577"/>
                  </a:cubicBezTo>
                  <a:cubicBezTo>
                    <a:pt x="2258" y="2498"/>
                    <a:pt x="2003" y="2432"/>
                    <a:pt x="1759" y="2384"/>
                  </a:cubicBezTo>
                  <a:cubicBezTo>
                    <a:pt x="1719" y="2376"/>
                    <a:pt x="1680" y="2369"/>
                    <a:pt x="1641" y="2362"/>
                  </a:cubicBezTo>
                  <a:cubicBezTo>
                    <a:pt x="1609" y="2355"/>
                    <a:pt x="1557" y="2345"/>
                    <a:pt x="1558" y="2345"/>
                  </a:cubicBezTo>
                  <a:lnTo>
                    <a:pt x="1558" y="2345"/>
                  </a:lnTo>
                  <a:cubicBezTo>
                    <a:pt x="1558" y="2345"/>
                    <a:pt x="1559" y="2345"/>
                    <a:pt x="1560" y="2346"/>
                  </a:cubicBezTo>
                  <a:cubicBezTo>
                    <a:pt x="1555" y="2342"/>
                    <a:pt x="1551" y="2338"/>
                    <a:pt x="1548" y="2336"/>
                  </a:cubicBezTo>
                  <a:cubicBezTo>
                    <a:pt x="1542" y="2331"/>
                    <a:pt x="1539" y="2325"/>
                    <a:pt x="1538" y="2321"/>
                  </a:cubicBezTo>
                  <a:cubicBezTo>
                    <a:pt x="1544" y="2310"/>
                    <a:pt x="1551" y="2304"/>
                    <a:pt x="1555" y="2299"/>
                  </a:cubicBezTo>
                  <a:cubicBezTo>
                    <a:pt x="1557" y="2298"/>
                    <a:pt x="1558" y="2298"/>
                    <a:pt x="1558" y="2296"/>
                  </a:cubicBezTo>
                  <a:lnTo>
                    <a:pt x="1559" y="2295"/>
                  </a:lnTo>
                  <a:lnTo>
                    <a:pt x="1560" y="2295"/>
                  </a:lnTo>
                  <a:cubicBezTo>
                    <a:pt x="1560" y="2295"/>
                    <a:pt x="1560" y="2295"/>
                    <a:pt x="1560" y="2295"/>
                  </a:cubicBezTo>
                  <a:cubicBezTo>
                    <a:pt x="1560" y="2295"/>
                    <a:pt x="1560" y="2295"/>
                    <a:pt x="1560" y="2295"/>
                  </a:cubicBezTo>
                  <a:cubicBezTo>
                    <a:pt x="1561" y="2295"/>
                    <a:pt x="1561" y="2294"/>
                    <a:pt x="1563" y="2288"/>
                  </a:cubicBezTo>
                  <a:cubicBezTo>
                    <a:pt x="1578" y="2218"/>
                    <a:pt x="1591" y="2150"/>
                    <a:pt x="1605" y="2086"/>
                  </a:cubicBezTo>
                  <a:cubicBezTo>
                    <a:pt x="1659" y="1826"/>
                    <a:pt x="1703" y="1598"/>
                    <a:pt x="1737" y="1402"/>
                  </a:cubicBezTo>
                  <a:cubicBezTo>
                    <a:pt x="1807" y="1009"/>
                    <a:pt x="1839" y="732"/>
                    <a:pt x="1834" y="534"/>
                  </a:cubicBezTo>
                  <a:cubicBezTo>
                    <a:pt x="1822" y="141"/>
                    <a:pt x="1656" y="65"/>
                    <a:pt x="1329" y="5"/>
                  </a:cubicBezTo>
                  <a:cubicBezTo>
                    <a:pt x="1317" y="2"/>
                    <a:pt x="1305" y="1"/>
                    <a:pt x="12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9"/>
            <p:cNvSpPr/>
            <p:nvPr/>
          </p:nvSpPr>
          <p:spPr>
            <a:xfrm>
              <a:off x="5000175" y="4820150"/>
              <a:ext cx="117225" cy="70450"/>
            </a:xfrm>
            <a:custGeom>
              <a:avLst/>
              <a:gdLst/>
              <a:ahLst/>
              <a:cxnLst/>
              <a:rect l="l" t="t" r="r" b="b"/>
              <a:pathLst>
                <a:path w="4689" h="2818" extrusionOk="0">
                  <a:moveTo>
                    <a:pt x="2781" y="612"/>
                  </a:moveTo>
                  <a:cubicBezTo>
                    <a:pt x="2800" y="612"/>
                    <a:pt x="2819" y="612"/>
                    <a:pt x="2838" y="613"/>
                  </a:cubicBezTo>
                  <a:cubicBezTo>
                    <a:pt x="3080" y="617"/>
                    <a:pt x="3286" y="662"/>
                    <a:pt x="3404" y="725"/>
                  </a:cubicBezTo>
                  <a:cubicBezTo>
                    <a:pt x="3482" y="763"/>
                    <a:pt x="3555" y="808"/>
                    <a:pt x="3616" y="861"/>
                  </a:cubicBezTo>
                  <a:cubicBezTo>
                    <a:pt x="3625" y="868"/>
                    <a:pt x="3632" y="873"/>
                    <a:pt x="3641" y="880"/>
                  </a:cubicBezTo>
                  <a:lnTo>
                    <a:pt x="3662" y="900"/>
                  </a:lnTo>
                  <a:cubicBezTo>
                    <a:pt x="3675" y="914"/>
                    <a:pt x="3691" y="927"/>
                    <a:pt x="3703" y="942"/>
                  </a:cubicBezTo>
                  <a:cubicBezTo>
                    <a:pt x="3717" y="957"/>
                    <a:pt x="3729" y="972"/>
                    <a:pt x="3743" y="985"/>
                  </a:cubicBezTo>
                  <a:cubicBezTo>
                    <a:pt x="3753" y="1000"/>
                    <a:pt x="3762" y="1013"/>
                    <a:pt x="3773" y="1028"/>
                  </a:cubicBezTo>
                  <a:cubicBezTo>
                    <a:pt x="3813" y="1086"/>
                    <a:pt x="3846" y="1149"/>
                    <a:pt x="3866" y="1214"/>
                  </a:cubicBezTo>
                  <a:lnTo>
                    <a:pt x="3874" y="1238"/>
                  </a:lnTo>
                  <a:lnTo>
                    <a:pt x="3879" y="1264"/>
                  </a:lnTo>
                  <a:cubicBezTo>
                    <a:pt x="3883" y="1280"/>
                    <a:pt x="3888" y="1297"/>
                    <a:pt x="3891" y="1313"/>
                  </a:cubicBezTo>
                  <a:cubicBezTo>
                    <a:pt x="3895" y="1348"/>
                    <a:pt x="3902" y="1381"/>
                    <a:pt x="3902" y="1412"/>
                  </a:cubicBezTo>
                  <a:cubicBezTo>
                    <a:pt x="3901" y="1421"/>
                    <a:pt x="3902" y="1430"/>
                    <a:pt x="3901" y="1442"/>
                  </a:cubicBezTo>
                  <a:lnTo>
                    <a:pt x="3896" y="1474"/>
                  </a:lnTo>
                  <a:cubicBezTo>
                    <a:pt x="3893" y="1496"/>
                    <a:pt x="3889" y="1515"/>
                    <a:pt x="3882" y="1534"/>
                  </a:cubicBezTo>
                  <a:cubicBezTo>
                    <a:pt x="3870" y="1571"/>
                    <a:pt x="3851" y="1602"/>
                    <a:pt x="3830" y="1628"/>
                  </a:cubicBezTo>
                  <a:cubicBezTo>
                    <a:pt x="3807" y="1652"/>
                    <a:pt x="3782" y="1672"/>
                    <a:pt x="3756" y="1683"/>
                  </a:cubicBezTo>
                  <a:cubicBezTo>
                    <a:pt x="3744" y="1689"/>
                    <a:pt x="3729" y="1693"/>
                    <a:pt x="3717" y="1695"/>
                  </a:cubicBezTo>
                  <a:cubicBezTo>
                    <a:pt x="3716" y="1696"/>
                    <a:pt x="3714" y="1696"/>
                    <a:pt x="3713" y="1696"/>
                  </a:cubicBezTo>
                  <a:cubicBezTo>
                    <a:pt x="3708" y="1696"/>
                    <a:pt x="3700" y="1691"/>
                    <a:pt x="3694" y="1688"/>
                  </a:cubicBezTo>
                  <a:lnTo>
                    <a:pt x="3673" y="1676"/>
                  </a:lnTo>
                  <a:cubicBezTo>
                    <a:pt x="3649" y="1666"/>
                    <a:pt x="3630" y="1655"/>
                    <a:pt x="3612" y="1645"/>
                  </a:cubicBezTo>
                  <a:cubicBezTo>
                    <a:pt x="3604" y="1641"/>
                    <a:pt x="3596" y="1636"/>
                    <a:pt x="3588" y="1632"/>
                  </a:cubicBezTo>
                  <a:lnTo>
                    <a:pt x="3577" y="1625"/>
                  </a:lnTo>
                  <a:cubicBezTo>
                    <a:pt x="3576" y="1624"/>
                    <a:pt x="3573" y="1624"/>
                    <a:pt x="3572" y="1623"/>
                  </a:cubicBezTo>
                  <a:lnTo>
                    <a:pt x="3571" y="1622"/>
                  </a:lnTo>
                  <a:cubicBezTo>
                    <a:pt x="3569" y="1622"/>
                    <a:pt x="3563" y="1619"/>
                    <a:pt x="3560" y="1619"/>
                  </a:cubicBezTo>
                  <a:cubicBezTo>
                    <a:pt x="3432" y="1600"/>
                    <a:pt x="3311" y="1584"/>
                    <a:pt x="3197" y="1570"/>
                  </a:cubicBezTo>
                  <a:cubicBezTo>
                    <a:pt x="2968" y="1546"/>
                    <a:pt x="2766" y="1531"/>
                    <a:pt x="2587" y="1524"/>
                  </a:cubicBezTo>
                  <a:cubicBezTo>
                    <a:pt x="2395" y="1515"/>
                    <a:pt x="2230" y="1499"/>
                    <a:pt x="2084" y="1473"/>
                  </a:cubicBezTo>
                  <a:cubicBezTo>
                    <a:pt x="1937" y="1449"/>
                    <a:pt x="1810" y="1413"/>
                    <a:pt x="1703" y="1373"/>
                  </a:cubicBezTo>
                  <a:cubicBezTo>
                    <a:pt x="1595" y="1333"/>
                    <a:pt x="1508" y="1288"/>
                    <a:pt x="1440" y="1241"/>
                  </a:cubicBezTo>
                  <a:cubicBezTo>
                    <a:pt x="1422" y="1230"/>
                    <a:pt x="1407" y="1218"/>
                    <a:pt x="1390" y="1207"/>
                  </a:cubicBezTo>
                  <a:cubicBezTo>
                    <a:pt x="1375" y="1194"/>
                    <a:pt x="1360" y="1182"/>
                    <a:pt x="1346" y="1172"/>
                  </a:cubicBezTo>
                  <a:cubicBezTo>
                    <a:pt x="1332" y="1160"/>
                    <a:pt x="1320" y="1148"/>
                    <a:pt x="1306" y="1135"/>
                  </a:cubicBezTo>
                  <a:cubicBezTo>
                    <a:pt x="1299" y="1130"/>
                    <a:pt x="1296" y="1124"/>
                    <a:pt x="1292" y="1119"/>
                  </a:cubicBezTo>
                  <a:cubicBezTo>
                    <a:pt x="1288" y="1114"/>
                    <a:pt x="1284" y="1109"/>
                    <a:pt x="1280" y="1106"/>
                  </a:cubicBezTo>
                  <a:cubicBezTo>
                    <a:pt x="1247" y="1068"/>
                    <a:pt x="1218" y="1025"/>
                    <a:pt x="1194" y="982"/>
                  </a:cubicBezTo>
                  <a:lnTo>
                    <a:pt x="1177" y="950"/>
                  </a:lnTo>
                  <a:cubicBezTo>
                    <a:pt x="1175" y="945"/>
                    <a:pt x="1172" y="939"/>
                    <a:pt x="1170" y="935"/>
                  </a:cubicBezTo>
                  <a:cubicBezTo>
                    <a:pt x="1167" y="930"/>
                    <a:pt x="1166" y="924"/>
                    <a:pt x="1165" y="919"/>
                  </a:cubicBezTo>
                  <a:cubicBezTo>
                    <a:pt x="1160" y="908"/>
                    <a:pt x="1155" y="899"/>
                    <a:pt x="1151" y="889"/>
                  </a:cubicBezTo>
                  <a:cubicBezTo>
                    <a:pt x="1148" y="880"/>
                    <a:pt x="1144" y="870"/>
                    <a:pt x="1142" y="860"/>
                  </a:cubicBezTo>
                  <a:cubicBezTo>
                    <a:pt x="1124" y="813"/>
                    <a:pt x="1113" y="773"/>
                    <a:pt x="1105" y="739"/>
                  </a:cubicBezTo>
                  <a:lnTo>
                    <a:pt x="1105" y="739"/>
                  </a:lnTo>
                  <a:cubicBezTo>
                    <a:pt x="1154" y="743"/>
                    <a:pt x="1209" y="746"/>
                    <a:pt x="1271" y="746"/>
                  </a:cubicBezTo>
                  <a:cubicBezTo>
                    <a:pt x="1379" y="746"/>
                    <a:pt x="1505" y="741"/>
                    <a:pt x="1637" y="728"/>
                  </a:cubicBezTo>
                  <a:cubicBezTo>
                    <a:pt x="1768" y="716"/>
                    <a:pt x="1908" y="699"/>
                    <a:pt x="2047" y="680"/>
                  </a:cubicBezTo>
                  <a:cubicBezTo>
                    <a:pt x="2185" y="661"/>
                    <a:pt x="2323" y="642"/>
                    <a:pt x="2457" y="630"/>
                  </a:cubicBezTo>
                  <a:cubicBezTo>
                    <a:pt x="2569" y="619"/>
                    <a:pt x="2678" y="612"/>
                    <a:pt x="2781" y="612"/>
                  </a:cubicBezTo>
                  <a:close/>
                  <a:moveTo>
                    <a:pt x="2496" y="1"/>
                  </a:moveTo>
                  <a:cubicBezTo>
                    <a:pt x="2462" y="1"/>
                    <a:pt x="2428" y="1"/>
                    <a:pt x="2395" y="2"/>
                  </a:cubicBezTo>
                  <a:cubicBezTo>
                    <a:pt x="2219" y="5"/>
                    <a:pt x="2062" y="13"/>
                    <a:pt x="1918" y="22"/>
                  </a:cubicBezTo>
                  <a:cubicBezTo>
                    <a:pt x="1630" y="39"/>
                    <a:pt x="1403" y="49"/>
                    <a:pt x="1243" y="53"/>
                  </a:cubicBezTo>
                  <a:cubicBezTo>
                    <a:pt x="1084" y="59"/>
                    <a:pt x="991" y="65"/>
                    <a:pt x="983" y="98"/>
                  </a:cubicBezTo>
                  <a:cubicBezTo>
                    <a:pt x="942" y="265"/>
                    <a:pt x="974" y="347"/>
                    <a:pt x="1049" y="393"/>
                  </a:cubicBezTo>
                  <a:cubicBezTo>
                    <a:pt x="1123" y="438"/>
                    <a:pt x="1232" y="445"/>
                    <a:pt x="1345" y="464"/>
                  </a:cubicBezTo>
                  <a:cubicBezTo>
                    <a:pt x="1240" y="478"/>
                    <a:pt x="1141" y="499"/>
                    <a:pt x="1064" y="532"/>
                  </a:cubicBezTo>
                  <a:cubicBezTo>
                    <a:pt x="1052" y="538"/>
                    <a:pt x="1039" y="544"/>
                    <a:pt x="1028" y="550"/>
                  </a:cubicBezTo>
                  <a:cubicBezTo>
                    <a:pt x="1023" y="542"/>
                    <a:pt x="1017" y="532"/>
                    <a:pt x="1011" y="523"/>
                  </a:cubicBezTo>
                  <a:cubicBezTo>
                    <a:pt x="999" y="504"/>
                    <a:pt x="983" y="483"/>
                    <a:pt x="968" y="464"/>
                  </a:cubicBezTo>
                  <a:cubicBezTo>
                    <a:pt x="908" y="381"/>
                    <a:pt x="815" y="277"/>
                    <a:pt x="677" y="157"/>
                  </a:cubicBezTo>
                  <a:cubicBezTo>
                    <a:pt x="644" y="128"/>
                    <a:pt x="605" y="112"/>
                    <a:pt x="555" y="112"/>
                  </a:cubicBezTo>
                  <a:cubicBezTo>
                    <a:pt x="543" y="112"/>
                    <a:pt x="529" y="113"/>
                    <a:pt x="515" y="116"/>
                  </a:cubicBezTo>
                  <a:cubicBezTo>
                    <a:pt x="496" y="119"/>
                    <a:pt x="478" y="123"/>
                    <a:pt x="459" y="130"/>
                  </a:cubicBezTo>
                  <a:cubicBezTo>
                    <a:pt x="442" y="136"/>
                    <a:pt x="421" y="146"/>
                    <a:pt x="403" y="156"/>
                  </a:cubicBezTo>
                  <a:cubicBezTo>
                    <a:pt x="383" y="167"/>
                    <a:pt x="362" y="180"/>
                    <a:pt x="341" y="195"/>
                  </a:cubicBezTo>
                  <a:cubicBezTo>
                    <a:pt x="321" y="211"/>
                    <a:pt x="301" y="230"/>
                    <a:pt x="280" y="250"/>
                  </a:cubicBezTo>
                  <a:cubicBezTo>
                    <a:pt x="237" y="291"/>
                    <a:pt x="200" y="343"/>
                    <a:pt x="162" y="403"/>
                  </a:cubicBezTo>
                  <a:cubicBezTo>
                    <a:pt x="144" y="435"/>
                    <a:pt x="129" y="467"/>
                    <a:pt x="113" y="501"/>
                  </a:cubicBezTo>
                  <a:cubicBezTo>
                    <a:pt x="96" y="537"/>
                    <a:pt x="83" y="574"/>
                    <a:pt x="71" y="613"/>
                  </a:cubicBezTo>
                  <a:cubicBezTo>
                    <a:pt x="22" y="770"/>
                    <a:pt x="0" y="959"/>
                    <a:pt x="24" y="1162"/>
                  </a:cubicBezTo>
                  <a:cubicBezTo>
                    <a:pt x="48" y="1366"/>
                    <a:pt x="115" y="1585"/>
                    <a:pt x="244" y="1801"/>
                  </a:cubicBezTo>
                  <a:cubicBezTo>
                    <a:pt x="260" y="1828"/>
                    <a:pt x="279" y="1855"/>
                    <a:pt x="297" y="1882"/>
                  </a:cubicBezTo>
                  <a:cubicBezTo>
                    <a:pt x="316" y="1908"/>
                    <a:pt x="333" y="1935"/>
                    <a:pt x="355" y="1961"/>
                  </a:cubicBezTo>
                  <a:cubicBezTo>
                    <a:pt x="376" y="1987"/>
                    <a:pt x="398" y="2014"/>
                    <a:pt x="420" y="2038"/>
                  </a:cubicBezTo>
                  <a:cubicBezTo>
                    <a:pt x="431" y="2052"/>
                    <a:pt x="442" y="2063"/>
                    <a:pt x="453" y="2075"/>
                  </a:cubicBezTo>
                  <a:lnTo>
                    <a:pt x="488" y="2110"/>
                  </a:lnTo>
                  <a:cubicBezTo>
                    <a:pt x="532" y="2157"/>
                    <a:pt x="580" y="2198"/>
                    <a:pt x="630" y="2241"/>
                  </a:cubicBezTo>
                  <a:cubicBezTo>
                    <a:pt x="655" y="2263"/>
                    <a:pt x="681" y="2282"/>
                    <a:pt x="706" y="2302"/>
                  </a:cubicBezTo>
                  <a:cubicBezTo>
                    <a:pt x="732" y="2322"/>
                    <a:pt x="759" y="2342"/>
                    <a:pt x="786" y="2360"/>
                  </a:cubicBezTo>
                  <a:cubicBezTo>
                    <a:pt x="1005" y="2509"/>
                    <a:pt x="1252" y="2617"/>
                    <a:pt x="1503" y="2688"/>
                  </a:cubicBezTo>
                  <a:cubicBezTo>
                    <a:pt x="1753" y="2760"/>
                    <a:pt x="2010" y="2799"/>
                    <a:pt x="2262" y="2812"/>
                  </a:cubicBezTo>
                  <a:cubicBezTo>
                    <a:pt x="2331" y="2816"/>
                    <a:pt x="2399" y="2817"/>
                    <a:pt x="2465" y="2817"/>
                  </a:cubicBezTo>
                  <a:cubicBezTo>
                    <a:pt x="2687" y="2817"/>
                    <a:pt x="2899" y="2799"/>
                    <a:pt x="3100" y="2778"/>
                  </a:cubicBezTo>
                  <a:cubicBezTo>
                    <a:pt x="3227" y="2764"/>
                    <a:pt x="3354" y="2750"/>
                    <a:pt x="3482" y="2735"/>
                  </a:cubicBezTo>
                  <a:lnTo>
                    <a:pt x="3523" y="2729"/>
                  </a:lnTo>
                  <a:lnTo>
                    <a:pt x="3568" y="2728"/>
                  </a:lnTo>
                  <a:lnTo>
                    <a:pt x="3615" y="2728"/>
                  </a:lnTo>
                  <a:lnTo>
                    <a:pt x="3803" y="2730"/>
                  </a:lnTo>
                  <a:cubicBezTo>
                    <a:pt x="3925" y="2738"/>
                    <a:pt x="4049" y="2745"/>
                    <a:pt x="4171" y="2752"/>
                  </a:cubicBezTo>
                  <a:lnTo>
                    <a:pt x="4277" y="2649"/>
                  </a:lnTo>
                  <a:cubicBezTo>
                    <a:pt x="4313" y="2605"/>
                    <a:pt x="4350" y="2562"/>
                    <a:pt x="4386" y="2519"/>
                  </a:cubicBezTo>
                  <a:lnTo>
                    <a:pt x="4437" y="2453"/>
                  </a:lnTo>
                  <a:lnTo>
                    <a:pt x="4462" y="2421"/>
                  </a:lnTo>
                  <a:lnTo>
                    <a:pt x="4474" y="2405"/>
                  </a:lnTo>
                  <a:lnTo>
                    <a:pt x="4485" y="2386"/>
                  </a:lnTo>
                  <a:cubicBezTo>
                    <a:pt x="4500" y="2363"/>
                    <a:pt x="4513" y="2340"/>
                    <a:pt x="4527" y="2316"/>
                  </a:cubicBezTo>
                  <a:cubicBezTo>
                    <a:pt x="4540" y="2292"/>
                    <a:pt x="4554" y="2268"/>
                    <a:pt x="4565" y="2244"/>
                  </a:cubicBezTo>
                  <a:cubicBezTo>
                    <a:pt x="4575" y="2218"/>
                    <a:pt x="4586" y="2192"/>
                    <a:pt x="4597" y="2168"/>
                  </a:cubicBezTo>
                  <a:cubicBezTo>
                    <a:pt x="4602" y="2156"/>
                    <a:pt x="4608" y="2143"/>
                    <a:pt x="4611" y="2131"/>
                  </a:cubicBezTo>
                  <a:lnTo>
                    <a:pt x="4624" y="2091"/>
                  </a:lnTo>
                  <a:cubicBezTo>
                    <a:pt x="4640" y="2040"/>
                    <a:pt x="4656" y="1987"/>
                    <a:pt x="4662" y="1932"/>
                  </a:cubicBezTo>
                  <a:lnTo>
                    <a:pt x="4675" y="1852"/>
                  </a:lnTo>
                  <a:cubicBezTo>
                    <a:pt x="4678" y="1838"/>
                    <a:pt x="4679" y="1825"/>
                    <a:pt x="4679" y="1811"/>
                  </a:cubicBezTo>
                  <a:lnTo>
                    <a:pt x="4683" y="1769"/>
                  </a:lnTo>
                  <a:lnTo>
                    <a:pt x="4686" y="1687"/>
                  </a:lnTo>
                  <a:cubicBezTo>
                    <a:pt x="4688" y="1660"/>
                    <a:pt x="4684" y="1632"/>
                    <a:pt x="4684" y="1606"/>
                  </a:cubicBezTo>
                  <a:lnTo>
                    <a:pt x="4679" y="1525"/>
                  </a:lnTo>
                  <a:cubicBezTo>
                    <a:pt x="4677" y="1498"/>
                    <a:pt x="4673" y="1471"/>
                    <a:pt x="4669" y="1444"/>
                  </a:cubicBezTo>
                  <a:cubicBezTo>
                    <a:pt x="4661" y="1391"/>
                    <a:pt x="4652" y="1339"/>
                    <a:pt x="4637" y="1285"/>
                  </a:cubicBezTo>
                  <a:lnTo>
                    <a:pt x="4627" y="1250"/>
                  </a:lnTo>
                  <a:lnTo>
                    <a:pt x="4618" y="1218"/>
                  </a:lnTo>
                  <a:lnTo>
                    <a:pt x="4595" y="1155"/>
                  </a:lnTo>
                  <a:lnTo>
                    <a:pt x="4572" y="1094"/>
                  </a:lnTo>
                  <a:lnTo>
                    <a:pt x="4545" y="1035"/>
                  </a:lnTo>
                  <a:cubicBezTo>
                    <a:pt x="4473" y="877"/>
                    <a:pt x="4378" y="734"/>
                    <a:pt x="4261" y="611"/>
                  </a:cubicBezTo>
                  <a:cubicBezTo>
                    <a:pt x="4210" y="554"/>
                    <a:pt x="4160" y="511"/>
                    <a:pt x="4108" y="468"/>
                  </a:cubicBezTo>
                  <a:cubicBezTo>
                    <a:pt x="4081" y="447"/>
                    <a:pt x="4054" y="428"/>
                    <a:pt x="4028" y="408"/>
                  </a:cubicBezTo>
                  <a:cubicBezTo>
                    <a:pt x="4002" y="388"/>
                    <a:pt x="3974" y="371"/>
                    <a:pt x="3947" y="353"/>
                  </a:cubicBezTo>
                  <a:cubicBezTo>
                    <a:pt x="3836" y="283"/>
                    <a:pt x="3723" y="227"/>
                    <a:pt x="3612" y="183"/>
                  </a:cubicBezTo>
                  <a:cubicBezTo>
                    <a:pt x="3388" y="96"/>
                    <a:pt x="3169" y="52"/>
                    <a:pt x="2965" y="26"/>
                  </a:cubicBezTo>
                  <a:cubicBezTo>
                    <a:pt x="2863" y="15"/>
                    <a:pt x="2763" y="7"/>
                    <a:pt x="2669" y="3"/>
                  </a:cubicBezTo>
                  <a:cubicBezTo>
                    <a:pt x="2609" y="1"/>
                    <a:pt x="2552" y="1"/>
                    <a:pt x="24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9"/>
            <p:cNvSpPr/>
            <p:nvPr/>
          </p:nvSpPr>
          <p:spPr>
            <a:xfrm>
              <a:off x="4983625" y="4922825"/>
              <a:ext cx="100075" cy="109650"/>
            </a:xfrm>
            <a:custGeom>
              <a:avLst/>
              <a:gdLst/>
              <a:ahLst/>
              <a:cxnLst/>
              <a:rect l="l" t="t" r="r" b="b"/>
              <a:pathLst>
                <a:path w="4003" h="4386" extrusionOk="0">
                  <a:moveTo>
                    <a:pt x="1683" y="721"/>
                  </a:moveTo>
                  <a:cubicBezTo>
                    <a:pt x="1655" y="729"/>
                    <a:pt x="1627" y="738"/>
                    <a:pt x="1600" y="749"/>
                  </a:cubicBezTo>
                  <a:cubicBezTo>
                    <a:pt x="1600" y="742"/>
                    <a:pt x="1598" y="733"/>
                    <a:pt x="1597" y="726"/>
                  </a:cubicBezTo>
                  <a:cubicBezTo>
                    <a:pt x="1625" y="723"/>
                    <a:pt x="1654" y="721"/>
                    <a:pt x="1683" y="721"/>
                  </a:cubicBezTo>
                  <a:close/>
                  <a:moveTo>
                    <a:pt x="3219" y="627"/>
                  </a:moveTo>
                  <a:cubicBezTo>
                    <a:pt x="3225" y="641"/>
                    <a:pt x="3232" y="656"/>
                    <a:pt x="3239" y="670"/>
                  </a:cubicBezTo>
                  <a:cubicBezTo>
                    <a:pt x="3252" y="700"/>
                    <a:pt x="3263" y="731"/>
                    <a:pt x="3274" y="763"/>
                  </a:cubicBezTo>
                  <a:cubicBezTo>
                    <a:pt x="3294" y="825"/>
                    <a:pt x="3310" y="890"/>
                    <a:pt x="3315" y="941"/>
                  </a:cubicBezTo>
                  <a:lnTo>
                    <a:pt x="3320" y="974"/>
                  </a:lnTo>
                  <a:lnTo>
                    <a:pt x="3323" y="1010"/>
                  </a:lnTo>
                  <a:cubicBezTo>
                    <a:pt x="3326" y="1034"/>
                    <a:pt x="3327" y="1059"/>
                    <a:pt x="3331" y="1083"/>
                  </a:cubicBezTo>
                  <a:cubicBezTo>
                    <a:pt x="3334" y="1132"/>
                    <a:pt x="3337" y="1180"/>
                    <a:pt x="3338" y="1227"/>
                  </a:cubicBezTo>
                  <a:cubicBezTo>
                    <a:pt x="3342" y="1322"/>
                    <a:pt x="3342" y="1415"/>
                    <a:pt x="3337" y="1507"/>
                  </a:cubicBezTo>
                  <a:cubicBezTo>
                    <a:pt x="3329" y="1689"/>
                    <a:pt x="3304" y="1861"/>
                    <a:pt x="3262" y="2022"/>
                  </a:cubicBezTo>
                  <a:cubicBezTo>
                    <a:pt x="3181" y="2338"/>
                    <a:pt x="3025" y="2607"/>
                    <a:pt x="2844" y="2796"/>
                  </a:cubicBezTo>
                  <a:cubicBezTo>
                    <a:pt x="2754" y="2890"/>
                    <a:pt x="2658" y="2965"/>
                    <a:pt x="2562" y="3017"/>
                  </a:cubicBezTo>
                  <a:cubicBezTo>
                    <a:pt x="2538" y="3030"/>
                    <a:pt x="2514" y="3042"/>
                    <a:pt x="2492" y="3053"/>
                  </a:cubicBezTo>
                  <a:cubicBezTo>
                    <a:pt x="2467" y="3063"/>
                    <a:pt x="2444" y="3074"/>
                    <a:pt x="2420" y="3083"/>
                  </a:cubicBezTo>
                  <a:cubicBezTo>
                    <a:pt x="2396" y="3091"/>
                    <a:pt x="2373" y="3097"/>
                    <a:pt x="2350" y="3106"/>
                  </a:cubicBezTo>
                  <a:cubicBezTo>
                    <a:pt x="2328" y="3111"/>
                    <a:pt x="2310" y="3117"/>
                    <a:pt x="2288" y="3119"/>
                  </a:cubicBezTo>
                  <a:cubicBezTo>
                    <a:pt x="2236" y="3128"/>
                    <a:pt x="2184" y="3132"/>
                    <a:pt x="2131" y="3132"/>
                  </a:cubicBezTo>
                  <a:cubicBezTo>
                    <a:pt x="2020" y="3132"/>
                    <a:pt x="1911" y="3114"/>
                    <a:pt x="1810" y="3087"/>
                  </a:cubicBezTo>
                  <a:cubicBezTo>
                    <a:pt x="1676" y="3049"/>
                    <a:pt x="1559" y="2987"/>
                    <a:pt x="1480" y="2914"/>
                  </a:cubicBezTo>
                  <a:cubicBezTo>
                    <a:pt x="1399" y="2843"/>
                    <a:pt x="1355" y="2769"/>
                    <a:pt x="1330" y="2702"/>
                  </a:cubicBezTo>
                  <a:cubicBezTo>
                    <a:pt x="1280" y="2558"/>
                    <a:pt x="1291" y="2362"/>
                    <a:pt x="1338" y="2149"/>
                  </a:cubicBezTo>
                  <a:cubicBezTo>
                    <a:pt x="1360" y="2043"/>
                    <a:pt x="1388" y="1935"/>
                    <a:pt x="1418" y="1829"/>
                  </a:cubicBezTo>
                  <a:cubicBezTo>
                    <a:pt x="1447" y="1722"/>
                    <a:pt x="1475" y="1619"/>
                    <a:pt x="1501" y="1520"/>
                  </a:cubicBezTo>
                  <a:cubicBezTo>
                    <a:pt x="1547" y="1340"/>
                    <a:pt x="1579" y="1172"/>
                    <a:pt x="1592" y="1024"/>
                  </a:cubicBezTo>
                  <a:cubicBezTo>
                    <a:pt x="1808" y="985"/>
                    <a:pt x="2128" y="914"/>
                    <a:pt x="2476" y="834"/>
                  </a:cubicBezTo>
                  <a:cubicBezTo>
                    <a:pt x="2554" y="817"/>
                    <a:pt x="2633" y="798"/>
                    <a:pt x="2713" y="780"/>
                  </a:cubicBezTo>
                  <a:cubicBezTo>
                    <a:pt x="2753" y="771"/>
                    <a:pt x="2793" y="763"/>
                    <a:pt x="2832" y="753"/>
                  </a:cubicBezTo>
                  <a:lnTo>
                    <a:pt x="2892" y="739"/>
                  </a:lnTo>
                  <a:lnTo>
                    <a:pt x="2901" y="738"/>
                  </a:lnTo>
                  <a:lnTo>
                    <a:pt x="2904" y="737"/>
                  </a:lnTo>
                  <a:lnTo>
                    <a:pt x="2906" y="737"/>
                  </a:lnTo>
                  <a:lnTo>
                    <a:pt x="2912" y="734"/>
                  </a:lnTo>
                  <a:lnTo>
                    <a:pt x="2923" y="729"/>
                  </a:lnTo>
                  <a:cubicBezTo>
                    <a:pt x="2985" y="701"/>
                    <a:pt x="3065" y="672"/>
                    <a:pt x="3153" y="646"/>
                  </a:cubicBezTo>
                  <a:cubicBezTo>
                    <a:pt x="3175" y="640"/>
                    <a:pt x="3197" y="632"/>
                    <a:pt x="3219" y="627"/>
                  </a:cubicBezTo>
                  <a:close/>
                  <a:moveTo>
                    <a:pt x="3724" y="0"/>
                  </a:moveTo>
                  <a:lnTo>
                    <a:pt x="3709" y="1"/>
                  </a:lnTo>
                  <a:cubicBezTo>
                    <a:pt x="3670" y="6"/>
                    <a:pt x="3631" y="9"/>
                    <a:pt x="3594" y="14"/>
                  </a:cubicBezTo>
                  <a:cubicBezTo>
                    <a:pt x="3440" y="33"/>
                    <a:pt x="3297" y="49"/>
                    <a:pt x="3158" y="66"/>
                  </a:cubicBezTo>
                  <a:cubicBezTo>
                    <a:pt x="3089" y="73"/>
                    <a:pt x="3020" y="83"/>
                    <a:pt x="2955" y="92"/>
                  </a:cubicBezTo>
                  <a:lnTo>
                    <a:pt x="2858" y="104"/>
                  </a:lnTo>
                  <a:cubicBezTo>
                    <a:pt x="2833" y="107"/>
                    <a:pt x="2809" y="110"/>
                    <a:pt x="2785" y="114"/>
                  </a:cubicBezTo>
                  <a:cubicBezTo>
                    <a:pt x="2595" y="142"/>
                    <a:pt x="2416" y="169"/>
                    <a:pt x="2253" y="196"/>
                  </a:cubicBezTo>
                  <a:cubicBezTo>
                    <a:pt x="1902" y="253"/>
                    <a:pt x="1624" y="303"/>
                    <a:pt x="1444" y="351"/>
                  </a:cubicBezTo>
                  <a:cubicBezTo>
                    <a:pt x="1373" y="291"/>
                    <a:pt x="1290" y="273"/>
                    <a:pt x="1189" y="273"/>
                  </a:cubicBezTo>
                  <a:cubicBezTo>
                    <a:pt x="1140" y="273"/>
                    <a:pt x="1086" y="277"/>
                    <a:pt x="1028" y="283"/>
                  </a:cubicBezTo>
                  <a:cubicBezTo>
                    <a:pt x="975" y="288"/>
                    <a:pt x="925" y="319"/>
                    <a:pt x="881" y="368"/>
                  </a:cubicBezTo>
                  <a:cubicBezTo>
                    <a:pt x="859" y="391"/>
                    <a:pt x="834" y="420"/>
                    <a:pt x="812" y="451"/>
                  </a:cubicBezTo>
                  <a:cubicBezTo>
                    <a:pt x="789" y="483"/>
                    <a:pt x="767" y="518"/>
                    <a:pt x="743" y="557"/>
                  </a:cubicBezTo>
                  <a:cubicBezTo>
                    <a:pt x="694" y="635"/>
                    <a:pt x="644" y="724"/>
                    <a:pt x="585" y="832"/>
                  </a:cubicBezTo>
                  <a:cubicBezTo>
                    <a:pt x="526" y="939"/>
                    <a:pt x="459" y="1064"/>
                    <a:pt x="386" y="1208"/>
                  </a:cubicBezTo>
                  <a:cubicBezTo>
                    <a:pt x="313" y="1355"/>
                    <a:pt x="232" y="1524"/>
                    <a:pt x="158" y="1731"/>
                  </a:cubicBezTo>
                  <a:cubicBezTo>
                    <a:pt x="121" y="1834"/>
                    <a:pt x="86" y="1948"/>
                    <a:pt x="58" y="2075"/>
                  </a:cubicBezTo>
                  <a:cubicBezTo>
                    <a:pt x="29" y="2200"/>
                    <a:pt x="8" y="2340"/>
                    <a:pt x="5" y="2494"/>
                  </a:cubicBezTo>
                  <a:cubicBezTo>
                    <a:pt x="0" y="2646"/>
                    <a:pt x="13" y="2812"/>
                    <a:pt x="53" y="2979"/>
                  </a:cubicBezTo>
                  <a:cubicBezTo>
                    <a:pt x="64" y="3021"/>
                    <a:pt x="72" y="3063"/>
                    <a:pt x="87" y="3107"/>
                  </a:cubicBezTo>
                  <a:cubicBezTo>
                    <a:pt x="94" y="3129"/>
                    <a:pt x="102" y="3151"/>
                    <a:pt x="109" y="3173"/>
                  </a:cubicBezTo>
                  <a:cubicBezTo>
                    <a:pt x="117" y="3194"/>
                    <a:pt x="126" y="3216"/>
                    <a:pt x="135" y="3237"/>
                  </a:cubicBezTo>
                  <a:cubicBezTo>
                    <a:pt x="169" y="3324"/>
                    <a:pt x="214" y="3408"/>
                    <a:pt x="262" y="3488"/>
                  </a:cubicBezTo>
                  <a:cubicBezTo>
                    <a:pt x="361" y="3649"/>
                    <a:pt x="486" y="3792"/>
                    <a:pt x="628" y="3912"/>
                  </a:cubicBezTo>
                  <a:cubicBezTo>
                    <a:pt x="768" y="4031"/>
                    <a:pt x="925" y="4130"/>
                    <a:pt x="1091" y="4207"/>
                  </a:cubicBezTo>
                  <a:cubicBezTo>
                    <a:pt x="1187" y="4251"/>
                    <a:pt x="1288" y="4288"/>
                    <a:pt x="1392" y="4316"/>
                  </a:cubicBezTo>
                  <a:cubicBezTo>
                    <a:pt x="1495" y="4344"/>
                    <a:pt x="1601" y="4364"/>
                    <a:pt x="1708" y="4375"/>
                  </a:cubicBezTo>
                  <a:cubicBezTo>
                    <a:pt x="1775" y="4382"/>
                    <a:pt x="1843" y="4385"/>
                    <a:pt x="1911" y="4385"/>
                  </a:cubicBezTo>
                  <a:cubicBezTo>
                    <a:pt x="2061" y="4385"/>
                    <a:pt x="2213" y="4368"/>
                    <a:pt x="2364" y="4332"/>
                  </a:cubicBezTo>
                  <a:cubicBezTo>
                    <a:pt x="2472" y="4305"/>
                    <a:pt x="2581" y="4268"/>
                    <a:pt x="2686" y="4221"/>
                  </a:cubicBezTo>
                  <a:lnTo>
                    <a:pt x="2763" y="4186"/>
                  </a:lnTo>
                  <a:cubicBezTo>
                    <a:pt x="2789" y="4172"/>
                    <a:pt x="2815" y="4159"/>
                    <a:pt x="2841" y="4144"/>
                  </a:cubicBezTo>
                  <a:cubicBezTo>
                    <a:pt x="2868" y="4130"/>
                    <a:pt x="2887" y="4116"/>
                    <a:pt x="2910" y="4101"/>
                  </a:cubicBezTo>
                  <a:lnTo>
                    <a:pt x="2977" y="4057"/>
                  </a:lnTo>
                  <a:cubicBezTo>
                    <a:pt x="3154" y="3933"/>
                    <a:pt x="3306" y="3785"/>
                    <a:pt x="3429" y="3625"/>
                  </a:cubicBezTo>
                  <a:cubicBezTo>
                    <a:pt x="3926" y="2978"/>
                    <a:pt x="4003" y="2210"/>
                    <a:pt x="3972" y="1584"/>
                  </a:cubicBezTo>
                  <a:cubicBezTo>
                    <a:pt x="3966" y="1448"/>
                    <a:pt x="3955" y="1315"/>
                    <a:pt x="3939" y="1189"/>
                  </a:cubicBezTo>
                  <a:cubicBezTo>
                    <a:pt x="3932" y="1124"/>
                    <a:pt x="3923" y="1060"/>
                    <a:pt x="3915" y="997"/>
                  </a:cubicBezTo>
                  <a:cubicBezTo>
                    <a:pt x="3904" y="926"/>
                    <a:pt x="3891" y="856"/>
                    <a:pt x="3881" y="786"/>
                  </a:cubicBezTo>
                  <a:cubicBezTo>
                    <a:pt x="3853" y="619"/>
                    <a:pt x="3821" y="460"/>
                    <a:pt x="3792" y="309"/>
                  </a:cubicBezTo>
                  <a:cubicBezTo>
                    <a:pt x="3777" y="234"/>
                    <a:pt x="3762" y="159"/>
                    <a:pt x="3748" y="87"/>
                  </a:cubicBezTo>
                  <a:cubicBezTo>
                    <a:pt x="3744" y="70"/>
                    <a:pt x="3741" y="51"/>
                    <a:pt x="3738" y="34"/>
                  </a:cubicBezTo>
                  <a:lnTo>
                    <a:pt x="3732" y="7"/>
                  </a:lnTo>
                  <a:lnTo>
                    <a:pt x="37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5120975" y="4817950"/>
              <a:ext cx="100525" cy="82500"/>
            </a:xfrm>
            <a:custGeom>
              <a:avLst/>
              <a:gdLst/>
              <a:ahLst/>
              <a:cxnLst/>
              <a:rect l="l" t="t" r="r" b="b"/>
              <a:pathLst>
                <a:path w="4021" h="3300" extrusionOk="0">
                  <a:moveTo>
                    <a:pt x="2310" y="634"/>
                  </a:moveTo>
                  <a:cubicBezTo>
                    <a:pt x="2396" y="634"/>
                    <a:pt x="2480" y="640"/>
                    <a:pt x="2559" y="653"/>
                  </a:cubicBezTo>
                  <a:cubicBezTo>
                    <a:pt x="2654" y="668"/>
                    <a:pt x="2744" y="699"/>
                    <a:pt x="2822" y="733"/>
                  </a:cubicBezTo>
                  <a:cubicBezTo>
                    <a:pt x="2860" y="754"/>
                    <a:pt x="2896" y="771"/>
                    <a:pt x="2926" y="792"/>
                  </a:cubicBezTo>
                  <a:cubicBezTo>
                    <a:pt x="2941" y="803"/>
                    <a:pt x="2956" y="813"/>
                    <a:pt x="2969" y="822"/>
                  </a:cubicBezTo>
                  <a:cubicBezTo>
                    <a:pt x="2983" y="833"/>
                    <a:pt x="2994" y="844"/>
                    <a:pt x="3006" y="852"/>
                  </a:cubicBezTo>
                  <a:cubicBezTo>
                    <a:pt x="3107" y="946"/>
                    <a:pt x="3184" y="1055"/>
                    <a:pt x="3233" y="1167"/>
                  </a:cubicBezTo>
                  <a:cubicBezTo>
                    <a:pt x="3285" y="1279"/>
                    <a:pt x="3300" y="1392"/>
                    <a:pt x="3289" y="1490"/>
                  </a:cubicBezTo>
                  <a:cubicBezTo>
                    <a:pt x="3279" y="1590"/>
                    <a:pt x="3241" y="1677"/>
                    <a:pt x="3188" y="1747"/>
                  </a:cubicBezTo>
                  <a:cubicBezTo>
                    <a:pt x="3137" y="1818"/>
                    <a:pt x="3068" y="1876"/>
                    <a:pt x="2992" y="1920"/>
                  </a:cubicBezTo>
                  <a:cubicBezTo>
                    <a:pt x="2914" y="1966"/>
                    <a:pt x="2831" y="1999"/>
                    <a:pt x="2746" y="2020"/>
                  </a:cubicBezTo>
                  <a:cubicBezTo>
                    <a:pt x="2661" y="2042"/>
                    <a:pt x="2576" y="2052"/>
                    <a:pt x="2498" y="2056"/>
                  </a:cubicBezTo>
                  <a:cubicBezTo>
                    <a:pt x="2486" y="2056"/>
                    <a:pt x="2474" y="2056"/>
                    <a:pt x="2462" y="2056"/>
                  </a:cubicBezTo>
                  <a:cubicBezTo>
                    <a:pt x="2395" y="2056"/>
                    <a:pt x="2334" y="2051"/>
                    <a:pt x="2274" y="2044"/>
                  </a:cubicBezTo>
                  <a:cubicBezTo>
                    <a:pt x="2197" y="2034"/>
                    <a:pt x="2119" y="2020"/>
                    <a:pt x="2043" y="2007"/>
                  </a:cubicBezTo>
                  <a:cubicBezTo>
                    <a:pt x="1905" y="1982"/>
                    <a:pt x="1768" y="1941"/>
                    <a:pt x="1636" y="1892"/>
                  </a:cubicBezTo>
                  <a:cubicBezTo>
                    <a:pt x="1504" y="1843"/>
                    <a:pt x="1375" y="1786"/>
                    <a:pt x="1250" y="1728"/>
                  </a:cubicBezTo>
                  <a:lnTo>
                    <a:pt x="1246" y="1726"/>
                  </a:lnTo>
                  <a:lnTo>
                    <a:pt x="1246" y="1723"/>
                  </a:lnTo>
                  <a:lnTo>
                    <a:pt x="1246" y="1718"/>
                  </a:lnTo>
                  <a:cubicBezTo>
                    <a:pt x="1246" y="1716"/>
                    <a:pt x="1246" y="1715"/>
                    <a:pt x="1247" y="1714"/>
                  </a:cubicBezTo>
                  <a:cubicBezTo>
                    <a:pt x="1249" y="1710"/>
                    <a:pt x="1253" y="1709"/>
                    <a:pt x="1254" y="1709"/>
                  </a:cubicBezTo>
                  <a:lnTo>
                    <a:pt x="1254" y="1706"/>
                  </a:lnTo>
                  <a:lnTo>
                    <a:pt x="1253" y="1696"/>
                  </a:lnTo>
                  <a:lnTo>
                    <a:pt x="1248" y="1656"/>
                  </a:lnTo>
                  <a:cubicBezTo>
                    <a:pt x="1246" y="1629"/>
                    <a:pt x="1244" y="1603"/>
                    <a:pt x="1242" y="1576"/>
                  </a:cubicBezTo>
                  <a:cubicBezTo>
                    <a:pt x="1236" y="1526"/>
                    <a:pt x="1232" y="1475"/>
                    <a:pt x="1227" y="1429"/>
                  </a:cubicBezTo>
                  <a:cubicBezTo>
                    <a:pt x="1217" y="1335"/>
                    <a:pt x="1206" y="1248"/>
                    <a:pt x="1196" y="1168"/>
                  </a:cubicBezTo>
                  <a:cubicBezTo>
                    <a:pt x="1180" y="1045"/>
                    <a:pt x="1161" y="938"/>
                    <a:pt x="1141" y="849"/>
                  </a:cubicBezTo>
                  <a:cubicBezTo>
                    <a:pt x="1185" y="842"/>
                    <a:pt x="1242" y="829"/>
                    <a:pt x="1306" y="813"/>
                  </a:cubicBezTo>
                  <a:cubicBezTo>
                    <a:pt x="1467" y="774"/>
                    <a:pt x="1679" y="713"/>
                    <a:pt x="1900" y="673"/>
                  </a:cubicBezTo>
                  <a:cubicBezTo>
                    <a:pt x="2036" y="648"/>
                    <a:pt x="2175" y="634"/>
                    <a:pt x="2310" y="634"/>
                  </a:cubicBezTo>
                  <a:close/>
                  <a:moveTo>
                    <a:pt x="2098" y="1"/>
                  </a:moveTo>
                  <a:cubicBezTo>
                    <a:pt x="1983" y="1"/>
                    <a:pt x="1876" y="7"/>
                    <a:pt x="1778" y="18"/>
                  </a:cubicBezTo>
                  <a:cubicBezTo>
                    <a:pt x="1639" y="31"/>
                    <a:pt x="1517" y="52"/>
                    <a:pt x="1409" y="74"/>
                  </a:cubicBezTo>
                  <a:cubicBezTo>
                    <a:pt x="1303" y="95"/>
                    <a:pt x="1214" y="120"/>
                    <a:pt x="1140" y="141"/>
                  </a:cubicBezTo>
                  <a:cubicBezTo>
                    <a:pt x="994" y="185"/>
                    <a:pt x="915" y="225"/>
                    <a:pt x="920" y="259"/>
                  </a:cubicBezTo>
                  <a:cubicBezTo>
                    <a:pt x="944" y="491"/>
                    <a:pt x="1030" y="531"/>
                    <a:pt x="1142" y="531"/>
                  </a:cubicBezTo>
                  <a:cubicBezTo>
                    <a:pt x="1194" y="531"/>
                    <a:pt x="1252" y="522"/>
                    <a:pt x="1313" y="520"/>
                  </a:cubicBezTo>
                  <a:lnTo>
                    <a:pt x="1313" y="520"/>
                  </a:lnTo>
                  <a:cubicBezTo>
                    <a:pt x="1220" y="557"/>
                    <a:pt x="1141" y="605"/>
                    <a:pt x="1090" y="668"/>
                  </a:cubicBezTo>
                  <a:cubicBezTo>
                    <a:pt x="998" y="416"/>
                    <a:pt x="865" y="354"/>
                    <a:pt x="647" y="354"/>
                  </a:cubicBezTo>
                  <a:cubicBezTo>
                    <a:pt x="592" y="354"/>
                    <a:pt x="533" y="358"/>
                    <a:pt x="467" y="364"/>
                  </a:cubicBezTo>
                  <a:cubicBezTo>
                    <a:pt x="250" y="384"/>
                    <a:pt x="110" y="734"/>
                    <a:pt x="41" y="1282"/>
                  </a:cubicBezTo>
                  <a:cubicBezTo>
                    <a:pt x="24" y="1420"/>
                    <a:pt x="12" y="1568"/>
                    <a:pt x="3" y="1728"/>
                  </a:cubicBezTo>
                  <a:cubicBezTo>
                    <a:pt x="2" y="1748"/>
                    <a:pt x="2" y="1769"/>
                    <a:pt x="1" y="1788"/>
                  </a:cubicBezTo>
                  <a:lnTo>
                    <a:pt x="0" y="1819"/>
                  </a:lnTo>
                  <a:lnTo>
                    <a:pt x="0" y="1844"/>
                  </a:lnTo>
                  <a:lnTo>
                    <a:pt x="1" y="1872"/>
                  </a:lnTo>
                  <a:cubicBezTo>
                    <a:pt x="3" y="1949"/>
                    <a:pt x="5" y="2028"/>
                    <a:pt x="8" y="2108"/>
                  </a:cubicBezTo>
                  <a:cubicBezTo>
                    <a:pt x="11" y="2189"/>
                    <a:pt x="14" y="2270"/>
                    <a:pt x="18" y="2355"/>
                  </a:cubicBezTo>
                  <a:cubicBezTo>
                    <a:pt x="22" y="2397"/>
                    <a:pt x="23" y="2440"/>
                    <a:pt x="25" y="2483"/>
                  </a:cubicBezTo>
                  <a:lnTo>
                    <a:pt x="29" y="2548"/>
                  </a:lnTo>
                  <a:lnTo>
                    <a:pt x="30" y="2580"/>
                  </a:lnTo>
                  <a:cubicBezTo>
                    <a:pt x="30" y="2582"/>
                    <a:pt x="29" y="2586"/>
                    <a:pt x="32" y="2587"/>
                  </a:cubicBezTo>
                  <a:lnTo>
                    <a:pt x="39" y="2592"/>
                  </a:lnTo>
                  <a:lnTo>
                    <a:pt x="52" y="2598"/>
                  </a:lnTo>
                  <a:cubicBezTo>
                    <a:pt x="200" y="2674"/>
                    <a:pt x="356" y="2754"/>
                    <a:pt x="517" y="2833"/>
                  </a:cubicBezTo>
                  <a:cubicBezTo>
                    <a:pt x="556" y="2854"/>
                    <a:pt x="598" y="2873"/>
                    <a:pt x="639" y="2892"/>
                  </a:cubicBezTo>
                  <a:cubicBezTo>
                    <a:pt x="661" y="2902"/>
                    <a:pt x="680" y="2913"/>
                    <a:pt x="702" y="2921"/>
                  </a:cubicBezTo>
                  <a:lnTo>
                    <a:pt x="733" y="2935"/>
                  </a:lnTo>
                  <a:lnTo>
                    <a:pt x="750" y="2943"/>
                  </a:lnTo>
                  <a:cubicBezTo>
                    <a:pt x="796" y="2966"/>
                    <a:pt x="844" y="2988"/>
                    <a:pt x="893" y="3009"/>
                  </a:cubicBezTo>
                  <a:cubicBezTo>
                    <a:pt x="1088" y="3095"/>
                    <a:pt x="1305" y="3177"/>
                    <a:pt x="1549" y="3235"/>
                  </a:cubicBezTo>
                  <a:cubicBezTo>
                    <a:pt x="1692" y="3268"/>
                    <a:pt x="1843" y="3292"/>
                    <a:pt x="2003" y="3297"/>
                  </a:cubicBezTo>
                  <a:cubicBezTo>
                    <a:pt x="2027" y="3299"/>
                    <a:pt x="2051" y="3300"/>
                    <a:pt x="2075" y="3300"/>
                  </a:cubicBezTo>
                  <a:cubicBezTo>
                    <a:pt x="2092" y="3300"/>
                    <a:pt x="2108" y="3300"/>
                    <a:pt x="2124" y="3300"/>
                  </a:cubicBezTo>
                  <a:cubicBezTo>
                    <a:pt x="2165" y="3300"/>
                    <a:pt x="2204" y="3297"/>
                    <a:pt x="2246" y="3295"/>
                  </a:cubicBezTo>
                  <a:lnTo>
                    <a:pt x="2307" y="3291"/>
                  </a:lnTo>
                  <a:cubicBezTo>
                    <a:pt x="2328" y="3290"/>
                    <a:pt x="2350" y="3286"/>
                    <a:pt x="2372" y="3284"/>
                  </a:cubicBezTo>
                  <a:cubicBezTo>
                    <a:pt x="2417" y="3278"/>
                    <a:pt x="2461" y="3274"/>
                    <a:pt x="2503" y="3264"/>
                  </a:cubicBezTo>
                  <a:cubicBezTo>
                    <a:pt x="2676" y="3233"/>
                    <a:pt x="2839" y="3176"/>
                    <a:pt x="2994" y="3102"/>
                  </a:cubicBezTo>
                  <a:cubicBezTo>
                    <a:pt x="3149" y="3027"/>
                    <a:pt x="3296" y="2935"/>
                    <a:pt x="3429" y="2823"/>
                  </a:cubicBezTo>
                  <a:cubicBezTo>
                    <a:pt x="3559" y="2708"/>
                    <a:pt x="3680" y="2575"/>
                    <a:pt x="3777" y="2424"/>
                  </a:cubicBezTo>
                  <a:cubicBezTo>
                    <a:pt x="3874" y="2273"/>
                    <a:pt x="3949" y="2103"/>
                    <a:pt x="3983" y="1924"/>
                  </a:cubicBezTo>
                  <a:cubicBezTo>
                    <a:pt x="4020" y="1747"/>
                    <a:pt x="4021" y="1567"/>
                    <a:pt x="3993" y="1399"/>
                  </a:cubicBezTo>
                  <a:cubicBezTo>
                    <a:pt x="3966" y="1232"/>
                    <a:pt x="3906" y="1078"/>
                    <a:pt x="3833" y="943"/>
                  </a:cubicBezTo>
                  <a:lnTo>
                    <a:pt x="3810" y="900"/>
                  </a:lnTo>
                  <a:cubicBezTo>
                    <a:pt x="3803" y="885"/>
                    <a:pt x="3793" y="873"/>
                    <a:pt x="3785" y="858"/>
                  </a:cubicBezTo>
                  <a:lnTo>
                    <a:pt x="3733" y="777"/>
                  </a:lnTo>
                  <a:cubicBezTo>
                    <a:pt x="3714" y="751"/>
                    <a:pt x="3695" y="728"/>
                    <a:pt x="3676" y="703"/>
                  </a:cubicBezTo>
                  <a:lnTo>
                    <a:pt x="3648" y="668"/>
                  </a:lnTo>
                  <a:lnTo>
                    <a:pt x="3617" y="633"/>
                  </a:lnTo>
                  <a:cubicBezTo>
                    <a:pt x="3597" y="611"/>
                    <a:pt x="3577" y="589"/>
                    <a:pt x="3557" y="567"/>
                  </a:cubicBezTo>
                  <a:cubicBezTo>
                    <a:pt x="3535" y="546"/>
                    <a:pt x="3514" y="526"/>
                    <a:pt x="3492" y="504"/>
                  </a:cubicBezTo>
                  <a:lnTo>
                    <a:pt x="3460" y="475"/>
                  </a:lnTo>
                  <a:cubicBezTo>
                    <a:pt x="3449" y="466"/>
                    <a:pt x="3438" y="456"/>
                    <a:pt x="3427" y="447"/>
                  </a:cubicBezTo>
                  <a:cubicBezTo>
                    <a:pt x="3403" y="428"/>
                    <a:pt x="3382" y="411"/>
                    <a:pt x="3359" y="394"/>
                  </a:cubicBezTo>
                  <a:cubicBezTo>
                    <a:pt x="3178" y="255"/>
                    <a:pt x="2981" y="158"/>
                    <a:pt x="2784" y="96"/>
                  </a:cubicBezTo>
                  <a:cubicBezTo>
                    <a:pt x="2592" y="37"/>
                    <a:pt x="2408" y="13"/>
                    <a:pt x="2240" y="4"/>
                  </a:cubicBezTo>
                  <a:cubicBezTo>
                    <a:pt x="2191" y="2"/>
                    <a:pt x="2144" y="1"/>
                    <a:pt x="20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5230750" y="4826150"/>
              <a:ext cx="91600" cy="92300"/>
            </a:xfrm>
            <a:custGeom>
              <a:avLst/>
              <a:gdLst/>
              <a:ahLst/>
              <a:cxnLst/>
              <a:rect l="l" t="t" r="r" b="b"/>
              <a:pathLst>
                <a:path w="3664" h="3692" extrusionOk="0">
                  <a:moveTo>
                    <a:pt x="1909" y="658"/>
                  </a:moveTo>
                  <a:cubicBezTo>
                    <a:pt x="1925" y="658"/>
                    <a:pt x="1942" y="659"/>
                    <a:pt x="1959" y="659"/>
                  </a:cubicBezTo>
                  <a:cubicBezTo>
                    <a:pt x="1962" y="659"/>
                    <a:pt x="1965" y="659"/>
                    <a:pt x="1968" y="659"/>
                  </a:cubicBezTo>
                  <a:cubicBezTo>
                    <a:pt x="2017" y="659"/>
                    <a:pt x="2064" y="666"/>
                    <a:pt x="2114" y="669"/>
                  </a:cubicBezTo>
                  <a:cubicBezTo>
                    <a:pt x="2138" y="675"/>
                    <a:pt x="2164" y="679"/>
                    <a:pt x="2190" y="683"/>
                  </a:cubicBezTo>
                  <a:cubicBezTo>
                    <a:pt x="2202" y="686"/>
                    <a:pt x="2216" y="688"/>
                    <a:pt x="2228" y="691"/>
                  </a:cubicBezTo>
                  <a:lnTo>
                    <a:pt x="2265" y="702"/>
                  </a:lnTo>
                  <a:cubicBezTo>
                    <a:pt x="2289" y="709"/>
                    <a:pt x="2314" y="716"/>
                    <a:pt x="2339" y="723"/>
                  </a:cubicBezTo>
                  <a:cubicBezTo>
                    <a:pt x="2363" y="733"/>
                    <a:pt x="2385" y="742"/>
                    <a:pt x="2409" y="750"/>
                  </a:cubicBezTo>
                  <a:cubicBezTo>
                    <a:pt x="2594" y="823"/>
                    <a:pt x="2731" y="949"/>
                    <a:pt x="2794" y="1044"/>
                  </a:cubicBezTo>
                  <a:cubicBezTo>
                    <a:pt x="2868" y="1156"/>
                    <a:pt x="2914" y="1285"/>
                    <a:pt x="2937" y="1413"/>
                  </a:cubicBezTo>
                  <a:cubicBezTo>
                    <a:pt x="2960" y="1536"/>
                    <a:pt x="2963" y="1663"/>
                    <a:pt x="2946" y="1784"/>
                  </a:cubicBezTo>
                  <a:cubicBezTo>
                    <a:pt x="2927" y="1904"/>
                    <a:pt x="2889" y="2014"/>
                    <a:pt x="2841" y="2112"/>
                  </a:cubicBezTo>
                  <a:cubicBezTo>
                    <a:pt x="2791" y="2209"/>
                    <a:pt x="2728" y="2288"/>
                    <a:pt x="2662" y="2354"/>
                  </a:cubicBezTo>
                  <a:cubicBezTo>
                    <a:pt x="2645" y="2369"/>
                    <a:pt x="2627" y="2383"/>
                    <a:pt x="2611" y="2398"/>
                  </a:cubicBezTo>
                  <a:lnTo>
                    <a:pt x="2599" y="2409"/>
                  </a:lnTo>
                  <a:cubicBezTo>
                    <a:pt x="2595" y="2413"/>
                    <a:pt x="2589" y="2415"/>
                    <a:pt x="2586" y="2418"/>
                  </a:cubicBezTo>
                  <a:lnTo>
                    <a:pt x="2572" y="2428"/>
                  </a:lnTo>
                  <a:lnTo>
                    <a:pt x="2568" y="2430"/>
                  </a:lnTo>
                  <a:lnTo>
                    <a:pt x="2567" y="2430"/>
                  </a:lnTo>
                  <a:lnTo>
                    <a:pt x="2565" y="2431"/>
                  </a:lnTo>
                  <a:cubicBezTo>
                    <a:pt x="2560" y="2433"/>
                    <a:pt x="2556" y="2433"/>
                    <a:pt x="2552" y="2434"/>
                  </a:cubicBezTo>
                  <a:cubicBezTo>
                    <a:pt x="2549" y="2435"/>
                    <a:pt x="2541" y="2437"/>
                    <a:pt x="2536" y="2437"/>
                  </a:cubicBezTo>
                  <a:cubicBezTo>
                    <a:pt x="2530" y="2437"/>
                    <a:pt x="2525" y="2439"/>
                    <a:pt x="2522" y="2439"/>
                  </a:cubicBezTo>
                  <a:cubicBezTo>
                    <a:pt x="2519" y="2439"/>
                    <a:pt x="2517" y="2438"/>
                    <a:pt x="2514" y="2438"/>
                  </a:cubicBezTo>
                  <a:cubicBezTo>
                    <a:pt x="2513" y="2438"/>
                    <a:pt x="2510" y="2438"/>
                    <a:pt x="2506" y="2440"/>
                  </a:cubicBezTo>
                  <a:cubicBezTo>
                    <a:pt x="2469" y="2449"/>
                    <a:pt x="2434" y="2456"/>
                    <a:pt x="2398" y="2460"/>
                  </a:cubicBezTo>
                  <a:cubicBezTo>
                    <a:pt x="2380" y="2462"/>
                    <a:pt x="2362" y="2462"/>
                    <a:pt x="2345" y="2463"/>
                  </a:cubicBezTo>
                  <a:cubicBezTo>
                    <a:pt x="2332" y="2463"/>
                    <a:pt x="2321" y="2464"/>
                    <a:pt x="2309" y="2464"/>
                  </a:cubicBezTo>
                  <a:cubicBezTo>
                    <a:pt x="2303" y="2464"/>
                    <a:pt x="2298" y="2464"/>
                    <a:pt x="2292" y="2463"/>
                  </a:cubicBezTo>
                  <a:cubicBezTo>
                    <a:pt x="2152" y="2461"/>
                    <a:pt x="2018" y="2429"/>
                    <a:pt x="1895" y="2391"/>
                  </a:cubicBezTo>
                  <a:cubicBezTo>
                    <a:pt x="1784" y="2358"/>
                    <a:pt x="1686" y="2305"/>
                    <a:pt x="1607" y="2247"/>
                  </a:cubicBezTo>
                  <a:cubicBezTo>
                    <a:pt x="1528" y="2188"/>
                    <a:pt x="1467" y="2124"/>
                    <a:pt x="1426" y="2063"/>
                  </a:cubicBezTo>
                  <a:cubicBezTo>
                    <a:pt x="1379" y="1993"/>
                    <a:pt x="1341" y="1919"/>
                    <a:pt x="1313" y="1848"/>
                  </a:cubicBezTo>
                  <a:cubicBezTo>
                    <a:pt x="1306" y="1829"/>
                    <a:pt x="1300" y="1810"/>
                    <a:pt x="1294" y="1792"/>
                  </a:cubicBezTo>
                  <a:cubicBezTo>
                    <a:pt x="1292" y="1783"/>
                    <a:pt x="1287" y="1775"/>
                    <a:pt x="1284" y="1765"/>
                  </a:cubicBezTo>
                  <a:cubicBezTo>
                    <a:pt x="1282" y="1757"/>
                    <a:pt x="1281" y="1747"/>
                    <a:pt x="1278" y="1737"/>
                  </a:cubicBezTo>
                  <a:cubicBezTo>
                    <a:pt x="1273" y="1719"/>
                    <a:pt x="1268" y="1701"/>
                    <a:pt x="1263" y="1683"/>
                  </a:cubicBezTo>
                  <a:cubicBezTo>
                    <a:pt x="1261" y="1666"/>
                    <a:pt x="1256" y="1647"/>
                    <a:pt x="1254" y="1630"/>
                  </a:cubicBezTo>
                  <a:cubicBezTo>
                    <a:pt x="1227" y="1490"/>
                    <a:pt x="1224" y="1362"/>
                    <a:pt x="1227" y="1254"/>
                  </a:cubicBezTo>
                  <a:cubicBezTo>
                    <a:pt x="1225" y="1227"/>
                    <a:pt x="1229" y="1200"/>
                    <a:pt x="1229" y="1176"/>
                  </a:cubicBezTo>
                  <a:cubicBezTo>
                    <a:pt x="1229" y="1164"/>
                    <a:pt x="1229" y="1151"/>
                    <a:pt x="1231" y="1140"/>
                  </a:cubicBezTo>
                  <a:cubicBezTo>
                    <a:pt x="1231" y="1128"/>
                    <a:pt x="1233" y="1115"/>
                    <a:pt x="1234" y="1104"/>
                  </a:cubicBezTo>
                  <a:cubicBezTo>
                    <a:pt x="1235" y="1082"/>
                    <a:pt x="1236" y="1060"/>
                    <a:pt x="1236" y="1039"/>
                  </a:cubicBezTo>
                  <a:cubicBezTo>
                    <a:pt x="1238" y="1017"/>
                    <a:pt x="1239" y="999"/>
                    <a:pt x="1239" y="979"/>
                  </a:cubicBezTo>
                  <a:cubicBezTo>
                    <a:pt x="1239" y="940"/>
                    <a:pt x="1240" y="905"/>
                    <a:pt x="1238" y="872"/>
                  </a:cubicBezTo>
                  <a:lnTo>
                    <a:pt x="1234" y="836"/>
                  </a:lnTo>
                  <a:cubicBezTo>
                    <a:pt x="1246" y="833"/>
                    <a:pt x="1261" y="827"/>
                    <a:pt x="1277" y="819"/>
                  </a:cubicBezTo>
                  <a:lnTo>
                    <a:pt x="1309" y="803"/>
                  </a:lnTo>
                  <a:cubicBezTo>
                    <a:pt x="1321" y="797"/>
                    <a:pt x="1333" y="792"/>
                    <a:pt x="1347" y="786"/>
                  </a:cubicBezTo>
                  <a:cubicBezTo>
                    <a:pt x="1359" y="781"/>
                    <a:pt x="1373" y="775"/>
                    <a:pt x="1388" y="768"/>
                  </a:cubicBezTo>
                  <a:cubicBezTo>
                    <a:pt x="1402" y="761"/>
                    <a:pt x="1419" y="757"/>
                    <a:pt x="1435" y="750"/>
                  </a:cubicBezTo>
                  <a:cubicBezTo>
                    <a:pt x="1451" y="744"/>
                    <a:pt x="1469" y="737"/>
                    <a:pt x="1487" y="731"/>
                  </a:cubicBezTo>
                  <a:lnTo>
                    <a:pt x="1544" y="715"/>
                  </a:lnTo>
                  <a:cubicBezTo>
                    <a:pt x="1583" y="701"/>
                    <a:pt x="1626" y="694"/>
                    <a:pt x="1670" y="683"/>
                  </a:cubicBezTo>
                  <a:cubicBezTo>
                    <a:pt x="1692" y="677"/>
                    <a:pt x="1716" y="677"/>
                    <a:pt x="1739" y="673"/>
                  </a:cubicBezTo>
                  <a:cubicBezTo>
                    <a:pt x="1761" y="669"/>
                    <a:pt x="1786" y="664"/>
                    <a:pt x="1810" y="663"/>
                  </a:cubicBezTo>
                  <a:cubicBezTo>
                    <a:pt x="1834" y="662"/>
                    <a:pt x="1859" y="661"/>
                    <a:pt x="1884" y="659"/>
                  </a:cubicBezTo>
                  <a:cubicBezTo>
                    <a:pt x="1892" y="658"/>
                    <a:pt x="1901" y="658"/>
                    <a:pt x="1909" y="658"/>
                  </a:cubicBezTo>
                  <a:close/>
                  <a:moveTo>
                    <a:pt x="1794" y="1"/>
                  </a:moveTo>
                  <a:cubicBezTo>
                    <a:pt x="1782" y="1"/>
                    <a:pt x="1770" y="1"/>
                    <a:pt x="1758" y="1"/>
                  </a:cubicBezTo>
                  <a:cubicBezTo>
                    <a:pt x="1468" y="7"/>
                    <a:pt x="1242" y="76"/>
                    <a:pt x="1102" y="145"/>
                  </a:cubicBezTo>
                  <a:cubicBezTo>
                    <a:pt x="1067" y="162"/>
                    <a:pt x="1036" y="178"/>
                    <a:pt x="1010" y="195"/>
                  </a:cubicBezTo>
                  <a:cubicBezTo>
                    <a:pt x="985" y="212"/>
                    <a:pt x="965" y="228"/>
                    <a:pt x="949" y="242"/>
                  </a:cubicBezTo>
                  <a:cubicBezTo>
                    <a:pt x="917" y="270"/>
                    <a:pt x="904" y="291"/>
                    <a:pt x="911" y="307"/>
                  </a:cubicBezTo>
                  <a:cubicBezTo>
                    <a:pt x="978" y="464"/>
                    <a:pt x="1041" y="519"/>
                    <a:pt x="1103" y="529"/>
                  </a:cubicBezTo>
                  <a:cubicBezTo>
                    <a:pt x="1114" y="530"/>
                    <a:pt x="1126" y="531"/>
                    <a:pt x="1138" y="531"/>
                  </a:cubicBezTo>
                  <a:cubicBezTo>
                    <a:pt x="1159" y="531"/>
                    <a:pt x="1180" y="528"/>
                    <a:pt x="1203" y="522"/>
                  </a:cubicBezTo>
                  <a:cubicBezTo>
                    <a:pt x="1237" y="513"/>
                    <a:pt x="1275" y="505"/>
                    <a:pt x="1315" y="500"/>
                  </a:cubicBezTo>
                  <a:lnTo>
                    <a:pt x="1315" y="500"/>
                  </a:lnTo>
                  <a:cubicBezTo>
                    <a:pt x="1247" y="535"/>
                    <a:pt x="1197" y="591"/>
                    <a:pt x="1170" y="647"/>
                  </a:cubicBezTo>
                  <a:cubicBezTo>
                    <a:pt x="1169" y="648"/>
                    <a:pt x="1169" y="651"/>
                    <a:pt x="1167" y="652"/>
                  </a:cubicBezTo>
                  <a:cubicBezTo>
                    <a:pt x="1164" y="647"/>
                    <a:pt x="1161" y="641"/>
                    <a:pt x="1156" y="636"/>
                  </a:cubicBezTo>
                  <a:cubicBezTo>
                    <a:pt x="1090" y="548"/>
                    <a:pt x="976" y="471"/>
                    <a:pt x="815" y="387"/>
                  </a:cubicBezTo>
                  <a:cubicBezTo>
                    <a:pt x="785" y="371"/>
                    <a:pt x="753" y="363"/>
                    <a:pt x="717" y="363"/>
                  </a:cubicBezTo>
                  <a:cubicBezTo>
                    <a:pt x="696" y="363"/>
                    <a:pt x="673" y="366"/>
                    <a:pt x="649" y="372"/>
                  </a:cubicBezTo>
                  <a:cubicBezTo>
                    <a:pt x="618" y="379"/>
                    <a:pt x="585" y="393"/>
                    <a:pt x="549" y="414"/>
                  </a:cubicBezTo>
                  <a:cubicBezTo>
                    <a:pt x="516" y="433"/>
                    <a:pt x="483" y="459"/>
                    <a:pt x="446" y="491"/>
                  </a:cubicBezTo>
                  <a:cubicBezTo>
                    <a:pt x="409" y="522"/>
                    <a:pt x="375" y="561"/>
                    <a:pt x="340" y="605"/>
                  </a:cubicBezTo>
                  <a:cubicBezTo>
                    <a:pt x="302" y="649"/>
                    <a:pt x="270" y="699"/>
                    <a:pt x="237" y="756"/>
                  </a:cubicBezTo>
                  <a:cubicBezTo>
                    <a:pt x="229" y="771"/>
                    <a:pt x="220" y="785"/>
                    <a:pt x="211" y="799"/>
                  </a:cubicBezTo>
                  <a:cubicBezTo>
                    <a:pt x="204" y="814"/>
                    <a:pt x="197" y="831"/>
                    <a:pt x="189" y="846"/>
                  </a:cubicBezTo>
                  <a:cubicBezTo>
                    <a:pt x="173" y="878"/>
                    <a:pt x="157" y="910"/>
                    <a:pt x="143" y="944"/>
                  </a:cubicBezTo>
                  <a:cubicBezTo>
                    <a:pt x="128" y="980"/>
                    <a:pt x="117" y="1016"/>
                    <a:pt x="103" y="1054"/>
                  </a:cubicBezTo>
                  <a:cubicBezTo>
                    <a:pt x="90" y="1092"/>
                    <a:pt x="77" y="1130"/>
                    <a:pt x="68" y="1171"/>
                  </a:cubicBezTo>
                  <a:cubicBezTo>
                    <a:pt x="23" y="1333"/>
                    <a:pt x="1" y="1520"/>
                    <a:pt x="5" y="1725"/>
                  </a:cubicBezTo>
                  <a:cubicBezTo>
                    <a:pt x="10" y="1931"/>
                    <a:pt x="47" y="2155"/>
                    <a:pt x="129" y="2383"/>
                  </a:cubicBezTo>
                  <a:cubicBezTo>
                    <a:pt x="140" y="2411"/>
                    <a:pt x="152" y="2440"/>
                    <a:pt x="163" y="2469"/>
                  </a:cubicBezTo>
                  <a:cubicBezTo>
                    <a:pt x="176" y="2497"/>
                    <a:pt x="186" y="2527"/>
                    <a:pt x="200" y="2555"/>
                  </a:cubicBezTo>
                  <a:cubicBezTo>
                    <a:pt x="215" y="2583"/>
                    <a:pt x="230" y="2612"/>
                    <a:pt x="243" y="2640"/>
                  </a:cubicBezTo>
                  <a:cubicBezTo>
                    <a:pt x="258" y="2667"/>
                    <a:pt x="273" y="2698"/>
                    <a:pt x="291" y="2724"/>
                  </a:cubicBezTo>
                  <a:cubicBezTo>
                    <a:pt x="308" y="2752"/>
                    <a:pt x="326" y="2779"/>
                    <a:pt x="343" y="2807"/>
                  </a:cubicBezTo>
                  <a:cubicBezTo>
                    <a:pt x="361" y="2835"/>
                    <a:pt x="378" y="2862"/>
                    <a:pt x="401" y="2891"/>
                  </a:cubicBezTo>
                  <a:cubicBezTo>
                    <a:pt x="423" y="2919"/>
                    <a:pt x="444" y="2947"/>
                    <a:pt x="467" y="2974"/>
                  </a:cubicBezTo>
                  <a:cubicBezTo>
                    <a:pt x="489" y="3001"/>
                    <a:pt x="512" y="3027"/>
                    <a:pt x="537" y="3053"/>
                  </a:cubicBezTo>
                  <a:cubicBezTo>
                    <a:pt x="730" y="3259"/>
                    <a:pt x="967" y="3425"/>
                    <a:pt x="1234" y="3539"/>
                  </a:cubicBezTo>
                  <a:cubicBezTo>
                    <a:pt x="1464" y="3637"/>
                    <a:pt x="1719" y="3691"/>
                    <a:pt x="1982" y="3691"/>
                  </a:cubicBezTo>
                  <a:cubicBezTo>
                    <a:pt x="2072" y="3691"/>
                    <a:pt x="2163" y="3685"/>
                    <a:pt x="2254" y="3672"/>
                  </a:cubicBezTo>
                  <a:cubicBezTo>
                    <a:pt x="2298" y="3667"/>
                    <a:pt x="2342" y="3657"/>
                    <a:pt x="2386" y="3648"/>
                  </a:cubicBezTo>
                  <a:cubicBezTo>
                    <a:pt x="2432" y="3638"/>
                    <a:pt x="2476" y="3628"/>
                    <a:pt x="2520" y="3613"/>
                  </a:cubicBezTo>
                  <a:cubicBezTo>
                    <a:pt x="2607" y="3588"/>
                    <a:pt x="2695" y="3554"/>
                    <a:pt x="2777" y="3514"/>
                  </a:cubicBezTo>
                  <a:cubicBezTo>
                    <a:pt x="2861" y="3473"/>
                    <a:pt x="2943" y="3427"/>
                    <a:pt x="3019" y="3374"/>
                  </a:cubicBezTo>
                  <a:cubicBezTo>
                    <a:pt x="3051" y="3346"/>
                    <a:pt x="3110" y="3307"/>
                    <a:pt x="3151" y="3272"/>
                  </a:cubicBezTo>
                  <a:lnTo>
                    <a:pt x="3217" y="3219"/>
                  </a:lnTo>
                  <a:lnTo>
                    <a:pt x="3272" y="3150"/>
                  </a:lnTo>
                  <a:lnTo>
                    <a:pt x="3301" y="3115"/>
                  </a:lnTo>
                  <a:cubicBezTo>
                    <a:pt x="3309" y="3103"/>
                    <a:pt x="3319" y="3091"/>
                    <a:pt x="3324" y="3083"/>
                  </a:cubicBezTo>
                  <a:cubicBezTo>
                    <a:pt x="3338" y="3065"/>
                    <a:pt x="3350" y="3047"/>
                    <a:pt x="3363" y="3030"/>
                  </a:cubicBezTo>
                  <a:cubicBezTo>
                    <a:pt x="3387" y="2992"/>
                    <a:pt x="3408" y="2954"/>
                    <a:pt x="3429" y="2917"/>
                  </a:cubicBezTo>
                  <a:cubicBezTo>
                    <a:pt x="3439" y="2897"/>
                    <a:pt x="3451" y="2879"/>
                    <a:pt x="3460" y="2860"/>
                  </a:cubicBezTo>
                  <a:lnTo>
                    <a:pt x="3486" y="2801"/>
                  </a:lnTo>
                  <a:cubicBezTo>
                    <a:pt x="3504" y="2762"/>
                    <a:pt x="3522" y="2723"/>
                    <a:pt x="3538" y="2684"/>
                  </a:cubicBezTo>
                  <a:lnTo>
                    <a:pt x="3577" y="2565"/>
                  </a:lnTo>
                  <a:cubicBezTo>
                    <a:pt x="3582" y="2546"/>
                    <a:pt x="3590" y="2527"/>
                    <a:pt x="3594" y="2506"/>
                  </a:cubicBezTo>
                  <a:lnTo>
                    <a:pt x="3608" y="2447"/>
                  </a:lnTo>
                  <a:cubicBezTo>
                    <a:pt x="3616" y="2408"/>
                    <a:pt x="3626" y="2369"/>
                    <a:pt x="3633" y="2329"/>
                  </a:cubicBezTo>
                  <a:cubicBezTo>
                    <a:pt x="3638" y="2290"/>
                    <a:pt x="3643" y="2251"/>
                    <a:pt x="3649" y="2211"/>
                  </a:cubicBezTo>
                  <a:cubicBezTo>
                    <a:pt x="3656" y="2172"/>
                    <a:pt x="3657" y="2134"/>
                    <a:pt x="3658" y="2095"/>
                  </a:cubicBezTo>
                  <a:cubicBezTo>
                    <a:pt x="3659" y="2055"/>
                    <a:pt x="3664" y="2017"/>
                    <a:pt x="3664" y="1979"/>
                  </a:cubicBezTo>
                  <a:cubicBezTo>
                    <a:pt x="3663" y="1941"/>
                    <a:pt x="3662" y="1903"/>
                    <a:pt x="3662" y="1865"/>
                  </a:cubicBezTo>
                  <a:cubicBezTo>
                    <a:pt x="3659" y="1846"/>
                    <a:pt x="3662" y="1827"/>
                    <a:pt x="3658" y="1808"/>
                  </a:cubicBezTo>
                  <a:lnTo>
                    <a:pt x="3653" y="1752"/>
                  </a:lnTo>
                  <a:cubicBezTo>
                    <a:pt x="3649" y="1715"/>
                    <a:pt x="3645" y="1678"/>
                    <a:pt x="3641" y="1641"/>
                  </a:cubicBezTo>
                  <a:lnTo>
                    <a:pt x="3621" y="1532"/>
                  </a:lnTo>
                  <a:lnTo>
                    <a:pt x="3611" y="1478"/>
                  </a:lnTo>
                  <a:lnTo>
                    <a:pt x="3598" y="1426"/>
                  </a:lnTo>
                  <a:cubicBezTo>
                    <a:pt x="3588" y="1391"/>
                    <a:pt x="3581" y="1356"/>
                    <a:pt x="3571" y="1321"/>
                  </a:cubicBezTo>
                  <a:cubicBezTo>
                    <a:pt x="3503" y="1085"/>
                    <a:pt x="3391" y="868"/>
                    <a:pt x="3248" y="688"/>
                  </a:cubicBezTo>
                  <a:cubicBezTo>
                    <a:pt x="3103" y="505"/>
                    <a:pt x="2932" y="366"/>
                    <a:pt x="2757" y="263"/>
                  </a:cubicBezTo>
                  <a:cubicBezTo>
                    <a:pt x="2583" y="159"/>
                    <a:pt x="2403" y="93"/>
                    <a:pt x="2234" y="54"/>
                  </a:cubicBezTo>
                  <a:cubicBezTo>
                    <a:pt x="2077" y="17"/>
                    <a:pt x="1930" y="1"/>
                    <a:pt x="17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5092250" y="4958300"/>
              <a:ext cx="107725" cy="79225"/>
            </a:xfrm>
            <a:custGeom>
              <a:avLst/>
              <a:gdLst/>
              <a:ahLst/>
              <a:cxnLst/>
              <a:rect l="l" t="t" r="r" b="b"/>
              <a:pathLst>
                <a:path w="4309" h="3169" extrusionOk="0">
                  <a:moveTo>
                    <a:pt x="3078" y="0"/>
                  </a:moveTo>
                  <a:cubicBezTo>
                    <a:pt x="2799" y="0"/>
                    <a:pt x="2552" y="3"/>
                    <a:pt x="2345" y="8"/>
                  </a:cubicBezTo>
                  <a:cubicBezTo>
                    <a:pt x="1933" y="21"/>
                    <a:pt x="1687" y="49"/>
                    <a:pt x="1683" y="103"/>
                  </a:cubicBezTo>
                  <a:cubicBezTo>
                    <a:pt x="1654" y="443"/>
                    <a:pt x="1848" y="408"/>
                    <a:pt x="2062" y="436"/>
                  </a:cubicBezTo>
                  <a:cubicBezTo>
                    <a:pt x="1861" y="469"/>
                    <a:pt x="1704" y="548"/>
                    <a:pt x="1693" y="698"/>
                  </a:cubicBezTo>
                  <a:cubicBezTo>
                    <a:pt x="1691" y="718"/>
                    <a:pt x="1750" y="726"/>
                    <a:pt x="1852" y="726"/>
                  </a:cubicBezTo>
                  <a:cubicBezTo>
                    <a:pt x="2001" y="726"/>
                    <a:pt x="2242" y="708"/>
                    <a:pt x="2519" y="685"/>
                  </a:cubicBezTo>
                  <a:cubicBezTo>
                    <a:pt x="2635" y="676"/>
                    <a:pt x="2757" y="665"/>
                    <a:pt x="2882" y="655"/>
                  </a:cubicBezTo>
                  <a:lnTo>
                    <a:pt x="3072" y="639"/>
                  </a:lnTo>
                  <a:lnTo>
                    <a:pt x="3165" y="630"/>
                  </a:lnTo>
                  <a:lnTo>
                    <a:pt x="3190" y="629"/>
                  </a:lnTo>
                  <a:lnTo>
                    <a:pt x="3195" y="629"/>
                  </a:lnTo>
                  <a:cubicBezTo>
                    <a:pt x="3197" y="629"/>
                    <a:pt x="3197" y="629"/>
                    <a:pt x="3198" y="628"/>
                  </a:cubicBezTo>
                  <a:lnTo>
                    <a:pt x="3203" y="626"/>
                  </a:lnTo>
                  <a:lnTo>
                    <a:pt x="3223" y="620"/>
                  </a:lnTo>
                  <a:cubicBezTo>
                    <a:pt x="3330" y="588"/>
                    <a:pt x="3482" y="566"/>
                    <a:pt x="3620" y="555"/>
                  </a:cubicBezTo>
                  <a:lnTo>
                    <a:pt x="3620" y="555"/>
                  </a:lnTo>
                  <a:cubicBezTo>
                    <a:pt x="3622" y="610"/>
                    <a:pt x="3620" y="671"/>
                    <a:pt x="3610" y="719"/>
                  </a:cubicBezTo>
                  <a:cubicBezTo>
                    <a:pt x="3599" y="774"/>
                    <a:pt x="3588" y="828"/>
                    <a:pt x="3575" y="880"/>
                  </a:cubicBezTo>
                  <a:cubicBezTo>
                    <a:pt x="3568" y="905"/>
                    <a:pt x="3562" y="932"/>
                    <a:pt x="3555" y="958"/>
                  </a:cubicBezTo>
                  <a:cubicBezTo>
                    <a:pt x="3545" y="1001"/>
                    <a:pt x="3535" y="1044"/>
                    <a:pt x="3524" y="1085"/>
                  </a:cubicBezTo>
                  <a:cubicBezTo>
                    <a:pt x="3481" y="1260"/>
                    <a:pt x="3435" y="1430"/>
                    <a:pt x="3387" y="1595"/>
                  </a:cubicBezTo>
                  <a:cubicBezTo>
                    <a:pt x="3363" y="1676"/>
                    <a:pt x="3338" y="1757"/>
                    <a:pt x="3315" y="1836"/>
                  </a:cubicBezTo>
                  <a:cubicBezTo>
                    <a:pt x="3308" y="1856"/>
                    <a:pt x="3303" y="1875"/>
                    <a:pt x="3295" y="1895"/>
                  </a:cubicBezTo>
                  <a:lnTo>
                    <a:pt x="3293" y="1902"/>
                  </a:lnTo>
                  <a:lnTo>
                    <a:pt x="3292" y="1905"/>
                  </a:lnTo>
                  <a:lnTo>
                    <a:pt x="3290" y="1907"/>
                  </a:lnTo>
                  <a:lnTo>
                    <a:pt x="3288" y="1914"/>
                  </a:lnTo>
                  <a:lnTo>
                    <a:pt x="3281" y="1926"/>
                  </a:lnTo>
                  <a:cubicBezTo>
                    <a:pt x="3273" y="1942"/>
                    <a:pt x="3265" y="1958"/>
                    <a:pt x="3257" y="1973"/>
                  </a:cubicBezTo>
                  <a:cubicBezTo>
                    <a:pt x="3226" y="2032"/>
                    <a:pt x="3197" y="2074"/>
                    <a:pt x="3170" y="2098"/>
                  </a:cubicBezTo>
                  <a:cubicBezTo>
                    <a:pt x="3106" y="2071"/>
                    <a:pt x="3057" y="2045"/>
                    <a:pt x="3020" y="2021"/>
                  </a:cubicBezTo>
                  <a:cubicBezTo>
                    <a:pt x="3002" y="2009"/>
                    <a:pt x="2987" y="1999"/>
                    <a:pt x="2973" y="1988"/>
                  </a:cubicBezTo>
                  <a:cubicBezTo>
                    <a:pt x="2972" y="1986"/>
                    <a:pt x="2971" y="1985"/>
                    <a:pt x="2968" y="1984"/>
                  </a:cubicBezTo>
                  <a:lnTo>
                    <a:pt x="2944" y="1977"/>
                  </a:lnTo>
                  <a:cubicBezTo>
                    <a:pt x="2928" y="1973"/>
                    <a:pt x="2913" y="1969"/>
                    <a:pt x="2897" y="1965"/>
                  </a:cubicBezTo>
                  <a:lnTo>
                    <a:pt x="2804" y="1941"/>
                  </a:lnTo>
                  <a:cubicBezTo>
                    <a:pt x="2558" y="1877"/>
                    <a:pt x="2327" y="1826"/>
                    <a:pt x="2108" y="1790"/>
                  </a:cubicBezTo>
                  <a:cubicBezTo>
                    <a:pt x="1982" y="1770"/>
                    <a:pt x="1858" y="1750"/>
                    <a:pt x="1738" y="1731"/>
                  </a:cubicBezTo>
                  <a:cubicBezTo>
                    <a:pt x="1679" y="1721"/>
                    <a:pt x="1620" y="1713"/>
                    <a:pt x="1564" y="1703"/>
                  </a:cubicBezTo>
                  <a:cubicBezTo>
                    <a:pt x="1536" y="1699"/>
                    <a:pt x="1507" y="1693"/>
                    <a:pt x="1479" y="1689"/>
                  </a:cubicBezTo>
                  <a:cubicBezTo>
                    <a:pt x="1466" y="1687"/>
                    <a:pt x="1451" y="1686"/>
                    <a:pt x="1437" y="1683"/>
                  </a:cubicBezTo>
                  <a:cubicBezTo>
                    <a:pt x="1436" y="1682"/>
                    <a:pt x="1436" y="1682"/>
                    <a:pt x="1435" y="1682"/>
                  </a:cubicBezTo>
                  <a:cubicBezTo>
                    <a:pt x="1425" y="1673"/>
                    <a:pt x="1424" y="1667"/>
                    <a:pt x="1425" y="1662"/>
                  </a:cubicBezTo>
                  <a:cubicBezTo>
                    <a:pt x="1429" y="1657"/>
                    <a:pt x="1432" y="1655"/>
                    <a:pt x="1435" y="1652"/>
                  </a:cubicBezTo>
                  <a:cubicBezTo>
                    <a:pt x="1436" y="1651"/>
                    <a:pt x="1437" y="1651"/>
                    <a:pt x="1437" y="1651"/>
                  </a:cubicBezTo>
                  <a:lnTo>
                    <a:pt x="1439" y="1651"/>
                  </a:lnTo>
                  <a:lnTo>
                    <a:pt x="1440" y="1643"/>
                  </a:lnTo>
                  <a:lnTo>
                    <a:pt x="1442" y="1624"/>
                  </a:lnTo>
                  <a:cubicBezTo>
                    <a:pt x="1464" y="1424"/>
                    <a:pt x="1480" y="1251"/>
                    <a:pt x="1490" y="1098"/>
                  </a:cubicBezTo>
                  <a:cubicBezTo>
                    <a:pt x="1510" y="797"/>
                    <a:pt x="1506" y="585"/>
                    <a:pt x="1475" y="434"/>
                  </a:cubicBezTo>
                  <a:cubicBezTo>
                    <a:pt x="1413" y="134"/>
                    <a:pt x="1242" y="82"/>
                    <a:pt x="935" y="51"/>
                  </a:cubicBezTo>
                  <a:cubicBezTo>
                    <a:pt x="929" y="50"/>
                    <a:pt x="923" y="50"/>
                    <a:pt x="916" y="50"/>
                  </a:cubicBezTo>
                  <a:cubicBezTo>
                    <a:pt x="752" y="50"/>
                    <a:pt x="591" y="266"/>
                    <a:pt x="448" y="629"/>
                  </a:cubicBezTo>
                  <a:cubicBezTo>
                    <a:pt x="372" y="818"/>
                    <a:pt x="303" y="1048"/>
                    <a:pt x="237" y="1308"/>
                  </a:cubicBezTo>
                  <a:cubicBezTo>
                    <a:pt x="221" y="1374"/>
                    <a:pt x="205" y="1441"/>
                    <a:pt x="190" y="1510"/>
                  </a:cubicBezTo>
                  <a:cubicBezTo>
                    <a:pt x="188" y="1521"/>
                    <a:pt x="180" y="1560"/>
                    <a:pt x="175" y="1591"/>
                  </a:cubicBezTo>
                  <a:cubicBezTo>
                    <a:pt x="169" y="1625"/>
                    <a:pt x="164" y="1657"/>
                    <a:pt x="159" y="1691"/>
                  </a:cubicBezTo>
                  <a:cubicBezTo>
                    <a:pt x="148" y="1759"/>
                    <a:pt x="137" y="1828"/>
                    <a:pt x="126" y="1898"/>
                  </a:cubicBezTo>
                  <a:cubicBezTo>
                    <a:pt x="83" y="2178"/>
                    <a:pt x="43" y="2481"/>
                    <a:pt x="1" y="2799"/>
                  </a:cubicBezTo>
                  <a:cubicBezTo>
                    <a:pt x="308" y="2848"/>
                    <a:pt x="639" y="2898"/>
                    <a:pt x="983" y="2948"/>
                  </a:cubicBezTo>
                  <a:cubicBezTo>
                    <a:pt x="1118" y="2970"/>
                    <a:pt x="1254" y="2988"/>
                    <a:pt x="1392" y="3008"/>
                  </a:cubicBezTo>
                  <a:cubicBezTo>
                    <a:pt x="1480" y="3020"/>
                    <a:pt x="1570" y="3032"/>
                    <a:pt x="1661" y="3045"/>
                  </a:cubicBezTo>
                  <a:cubicBezTo>
                    <a:pt x="1949" y="3080"/>
                    <a:pt x="2247" y="3099"/>
                    <a:pt x="2551" y="3106"/>
                  </a:cubicBezTo>
                  <a:cubicBezTo>
                    <a:pt x="2626" y="3107"/>
                    <a:pt x="2702" y="3109"/>
                    <a:pt x="2779" y="3110"/>
                  </a:cubicBezTo>
                  <a:lnTo>
                    <a:pt x="2830" y="3110"/>
                  </a:lnTo>
                  <a:lnTo>
                    <a:pt x="2843" y="3111"/>
                  </a:lnTo>
                  <a:lnTo>
                    <a:pt x="2949" y="3118"/>
                  </a:lnTo>
                  <a:lnTo>
                    <a:pt x="3159" y="3131"/>
                  </a:lnTo>
                  <a:cubicBezTo>
                    <a:pt x="3435" y="3145"/>
                    <a:pt x="3698" y="3159"/>
                    <a:pt x="3945" y="3168"/>
                  </a:cubicBezTo>
                  <a:cubicBezTo>
                    <a:pt x="3971" y="2946"/>
                    <a:pt x="3997" y="2725"/>
                    <a:pt x="4023" y="2506"/>
                  </a:cubicBezTo>
                  <a:cubicBezTo>
                    <a:pt x="4034" y="2402"/>
                    <a:pt x="4045" y="2299"/>
                    <a:pt x="4057" y="2197"/>
                  </a:cubicBezTo>
                  <a:lnTo>
                    <a:pt x="4073" y="2052"/>
                  </a:lnTo>
                  <a:cubicBezTo>
                    <a:pt x="4074" y="2021"/>
                    <a:pt x="4077" y="1992"/>
                    <a:pt x="4078" y="1961"/>
                  </a:cubicBezTo>
                  <a:cubicBezTo>
                    <a:pt x="4095" y="1719"/>
                    <a:pt x="4115" y="1482"/>
                    <a:pt x="4142" y="1251"/>
                  </a:cubicBezTo>
                  <a:cubicBezTo>
                    <a:pt x="4147" y="1210"/>
                    <a:pt x="4152" y="1171"/>
                    <a:pt x="4157" y="1131"/>
                  </a:cubicBezTo>
                  <a:lnTo>
                    <a:pt x="4160" y="1102"/>
                  </a:lnTo>
                  <a:lnTo>
                    <a:pt x="4164" y="1066"/>
                  </a:lnTo>
                  <a:cubicBezTo>
                    <a:pt x="4169" y="1037"/>
                    <a:pt x="4173" y="1009"/>
                    <a:pt x="4176" y="980"/>
                  </a:cubicBezTo>
                  <a:cubicBezTo>
                    <a:pt x="4192" y="867"/>
                    <a:pt x="4208" y="757"/>
                    <a:pt x="4223" y="646"/>
                  </a:cubicBezTo>
                  <a:cubicBezTo>
                    <a:pt x="4254" y="437"/>
                    <a:pt x="4282" y="231"/>
                    <a:pt x="4308" y="33"/>
                  </a:cubicBezTo>
                  <a:cubicBezTo>
                    <a:pt x="4068" y="24"/>
                    <a:pt x="3837" y="17"/>
                    <a:pt x="3615" y="10"/>
                  </a:cubicBezTo>
                  <a:cubicBezTo>
                    <a:pt x="3510" y="7"/>
                    <a:pt x="3407" y="5"/>
                    <a:pt x="3308" y="2"/>
                  </a:cubicBezTo>
                  <a:cubicBezTo>
                    <a:pt x="3285" y="2"/>
                    <a:pt x="3261" y="0"/>
                    <a:pt x="32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9"/>
            <p:cNvSpPr/>
            <p:nvPr/>
          </p:nvSpPr>
          <p:spPr>
            <a:xfrm>
              <a:off x="5215850" y="4941425"/>
              <a:ext cx="87025" cy="93050"/>
            </a:xfrm>
            <a:custGeom>
              <a:avLst/>
              <a:gdLst/>
              <a:ahLst/>
              <a:cxnLst/>
              <a:rect l="l" t="t" r="r" b="b"/>
              <a:pathLst>
                <a:path w="3481" h="3722" extrusionOk="0">
                  <a:moveTo>
                    <a:pt x="1948" y="1"/>
                  </a:moveTo>
                  <a:cubicBezTo>
                    <a:pt x="1870" y="1"/>
                    <a:pt x="1795" y="7"/>
                    <a:pt x="1724" y="19"/>
                  </a:cubicBezTo>
                  <a:cubicBezTo>
                    <a:pt x="1688" y="22"/>
                    <a:pt x="1655" y="32"/>
                    <a:pt x="1621" y="41"/>
                  </a:cubicBezTo>
                  <a:cubicBezTo>
                    <a:pt x="1605" y="44"/>
                    <a:pt x="1588" y="48"/>
                    <a:pt x="1572" y="52"/>
                  </a:cubicBezTo>
                  <a:cubicBezTo>
                    <a:pt x="1556" y="57"/>
                    <a:pt x="1540" y="63"/>
                    <a:pt x="1525" y="67"/>
                  </a:cubicBezTo>
                  <a:cubicBezTo>
                    <a:pt x="1494" y="78"/>
                    <a:pt x="1465" y="86"/>
                    <a:pt x="1435" y="98"/>
                  </a:cubicBezTo>
                  <a:cubicBezTo>
                    <a:pt x="1408" y="110"/>
                    <a:pt x="1382" y="122"/>
                    <a:pt x="1355" y="134"/>
                  </a:cubicBezTo>
                  <a:cubicBezTo>
                    <a:pt x="1330" y="145"/>
                    <a:pt x="1306" y="160"/>
                    <a:pt x="1284" y="173"/>
                  </a:cubicBezTo>
                  <a:cubicBezTo>
                    <a:pt x="1261" y="187"/>
                    <a:pt x="1240" y="200"/>
                    <a:pt x="1220" y="212"/>
                  </a:cubicBezTo>
                  <a:cubicBezTo>
                    <a:pt x="1181" y="241"/>
                    <a:pt x="1148" y="268"/>
                    <a:pt x="1118" y="294"/>
                  </a:cubicBezTo>
                  <a:cubicBezTo>
                    <a:pt x="1090" y="322"/>
                    <a:pt x="1067" y="348"/>
                    <a:pt x="1048" y="370"/>
                  </a:cubicBezTo>
                  <a:cubicBezTo>
                    <a:pt x="1029" y="393"/>
                    <a:pt x="1017" y="418"/>
                    <a:pt x="1006" y="435"/>
                  </a:cubicBezTo>
                  <a:cubicBezTo>
                    <a:pt x="988" y="472"/>
                    <a:pt x="983" y="497"/>
                    <a:pt x="995" y="509"/>
                  </a:cubicBezTo>
                  <a:cubicBezTo>
                    <a:pt x="1054" y="570"/>
                    <a:pt x="1106" y="608"/>
                    <a:pt x="1145" y="629"/>
                  </a:cubicBezTo>
                  <a:cubicBezTo>
                    <a:pt x="1180" y="648"/>
                    <a:pt x="1209" y="656"/>
                    <a:pt x="1233" y="656"/>
                  </a:cubicBezTo>
                  <a:cubicBezTo>
                    <a:pt x="1237" y="656"/>
                    <a:pt x="1241" y="656"/>
                    <a:pt x="1245" y="655"/>
                  </a:cubicBezTo>
                  <a:cubicBezTo>
                    <a:pt x="1273" y="653"/>
                    <a:pt x="1300" y="643"/>
                    <a:pt x="1325" y="626"/>
                  </a:cubicBezTo>
                  <a:cubicBezTo>
                    <a:pt x="1338" y="617"/>
                    <a:pt x="1353" y="612"/>
                    <a:pt x="1366" y="605"/>
                  </a:cubicBezTo>
                  <a:cubicBezTo>
                    <a:pt x="1381" y="597"/>
                    <a:pt x="1395" y="588"/>
                    <a:pt x="1411" y="583"/>
                  </a:cubicBezTo>
                  <a:lnTo>
                    <a:pt x="1411" y="583"/>
                  </a:lnTo>
                  <a:cubicBezTo>
                    <a:pt x="1387" y="608"/>
                    <a:pt x="1371" y="637"/>
                    <a:pt x="1358" y="664"/>
                  </a:cubicBezTo>
                  <a:cubicBezTo>
                    <a:pt x="1347" y="693"/>
                    <a:pt x="1342" y="723"/>
                    <a:pt x="1343" y="751"/>
                  </a:cubicBezTo>
                  <a:cubicBezTo>
                    <a:pt x="1343" y="779"/>
                    <a:pt x="1353" y="809"/>
                    <a:pt x="1366" y="837"/>
                  </a:cubicBezTo>
                  <a:cubicBezTo>
                    <a:pt x="1380" y="865"/>
                    <a:pt x="1400" y="892"/>
                    <a:pt x="1424" y="921"/>
                  </a:cubicBezTo>
                  <a:cubicBezTo>
                    <a:pt x="1428" y="926"/>
                    <a:pt x="1432" y="928"/>
                    <a:pt x="1436" y="928"/>
                  </a:cubicBezTo>
                  <a:cubicBezTo>
                    <a:pt x="1443" y="928"/>
                    <a:pt x="1450" y="924"/>
                    <a:pt x="1459" y="916"/>
                  </a:cubicBezTo>
                  <a:cubicBezTo>
                    <a:pt x="1467" y="911"/>
                    <a:pt x="1475" y="902"/>
                    <a:pt x="1484" y="890"/>
                  </a:cubicBezTo>
                  <a:cubicBezTo>
                    <a:pt x="1488" y="884"/>
                    <a:pt x="1495" y="880"/>
                    <a:pt x="1502" y="873"/>
                  </a:cubicBezTo>
                  <a:lnTo>
                    <a:pt x="1521" y="853"/>
                  </a:lnTo>
                  <a:cubicBezTo>
                    <a:pt x="1529" y="844"/>
                    <a:pt x="1538" y="839"/>
                    <a:pt x="1546" y="831"/>
                  </a:cubicBezTo>
                  <a:cubicBezTo>
                    <a:pt x="1556" y="823"/>
                    <a:pt x="1564" y="815"/>
                    <a:pt x="1574" y="805"/>
                  </a:cubicBezTo>
                  <a:cubicBezTo>
                    <a:pt x="1585" y="799"/>
                    <a:pt x="1596" y="790"/>
                    <a:pt x="1607" y="782"/>
                  </a:cubicBezTo>
                  <a:cubicBezTo>
                    <a:pt x="1613" y="778"/>
                    <a:pt x="1620" y="772"/>
                    <a:pt x="1627" y="768"/>
                  </a:cubicBezTo>
                  <a:lnTo>
                    <a:pt x="1647" y="756"/>
                  </a:lnTo>
                  <a:cubicBezTo>
                    <a:pt x="1701" y="721"/>
                    <a:pt x="1772" y="692"/>
                    <a:pt x="1852" y="671"/>
                  </a:cubicBezTo>
                  <a:cubicBezTo>
                    <a:pt x="1917" y="653"/>
                    <a:pt x="1988" y="645"/>
                    <a:pt x="2059" y="645"/>
                  </a:cubicBezTo>
                  <a:cubicBezTo>
                    <a:pt x="2166" y="645"/>
                    <a:pt x="2275" y="664"/>
                    <a:pt x="2370" y="703"/>
                  </a:cubicBezTo>
                  <a:cubicBezTo>
                    <a:pt x="2390" y="712"/>
                    <a:pt x="2408" y="723"/>
                    <a:pt x="2427" y="730"/>
                  </a:cubicBezTo>
                  <a:cubicBezTo>
                    <a:pt x="2437" y="736"/>
                    <a:pt x="2445" y="740"/>
                    <a:pt x="2455" y="745"/>
                  </a:cubicBezTo>
                  <a:cubicBezTo>
                    <a:pt x="2465" y="751"/>
                    <a:pt x="2472" y="757"/>
                    <a:pt x="2481" y="763"/>
                  </a:cubicBezTo>
                  <a:cubicBezTo>
                    <a:pt x="2498" y="774"/>
                    <a:pt x="2515" y="785"/>
                    <a:pt x="2531" y="798"/>
                  </a:cubicBezTo>
                  <a:cubicBezTo>
                    <a:pt x="2546" y="811"/>
                    <a:pt x="2562" y="825"/>
                    <a:pt x="2576" y="837"/>
                  </a:cubicBezTo>
                  <a:cubicBezTo>
                    <a:pt x="2590" y="848"/>
                    <a:pt x="2603" y="863"/>
                    <a:pt x="2615" y="876"/>
                  </a:cubicBezTo>
                  <a:cubicBezTo>
                    <a:pt x="2627" y="890"/>
                    <a:pt x="2639" y="903"/>
                    <a:pt x="2649" y="917"/>
                  </a:cubicBezTo>
                  <a:cubicBezTo>
                    <a:pt x="2669" y="945"/>
                    <a:pt x="2686" y="972"/>
                    <a:pt x="2700" y="997"/>
                  </a:cubicBezTo>
                  <a:cubicBezTo>
                    <a:pt x="2818" y="1228"/>
                    <a:pt x="2831" y="1496"/>
                    <a:pt x="2770" y="1718"/>
                  </a:cubicBezTo>
                  <a:cubicBezTo>
                    <a:pt x="2739" y="1827"/>
                    <a:pt x="2690" y="1927"/>
                    <a:pt x="2632" y="2010"/>
                  </a:cubicBezTo>
                  <a:cubicBezTo>
                    <a:pt x="2574" y="2093"/>
                    <a:pt x="2508" y="2159"/>
                    <a:pt x="2432" y="2213"/>
                  </a:cubicBezTo>
                  <a:cubicBezTo>
                    <a:pt x="2282" y="2320"/>
                    <a:pt x="2114" y="2378"/>
                    <a:pt x="1957" y="2406"/>
                  </a:cubicBezTo>
                  <a:cubicBezTo>
                    <a:pt x="1847" y="2426"/>
                    <a:pt x="1743" y="2431"/>
                    <a:pt x="1647" y="2431"/>
                  </a:cubicBezTo>
                  <a:cubicBezTo>
                    <a:pt x="1605" y="2431"/>
                    <a:pt x="1564" y="2430"/>
                    <a:pt x="1525" y="2429"/>
                  </a:cubicBezTo>
                  <a:cubicBezTo>
                    <a:pt x="1467" y="2427"/>
                    <a:pt x="1412" y="2420"/>
                    <a:pt x="1360" y="2409"/>
                  </a:cubicBezTo>
                  <a:cubicBezTo>
                    <a:pt x="1348" y="2406"/>
                    <a:pt x="1336" y="2402"/>
                    <a:pt x="1323" y="2400"/>
                  </a:cubicBezTo>
                  <a:lnTo>
                    <a:pt x="1315" y="2399"/>
                  </a:lnTo>
                  <a:cubicBezTo>
                    <a:pt x="1314" y="2399"/>
                    <a:pt x="1314" y="2399"/>
                    <a:pt x="1314" y="2396"/>
                  </a:cubicBezTo>
                  <a:lnTo>
                    <a:pt x="1312" y="2395"/>
                  </a:lnTo>
                  <a:cubicBezTo>
                    <a:pt x="1310" y="2394"/>
                    <a:pt x="1309" y="2391"/>
                    <a:pt x="1307" y="2389"/>
                  </a:cubicBezTo>
                  <a:cubicBezTo>
                    <a:pt x="1301" y="2380"/>
                    <a:pt x="1299" y="2374"/>
                    <a:pt x="1303" y="2367"/>
                  </a:cubicBezTo>
                  <a:cubicBezTo>
                    <a:pt x="1306" y="2363"/>
                    <a:pt x="1307" y="2361"/>
                    <a:pt x="1310" y="2359"/>
                  </a:cubicBezTo>
                  <a:lnTo>
                    <a:pt x="1312" y="2357"/>
                  </a:lnTo>
                  <a:lnTo>
                    <a:pt x="1314" y="2356"/>
                  </a:lnTo>
                  <a:lnTo>
                    <a:pt x="1314" y="2332"/>
                  </a:lnTo>
                  <a:cubicBezTo>
                    <a:pt x="1315" y="2207"/>
                    <a:pt x="1315" y="2092"/>
                    <a:pt x="1315" y="1985"/>
                  </a:cubicBezTo>
                  <a:cubicBezTo>
                    <a:pt x="1314" y="1553"/>
                    <a:pt x="1299" y="1257"/>
                    <a:pt x="1258" y="1051"/>
                  </a:cubicBezTo>
                  <a:cubicBezTo>
                    <a:pt x="1184" y="664"/>
                    <a:pt x="1021" y="606"/>
                    <a:pt x="697" y="606"/>
                  </a:cubicBezTo>
                  <a:cubicBezTo>
                    <a:pt x="677" y="606"/>
                    <a:pt x="656" y="606"/>
                    <a:pt x="635" y="607"/>
                  </a:cubicBezTo>
                  <a:cubicBezTo>
                    <a:pt x="419" y="611"/>
                    <a:pt x="251" y="935"/>
                    <a:pt x="139" y="1458"/>
                  </a:cubicBezTo>
                  <a:cubicBezTo>
                    <a:pt x="84" y="1719"/>
                    <a:pt x="42" y="2029"/>
                    <a:pt x="15" y="2371"/>
                  </a:cubicBezTo>
                  <a:cubicBezTo>
                    <a:pt x="14" y="2411"/>
                    <a:pt x="12" y="2450"/>
                    <a:pt x="11" y="2491"/>
                  </a:cubicBezTo>
                  <a:cubicBezTo>
                    <a:pt x="10" y="2532"/>
                    <a:pt x="9" y="2575"/>
                    <a:pt x="9" y="2618"/>
                  </a:cubicBezTo>
                  <a:cubicBezTo>
                    <a:pt x="7" y="2703"/>
                    <a:pt x="0" y="2794"/>
                    <a:pt x="14" y="2873"/>
                  </a:cubicBezTo>
                  <a:cubicBezTo>
                    <a:pt x="29" y="2950"/>
                    <a:pt x="37" y="3033"/>
                    <a:pt x="47" y="3118"/>
                  </a:cubicBezTo>
                  <a:lnTo>
                    <a:pt x="51" y="3151"/>
                  </a:lnTo>
                  <a:lnTo>
                    <a:pt x="52" y="3167"/>
                  </a:lnTo>
                  <a:lnTo>
                    <a:pt x="53" y="3174"/>
                  </a:lnTo>
                  <a:lnTo>
                    <a:pt x="53" y="3178"/>
                  </a:lnTo>
                  <a:cubicBezTo>
                    <a:pt x="54" y="3180"/>
                    <a:pt x="56" y="3180"/>
                    <a:pt x="56" y="3181"/>
                  </a:cubicBezTo>
                  <a:lnTo>
                    <a:pt x="108" y="3218"/>
                  </a:lnTo>
                  <a:cubicBezTo>
                    <a:pt x="143" y="3243"/>
                    <a:pt x="180" y="3269"/>
                    <a:pt x="215" y="3293"/>
                  </a:cubicBezTo>
                  <a:cubicBezTo>
                    <a:pt x="252" y="3318"/>
                    <a:pt x="287" y="3344"/>
                    <a:pt x="323" y="3368"/>
                  </a:cubicBezTo>
                  <a:cubicBezTo>
                    <a:pt x="360" y="3392"/>
                    <a:pt x="397" y="3416"/>
                    <a:pt x="434" y="3441"/>
                  </a:cubicBezTo>
                  <a:cubicBezTo>
                    <a:pt x="473" y="3463"/>
                    <a:pt x="514" y="3484"/>
                    <a:pt x="554" y="3506"/>
                  </a:cubicBezTo>
                  <a:lnTo>
                    <a:pt x="585" y="3522"/>
                  </a:lnTo>
                  <a:lnTo>
                    <a:pt x="617" y="3535"/>
                  </a:lnTo>
                  <a:lnTo>
                    <a:pt x="681" y="3564"/>
                  </a:lnTo>
                  <a:cubicBezTo>
                    <a:pt x="703" y="3573"/>
                    <a:pt x="724" y="3583"/>
                    <a:pt x="747" y="3591"/>
                  </a:cubicBezTo>
                  <a:lnTo>
                    <a:pt x="815" y="3614"/>
                  </a:lnTo>
                  <a:lnTo>
                    <a:pt x="882" y="3636"/>
                  </a:lnTo>
                  <a:cubicBezTo>
                    <a:pt x="906" y="3643"/>
                    <a:pt x="928" y="3650"/>
                    <a:pt x="952" y="3657"/>
                  </a:cubicBezTo>
                  <a:cubicBezTo>
                    <a:pt x="976" y="3663"/>
                    <a:pt x="999" y="3668"/>
                    <a:pt x="1024" y="3674"/>
                  </a:cubicBezTo>
                  <a:lnTo>
                    <a:pt x="1041" y="3678"/>
                  </a:lnTo>
                  <a:lnTo>
                    <a:pt x="1057" y="3680"/>
                  </a:lnTo>
                  <a:lnTo>
                    <a:pt x="1084" y="3686"/>
                  </a:lnTo>
                  <a:cubicBezTo>
                    <a:pt x="1119" y="3693"/>
                    <a:pt x="1153" y="3699"/>
                    <a:pt x="1187" y="3704"/>
                  </a:cubicBezTo>
                  <a:cubicBezTo>
                    <a:pt x="1274" y="3716"/>
                    <a:pt x="1362" y="3722"/>
                    <a:pt x="1449" y="3722"/>
                  </a:cubicBezTo>
                  <a:cubicBezTo>
                    <a:pt x="1689" y="3722"/>
                    <a:pt x="1928" y="3677"/>
                    <a:pt x="2152" y="3596"/>
                  </a:cubicBezTo>
                  <a:cubicBezTo>
                    <a:pt x="2458" y="3484"/>
                    <a:pt x="2740" y="3301"/>
                    <a:pt x="2964" y="3059"/>
                  </a:cubicBezTo>
                  <a:cubicBezTo>
                    <a:pt x="3077" y="2938"/>
                    <a:pt x="3174" y="2804"/>
                    <a:pt x="3253" y="2659"/>
                  </a:cubicBezTo>
                  <a:cubicBezTo>
                    <a:pt x="3292" y="2588"/>
                    <a:pt x="3325" y="2512"/>
                    <a:pt x="3355" y="2437"/>
                  </a:cubicBezTo>
                  <a:cubicBezTo>
                    <a:pt x="3371" y="2400"/>
                    <a:pt x="3380" y="2361"/>
                    <a:pt x="3394" y="2323"/>
                  </a:cubicBezTo>
                  <a:lnTo>
                    <a:pt x="3411" y="2266"/>
                  </a:lnTo>
                  <a:cubicBezTo>
                    <a:pt x="3416" y="2248"/>
                    <a:pt x="3421" y="2229"/>
                    <a:pt x="3425" y="2208"/>
                  </a:cubicBezTo>
                  <a:cubicBezTo>
                    <a:pt x="3463" y="2057"/>
                    <a:pt x="3479" y="1905"/>
                    <a:pt x="3480" y="1759"/>
                  </a:cubicBezTo>
                  <a:cubicBezTo>
                    <a:pt x="3480" y="1723"/>
                    <a:pt x="3481" y="1685"/>
                    <a:pt x="3479" y="1649"/>
                  </a:cubicBezTo>
                  <a:cubicBezTo>
                    <a:pt x="3475" y="1612"/>
                    <a:pt x="3474" y="1577"/>
                    <a:pt x="3471" y="1541"/>
                  </a:cubicBezTo>
                  <a:cubicBezTo>
                    <a:pt x="3469" y="1505"/>
                    <a:pt x="3464" y="1470"/>
                    <a:pt x="3459" y="1435"/>
                  </a:cubicBezTo>
                  <a:cubicBezTo>
                    <a:pt x="3457" y="1418"/>
                    <a:pt x="3455" y="1401"/>
                    <a:pt x="3453" y="1383"/>
                  </a:cubicBezTo>
                  <a:lnTo>
                    <a:pt x="3443" y="1331"/>
                  </a:lnTo>
                  <a:cubicBezTo>
                    <a:pt x="3361" y="858"/>
                    <a:pt x="3087" y="449"/>
                    <a:pt x="2734" y="225"/>
                  </a:cubicBezTo>
                  <a:cubicBezTo>
                    <a:pt x="2558" y="116"/>
                    <a:pt x="2374" y="52"/>
                    <a:pt x="2203" y="22"/>
                  </a:cubicBezTo>
                  <a:cubicBezTo>
                    <a:pt x="2115" y="8"/>
                    <a:pt x="2030" y="1"/>
                    <a:pt x="19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2" name="Google Shape;442;p19"/>
          <p:cNvSpPr/>
          <p:nvPr/>
        </p:nvSpPr>
        <p:spPr>
          <a:xfrm rot="10800000">
            <a:off x="7856400" y="125"/>
            <a:ext cx="1287600" cy="12876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9"/>
          <p:cNvSpPr/>
          <p:nvPr/>
        </p:nvSpPr>
        <p:spPr>
          <a:xfrm>
            <a:off x="0" y="3855900"/>
            <a:ext cx="1287600" cy="12876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6" name="Google Shape;786;p33"/>
          <p:cNvPicPr preferRelativeResize="0"/>
          <p:nvPr/>
        </p:nvPicPr>
        <p:blipFill rotWithShape="1">
          <a:blip r:embed="rId2">
            <a:alphaModFix/>
          </a:blip>
          <a:srcRect b="15604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33"/>
          <p:cNvPicPr preferRelativeResize="0"/>
          <p:nvPr/>
        </p:nvPicPr>
        <p:blipFill>
          <a:blip r:embed="rId3">
            <a:alphaModFix amt="14000"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33"/>
          <p:cNvSpPr/>
          <p:nvPr/>
        </p:nvSpPr>
        <p:spPr>
          <a:xfrm rot="5400000" flipH="1">
            <a:off x="75" y="2649300"/>
            <a:ext cx="2494200" cy="2494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33"/>
          <p:cNvSpPr/>
          <p:nvPr/>
        </p:nvSpPr>
        <p:spPr>
          <a:xfrm rot="-5400000" flipH="1">
            <a:off x="6546425" y="0"/>
            <a:ext cx="2597700" cy="25977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33"/>
          <p:cNvSpPr/>
          <p:nvPr/>
        </p:nvSpPr>
        <p:spPr>
          <a:xfrm rot="5400000">
            <a:off x="-25" y="0"/>
            <a:ext cx="2494200" cy="2494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33"/>
          <p:cNvSpPr/>
          <p:nvPr/>
        </p:nvSpPr>
        <p:spPr>
          <a:xfrm rot="-5400000">
            <a:off x="6546325" y="2545800"/>
            <a:ext cx="2597700" cy="25977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33"/>
          <p:cNvSpPr/>
          <p:nvPr/>
        </p:nvSpPr>
        <p:spPr>
          <a:xfrm>
            <a:off x="2149337" y="1209314"/>
            <a:ext cx="4845326" cy="2724873"/>
          </a:xfrm>
          <a:custGeom>
            <a:avLst/>
            <a:gdLst/>
            <a:ahLst/>
            <a:cxnLst/>
            <a:rect l="l" t="t" r="r" b="b"/>
            <a:pathLst>
              <a:path w="50596" h="28453" extrusionOk="0">
                <a:moveTo>
                  <a:pt x="0" y="0"/>
                </a:moveTo>
                <a:lnTo>
                  <a:pt x="0" y="3"/>
                </a:lnTo>
                <a:lnTo>
                  <a:pt x="184" y="2066"/>
                </a:lnTo>
                <a:lnTo>
                  <a:pt x="928" y="2066"/>
                </a:lnTo>
                <a:cubicBezTo>
                  <a:pt x="1056" y="1772"/>
                  <a:pt x="1239" y="1658"/>
                  <a:pt x="1547" y="1658"/>
                </a:cubicBezTo>
                <a:cubicBezTo>
                  <a:pt x="1978" y="1658"/>
                  <a:pt x="2225" y="1971"/>
                  <a:pt x="2225" y="2366"/>
                </a:cubicBezTo>
                <a:cubicBezTo>
                  <a:pt x="2225" y="2761"/>
                  <a:pt x="1981" y="3078"/>
                  <a:pt x="1547" y="3078"/>
                </a:cubicBezTo>
                <a:cubicBezTo>
                  <a:pt x="1229" y="3078"/>
                  <a:pt x="1036" y="2951"/>
                  <a:pt x="913" y="2655"/>
                </a:cubicBezTo>
                <a:lnTo>
                  <a:pt x="186" y="2655"/>
                </a:lnTo>
                <a:lnTo>
                  <a:pt x="186" y="4718"/>
                </a:lnTo>
                <a:lnTo>
                  <a:pt x="929" y="4718"/>
                </a:lnTo>
                <a:cubicBezTo>
                  <a:pt x="1057" y="4412"/>
                  <a:pt x="1241" y="4285"/>
                  <a:pt x="1548" y="4285"/>
                </a:cubicBezTo>
                <a:cubicBezTo>
                  <a:pt x="1981" y="4285"/>
                  <a:pt x="2227" y="4587"/>
                  <a:pt x="2227" y="4980"/>
                </a:cubicBezTo>
                <a:cubicBezTo>
                  <a:pt x="2227" y="5375"/>
                  <a:pt x="1982" y="5712"/>
                  <a:pt x="1548" y="5712"/>
                </a:cubicBezTo>
                <a:cubicBezTo>
                  <a:pt x="1231" y="5712"/>
                  <a:pt x="1038" y="5456"/>
                  <a:pt x="915" y="5310"/>
                </a:cubicBezTo>
                <a:lnTo>
                  <a:pt x="187" y="5310"/>
                </a:lnTo>
                <a:lnTo>
                  <a:pt x="187" y="7373"/>
                </a:lnTo>
                <a:lnTo>
                  <a:pt x="931" y="7373"/>
                </a:lnTo>
                <a:cubicBezTo>
                  <a:pt x="1059" y="7078"/>
                  <a:pt x="1243" y="6913"/>
                  <a:pt x="1549" y="6913"/>
                </a:cubicBezTo>
                <a:cubicBezTo>
                  <a:pt x="1982" y="6913"/>
                  <a:pt x="2228" y="7201"/>
                  <a:pt x="2228" y="7596"/>
                </a:cubicBezTo>
                <a:cubicBezTo>
                  <a:pt x="2228" y="7991"/>
                  <a:pt x="1983" y="8347"/>
                  <a:pt x="1549" y="8347"/>
                </a:cubicBezTo>
                <a:cubicBezTo>
                  <a:pt x="1232" y="8347"/>
                  <a:pt x="1039" y="8111"/>
                  <a:pt x="916" y="7962"/>
                </a:cubicBezTo>
                <a:lnTo>
                  <a:pt x="189" y="7962"/>
                </a:lnTo>
                <a:lnTo>
                  <a:pt x="189" y="9878"/>
                </a:lnTo>
                <a:lnTo>
                  <a:pt x="932" y="9878"/>
                </a:lnTo>
                <a:cubicBezTo>
                  <a:pt x="1060" y="9583"/>
                  <a:pt x="1244" y="9467"/>
                  <a:pt x="1550" y="9467"/>
                </a:cubicBezTo>
                <a:cubicBezTo>
                  <a:pt x="1983" y="9467"/>
                  <a:pt x="2229" y="9778"/>
                  <a:pt x="2229" y="10174"/>
                </a:cubicBezTo>
                <a:cubicBezTo>
                  <a:pt x="2229" y="10569"/>
                  <a:pt x="1984" y="10888"/>
                  <a:pt x="1550" y="10888"/>
                </a:cubicBezTo>
                <a:cubicBezTo>
                  <a:pt x="1233" y="10888"/>
                  <a:pt x="1040" y="10763"/>
                  <a:pt x="917" y="10467"/>
                </a:cubicBezTo>
                <a:lnTo>
                  <a:pt x="190" y="10467"/>
                </a:lnTo>
                <a:lnTo>
                  <a:pt x="190" y="12530"/>
                </a:lnTo>
                <a:lnTo>
                  <a:pt x="933" y="12530"/>
                </a:lnTo>
                <a:cubicBezTo>
                  <a:pt x="1062" y="12236"/>
                  <a:pt x="1245" y="12093"/>
                  <a:pt x="1552" y="12093"/>
                </a:cubicBezTo>
                <a:cubicBezTo>
                  <a:pt x="1984" y="12093"/>
                  <a:pt x="2230" y="12393"/>
                  <a:pt x="2230" y="12788"/>
                </a:cubicBezTo>
                <a:cubicBezTo>
                  <a:pt x="2230" y="13183"/>
                  <a:pt x="1986" y="13522"/>
                  <a:pt x="1552" y="13522"/>
                </a:cubicBezTo>
                <a:cubicBezTo>
                  <a:pt x="1234" y="13522"/>
                  <a:pt x="1041" y="13268"/>
                  <a:pt x="918" y="13119"/>
                </a:cubicBezTo>
                <a:lnTo>
                  <a:pt x="192" y="13119"/>
                </a:lnTo>
                <a:lnTo>
                  <a:pt x="192" y="15182"/>
                </a:lnTo>
                <a:lnTo>
                  <a:pt x="934" y="15182"/>
                </a:lnTo>
                <a:cubicBezTo>
                  <a:pt x="1063" y="14888"/>
                  <a:pt x="1247" y="14722"/>
                  <a:pt x="1553" y="14722"/>
                </a:cubicBezTo>
                <a:cubicBezTo>
                  <a:pt x="1986" y="14722"/>
                  <a:pt x="2232" y="15009"/>
                  <a:pt x="2232" y="15403"/>
                </a:cubicBezTo>
                <a:cubicBezTo>
                  <a:pt x="2232" y="15798"/>
                  <a:pt x="1987" y="16156"/>
                  <a:pt x="1553" y="16156"/>
                </a:cubicBezTo>
                <a:cubicBezTo>
                  <a:pt x="1236" y="16156"/>
                  <a:pt x="1043" y="15920"/>
                  <a:pt x="920" y="15772"/>
                </a:cubicBezTo>
                <a:lnTo>
                  <a:pt x="193" y="15772"/>
                </a:lnTo>
                <a:lnTo>
                  <a:pt x="193" y="17689"/>
                </a:lnTo>
                <a:lnTo>
                  <a:pt x="936" y="17689"/>
                </a:lnTo>
                <a:cubicBezTo>
                  <a:pt x="1065" y="17394"/>
                  <a:pt x="1248" y="17276"/>
                  <a:pt x="1554" y="17276"/>
                </a:cubicBezTo>
                <a:cubicBezTo>
                  <a:pt x="1987" y="17276"/>
                  <a:pt x="2233" y="17588"/>
                  <a:pt x="2233" y="17983"/>
                </a:cubicBezTo>
                <a:cubicBezTo>
                  <a:pt x="2233" y="18378"/>
                  <a:pt x="1988" y="18700"/>
                  <a:pt x="1554" y="18700"/>
                </a:cubicBezTo>
                <a:cubicBezTo>
                  <a:pt x="1237" y="18700"/>
                  <a:pt x="1044" y="18428"/>
                  <a:pt x="921" y="18279"/>
                </a:cubicBezTo>
                <a:lnTo>
                  <a:pt x="194" y="18279"/>
                </a:lnTo>
                <a:lnTo>
                  <a:pt x="194" y="20343"/>
                </a:lnTo>
                <a:lnTo>
                  <a:pt x="937" y="20343"/>
                </a:lnTo>
                <a:cubicBezTo>
                  <a:pt x="1066" y="20048"/>
                  <a:pt x="1249" y="19905"/>
                  <a:pt x="1555" y="19905"/>
                </a:cubicBezTo>
                <a:cubicBezTo>
                  <a:pt x="1988" y="19905"/>
                  <a:pt x="2234" y="20204"/>
                  <a:pt x="2234" y="20598"/>
                </a:cubicBezTo>
                <a:cubicBezTo>
                  <a:pt x="2234" y="20993"/>
                  <a:pt x="1989" y="21334"/>
                  <a:pt x="1555" y="21334"/>
                </a:cubicBezTo>
                <a:cubicBezTo>
                  <a:pt x="1238" y="21334"/>
                  <a:pt x="1045" y="21080"/>
                  <a:pt x="922" y="20933"/>
                </a:cubicBezTo>
                <a:lnTo>
                  <a:pt x="195" y="20933"/>
                </a:lnTo>
                <a:lnTo>
                  <a:pt x="195" y="22996"/>
                </a:lnTo>
                <a:lnTo>
                  <a:pt x="938" y="22996"/>
                </a:lnTo>
                <a:cubicBezTo>
                  <a:pt x="1067" y="22702"/>
                  <a:pt x="1250" y="22533"/>
                  <a:pt x="1557" y="22533"/>
                </a:cubicBezTo>
                <a:cubicBezTo>
                  <a:pt x="1989" y="22533"/>
                  <a:pt x="2235" y="22819"/>
                  <a:pt x="2235" y="23215"/>
                </a:cubicBezTo>
                <a:cubicBezTo>
                  <a:pt x="2235" y="23610"/>
                  <a:pt x="1991" y="23969"/>
                  <a:pt x="1557" y="23969"/>
                </a:cubicBezTo>
                <a:cubicBezTo>
                  <a:pt x="1239" y="23969"/>
                  <a:pt x="1047" y="23734"/>
                  <a:pt x="923" y="23586"/>
                </a:cubicBezTo>
                <a:lnTo>
                  <a:pt x="197" y="23586"/>
                </a:lnTo>
                <a:lnTo>
                  <a:pt x="197" y="25503"/>
                </a:lnTo>
                <a:lnTo>
                  <a:pt x="939" y="25503"/>
                </a:lnTo>
                <a:cubicBezTo>
                  <a:pt x="1068" y="25208"/>
                  <a:pt x="1252" y="25089"/>
                  <a:pt x="1559" y="25089"/>
                </a:cubicBezTo>
                <a:cubicBezTo>
                  <a:pt x="1991" y="25089"/>
                  <a:pt x="2238" y="25400"/>
                  <a:pt x="2238" y="25795"/>
                </a:cubicBezTo>
                <a:cubicBezTo>
                  <a:pt x="2238" y="26189"/>
                  <a:pt x="1992" y="26513"/>
                  <a:pt x="1559" y="26513"/>
                </a:cubicBezTo>
                <a:cubicBezTo>
                  <a:pt x="1241" y="26513"/>
                  <a:pt x="1049" y="26242"/>
                  <a:pt x="925" y="26093"/>
                </a:cubicBezTo>
                <a:lnTo>
                  <a:pt x="198" y="26093"/>
                </a:lnTo>
                <a:lnTo>
                  <a:pt x="13" y="28452"/>
                </a:lnTo>
                <a:lnTo>
                  <a:pt x="50596" y="28452"/>
                </a:lnTo>
                <a:lnTo>
                  <a:pt x="505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3" name="Google Shape;793;p33"/>
          <p:cNvGrpSpPr/>
          <p:nvPr/>
        </p:nvGrpSpPr>
        <p:grpSpPr>
          <a:xfrm>
            <a:off x="3140342" y="558113"/>
            <a:ext cx="778931" cy="1936089"/>
            <a:chOff x="2650167" y="1366588"/>
            <a:chExt cx="778931" cy="1936089"/>
          </a:xfrm>
        </p:grpSpPr>
        <p:sp>
          <p:nvSpPr>
            <p:cNvPr id="794" name="Google Shape;794;p33"/>
            <p:cNvSpPr/>
            <p:nvPr/>
          </p:nvSpPr>
          <p:spPr>
            <a:xfrm>
              <a:off x="2922293" y="2786250"/>
              <a:ext cx="506805" cy="516422"/>
            </a:xfrm>
            <a:custGeom>
              <a:avLst/>
              <a:gdLst/>
              <a:ahLst/>
              <a:cxnLst/>
              <a:rect l="l" t="t" r="r" b="b"/>
              <a:pathLst>
                <a:path w="11804" h="12028" extrusionOk="0">
                  <a:moveTo>
                    <a:pt x="8350" y="0"/>
                  </a:moveTo>
                  <a:lnTo>
                    <a:pt x="2403" y="1088"/>
                  </a:lnTo>
                  <a:lnTo>
                    <a:pt x="0" y="4492"/>
                  </a:lnTo>
                  <a:lnTo>
                    <a:pt x="5282" y="10806"/>
                  </a:lnTo>
                  <a:lnTo>
                    <a:pt x="5764" y="11380"/>
                  </a:lnTo>
                  <a:cubicBezTo>
                    <a:pt x="6132" y="11821"/>
                    <a:pt x="6638" y="12028"/>
                    <a:pt x="7140" y="12028"/>
                  </a:cubicBezTo>
                  <a:cubicBezTo>
                    <a:pt x="7863" y="12028"/>
                    <a:pt x="8577" y="11597"/>
                    <a:pt x="8849" y="10817"/>
                  </a:cubicBezTo>
                  <a:lnTo>
                    <a:pt x="9094" y="10112"/>
                  </a:lnTo>
                  <a:lnTo>
                    <a:pt x="11804" y="2335"/>
                  </a:lnTo>
                  <a:lnTo>
                    <a:pt x="83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3"/>
            <p:cNvSpPr/>
            <p:nvPr/>
          </p:nvSpPr>
          <p:spPr>
            <a:xfrm>
              <a:off x="3144098" y="3182588"/>
              <a:ext cx="168649" cy="120089"/>
            </a:xfrm>
            <a:custGeom>
              <a:avLst/>
              <a:gdLst/>
              <a:ahLst/>
              <a:cxnLst/>
              <a:rect l="l" t="t" r="r" b="b"/>
              <a:pathLst>
                <a:path w="3928" h="2797" extrusionOk="0">
                  <a:moveTo>
                    <a:pt x="2358" y="0"/>
                  </a:moveTo>
                  <a:cubicBezTo>
                    <a:pt x="2181" y="0"/>
                    <a:pt x="1997" y="17"/>
                    <a:pt x="1809" y="51"/>
                  </a:cubicBezTo>
                  <a:cubicBezTo>
                    <a:pt x="756" y="243"/>
                    <a:pt x="0" y="923"/>
                    <a:pt x="117" y="1575"/>
                  </a:cubicBezTo>
                  <a:lnTo>
                    <a:pt x="599" y="2149"/>
                  </a:lnTo>
                  <a:cubicBezTo>
                    <a:pt x="966" y="2590"/>
                    <a:pt x="1473" y="2797"/>
                    <a:pt x="1975" y="2797"/>
                  </a:cubicBezTo>
                  <a:cubicBezTo>
                    <a:pt x="2698" y="2797"/>
                    <a:pt x="3412" y="2366"/>
                    <a:pt x="3684" y="1586"/>
                  </a:cubicBezTo>
                  <a:lnTo>
                    <a:pt x="3928" y="881"/>
                  </a:lnTo>
                  <a:cubicBezTo>
                    <a:pt x="3830" y="345"/>
                    <a:pt x="3173" y="0"/>
                    <a:pt x="23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3"/>
            <p:cNvSpPr/>
            <p:nvPr/>
          </p:nvSpPr>
          <p:spPr>
            <a:xfrm>
              <a:off x="2650167" y="1366588"/>
              <a:ext cx="778884" cy="1612553"/>
            </a:xfrm>
            <a:custGeom>
              <a:avLst/>
              <a:gdLst/>
              <a:ahLst/>
              <a:cxnLst/>
              <a:rect l="l" t="t" r="r" b="b"/>
              <a:pathLst>
                <a:path w="18141" h="37558" extrusionOk="0">
                  <a:moveTo>
                    <a:pt x="7308" y="1"/>
                  </a:moveTo>
                  <a:cubicBezTo>
                    <a:pt x="6759" y="1"/>
                    <a:pt x="6186" y="52"/>
                    <a:pt x="5603" y="158"/>
                  </a:cubicBezTo>
                  <a:cubicBezTo>
                    <a:pt x="2344" y="754"/>
                    <a:pt x="0" y="2868"/>
                    <a:pt x="368" y="4881"/>
                  </a:cubicBezTo>
                  <a:lnTo>
                    <a:pt x="6338" y="37557"/>
                  </a:lnTo>
                  <a:lnTo>
                    <a:pt x="6339" y="37558"/>
                  </a:lnTo>
                  <a:lnTo>
                    <a:pt x="8743" y="34156"/>
                  </a:lnTo>
                  <a:lnTo>
                    <a:pt x="14690" y="33070"/>
                  </a:lnTo>
                  <a:lnTo>
                    <a:pt x="18141" y="35403"/>
                  </a:lnTo>
                  <a:lnTo>
                    <a:pt x="18141" y="35400"/>
                  </a:lnTo>
                  <a:lnTo>
                    <a:pt x="12170" y="2725"/>
                  </a:lnTo>
                  <a:cubicBezTo>
                    <a:pt x="11868" y="1071"/>
                    <a:pt x="9832" y="1"/>
                    <a:pt x="73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3"/>
            <p:cNvSpPr/>
            <p:nvPr/>
          </p:nvSpPr>
          <p:spPr>
            <a:xfrm>
              <a:off x="2763946" y="1370367"/>
              <a:ext cx="520458" cy="1465887"/>
            </a:xfrm>
            <a:custGeom>
              <a:avLst/>
              <a:gdLst/>
              <a:ahLst/>
              <a:cxnLst/>
              <a:rect l="l" t="t" r="r" b="b"/>
              <a:pathLst>
                <a:path w="12122" h="34142" extrusionOk="0">
                  <a:moveTo>
                    <a:pt x="6026" y="1"/>
                  </a:moveTo>
                  <a:cubicBezTo>
                    <a:pt x="6022" y="1"/>
                    <a:pt x="6019" y="1"/>
                    <a:pt x="6015" y="2"/>
                  </a:cubicBezTo>
                  <a:cubicBezTo>
                    <a:pt x="5973" y="8"/>
                    <a:pt x="5946" y="48"/>
                    <a:pt x="5954" y="87"/>
                  </a:cubicBezTo>
                  <a:lnTo>
                    <a:pt x="11967" y="32993"/>
                  </a:lnTo>
                  <a:cubicBezTo>
                    <a:pt x="11972" y="33029"/>
                    <a:pt x="12004" y="33054"/>
                    <a:pt x="12040" y="33054"/>
                  </a:cubicBezTo>
                  <a:lnTo>
                    <a:pt x="12053" y="33054"/>
                  </a:lnTo>
                  <a:cubicBezTo>
                    <a:pt x="12094" y="33047"/>
                    <a:pt x="12121" y="33008"/>
                    <a:pt x="12113" y="32969"/>
                  </a:cubicBezTo>
                  <a:lnTo>
                    <a:pt x="6100" y="62"/>
                  </a:lnTo>
                  <a:cubicBezTo>
                    <a:pt x="6094" y="26"/>
                    <a:pt x="6062" y="1"/>
                    <a:pt x="6026" y="1"/>
                  </a:cubicBezTo>
                  <a:close/>
                  <a:moveTo>
                    <a:pt x="80" y="1088"/>
                  </a:moveTo>
                  <a:cubicBezTo>
                    <a:pt x="76" y="1088"/>
                    <a:pt x="72" y="1088"/>
                    <a:pt x="68" y="1089"/>
                  </a:cubicBezTo>
                  <a:cubicBezTo>
                    <a:pt x="27" y="1095"/>
                    <a:pt x="0" y="1135"/>
                    <a:pt x="8" y="1175"/>
                  </a:cubicBezTo>
                  <a:lnTo>
                    <a:pt x="6021" y="34081"/>
                  </a:lnTo>
                  <a:cubicBezTo>
                    <a:pt x="6026" y="34116"/>
                    <a:pt x="6059" y="34142"/>
                    <a:pt x="6093" y="34142"/>
                  </a:cubicBezTo>
                  <a:lnTo>
                    <a:pt x="6107" y="34141"/>
                  </a:lnTo>
                  <a:cubicBezTo>
                    <a:pt x="6148" y="34134"/>
                    <a:pt x="6175" y="34096"/>
                    <a:pt x="6167" y="34055"/>
                  </a:cubicBezTo>
                  <a:lnTo>
                    <a:pt x="153" y="1149"/>
                  </a:lnTo>
                  <a:cubicBezTo>
                    <a:pt x="148" y="1112"/>
                    <a:pt x="116" y="1088"/>
                    <a:pt x="80" y="10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8" name="Google Shape;798;p33"/>
          <p:cNvGrpSpPr/>
          <p:nvPr/>
        </p:nvGrpSpPr>
        <p:grpSpPr>
          <a:xfrm>
            <a:off x="4581390" y="538449"/>
            <a:ext cx="693314" cy="1949437"/>
            <a:chOff x="4091215" y="1346924"/>
            <a:chExt cx="693314" cy="1949437"/>
          </a:xfrm>
        </p:grpSpPr>
        <p:sp>
          <p:nvSpPr>
            <p:cNvPr id="799" name="Google Shape;799;p33"/>
            <p:cNvSpPr/>
            <p:nvPr/>
          </p:nvSpPr>
          <p:spPr>
            <a:xfrm>
              <a:off x="4091301" y="2784018"/>
              <a:ext cx="511399" cy="512343"/>
            </a:xfrm>
            <a:custGeom>
              <a:avLst/>
              <a:gdLst/>
              <a:ahLst/>
              <a:cxnLst/>
              <a:rect l="l" t="t" r="r" b="b"/>
              <a:pathLst>
                <a:path w="11911" h="11933" extrusionOk="0">
                  <a:moveTo>
                    <a:pt x="3303" y="1"/>
                  </a:moveTo>
                  <a:lnTo>
                    <a:pt x="0" y="2537"/>
                  </a:lnTo>
                  <a:lnTo>
                    <a:pt x="3172" y="10133"/>
                  </a:lnTo>
                  <a:lnTo>
                    <a:pt x="3461" y="10824"/>
                  </a:lnTo>
                  <a:cubicBezTo>
                    <a:pt x="3763" y="11548"/>
                    <a:pt x="4442" y="11932"/>
                    <a:pt x="5127" y="11932"/>
                  </a:cubicBezTo>
                  <a:cubicBezTo>
                    <a:pt x="5666" y="11932"/>
                    <a:pt x="6208" y="11695"/>
                    <a:pt x="6574" y="11201"/>
                  </a:cubicBezTo>
                  <a:lnTo>
                    <a:pt x="7017" y="10601"/>
                  </a:lnTo>
                  <a:lnTo>
                    <a:pt x="11911" y="3977"/>
                  </a:lnTo>
                  <a:lnTo>
                    <a:pt x="9305" y="726"/>
                  </a:lnTo>
                  <a:lnTo>
                    <a:pt x="330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3"/>
            <p:cNvSpPr/>
            <p:nvPr/>
          </p:nvSpPr>
          <p:spPr>
            <a:xfrm>
              <a:off x="4227449" y="3177092"/>
              <a:ext cx="168563" cy="119188"/>
            </a:xfrm>
            <a:custGeom>
              <a:avLst/>
              <a:gdLst/>
              <a:ahLst/>
              <a:cxnLst/>
              <a:rect l="l" t="t" r="r" b="b"/>
              <a:pathLst>
                <a:path w="3926" h="2776" extrusionOk="0">
                  <a:moveTo>
                    <a:pt x="1692" y="0"/>
                  </a:moveTo>
                  <a:cubicBezTo>
                    <a:pt x="796" y="0"/>
                    <a:pt x="74" y="398"/>
                    <a:pt x="1" y="977"/>
                  </a:cubicBezTo>
                  <a:lnTo>
                    <a:pt x="290" y="1668"/>
                  </a:lnTo>
                  <a:cubicBezTo>
                    <a:pt x="591" y="2392"/>
                    <a:pt x="1271" y="2776"/>
                    <a:pt x="1956" y="2776"/>
                  </a:cubicBezTo>
                  <a:cubicBezTo>
                    <a:pt x="2494" y="2776"/>
                    <a:pt x="3037" y="2539"/>
                    <a:pt x="3403" y="2044"/>
                  </a:cubicBezTo>
                  <a:lnTo>
                    <a:pt x="3846" y="1445"/>
                  </a:lnTo>
                  <a:cubicBezTo>
                    <a:pt x="3925" y="787"/>
                    <a:pt x="3130" y="152"/>
                    <a:pt x="2068" y="23"/>
                  </a:cubicBezTo>
                  <a:cubicBezTo>
                    <a:pt x="1940" y="8"/>
                    <a:pt x="1814" y="0"/>
                    <a:pt x="16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3"/>
            <p:cNvSpPr/>
            <p:nvPr/>
          </p:nvSpPr>
          <p:spPr>
            <a:xfrm>
              <a:off x="4091215" y="1346924"/>
              <a:ext cx="693314" cy="1607787"/>
            </a:xfrm>
            <a:custGeom>
              <a:avLst/>
              <a:gdLst/>
              <a:ahLst/>
              <a:cxnLst/>
              <a:rect l="l" t="t" r="r" b="b"/>
              <a:pathLst>
                <a:path w="16148" h="37447" extrusionOk="0">
                  <a:moveTo>
                    <a:pt x="9232" y="1"/>
                  </a:moveTo>
                  <a:cubicBezTo>
                    <a:pt x="6453" y="1"/>
                    <a:pt x="4207" y="1241"/>
                    <a:pt x="3991" y="3028"/>
                  </a:cubicBezTo>
                  <a:lnTo>
                    <a:pt x="1" y="36005"/>
                  </a:lnTo>
                  <a:lnTo>
                    <a:pt x="1" y="36006"/>
                  </a:lnTo>
                  <a:lnTo>
                    <a:pt x="3305" y="33470"/>
                  </a:lnTo>
                  <a:lnTo>
                    <a:pt x="9306" y="34196"/>
                  </a:lnTo>
                  <a:lnTo>
                    <a:pt x="11911" y="37447"/>
                  </a:lnTo>
                  <a:lnTo>
                    <a:pt x="11912" y="37446"/>
                  </a:lnTo>
                  <a:lnTo>
                    <a:pt x="15902" y="4469"/>
                  </a:lnTo>
                  <a:cubicBezTo>
                    <a:pt x="16147" y="2438"/>
                    <a:pt x="13680" y="468"/>
                    <a:pt x="10391" y="71"/>
                  </a:cubicBezTo>
                  <a:cubicBezTo>
                    <a:pt x="9997" y="23"/>
                    <a:pt x="9610" y="1"/>
                    <a:pt x="92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3"/>
            <p:cNvSpPr/>
            <p:nvPr/>
          </p:nvSpPr>
          <p:spPr>
            <a:xfrm>
              <a:off x="4229768" y="1354910"/>
              <a:ext cx="437035" cy="1463397"/>
            </a:xfrm>
            <a:custGeom>
              <a:avLst/>
              <a:gdLst/>
              <a:ahLst/>
              <a:cxnLst/>
              <a:rect l="l" t="t" r="r" b="b"/>
              <a:pathLst>
                <a:path w="10179" h="34084" extrusionOk="0">
                  <a:moveTo>
                    <a:pt x="4094" y="1"/>
                  </a:moveTo>
                  <a:cubicBezTo>
                    <a:pt x="4058" y="1"/>
                    <a:pt x="4028" y="29"/>
                    <a:pt x="4024" y="66"/>
                  </a:cubicBezTo>
                  <a:lnTo>
                    <a:pt x="6" y="33274"/>
                  </a:lnTo>
                  <a:cubicBezTo>
                    <a:pt x="0" y="33316"/>
                    <a:pt x="30" y="33352"/>
                    <a:pt x="70" y="33358"/>
                  </a:cubicBezTo>
                  <a:lnTo>
                    <a:pt x="79" y="33358"/>
                  </a:lnTo>
                  <a:cubicBezTo>
                    <a:pt x="116" y="33358"/>
                    <a:pt x="148" y="33331"/>
                    <a:pt x="153" y="33293"/>
                  </a:cubicBezTo>
                  <a:lnTo>
                    <a:pt x="4171" y="84"/>
                  </a:lnTo>
                  <a:cubicBezTo>
                    <a:pt x="4177" y="42"/>
                    <a:pt x="4148" y="7"/>
                    <a:pt x="4107" y="2"/>
                  </a:cubicBezTo>
                  <a:cubicBezTo>
                    <a:pt x="4103" y="1"/>
                    <a:pt x="4098" y="1"/>
                    <a:pt x="4094" y="1"/>
                  </a:cubicBezTo>
                  <a:close/>
                  <a:moveTo>
                    <a:pt x="10097" y="726"/>
                  </a:moveTo>
                  <a:cubicBezTo>
                    <a:pt x="10060" y="726"/>
                    <a:pt x="10030" y="755"/>
                    <a:pt x="10025" y="791"/>
                  </a:cubicBezTo>
                  <a:lnTo>
                    <a:pt x="6007" y="34000"/>
                  </a:lnTo>
                  <a:cubicBezTo>
                    <a:pt x="6002" y="34042"/>
                    <a:pt x="6031" y="34079"/>
                    <a:pt x="6071" y="34084"/>
                  </a:cubicBezTo>
                  <a:lnTo>
                    <a:pt x="6081" y="34084"/>
                  </a:lnTo>
                  <a:cubicBezTo>
                    <a:pt x="6117" y="34084"/>
                    <a:pt x="6151" y="34057"/>
                    <a:pt x="6154" y="34019"/>
                  </a:cubicBezTo>
                  <a:lnTo>
                    <a:pt x="10173" y="810"/>
                  </a:lnTo>
                  <a:cubicBezTo>
                    <a:pt x="10178" y="769"/>
                    <a:pt x="10148" y="732"/>
                    <a:pt x="10108" y="727"/>
                  </a:cubicBezTo>
                  <a:cubicBezTo>
                    <a:pt x="10105" y="726"/>
                    <a:pt x="10101" y="726"/>
                    <a:pt x="10097" y="72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3" name="Google Shape;803;p33"/>
          <p:cNvGrpSpPr/>
          <p:nvPr/>
        </p:nvGrpSpPr>
        <p:grpSpPr>
          <a:xfrm>
            <a:off x="5120661" y="480615"/>
            <a:ext cx="883001" cy="1911572"/>
            <a:chOff x="4630486" y="1289090"/>
            <a:chExt cx="883001" cy="1911572"/>
          </a:xfrm>
        </p:grpSpPr>
        <p:sp>
          <p:nvSpPr>
            <p:cNvPr id="804" name="Google Shape;804;p33"/>
            <p:cNvSpPr/>
            <p:nvPr/>
          </p:nvSpPr>
          <p:spPr>
            <a:xfrm>
              <a:off x="4630486" y="2681616"/>
              <a:ext cx="498304" cy="519041"/>
            </a:xfrm>
            <a:custGeom>
              <a:avLst/>
              <a:gdLst/>
              <a:ahLst/>
              <a:cxnLst/>
              <a:rect l="l" t="t" r="r" b="b"/>
              <a:pathLst>
                <a:path w="11606" h="12089" extrusionOk="0">
                  <a:moveTo>
                    <a:pt x="3619" y="1"/>
                  </a:moveTo>
                  <a:lnTo>
                    <a:pt x="1" y="2066"/>
                  </a:lnTo>
                  <a:lnTo>
                    <a:pt x="2109" y="10022"/>
                  </a:lnTo>
                  <a:lnTo>
                    <a:pt x="2302" y="10747"/>
                  </a:lnTo>
                  <a:cubicBezTo>
                    <a:pt x="2526" y="11598"/>
                    <a:pt x="3278" y="12089"/>
                    <a:pt x="4049" y="12089"/>
                  </a:cubicBezTo>
                  <a:cubicBezTo>
                    <a:pt x="4507" y="12089"/>
                    <a:pt x="4970" y="11916"/>
                    <a:pt x="5334" y="11544"/>
                  </a:cubicBezTo>
                  <a:lnTo>
                    <a:pt x="5855" y="11010"/>
                  </a:lnTo>
                  <a:lnTo>
                    <a:pt x="11606" y="5114"/>
                  </a:lnTo>
                  <a:lnTo>
                    <a:pt x="9468" y="1538"/>
                  </a:lnTo>
                  <a:lnTo>
                    <a:pt x="36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3"/>
            <p:cNvSpPr/>
            <p:nvPr/>
          </p:nvSpPr>
          <p:spPr>
            <a:xfrm>
              <a:off x="4721080" y="3079113"/>
              <a:ext cx="168048" cy="121549"/>
            </a:xfrm>
            <a:custGeom>
              <a:avLst/>
              <a:gdLst/>
              <a:ahLst/>
              <a:cxnLst/>
              <a:rect l="l" t="t" r="r" b="b"/>
              <a:pathLst>
                <a:path w="3914" h="2831" extrusionOk="0">
                  <a:moveTo>
                    <a:pt x="1418" y="1"/>
                  </a:moveTo>
                  <a:cubicBezTo>
                    <a:pt x="703" y="1"/>
                    <a:pt x="128" y="286"/>
                    <a:pt x="0" y="764"/>
                  </a:cubicBezTo>
                  <a:lnTo>
                    <a:pt x="193" y="1489"/>
                  </a:lnTo>
                  <a:cubicBezTo>
                    <a:pt x="417" y="2340"/>
                    <a:pt x="1170" y="2831"/>
                    <a:pt x="1941" y="2831"/>
                  </a:cubicBezTo>
                  <a:cubicBezTo>
                    <a:pt x="2398" y="2831"/>
                    <a:pt x="2862" y="2658"/>
                    <a:pt x="3225" y="2286"/>
                  </a:cubicBezTo>
                  <a:lnTo>
                    <a:pt x="3746" y="1752"/>
                  </a:lnTo>
                  <a:cubicBezTo>
                    <a:pt x="3914" y="1110"/>
                    <a:pt x="3212" y="374"/>
                    <a:pt x="2179" y="102"/>
                  </a:cubicBezTo>
                  <a:cubicBezTo>
                    <a:pt x="1917" y="33"/>
                    <a:pt x="1660" y="1"/>
                    <a:pt x="14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3"/>
            <p:cNvSpPr/>
            <p:nvPr/>
          </p:nvSpPr>
          <p:spPr>
            <a:xfrm>
              <a:off x="4630572" y="1289090"/>
              <a:ext cx="882915" cy="1612123"/>
            </a:xfrm>
            <a:custGeom>
              <a:avLst/>
              <a:gdLst/>
              <a:ahLst/>
              <a:cxnLst/>
              <a:rect l="l" t="t" r="r" b="b"/>
              <a:pathLst>
                <a:path w="20564" h="37548" extrusionOk="0">
                  <a:moveTo>
                    <a:pt x="12839" y="0"/>
                  </a:moveTo>
                  <a:cubicBezTo>
                    <a:pt x="10620" y="0"/>
                    <a:pt x="8829" y="890"/>
                    <a:pt x="8441" y="2371"/>
                  </a:cubicBezTo>
                  <a:lnTo>
                    <a:pt x="0" y="34499"/>
                  </a:lnTo>
                  <a:lnTo>
                    <a:pt x="0" y="34500"/>
                  </a:lnTo>
                  <a:lnTo>
                    <a:pt x="3619" y="32437"/>
                  </a:lnTo>
                  <a:lnTo>
                    <a:pt x="9466" y="33973"/>
                  </a:lnTo>
                  <a:lnTo>
                    <a:pt x="11602" y="37547"/>
                  </a:lnTo>
                  <a:lnTo>
                    <a:pt x="11604" y="37546"/>
                  </a:lnTo>
                  <a:lnTo>
                    <a:pt x="20044" y="5419"/>
                  </a:lnTo>
                  <a:cubicBezTo>
                    <a:pt x="20564" y="3440"/>
                    <a:pt x="18388" y="1153"/>
                    <a:pt x="15183" y="313"/>
                  </a:cubicBezTo>
                  <a:cubicBezTo>
                    <a:pt x="14378" y="101"/>
                    <a:pt x="13584" y="0"/>
                    <a:pt x="128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3"/>
            <p:cNvSpPr/>
            <p:nvPr/>
          </p:nvSpPr>
          <p:spPr>
            <a:xfrm>
              <a:off x="4782392" y="1289347"/>
              <a:ext cx="623073" cy="1461507"/>
            </a:xfrm>
            <a:custGeom>
              <a:avLst/>
              <a:gdLst/>
              <a:ahLst/>
              <a:cxnLst/>
              <a:rect l="l" t="t" r="r" b="b"/>
              <a:pathLst>
                <a:path w="14512" h="34040" extrusionOk="0">
                  <a:moveTo>
                    <a:pt x="8581" y="0"/>
                  </a:moveTo>
                  <a:cubicBezTo>
                    <a:pt x="8548" y="0"/>
                    <a:pt x="8520" y="22"/>
                    <a:pt x="8511" y="56"/>
                  </a:cubicBezTo>
                  <a:lnTo>
                    <a:pt x="12" y="32409"/>
                  </a:lnTo>
                  <a:cubicBezTo>
                    <a:pt x="1" y="32449"/>
                    <a:pt x="23" y="32490"/>
                    <a:pt x="63" y="32500"/>
                  </a:cubicBezTo>
                  <a:cubicBezTo>
                    <a:pt x="71" y="32501"/>
                    <a:pt x="76" y="32503"/>
                    <a:pt x="82" y="32503"/>
                  </a:cubicBezTo>
                  <a:cubicBezTo>
                    <a:pt x="116" y="32503"/>
                    <a:pt x="146" y="32481"/>
                    <a:pt x="154" y="32448"/>
                  </a:cubicBezTo>
                  <a:lnTo>
                    <a:pt x="8653" y="94"/>
                  </a:lnTo>
                  <a:cubicBezTo>
                    <a:pt x="8664" y="55"/>
                    <a:pt x="8642" y="14"/>
                    <a:pt x="8602" y="3"/>
                  </a:cubicBezTo>
                  <a:cubicBezTo>
                    <a:pt x="8595" y="1"/>
                    <a:pt x="8588" y="0"/>
                    <a:pt x="8581" y="0"/>
                  </a:cubicBezTo>
                  <a:close/>
                  <a:moveTo>
                    <a:pt x="14428" y="1537"/>
                  </a:moveTo>
                  <a:cubicBezTo>
                    <a:pt x="14395" y="1537"/>
                    <a:pt x="14366" y="1559"/>
                    <a:pt x="14357" y="1593"/>
                  </a:cubicBezTo>
                  <a:lnTo>
                    <a:pt x="5858" y="33946"/>
                  </a:lnTo>
                  <a:cubicBezTo>
                    <a:pt x="5847" y="33986"/>
                    <a:pt x="5871" y="34027"/>
                    <a:pt x="5910" y="34037"/>
                  </a:cubicBezTo>
                  <a:cubicBezTo>
                    <a:pt x="5917" y="34039"/>
                    <a:pt x="5922" y="34040"/>
                    <a:pt x="5930" y="34040"/>
                  </a:cubicBezTo>
                  <a:cubicBezTo>
                    <a:pt x="5963" y="34040"/>
                    <a:pt x="5992" y="34017"/>
                    <a:pt x="6001" y="33985"/>
                  </a:cubicBezTo>
                  <a:lnTo>
                    <a:pt x="14501" y="1632"/>
                  </a:lnTo>
                  <a:cubicBezTo>
                    <a:pt x="14511" y="1592"/>
                    <a:pt x="14489" y="1551"/>
                    <a:pt x="14448" y="1541"/>
                  </a:cubicBezTo>
                  <a:cubicBezTo>
                    <a:pt x="14441" y="1538"/>
                    <a:pt x="14434" y="1537"/>
                    <a:pt x="14428" y="153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" name="Google Shape;808;p33"/>
          <p:cNvGrpSpPr/>
          <p:nvPr/>
        </p:nvGrpSpPr>
        <p:grpSpPr>
          <a:xfrm>
            <a:off x="4098364" y="384525"/>
            <a:ext cx="544072" cy="1959746"/>
            <a:chOff x="3608189" y="1193000"/>
            <a:chExt cx="544072" cy="1959746"/>
          </a:xfrm>
        </p:grpSpPr>
        <p:sp>
          <p:nvSpPr>
            <p:cNvPr id="809" name="Google Shape;809;p33"/>
            <p:cNvSpPr/>
            <p:nvPr/>
          </p:nvSpPr>
          <p:spPr>
            <a:xfrm>
              <a:off x="3608189" y="2650445"/>
              <a:ext cx="515134" cy="502297"/>
            </a:xfrm>
            <a:custGeom>
              <a:avLst/>
              <a:gdLst/>
              <a:ahLst/>
              <a:cxnLst/>
              <a:rect l="l" t="t" r="r" b="b"/>
              <a:pathLst>
                <a:path w="11998" h="11699" extrusionOk="0">
                  <a:moveTo>
                    <a:pt x="3031" y="0"/>
                  </a:moveTo>
                  <a:lnTo>
                    <a:pt x="1" y="2858"/>
                  </a:lnTo>
                  <a:lnTo>
                    <a:pt x="3924" y="10096"/>
                  </a:lnTo>
                  <a:lnTo>
                    <a:pt x="4282" y="10754"/>
                  </a:lnTo>
                  <a:cubicBezTo>
                    <a:pt x="4622" y="11382"/>
                    <a:pt x="5244" y="11699"/>
                    <a:pt x="5867" y="11699"/>
                  </a:cubicBezTo>
                  <a:cubicBezTo>
                    <a:pt x="6467" y="11699"/>
                    <a:pt x="7067" y="11405"/>
                    <a:pt x="7417" y="10814"/>
                  </a:cubicBezTo>
                  <a:lnTo>
                    <a:pt x="7798" y="10173"/>
                  </a:lnTo>
                  <a:lnTo>
                    <a:pt x="11998" y="3088"/>
                  </a:lnTo>
                  <a:lnTo>
                    <a:pt x="9077" y="115"/>
                  </a:lnTo>
                  <a:lnTo>
                    <a:pt x="30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3"/>
            <p:cNvSpPr/>
            <p:nvPr/>
          </p:nvSpPr>
          <p:spPr>
            <a:xfrm>
              <a:off x="3776668" y="3034117"/>
              <a:ext cx="166931" cy="118629"/>
            </a:xfrm>
            <a:custGeom>
              <a:avLst/>
              <a:gdLst/>
              <a:ahLst/>
              <a:cxnLst/>
              <a:rect l="l" t="t" r="r" b="b"/>
              <a:pathLst>
                <a:path w="3888" h="2763" extrusionOk="0">
                  <a:moveTo>
                    <a:pt x="1901" y="0"/>
                  </a:moveTo>
                  <a:cubicBezTo>
                    <a:pt x="859" y="0"/>
                    <a:pt x="16" y="509"/>
                    <a:pt x="0" y="1159"/>
                  </a:cubicBezTo>
                  <a:lnTo>
                    <a:pt x="358" y="1817"/>
                  </a:lnTo>
                  <a:cubicBezTo>
                    <a:pt x="698" y="2446"/>
                    <a:pt x="1320" y="2762"/>
                    <a:pt x="1943" y="2762"/>
                  </a:cubicBezTo>
                  <a:cubicBezTo>
                    <a:pt x="2543" y="2762"/>
                    <a:pt x="3143" y="2469"/>
                    <a:pt x="3493" y="1878"/>
                  </a:cubicBezTo>
                  <a:lnTo>
                    <a:pt x="3874" y="1237"/>
                  </a:lnTo>
                  <a:cubicBezTo>
                    <a:pt x="3888" y="574"/>
                    <a:pt x="3032" y="21"/>
                    <a:pt x="1962" y="1"/>
                  </a:cubicBezTo>
                  <a:cubicBezTo>
                    <a:pt x="1941" y="0"/>
                    <a:pt x="1921" y="0"/>
                    <a:pt x="19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3"/>
            <p:cNvSpPr/>
            <p:nvPr/>
          </p:nvSpPr>
          <p:spPr>
            <a:xfrm>
              <a:off x="3608318" y="1193000"/>
              <a:ext cx="543944" cy="1590012"/>
            </a:xfrm>
            <a:custGeom>
              <a:avLst/>
              <a:gdLst/>
              <a:ahLst/>
              <a:cxnLst/>
              <a:rect l="l" t="t" r="r" b="b"/>
              <a:pathLst>
                <a:path w="12669" h="37033" extrusionOk="0">
                  <a:moveTo>
                    <a:pt x="6513" y="1"/>
                  </a:moveTo>
                  <a:cubicBezTo>
                    <a:pt x="3288" y="1"/>
                    <a:pt x="672" y="1585"/>
                    <a:pt x="634" y="3592"/>
                  </a:cubicBezTo>
                  <a:lnTo>
                    <a:pt x="0" y="36802"/>
                  </a:lnTo>
                  <a:lnTo>
                    <a:pt x="1" y="36803"/>
                  </a:lnTo>
                  <a:lnTo>
                    <a:pt x="3032" y="33946"/>
                  </a:lnTo>
                  <a:lnTo>
                    <a:pt x="9076" y="34061"/>
                  </a:lnTo>
                  <a:lnTo>
                    <a:pt x="11995" y="37032"/>
                  </a:lnTo>
                  <a:lnTo>
                    <a:pt x="11997" y="37031"/>
                  </a:lnTo>
                  <a:lnTo>
                    <a:pt x="12631" y="3821"/>
                  </a:lnTo>
                  <a:cubicBezTo>
                    <a:pt x="12668" y="1776"/>
                    <a:pt x="10015" y="67"/>
                    <a:pt x="6702" y="2"/>
                  </a:cubicBezTo>
                  <a:cubicBezTo>
                    <a:pt x="6639" y="1"/>
                    <a:pt x="6576" y="1"/>
                    <a:pt x="65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3"/>
            <p:cNvSpPr/>
            <p:nvPr/>
          </p:nvSpPr>
          <p:spPr>
            <a:xfrm>
              <a:off x="3735150" y="1211419"/>
              <a:ext cx="293547" cy="1447210"/>
            </a:xfrm>
            <a:custGeom>
              <a:avLst/>
              <a:gdLst/>
              <a:ahLst/>
              <a:cxnLst/>
              <a:rect l="l" t="t" r="r" b="b"/>
              <a:pathLst>
                <a:path w="6837" h="33707" extrusionOk="0">
                  <a:moveTo>
                    <a:pt x="716" y="1"/>
                  </a:moveTo>
                  <a:cubicBezTo>
                    <a:pt x="675" y="1"/>
                    <a:pt x="643" y="33"/>
                    <a:pt x="642" y="73"/>
                  </a:cubicBezTo>
                  <a:lnTo>
                    <a:pt x="2" y="33517"/>
                  </a:lnTo>
                  <a:cubicBezTo>
                    <a:pt x="0" y="33557"/>
                    <a:pt x="32" y="33591"/>
                    <a:pt x="74" y="33592"/>
                  </a:cubicBezTo>
                  <a:lnTo>
                    <a:pt x="75" y="33592"/>
                  </a:lnTo>
                  <a:cubicBezTo>
                    <a:pt x="117" y="33592"/>
                    <a:pt x="149" y="33559"/>
                    <a:pt x="149" y="33520"/>
                  </a:cubicBezTo>
                  <a:lnTo>
                    <a:pt x="790" y="76"/>
                  </a:lnTo>
                  <a:cubicBezTo>
                    <a:pt x="791" y="35"/>
                    <a:pt x="759" y="2"/>
                    <a:pt x="717" y="1"/>
                  </a:cubicBezTo>
                  <a:close/>
                  <a:moveTo>
                    <a:pt x="6761" y="115"/>
                  </a:moveTo>
                  <a:cubicBezTo>
                    <a:pt x="6720" y="115"/>
                    <a:pt x="6688" y="147"/>
                    <a:pt x="6687" y="187"/>
                  </a:cubicBezTo>
                  <a:lnTo>
                    <a:pt x="6047" y="33632"/>
                  </a:lnTo>
                  <a:cubicBezTo>
                    <a:pt x="6046" y="33673"/>
                    <a:pt x="6078" y="33706"/>
                    <a:pt x="6120" y="33707"/>
                  </a:cubicBezTo>
                  <a:lnTo>
                    <a:pt x="6121" y="33707"/>
                  </a:lnTo>
                  <a:cubicBezTo>
                    <a:pt x="6161" y="33707"/>
                    <a:pt x="6193" y="33675"/>
                    <a:pt x="6195" y="33635"/>
                  </a:cubicBezTo>
                  <a:lnTo>
                    <a:pt x="6834" y="190"/>
                  </a:lnTo>
                  <a:cubicBezTo>
                    <a:pt x="6836" y="151"/>
                    <a:pt x="6804" y="116"/>
                    <a:pt x="6762" y="11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3" name="Google Shape;813;p33"/>
          <p:cNvSpPr/>
          <p:nvPr/>
        </p:nvSpPr>
        <p:spPr>
          <a:xfrm>
            <a:off x="393563" y="2218888"/>
            <a:ext cx="639318" cy="705723"/>
          </a:xfrm>
          <a:custGeom>
            <a:avLst/>
            <a:gdLst/>
            <a:ahLst/>
            <a:cxnLst/>
            <a:rect l="l" t="t" r="r" b="b"/>
            <a:pathLst>
              <a:path w="8652" h="9551" extrusionOk="0">
                <a:moveTo>
                  <a:pt x="8286" y="1"/>
                </a:moveTo>
                <a:cubicBezTo>
                  <a:pt x="8268" y="1"/>
                  <a:pt x="8250" y="3"/>
                  <a:pt x="8231" y="7"/>
                </a:cubicBezTo>
                <a:lnTo>
                  <a:pt x="209" y="1871"/>
                </a:lnTo>
                <a:cubicBezTo>
                  <a:pt x="80" y="1900"/>
                  <a:pt x="0" y="2027"/>
                  <a:pt x="31" y="2155"/>
                </a:cubicBezTo>
                <a:lnTo>
                  <a:pt x="149" y="2662"/>
                </a:lnTo>
                <a:cubicBezTo>
                  <a:pt x="167" y="2738"/>
                  <a:pt x="202" y="2810"/>
                  <a:pt x="252" y="2869"/>
                </a:cubicBezTo>
                <a:lnTo>
                  <a:pt x="5604" y="9327"/>
                </a:lnTo>
                <a:cubicBezTo>
                  <a:pt x="5730" y="9480"/>
                  <a:pt x="5904" y="9550"/>
                  <a:pt x="6075" y="9550"/>
                </a:cubicBezTo>
                <a:cubicBezTo>
                  <a:pt x="6343" y="9550"/>
                  <a:pt x="6606" y="9378"/>
                  <a:pt x="6679" y="9077"/>
                </a:cubicBezTo>
                <a:lnTo>
                  <a:pt x="8633" y="922"/>
                </a:lnTo>
                <a:cubicBezTo>
                  <a:pt x="8652" y="846"/>
                  <a:pt x="8652" y="767"/>
                  <a:pt x="8635" y="691"/>
                </a:cubicBezTo>
                <a:lnTo>
                  <a:pt x="8517" y="184"/>
                </a:lnTo>
                <a:cubicBezTo>
                  <a:pt x="8491" y="74"/>
                  <a:pt x="8394" y="1"/>
                  <a:pt x="828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33"/>
          <p:cNvSpPr/>
          <p:nvPr/>
        </p:nvSpPr>
        <p:spPr>
          <a:xfrm rot="-5400000" flipH="1">
            <a:off x="8111125" y="2218888"/>
            <a:ext cx="639318" cy="705723"/>
          </a:xfrm>
          <a:custGeom>
            <a:avLst/>
            <a:gdLst/>
            <a:ahLst/>
            <a:cxnLst/>
            <a:rect l="l" t="t" r="r" b="b"/>
            <a:pathLst>
              <a:path w="8652" h="9551" extrusionOk="0">
                <a:moveTo>
                  <a:pt x="8286" y="1"/>
                </a:moveTo>
                <a:cubicBezTo>
                  <a:pt x="8268" y="1"/>
                  <a:pt x="8250" y="3"/>
                  <a:pt x="8231" y="7"/>
                </a:cubicBezTo>
                <a:lnTo>
                  <a:pt x="209" y="1871"/>
                </a:lnTo>
                <a:cubicBezTo>
                  <a:pt x="80" y="1900"/>
                  <a:pt x="0" y="2027"/>
                  <a:pt x="31" y="2155"/>
                </a:cubicBezTo>
                <a:lnTo>
                  <a:pt x="149" y="2662"/>
                </a:lnTo>
                <a:cubicBezTo>
                  <a:pt x="167" y="2738"/>
                  <a:pt x="202" y="2810"/>
                  <a:pt x="252" y="2869"/>
                </a:cubicBezTo>
                <a:lnTo>
                  <a:pt x="5604" y="9327"/>
                </a:lnTo>
                <a:cubicBezTo>
                  <a:pt x="5730" y="9480"/>
                  <a:pt x="5904" y="9550"/>
                  <a:pt x="6075" y="9550"/>
                </a:cubicBezTo>
                <a:cubicBezTo>
                  <a:pt x="6343" y="9550"/>
                  <a:pt x="6606" y="9378"/>
                  <a:pt x="6679" y="9077"/>
                </a:cubicBezTo>
                <a:lnTo>
                  <a:pt x="8633" y="922"/>
                </a:lnTo>
                <a:cubicBezTo>
                  <a:pt x="8652" y="846"/>
                  <a:pt x="8652" y="767"/>
                  <a:pt x="8635" y="691"/>
                </a:cubicBezTo>
                <a:lnTo>
                  <a:pt x="8517" y="184"/>
                </a:lnTo>
                <a:cubicBezTo>
                  <a:pt x="8491" y="74"/>
                  <a:pt x="8394" y="1"/>
                  <a:pt x="828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33"/>
          <p:cNvGrpSpPr/>
          <p:nvPr/>
        </p:nvGrpSpPr>
        <p:grpSpPr>
          <a:xfrm>
            <a:off x="2868957" y="2776431"/>
            <a:ext cx="1037010" cy="359272"/>
            <a:chOff x="3808475" y="2317075"/>
            <a:chExt cx="444725" cy="154075"/>
          </a:xfrm>
        </p:grpSpPr>
        <p:sp>
          <p:nvSpPr>
            <p:cNvPr id="816" name="Google Shape;816;p33"/>
            <p:cNvSpPr/>
            <p:nvPr/>
          </p:nvSpPr>
          <p:spPr>
            <a:xfrm>
              <a:off x="3808475" y="2347950"/>
              <a:ext cx="81750" cy="123200"/>
            </a:xfrm>
            <a:custGeom>
              <a:avLst/>
              <a:gdLst/>
              <a:ahLst/>
              <a:cxnLst/>
              <a:rect l="l" t="t" r="r" b="b"/>
              <a:pathLst>
                <a:path w="3270" h="4928" extrusionOk="0">
                  <a:moveTo>
                    <a:pt x="2998" y="0"/>
                  </a:moveTo>
                  <a:cubicBezTo>
                    <a:pt x="2949" y="0"/>
                    <a:pt x="2899" y="50"/>
                    <a:pt x="2852" y="139"/>
                  </a:cubicBezTo>
                  <a:cubicBezTo>
                    <a:pt x="2840" y="162"/>
                    <a:pt x="2827" y="187"/>
                    <a:pt x="2814" y="214"/>
                  </a:cubicBezTo>
                  <a:cubicBezTo>
                    <a:pt x="2801" y="242"/>
                    <a:pt x="2790" y="272"/>
                    <a:pt x="2777" y="304"/>
                  </a:cubicBezTo>
                  <a:cubicBezTo>
                    <a:pt x="2765" y="337"/>
                    <a:pt x="2750" y="370"/>
                    <a:pt x="2737" y="406"/>
                  </a:cubicBezTo>
                  <a:cubicBezTo>
                    <a:pt x="2730" y="425"/>
                    <a:pt x="2723" y="443"/>
                    <a:pt x="2717" y="462"/>
                  </a:cubicBezTo>
                  <a:cubicBezTo>
                    <a:pt x="2710" y="482"/>
                    <a:pt x="2704" y="502"/>
                    <a:pt x="2695" y="521"/>
                  </a:cubicBezTo>
                  <a:cubicBezTo>
                    <a:pt x="2639" y="682"/>
                    <a:pt x="2576" y="869"/>
                    <a:pt x="2502" y="1077"/>
                  </a:cubicBezTo>
                  <a:cubicBezTo>
                    <a:pt x="2428" y="1282"/>
                    <a:pt x="2344" y="1504"/>
                    <a:pt x="2245" y="1734"/>
                  </a:cubicBezTo>
                  <a:cubicBezTo>
                    <a:pt x="2238" y="1751"/>
                    <a:pt x="2232" y="1768"/>
                    <a:pt x="2223" y="1786"/>
                  </a:cubicBezTo>
                  <a:cubicBezTo>
                    <a:pt x="2217" y="1803"/>
                    <a:pt x="2208" y="1819"/>
                    <a:pt x="2202" y="1836"/>
                  </a:cubicBezTo>
                  <a:cubicBezTo>
                    <a:pt x="2187" y="1870"/>
                    <a:pt x="2174" y="1905"/>
                    <a:pt x="2159" y="1939"/>
                  </a:cubicBezTo>
                  <a:cubicBezTo>
                    <a:pt x="2144" y="1975"/>
                    <a:pt x="2130" y="2008"/>
                    <a:pt x="2115" y="2044"/>
                  </a:cubicBezTo>
                  <a:cubicBezTo>
                    <a:pt x="2109" y="2061"/>
                    <a:pt x="2100" y="2078"/>
                    <a:pt x="2093" y="2095"/>
                  </a:cubicBezTo>
                  <a:cubicBezTo>
                    <a:pt x="2085" y="2113"/>
                    <a:pt x="2078" y="2131"/>
                    <a:pt x="2071" y="2148"/>
                  </a:cubicBezTo>
                  <a:cubicBezTo>
                    <a:pt x="2056" y="2183"/>
                    <a:pt x="2041" y="2219"/>
                    <a:pt x="2026" y="2254"/>
                  </a:cubicBezTo>
                  <a:cubicBezTo>
                    <a:pt x="2010" y="2289"/>
                    <a:pt x="1996" y="2325"/>
                    <a:pt x="1980" y="2359"/>
                  </a:cubicBezTo>
                  <a:lnTo>
                    <a:pt x="1956" y="2413"/>
                  </a:lnTo>
                  <a:lnTo>
                    <a:pt x="1939" y="2453"/>
                  </a:lnTo>
                  <a:cubicBezTo>
                    <a:pt x="1931" y="2449"/>
                    <a:pt x="1922" y="2445"/>
                    <a:pt x="1913" y="2442"/>
                  </a:cubicBezTo>
                  <a:cubicBezTo>
                    <a:pt x="1894" y="2434"/>
                    <a:pt x="1872" y="2426"/>
                    <a:pt x="1852" y="2416"/>
                  </a:cubicBezTo>
                  <a:cubicBezTo>
                    <a:pt x="1810" y="2399"/>
                    <a:pt x="1768" y="2383"/>
                    <a:pt x="1733" y="2364"/>
                  </a:cubicBezTo>
                  <a:cubicBezTo>
                    <a:pt x="1657" y="2327"/>
                    <a:pt x="1591" y="2293"/>
                    <a:pt x="1555" y="2261"/>
                  </a:cubicBezTo>
                  <a:cubicBezTo>
                    <a:pt x="1534" y="2243"/>
                    <a:pt x="1513" y="2224"/>
                    <a:pt x="1493" y="2206"/>
                  </a:cubicBezTo>
                  <a:cubicBezTo>
                    <a:pt x="1483" y="2196"/>
                    <a:pt x="1473" y="2187"/>
                    <a:pt x="1464" y="2177"/>
                  </a:cubicBezTo>
                  <a:lnTo>
                    <a:pt x="1435" y="2149"/>
                  </a:lnTo>
                  <a:cubicBezTo>
                    <a:pt x="1400" y="2110"/>
                    <a:pt x="1365" y="2073"/>
                    <a:pt x="1333" y="2034"/>
                  </a:cubicBezTo>
                  <a:cubicBezTo>
                    <a:pt x="1303" y="1993"/>
                    <a:pt x="1273" y="1954"/>
                    <a:pt x="1246" y="1916"/>
                  </a:cubicBezTo>
                  <a:cubicBezTo>
                    <a:pt x="1233" y="1896"/>
                    <a:pt x="1219" y="1876"/>
                    <a:pt x="1207" y="1857"/>
                  </a:cubicBezTo>
                  <a:cubicBezTo>
                    <a:pt x="1195" y="1836"/>
                    <a:pt x="1183" y="1817"/>
                    <a:pt x="1171" y="1799"/>
                  </a:cubicBezTo>
                  <a:cubicBezTo>
                    <a:pt x="1159" y="1779"/>
                    <a:pt x="1148" y="1761"/>
                    <a:pt x="1136" y="1742"/>
                  </a:cubicBezTo>
                  <a:lnTo>
                    <a:pt x="1104" y="1686"/>
                  </a:lnTo>
                  <a:cubicBezTo>
                    <a:pt x="1083" y="1648"/>
                    <a:pt x="1062" y="1613"/>
                    <a:pt x="1042" y="1580"/>
                  </a:cubicBezTo>
                  <a:cubicBezTo>
                    <a:pt x="1021" y="1545"/>
                    <a:pt x="1003" y="1513"/>
                    <a:pt x="984" y="1481"/>
                  </a:cubicBezTo>
                  <a:cubicBezTo>
                    <a:pt x="966" y="1450"/>
                    <a:pt x="944" y="1420"/>
                    <a:pt x="925" y="1393"/>
                  </a:cubicBezTo>
                  <a:cubicBezTo>
                    <a:pt x="908" y="1368"/>
                    <a:pt x="890" y="1343"/>
                    <a:pt x="873" y="1321"/>
                  </a:cubicBezTo>
                  <a:cubicBezTo>
                    <a:pt x="855" y="1296"/>
                    <a:pt x="839" y="1274"/>
                    <a:pt x="825" y="1252"/>
                  </a:cubicBezTo>
                  <a:cubicBezTo>
                    <a:pt x="794" y="1207"/>
                    <a:pt x="766" y="1165"/>
                    <a:pt x="739" y="1124"/>
                  </a:cubicBezTo>
                  <a:cubicBezTo>
                    <a:pt x="687" y="1044"/>
                    <a:pt x="640" y="976"/>
                    <a:pt x="602" y="914"/>
                  </a:cubicBezTo>
                  <a:cubicBezTo>
                    <a:pt x="584" y="882"/>
                    <a:pt x="565" y="856"/>
                    <a:pt x="548" y="831"/>
                  </a:cubicBezTo>
                  <a:cubicBezTo>
                    <a:pt x="532" y="805"/>
                    <a:pt x="515" y="780"/>
                    <a:pt x="500" y="761"/>
                  </a:cubicBezTo>
                  <a:cubicBezTo>
                    <a:pt x="486" y="740"/>
                    <a:pt x="472" y="720"/>
                    <a:pt x="457" y="704"/>
                  </a:cubicBezTo>
                  <a:cubicBezTo>
                    <a:pt x="451" y="697"/>
                    <a:pt x="445" y="688"/>
                    <a:pt x="438" y="682"/>
                  </a:cubicBezTo>
                  <a:cubicBezTo>
                    <a:pt x="431" y="675"/>
                    <a:pt x="425" y="666"/>
                    <a:pt x="419" y="661"/>
                  </a:cubicBezTo>
                  <a:cubicBezTo>
                    <a:pt x="375" y="615"/>
                    <a:pt x="334" y="596"/>
                    <a:pt x="289" y="596"/>
                  </a:cubicBezTo>
                  <a:cubicBezTo>
                    <a:pt x="233" y="596"/>
                    <a:pt x="171" y="625"/>
                    <a:pt x="87" y="671"/>
                  </a:cubicBezTo>
                  <a:cubicBezTo>
                    <a:pt x="42" y="695"/>
                    <a:pt x="16" y="743"/>
                    <a:pt x="6" y="807"/>
                  </a:cubicBezTo>
                  <a:cubicBezTo>
                    <a:pt x="3" y="839"/>
                    <a:pt x="1" y="877"/>
                    <a:pt x="5" y="919"/>
                  </a:cubicBezTo>
                  <a:cubicBezTo>
                    <a:pt x="9" y="961"/>
                    <a:pt x="19" y="1005"/>
                    <a:pt x="32" y="1053"/>
                  </a:cubicBezTo>
                  <a:cubicBezTo>
                    <a:pt x="84" y="1245"/>
                    <a:pt x="207" y="1485"/>
                    <a:pt x="388" y="1713"/>
                  </a:cubicBezTo>
                  <a:cubicBezTo>
                    <a:pt x="414" y="1746"/>
                    <a:pt x="443" y="1778"/>
                    <a:pt x="472" y="1809"/>
                  </a:cubicBezTo>
                  <a:cubicBezTo>
                    <a:pt x="504" y="1841"/>
                    <a:pt x="536" y="1870"/>
                    <a:pt x="569" y="1901"/>
                  </a:cubicBezTo>
                  <a:cubicBezTo>
                    <a:pt x="585" y="1916"/>
                    <a:pt x="602" y="1931"/>
                    <a:pt x="621" y="1945"/>
                  </a:cubicBezTo>
                  <a:cubicBezTo>
                    <a:pt x="638" y="1959"/>
                    <a:pt x="655" y="1974"/>
                    <a:pt x="674" y="1987"/>
                  </a:cubicBezTo>
                  <a:cubicBezTo>
                    <a:pt x="710" y="2015"/>
                    <a:pt x="746" y="2041"/>
                    <a:pt x="783" y="2068"/>
                  </a:cubicBezTo>
                  <a:cubicBezTo>
                    <a:pt x="820" y="2094"/>
                    <a:pt x="858" y="2120"/>
                    <a:pt x="895" y="2146"/>
                  </a:cubicBezTo>
                  <a:cubicBezTo>
                    <a:pt x="913" y="2158"/>
                    <a:pt x="930" y="2170"/>
                    <a:pt x="949" y="2183"/>
                  </a:cubicBezTo>
                  <a:lnTo>
                    <a:pt x="1006" y="2219"/>
                  </a:lnTo>
                  <a:cubicBezTo>
                    <a:pt x="1044" y="2243"/>
                    <a:pt x="1078" y="2267"/>
                    <a:pt x="1115" y="2293"/>
                  </a:cubicBezTo>
                  <a:cubicBezTo>
                    <a:pt x="1151" y="2318"/>
                    <a:pt x="1186" y="2341"/>
                    <a:pt x="1219" y="2366"/>
                  </a:cubicBezTo>
                  <a:cubicBezTo>
                    <a:pt x="1437" y="2524"/>
                    <a:pt x="1643" y="2651"/>
                    <a:pt x="1804" y="2734"/>
                  </a:cubicBezTo>
                  <a:cubicBezTo>
                    <a:pt x="1688" y="2962"/>
                    <a:pt x="1557" y="3183"/>
                    <a:pt x="1406" y="3377"/>
                  </a:cubicBezTo>
                  <a:cubicBezTo>
                    <a:pt x="1249" y="3581"/>
                    <a:pt x="1085" y="3765"/>
                    <a:pt x="928" y="3924"/>
                  </a:cubicBezTo>
                  <a:cubicBezTo>
                    <a:pt x="771" y="4083"/>
                    <a:pt x="621" y="4219"/>
                    <a:pt x="491" y="4329"/>
                  </a:cubicBezTo>
                  <a:cubicBezTo>
                    <a:pt x="230" y="4549"/>
                    <a:pt x="56" y="4673"/>
                    <a:pt x="73" y="4703"/>
                  </a:cubicBezTo>
                  <a:cubicBezTo>
                    <a:pt x="105" y="4760"/>
                    <a:pt x="139" y="4781"/>
                    <a:pt x="176" y="4781"/>
                  </a:cubicBezTo>
                  <a:cubicBezTo>
                    <a:pt x="184" y="4781"/>
                    <a:pt x="193" y="4780"/>
                    <a:pt x="202" y="4778"/>
                  </a:cubicBezTo>
                  <a:cubicBezTo>
                    <a:pt x="247" y="4766"/>
                    <a:pt x="298" y="4731"/>
                    <a:pt x="354" y="4697"/>
                  </a:cubicBezTo>
                  <a:lnTo>
                    <a:pt x="354" y="4697"/>
                  </a:lnTo>
                  <a:cubicBezTo>
                    <a:pt x="311" y="4739"/>
                    <a:pt x="274" y="4781"/>
                    <a:pt x="254" y="4819"/>
                  </a:cubicBezTo>
                  <a:cubicBezTo>
                    <a:pt x="234" y="4859"/>
                    <a:pt x="229" y="4896"/>
                    <a:pt x="246" y="4926"/>
                  </a:cubicBezTo>
                  <a:cubicBezTo>
                    <a:pt x="247" y="4927"/>
                    <a:pt x="248" y="4928"/>
                    <a:pt x="251" y="4928"/>
                  </a:cubicBezTo>
                  <a:cubicBezTo>
                    <a:pt x="259" y="4928"/>
                    <a:pt x="274" y="4921"/>
                    <a:pt x="295" y="4908"/>
                  </a:cubicBezTo>
                  <a:cubicBezTo>
                    <a:pt x="310" y="4898"/>
                    <a:pt x="326" y="4887"/>
                    <a:pt x="347" y="4873"/>
                  </a:cubicBezTo>
                  <a:cubicBezTo>
                    <a:pt x="355" y="4867"/>
                    <a:pt x="366" y="4859"/>
                    <a:pt x="377" y="4851"/>
                  </a:cubicBezTo>
                  <a:cubicBezTo>
                    <a:pt x="389" y="4843"/>
                    <a:pt x="399" y="4833"/>
                    <a:pt x="411" y="4824"/>
                  </a:cubicBezTo>
                  <a:cubicBezTo>
                    <a:pt x="434" y="4806"/>
                    <a:pt x="460" y="4785"/>
                    <a:pt x="486" y="4763"/>
                  </a:cubicBezTo>
                  <a:cubicBezTo>
                    <a:pt x="499" y="4752"/>
                    <a:pt x="513" y="4739"/>
                    <a:pt x="528" y="4727"/>
                  </a:cubicBezTo>
                  <a:cubicBezTo>
                    <a:pt x="541" y="4715"/>
                    <a:pt x="556" y="4701"/>
                    <a:pt x="571" y="4689"/>
                  </a:cubicBezTo>
                  <a:cubicBezTo>
                    <a:pt x="599" y="4664"/>
                    <a:pt x="630" y="4637"/>
                    <a:pt x="660" y="4609"/>
                  </a:cubicBezTo>
                  <a:cubicBezTo>
                    <a:pt x="692" y="4581"/>
                    <a:pt x="722" y="4550"/>
                    <a:pt x="753" y="4521"/>
                  </a:cubicBezTo>
                  <a:cubicBezTo>
                    <a:pt x="769" y="4506"/>
                    <a:pt x="784" y="4490"/>
                    <a:pt x="800" y="4475"/>
                  </a:cubicBezTo>
                  <a:cubicBezTo>
                    <a:pt x="815" y="4459"/>
                    <a:pt x="831" y="4442"/>
                    <a:pt x="847" y="4426"/>
                  </a:cubicBezTo>
                  <a:cubicBezTo>
                    <a:pt x="879" y="4394"/>
                    <a:pt x="910" y="4362"/>
                    <a:pt x="940" y="4331"/>
                  </a:cubicBezTo>
                  <a:cubicBezTo>
                    <a:pt x="1000" y="4265"/>
                    <a:pt x="1061" y="4202"/>
                    <a:pt x="1115" y="4139"/>
                  </a:cubicBezTo>
                  <a:cubicBezTo>
                    <a:pt x="1142" y="4108"/>
                    <a:pt x="1170" y="4078"/>
                    <a:pt x="1193" y="4049"/>
                  </a:cubicBezTo>
                  <a:cubicBezTo>
                    <a:pt x="1219" y="4019"/>
                    <a:pt x="1244" y="3992"/>
                    <a:pt x="1266" y="3965"/>
                  </a:cubicBezTo>
                  <a:cubicBezTo>
                    <a:pt x="1314" y="3915"/>
                    <a:pt x="1352" y="3869"/>
                    <a:pt x="1386" y="3834"/>
                  </a:cubicBezTo>
                  <a:cubicBezTo>
                    <a:pt x="1540" y="3675"/>
                    <a:pt x="1685" y="3524"/>
                    <a:pt x="1822" y="3377"/>
                  </a:cubicBezTo>
                  <a:cubicBezTo>
                    <a:pt x="1958" y="3229"/>
                    <a:pt x="2083" y="3085"/>
                    <a:pt x="2200" y="2945"/>
                  </a:cubicBezTo>
                  <a:lnTo>
                    <a:pt x="2284" y="2841"/>
                  </a:lnTo>
                  <a:cubicBezTo>
                    <a:pt x="2313" y="2805"/>
                    <a:pt x="2337" y="2771"/>
                    <a:pt x="2363" y="2738"/>
                  </a:cubicBezTo>
                  <a:cubicBezTo>
                    <a:pt x="2417" y="2670"/>
                    <a:pt x="2464" y="2600"/>
                    <a:pt x="2511" y="2535"/>
                  </a:cubicBezTo>
                  <a:cubicBezTo>
                    <a:pt x="2534" y="2501"/>
                    <a:pt x="2555" y="2467"/>
                    <a:pt x="2577" y="2434"/>
                  </a:cubicBezTo>
                  <a:cubicBezTo>
                    <a:pt x="2598" y="2400"/>
                    <a:pt x="2620" y="2368"/>
                    <a:pt x="2638" y="2335"/>
                  </a:cubicBezTo>
                  <a:cubicBezTo>
                    <a:pt x="2676" y="2268"/>
                    <a:pt x="2713" y="2204"/>
                    <a:pt x="2744" y="2139"/>
                  </a:cubicBezTo>
                  <a:cubicBezTo>
                    <a:pt x="2858" y="1907"/>
                    <a:pt x="2944" y="1693"/>
                    <a:pt x="3014" y="1503"/>
                  </a:cubicBezTo>
                  <a:cubicBezTo>
                    <a:pt x="3046" y="1408"/>
                    <a:pt x="3079" y="1317"/>
                    <a:pt x="3103" y="1234"/>
                  </a:cubicBezTo>
                  <a:cubicBezTo>
                    <a:pt x="3130" y="1149"/>
                    <a:pt x="3151" y="1069"/>
                    <a:pt x="3169" y="995"/>
                  </a:cubicBezTo>
                  <a:cubicBezTo>
                    <a:pt x="3243" y="700"/>
                    <a:pt x="3267" y="488"/>
                    <a:pt x="3269" y="342"/>
                  </a:cubicBezTo>
                  <a:cubicBezTo>
                    <a:pt x="3270" y="195"/>
                    <a:pt x="3245" y="112"/>
                    <a:pt x="3202" y="65"/>
                  </a:cubicBezTo>
                  <a:cubicBezTo>
                    <a:pt x="3153" y="20"/>
                    <a:pt x="3088" y="8"/>
                    <a:pt x="3002" y="0"/>
                  </a:cubicBezTo>
                  <a:cubicBezTo>
                    <a:pt x="3001" y="0"/>
                    <a:pt x="2999" y="0"/>
                    <a:pt x="29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3"/>
            <p:cNvSpPr/>
            <p:nvPr/>
          </p:nvSpPr>
          <p:spPr>
            <a:xfrm>
              <a:off x="3899150" y="2367475"/>
              <a:ext cx="59675" cy="18800"/>
            </a:xfrm>
            <a:custGeom>
              <a:avLst/>
              <a:gdLst/>
              <a:ahLst/>
              <a:cxnLst/>
              <a:rect l="l" t="t" r="r" b="b"/>
              <a:pathLst>
                <a:path w="2387" h="752" extrusionOk="0">
                  <a:moveTo>
                    <a:pt x="2330" y="0"/>
                  </a:moveTo>
                  <a:cubicBezTo>
                    <a:pt x="2253" y="0"/>
                    <a:pt x="1874" y="203"/>
                    <a:pt x="1735" y="214"/>
                  </a:cubicBezTo>
                  <a:cubicBezTo>
                    <a:pt x="1697" y="217"/>
                    <a:pt x="1659" y="219"/>
                    <a:pt x="1622" y="219"/>
                  </a:cubicBezTo>
                  <a:cubicBezTo>
                    <a:pt x="1324" y="219"/>
                    <a:pt x="1072" y="125"/>
                    <a:pt x="874" y="125"/>
                  </a:cubicBezTo>
                  <a:cubicBezTo>
                    <a:pt x="870" y="125"/>
                    <a:pt x="866" y="125"/>
                    <a:pt x="862" y="125"/>
                  </a:cubicBezTo>
                  <a:cubicBezTo>
                    <a:pt x="49" y="141"/>
                    <a:pt x="0" y="136"/>
                    <a:pt x="28" y="481"/>
                  </a:cubicBezTo>
                  <a:cubicBezTo>
                    <a:pt x="43" y="657"/>
                    <a:pt x="315" y="751"/>
                    <a:pt x="664" y="751"/>
                  </a:cubicBezTo>
                  <a:cubicBezTo>
                    <a:pt x="722" y="751"/>
                    <a:pt x="781" y="749"/>
                    <a:pt x="842" y="744"/>
                  </a:cubicBezTo>
                  <a:cubicBezTo>
                    <a:pt x="1094" y="723"/>
                    <a:pt x="1365" y="577"/>
                    <a:pt x="1614" y="520"/>
                  </a:cubicBezTo>
                  <a:cubicBezTo>
                    <a:pt x="2040" y="426"/>
                    <a:pt x="2386" y="348"/>
                    <a:pt x="2381" y="286"/>
                  </a:cubicBezTo>
                  <a:cubicBezTo>
                    <a:pt x="2371" y="167"/>
                    <a:pt x="2344" y="151"/>
                    <a:pt x="2310" y="151"/>
                  </a:cubicBezTo>
                  <a:cubicBezTo>
                    <a:pt x="2297" y="151"/>
                    <a:pt x="2284" y="153"/>
                    <a:pt x="2270" y="153"/>
                  </a:cubicBezTo>
                  <a:cubicBezTo>
                    <a:pt x="2317" y="125"/>
                    <a:pt x="2349" y="79"/>
                    <a:pt x="2343" y="8"/>
                  </a:cubicBezTo>
                  <a:cubicBezTo>
                    <a:pt x="2343" y="2"/>
                    <a:pt x="2338" y="0"/>
                    <a:pt x="23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3"/>
            <p:cNvSpPr/>
            <p:nvPr/>
          </p:nvSpPr>
          <p:spPr>
            <a:xfrm>
              <a:off x="3890100" y="2387675"/>
              <a:ext cx="61650" cy="20950"/>
            </a:xfrm>
            <a:custGeom>
              <a:avLst/>
              <a:gdLst/>
              <a:ahLst/>
              <a:cxnLst/>
              <a:rect l="l" t="t" r="r" b="b"/>
              <a:pathLst>
                <a:path w="2466" h="838" extrusionOk="0">
                  <a:moveTo>
                    <a:pt x="2393" y="0"/>
                  </a:moveTo>
                  <a:cubicBezTo>
                    <a:pt x="2319" y="0"/>
                    <a:pt x="1932" y="227"/>
                    <a:pt x="1789" y="245"/>
                  </a:cubicBezTo>
                  <a:cubicBezTo>
                    <a:pt x="1724" y="253"/>
                    <a:pt x="1662" y="257"/>
                    <a:pt x="1601" y="257"/>
                  </a:cubicBezTo>
                  <a:cubicBezTo>
                    <a:pt x="1343" y="257"/>
                    <a:pt x="1118" y="197"/>
                    <a:pt x="936" y="197"/>
                  </a:cubicBezTo>
                  <a:cubicBezTo>
                    <a:pt x="920" y="197"/>
                    <a:pt x="903" y="198"/>
                    <a:pt x="887" y="199"/>
                  </a:cubicBezTo>
                  <a:cubicBezTo>
                    <a:pt x="51" y="256"/>
                    <a:pt x="0" y="254"/>
                    <a:pt x="46" y="596"/>
                  </a:cubicBezTo>
                  <a:cubicBezTo>
                    <a:pt x="67" y="757"/>
                    <a:pt x="306" y="838"/>
                    <a:pt x="623" y="838"/>
                  </a:cubicBezTo>
                  <a:cubicBezTo>
                    <a:pt x="709" y="838"/>
                    <a:pt x="801" y="832"/>
                    <a:pt x="895" y="820"/>
                  </a:cubicBezTo>
                  <a:cubicBezTo>
                    <a:pt x="1154" y="786"/>
                    <a:pt x="1426" y="627"/>
                    <a:pt x="1680" y="558"/>
                  </a:cubicBezTo>
                  <a:cubicBezTo>
                    <a:pt x="2115" y="441"/>
                    <a:pt x="2466" y="347"/>
                    <a:pt x="2458" y="285"/>
                  </a:cubicBezTo>
                  <a:cubicBezTo>
                    <a:pt x="2442" y="171"/>
                    <a:pt x="2415" y="154"/>
                    <a:pt x="2382" y="154"/>
                  </a:cubicBezTo>
                  <a:cubicBezTo>
                    <a:pt x="2368" y="154"/>
                    <a:pt x="2353" y="157"/>
                    <a:pt x="2337" y="157"/>
                  </a:cubicBezTo>
                  <a:cubicBezTo>
                    <a:pt x="2383" y="128"/>
                    <a:pt x="2415" y="80"/>
                    <a:pt x="2406" y="8"/>
                  </a:cubicBezTo>
                  <a:cubicBezTo>
                    <a:pt x="2405" y="3"/>
                    <a:pt x="2401" y="0"/>
                    <a:pt x="23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3"/>
            <p:cNvSpPr/>
            <p:nvPr/>
          </p:nvSpPr>
          <p:spPr>
            <a:xfrm>
              <a:off x="3968125" y="2357975"/>
              <a:ext cx="86000" cy="52050"/>
            </a:xfrm>
            <a:custGeom>
              <a:avLst/>
              <a:gdLst/>
              <a:ahLst/>
              <a:cxnLst/>
              <a:rect l="l" t="t" r="r" b="b"/>
              <a:pathLst>
                <a:path w="3440" h="2082" extrusionOk="0">
                  <a:moveTo>
                    <a:pt x="1906" y="522"/>
                  </a:moveTo>
                  <a:cubicBezTo>
                    <a:pt x="1906" y="522"/>
                    <a:pt x="1906" y="522"/>
                    <a:pt x="1906" y="522"/>
                  </a:cubicBezTo>
                  <a:lnTo>
                    <a:pt x="1906" y="523"/>
                  </a:lnTo>
                  <a:lnTo>
                    <a:pt x="1907" y="525"/>
                  </a:lnTo>
                  <a:lnTo>
                    <a:pt x="1909" y="528"/>
                  </a:lnTo>
                  <a:lnTo>
                    <a:pt x="1907" y="523"/>
                  </a:lnTo>
                  <a:cubicBezTo>
                    <a:pt x="1906" y="522"/>
                    <a:pt x="1906" y="522"/>
                    <a:pt x="1906" y="522"/>
                  </a:cubicBezTo>
                  <a:close/>
                  <a:moveTo>
                    <a:pt x="2949" y="0"/>
                  </a:moveTo>
                  <a:cubicBezTo>
                    <a:pt x="2938" y="0"/>
                    <a:pt x="2926" y="0"/>
                    <a:pt x="2916" y="1"/>
                  </a:cubicBezTo>
                  <a:cubicBezTo>
                    <a:pt x="2905" y="2"/>
                    <a:pt x="2894" y="4"/>
                    <a:pt x="2882" y="4"/>
                  </a:cubicBezTo>
                  <a:cubicBezTo>
                    <a:pt x="2861" y="8"/>
                    <a:pt x="2839" y="11"/>
                    <a:pt x="2819" y="17"/>
                  </a:cubicBezTo>
                  <a:cubicBezTo>
                    <a:pt x="2799" y="23"/>
                    <a:pt x="2777" y="29"/>
                    <a:pt x="2760" y="37"/>
                  </a:cubicBezTo>
                  <a:cubicBezTo>
                    <a:pt x="2751" y="40"/>
                    <a:pt x="2743" y="43"/>
                    <a:pt x="2734" y="47"/>
                  </a:cubicBezTo>
                  <a:cubicBezTo>
                    <a:pt x="2727" y="51"/>
                    <a:pt x="2718" y="55"/>
                    <a:pt x="2710" y="58"/>
                  </a:cubicBezTo>
                  <a:cubicBezTo>
                    <a:pt x="2648" y="87"/>
                    <a:pt x="2598" y="123"/>
                    <a:pt x="2554" y="155"/>
                  </a:cubicBezTo>
                  <a:cubicBezTo>
                    <a:pt x="2508" y="188"/>
                    <a:pt x="2473" y="220"/>
                    <a:pt x="2441" y="249"/>
                  </a:cubicBezTo>
                  <a:cubicBezTo>
                    <a:pt x="2370" y="316"/>
                    <a:pt x="2303" y="384"/>
                    <a:pt x="2242" y="453"/>
                  </a:cubicBezTo>
                  <a:cubicBezTo>
                    <a:pt x="2212" y="489"/>
                    <a:pt x="2181" y="523"/>
                    <a:pt x="2154" y="559"/>
                  </a:cubicBezTo>
                  <a:cubicBezTo>
                    <a:pt x="2148" y="566"/>
                    <a:pt x="2141" y="576"/>
                    <a:pt x="2135" y="585"/>
                  </a:cubicBezTo>
                  <a:lnTo>
                    <a:pt x="2124" y="597"/>
                  </a:lnTo>
                  <a:lnTo>
                    <a:pt x="2119" y="606"/>
                  </a:lnTo>
                  <a:cubicBezTo>
                    <a:pt x="2111" y="615"/>
                    <a:pt x="2103" y="624"/>
                    <a:pt x="2097" y="634"/>
                  </a:cubicBezTo>
                  <a:cubicBezTo>
                    <a:pt x="2040" y="708"/>
                    <a:pt x="2000" y="775"/>
                    <a:pt x="1971" y="823"/>
                  </a:cubicBezTo>
                  <a:cubicBezTo>
                    <a:pt x="1947" y="871"/>
                    <a:pt x="1928" y="912"/>
                    <a:pt x="1917" y="944"/>
                  </a:cubicBezTo>
                  <a:lnTo>
                    <a:pt x="1912" y="956"/>
                  </a:lnTo>
                  <a:lnTo>
                    <a:pt x="1911" y="962"/>
                  </a:lnTo>
                  <a:lnTo>
                    <a:pt x="1910" y="964"/>
                  </a:lnTo>
                  <a:lnTo>
                    <a:pt x="1910" y="966"/>
                  </a:lnTo>
                  <a:lnTo>
                    <a:pt x="1909" y="963"/>
                  </a:lnTo>
                  <a:cubicBezTo>
                    <a:pt x="1904" y="947"/>
                    <a:pt x="1898" y="929"/>
                    <a:pt x="1895" y="913"/>
                  </a:cubicBezTo>
                  <a:cubicBezTo>
                    <a:pt x="1889" y="880"/>
                    <a:pt x="1885" y="846"/>
                    <a:pt x="1885" y="815"/>
                  </a:cubicBezTo>
                  <a:cubicBezTo>
                    <a:pt x="1885" y="753"/>
                    <a:pt x="1894" y="698"/>
                    <a:pt x="1900" y="652"/>
                  </a:cubicBezTo>
                  <a:cubicBezTo>
                    <a:pt x="1907" y="607"/>
                    <a:pt x="1910" y="568"/>
                    <a:pt x="1907" y="538"/>
                  </a:cubicBezTo>
                  <a:cubicBezTo>
                    <a:pt x="1907" y="534"/>
                    <a:pt x="1907" y="532"/>
                    <a:pt x="1906" y="528"/>
                  </a:cubicBezTo>
                  <a:lnTo>
                    <a:pt x="1906" y="523"/>
                  </a:lnTo>
                  <a:lnTo>
                    <a:pt x="1902" y="513"/>
                  </a:lnTo>
                  <a:cubicBezTo>
                    <a:pt x="1890" y="479"/>
                    <a:pt x="1874" y="446"/>
                    <a:pt x="1856" y="414"/>
                  </a:cubicBezTo>
                  <a:cubicBezTo>
                    <a:pt x="1847" y="398"/>
                    <a:pt x="1837" y="380"/>
                    <a:pt x="1826" y="364"/>
                  </a:cubicBezTo>
                  <a:lnTo>
                    <a:pt x="1809" y="340"/>
                  </a:lnTo>
                  <a:cubicBezTo>
                    <a:pt x="1803" y="332"/>
                    <a:pt x="1797" y="322"/>
                    <a:pt x="1791" y="314"/>
                  </a:cubicBezTo>
                  <a:lnTo>
                    <a:pt x="1746" y="265"/>
                  </a:lnTo>
                  <a:cubicBezTo>
                    <a:pt x="1730" y="251"/>
                    <a:pt x="1714" y="236"/>
                    <a:pt x="1696" y="222"/>
                  </a:cubicBezTo>
                  <a:cubicBezTo>
                    <a:pt x="1628" y="169"/>
                    <a:pt x="1546" y="133"/>
                    <a:pt x="1461" y="115"/>
                  </a:cubicBezTo>
                  <a:cubicBezTo>
                    <a:pt x="1426" y="108"/>
                    <a:pt x="1390" y="104"/>
                    <a:pt x="1353" y="104"/>
                  </a:cubicBezTo>
                  <a:cubicBezTo>
                    <a:pt x="1304" y="104"/>
                    <a:pt x="1254" y="111"/>
                    <a:pt x="1207" y="123"/>
                  </a:cubicBezTo>
                  <a:cubicBezTo>
                    <a:pt x="1196" y="125"/>
                    <a:pt x="1185" y="128"/>
                    <a:pt x="1175" y="130"/>
                  </a:cubicBezTo>
                  <a:lnTo>
                    <a:pt x="1148" y="140"/>
                  </a:lnTo>
                  <a:cubicBezTo>
                    <a:pt x="1139" y="142"/>
                    <a:pt x="1130" y="146"/>
                    <a:pt x="1122" y="149"/>
                  </a:cubicBezTo>
                  <a:lnTo>
                    <a:pt x="1096" y="160"/>
                  </a:lnTo>
                  <a:lnTo>
                    <a:pt x="1071" y="171"/>
                  </a:lnTo>
                  <a:lnTo>
                    <a:pt x="1048" y="183"/>
                  </a:lnTo>
                  <a:lnTo>
                    <a:pt x="1025" y="195"/>
                  </a:lnTo>
                  <a:cubicBezTo>
                    <a:pt x="1017" y="199"/>
                    <a:pt x="1010" y="203"/>
                    <a:pt x="1003" y="206"/>
                  </a:cubicBezTo>
                  <a:cubicBezTo>
                    <a:pt x="948" y="241"/>
                    <a:pt x="899" y="276"/>
                    <a:pt x="854" y="314"/>
                  </a:cubicBezTo>
                  <a:cubicBezTo>
                    <a:pt x="811" y="351"/>
                    <a:pt x="773" y="389"/>
                    <a:pt x="738" y="429"/>
                  </a:cubicBezTo>
                  <a:lnTo>
                    <a:pt x="724" y="443"/>
                  </a:lnTo>
                  <a:lnTo>
                    <a:pt x="712" y="457"/>
                  </a:lnTo>
                  <a:cubicBezTo>
                    <a:pt x="704" y="466"/>
                    <a:pt x="697" y="474"/>
                    <a:pt x="690" y="484"/>
                  </a:cubicBezTo>
                  <a:cubicBezTo>
                    <a:pt x="676" y="499"/>
                    <a:pt x="664" y="515"/>
                    <a:pt x="650" y="529"/>
                  </a:cubicBezTo>
                  <a:cubicBezTo>
                    <a:pt x="626" y="88"/>
                    <a:pt x="542" y="40"/>
                    <a:pt x="371" y="37"/>
                  </a:cubicBezTo>
                  <a:cubicBezTo>
                    <a:pt x="370" y="37"/>
                    <a:pt x="370" y="37"/>
                    <a:pt x="369" y="37"/>
                  </a:cubicBezTo>
                  <a:cubicBezTo>
                    <a:pt x="222" y="37"/>
                    <a:pt x="97" y="787"/>
                    <a:pt x="24" y="1861"/>
                  </a:cubicBezTo>
                  <a:cubicBezTo>
                    <a:pt x="15" y="1904"/>
                    <a:pt x="8" y="1946"/>
                    <a:pt x="0" y="1987"/>
                  </a:cubicBezTo>
                  <a:lnTo>
                    <a:pt x="15" y="1989"/>
                  </a:lnTo>
                  <a:cubicBezTo>
                    <a:pt x="14" y="2000"/>
                    <a:pt x="14" y="2013"/>
                    <a:pt x="13" y="2026"/>
                  </a:cubicBezTo>
                  <a:lnTo>
                    <a:pt x="611" y="2078"/>
                  </a:lnTo>
                  <a:cubicBezTo>
                    <a:pt x="615" y="2065"/>
                    <a:pt x="617" y="2053"/>
                    <a:pt x="618" y="2041"/>
                  </a:cubicBezTo>
                  <a:lnTo>
                    <a:pt x="629" y="2042"/>
                  </a:lnTo>
                  <a:cubicBezTo>
                    <a:pt x="631" y="2021"/>
                    <a:pt x="631" y="1999"/>
                    <a:pt x="632" y="1979"/>
                  </a:cubicBezTo>
                  <a:cubicBezTo>
                    <a:pt x="697" y="1693"/>
                    <a:pt x="813" y="1398"/>
                    <a:pt x="986" y="1123"/>
                  </a:cubicBezTo>
                  <a:cubicBezTo>
                    <a:pt x="1039" y="1039"/>
                    <a:pt x="1095" y="958"/>
                    <a:pt x="1155" y="880"/>
                  </a:cubicBezTo>
                  <a:cubicBezTo>
                    <a:pt x="1187" y="838"/>
                    <a:pt x="1213" y="806"/>
                    <a:pt x="1240" y="776"/>
                  </a:cubicBezTo>
                  <a:cubicBezTo>
                    <a:pt x="1267" y="747"/>
                    <a:pt x="1294" y="722"/>
                    <a:pt x="1316" y="706"/>
                  </a:cubicBezTo>
                  <a:cubicBezTo>
                    <a:pt x="1319" y="704"/>
                    <a:pt x="1321" y="703"/>
                    <a:pt x="1325" y="701"/>
                  </a:cubicBezTo>
                  <a:cubicBezTo>
                    <a:pt x="1327" y="699"/>
                    <a:pt x="1330" y="697"/>
                    <a:pt x="1332" y="695"/>
                  </a:cubicBezTo>
                  <a:lnTo>
                    <a:pt x="1340" y="692"/>
                  </a:lnTo>
                  <a:cubicBezTo>
                    <a:pt x="1342" y="690"/>
                    <a:pt x="1343" y="688"/>
                    <a:pt x="1346" y="688"/>
                  </a:cubicBezTo>
                  <a:cubicBezTo>
                    <a:pt x="1350" y="687"/>
                    <a:pt x="1353" y="683"/>
                    <a:pt x="1354" y="683"/>
                  </a:cubicBezTo>
                  <a:cubicBezTo>
                    <a:pt x="1354" y="683"/>
                    <a:pt x="1354" y="683"/>
                    <a:pt x="1354" y="683"/>
                  </a:cubicBezTo>
                  <a:lnTo>
                    <a:pt x="1356" y="682"/>
                  </a:lnTo>
                  <a:lnTo>
                    <a:pt x="1357" y="681"/>
                  </a:lnTo>
                  <a:cubicBezTo>
                    <a:pt x="1361" y="677"/>
                    <a:pt x="1367" y="676"/>
                    <a:pt x="1373" y="674"/>
                  </a:cubicBezTo>
                  <a:cubicBezTo>
                    <a:pt x="1374" y="673"/>
                    <a:pt x="1376" y="673"/>
                    <a:pt x="1377" y="673"/>
                  </a:cubicBezTo>
                  <a:cubicBezTo>
                    <a:pt x="1379" y="673"/>
                    <a:pt x="1381" y="674"/>
                    <a:pt x="1384" y="674"/>
                  </a:cubicBezTo>
                  <a:cubicBezTo>
                    <a:pt x="1386" y="674"/>
                    <a:pt x="1386" y="676"/>
                    <a:pt x="1389" y="676"/>
                  </a:cubicBezTo>
                  <a:lnTo>
                    <a:pt x="1390" y="676"/>
                  </a:lnTo>
                  <a:lnTo>
                    <a:pt x="1391" y="677"/>
                  </a:lnTo>
                  <a:lnTo>
                    <a:pt x="1397" y="681"/>
                  </a:lnTo>
                  <a:lnTo>
                    <a:pt x="1402" y="687"/>
                  </a:lnTo>
                  <a:cubicBezTo>
                    <a:pt x="1404" y="689"/>
                    <a:pt x="1406" y="690"/>
                    <a:pt x="1407" y="693"/>
                  </a:cubicBezTo>
                  <a:lnTo>
                    <a:pt x="1420" y="709"/>
                  </a:lnTo>
                  <a:cubicBezTo>
                    <a:pt x="1422" y="711"/>
                    <a:pt x="1423" y="716"/>
                    <a:pt x="1426" y="719"/>
                  </a:cubicBezTo>
                  <a:lnTo>
                    <a:pt x="1428" y="724"/>
                  </a:lnTo>
                  <a:lnTo>
                    <a:pt x="1429" y="726"/>
                  </a:lnTo>
                  <a:lnTo>
                    <a:pt x="1431" y="727"/>
                  </a:lnTo>
                  <a:lnTo>
                    <a:pt x="1431" y="730"/>
                  </a:lnTo>
                  <a:lnTo>
                    <a:pt x="1433" y="735"/>
                  </a:lnTo>
                  <a:lnTo>
                    <a:pt x="1436" y="740"/>
                  </a:lnTo>
                  <a:lnTo>
                    <a:pt x="1437" y="742"/>
                  </a:lnTo>
                  <a:lnTo>
                    <a:pt x="1439" y="748"/>
                  </a:lnTo>
                  <a:lnTo>
                    <a:pt x="1442" y="757"/>
                  </a:lnTo>
                  <a:lnTo>
                    <a:pt x="1447" y="778"/>
                  </a:lnTo>
                  <a:lnTo>
                    <a:pt x="1458" y="817"/>
                  </a:lnTo>
                  <a:lnTo>
                    <a:pt x="1466" y="905"/>
                  </a:lnTo>
                  <a:lnTo>
                    <a:pt x="1470" y="1003"/>
                  </a:lnTo>
                  <a:lnTo>
                    <a:pt x="1472" y="1103"/>
                  </a:lnTo>
                  <a:lnTo>
                    <a:pt x="1479" y="1199"/>
                  </a:lnTo>
                  <a:lnTo>
                    <a:pt x="1490" y="1283"/>
                  </a:lnTo>
                  <a:lnTo>
                    <a:pt x="1503" y="1350"/>
                  </a:lnTo>
                  <a:cubicBezTo>
                    <a:pt x="1508" y="1370"/>
                    <a:pt x="1514" y="1388"/>
                    <a:pt x="1518" y="1407"/>
                  </a:cubicBezTo>
                  <a:cubicBezTo>
                    <a:pt x="1523" y="1423"/>
                    <a:pt x="1529" y="1440"/>
                    <a:pt x="1534" y="1455"/>
                  </a:cubicBezTo>
                  <a:cubicBezTo>
                    <a:pt x="1555" y="1512"/>
                    <a:pt x="1574" y="1551"/>
                    <a:pt x="1593" y="1589"/>
                  </a:cubicBezTo>
                  <a:lnTo>
                    <a:pt x="1652" y="1707"/>
                  </a:lnTo>
                  <a:cubicBezTo>
                    <a:pt x="1674" y="1750"/>
                    <a:pt x="1700" y="1796"/>
                    <a:pt x="1734" y="1852"/>
                  </a:cubicBezTo>
                  <a:lnTo>
                    <a:pt x="1748" y="1874"/>
                  </a:lnTo>
                  <a:lnTo>
                    <a:pt x="1762" y="1896"/>
                  </a:lnTo>
                  <a:lnTo>
                    <a:pt x="1769" y="1907"/>
                  </a:lnTo>
                  <a:lnTo>
                    <a:pt x="1773" y="1912"/>
                  </a:lnTo>
                  <a:lnTo>
                    <a:pt x="1775" y="1914"/>
                  </a:lnTo>
                  <a:lnTo>
                    <a:pt x="1775" y="1913"/>
                  </a:lnTo>
                  <a:lnTo>
                    <a:pt x="1778" y="1907"/>
                  </a:lnTo>
                  <a:lnTo>
                    <a:pt x="1787" y="1893"/>
                  </a:lnTo>
                  <a:lnTo>
                    <a:pt x="1791" y="1886"/>
                  </a:lnTo>
                  <a:lnTo>
                    <a:pt x="1796" y="1881"/>
                  </a:lnTo>
                  <a:cubicBezTo>
                    <a:pt x="1799" y="1877"/>
                    <a:pt x="1804" y="1875"/>
                    <a:pt x="1807" y="1870"/>
                  </a:cubicBezTo>
                  <a:lnTo>
                    <a:pt x="1812" y="1865"/>
                  </a:lnTo>
                  <a:cubicBezTo>
                    <a:pt x="1813" y="1863"/>
                    <a:pt x="1818" y="1863"/>
                    <a:pt x="1819" y="1861"/>
                  </a:cubicBezTo>
                  <a:cubicBezTo>
                    <a:pt x="1824" y="1859"/>
                    <a:pt x="1828" y="1857"/>
                    <a:pt x="1834" y="1854"/>
                  </a:cubicBezTo>
                  <a:lnTo>
                    <a:pt x="1841" y="1850"/>
                  </a:lnTo>
                  <a:cubicBezTo>
                    <a:pt x="1842" y="1850"/>
                    <a:pt x="1845" y="1849"/>
                    <a:pt x="1846" y="1849"/>
                  </a:cubicBezTo>
                  <a:lnTo>
                    <a:pt x="1880" y="1849"/>
                  </a:lnTo>
                  <a:cubicBezTo>
                    <a:pt x="1882" y="1849"/>
                    <a:pt x="1884" y="1849"/>
                    <a:pt x="1886" y="1849"/>
                  </a:cubicBezTo>
                  <a:cubicBezTo>
                    <a:pt x="1888" y="1849"/>
                    <a:pt x="1890" y="1849"/>
                    <a:pt x="1893" y="1850"/>
                  </a:cubicBezTo>
                  <a:cubicBezTo>
                    <a:pt x="1911" y="1859"/>
                    <a:pt x="1931" y="1865"/>
                    <a:pt x="1949" y="1871"/>
                  </a:cubicBezTo>
                  <a:cubicBezTo>
                    <a:pt x="1964" y="1817"/>
                    <a:pt x="1979" y="1762"/>
                    <a:pt x="1992" y="1707"/>
                  </a:cubicBezTo>
                  <a:cubicBezTo>
                    <a:pt x="2006" y="1653"/>
                    <a:pt x="2020" y="1596"/>
                    <a:pt x="2033" y="1553"/>
                  </a:cubicBezTo>
                  <a:cubicBezTo>
                    <a:pt x="2044" y="1508"/>
                    <a:pt x="2057" y="1462"/>
                    <a:pt x="2070" y="1418"/>
                  </a:cubicBezTo>
                  <a:lnTo>
                    <a:pt x="2079" y="1385"/>
                  </a:lnTo>
                  <a:lnTo>
                    <a:pt x="2083" y="1369"/>
                  </a:lnTo>
                  <a:lnTo>
                    <a:pt x="2086" y="1360"/>
                  </a:lnTo>
                  <a:lnTo>
                    <a:pt x="2088" y="1354"/>
                  </a:lnTo>
                  <a:cubicBezTo>
                    <a:pt x="2094" y="1336"/>
                    <a:pt x="2100" y="1318"/>
                    <a:pt x="2106" y="1301"/>
                  </a:cubicBezTo>
                  <a:cubicBezTo>
                    <a:pt x="2116" y="1267"/>
                    <a:pt x="2129" y="1231"/>
                    <a:pt x="2140" y="1198"/>
                  </a:cubicBezTo>
                  <a:lnTo>
                    <a:pt x="2148" y="1172"/>
                  </a:lnTo>
                  <a:lnTo>
                    <a:pt x="2157" y="1152"/>
                  </a:lnTo>
                  <a:cubicBezTo>
                    <a:pt x="2163" y="1139"/>
                    <a:pt x="2169" y="1125"/>
                    <a:pt x="2174" y="1112"/>
                  </a:cubicBezTo>
                  <a:cubicBezTo>
                    <a:pt x="2186" y="1086"/>
                    <a:pt x="2197" y="1059"/>
                    <a:pt x="2210" y="1034"/>
                  </a:cubicBezTo>
                  <a:cubicBezTo>
                    <a:pt x="2212" y="1027"/>
                    <a:pt x="2215" y="1022"/>
                    <a:pt x="2218" y="1016"/>
                  </a:cubicBezTo>
                  <a:lnTo>
                    <a:pt x="2228" y="999"/>
                  </a:lnTo>
                  <a:lnTo>
                    <a:pt x="2247" y="966"/>
                  </a:lnTo>
                  <a:cubicBezTo>
                    <a:pt x="2258" y="947"/>
                    <a:pt x="2267" y="928"/>
                    <a:pt x="2278" y="909"/>
                  </a:cubicBezTo>
                  <a:cubicBezTo>
                    <a:pt x="2288" y="891"/>
                    <a:pt x="2299" y="875"/>
                    <a:pt x="2312" y="856"/>
                  </a:cubicBezTo>
                  <a:cubicBezTo>
                    <a:pt x="2333" y="824"/>
                    <a:pt x="2358" y="783"/>
                    <a:pt x="2371" y="768"/>
                  </a:cubicBezTo>
                  <a:lnTo>
                    <a:pt x="2394" y="736"/>
                  </a:lnTo>
                  <a:cubicBezTo>
                    <a:pt x="2401" y="725"/>
                    <a:pt x="2409" y="714"/>
                    <a:pt x="2416" y="705"/>
                  </a:cubicBezTo>
                  <a:cubicBezTo>
                    <a:pt x="2431" y="684"/>
                    <a:pt x="2446" y="665"/>
                    <a:pt x="2462" y="646"/>
                  </a:cubicBezTo>
                  <a:cubicBezTo>
                    <a:pt x="2478" y="627"/>
                    <a:pt x="2492" y="608"/>
                    <a:pt x="2508" y="590"/>
                  </a:cubicBezTo>
                  <a:cubicBezTo>
                    <a:pt x="2525" y="571"/>
                    <a:pt x="2541" y="553"/>
                    <a:pt x="2557" y="534"/>
                  </a:cubicBezTo>
                  <a:cubicBezTo>
                    <a:pt x="2573" y="516"/>
                    <a:pt x="2591" y="500"/>
                    <a:pt x="2607" y="482"/>
                  </a:cubicBezTo>
                  <a:cubicBezTo>
                    <a:pt x="2624" y="464"/>
                    <a:pt x="2640" y="448"/>
                    <a:pt x="2656" y="434"/>
                  </a:cubicBezTo>
                  <a:cubicBezTo>
                    <a:pt x="2688" y="404"/>
                    <a:pt x="2722" y="377"/>
                    <a:pt x="2756" y="355"/>
                  </a:cubicBezTo>
                  <a:cubicBezTo>
                    <a:pt x="2774" y="344"/>
                    <a:pt x="2791" y="333"/>
                    <a:pt x="2808" y="325"/>
                  </a:cubicBezTo>
                  <a:cubicBezTo>
                    <a:pt x="2825" y="317"/>
                    <a:pt x="2845" y="308"/>
                    <a:pt x="2857" y="303"/>
                  </a:cubicBezTo>
                  <a:cubicBezTo>
                    <a:pt x="2882" y="295"/>
                    <a:pt x="2909" y="290"/>
                    <a:pt x="2936" y="290"/>
                  </a:cubicBezTo>
                  <a:cubicBezTo>
                    <a:pt x="2939" y="290"/>
                    <a:pt x="2941" y="290"/>
                    <a:pt x="2944" y="290"/>
                  </a:cubicBezTo>
                  <a:cubicBezTo>
                    <a:pt x="2951" y="291"/>
                    <a:pt x="2959" y="291"/>
                    <a:pt x="2965" y="292"/>
                  </a:cubicBezTo>
                  <a:cubicBezTo>
                    <a:pt x="2973" y="294"/>
                    <a:pt x="2980" y="296"/>
                    <a:pt x="2987" y="298"/>
                  </a:cubicBezTo>
                  <a:cubicBezTo>
                    <a:pt x="3002" y="302"/>
                    <a:pt x="3013" y="308"/>
                    <a:pt x="3027" y="317"/>
                  </a:cubicBezTo>
                  <a:cubicBezTo>
                    <a:pt x="3053" y="333"/>
                    <a:pt x="3071" y="356"/>
                    <a:pt x="3086" y="381"/>
                  </a:cubicBezTo>
                  <a:cubicBezTo>
                    <a:pt x="3094" y="393"/>
                    <a:pt x="3099" y="407"/>
                    <a:pt x="3105" y="421"/>
                  </a:cubicBezTo>
                  <a:lnTo>
                    <a:pt x="3109" y="432"/>
                  </a:lnTo>
                  <a:lnTo>
                    <a:pt x="3113" y="445"/>
                  </a:lnTo>
                  <a:cubicBezTo>
                    <a:pt x="3115" y="452"/>
                    <a:pt x="3118" y="462"/>
                    <a:pt x="3120" y="472"/>
                  </a:cubicBezTo>
                  <a:cubicBezTo>
                    <a:pt x="3136" y="544"/>
                    <a:pt x="3139" y="623"/>
                    <a:pt x="3135" y="701"/>
                  </a:cubicBezTo>
                  <a:cubicBezTo>
                    <a:pt x="3134" y="740"/>
                    <a:pt x="3129" y="779"/>
                    <a:pt x="3125" y="819"/>
                  </a:cubicBezTo>
                  <a:cubicBezTo>
                    <a:pt x="3121" y="860"/>
                    <a:pt x="3118" y="898"/>
                    <a:pt x="3114" y="937"/>
                  </a:cubicBezTo>
                  <a:cubicBezTo>
                    <a:pt x="3108" y="1014"/>
                    <a:pt x="3101" y="1089"/>
                    <a:pt x="3094" y="1159"/>
                  </a:cubicBezTo>
                  <a:cubicBezTo>
                    <a:pt x="3045" y="1724"/>
                    <a:pt x="3023" y="2074"/>
                    <a:pt x="3055" y="2080"/>
                  </a:cubicBezTo>
                  <a:cubicBezTo>
                    <a:pt x="3064" y="2081"/>
                    <a:pt x="3072" y="2082"/>
                    <a:pt x="3079" y="2082"/>
                  </a:cubicBezTo>
                  <a:cubicBezTo>
                    <a:pt x="3216" y="2082"/>
                    <a:pt x="3218" y="1904"/>
                    <a:pt x="3250" y="1708"/>
                  </a:cubicBezTo>
                  <a:lnTo>
                    <a:pt x="3250" y="1708"/>
                  </a:lnTo>
                  <a:cubicBezTo>
                    <a:pt x="3248" y="1902"/>
                    <a:pt x="3271" y="2051"/>
                    <a:pt x="3341" y="2059"/>
                  </a:cubicBezTo>
                  <a:cubicBezTo>
                    <a:pt x="3341" y="2059"/>
                    <a:pt x="3341" y="2059"/>
                    <a:pt x="3341" y="2059"/>
                  </a:cubicBezTo>
                  <a:cubicBezTo>
                    <a:pt x="3368" y="2059"/>
                    <a:pt x="3394" y="1592"/>
                    <a:pt x="3424" y="1046"/>
                  </a:cubicBezTo>
                  <a:cubicBezTo>
                    <a:pt x="3427" y="978"/>
                    <a:pt x="3430" y="908"/>
                    <a:pt x="3434" y="838"/>
                  </a:cubicBezTo>
                  <a:cubicBezTo>
                    <a:pt x="3436" y="819"/>
                    <a:pt x="3436" y="800"/>
                    <a:pt x="3437" y="781"/>
                  </a:cubicBezTo>
                  <a:cubicBezTo>
                    <a:pt x="3438" y="762"/>
                    <a:pt x="3438" y="742"/>
                    <a:pt x="3438" y="722"/>
                  </a:cubicBezTo>
                  <a:cubicBezTo>
                    <a:pt x="3438" y="682"/>
                    <a:pt x="3438" y="641"/>
                    <a:pt x="3436" y="601"/>
                  </a:cubicBezTo>
                  <a:cubicBezTo>
                    <a:pt x="3440" y="552"/>
                    <a:pt x="3436" y="510"/>
                    <a:pt x="3427" y="467"/>
                  </a:cubicBezTo>
                  <a:cubicBezTo>
                    <a:pt x="3424" y="446"/>
                    <a:pt x="3419" y="424"/>
                    <a:pt x="3414" y="402"/>
                  </a:cubicBezTo>
                  <a:cubicBezTo>
                    <a:pt x="3411" y="391"/>
                    <a:pt x="3409" y="380"/>
                    <a:pt x="3404" y="368"/>
                  </a:cubicBezTo>
                  <a:lnTo>
                    <a:pt x="3399" y="351"/>
                  </a:lnTo>
                  <a:lnTo>
                    <a:pt x="3393" y="333"/>
                  </a:lnTo>
                  <a:cubicBezTo>
                    <a:pt x="3375" y="282"/>
                    <a:pt x="3351" y="235"/>
                    <a:pt x="3322" y="192"/>
                  </a:cubicBezTo>
                  <a:cubicBezTo>
                    <a:pt x="3292" y="151"/>
                    <a:pt x="3255" y="114"/>
                    <a:pt x="3215" y="85"/>
                  </a:cubicBezTo>
                  <a:cubicBezTo>
                    <a:pt x="3195" y="70"/>
                    <a:pt x="3175" y="58"/>
                    <a:pt x="3152" y="47"/>
                  </a:cubicBezTo>
                  <a:cubicBezTo>
                    <a:pt x="3141" y="42"/>
                    <a:pt x="3130" y="37"/>
                    <a:pt x="3119" y="32"/>
                  </a:cubicBezTo>
                  <a:cubicBezTo>
                    <a:pt x="3108" y="28"/>
                    <a:pt x="3097" y="24"/>
                    <a:pt x="3085" y="21"/>
                  </a:cubicBezTo>
                  <a:cubicBezTo>
                    <a:pt x="3062" y="15"/>
                    <a:pt x="3039" y="7"/>
                    <a:pt x="3017" y="5"/>
                  </a:cubicBezTo>
                  <a:cubicBezTo>
                    <a:pt x="3005" y="4"/>
                    <a:pt x="2993" y="2"/>
                    <a:pt x="2983" y="1"/>
                  </a:cubicBezTo>
                  <a:cubicBezTo>
                    <a:pt x="2973" y="1"/>
                    <a:pt x="2960" y="1"/>
                    <a:pt x="29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3"/>
            <p:cNvSpPr/>
            <p:nvPr/>
          </p:nvSpPr>
          <p:spPr>
            <a:xfrm>
              <a:off x="4058425" y="2367150"/>
              <a:ext cx="48350" cy="58450"/>
            </a:xfrm>
            <a:custGeom>
              <a:avLst/>
              <a:gdLst/>
              <a:ahLst/>
              <a:cxnLst/>
              <a:rect l="l" t="t" r="r" b="b"/>
              <a:pathLst>
                <a:path w="1934" h="2338" extrusionOk="0">
                  <a:moveTo>
                    <a:pt x="380" y="0"/>
                  </a:moveTo>
                  <a:cubicBezTo>
                    <a:pt x="320" y="0"/>
                    <a:pt x="257" y="39"/>
                    <a:pt x="168" y="101"/>
                  </a:cubicBezTo>
                  <a:cubicBezTo>
                    <a:pt x="1" y="221"/>
                    <a:pt x="126" y="612"/>
                    <a:pt x="403" y="998"/>
                  </a:cubicBezTo>
                  <a:cubicBezTo>
                    <a:pt x="430" y="1039"/>
                    <a:pt x="463" y="1077"/>
                    <a:pt x="497" y="1115"/>
                  </a:cubicBezTo>
                  <a:cubicBezTo>
                    <a:pt x="463" y="1213"/>
                    <a:pt x="426" y="1311"/>
                    <a:pt x="383" y="1399"/>
                  </a:cubicBezTo>
                  <a:cubicBezTo>
                    <a:pt x="177" y="1819"/>
                    <a:pt x="8" y="2159"/>
                    <a:pt x="61" y="2194"/>
                  </a:cubicBezTo>
                  <a:cubicBezTo>
                    <a:pt x="114" y="2229"/>
                    <a:pt x="148" y="2242"/>
                    <a:pt x="171" y="2242"/>
                  </a:cubicBezTo>
                  <a:cubicBezTo>
                    <a:pt x="206" y="2242"/>
                    <a:pt x="217" y="2211"/>
                    <a:pt x="238" y="2184"/>
                  </a:cubicBezTo>
                  <a:lnTo>
                    <a:pt x="238" y="2184"/>
                  </a:lnTo>
                  <a:cubicBezTo>
                    <a:pt x="231" y="2240"/>
                    <a:pt x="245" y="2297"/>
                    <a:pt x="304" y="2336"/>
                  </a:cubicBezTo>
                  <a:cubicBezTo>
                    <a:pt x="305" y="2337"/>
                    <a:pt x="306" y="2337"/>
                    <a:pt x="308" y="2337"/>
                  </a:cubicBezTo>
                  <a:cubicBezTo>
                    <a:pt x="356" y="2337"/>
                    <a:pt x="455" y="1827"/>
                    <a:pt x="544" y="1692"/>
                  </a:cubicBezTo>
                  <a:cubicBezTo>
                    <a:pt x="623" y="1574"/>
                    <a:pt x="711" y="1478"/>
                    <a:pt x="800" y="1392"/>
                  </a:cubicBezTo>
                  <a:cubicBezTo>
                    <a:pt x="883" y="1465"/>
                    <a:pt x="964" y="1536"/>
                    <a:pt x="1033" y="1611"/>
                  </a:cubicBezTo>
                  <a:cubicBezTo>
                    <a:pt x="1340" y="1944"/>
                    <a:pt x="1588" y="2216"/>
                    <a:pt x="1659" y="2216"/>
                  </a:cubicBezTo>
                  <a:cubicBezTo>
                    <a:pt x="1663" y="2216"/>
                    <a:pt x="1667" y="2215"/>
                    <a:pt x="1670" y="2212"/>
                  </a:cubicBezTo>
                  <a:cubicBezTo>
                    <a:pt x="1802" y="2119"/>
                    <a:pt x="1752" y="2092"/>
                    <a:pt x="1724" y="2042"/>
                  </a:cubicBezTo>
                  <a:lnTo>
                    <a:pt x="1724" y="2042"/>
                  </a:lnTo>
                  <a:cubicBezTo>
                    <a:pt x="1749" y="2056"/>
                    <a:pt x="1777" y="2065"/>
                    <a:pt x="1805" y="2065"/>
                  </a:cubicBezTo>
                  <a:cubicBezTo>
                    <a:pt x="1833" y="2065"/>
                    <a:pt x="1862" y="2057"/>
                    <a:pt x="1890" y="2036"/>
                  </a:cubicBezTo>
                  <a:cubicBezTo>
                    <a:pt x="1933" y="2007"/>
                    <a:pt x="1464" y="1711"/>
                    <a:pt x="1365" y="1571"/>
                  </a:cubicBezTo>
                  <a:cubicBezTo>
                    <a:pt x="1251" y="1410"/>
                    <a:pt x="1178" y="1244"/>
                    <a:pt x="1119" y="1093"/>
                  </a:cubicBezTo>
                  <a:cubicBezTo>
                    <a:pt x="1145" y="1066"/>
                    <a:pt x="1167" y="1039"/>
                    <a:pt x="1189" y="1012"/>
                  </a:cubicBezTo>
                  <a:cubicBezTo>
                    <a:pt x="1714" y="314"/>
                    <a:pt x="1749" y="277"/>
                    <a:pt x="1461" y="84"/>
                  </a:cubicBezTo>
                  <a:cubicBezTo>
                    <a:pt x="1432" y="66"/>
                    <a:pt x="1400" y="57"/>
                    <a:pt x="1365" y="57"/>
                  </a:cubicBezTo>
                  <a:cubicBezTo>
                    <a:pt x="1211" y="57"/>
                    <a:pt x="1000" y="227"/>
                    <a:pt x="808" y="480"/>
                  </a:cubicBezTo>
                  <a:cubicBezTo>
                    <a:pt x="587" y="130"/>
                    <a:pt x="489" y="0"/>
                    <a:pt x="3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3"/>
            <p:cNvSpPr/>
            <p:nvPr/>
          </p:nvSpPr>
          <p:spPr>
            <a:xfrm>
              <a:off x="4117775" y="2350825"/>
              <a:ext cx="57950" cy="73150"/>
            </a:xfrm>
            <a:custGeom>
              <a:avLst/>
              <a:gdLst/>
              <a:ahLst/>
              <a:cxnLst/>
              <a:rect l="l" t="t" r="r" b="b"/>
              <a:pathLst>
                <a:path w="2318" h="2926" extrusionOk="0">
                  <a:moveTo>
                    <a:pt x="1439" y="0"/>
                  </a:moveTo>
                  <a:cubicBezTo>
                    <a:pt x="1410" y="0"/>
                    <a:pt x="1376" y="2"/>
                    <a:pt x="1338" y="6"/>
                  </a:cubicBezTo>
                  <a:cubicBezTo>
                    <a:pt x="1287" y="9"/>
                    <a:pt x="1243" y="40"/>
                    <a:pt x="1206" y="93"/>
                  </a:cubicBezTo>
                  <a:cubicBezTo>
                    <a:pt x="1188" y="119"/>
                    <a:pt x="1172" y="151"/>
                    <a:pt x="1157" y="185"/>
                  </a:cubicBezTo>
                  <a:cubicBezTo>
                    <a:pt x="1142" y="222"/>
                    <a:pt x="1129" y="261"/>
                    <a:pt x="1118" y="307"/>
                  </a:cubicBezTo>
                  <a:cubicBezTo>
                    <a:pt x="1072" y="484"/>
                    <a:pt x="1051" y="721"/>
                    <a:pt x="1055" y="981"/>
                  </a:cubicBezTo>
                  <a:cubicBezTo>
                    <a:pt x="1056" y="1081"/>
                    <a:pt x="1070" y="1183"/>
                    <a:pt x="1086" y="1286"/>
                  </a:cubicBezTo>
                  <a:cubicBezTo>
                    <a:pt x="1008" y="1273"/>
                    <a:pt x="935" y="1264"/>
                    <a:pt x="869" y="1264"/>
                  </a:cubicBezTo>
                  <a:cubicBezTo>
                    <a:pt x="857" y="1264"/>
                    <a:pt x="846" y="1264"/>
                    <a:pt x="834" y="1265"/>
                  </a:cubicBezTo>
                  <a:cubicBezTo>
                    <a:pt x="47" y="1309"/>
                    <a:pt x="1" y="1306"/>
                    <a:pt x="42" y="1650"/>
                  </a:cubicBezTo>
                  <a:cubicBezTo>
                    <a:pt x="62" y="1815"/>
                    <a:pt x="298" y="1900"/>
                    <a:pt x="606" y="1900"/>
                  </a:cubicBezTo>
                  <a:cubicBezTo>
                    <a:pt x="681" y="1900"/>
                    <a:pt x="760" y="1895"/>
                    <a:pt x="841" y="1885"/>
                  </a:cubicBezTo>
                  <a:cubicBezTo>
                    <a:pt x="952" y="1872"/>
                    <a:pt x="1062" y="1833"/>
                    <a:pt x="1174" y="1789"/>
                  </a:cubicBezTo>
                  <a:cubicBezTo>
                    <a:pt x="1180" y="1838"/>
                    <a:pt x="1186" y="1888"/>
                    <a:pt x="1189" y="1936"/>
                  </a:cubicBezTo>
                  <a:cubicBezTo>
                    <a:pt x="1218" y="2467"/>
                    <a:pt x="1202" y="2899"/>
                    <a:pt x="1265" y="2907"/>
                  </a:cubicBezTo>
                  <a:cubicBezTo>
                    <a:pt x="1288" y="2910"/>
                    <a:pt x="1307" y="2912"/>
                    <a:pt x="1323" y="2912"/>
                  </a:cubicBezTo>
                  <a:cubicBezTo>
                    <a:pt x="1422" y="2912"/>
                    <a:pt x="1411" y="2860"/>
                    <a:pt x="1421" y="2804"/>
                  </a:cubicBezTo>
                  <a:lnTo>
                    <a:pt x="1421" y="2804"/>
                  </a:lnTo>
                  <a:cubicBezTo>
                    <a:pt x="1437" y="2865"/>
                    <a:pt x="1475" y="2917"/>
                    <a:pt x="1546" y="2926"/>
                  </a:cubicBezTo>
                  <a:cubicBezTo>
                    <a:pt x="1546" y="2926"/>
                    <a:pt x="1546" y="2926"/>
                    <a:pt x="1547" y="2926"/>
                  </a:cubicBezTo>
                  <a:cubicBezTo>
                    <a:pt x="1572" y="2926"/>
                    <a:pt x="1554" y="2776"/>
                    <a:pt x="1527" y="2602"/>
                  </a:cubicBezTo>
                  <a:cubicBezTo>
                    <a:pt x="1501" y="2428"/>
                    <a:pt x="1464" y="2229"/>
                    <a:pt x="1470" y="2134"/>
                  </a:cubicBezTo>
                  <a:cubicBezTo>
                    <a:pt x="1484" y="1953"/>
                    <a:pt x="1518" y="1791"/>
                    <a:pt x="1553" y="1641"/>
                  </a:cubicBezTo>
                  <a:cubicBezTo>
                    <a:pt x="1561" y="1639"/>
                    <a:pt x="1570" y="1635"/>
                    <a:pt x="1578" y="1633"/>
                  </a:cubicBezTo>
                  <a:cubicBezTo>
                    <a:pt x="1988" y="1523"/>
                    <a:pt x="2318" y="1434"/>
                    <a:pt x="2312" y="1372"/>
                  </a:cubicBezTo>
                  <a:cubicBezTo>
                    <a:pt x="2297" y="1258"/>
                    <a:pt x="2272" y="1241"/>
                    <a:pt x="2240" y="1241"/>
                  </a:cubicBezTo>
                  <a:cubicBezTo>
                    <a:pt x="2228" y="1241"/>
                    <a:pt x="2214" y="1244"/>
                    <a:pt x="2199" y="1244"/>
                  </a:cubicBezTo>
                  <a:cubicBezTo>
                    <a:pt x="2242" y="1215"/>
                    <a:pt x="2271" y="1168"/>
                    <a:pt x="2263" y="1097"/>
                  </a:cubicBezTo>
                  <a:cubicBezTo>
                    <a:pt x="2263" y="1092"/>
                    <a:pt x="2258" y="1090"/>
                    <a:pt x="2251" y="1090"/>
                  </a:cubicBezTo>
                  <a:cubicBezTo>
                    <a:pt x="2179" y="1090"/>
                    <a:pt x="1817" y="1308"/>
                    <a:pt x="1683" y="1324"/>
                  </a:cubicBezTo>
                  <a:cubicBezTo>
                    <a:pt x="1664" y="1327"/>
                    <a:pt x="1647" y="1328"/>
                    <a:pt x="1628" y="1329"/>
                  </a:cubicBezTo>
                  <a:cubicBezTo>
                    <a:pt x="1630" y="1314"/>
                    <a:pt x="1635" y="1301"/>
                    <a:pt x="1637" y="1287"/>
                  </a:cubicBezTo>
                  <a:cubicBezTo>
                    <a:pt x="1653" y="1209"/>
                    <a:pt x="1667" y="1133"/>
                    <a:pt x="1669" y="1062"/>
                  </a:cubicBezTo>
                  <a:cubicBezTo>
                    <a:pt x="1672" y="997"/>
                    <a:pt x="1675" y="938"/>
                    <a:pt x="1677" y="880"/>
                  </a:cubicBezTo>
                  <a:cubicBezTo>
                    <a:pt x="1678" y="824"/>
                    <a:pt x="1679" y="771"/>
                    <a:pt x="1680" y="721"/>
                  </a:cubicBezTo>
                  <a:cubicBezTo>
                    <a:pt x="1682" y="621"/>
                    <a:pt x="1682" y="534"/>
                    <a:pt x="1679" y="460"/>
                  </a:cubicBezTo>
                  <a:cubicBezTo>
                    <a:pt x="1678" y="423"/>
                    <a:pt x="1677" y="388"/>
                    <a:pt x="1675" y="357"/>
                  </a:cubicBezTo>
                  <a:cubicBezTo>
                    <a:pt x="1672" y="325"/>
                    <a:pt x="1669" y="297"/>
                    <a:pt x="1667" y="270"/>
                  </a:cubicBezTo>
                  <a:cubicBezTo>
                    <a:pt x="1661" y="216"/>
                    <a:pt x="1652" y="173"/>
                    <a:pt x="1641" y="138"/>
                  </a:cubicBezTo>
                  <a:cubicBezTo>
                    <a:pt x="1606" y="29"/>
                    <a:pt x="1546" y="0"/>
                    <a:pt x="14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3"/>
            <p:cNvSpPr/>
            <p:nvPr/>
          </p:nvSpPr>
          <p:spPr>
            <a:xfrm>
              <a:off x="4186425" y="2317075"/>
              <a:ext cx="66775" cy="111275"/>
            </a:xfrm>
            <a:custGeom>
              <a:avLst/>
              <a:gdLst/>
              <a:ahLst/>
              <a:cxnLst/>
              <a:rect l="l" t="t" r="r" b="b"/>
              <a:pathLst>
                <a:path w="2671" h="4451" extrusionOk="0">
                  <a:moveTo>
                    <a:pt x="320" y="1"/>
                  </a:moveTo>
                  <a:cubicBezTo>
                    <a:pt x="288" y="1"/>
                    <a:pt x="251" y="5"/>
                    <a:pt x="210" y="11"/>
                  </a:cubicBezTo>
                  <a:cubicBezTo>
                    <a:pt x="160" y="19"/>
                    <a:pt x="119" y="65"/>
                    <a:pt x="89" y="142"/>
                  </a:cubicBezTo>
                  <a:cubicBezTo>
                    <a:pt x="75" y="179"/>
                    <a:pt x="61" y="225"/>
                    <a:pt x="52" y="277"/>
                  </a:cubicBezTo>
                  <a:cubicBezTo>
                    <a:pt x="41" y="330"/>
                    <a:pt x="33" y="387"/>
                    <a:pt x="26" y="451"/>
                  </a:cubicBezTo>
                  <a:cubicBezTo>
                    <a:pt x="1" y="708"/>
                    <a:pt x="5" y="1052"/>
                    <a:pt x="27" y="1429"/>
                  </a:cubicBezTo>
                  <a:cubicBezTo>
                    <a:pt x="31" y="1485"/>
                    <a:pt x="36" y="1539"/>
                    <a:pt x="43" y="1595"/>
                  </a:cubicBezTo>
                  <a:cubicBezTo>
                    <a:pt x="48" y="1652"/>
                    <a:pt x="55" y="1708"/>
                    <a:pt x="64" y="1766"/>
                  </a:cubicBezTo>
                  <a:cubicBezTo>
                    <a:pt x="74" y="1824"/>
                    <a:pt x="81" y="1882"/>
                    <a:pt x="91" y="1939"/>
                  </a:cubicBezTo>
                  <a:cubicBezTo>
                    <a:pt x="101" y="1997"/>
                    <a:pt x="109" y="2055"/>
                    <a:pt x="120" y="2114"/>
                  </a:cubicBezTo>
                  <a:cubicBezTo>
                    <a:pt x="130" y="2172"/>
                    <a:pt x="139" y="2230"/>
                    <a:pt x="149" y="2288"/>
                  </a:cubicBezTo>
                  <a:cubicBezTo>
                    <a:pt x="152" y="2318"/>
                    <a:pt x="157" y="2346"/>
                    <a:pt x="162" y="2375"/>
                  </a:cubicBezTo>
                  <a:cubicBezTo>
                    <a:pt x="166" y="2405"/>
                    <a:pt x="170" y="2433"/>
                    <a:pt x="174" y="2463"/>
                  </a:cubicBezTo>
                  <a:cubicBezTo>
                    <a:pt x="182" y="2521"/>
                    <a:pt x="189" y="2578"/>
                    <a:pt x="195" y="2636"/>
                  </a:cubicBezTo>
                  <a:cubicBezTo>
                    <a:pt x="200" y="2694"/>
                    <a:pt x="205" y="2750"/>
                    <a:pt x="208" y="2805"/>
                  </a:cubicBezTo>
                  <a:cubicBezTo>
                    <a:pt x="247" y="3570"/>
                    <a:pt x="211" y="4193"/>
                    <a:pt x="276" y="4200"/>
                  </a:cubicBezTo>
                  <a:cubicBezTo>
                    <a:pt x="291" y="4202"/>
                    <a:pt x="305" y="4203"/>
                    <a:pt x="317" y="4203"/>
                  </a:cubicBezTo>
                  <a:cubicBezTo>
                    <a:pt x="434" y="4203"/>
                    <a:pt x="422" y="4125"/>
                    <a:pt x="436" y="4042"/>
                  </a:cubicBezTo>
                  <a:cubicBezTo>
                    <a:pt x="451" y="4129"/>
                    <a:pt x="487" y="4200"/>
                    <a:pt x="557" y="4209"/>
                  </a:cubicBezTo>
                  <a:cubicBezTo>
                    <a:pt x="557" y="4209"/>
                    <a:pt x="557" y="4209"/>
                    <a:pt x="557" y="4209"/>
                  </a:cubicBezTo>
                  <a:cubicBezTo>
                    <a:pt x="584" y="4209"/>
                    <a:pt x="571" y="3995"/>
                    <a:pt x="547" y="3747"/>
                  </a:cubicBezTo>
                  <a:cubicBezTo>
                    <a:pt x="536" y="3623"/>
                    <a:pt x="522" y="3490"/>
                    <a:pt x="510" y="3369"/>
                  </a:cubicBezTo>
                  <a:cubicBezTo>
                    <a:pt x="504" y="3321"/>
                    <a:pt x="500" y="3275"/>
                    <a:pt x="498" y="3232"/>
                  </a:cubicBezTo>
                  <a:cubicBezTo>
                    <a:pt x="522" y="3227"/>
                    <a:pt x="547" y="3218"/>
                    <a:pt x="575" y="3208"/>
                  </a:cubicBezTo>
                  <a:cubicBezTo>
                    <a:pt x="619" y="3191"/>
                    <a:pt x="670" y="3165"/>
                    <a:pt x="725" y="3136"/>
                  </a:cubicBezTo>
                  <a:cubicBezTo>
                    <a:pt x="779" y="3105"/>
                    <a:pt x="839" y="3070"/>
                    <a:pt x="902" y="3033"/>
                  </a:cubicBezTo>
                  <a:cubicBezTo>
                    <a:pt x="1028" y="2957"/>
                    <a:pt x="1170" y="2875"/>
                    <a:pt x="1323" y="2820"/>
                  </a:cubicBezTo>
                  <a:lnTo>
                    <a:pt x="1338" y="2815"/>
                  </a:lnTo>
                  <a:lnTo>
                    <a:pt x="1352" y="2810"/>
                  </a:lnTo>
                  <a:cubicBezTo>
                    <a:pt x="1361" y="2808"/>
                    <a:pt x="1370" y="2805"/>
                    <a:pt x="1380" y="2802"/>
                  </a:cubicBezTo>
                  <a:cubicBezTo>
                    <a:pt x="1398" y="2796"/>
                    <a:pt x="1418" y="2792"/>
                    <a:pt x="1436" y="2787"/>
                  </a:cubicBezTo>
                  <a:cubicBezTo>
                    <a:pt x="1476" y="2778"/>
                    <a:pt x="1514" y="2771"/>
                    <a:pt x="1554" y="2766"/>
                  </a:cubicBezTo>
                  <a:cubicBezTo>
                    <a:pt x="1595" y="2761"/>
                    <a:pt x="1635" y="2761"/>
                    <a:pt x="1675" y="2760"/>
                  </a:cubicBezTo>
                  <a:cubicBezTo>
                    <a:pt x="1714" y="2762"/>
                    <a:pt x="1755" y="2764"/>
                    <a:pt x="1790" y="2772"/>
                  </a:cubicBezTo>
                  <a:cubicBezTo>
                    <a:pt x="1833" y="2780"/>
                    <a:pt x="1876" y="2789"/>
                    <a:pt x="1914" y="2804"/>
                  </a:cubicBezTo>
                  <a:cubicBezTo>
                    <a:pt x="1951" y="2819"/>
                    <a:pt x="1988" y="2836"/>
                    <a:pt x="2023" y="2858"/>
                  </a:cubicBezTo>
                  <a:cubicBezTo>
                    <a:pt x="2056" y="2879"/>
                    <a:pt x="2086" y="2907"/>
                    <a:pt x="2116" y="2942"/>
                  </a:cubicBezTo>
                  <a:cubicBezTo>
                    <a:pt x="2144" y="2977"/>
                    <a:pt x="2171" y="3019"/>
                    <a:pt x="2191" y="3066"/>
                  </a:cubicBezTo>
                  <a:cubicBezTo>
                    <a:pt x="2231" y="3159"/>
                    <a:pt x="2249" y="3274"/>
                    <a:pt x="2235" y="3384"/>
                  </a:cubicBezTo>
                  <a:cubicBezTo>
                    <a:pt x="2222" y="3491"/>
                    <a:pt x="2175" y="3604"/>
                    <a:pt x="2102" y="3695"/>
                  </a:cubicBezTo>
                  <a:cubicBezTo>
                    <a:pt x="2072" y="3734"/>
                    <a:pt x="2037" y="3772"/>
                    <a:pt x="2000" y="3806"/>
                  </a:cubicBezTo>
                  <a:cubicBezTo>
                    <a:pt x="1983" y="3823"/>
                    <a:pt x="1962" y="3839"/>
                    <a:pt x="1944" y="3856"/>
                  </a:cubicBezTo>
                  <a:cubicBezTo>
                    <a:pt x="1934" y="3863"/>
                    <a:pt x="1924" y="3871"/>
                    <a:pt x="1914" y="3878"/>
                  </a:cubicBezTo>
                  <a:cubicBezTo>
                    <a:pt x="1905" y="3887"/>
                    <a:pt x="1895" y="3893"/>
                    <a:pt x="1885" y="3900"/>
                  </a:cubicBezTo>
                  <a:cubicBezTo>
                    <a:pt x="1803" y="3956"/>
                    <a:pt x="1715" y="4001"/>
                    <a:pt x="1628" y="4033"/>
                  </a:cubicBezTo>
                  <a:cubicBezTo>
                    <a:pt x="1541" y="4065"/>
                    <a:pt x="1452" y="4086"/>
                    <a:pt x="1368" y="4102"/>
                  </a:cubicBezTo>
                  <a:cubicBezTo>
                    <a:pt x="1283" y="4114"/>
                    <a:pt x="1203" y="4121"/>
                    <a:pt x="1128" y="4124"/>
                  </a:cubicBezTo>
                  <a:cubicBezTo>
                    <a:pt x="1104" y="4125"/>
                    <a:pt x="1080" y="4125"/>
                    <a:pt x="1058" y="4125"/>
                  </a:cubicBezTo>
                  <a:cubicBezTo>
                    <a:pt x="940" y="4125"/>
                    <a:pt x="841" y="4117"/>
                    <a:pt x="769" y="4112"/>
                  </a:cubicBezTo>
                  <a:cubicBezTo>
                    <a:pt x="736" y="4110"/>
                    <a:pt x="708" y="4109"/>
                    <a:pt x="686" y="4109"/>
                  </a:cubicBezTo>
                  <a:cubicBezTo>
                    <a:pt x="651" y="4109"/>
                    <a:pt x="631" y="4112"/>
                    <a:pt x="628" y="4121"/>
                  </a:cubicBezTo>
                  <a:cubicBezTo>
                    <a:pt x="582" y="4277"/>
                    <a:pt x="692" y="4284"/>
                    <a:pt x="811" y="4311"/>
                  </a:cubicBezTo>
                  <a:cubicBezTo>
                    <a:pt x="698" y="4313"/>
                    <a:pt x="603" y="4332"/>
                    <a:pt x="585" y="4400"/>
                  </a:cubicBezTo>
                  <a:cubicBezTo>
                    <a:pt x="581" y="4414"/>
                    <a:pt x="651" y="4431"/>
                    <a:pt x="763" y="4442"/>
                  </a:cubicBezTo>
                  <a:cubicBezTo>
                    <a:pt x="814" y="4447"/>
                    <a:pt x="874" y="4451"/>
                    <a:pt x="939" y="4451"/>
                  </a:cubicBezTo>
                  <a:cubicBezTo>
                    <a:pt x="947" y="4451"/>
                    <a:pt x="954" y="4451"/>
                    <a:pt x="962" y="4451"/>
                  </a:cubicBezTo>
                  <a:cubicBezTo>
                    <a:pt x="1037" y="4451"/>
                    <a:pt x="1119" y="4445"/>
                    <a:pt x="1203" y="4436"/>
                  </a:cubicBezTo>
                  <a:cubicBezTo>
                    <a:pt x="1288" y="4425"/>
                    <a:pt x="1374" y="4410"/>
                    <a:pt x="1457" y="4388"/>
                  </a:cubicBezTo>
                  <a:cubicBezTo>
                    <a:pt x="1542" y="4367"/>
                    <a:pt x="1623" y="4339"/>
                    <a:pt x="1698" y="4308"/>
                  </a:cubicBezTo>
                  <a:cubicBezTo>
                    <a:pt x="1773" y="4277"/>
                    <a:pt x="1842" y="4242"/>
                    <a:pt x="1900" y="4209"/>
                  </a:cubicBezTo>
                  <a:cubicBezTo>
                    <a:pt x="1914" y="4200"/>
                    <a:pt x="1928" y="4193"/>
                    <a:pt x="1941" y="4184"/>
                  </a:cubicBezTo>
                  <a:cubicBezTo>
                    <a:pt x="1955" y="4177"/>
                    <a:pt x="1968" y="4168"/>
                    <a:pt x="1980" y="4162"/>
                  </a:cubicBezTo>
                  <a:cubicBezTo>
                    <a:pt x="2004" y="4146"/>
                    <a:pt x="2027" y="4132"/>
                    <a:pt x="2047" y="4120"/>
                  </a:cubicBezTo>
                  <a:cubicBezTo>
                    <a:pt x="2230" y="4006"/>
                    <a:pt x="2385" y="3861"/>
                    <a:pt x="2496" y="3686"/>
                  </a:cubicBezTo>
                  <a:cubicBezTo>
                    <a:pt x="2509" y="3663"/>
                    <a:pt x="2523" y="3642"/>
                    <a:pt x="2535" y="3620"/>
                  </a:cubicBezTo>
                  <a:cubicBezTo>
                    <a:pt x="2547" y="3598"/>
                    <a:pt x="2558" y="3575"/>
                    <a:pt x="2568" y="3550"/>
                  </a:cubicBezTo>
                  <a:cubicBezTo>
                    <a:pt x="2578" y="3527"/>
                    <a:pt x="2588" y="3503"/>
                    <a:pt x="2596" y="3480"/>
                  </a:cubicBezTo>
                  <a:lnTo>
                    <a:pt x="2621" y="3406"/>
                  </a:lnTo>
                  <a:cubicBezTo>
                    <a:pt x="2649" y="3310"/>
                    <a:pt x="2664" y="3212"/>
                    <a:pt x="2665" y="3115"/>
                  </a:cubicBezTo>
                  <a:cubicBezTo>
                    <a:pt x="2670" y="3017"/>
                    <a:pt x="2659" y="2920"/>
                    <a:pt x="2634" y="2825"/>
                  </a:cubicBezTo>
                  <a:cubicBezTo>
                    <a:pt x="2610" y="2733"/>
                    <a:pt x="2571" y="2643"/>
                    <a:pt x="2520" y="2561"/>
                  </a:cubicBezTo>
                  <a:cubicBezTo>
                    <a:pt x="2507" y="2541"/>
                    <a:pt x="2493" y="2521"/>
                    <a:pt x="2478" y="2502"/>
                  </a:cubicBezTo>
                  <a:cubicBezTo>
                    <a:pt x="2464" y="2484"/>
                    <a:pt x="2448" y="2464"/>
                    <a:pt x="2433" y="2447"/>
                  </a:cubicBezTo>
                  <a:cubicBezTo>
                    <a:pt x="2418" y="2428"/>
                    <a:pt x="2400" y="2412"/>
                    <a:pt x="2383" y="2396"/>
                  </a:cubicBezTo>
                  <a:cubicBezTo>
                    <a:pt x="2365" y="2380"/>
                    <a:pt x="2349" y="2363"/>
                    <a:pt x="2331" y="2350"/>
                  </a:cubicBezTo>
                  <a:cubicBezTo>
                    <a:pt x="2313" y="2337"/>
                    <a:pt x="2294" y="2323"/>
                    <a:pt x="2276" y="2309"/>
                  </a:cubicBezTo>
                  <a:cubicBezTo>
                    <a:pt x="2257" y="2297"/>
                    <a:pt x="2238" y="2285"/>
                    <a:pt x="2219" y="2274"/>
                  </a:cubicBezTo>
                  <a:cubicBezTo>
                    <a:pt x="2209" y="2269"/>
                    <a:pt x="2201" y="2261"/>
                    <a:pt x="2191" y="2258"/>
                  </a:cubicBezTo>
                  <a:cubicBezTo>
                    <a:pt x="2181" y="2253"/>
                    <a:pt x="2171" y="2248"/>
                    <a:pt x="2161" y="2243"/>
                  </a:cubicBezTo>
                  <a:cubicBezTo>
                    <a:pt x="2141" y="2233"/>
                    <a:pt x="2122" y="2224"/>
                    <a:pt x="2102" y="2216"/>
                  </a:cubicBezTo>
                  <a:cubicBezTo>
                    <a:pt x="1960" y="2159"/>
                    <a:pt x="1821" y="2137"/>
                    <a:pt x="1694" y="2132"/>
                  </a:cubicBezTo>
                  <a:cubicBezTo>
                    <a:pt x="1681" y="2132"/>
                    <a:pt x="1668" y="2132"/>
                    <a:pt x="1655" y="2132"/>
                  </a:cubicBezTo>
                  <a:cubicBezTo>
                    <a:pt x="1542" y="2132"/>
                    <a:pt x="1439" y="2145"/>
                    <a:pt x="1342" y="2167"/>
                  </a:cubicBezTo>
                  <a:cubicBezTo>
                    <a:pt x="1289" y="2179"/>
                    <a:pt x="1237" y="2194"/>
                    <a:pt x="1189" y="2210"/>
                  </a:cubicBezTo>
                  <a:cubicBezTo>
                    <a:pt x="1165" y="2217"/>
                    <a:pt x="1140" y="2227"/>
                    <a:pt x="1118" y="2237"/>
                  </a:cubicBezTo>
                  <a:cubicBezTo>
                    <a:pt x="1106" y="2240"/>
                    <a:pt x="1095" y="2245"/>
                    <a:pt x="1082" y="2250"/>
                  </a:cubicBezTo>
                  <a:cubicBezTo>
                    <a:pt x="1073" y="2255"/>
                    <a:pt x="1061" y="2259"/>
                    <a:pt x="1050" y="2265"/>
                  </a:cubicBezTo>
                  <a:cubicBezTo>
                    <a:pt x="967" y="2302"/>
                    <a:pt x="893" y="2344"/>
                    <a:pt x="829" y="2385"/>
                  </a:cubicBezTo>
                  <a:cubicBezTo>
                    <a:pt x="797" y="2405"/>
                    <a:pt x="768" y="2427"/>
                    <a:pt x="738" y="2447"/>
                  </a:cubicBezTo>
                  <a:cubicBezTo>
                    <a:pt x="710" y="2468"/>
                    <a:pt x="683" y="2487"/>
                    <a:pt x="659" y="2507"/>
                  </a:cubicBezTo>
                  <a:cubicBezTo>
                    <a:pt x="634" y="2528"/>
                    <a:pt x="611" y="2546"/>
                    <a:pt x="590" y="2565"/>
                  </a:cubicBezTo>
                  <a:cubicBezTo>
                    <a:pt x="580" y="2575"/>
                    <a:pt x="569" y="2584"/>
                    <a:pt x="559" y="2593"/>
                  </a:cubicBezTo>
                  <a:cubicBezTo>
                    <a:pt x="550" y="2603"/>
                    <a:pt x="541" y="2610"/>
                    <a:pt x="531" y="2620"/>
                  </a:cubicBezTo>
                  <a:lnTo>
                    <a:pt x="531" y="2619"/>
                  </a:lnTo>
                  <a:cubicBezTo>
                    <a:pt x="539" y="2548"/>
                    <a:pt x="547" y="2476"/>
                    <a:pt x="558" y="2410"/>
                  </a:cubicBezTo>
                  <a:cubicBezTo>
                    <a:pt x="568" y="2341"/>
                    <a:pt x="576" y="2275"/>
                    <a:pt x="585" y="2211"/>
                  </a:cubicBezTo>
                  <a:cubicBezTo>
                    <a:pt x="603" y="2082"/>
                    <a:pt x="619" y="1959"/>
                    <a:pt x="633" y="1845"/>
                  </a:cubicBezTo>
                  <a:cubicBezTo>
                    <a:pt x="639" y="1787"/>
                    <a:pt x="644" y="1730"/>
                    <a:pt x="646" y="1676"/>
                  </a:cubicBezTo>
                  <a:cubicBezTo>
                    <a:pt x="649" y="1622"/>
                    <a:pt x="652" y="1568"/>
                    <a:pt x="651" y="1519"/>
                  </a:cubicBezTo>
                  <a:cubicBezTo>
                    <a:pt x="647" y="1428"/>
                    <a:pt x="647" y="1341"/>
                    <a:pt x="644" y="1259"/>
                  </a:cubicBezTo>
                  <a:cubicBezTo>
                    <a:pt x="641" y="1176"/>
                    <a:pt x="638" y="1100"/>
                    <a:pt x="634" y="1029"/>
                  </a:cubicBezTo>
                  <a:cubicBezTo>
                    <a:pt x="626" y="885"/>
                    <a:pt x="618" y="762"/>
                    <a:pt x="608" y="654"/>
                  </a:cubicBezTo>
                  <a:cubicBezTo>
                    <a:pt x="602" y="601"/>
                    <a:pt x="597" y="551"/>
                    <a:pt x="591" y="505"/>
                  </a:cubicBezTo>
                  <a:cubicBezTo>
                    <a:pt x="586" y="460"/>
                    <a:pt x="580" y="418"/>
                    <a:pt x="572" y="380"/>
                  </a:cubicBezTo>
                  <a:cubicBezTo>
                    <a:pt x="559" y="304"/>
                    <a:pt x="547" y="242"/>
                    <a:pt x="531" y="192"/>
                  </a:cubicBezTo>
                  <a:cubicBezTo>
                    <a:pt x="483" y="41"/>
                    <a:pt x="422" y="1"/>
                    <a:pt x="3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3" name="Google Shape;823;p33"/>
          <p:cNvGrpSpPr/>
          <p:nvPr/>
        </p:nvGrpSpPr>
        <p:grpSpPr>
          <a:xfrm>
            <a:off x="4739280" y="2891398"/>
            <a:ext cx="916016" cy="735519"/>
            <a:chOff x="2621075" y="2188550"/>
            <a:chExt cx="644900" cy="517825"/>
          </a:xfrm>
        </p:grpSpPr>
        <p:sp>
          <p:nvSpPr>
            <p:cNvPr id="824" name="Google Shape;824;p33"/>
            <p:cNvSpPr/>
            <p:nvPr/>
          </p:nvSpPr>
          <p:spPr>
            <a:xfrm>
              <a:off x="2621075" y="2188550"/>
              <a:ext cx="644900" cy="517825"/>
            </a:xfrm>
            <a:custGeom>
              <a:avLst/>
              <a:gdLst/>
              <a:ahLst/>
              <a:cxnLst/>
              <a:rect l="l" t="t" r="r" b="b"/>
              <a:pathLst>
                <a:path w="25796" h="20713" extrusionOk="0">
                  <a:moveTo>
                    <a:pt x="11779" y="1748"/>
                  </a:moveTo>
                  <a:lnTo>
                    <a:pt x="11779" y="1748"/>
                  </a:lnTo>
                  <a:cubicBezTo>
                    <a:pt x="11835" y="1787"/>
                    <a:pt x="11894" y="1826"/>
                    <a:pt x="11953" y="1866"/>
                  </a:cubicBezTo>
                  <a:cubicBezTo>
                    <a:pt x="12071" y="1944"/>
                    <a:pt x="12194" y="2025"/>
                    <a:pt x="12324" y="2106"/>
                  </a:cubicBezTo>
                  <a:cubicBezTo>
                    <a:pt x="12452" y="2191"/>
                    <a:pt x="12585" y="2278"/>
                    <a:pt x="12723" y="2368"/>
                  </a:cubicBezTo>
                  <a:cubicBezTo>
                    <a:pt x="12861" y="2459"/>
                    <a:pt x="13004" y="2548"/>
                    <a:pt x="13151" y="2641"/>
                  </a:cubicBezTo>
                  <a:cubicBezTo>
                    <a:pt x="13225" y="2687"/>
                    <a:pt x="13302" y="2733"/>
                    <a:pt x="13376" y="2782"/>
                  </a:cubicBezTo>
                  <a:cubicBezTo>
                    <a:pt x="13451" y="2831"/>
                    <a:pt x="13526" y="2881"/>
                    <a:pt x="13604" y="2931"/>
                  </a:cubicBezTo>
                  <a:cubicBezTo>
                    <a:pt x="13758" y="3030"/>
                    <a:pt x="13917" y="3132"/>
                    <a:pt x="14078" y="3233"/>
                  </a:cubicBezTo>
                  <a:cubicBezTo>
                    <a:pt x="14159" y="3284"/>
                    <a:pt x="14242" y="3334"/>
                    <a:pt x="14323" y="3388"/>
                  </a:cubicBezTo>
                  <a:cubicBezTo>
                    <a:pt x="14406" y="3442"/>
                    <a:pt x="14488" y="3496"/>
                    <a:pt x="14570" y="3550"/>
                  </a:cubicBezTo>
                  <a:cubicBezTo>
                    <a:pt x="14902" y="3770"/>
                    <a:pt x="15252" y="3982"/>
                    <a:pt x="15598" y="4222"/>
                  </a:cubicBezTo>
                  <a:cubicBezTo>
                    <a:pt x="16428" y="4753"/>
                    <a:pt x="17303" y="5314"/>
                    <a:pt x="18179" y="5876"/>
                  </a:cubicBezTo>
                  <a:cubicBezTo>
                    <a:pt x="18395" y="6023"/>
                    <a:pt x="18612" y="6170"/>
                    <a:pt x="18826" y="6316"/>
                  </a:cubicBezTo>
                  <a:cubicBezTo>
                    <a:pt x="18934" y="6390"/>
                    <a:pt x="19042" y="6462"/>
                    <a:pt x="19149" y="6538"/>
                  </a:cubicBezTo>
                  <a:cubicBezTo>
                    <a:pt x="19253" y="6614"/>
                    <a:pt x="19358" y="6692"/>
                    <a:pt x="19461" y="6769"/>
                  </a:cubicBezTo>
                  <a:cubicBezTo>
                    <a:pt x="19670" y="6923"/>
                    <a:pt x="19876" y="7076"/>
                    <a:pt x="20077" y="7234"/>
                  </a:cubicBezTo>
                  <a:cubicBezTo>
                    <a:pt x="20275" y="7395"/>
                    <a:pt x="20468" y="7556"/>
                    <a:pt x="20657" y="7718"/>
                  </a:cubicBezTo>
                  <a:cubicBezTo>
                    <a:pt x="21302" y="8274"/>
                    <a:pt x="21892" y="8832"/>
                    <a:pt x="22418" y="9352"/>
                  </a:cubicBezTo>
                  <a:cubicBezTo>
                    <a:pt x="22483" y="9417"/>
                    <a:pt x="22550" y="9480"/>
                    <a:pt x="22614" y="9543"/>
                  </a:cubicBezTo>
                  <a:cubicBezTo>
                    <a:pt x="22678" y="9608"/>
                    <a:pt x="22738" y="9672"/>
                    <a:pt x="22799" y="9735"/>
                  </a:cubicBezTo>
                  <a:cubicBezTo>
                    <a:pt x="22921" y="9861"/>
                    <a:pt x="23040" y="9984"/>
                    <a:pt x="23153" y="10102"/>
                  </a:cubicBezTo>
                  <a:cubicBezTo>
                    <a:pt x="23212" y="10161"/>
                    <a:pt x="23268" y="10218"/>
                    <a:pt x="23323" y="10276"/>
                  </a:cubicBezTo>
                  <a:cubicBezTo>
                    <a:pt x="23378" y="10333"/>
                    <a:pt x="23433" y="10389"/>
                    <a:pt x="23484" y="10446"/>
                  </a:cubicBezTo>
                  <a:cubicBezTo>
                    <a:pt x="23587" y="10558"/>
                    <a:pt x="23687" y="10666"/>
                    <a:pt x="23781" y="10769"/>
                  </a:cubicBezTo>
                  <a:cubicBezTo>
                    <a:pt x="23876" y="10872"/>
                    <a:pt x="23968" y="10969"/>
                    <a:pt x="24054" y="11062"/>
                  </a:cubicBezTo>
                  <a:cubicBezTo>
                    <a:pt x="24140" y="11155"/>
                    <a:pt x="24225" y="11241"/>
                    <a:pt x="24296" y="11323"/>
                  </a:cubicBezTo>
                  <a:cubicBezTo>
                    <a:pt x="24446" y="11490"/>
                    <a:pt x="24576" y="11633"/>
                    <a:pt x="24684" y="11745"/>
                  </a:cubicBezTo>
                  <a:cubicBezTo>
                    <a:pt x="24706" y="11767"/>
                    <a:pt x="24725" y="11787"/>
                    <a:pt x="24746" y="11807"/>
                  </a:cubicBezTo>
                  <a:cubicBezTo>
                    <a:pt x="24285" y="12428"/>
                    <a:pt x="23494" y="13619"/>
                    <a:pt x="23087" y="14025"/>
                  </a:cubicBezTo>
                  <a:cubicBezTo>
                    <a:pt x="21771" y="15344"/>
                    <a:pt x="20451" y="16113"/>
                    <a:pt x="19596" y="16917"/>
                  </a:cubicBezTo>
                  <a:cubicBezTo>
                    <a:pt x="18490" y="17955"/>
                    <a:pt x="17755" y="18642"/>
                    <a:pt x="17297" y="19127"/>
                  </a:cubicBezTo>
                  <a:cubicBezTo>
                    <a:pt x="17285" y="19071"/>
                    <a:pt x="17272" y="19013"/>
                    <a:pt x="17259" y="18953"/>
                  </a:cubicBezTo>
                  <a:cubicBezTo>
                    <a:pt x="17245" y="18891"/>
                    <a:pt x="17230" y="18829"/>
                    <a:pt x="17217" y="18765"/>
                  </a:cubicBezTo>
                  <a:cubicBezTo>
                    <a:pt x="17201" y="18700"/>
                    <a:pt x="17184" y="18634"/>
                    <a:pt x="17168" y="18567"/>
                  </a:cubicBezTo>
                  <a:cubicBezTo>
                    <a:pt x="17098" y="18298"/>
                    <a:pt x="17023" y="18005"/>
                    <a:pt x="16943" y="17703"/>
                  </a:cubicBezTo>
                  <a:cubicBezTo>
                    <a:pt x="16923" y="17628"/>
                    <a:pt x="16904" y="17552"/>
                    <a:pt x="16884" y="17475"/>
                  </a:cubicBezTo>
                  <a:cubicBezTo>
                    <a:pt x="16863" y="17398"/>
                    <a:pt x="16840" y="17322"/>
                    <a:pt x="16819" y="17246"/>
                  </a:cubicBezTo>
                  <a:lnTo>
                    <a:pt x="16686" y="16783"/>
                  </a:lnTo>
                  <a:cubicBezTo>
                    <a:pt x="16597" y="16474"/>
                    <a:pt x="16515" y="16168"/>
                    <a:pt x="16426" y="15881"/>
                  </a:cubicBezTo>
                  <a:cubicBezTo>
                    <a:pt x="16337" y="15593"/>
                    <a:pt x="16259" y="15323"/>
                    <a:pt x="16191" y="15081"/>
                  </a:cubicBezTo>
                  <a:cubicBezTo>
                    <a:pt x="16127" y="14837"/>
                    <a:pt x="16062" y="14627"/>
                    <a:pt x="16023" y="14455"/>
                  </a:cubicBezTo>
                  <a:cubicBezTo>
                    <a:pt x="15975" y="14257"/>
                    <a:pt x="15929" y="14064"/>
                    <a:pt x="15886" y="13870"/>
                  </a:cubicBezTo>
                  <a:cubicBezTo>
                    <a:pt x="15865" y="13774"/>
                    <a:pt x="15843" y="13679"/>
                    <a:pt x="15824" y="13584"/>
                  </a:cubicBezTo>
                  <a:cubicBezTo>
                    <a:pt x="15800" y="13490"/>
                    <a:pt x="15778" y="13396"/>
                    <a:pt x="15756" y="13302"/>
                  </a:cubicBezTo>
                  <a:cubicBezTo>
                    <a:pt x="15666" y="12928"/>
                    <a:pt x="15588" y="12562"/>
                    <a:pt x="15508" y="12205"/>
                  </a:cubicBezTo>
                  <a:cubicBezTo>
                    <a:pt x="15423" y="11852"/>
                    <a:pt x="15343" y="11505"/>
                    <a:pt x="15268" y="11168"/>
                  </a:cubicBezTo>
                  <a:cubicBezTo>
                    <a:pt x="15249" y="11083"/>
                    <a:pt x="15231" y="10999"/>
                    <a:pt x="15212" y="10916"/>
                  </a:cubicBezTo>
                  <a:cubicBezTo>
                    <a:pt x="15191" y="10833"/>
                    <a:pt x="15171" y="10752"/>
                    <a:pt x="15150" y="10670"/>
                  </a:cubicBezTo>
                  <a:cubicBezTo>
                    <a:pt x="15112" y="10506"/>
                    <a:pt x="15073" y="10345"/>
                    <a:pt x="15034" y="10185"/>
                  </a:cubicBezTo>
                  <a:cubicBezTo>
                    <a:pt x="14997" y="10026"/>
                    <a:pt x="14959" y="9868"/>
                    <a:pt x="14923" y="9713"/>
                  </a:cubicBezTo>
                  <a:cubicBezTo>
                    <a:pt x="14886" y="9559"/>
                    <a:pt x="14843" y="9407"/>
                    <a:pt x="14805" y="9259"/>
                  </a:cubicBezTo>
                  <a:cubicBezTo>
                    <a:pt x="14725" y="8959"/>
                    <a:pt x="14649" y="8669"/>
                    <a:pt x="14572" y="8388"/>
                  </a:cubicBezTo>
                  <a:cubicBezTo>
                    <a:pt x="14492" y="8109"/>
                    <a:pt x="14406" y="7838"/>
                    <a:pt x="14322" y="7579"/>
                  </a:cubicBezTo>
                  <a:cubicBezTo>
                    <a:pt x="14237" y="7317"/>
                    <a:pt x="14157" y="7065"/>
                    <a:pt x="14062" y="6827"/>
                  </a:cubicBezTo>
                  <a:cubicBezTo>
                    <a:pt x="13977" y="6611"/>
                    <a:pt x="13896" y="6399"/>
                    <a:pt x="13816" y="6195"/>
                  </a:cubicBezTo>
                  <a:cubicBezTo>
                    <a:pt x="13736" y="5991"/>
                    <a:pt x="13662" y="5792"/>
                    <a:pt x="13580" y="5603"/>
                  </a:cubicBezTo>
                  <a:cubicBezTo>
                    <a:pt x="13420" y="5223"/>
                    <a:pt x="13270" y="4867"/>
                    <a:pt x="13130" y="4533"/>
                  </a:cubicBezTo>
                  <a:cubicBezTo>
                    <a:pt x="12830" y="3873"/>
                    <a:pt x="12578" y="3298"/>
                    <a:pt x="12329" y="2813"/>
                  </a:cubicBezTo>
                  <a:cubicBezTo>
                    <a:pt x="12209" y="2568"/>
                    <a:pt x="12096" y="2344"/>
                    <a:pt x="11991" y="2137"/>
                  </a:cubicBezTo>
                  <a:cubicBezTo>
                    <a:pt x="11919" y="1999"/>
                    <a:pt x="11847" y="1870"/>
                    <a:pt x="11779" y="1748"/>
                  </a:cubicBezTo>
                  <a:close/>
                  <a:moveTo>
                    <a:pt x="16963" y="19265"/>
                  </a:moveTo>
                  <a:lnTo>
                    <a:pt x="16963" y="19265"/>
                  </a:lnTo>
                  <a:cubicBezTo>
                    <a:pt x="16980" y="19325"/>
                    <a:pt x="16997" y="19384"/>
                    <a:pt x="17017" y="19439"/>
                  </a:cubicBezTo>
                  <a:cubicBezTo>
                    <a:pt x="17008" y="19452"/>
                    <a:pt x="16997" y="19463"/>
                    <a:pt x="16987" y="19475"/>
                  </a:cubicBezTo>
                  <a:cubicBezTo>
                    <a:pt x="16979" y="19406"/>
                    <a:pt x="16969" y="19336"/>
                    <a:pt x="16963" y="19265"/>
                  </a:cubicBezTo>
                  <a:close/>
                  <a:moveTo>
                    <a:pt x="9982" y="1085"/>
                  </a:moveTo>
                  <a:cubicBezTo>
                    <a:pt x="10016" y="1199"/>
                    <a:pt x="10056" y="1320"/>
                    <a:pt x="10101" y="1450"/>
                  </a:cubicBezTo>
                  <a:cubicBezTo>
                    <a:pt x="10147" y="1571"/>
                    <a:pt x="10190" y="1703"/>
                    <a:pt x="10239" y="1840"/>
                  </a:cubicBezTo>
                  <a:cubicBezTo>
                    <a:pt x="10288" y="1976"/>
                    <a:pt x="10343" y="2120"/>
                    <a:pt x="10402" y="2271"/>
                  </a:cubicBezTo>
                  <a:cubicBezTo>
                    <a:pt x="10461" y="2420"/>
                    <a:pt x="10525" y="2576"/>
                    <a:pt x="10592" y="2737"/>
                  </a:cubicBezTo>
                  <a:cubicBezTo>
                    <a:pt x="10658" y="2899"/>
                    <a:pt x="10725" y="3067"/>
                    <a:pt x="10797" y="3242"/>
                  </a:cubicBezTo>
                  <a:cubicBezTo>
                    <a:pt x="10867" y="3415"/>
                    <a:pt x="10943" y="3593"/>
                    <a:pt x="11020" y="3777"/>
                  </a:cubicBezTo>
                  <a:cubicBezTo>
                    <a:pt x="11060" y="3868"/>
                    <a:pt x="11101" y="3962"/>
                    <a:pt x="11140" y="4055"/>
                  </a:cubicBezTo>
                  <a:cubicBezTo>
                    <a:pt x="11179" y="4151"/>
                    <a:pt x="11218" y="4246"/>
                    <a:pt x="11258" y="4343"/>
                  </a:cubicBezTo>
                  <a:cubicBezTo>
                    <a:pt x="11339" y="4536"/>
                    <a:pt x="11422" y="4735"/>
                    <a:pt x="11509" y="4936"/>
                  </a:cubicBezTo>
                  <a:cubicBezTo>
                    <a:pt x="11552" y="5037"/>
                    <a:pt x="11597" y="5139"/>
                    <a:pt x="11641" y="5241"/>
                  </a:cubicBezTo>
                  <a:cubicBezTo>
                    <a:pt x="11684" y="5344"/>
                    <a:pt x="11726" y="5449"/>
                    <a:pt x="11770" y="5554"/>
                  </a:cubicBezTo>
                  <a:cubicBezTo>
                    <a:pt x="11942" y="5974"/>
                    <a:pt x="12134" y="6403"/>
                    <a:pt x="12311" y="6851"/>
                  </a:cubicBezTo>
                  <a:cubicBezTo>
                    <a:pt x="12416" y="7111"/>
                    <a:pt x="12529" y="7373"/>
                    <a:pt x="12647" y="7637"/>
                  </a:cubicBezTo>
                  <a:cubicBezTo>
                    <a:pt x="12758" y="7902"/>
                    <a:pt x="12875" y="8169"/>
                    <a:pt x="12993" y="8437"/>
                  </a:cubicBezTo>
                  <a:lnTo>
                    <a:pt x="13174" y="8840"/>
                  </a:lnTo>
                  <a:cubicBezTo>
                    <a:pt x="13232" y="8975"/>
                    <a:pt x="13291" y="9110"/>
                    <a:pt x="13349" y="9248"/>
                  </a:cubicBezTo>
                  <a:cubicBezTo>
                    <a:pt x="13468" y="9521"/>
                    <a:pt x="13586" y="9793"/>
                    <a:pt x="13706" y="10066"/>
                  </a:cubicBezTo>
                  <a:cubicBezTo>
                    <a:pt x="13821" y="10343"/>
                    <a:pt x="13934" y="10619"/>
                    <a:pt x="14047" y="10894"/>
                  </a:cubicBezTo>
                  <a:cubicBezTo>
                    <a:pt x="14103" y="11032"/>
                    <a:pt x="14162" y="11170"/>
                    <a:pt x="14216" y="11307"/>
                  </a:cubicBezTo>
                  <a:lnTo>
                    <a:pt x="14374" y="11723"/>
                  </a:lnTo>
                  <a:cubicBezTo>
                    <a:pt x="14477" y="11999"/>
                    <a:pt x="14581" y="12273"/>
                    <a:pt x="14678" y="12547"/>
                  </a:cubicBezTo>
                  <a:cubicBezTo>
                    <a:pt x="14771" y="12822"/>
                    <a:pt x="14859" y="13096"/>
                    <a:pt x="14944" y="13368"/>
                  </a:cubicBezTo>
                  <a:cubicBezTo>
                    <a:pt x="15230" y="14296"/>
                    <a:pt x="15473" y="15188"/>
                    <a:pt x="15680" y="16005"/>
                  </a:cubicBezTo>
                  <a:cubicBezTo>
                    <a:pt x="15707" y="16107"/>
                    <a:pt x="15733" y="16208"/>
                    <a:pt x="15757" y="16307"/>
                  </a:cubicBezTo>
                  <a:cubicBezTo>
                    <a:pt x="15781" y="16407"/>
                    <a:pt x="15805" y="16505"/>
                    <a:pt x="15826" y="16602"/>
                  </a:cubicBezTo>
                  <a:cubicBezTo>
                    <a:pt x="15872" y="16797"/>
                    <a:pt x="15916" y="16985"/>
                    <a:pt x="15959" y="17167"/>
                  </a:cubicBezTo>
                  <a:cubicBezTo>
                    <a:pt x="15981" y="17258"/>
                    <a:pt x="16002" y="17349"/>
                    <a:pt x="16024" y="17436"/>
                  </a:cubicBezTo>
                  <a:cubicBezTo>
                    <a:pt x="16045" y="17525"/>
                    <a:pt x="16067" y="17611"/>
                    <a:pt x="16083" y="17696"/>
                  </a:cubicBezTo>
                  <a:cubicBezTo>
                    <a:pt x="16119" y="17865"/>
                    <a:pt x="16154" y="18029"/>
                    <a:pt x="16187" y="18184"/>
                  </a:cubicBezTo>
                  <a:cubicBezTo>
                    <a:pt x="16223" y="18340"/>
                    <a:pt x="16255" y="18487"/>
                    <a:pt x="16286" y="18628"/>
                  </a:cubicBezTo>
                  <a:cubicBezTo>
                    <a:pt x="16316" y="18770"/>
                    <a:pt x="16348" y="18901"/>
                    <a:pt x="16373" y="19025"/>
                  </a:cubicBezTo>
                  <a:cubicBezTo>
                    <a:pt x="16423" y="19273"/>
                    <a:pt x="16471" y="19486"/>
                    <a:pt x="16514" y="19662"/>
                  </a:cubicBezTo>
                  <a:cubicBezTo>
                    <a:pt x="16523" y="19700"/>
                    <a:pt x="16533" y="19737"/>
                    <a:pt x="16540" y="19770"/>
                  </a:cubicBezTo>
                  <a:cubicBezTo>
                    <a:pt x="16488" y="19769"/>
                    <a:pt x="16432" y="19769"/>
                    <a:pt x="16370" y="19769"/>
                  </a:cubicBezTo>
                  <a:cubicBezTo>
                    <a:pt x="16288" y="19771"/>
                    <a:pt x="16196" y="19771"/>
                    <a:pt x="16096" y="19772"/>
                  </a:cubicBezTo>
                  <a:cubicBezTo>
                    <a:pt x="16046" y="19772"/>
                    <a:pt x="15996" y="19774"/>
                    <a:pt x="15942" y="19774"/>
                  </a:cubicBezTo>
                  <a:cubicBezTo>
                    <a:pt x="15889" y="19774"/>
                    <a:pt x="15835" y="19772"/>
                    <a:pt x="15779" y="19771"/>
                  </a:cubicBezTo>
                  <a:cubicBezTo>
                    <a:pt x="15556" y="19770"/>
                    <a:pt x="15315" y="19767"/>
                    <a:pt x="15062" y="19766"/>
                  </a:cubicBezTo>
                  <a:cubicBezTo>
                    <a:pt x="14999" y="19766"/>
                    <a:pt x="14936" y="19765"/>
                    <a:pt x="14871" y="19765"/>
                  </a:cubicBezTo>
                  <a:cubicBezTo>
                    <a:pt x="14807" y="19761"/>
                    <a:pt x="14744" y="19760"/>
                    <a:pt x="14680" y="19758"/>
                  </a:cubicBezTo>
                  <a:cubicBezTo>
                    <a:pt x="14551" y="19753"/>
                    <a:pt x="14420" y="19749"/>
                    <a:pt x="14291" y="19743"/>
                  </a:cubicBezTo>
                  <a:cubicBezTo>
                    <a:pt x="14032" y="19732"/>
                    <a:pt x="13774" y="19726"/>
                    <a:pt x="13533" y="19702"/>
                  </a:cubicBezTo>
                  <a:cubicBezTo>
                    <a:pt x="13291" y="19684"/>
                    <a:pt x="13061" y="19663"/>
                    <a:pt x="12859" y="19640"/>
                  </a:cubicBezTo>
                  <a:cubicBezTo>
                    <a:pt x="12655" y="19620"/>
                    <a:pt x="12479" y="19586"/>
                    <a:pt x="12339" y="19557"/>
                  </a:cubicBezTo>
                  <a:cubicBezTo>
                    <a:pt x="12178" y="19523"/>
                    <a:pt x="12019" y="19488"/>
                    <a:pt x="11863" y="19452"/>
                  </a:cubicBezTo>
                  <a:cubicBezTo>
                    <a:pt x="11786" y="19433"/>
                    <a:pt x="11707" y="19416"/>
                    <a:pt x="11631" y="19396"/>
                  </a:cubicBezTo>
                  <a:cubicBezTo>
                    <a:pt x="11555" y="19377"/>
                    <a:pt x="11480" y="19355"/>
                    <a:pt x="11405" y="19334"/>
                  </a:cubicBezTo>
                  <a:cubicBezTo>
                    <a:pt x="11104" y="19249"/>
                    <a:pt x="10813" y="19163"/>
                    <a:pt x="10530" y="19073"/>
                  </a:cubicBezTo>
                  <a:cubicBezTo>
                    <a:pt x="10250" y="18976"/>
                    <a:pt x="9980" y="18880"/>
                    <a:pt x="9717" y="18784"/>
                  </a:cubicBezTo>
                  <a:cubicBezTo>
                    <a:pt x="9650" y="18760"/>
                    <a:pt x="9585" y="18738"/>
                    <a:pt x="9521" y="18712"/>
                  </a:cubicBezTo>
                  <a:cubicBezTo>
                    <a:pt x="9457" y="18686"/>
                    <a:pt x="9395" y="18659"/>
                    <a:pt x="9331" y="18634"/>
                  </a:cubicBezTo>
                  <a:cubicBezTo>
                    <a:pt x="9204" y="18582"/>
                    <a:pt x="9081" y="18531"/>
                    <a:pt x="8960" y="18481"/>
                  </a:cubicBezTo>
                  <a:cubicBezTo>
                    <a:pt x="8837" y="18429"/>
                    <a:pt x="8718" y="18380"/>
                    <a:pt x="8600" y="18331"/>
                  </a:cubicBezTo>
                  <a:cubicBezTo>
                    <a:pt x="8482" y="18281"/>
                    <a:pt x="8367" y="18227"/>
                    <a:pt x="8253" y="18176"/>
                  </a:cubicBezTo>
                  <a:cubicBezTo>
                    <a:pt x="8026" y="18074"/>
                    <a:pt x="7806" y="17976"/>
                    <a:pt x="7592" y="17882"/>
                  </a:cubicBezTo>
                  <a:cubicBezTo>
                    <a:pt x="7380" y="17784"/>
                    <a:pt x="7174" y="17687"/>
                    <a:pt x="6974" y="17600"/>
                  </a:cubicBezTo>
                  <a:cubicBezTo>
                    <a:pt x="6775" y="17510"/>
                    <a:pt x="6578" y="17433"/>
                    <a:pt x="6392" y="17349"/>
                  </a:cubicBezTo>
                  <a:cubicBezTo>
                    <a:pt x="6221" y="17277"/>
                    <a:pt x="6056" y="17205"/>
                    <a:pt x="5895" y="17137"/>
                  </a:cubicBezTo>
                  <a:cubicBezTo>
                    <a:pt x="5735" y="17068"/>
                    <a:pt x="5578" y="17004"/>
                    <a:pt x="5429" y="16934"/>
                  </a:cubicBezTo>
                  <a:cubicBezTo>
                    <a:pt x="5131" y="16797"/>
                    <a:pt x="4852" y="16670"/>
                    <a:pt x="4588" y="16548"/>
                  </a:cubicBezTo>
                  <a:cubicBezTo>
                    <a:pt x="4072" y="16292"/>
                    <a:pt x="3618" y="16081"/>
                    <a:pt x="3237" y="15878"/>
                  </a:cubicBezTo>
                  <a:cubicBezTo>
                    <a:pt x="3046" y="15780"/>
                    <a:pt x="2866" y="15690"/>
                    <a:pt x="2702" y="15608"/>
                  </a:cubicBezTo>
                  <a:cubicBezTo>
                    <a:pt x="2538" y="15524"/>
                    <a:pt x="2388" y="15445"/>
                    <a:pt x="2251" y="15376"/>
                  </a:cubicBezTo>
                  <a:cubicBezTo>
                    <a:pt x="2112" y="15307"/>
                    <a:pt x="1986" y="15244"/>
                    <a:pt x="1870" y="15191"/>
                  </a:cubicBezTo>
                  <a:cubicBezTo>
                    <a:pt x="1752" y="15139"/>
                    <a:pt x="1647" y="15091"/>
                    <a:pt x="1553" y="15048"/>
                  </a:cubicBezTo>
                  <a:cubicBezTo>
                    <a:pt x="1426" y="14992"/>
                    <a:pt x="1316" y="14951"/>
                    <a:pt x="1220" y="14921"/>
                  </a:cubicBezTo>
                  <a:cubicBezTo>
                    <a:pt x="1325" y="14639"/>
                    <a:pt x="1448" y="14306"/>
                    <a:pt x="1581" y="13955"/>
                  </a:cubicBezTo>
                  <a:cubicBezTo>
                    <a:pt x="1603" y="13895"/>
                    <a:pt x="1626" y="13835"/>
                    <a:pt x="1649" y="13773"/>
                  </a:cubicBezTo>
                  <a:cubicBezTo>
                    <a:pt x="1673" y="13712"/>
                    <a:pt x="1696" y="13651"/>
                    <a:pt x="1720" y="13589"/>
                  </a:cubicBezTo>
                  <a:lnTo>
                    <a:pt x="1865" y="13218"/>
                  </a:lnTo>
                  <a:cubicBezTo>
                    <a:pt x="1962" y="12972"/>
                    <a:pt x="2058" y="12727"/>
                    <a:pt x="2155" y="12500"/>
                  </a:cubicBezTo>
                  <a:cubicBezTo>
                    <a:pt x="2349" y="12043"/>
                    <a:pt x="2528" y="11640"/>
                    <a:pt x="2673" y="11388"/>
                  </a:cubicBezTo>
                  <a:cubicBezTo>
                    <a:pt x="2757" y="11242"/>
                    <a:pt x="2839" y="11100"/>
                    <a:pt x="2922" y="10958"/>
                  </a:cubicBezTo>
                  <a:lnTo>
                    <a:pt x="3047" y="10749"/>
                  </a:lnTo>
                  <a:cubicBezTo>
                    <a:pt x="3090" y="10681"/>
                    <a:pt x="3132" y="10613"/>
                    <a:pt x="3175" y="10544"/>
                  </a:cubicBezTo>
                  <a:cubicBezTo>
                    <a:pt x="3345" y="10276"/>
                    <a:pt x="3514" y="10016"/>
                    <a:pt x="3683" y="9766"/>
                  </a:cubicBezTo>
                  <a:cubicBezTo>
                    <a:pt x="3855" y="9518"/>
                    <a:pt x="4026" y="9279"/>
                    <a:pt x="4192" y="9048"/>
                  </a:cubicBezTo>
                  <a:cubicBezTo>
                    <a:pt x="4276" y="8932"/>
                    <a:pt x="4360" y="8819"/>
                    <a:pt x="4445" y="8708"/>
                  </a:cubicBezTo>
                  <a:cubicBezTo>
                    <a:pt x="4529" y="8598"/>
                    <a:pt x="4611" y="8487"/>
                    <a:pt x="4693" y="8380"/>
                  </a:cubicBezTo>
                  <a:cubicBezTo>
                    <a:pt x="4775" y="8272"/>
                    <a:pt x="4856" y="8168"/>
                    <a:pt x="4937" y="8063"/>
                  </a:cubicBezTo>
                  <a:cubicBezTo>
                    <a:pt x="5015" y="7960"/>
                    <a:pt x="5098" y="7859"/>
                    <a:pt x="5176" y="7759"/>
                  </a:cubicBezTo>
                  <a:cubicBezTo>
                    <a:pt x="5335" y="7558"/>
                    <a:pt x="5487" y="7365"/>
                    <a:pt x="5633" y="7176"/>
                  </a:cubicBezTo>
                  <a:cubicBezTo>
                    <a:pt x="5781" y="6988"/>
                    <a:pt x="5925" y="6806"/>
                    <a:pt x="6060" y="6628"/>
                  </a:cubicBezTo>
                  <a:cubicBezTo>
                    <a:pt x="6196" y="6449"/>
                    <a:pt x="6322" y="6273"/>
                    <a:pt x="6446" y="6105"/>
                  </a:cubicBezTo>
                  <a:cubicBezTo>
                    <a:pt x="6556" y="5950"/>
                    <a:pt x="6664" y="5800"/>
                    <a:pt x="6768" y="5655"/>
                  </a:cubicBezTo>
                  <a:cubicBezTo>
                    <a:pt x="6872" y="5510"/>
                    <a:pt x="6972" y="5367"/>
                    <a:pt x="7074" y="5232"/>
                  </a:cubicBezTo>
                  <a:cubicBezTo>
                    <a:pt x="7274" y="4962"/>
                    <a:pt x="7461" y="4708"/>
                    <a:pt x="7636" y="4470"/>
                  </a:cubicBezTo>
                  <a:cubicBezTo>
                    <a:pt x="7995" y="3999"/>
                    <a:pt x="8300" y="3587"/>
                    <a:pt x="8571" y="3236"/>
                  </a:cubicBezTo>
                  <a:cubicBezTo>
                    <a:pt x="8705" y="3059"/>
                    <a:pt x="8829" y="2895"/>
                    <a:pt x="8941" y="2743"/>
                  </a:cubicBezTo>
                  <a:cubicBezTo>
                    <a:pt x="9056" y="2592"/>
                    <a:pt x="9160" y="2454"/>
                    <a:pt x="9253" y="2325"/>
                  </a:cubicBezTo>
                  <a:cubicBezTo>
                    <a:pt x="9347" y="2197"/>
                    <a:pt x="9430" y="2079"/>
                    <a:pt x="9504" y="1971"/>
                  </a:cubicBezTo>
                  <a:cubicBezTo>
                    <a:pt x="9542" y="1917"/>
                    <a:pt x="9575" y="1865"/>
                    <a:pt x="9609" y="1815"/>
                  </a:cubicBezTo>
                  <a:cubicBezTo>
                    <a:pt x="9643" y="1766"/>
                    <a:pt x="9672" y="1719"/>
                    <a:pt x="9702" y="1674"/>
                  </a:cubicBezTo>
                  <a:cubicBezTo>
                    <a:pt x="9859" y="1424"/>
                    <a:pt x="9948" y="1236"/>
                    <a:pt x="9982" y="1085"/>
                  </a:cubicBezTo>
                  <a:close/>
                  <a:moveTo>
                    <a:pt x="16630" y="20068"/>
                  </a:moveTo>
                  <a:cubicBezTo>
                    <a:pt x="16637" y="20091"/>
                    <a:pt x="16646" y="20110"/>
                    <a:pt x="16652" y="20127"/>
                  </a:cubicBezTo>
                  <a:cubicBezTo>
                    <a:pt x="16652" y="20143"/>
                    <a:pt x="16653" y="20159"/>
                    <a:pt x="16654" y="20174"/>
                  </a:cubicBezTo>
                  <a:cubicBezTo>
                    <a:pt x="16545" y="20152"/>
                    <a:pt x="16412" y="20145"/>
                    <a:pt x="16275" y="20127"/>
                  </a:cubicBezTo>
                  <a:cubicBezTo>
                    <a:pt x="16407" y="20116"/>
                    <a:pt x="16529" y="20098"/>
                    <a:pt x="16630" y="20068"/>
                  </a:cubicBezTo>
                  <a:close/>
                  <a:moveTo>
                    <a:pt x="10326" y="1"/>
                  </a:moveTo>
                  <a:cubicBezTo>
                    <a:pt x="10202" y="1"/>
                    <a:pt x="10081" y="56"/>
                    <a:pt x="9942" y="138"/>
                  </a:cubicBezTo>
                  <a:cubicBezTo>
                    <a:pt x="9846" y="194"/>
                    <a:pt x="9825" y="366"/>
                    <a:pt x="9868" y="631"/>
                  </a:cubicBezTo>
                  <a:cubicBezTo>
                    <a:pt x="9817" y="572"/>
                    <a:pt x="9755" y="515"/>
                    <a:pt x="9680" y="456"/>
                  </a:cubicBezTo>
                  <a:cubicBezTo>
                    <a:pt x="9647" y="430"/>
                    <a:pt x="9605" y="417"/>
                    <a:pt x="9555" y="417"/>
                  </a:cubicBezTo>
                  <a:cubicBezTo>
                    <a:pt x="9443" y="417"/>
                    <a:pt x="9289" y="481"/>
                    <a:pt x="9100" y="599"/>
                  </a:cubicBezTo>
                  <a:cubicBezTo>
                    <a:pt x="8963" y="685"/>
                    <a:pt x="8807" y="800"/>
                    <a:pt x="8637" y="943"/>
                  </a:cubicBezTo>
                  <a:cubicBezTo>
                    <a:pt x="8466" y="1085"/>
                    <a:pt x="8284" y="1256"/>
                    <a:pt x="8087" y="1449"/>
                  </a:cubicBezTo>
                  <a:cubicBezTo>
                    <a:pt x="7302" y="2222"/>
                    <a:pt x="6335" y="3387"/>
                    <a:pt x="5398" y="4751"/>
                  </a:cubicBezTo>
                  <a:cubicBezTo>
                    <a:pt x="5261" y="4951"/>
                    <a:pt x="5127" y="5156"/>
                    <a:pt x="4996" y="5366"/>
                  </a:cubicBezTo>
                  <a:cubicBezTo>
                    <a:pt x="4867" y="5576"/>
                    <a:pt x="4739" y="5793"/>
                    <a:pt x="4612" y="6011"/>
                  </a:cubicBezTo>
                  <a:cubicBezTo>
                    <a:pt x="4551" y="6122"/>
                    <a:pt x="4488" y="6230"/>
                    <a:pt x="4424" y="6342"/>
                  </a:cubicBezTo>
                  <a:cubicBezTo>
                    <a:pt x="4364" y="6454"/>
                    <a:pt x="4304" y="6567"/>
                    <a:pt x="4244" y="6677"/>
                  </a:cubicBezTo>
                  <a:cubicBezTo>
                    <a:pt x="4123" y="6902"/>
                    <a:pt x="4004" y="7128"/>
                    <a:pt x="3886" y="7356"/>
                  </a:cubicBezTo>
                  <a:cubicBezTo>
                    <a:pt x="3772" y="7584"/>
                    <a:pt x="3656" y="7813"/>
                    <a:pt x="3542" y="8040"/>
                  </a:cubicBezTo>
                  <a:cubicBezTo>
                    <a:pt x="3486" y="8154"/>
                    <a:pt x="3428" y="8267"/>
                    <a:pt x="3371" y="8382"/>
                  </a:cubicBezTo>
                  <a:cubicBezTo>
                    <a:pt x="3317" y="8496"/>
                    <a:pt x="3261" y="8609"/>
                    <a:pt x="3205" y="8723"/>
                  </a:cubicBezTo>
                  <a:cubicBezTo>
                    <a:pt x="3094" y="8948"/>
                    <a:pt x="2982" y="9173"/>
                    <a:pt x="2871" y="9393"/>
                  </a:cubicBezTo>
                  <a:cubicBezTo>
                    <a:pt x="2762" y="9614"/>
                    <a:pt x="2652" y="9833"/>
                    <a:pt x="2539" y="10047"/>
                  </a:cubicBezTo>
                  <a:cubicBezTo>
                    <a:pt x="1013" y="12974"/>
                    <a:pt x="0" y="15430"/>
                    <a:pt x="142" y="15497"/>
                  </a:cubicBezTo>
                  <a:cubicBezTo>
                    <a:pt x="218" y="15533"/>
                    <a:pt x="282" y="15550"/>
                    <a:pt x="339" y="15550"/>
                  </a:cubicBezTo>
                  <a:cubicBezTo>
                    <a:pt x="358" y="15550"/>
                    <a:pt x="377" y="15548"/>
                    <a:pt x="395" y="15544"/>
                  </a:cubicBezTo>
                  <a:cubicBezTo>
                    <a:pt x="437" y="15622"/>
                    <a:pt x="498" y="15711"/>
                    <a:pt x="582" y="15807"/>
                  </a:cubicBezTo>
                  <a:cubicBezTo>
                    <a:pt x="686" y="15930"/>
                    <a:pt x="822" y="16065"/>
                    <a:pt x="985" y="16211"/>
                  </a:cubicBezTo>
                  <a:cubicBezTo>
                    <a:pt x="1067" y="16286"/>
                    <a:pt x="1158" y="16358"/>
                    <a:pt x="1257" y="16435"/>
                  </a:cubicBezTo>
                  <a:cubicBezTo>
                    <a:pt x="1355" y="16511"/>
                    <a:pt x="1458" y="16589"/>
                    <a:pt x="1570" y="16670"/>
                  </a:cubicBezTo>
                  <a:cubicBezTo>
                    <a:pt x="1679" y="16750"/>
                    <a:pt x="1798" y="16833"/>
                    <a:pt x="1920" y="16918"/>
                  </a:cubicBezTo>
                  <a:cubicBezTo>
                    <a:pt x="2044" y="17001"/>
                    <a:pt x="2176" y="17083"/>
                    <a:pt x="2311" y="17167"/>
                  </a:cubicBezTo>
                  <a:cubicBezTo>
                    <a:pt x="2446" y="17252"/>
                    <a:pt x="2589" y="17338"/>
                    <a:pt x="2735" y="17425"/>
                  </a:cubicBezTo>
                  <a:cubicBezTo>
                    <a:pt x="2810" y="17468"/>
                    <a:pt x="2883" y="17514"/>
                    <a:pt x="2960" y="17556"/>
                  </a:cubicBezTo>
                  <a:cubicBezTo>
                    <a:pt x="3036" y="17597"/>
                    <a:pt x="3114" y="17639"/>
                    <a:pt x="3193" y="17682"/>
                  </a:cubicBezTo>
                  <a:cubicBezTo>
                    <a:pt x="3352" y="17767"/>
                    <a:pt x="3514" y="17853"/>
                    <a:pt x="3681" y="17938"/>
                  </a:cubicBezTo>
                  <a:cubicBezTo>
                    <a:pt x="3763" y="17981"/>
                    <a:pt x="3848" y="18026"/>
                    <a:pt x="3934" y="18067"/>
                  </a:cubicBezTo>
                  <a:cubicBezTo>
                    <a:pt x="4021" y="18107"/>
                    <a:pt x="4109" y="18149"/>
                    <a:pt x="4196" y="18190"/>
                  </a:cubicBezTo>
                  <a:cubicBezTo>
                    <a:pt x="4551" y="18352"/>
                    <a:pt x="4916" y="18523"/>
                    <a:pt x="5300" y="18671"/>
                  </a:cubicBezTo>
                  <a:cubicBezTo>
                    <a:pt x="5524" y="18761"/>
                    <a:pt x="5753" y="18847"/>
                    <a:pt x="5985" y="18929"/>
                  </a:cubicBezTo>
                  <a:cubicBezTo>
                    <a:pt x="6220" y="19006"/>
                    <a:pt x="6458" y="19079"/>
                    <a:pt x="6699" y="19151"/>
                  </a:cubicBezTo>
                  <a:cubicBezTo>
                    <a:pt x="6820" y="19186"/>
                    <a:pt x="6941" y="19222"/>
                    <a:pt x="7061" y="19256"/>
                  </a:cubicBezTo>
                  <a:cubicBezTo>
                    <a:pt x="7184" y="19287"/>
                    <a:pt x="7307" y="19318"/>
                    <a:pt x="7430" y="19348"/>
                  </a:cubicBezTo>
                  <a:cubicBezTo>
                    <a:pt x="7676" y="19409"/>
                    <a:pt x="7923" y="19469"/>
                    <a:pt x="8170" y="19525"/>
                  </a:cubicBezTo>
                  <a:cubicBezTo>
                    <a:pt x="8418" y="19577"/>
                    <a:pt x="8667" y="19627"/>
                    <a:pt x="8914" y="19679"/>
                  </a:cubicBezTo>
                  <a:cubicBezTo>
                    <a:pt x="9038" y="19702"/>
                    <a:pt x="9162" y="19729"/>
                    <a:pt x="9285" y="19754"/>
                  </a:cubicBezTo>
                  <a:cubicBezTo>
                    <a:pt x="9409" y="19777"/>
                    <a:pt x="9532" y="19798"/>
                    <a:pt x="9656" y="19821"/>
                  </a:cubicBezTo>
                  <a:cubicBezTo>
                    <a:pt x="9902" y="19867"/>
                    <a:pt x="10144" y="19912"/>
                    <a:pt x="10386" y="19958"/>
                  </a:cubicBezTo>
                  <a:cubicBezTo>
                    <a:pt x="10628" y="19998"/>
                    <a:pt x="10867" y="20041"/>
                    <a:pt x="11103" y="20087"/>
                  </a:cubicBezTo>
                  <a:cubicBezTo>
                    <a:pt x="11905" y="20238"/>
                    <a:pt x="12673" y="20354"/>
                    <a:pt x="13373" y="20443"/>
                  </a:cubicBezTo>
                  <a:cubicBezTo>
                    <a:pt x="13461" y="20454"/>
                    <a:pt x="13547" y="20465"/>
                    <a:pt x="13633" y="20476"/>
                  </a:cubicBezTo>
                  <a:cubicBezTo>
                    <a:pt x="13718" y="20484"/>
                    <a:pt x="13801" y="20494"/>
                    <a:pt x="13885" y="20502"/>
                  </a:cubicBezTo>
                  <a:cubicBezTo>
                    <a:pt x="14051" y="20518"/>
                    <a:pt x="14213" y="20534"/>
                    <a:pt x="14368" y="20550"/>
                  </a:cubicBezTo>
                  <a:cubicBezTo>
                    <a:pt x="14446" y="20559"/>
                    <a:pt x="14522" y="20565"/>
                    <a:pt x="14597" y="20571"/>
                  </a:cubicBezTo>
                  <a:cubicBezTo>
                    <a:pt x="14672" y="20578"/>
                    <a:pt x="14746" y="20586"/>
                    <a:pt x="14820" y="20591"/>
                  </a:cubicBezTo>
                  <a:cubicBezTo>
                    <a:pt x="14965" y="20599"/>
                    <a:pt x="15104" y="20608"/>
                    <a:pt x="15235" y="20615"/>
                  </a:cubicBezTo>
                  <a:cubicBezTo>
                    <a:pt x="15368" y="20623"/>
                    <a:pt x="15494" y="20631"/>
                    <a:pt x="15614" y="20636"/>
                  </a:cubicBezTo>
                  <a:cubicBezTo>
                    <a:pt x="15734" y="20641"/>
                    <a:pt x="15847" y="20648"/>
                    <a:pt x="15953" y="20648"/>
                  </a:cubicBezTo>
                  <a:cubicBezTo>
                    <a:pt x="16036" y="20649"/>
                    <a:pt x="16115" y="20650"/>
                    <a:pt x="16189" y="20650"/>
                  </a:cubicBezTo>
                  <a:cubicBezTo>
                    <a:pt x="16302" y="20650"/>
                    <a:pt x="16405" y="20648"/>
                    <a:pt x="16495" y="20646"/>
                  </a:cubicBezTo>
                  <a:cubicBezTo>
                    <a:pt x="16706" y="20639"/>
                    <a:pt x="16851" y="20625"/>
                    <a:pt x="16918" y="20604"/>
                  </a:cubicBezTo>
                  <a:cubicBezTo>
                    <a:pt x="16927" y="20614"/>
                    <a:pt x="16938" y="20624"/>
                    <a:pt x="16949" y="20635"/>
                  </a:cubicBezTo>
                  <a:cubicBezTo>
                    <a:pt x="17001" y="20687"/>
                    <a:pt x="17075" y="20712"/>
                    <a:pt x="17168" y="20712"/>
                  </a:cubicBezTo>
                  <a:cubicBezTo>
                    <a:pt x="17757" y="20712"/>
                    <a:pt x="19102" y="19712"/>
                    <a:pt x="20484" y="18327"/>
                  </a:cubicBezTo>
                  <a:cubicBezTo>
                    <a:pt x="21421" y="17391"/>
                    <a:pt x="22228" y="16122"/>
                    <a:pt x="23098" y="15116"/>
                  </a:cubicBezTo>
                  <a:cubicBezTo>
                    <a:pt x="24590" y="13401"/>
                    <a:pt x="25795" y="12016"/>
                    <a:pt x="25677" y="11900"/>
                  </a:cubicBezTo>
                  <a:cubicBezTo>
                    <a:pt x="25567" y="11791"/>
                    <a:pt x="25481" y="11749"/>
                    <a:pt x="25406" y="11749"/>
                  </a:cubicBezTo>
                  <a:cubicBezTo>
                    <a:pt x="25345" y="11749"/>
                    <a:pt x="25291" y="11777"/>
                    <a:pt x="25238" y="11820"/>
                  </a:cubicBezTo>
                  <a:cubicBezTo>
                    <a:pt x="25242" y="11750"/>
                    <a:pt x="25216" y="11677"/>
                    <a:pt x="25173" y="11600"/>
                  </a:cubicBezTo>
                  <a:cubicBezTo>
                    <a:pt x="25168" y="11535"/>
                    <a:pt x="25145" y="11477"/>
                    <a:pt x="25097" y="11429"/>
                  </a:cubicBezTo>
                  <a:cubicBezTo>
                    <a:pt x="25094" y="11426"/>
                    <a:pt x="25091" y="11425"/>
                    <a:pt x="25087" y="11425"/>
                  </a:cubicBezTo>
                  <a:cubicBezTo>
                    <a:pt x="25081" y="11425"/>
                    <a:pt x="25073" y="11428"/>
                    <a:pt x="25063" y="11434"/>
                  </a:cubicBezTo>
                  <a:cubicBezTo>
                    <a:pt x="25012" y="11364"/>
                    <a:pt x="24955" y="11290"/>
                    <a:pt x="24899" y="11212"/>
                  </a:cubicBezTo>
                  <a:lnTo>
                    <a:pt x="24899" y="11212"/>
                  </a:lnTo>
                  <a:cubicBezTo>
                    <a:pt x="25121" y="11421"/>
                    <a:pt x="25334" y="11569"/>
                    <a:pt x="25489" y="11569"/>
                  </a:cubicBezTo>
                  <a:cubicBezTo>
                    <a:pt x="25532" y="11569"/>
                    <a:pt x="25570" y="11558"/>
                    <a:pt x="25603" y="11534"/>
                  </a:cubicBezTo>
                  <a:cubicBezTo>
                    <a:pt x="25633" y="11512"/>
                    <a:pt x="25484" y="11327"/>
                    <a:pt x="25231" y="11046"/>
                  </a:cubicBezTo>
                  <a:cubicBezTo>
                    <a:pt x="25168" y="10976"/>
                    <a:pt x="25098" y="10899"/>
                    <a:pt x="25025" y="10818"/>
                  </a:cubicBezTo>
                  <a:cubicBezTo>
                    <a:pt x="24987" y="10779"/>
                    <a:pt x="24947" y="10737"/>
                    <a:pt x="24909" y="10694"/>
                  </a:cubicBezTo>
                  <a:cubicBezTo>
                    <a:pt x="24867" y="10652"/>
                    <a:pt x="24826" y="10609"/>
                    <a:pt x="24781" y="10566"/>
                  </a:cubicBezTo>
                  <a:cubicBezTo>
                    <a:pt x="24607" y="10393"/>
                    <a:pt x="24418" y="10204"/>
                    <a:pt x="24220" y="10010"/>
                  </a:cubicBezTo>
                  <a:cubicBezTo>
                    <a:pt x="24171" y="9960"/>
                    <a:pt x="24120" y="9911"/>
                    <a:pt x="24071" y="9861"/>
                  </a:cubicBezTo>
                  <a:cubicBezTo>
                    <a:pt x="24020" y="9813"/>
                    <a:pt x="23968" y="9765"/>
                    <a:pt x="23915" y="9716"/>
                  </a:cubicBezTo>
                  <a:cubicBezTo>
                    <a:pt x="23812" y="9620"/>
                    <a:pt x="23707" y="9523"/>
                    <a:pt x="23603" y="9426"/>
                  </a:cubicBezTo>
                  <a:cubicBezTo>
                    <a:pt x="23394" y="9234"/>
                    <a:pt x="23192" y="9038"/>
                    <a:pt x="22991" y="8863"/>
                  </a:cubicBezTo>
                  <a:cubicBezTo>
                    <a:pt x="22793" y="8686"/>
                    <a:pt x="22607" y="8518"/>
                    <a:pt x="22446" y="8367"/>
                  </a:cubicBezTo>
                  <a:cubicBezTo>
                    <a:pt x="22406" y="8329"/>
                    <a:pt x="22367" y="8292"/>
                    <a:pt x="22330" y="8255"/>
                  </a:cubicBezTo>
                  <a:cubicBezTo>
                    <a:pt x="22292" y="8219"/>
                    <a:pt x="22254" y="8187"/>
                    <a:pt x="22219" y="8153"/>
                  </a:cubicBezTo>
                  <a:cubicBezTo>
                    <a:pt x="22149" y="8088"/>
                    <a:pt x="22085" y="8026"/>
                    <a:pt x="22031" y="7972"/>
                  </a:cubicBezTo>
                  <a:cubicBezTo>
                    <a:pt x="21905" y="7846"/>
                    <a:pt x="21782" y="7719"/>
                    <a:pt x="21660" y="7594"/>
                  </a:cubicBezTo>
                  <a:cubicBezTo>
                    <a:pt x="21600" y="7530"/>
                    <a:pt x="21541" y="7467"/>
                    <a:pt x="21481" y="7406"/>
                  </a:cubicBezTo>
                  <a:lnTo>
                    <a:pt x="21299" y="7224"/>
                  </a:lnTo>
                  <a:cubicBezTo>
                    <a:pt x="21059" y="6983"/>
                    <a:pt x="20831" y="6745"/>
                    <a:pt x="20606" y="6512"/>
                  </a:cubicBezTo>
                  <a:cubicBezTo>
                    <a:pt x="20377" y="6285"/>
                    <a:pt x="20156" y="6063"/>
                    <a:pt x="19943" y="5843"/>
                  </a:cubicBezTo>
                  <a:cubicBezTo>
                    <a:pt x="19889" y="5787"/>
                    <a:pt x="19837" y="5732"/>
                    <a:pt x="19784" y="5679"/>
                  </a:cubicBezTo>
                  <a:lnTo>
                    <a:pt x="19622" y="5522"/>
                  </a:lnTo>
                  <a:cubicBezTo>
                    <a:pt x="19516" y="5418"/>
                    <a:pt x="19410" y="5316"/>
                    <a:pt x="19307" y="5214"/>
                  </a:cubicBezTo>
                  <a:cubicBezTo>
                    <a:pt x="19204" y="5112"/>
                    <a:pt x="19101" y="5011"/>
                    <a:pt x="19000" y="4913"/>
                  </a:cubicBezTo>
                  <a:cubicBezTo>
                    <a:pt x="18951" y="4862"/>
                    <a:pt x="18898" y="4817"/>
                    <a:pt x="18848" y="4769"/>
                  </a:cubicBezTo>
                  <a:cubicBezTo>
                    <a:pt x="18796" y="4722"/>
                    <a:pt x="18746" y="4676"/>
                    <a:pt x="18695" y="4629"/>
                  </a:cubicBezTo>
                  <a:cubicBezTo>
                    <a:pt x="18495" y="4443"/>
                    <a:pt x="18298" y="4262"/>
                    <a:pt x="18107" y="4088"/>
                  </a:cubicBezTo>
                  <a:cubicBezTo>
                    <a:pt x="17911" y="3920"/>
                    <a:pt x="17718" y="3761"/>
                    <a:pt x="17529" y="3607"/>
                  </a:cubicBezTo>
                  <a:cubicBezTo>
                    <a:pt x="17435" y="3530"/>
                    <a:pt x="17341" y="3457"/>
                    <a:pt x="17248" y="3384"/>
                  </a:cubicBezTo>
                  <a:cubicBezTo>
                    <a:pt x="17201" y="3347"/>
                    <a:pt x="17157" y="3312"/>
                    <a:pt x="17109" y="3277"/>
                  </a:cubicBezTo>
                  <a:cubicBezTo>
                    <a:pt x="17061" y="3244"/>
                    <a:pt x="17014" y="3211"/>
                    <a:pt x="16968" y="3178"/>
                  </a:cubicBezTo>
                  <a:cubicBezTo>
                    <a:pt x="16798" y="3060"/>
                    <a:pt x="16635" y="2946"/>
                    <a:pt x="16475" y="2835"/>
                  </a:cubicBezTo>
                  <a:cubicBezTo>
                    <a:pt x="16315" y="2724"/>
                    <a:pt x="16162" y="2613"/>
                    <a:pt x="16008" y="2517"/>
                  </a:cubicBezTo>
                  <a:cubicBezTo>
                    <a:pt x="15700" y="2318"/>
                    <a:pt x="15413" y="2131"/>
                    <a:pt x="15143" y="1956"/>
                  </a:cubicBezTo>
                  <a:cubicBezTo>
                    <a:pt x="14591" y="1627"/>
                    <a:pt x="14116" y="1333"/>
                    <a:pt x="13687" y="1111"/>
                  </a:cubicBezTo>
                  <a:cubicBezTo>
                    <a:pt x="13475" y="994"/>
                    <a:pt x="13278" y="890"/>
                    <a:pt x="13095" y="795"/>
                  </a:cubicBezTo>
                  <a:cubicBezTo>
                    <a:pt x="12911" y="702"/>
                    <a:pt x="12739" y="624"/>
                    <a:pt x="12582" y="551"/>
                  </a:cubicBezTo>
                  <a:cubicBezTo>
                    <a:pt x="12425" y="478"/>
                    <a:pt x="12281" y="414"/>
                    <a:pt x="12150" y="359"/>
                  </a:cubicBezTo>
                  <a:cubicBezTo>
                    <a:pt x="12083" y="331"/>
                    <a:pt x="12021" y="305"/>
                    <a:pt x="11962" y="280"/>
                  </a:cubicBezTo>
                  <a:cubicBezTo>
                    <a:pt x="11901" y="258"/>
                    <a:pt x="11844" y="239"/>
                    <a:pt x="11788" y="220"/>
                  </a:cubicBezTo>
                  <a:cubicBezTo>
                    <a:pt x="11485" y="118"/>
                    <a:pt x="11265" y="72"/>
                    <a:pt x="11100" y="72"/>
                  </a:cubicBezTo>
                  <a:cubicBezTo>
                    <a:pt x="10933" y="72"/>
                    <a:pt x="10823" y="120"/>
                    <a:pt x="10739" y="205"/>
                  </a:cubicBezTo>
                  <a:cubicBezTo>
                    <a:pt x="10582" y="59"/>
                    <a:pt x="10452" y="1"/>
                    <a:pt x="103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3"/>
            <p:cNvSpPr/>
            <p:nvPr/>
          </p:nvSpPr>
          <p:spPr>
            <a:xfrm>
              <a:off x="2871900" y="2409850"/>
              <a:ext cx="14325" cy="70350"/>
            </a:xfrm>
            <a:custGeom>
              <a:avLst/>
              <a:gdLst/>
              <a:ahLst/>
              <a:cxnLst/>
              <a:rect l="l" t="t" r="r" b="b"/>
              <a:pathLst>
                <a:path w="573" h="2814" extrusionOk="0">
                  <a:moveTo>
                    <a:pt x="266" y="1"/>
                  </a:moveTo>
                  <a:cubicBezTo>
                    <a:pt x="266" y="1"/>
                    <a:pt x="266" y="1"/>
                    <a:pt x="266" y="1"/>
                  </a:cubicBezTo>
                  <a:cubicBezTo>
                    <a:pt x="137" y="4"/>
                    <a:pt x="159" y="59"/>
                    <a:pt x="157" y="121"/>
                  </a:cubicBezTo>
                  <a:cubicBezTo>
                    <a:pt x="136" y="65"/>
                    <a:pt x="102" y="22"/>
                    <a:pt x="47" y="22"/>
                  </a:cubicBezTo>
                  <a:cubicBezTo>
                    <a:pt x="46" y="22"/>
                    <a:pt x="46" y="22"/>
                    <a:pt x="45" y="22"/>
                  </a:cubicBezTo>
                  <a:cubicBezTo>
                    <a:pt x="1" y="24"/>
                    <a:pt x="179" y="579"/>
                    <a:pt x="181" y="762"/>
                  </a:cubicBezTo>
                  <a:cubicBezTo>
                    <a:pt x="190" y="1187"/>
                    <a:pt x="79" y="1525"/>
                    <a:pt x="73" y="1792"/>
                  </a:cubicBezTo>
                  <a:cubicBezTo>
                    <a:pt x="51" y="2727"/>
                    <a:pt x="45" y="2813"/>
                    <a:pt x="292" y="2813"/>
                  </a:cubicBezTo>
                  <a:cubicBezTo>
                    <a:pt x="301" y="2813"/>
                    <a:pt x="310" y="2813"/>
                    <a:pt x="320" y="2813"/>
                  </a:cubicBezTo>
                  <a:cubicBezTo>
                    <a:pt x="482" y="2810"/>
                    <a:pt x="572" y="2383"/>
                    <a:pt x="563" y="1868"/>
                  </a:cubicBezTo>
                  <a:cubicBezTo>
                    <a:pt x="557" y="1566"/>
                    <a:pt x="453" y="1234"/>
                    <a:pt x="420" y="932"/>
                  </a:cubicBezTo>
                  <a:cubicBezTo>
                    <a:pt x="362" y="417"/>
                    <a:pt x="316" y="1"/>
                    <a:pt x="2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3"/>
            <p:cNvSpPr/>
            <p:nvPr/>
          </p:nvSpPr>
          <p:spPr>
            <a:xfrm>
              <a:off x="2872775" y="2264350"/>
              <a:ext cx="13575" cy="129075"/>
            </a:xfrm>
            <a:custGeom>
              <a:avLst/>
              <a:gdLst/>
              <a:ahLst/>
              <a:cxnLst/>
              <a:rect l="l" t="t" r="r" b="b"/>
              <a:pathLst>
                <a:path w="543" h="5163" extrusionOk="0">
                  <a:moveTo>
                    <a:pt x="289" y="0"/>
                  </a:moveTo>
                  <a:cubicBezTo>
                    <a:pt x="160" y="0"/>
                    <a:pt x="180" y="100"/>
                    <a:pt x="176" y="215"/>
                  </a:cubicBezTo>
                  <a:cubicBezTo>
                    <a:pt x="157" y="110"/>
                    <a:pt x="123" y="30"/>
                    <a:pt x="66" y="30"/>
                  </a:cubicBezTo>
                  <a:cubicBezTo>
                    <a:pt x="22" y="30"/>
                    <a:pt x="187" y="1055"/>
                    <a:pt x="186" y="1394"/>
                  </a:cubicBezTo>
                  <a:cubicBezTo>
                    <a:pt x="184" y="2172"/>
                    <a:pt x="65" y="2790"/>
                    <a:pt x="53" y="3280"/>
                  </a:cubicBezTo>
                  <a:cubicBezTo>
                    <a:pt x="9" y="5056"/>
                    <a:pt x="0" y="5160"/>
                    <a:pt x="275" y="5162"/>
                  </a:cubicBezTo>
                  <a:cubicBezTo>
                    <a:pt x="438" y="5162"/>
                    <a:pt x="538" y="4381"/>
                    <a:pt x="542" y="3436"/>
                  </a:cubicBezTo>
                  <a:cubicBezTo>
                    <a:pt x="543" y="2883"/>
                    <a:pt x="446" y="2268"/>
                    <a:pt x="419" y="1715"/>
                  </a:cubicBezTo>
                  <a:cubicBezTo>
                    <a:pt x="375" y="765"/>
                    <a:pt x="339" y="0"/>
                    <a:pt x="28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3"/>
            <p:cNvSpPr/>
            <p:nvPr/>
          </p:nvSpPr>
          <p:spPr>
            <a:xfrm>
              <a:off x="2666275" y="2520025"/>
              <a:ext cx="101850" cy="43925"/>
            </a:xfrm>
            <a:custGeom>
              <a:avLst/>
              <a:gdLst/>
              <a:ahLst/>
              <a:cxnLst/>
              <a:rect l="l" t="t" r="r" b="b"/>
              <a:pathLst>
                <a:path w="4074" h="1757" extrusionOk="0">
                  <a:moveTo>
                    <a:pt x="3947" y="1"/>
                  </a:moveTo>
                  <a:cubicBezTo>
                    <a:pt x="3875" y="1"/>
                    <a:pt x="3199" y="419"/>
                    <a:pt x="2951" y="513"/>
                  </a:cubicBezTo>
                  <a:cubicBezTo>
                    <a:pt x="2353" y="737"/>
                    <a:pt x="1839" y="806"/>
                    <a:pt x="1459" y="937"/>
                  </a:cubicBezTo>
                  <a:cubicBezTo>
                    <a:pt x="82" y="1411"/>
                    <a:pt x="0" y="1435"/>
                    <a:pt x="97" y="1692"/>
                  </a:cubicBezTo>
                  <a:cubicBezTo>
                    <a:pt x="114" y="1736"/>
                    <a:pt x="178" y="1756"/>
                    <a:pt x="279" y="1756"/>
                  </a:cubicBezTo>
                  <a:cubicBezTo>
                    <a:pt x="528" y="1756"/>
                    <a:pt x="997" y="1633"/>
                    <a:pt x="1514" y="1440"/>
                  </a:cubicBezTo>
                  <a:cubicBezTo>
                    <a:pt x="1938" y="1280"/>
                    <a:pt x="2374" y="1011"/>
                    <a:pt x="2790" y="825"/>
                  </a:cubicBezTo>
                  <a:cubicBezTo>
                    <a:pt x="3500" y="507"/>
                    <a:pt x="4074" y="253"/>
                    <a:pt x="4056" y="205"/>
                  </a:cubicBezTo>
                  <a:cubicBezTo>
                    <a:pt x="4033" y="144"/>
                    <a:pt x="4004" y="125"/>
                    <a:pt x="3969" y="125"/>
                  </a:cubicBezTo>
                  <a:cubicBezTo>
                    <a:pt x="3935" y="125"/>
                    <a:pt x="3895" y="145"/>
                    <a:pt x="3850" y="159"/>
                  </a:cubicBezTo>
                  <a:cubicBezTo>
                    <a:pt x="3925" y="111"/>
                    <a:pt x="3973" y="56"/>
                    <a:pt x="3952" y="3"/>
                  </a:cubicBezTo>
                  <a:cubicBezTo>
                    <a:pt x="3952" y="2"/>
                    <a:pt x="3950" y="1"/>
                    <a:pt x="39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3"/>
            <p:cNvSpPr/>
            <p:nvPr/>
          </p:nvSpPr>
          <p:spPr>
            <a:xfrm>
              <a:off x="2789275" y="2481400"/>
              <a:ext cx="60575" cy="34150"/>
            </a:xfrm>
            <a:custGeom>
              <a:avLst/>
              <a:gdLst/>
              <a:ahLst/>
              <a:cxnLst/>
              <a:rect l="l" t="t" r="r" b="b"/>
              <a:pathLst>
                <a:path w="2423" h="1366" extrusionOk="0">
                  <a:moveTo>
                    <a:pt x="2281" y="0"/>
                  </a:moveTo>
                  <a:cubicBezTo>
                    <a:pt x="2234" y="0"/>
                    <a:pt x="1871" y="336"/>
                    <a:pt x="1725" y="403"/>
                  </a:cubicBezTo>
                  <a:cubicBezTo>
                    <a:pt x="1370" y="568"/>
                    <a:pt x="1040" y="591"/>
                    <a:pt x="811" y="684"/>
                  </a:cubicBezTo>
                  <a:cubicBezTo>
                    <a:pt x="398" y="851"/>
                    <a:pt x="179" y="941"/>
                    <a:pt x="76" y="1021"/>
                  </a:cubicBezTo>
                  <a:cubicBezTo>
                    <a:pt x="25" y="1060"/>
                    <a:pt x="1" y="1097"/>
                    <a:pt x="1" y="1140"/>
                  </a:cubicBezTo>
                  <a:cubicBezTo>
                    <a:pt x="0" y="1182"/>
                    <a:pt x="21" y="1229"/>
                    <a:pt x="52" y="1290"/>
                  </a:cubicBezTo>
                  <a:cubicBezTo>
                    <a:pt x="79" y="1342"/>
                    <a:pt x="143" y="1365"/>
                    <a:pt x="235" y="1365"/>
                  </a:cubicBezTo>
                  <a:cubicBezTo>
                    <a:pt x="273" y="1365"/>
                    <a:pt x="316" y="1361"/>
                    <a:pt x="363" y="1354"/>
                  </a:cubicBezTo>
                  <a:cubicBezTo>
                    <a:pt x="525" y="1328"/>
                    <a:pt x="730" y="1259"/>
                    <a:pt x="946" y="1159"/>
                  </a:cubicBezTo>
                  <a:cubicBezTo>
                    <a:pt x="1198" y="1042"/>
                    <a:pt x="1438" y="824"/>
                    <a:pt x="1677" y="682"/>
                  </a:cubicBezTo>
                  <a:cubicBezTo>
                    <a:pt x="2090" y="440"/>
                    <a:pt x="2423" y="241"/>
                    <a:pt x="2399" y="194"/>
                  </a:cubicBezTo>
                  <a:cubicBezTo>
                    <a:pt x="2369" y="134"/>
                    <a:pt x="2344" y="117"/>
                    <a:pt x="2321" y="117"/>
                  </a:cubicBezTo>
                  <a:cubicBezTo>
                    <a:pt x="2299" y="117"/>
                    <a:pt x="2279" y="131"/>
                    <a:pt x="2254" y="141"/>
                  </a:cubicBezTo>
                  <a:cubicBezTo>
                    <a:pt x="2293" y="101"/>
                    <a:pt x="2312" y="54"/>
                    <a:pt x="2286" y="4"/>
                  </a:cubicBezTo>
                  <a:cubicBezTo>
                    <a:pt x="2286" y="1"/>
                    <a:pt x="2284" y="0"/>
                    <a:pt x="22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3"/>
            <p:cNvSpPr/>
            <p:nvPr/>
          </p:nvSpPr>
          <p:spPr>
            <a:xfrm>
              <a:off x="3025950" y="2458900"/>
              <a:ext cx="80075" cy="13725"/>
            </a:xfrm>
            <a:custGeom>
              <a:avLst/>
              <a:gdLst/>
              <a:ahLst/>
              <a:cxnLst/>
              <a:rect l="l" t="t" r="r" b="b"/>
              <a:pathLst>
                <a:path w="3203" h="549" extrusionOk="0">
                  <a:moveTo>
                    <a:pt x="314" y="1"/>
                  </a:moveTo>
                  <a:cubicBezTo>
                    <a:pt x="45" y="1"/>
                    <a:pt x="17" y="62"/>
                    <a:pt x="8" y="229"/>
                  </a:cubicBezTo>
                  <a:cubicBezTo>
                    <a:pt x="1" y="391"/>
                    <a:pt x="477" y="515"/>
                    <a:pt x="1061" y="546"/>
                  </a:cubicBezTo>
                  <a:cubicBezTo>
                    <a:pt x="1098" y="548"/>
                    <a:pt x="1136" y="549"/>
                    <a:pt x="1174" y="549"/>
                  </a:cubicBezTo>
                  <a:cubicBezTo>
                    <a:pt x="1487" y="549"/>
                    <a:pt x="1825" y="486"/>
                    <a:pt x="2131" y="476"/>
                  </a:cubicBezTo>
                  <a:cubicBezTo>
                    <a:pt x="2720" y="459"/>
                    <a:pt x="3193" y="447"/>
                    <a:pt x="3197" y="397"/>
                  </a:cubicBezTo>
                  <a:cubicBezTo>
                    <a:pt x="3203" y="268"/>
                    <a:pt x="3140" y="286"/>
                    <a:pt x="3069" y="277"/>
                  </a:cubicBezTo>
                  <a:cubicBezTo>
                    <a:pt x="3134" y="261"/>
                    <a:pt x="3186" y="230"/>
                    <a:pt x="3188" y="174"/>
                  </a:cubicBezTo>
                  <a:cubicBezTo>
                    <a:pt x="3188" y="168"/>
                    <a:pt x="3176" y="165"/>
                    <a:pt x="3153" y="165"/>
                  </a:cubicBezTo>
                  <a:cubicBezTo>
                    <a:pt x="3024" y="165"/>
                    <a:pt x="2563" y="254"/>
                    <a:pt x="2366" y="254"/>
                  </a:cubicBezTo>
                  <a:cubicBezTo>
                    <a:pt x="2357" y="254"/>
                    <a:pt x="2348" y="254"/>
                    <a:pt x="2340" y="254"/>
                  </a:cubicBezTo>
                  <a:cubicBezTo>
                    <a:pt x="1860" y="228"/>
                    <a:pt x="1484" y="90"/>
                    <a:pt x="1182" y="64"/>
                  </a:cubicBezTo>
                  <a:cubicBezTo>
                    <a:pt x="756" y="25"/>
                    <a:pt x="486" y="1"/>
                    <a:pt x="31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3"/>
            <p:cNvSpPr/>
            <p:nvPr/>
          </p:nvSpPr>
          <p:spPr>
            <a:xfrm>
              <a:off x="3136300" y="2461700"/>
              <a:ext cx="72800" cy="18875"/>
            </a:xfrm>
            <a:custGeom>
              <a:avLst/>
              <a:gdLst/>
              <a:ahLst/>
              <a:cxnLst/>
              <a:rect l="l" t="t" r="r" b="b"/>
              <a:pathLst>
                <a:path w="2912" h="755" extrusionOk="0">
                  <a:moveTo>
                    <a:pt x="230" y="1"/>
                  </a:moveTo>
                  <a:cubicBezTo>
                    <a:pt x="83" y="1"/>
                    <a:pt x="56" y="64"/>
                    <a:pt x="30" y="201"/>
                  </a:cubicBezTo>
                  <a:cubicBezTo>
                    <a:pt x="1" y="360"/>
                    <a:pt x="414" y="537"/>
                    <a:pt x="937" y="636"/>
                  </a:cubicBezTo>
                  <a:cubicBezTo>
                    <a:pt x="1244" y="693"/>
                    <a:pt x="1601" y="659"/>
                    <a:pt x="1913" y="690"/>
                  </a:cubicBezTo>
                  <a:cubicBezTo>
                    <a:pt x="2277" y="724"/>
                    <a:pt x="2594" y="755"/>
                    <a:pt x="2760" y="755"/>
                  </a:cubicBezTo>
                  <a:cubicBezTo>
                    <a:pt x="2837" y="755"/>
                    <a:pt x="2882" y="748"/>
                    <a:pt x="2885" y="732"/>
                  </a:cubicBezTo>
                  <a:cubicBezTo>
                    <a:pt x="2909" y="606"/>
                    <a:pt x="2849" y="615"/>
                    <a:pt x="2786" y="599"/>
                  </a:cubicBezTo>
                  <a:cubicBezTo>
                    <a:pt x="2847" y="591"/>
                    <a:pt x="2898" y="566"/>
                    <a:pt x="2909" y="510"/>
                  </a:cubicBezTo>
                  <a:cubicBezTo>
                    <a:pt x="2911" y="498"/>
                    <a:pt x="2862" y="494"/>
                    <a:pt x="2786" y="494"/>
                  </a:cubicBezTo>
                  <a:cubicBezTo>
                    <a:pt x="2667" y="494"/>
                    <a:pt x="2483" y="503"/>
                    <a:pt x="2332" y="503"/>
                  </a:cubicBezTo>
                  <a:cubicBezTo>
                    <a:pt x="2251" y="503"/>
                    <a:pt x="2179" y="500"/>
                    <a:pt x="2133" y="492"/>
                  </a:cubicBezTo>
                  <a:cubicBezTo>
                    <a:pt x="1701" y="411"/>
                    <a:pt x="1382" y="233"/>
                    <a:pt x="1113" y="171"/>
                  </a:cubicBezTo>
                  <a:cubicBezTo>
                    <a:pt x="631" y="61"/>
                    <a:pt x="373" y="1"/>
                    <a:pt x="2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1" name="Google Shape;831;p33"/>
          <p:cNvSpPr/>
          <p:nvPr/>
        </p:nvSpPr>
        <p:spPr>
          <a:xfrm>
            <a:off x="3905963" y="3011463"/>
            <a:ext cx="298530" cy="495387"/>
          </a:xfrm>
          <a:custGeom>
            <a:avLst/>
            <a:gdLst/>
            <a:ahLst/>
            <a:cxnLst/>
            <a:rect l="l" t="t" r="r" b="b"/>
            <a:pathLst>
              <a:path w="6210" h="10305" extrusionOk="0">
                <a:moveTo>
                  <a:pt x="4014" y="1"/>
                </a:moveTo>
                <a:cubicBezTo>
                  <a:pt x="3841" y="220"/>
                  <a:pt x="3650" y="463"/>
                  <a:pt x="3443" y="729"/>
                </a:cubicBezTo>
                <a:cubicBezTo>
                  <a:pt x="3417" y="762"/>
                  <a:pt x="3390" y="796"/>
                  <a:pt x="3363" y="830"/>
                </a:cubicBezTo>
                <a:cubicBezTo>
                  <a:pt x="3351" y="846"/>
                  <a:pt x="3339" y="860"/>
                  <a:pt x="3326" y="876"/>
                </a:cubicBezTo>
                <a:cubicBezTo>
                  <a:pt x="3317" y="886"/>
                  <a:pt x="3311" y="895"/>
                  <a:pt x="3303" y="905"/>
                </a:cubicBezTo>
                <a:cubicBezTo>
                  <a:pt x="3272" y="944"/>
                  <a:pt x="3241" y="982"/>
                  <a:pt x="3209" y="1021"/>
                </a:cubicBezTo>
                <a:cubicBezTo>
                  <a:pt x="3145" y="1101"/>
                  <a:pt x="3083" y="1181"/>
                  <a:pt x="3016" y="1263"/>
                </a:cubicBezTo>
                <a:cubicBezTo>
                  <a:pt x="2756" y="1593"/>
                  <a:pt x="2478" y="1947"/>
                  <a:pt x="2186" y="2323"/>
                </a:cubicBezTo>
                <a:cubicBezTo>
                  <a:pt x="1894" y="2700"/>
                  <a:pt x="1588" y="3098"/>
                  <a:pt x="1273" y="3512"/>
                </a:cubicBezTo>
                <a:cubicBezTo>
                  <a:pt x="1115" y="3721"/>
                  <a:pt x="956" y="3931"/>
                  <a:pt x="792" y="4146"/>
                </a:cubicBezTo>
                <a:cubicBezTo>
                  <a:pt x="532" y="4494"/>
                  <a:pt x="268" y="4845"/>
                  <a:pt x="1" y="5203"/>
                </a:cubicBezTo>
                <a:cubicBezTo>
                  <a:pt x="21" y="5207"/>
                  <a:pt x="41" y="5213"/>
                  <a:pt x="62" y="5216"/>
                </a:cubicBezTo>
                <a:cubicBezTo>
                  <a:pt x="309" y="5269"/>
                  <a:pt x="558" y="5322"/>
                  <a:pt x="808" y="5376"/>
                </a:cubicBezTo>
                <a:cubicBezTo>
                  <a:pt x="899" y="5395"/>
                  <a:pt x="990" y="5415"/>
                  <a:pt x="1082" y="5434"/>
                </a:cubicBezTo>
                <a:cubicBezTo>
                  <a:pt x="1145" y="5447"/>
                  <a:pt x="1208" y="5460"/>
                  <a:pt x="1271" y="5473"/>
                </a:cubicBezTo>
                <a:cubicBezTo>
                  <a:pt x="1523" y="5525"/>
                  <a:pt x="1779" y="5576"/>
                  <a:pt x="2037" y="5627"/>
                </a:cubicBezTo>
                <a:cubicBezTo>
                  <a:pt x="2294" y="5678"/>
                  <a:pt x="2553" y="5730"/>
                  <a:pt x="2815" y="5779"/>
                </a:cubicBezTo>
                <a:cubicBezTo>
                  <a:pt x="2945" y="5805"/>
                  <a:pt x="3077" y="5828"/>
                  <a:pt x="3209" y="5854"/>
                </a:cubicBezTo>
                <a:lnTo>
                  <a:pt x="3215" y="5855"/>
                </a:lnTo>
                <a:cubicBezTo>
                  <a:pt x="3217" y="5855"/>
                  <a:pt x="3220" y="5857"/>
                  <a:pt x="3219" y="5857"/>
                </a:cubicBezTo>
                <a:lnTo>
                  <a:pt x="3245" y="5857"/>
                </a:lnTo>
                <a:lnTo>
                  <a:pt x="3278" y="5860"/>
                </a:lnTo>
                <a:cubicBezTo>
                  <a:pt x="3276" y="5870"/>
                  <a:pt x="3273" y="5884"/>
                  <a:pt x="3269" y="5898"/>
                </a:cubicBezTo>
                <a:lnTo>
                  <a:pt x="3267" y="5911"/>
                </a:lnTo>
                <a:lnTo>
                  <a:pt x="3265" y="5918"/>
                </a:lnTo>
                <a:lnTo>
                  <a:pt x="3253" y="5947"/>
                </a:lnTo>
                <a:lnTo>
                  <a:pt x="3201" y="6079"/>
                </a:lnTo>
                <a:cubicBezTo>
                  <a:pt x="3131" y="6253"/>
                  <a:pt x="3059" y="6429"/>
                  <a:pt x="2989" y="6604"/>
                </a:cubicBezTo>
                <a:cubicBezTo>
                  <a:pt x="2849" y="6954"/>
                  <a:pt x="2708" y="7304"/>
                  <a:pt x="2568" y="7652"/>
                </a:cubicBezTo>
                <a:cubicBezTo>
                  <a:pt x="2428" y="8000"/>
                  <a:pt x="2288" y="8346"/>
                  <a:pt x="2148" y="8689"/>
                </a:cubicBezTo>
                <a:cubicBezTo>
                  <a:pt x="2078" y="8860"/>
                  <a:pt x="2009" y="9030"/>
                  <a:pt x="1939" y="9199"/>
                </a:cubicBezTo>
                <a:cubicBezTo>
                  <a:pt x="1903" y="9284"/>
                  <a:pt x="1869" y="9367"/>
                  <a:pt x="1834" y="9452"/>
                </a:cubicBezTo>
                <a:lnTo>
                  <a:pt x="1781" y="9576"/>
                </a:lnTo>
                <a:cubicBezTo>
                  <a:pt x="1756" y="9639"/>
                  <a:pt x="1729" y="9700"/>
                  <a:pt x="1704" y="9762"/>
                </a:cubicBezTo>
                <a:cubicBezTo>
                  <a:pt x="1627" y="9943"/>
                  <a:pt x="1550" y="10124"/>
                  <a:pt x="1474" y="10305"/>
                </a:cubicBezTo>
                <a:cubicBezTo>
                  <a:pt x="1768" y="10281"/>
                  <a:pt x="2059" y="10259"/>
                  <a:pt x="2348" y="10237"/>
                </a:cubicBezTo>
                <a:cubicBezTo>
                  <a:pt x="2551" y="10221"/>
                  <a:pt x="2752" y="10204"/>
                  <a:pt x="2950" y="10188"/>
                </a:cubicBezTo>
                <a:cubicBezTo>
                  <a:pt x="3346" y="10155"/>
                  <a:pt x="3728" y="10123"/>
                  <a:pt x="4098" y="10093"/>
                </a:cubicBezTo>
                <a:cubicBezTo>
                  <a:pt x="4868" y="10029"/>
                  <a:pt x="5580" y="9970"/>
                  <a:pt x="6210" y="9918"/>
                </a:cubicBezTo>
                <a:cubicBezTo>
                  <a:pt x="6199" y="9784"/>
                  <a:pt x="6188" y="9652"/>
                  <a:pt x="6178" y="9523"/>
                </a:cubicBezTo>
                <a:cubicBezTo>
                  <a:pt x="6168" y="9421"/>
                  <a:pt x="6161" y="9323"/>
                  <a:pt x="6152" y="9226"/>
                </a:cubicBezTo>
                <a:cubicBezTo>
                  <a:pt x="6135" y="9035"/>
                  <a:pt x="6119" y="8855"/>
                  <a:pt x="6104" y="8685"/>
                </a:cubicBezTo>
                <a:cubicBezTo>
                  <a:pt x="6072" y="8346"/>
                  <a:pt x="6046" y="8054"/>
                  <a:pt x="6022" y="7814"/>
                </a:cubicBezTo>
                <a:cubicBezTo>
                  <a:pt x="5974" y="7335"/>
                  <a:pt x="5938" y="7067"/>
                  <a:pt x="5921" y="7067"/>
                </a:cubicBezTo>
                <a:cubicBezTo>
                  <a:pt x="5921" y="7067"/>
                  <a:pt x="5921" y="7067"/>
                  <a:pt x="5921" y="7067"/>
                </a:cubicBezTo>
                <a:cubicBezTo>
                  <a:pt x="5760" y="7082"/>
                  <a:pt x="5815" y="7528"/>
                  <a:pt x="5845" y="8033"/>
                </a:cubicBezTo>
                <a:cubicBezTo>
                  <a:pt x="5790" y="7576"/>
                  <a:pt x="5723" y="7230"/>
                  <a:pt x="5653" y="7230"/>
                </a:cubicBezTo>
                <a:cubicBezTo>
                  <a:pt x="5652" y="7230"/>
                  <a:pt x="5652" y="7230"/>
                  <a:pt x="5651" y="7230"/>
                </a:cubicBezTo>
                <a:cubicBezTo>
                  <a:pt x="5645" y="7230"/>
                  <a:pt x="5647" y="7309"/>
                  <a:pt x="5657" y="7445"/>
                </a:cubicBezTo>
                <a:cubicBezTo>
                  <a:pt x="5667" y="7583"/>
                  <a:pt x="5685" y="7781"/>
                  <a:pt x="5707" y="8022"/>
                </a:cubicBezTo>
                <a:cubicBezTo>
                  <a:pt x="5731" y="8262"/>
                  <a:pt x="5759" y="8546"/>
                  <a:pt x="5791" y="8858"/>
                </a:cubicBezTo>
                <a:cubicBezTo>
                  <a:pt x="5807" y="9013"/>
                  <a:pt x="5823" y="9177"/>
                  <a:pt x="5840" y="9343"/>
                </a:cubicBezTo>
                <a:cubicBezTo>
                  <a:pt x="5845" y="9384"/>
                  <a:pt x="5849" y="9426"/>
                  <a:pt x="5854" y="9469"/>
                </a:cubicBezTo>
                <a:cubicBezTo>
                  <a:pt x="5857" y="9490"/>
                  <a:pt x="5858" y="9511"/>
                  <a:pt x="5861" y="9532"/>
                </a:cubicBezTo>
                <a:lnTo>
                  <a:pt x="5861" y="9537"/>
                </a:lnTo>
                <a:lnTo>
                  <a:pt x="5861" y="9539"/>
                </a:lnTo>
                <a:lnTo>
                  <a:pt x="5862" y="9543"/>
                </a:lnTo>
                <a:lnTo>
                  <a:pt x="5863" y="9551"/>
                </a:lnTo>
                <a:cubicBezTo>
                  <a:pt x="5867" y="9574"/>
                  <a:pt x="5873" y="9601"/>
                  <a:pt x="5878" y="9629"/>
                </a:cubicBezTo>
                <a:cubicBezTo>
                  <a:pt x="5825" y="9639"/>
                  <a:pt x="5833" y="9644"/>
                  <a:pt x="5623" y="9662"/>
                </a:cubicBezTo>
                <a:lnTo>
                  <a:pt x="5140" y="9711"/>
                </a:lnTo>
                <a:cubicBezTo>
                  <a:pt x="4819" y="9743"/>
                  <a:pt x="4503" y="9774"/>
                  <a:pt x="4203" y="9803"/>
                </a:cubicBezTo>
                <a:cubicBezTo>
                  <a:pt x="3606" y="9861"/>
                  <a:pt x="3079" y="9908"/>
                  <a:pt x="2723" y="9932"/>
                </a:cubicBezTo>
                <a:cubicBezTo>
                  <a:pt x="2548" y="9943"/>
                  <a:pt x="2376" y="9956"/>
                  <a:pt x="2211" y="9966"/>
                </a:cubicBezTo>
                <a:cubicBezTo>
                  <a:pt x="2112" y="9972"/>
                  <a:pt x="2019" y="9977"/>
                  <a:pt x="1939" y="9980"/>
                </a:cubicBezTo>
                <a:cubicBezTo>
                  <a:pt x="2102" y="9619"/>
                  <a:pt x="2261" y="9270"/>
                  <a:pt x="2413" y="8936"/>
                </a:cubicBezTo>
                <a:cubicBezTo>
                  <a:pt x="2595" y="8535"/>
                  <a:pt x="2772" y="8152"/>
                  <a:pt x="2943" y="7783"/>
                </a:cubicBezTo>
                <a:cubicBezTo>
                  <a:pt x="3113" y="7416"/>
                  <a:pt x="3278" y="7064"/>
                  <a:pt x="3437" y="6728"/>
                </a:cubicBezTo>
                <a:cubicBezTo>
                  <a:pt x="3516" y="6559"/>
                  <a:pt x="3594" y="6394"/>
                  <a:pt x="3669" y="6234"/>
                </a:cubicBezTo>
                <a:cubicBezTo>
                  <a:pt x="3688" y="6193"/>
                  <a:pt x="3708" y="6153"/>
                  <a:pt x="3727" y="6112"/>
                </a:cubicBezTo>
                <a:cubicBezTo>
                  <a:pt x="3760" y="6042"/>
                  <a:pt x="3790" y="5973"/>
                  <a:pt x="3821" y="5904"/>
                </a:cubicBezTo>
                <a:cubicBezTo>
                  <a:pt x="3885" y="5763"/>
                  <a:pt x="3949" y="5624"/>
                  <a:pt x="4010" y="5488"/>
                </a:cubicBezTo>
                <a:cubicBezTo>
                  <a:pt x="3805" y="5441"/>
                  <a:pt x="3605" y="5393"/>
                  <a:pt x="3407" y="5348"/>
                </a:cubicBezTo>
                <a:cubicBezTo>
                  <a:pt x="3384" y="5343"/>
                  <a:pt x="3358" y="5337"/>
                  <a:pt x="3333" y="5331"/>
                </a:cubicBezTo>
                <a:cubicBezTo>
                  <a:pt x="3320" y="5328"/>
                  <a:pt x="3305" y="5323"/>
                  <a:pt x="3292" y="5321"/>
                </a:cubicBezTo>
                <a:cubicBezTo>
                  <a:pt x="3265" y="5315"/>
                  <a:pt x="3236" y="5307"/>
                  <a:pt x="3210" y="5301"/>
                </a:cubicBezTo>
                <a:cubicBezTo>
                  <a:pt x="3155" y="5288"/>
                  <a:pt x="3101" y="5275"/>
                  <a:pt x="3048" y="5262"/>
                </a:cubicBezTo>
                <a:cubicBezTo>
                  <a:pt x="2836" y="5211"/>
                  <a:pt x="2632" y="5161"/>
                  <a:pt x="2434" y="5114"/>
                </a:cubicBezTo>
                <a:cubicBezTo>
                  <a:pt x="2039" y="5021"/>
                  <a:pt x="1671" y="4935"/>
                  <a:pt x="1319" y="4856"/>
                </a:cubicBezTo>
                <a:cubicBezTo>
                  <a:pt x="1260" y="4843"/>
                  <a:pt x="1201" y="4829"/>
                  <a:pt x="1142" y="4818"/>
                </a:cubicBezTo>
                <a:lnTo>
                  <a:pt x="1120" y="4812"/>
                </a:lnTo>
                <a:lnTo>
                  <a:pt x="1114" y="4811"/>
                </a:lnTo>
                <a:lnTo>
                  <a:pt x="1113" y="4811"/>
                </a:lnTo>
                <a:lnTo>
                  <a:pt x="1109" y="4810"/>
                </a:lnTo>
                <a:lnTo>
                  <a:pt x="1103" y="4808"/>
                </a:lnTo>
                <a:cubicBezTo>
                  <a:pt x="1097" y="4806"/>
                  <a:pt x="1088" y="4805"/>
                  <a:pt x="1082" y="4801"/>
                </a:cubicBezTo>
                <a:cubicBezTo>
                  <a:pt x="1090" y="4792"/>
                  <a:pt x="1098" y="4784"/>
                  <a:pt x="1106" y="4775"/>
                </a:cubicBezTo>
                <a:cubicBezTo>
                  <a:pt x="1205" y="4645"/>
                  <a:pt x="1301" y="4517"/>
                  <a:pt x="1394" y="4392"/>
                </a:cubicBezTo>
                <a:cubicBezTo>
                  <a:pt x="1582" y="4144"/>
                  <a:pt x="1763" y="3905"/>
                  <a:pt x="1933" y="3680"/>
                </a:cubicBezTo>
                <a:cubicBezTo>
                  <a:pt x="2274" y="3228"/>
                  <a:pt x="2583" y="2819"/>
                  <a:pt x="2860" y="2452"/>
                </a:cubicBezTo>
                <a:cubicBezTo>
                  <a:pt x="3138" y="2084"/>
                  <a:pt x="3385" y="1755"/>
                  <a:pt x="3602" y="1462"/>
                </a:cubicBezTo>
                <a:cubicBezTo>
                  <a:pt x="3658" y="1389"/>
                  <a:pt x="3709" y="1319"/>
                  <a:pt x="3761" y="1249"/>
                </a:cubicBezTo>
                <a:cubicBezTo>
                  <a:pt x="3767" y="1240"/>
                  <a:pt x="3774" y="1231"/>
                  <a:pt x="3779" y="1223"/>
                </a:cubicBezTo>
                <a:lnTo>
                  <a:pt x="3788" y="1211"/>
                </a:lnTo>
                <a:lnTo>
                  <a:pt x="3788" y="1209"/>
                </a:lnTo>
                <a:cubicBezTo>
                  <a:pt x="3788" y="1208"/>
                  <a:pt x="3789" y="1206"/>
                  <a:pt x="3790" y="1201"/>
                </a:cubicBezTo>
                <a:cubicBezTo>
                  <a:pt x="3791" y="1200"/>
                  <a:pt x="3792" y="1199"/>
                  <a:pt x="3793" y="1199"/>
                </a:cubicBezTo>
                <a:cubicBezTo>
                  <a:pt x="3795" y="1199"/>
                  <a:pt x="3798" y="1201"/>
                  <a:pt x="3803" y="1206"/>
                </a:cubicBezTo>
                <a:cubicBezTo>
                  <a:pt x="3802" y="1204"/>
                  <a:pt x="3802" y="1203"/>
                  <a:pt x="3802" y="1203"/>
                </a:cubicBezTo>
                <a:lnTo>
                  <a:pt x="3802" y="1203"/>
                </a:lnTo>
                <a:cubicBezTo>
                  <a:pt x="3803" y="1203"/>
                  <a:pt x="3820" y="1258"/>
                  <a:pt x="3829" y="1289"/>
                </a:cubicBezTo>
                <a:cubicBezTo>
                  <a:pt x="3841" y="1329"/>
                  <a:pt x="3853" y="1368"/>
                  <a:pt x="3865" y="1406"/>
                </a:cubicBezTo>
                <a:cubicBezTo>
                  <a:pt x="3890" y="1481"/>
                  <a:pt x="3911" y="1551"/>
                  <a:pt x="3933" y="1615"/>
                </a:cubicBezTo>
                <a:cubicBezTo>
                  <a:pt x="4019" y="1874"/>
                  <a:pt x="4087" y="2055"/>
                  <a:pt x="4147" y="2178"/>
                </a:cubicBezTo>
                <a:cubicBezTo>
                  <a:pt x="4242" y="2374"/>
                  <a:pt x="4312" y="2427"/>
                  <a:pt x="4387" y="2427"/>
                </a:cubicBezTo>
                <a:cubicBezTo>
                  <a:pt x="4406" y="2427"/>
                  <a:pt x="4426" y="2423"/>
                  <a:pt x="4447" y="2418"/>
                </a:cubicBezTo>
                <a:cubicBezTo>
                  <a:pt x="4493" y="2405"/>
                  <a:pt x="4485" y="2211"/>
                  <a:pt x="4429" y="1870"/>
                </a:cubicBezTo>
                <a:cubicBezTo>
                  <a:pt x="4402" y="1700"/>
                  <a:pt x="4363" y="1492"/>
                  <a:pt x="4314" y="1251"/>
                </a:cubicBezTo>
                <a:cubicBezTo>
                  <a:pt x="4307" y="1222"/>
                  <a:pt x="4302" y="1191"/>
                  <a:pt x="4295" y="1160"/>
                </a:cubicBezTo>
                <a:cubicBezTo>
                  <a:pt x="4292" y="1144"/>
                  <a:pt x="4288" y="1129"/>
                  <a:pt x="4286" y="1112"/>
                </a:cubicBezTo>
                <a:cubicBezTo>
                  <a:pt x="4284" y="1105"/>
                  <a:pt x="4283" y="1096"/>
                  <a:pt x="4281" y="1089"/>
                </a:cubicBezTo>
                <a:lnTo>
                  <a:pt x="4277" y="1077"/>
                </a:lnTo>
                <a:lnTo>
                  <a:pt x="4273" y="1058"/>
                </a:lnTo>
                <a:cubicBezTo>
                  <a:pt x="4249" y="955"/>
                  <a:pt x="4224" y="848"/>
                  <a:pt x="4197" y="739"/>
                </a:cubicBezTo>
                <a:cubicBezTo>
                  <a:pt x="4143" y="514"/>
                  <a:pt x="4082" y="268"/>
                  <a:pt x="401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2" name="Google Shape;832;p33"/>
          <p:cNvGrpSpPr/>
          <p:nvPr/>
        </p:nvGrpSpPr>
        <p:grpSpPr>
          <a:xfrm>
            <a:off x="5526413" y="2545800"/>
            <a:ext cx="748625" cy="495375"/>
            <a:chOff x="1411650" y="1979975"/>
            <a:chExt cx="748625" cy="495375"/>
          </a:xfrm>
        </p:grpSpPr>
        <p:sp>
          <p:nvSpPr>
            <p:cNvPr id="833" name="Google Shape;833;p33"/>
            <p:cNvSpPr/>
            <p:nvPr/>
          </p:nvSpPr>
          <p:spPr>
            <a:xfrm>
              <a:off x="1411650" y="2180875"/>
              <a:ext cx="199550" cy="253900"/>
            </a:xfrm>
            <a:custGeom>
              <a:avLst/>
              <a:gdLst/>
              <a:ahLst/>
              <a:cxnLst/>
              <a:rect l="l" t="t" r="r" b="b"/>
              <a:pathLst>
                <a:path w="7982" h="10156" extrusionOk="0">
                  <a:moveTo>
                    <a:pt x="4697" y="3973"/>
                  </a:moveTo>
                  <a:cubicBezTo>
                    <a:pt x="4779" y="4100"/>
                    <a:pt x="4857" y="4233"/>
                    <a:pt x="4928" y="4373"/>
                  </a:cubicBezTo>
                  <a:cubicBezTo>
                    <a:pt x="5146" y="4790"/>
                    <a:pt x="5325" y="5247"/>
                    <a:pt x="5433" y="5733"/>
                  </a:cubicBezTo>
                  <a:cubicBezTo>
                    <a:pt x="5441" y="5768"/>
                    <a:pt x="5449" y="5805"/>
                    <a:pt x="5457" y="5839"/>
                  </a:cubicBezTo>
                  <a:cubicBezTo>
                    <a:pt x="5465" y="5876"/>
                    <a:pt x="5474" y="5910"/>
                    <a:pt x="5480" y="5947"/>
                  </a:cubicBezTo>
                  <a:cubicBezTo>
                    <a:pt x="5494" y="6020"/>
                    <a:pt x="5506" y="6090"/>
                    <a:pt x="5518" y="6162"/>
                  </a:cubicBezTo>
                  <a:cubicBezTo>
                    <a:pt x="5531" y="6235"/>
                    <a:pt x="5538" y="6310"/>
                    <a:pt x="5549" y="6382"/>
                  </a:cubicBezTo>
                  <a:cubicBezTo>
                    <a:pt x="5553" y="6418"/>
                    <a:pt x="5559" y="6456"/>
                    <a:pt x="5561" y="6492"/>
                  </a:cubicBezTo>
                  <a:lnTo>
                    <a:pt x="5571" y="6603"/>
                  </a:lnTo>
                  <a:cubicBezTo>
                    <a:pt x="5587" y="6751"/>
                    <a:pt x="5587" y="6900"/>
                    <a:pt x="5594" y="7051"/>
                  </a:cubicBezTo>
                  <a:lnTo>
                    <a:pt x="5590" y="7276"/>
                  </a:lnTo>
                  <a:cubicBezTo>
                    <a:pt x="5590" y="7295"/>
                    <a:pt x="5590" y="7314"/>
                    <a:pt x="5588" y="7332"/>
                  </a:cubicBezTo>
                  <a:lnTo>
                    <a:pt x="5585" y="7389"/>
                  </a:lnTo>
                  <a:lnTo>
                    <a:pt x="5576" y="7502"/>
                  </a:lnTo>
                  <a:lnTo>
                    <a:pt x="5569" y="7615"/>
                  </a:lnTo>
                  <a:cubicBezTo>
                    <a:pt x="5565" y="7648"/>
                    <a:pt x="5561" y="7681"/>
                    <a:pt x="5556" y="7715"/>
                  </a:cubicBezTo>
                  <a:cubicBezTo>
                    <a:pt x="5547" y="7782"/>
                    <a:pt x="5537" y="7851"/>
                    <a:pt x="5522" y="7918"/>
                  </a:cubicBezTo>
                  <a:cubicBezTo>
                    <a:pt x="5494" y="8052"/>
                    <a:pt x="5456" y="8186"/>
                    <a:pt x="5408" y="8311"/>
                  </a:cubicBezTo>
                  <a:cubicBezTo>
                    <a:pt x="5313" y="8561"/>
                    <a:pt x="5177" y="8780"/>
                    <a:pt x="5029" y="8906"/>
                  </a:cubicBezTo>
                  <a:cubicBezTo>
                    <a:pt x="4954" y="8972"/>
                    <a:pt x="4879" y="9012"/>
                    <a:pt x="4798" y="9040"/>
                  </a:cubicBezTo>
                  <a:cubicBezTo>
                    <a:pt x="4739" y="9057"/>
                    <a:pt x="4682" y="9067"/>
                    <a:pt x="4621" y="9067"/>
                  </a:cubicBezTo>
                  <a:cubicBezTo>
                    <a:pt x="4592" y="9067"/>
                    <a:pt x="4562" y="9065"/>
                    <a:pt x="4530" y="9060"/>
                  </a:cubicBezTo>
                  <a:cubicBezTo>
                    <a:pt x="4436" y="9044"/>
                    <a:pt x="4334" y="9004"/>
                    <a:pt x="4234" y="8943"/>
                  </a:cubicBezTo>
                  <a:cubicBezTo>
                    <a:pt x="4135" y="8880"/>
                    <a:pt x="4040" y="8796"/>
                    <a:pt x="3960" y="8700"/>
                  </a:cubicBezTo>
                  <a:lnTo>
                    <a:pt x="3931" y="8663"/>
                  </a:lnTo>
                  <a:cubicBezTo>
                    <a:pt x="3920" y="8651"/>
                    <a:pt x="3911" y="8637"/>
                    <a:pt x="3902" y="8625"/>
                  </a:cubicBezTo>
                  <a:lnTo>
                    <a:pt x="3875" y="8585"/>
                  </a:lnTo>
                  <a:lnTo>
                    <a:pt x="3851" y="8545"/>
                  </a:lnTo>
                  <a:cubicBezTo>
                    <a:pt x="3834" y="8518"/>
                    <a:pt x="3820" y="8490"/>
                    <a:pt x="3805" y="8463"/>
                  </a:cubicBezTo>
                  <a:lnTo>
                    <a:pt x="3794" y="8442"/>
                  </a:lnTo>
                  <a:lnTo>
                    <a:pt x="3786" y="8418"/>
                  </a:lnTo>
                  <a:lnTo>
                    <a:pt x="3765" y="8372"/>
                  </a:lnTo>
                  <a:cubicBezTo>
                    <a:pt x="3713" y="8246"/>
                    <a:pt x="3676" y="8111"/>
                    <a:pt x="3653" y="7969"/>
                  </a:cubicBezTo>
                  <a:cubicBezTo>
                    <a:pt x="3605" y="7685"/>
                    <a:pt x="3612" y="7374"/>
                    <a:pt x="3649" y="7063"/>
                  </a:cubicBezTo>
                  <a:cubicBezTo>
                    <a:pt x="3724" y="6527"/>
                    <a:pt x="3839" y="5999"/>
                    <a:pt x="4007" y="5507"/>
                  </a:cubicBezTo>
                  <a:cubicBezTo>
                    <a:pt x="4175" y="5016"/>
                    <a:pt x="4380" y="4555"/>
                    <a:pt x="4605" y="4132"/>
                  </a:cubicBezTo>
                  <a:cubicBezTo>
                    <a:pt x="4635" y="4078"/>
                    <a:pt x="4667" y="4025"/>
                    <a:pt x="4697" y="3973"/>
                  </a:cubicBezTo>
                  <a:close/>
                  <a:moveTo>
                    <a:pt x="7515" y="0"/>
                  </a:moveTo>
                  <a:cubicBezTo>
                    <a:pt x="7461" y="0"/>
                    <a:pt x="7172" y="154"/>
                    <a:pt x="6774" y="442"/>
                  </a:cubicBezTo>
                  <a:cubicBezTo>
                    <a:pt x="6719" y="479"/>
                    <a:pt x="6666" y="525"/>
                    <a:pt x="6609" y="569"/>
                  </a:cubicBezTo>
                  <a:cubicBezTo>
                    <a:pt x="6553" y="614"/>
                    <a:pt x="6494" y="660"/>
                    <a:pt x="6434" y="710"/>
                  </a:cubicBezTo>
                  <a:cubicBezTo>
                    <a:pt x="6404" y="734"/>
                    <a:pt x="6372" y="758"/>
                    <a:pt x="6342" y="784"/>
                  </a:cubicBezTo>
                  <a:cubicBezTo>
                    <a:pt x="6327" y="796"/>
                    <a:pt x="6311" y="809"/>
                    <a:pt x="6295" y="821"/>
                  </a:cubicBezTo>
                  <a:cubicBezTo>
                    <a:pt x="6280" y="834"/>
                    <a:pt x="6265" y="848"/>
                    <a:pt x="6249" y="863"/>
                  </a:cubicBezTo>
                  <a:cubicBezTo>
                    <a:pt x="6189" y="918"/>
                    <a:pt x="6128" y="974"/>
                    <a:pt x="6062" y="1032"/>
                  </a:cubicBezTo>
                  <a:cubicBezTo>
                    <a:pt x="6000" y="1091"/>
                    <a:pt x="5934" y="1148"/>
                    <a:pt x="5871" y="1210"/>
                  </a:cubicBezTo>
                  <a:cubicBezTo>
                    <a:pt x="5809" y="1275"/>
                    <a:pt x="5744" y="1339"/>
                    <a:pt x="5680" y="1407"/>
                  </a:cubicBezTo>
                  <a:cubicBezTo>
                    <a:pt x="5647" y="1440"/>
                    <a:pt x="5615" y="1472"/>
                    <a:pt x="5583" y="1506"/>
                  </a:cubicBezTo>
                  <a:cubicBezTo>
                    <a:pt x="5551" y="1540"/>
                    <a:pt x="5517" y="1573"/>
                    <a:pt x="5486" y="1610"/>
                  </a:cubicBezTo>
                  <a:cubicBezTo>
                    <a:pt x="5425" y="1681"/>
                    <a:pt x="5362" y="1753"/>
                    <a:pt x="5298" y="1826"/>
                  </a:cubicBezTo>
                  <a:cubicBezTo>
                    <a:pt x="5229" y="1901"/>
                    <a:pt x="5165" y="1981"/>
                    <a:pt x="5101" y="2063"/>
                  </a:cubicBezTo>
                  <a:lnTo>
                    <a:pt x="5082" y="2045"/>
                  </a:lnTo>
                  <a:cubicBezTo>
                    <a:pt x="5045" y="2009"/>
                    <a:pt x="5007" y="1976"/>
                    <a:pt x="4971" y="1943"/>
                  </a:cubicBezTo>
                  <a:cubicBezTo>
                    <a:pt x="4933" y="1908"/>
                    <a:pt x="4896" y="1875"/>
                    <a:pt x="4861" y="1843"/>
                  </a:cubicBezTo>
                  <a:cubicBezTo>
                    <a:pt x="4842" y="1827"/>
                    <a:pt x="4825" y="1810"/>
                    <a:pt x="4805" y="1795"/>
                  </a:cubicBezTo>
                  <a:cubicBezTo>
                    <a:pt x="4787" y="1780"/>
                    <a:pt x="4768" y="1763"/>
                    <a:pt x="4749" y="1749"/>
                  </a:cubicBezTo>
                  <a:cubicBezTo>
                    <a:pt x="4674" y="1688"/>
                    <a:pt x="4600" y="1629"/>
                    <a:pt x="4529" y="1572"/>
                  </a:cubicBezTo>
                  <a:cubicBezTo>
                    <a:pt x="4455" y="1516"/>
                    <a:pt x="4380" y="1465"/>
                    <a:pt x="4308" y="1412"/>
                  </a:cubicBezTo>
                  <a:cubicBezTo>
                    <a:pt x="4271" y="1386"/>
                    <a:pt x="4236" y="1359"/>
                    <a:pt x="4198" y="1337"/>
                  </a:cubicBezTo>
                  <a:cubicBezTo>
                    <a:pt x="4163" y="1314"/>
                    <a:pt x="4125" y="1290"/>
                    <a:pt x="4089" y="1267"/>
                  </a:cubicBezTo>
                  <a:cubicBezTo>
                    <a:pt x="4016" y="1221"/>
                    <a:pt x="3946" y="1176"/>
                    <a:pt x="3875" y="1134"/>
                  </a:cubicBezTo>
                  <a:cubicBezTo>
                    <a:pt x="3803" y="1094"/>
                    <a:pt x="3733" y="1054"/>
                    <a:pt x="3663" y="1017"/>
                  </a:cubicBezTo>
                  <a:cubicBezTo>
                    <a:pt x="3628" y="999"/>
                    <a:pt x="3594" y="978"/>
                    <a:pt x="3559" y="962"/>
                  </a:cubicBezTo>
                  <a:cubicBezTo>
                    <a:pt x="3525" y="946"/>
                    <a:pt x="3489" y="929"/>
                    <a:pt x="3456" y="913"/>
                  </a:cubicBezTo>
                  <a:cubicBezTo>
                    <a:pt x="3387" y="880"/>
                    <a:pt x="3321" y="848"/>
                    <a:pt x="3255" y="817"/>
                  </a:cubicBezTo>
                  <a:cubicBezTo>
                    <a:pt x="3188" y="788"/>
                    <a:pt x="3122" y="762"/>
                    <a:pt x="3058" y="735"/>
                  </a:cubicBezTo>
                  <a:cubicBezTo>
                    <a:pt x="2994" y="710"/>
                    <a:pt x="2931" y="683"/>
                    <a:pt x="2869" y="660"/>
                  </a:cubicBezTo>
                  <a:cubicBezTo>
                    <a:pt x="2806" y="639"/>
                    <a:pt x="2745" y="617"/>
                    <a:pt x="2686" y="597"/>
                  </a:cubicBezTo>
                  <a:cubicBezTo>
                    <a:pt x="2203" y="437"/>
                    <a:pt x="1791" y="366"/>
                    <a:pt x="1454" y="334"/>
                  </a:cubicBezTo>
                  <a:cubicBezTo>
                    <a:pt x="1370" y="327"/>
                    <a:pt x="1289" y="324"/>
                    <a:pt x="1214" y="322"/>
                  </a:cubicBezTo>
                  <a:cubicBezTo>
                    <a:pt x="1169" y="320"/>
                    <a:pt x="1125" y="318"/>
                    <a:pt x="1083" y="318"/>
                  </a:cubicBezTo>
                  <a:cubicBezTo>
                    <a:pt x="1054" y="318"/>
                    <a:pt x="1027" y="319"/>
                    <a:pt x="1000" y="321"/>
                  </a:cubicBezTo>
                  <a:cubicBezTo>
                    <a:pt x="933" y="323"/>
                    <a:pt x="871" y="327"/>
                    <a:pt x="812" y="333"/>
                  </a:cubicBezTo>
                  <a:cubicBezTo>
                    <a:pt x="753" y="338"/>
                    <a:pt x="699" y="342"/>
                    <a:pt x="648" y="353"/>
                  </a:cubicBezTo>
                  <a:cubicBezTo>
                    <a:pt x="548" y="371"/>
                    <a:pt x="462" y="392"/>
                    <a:pt x="389" y="415"/>
                  </a:cubicBezTo>
                  <a:cubicBezTo>
                    <a:pt x="371" y="421"/>
                    <a:pt x="355" y="428"/>
                    <a:pt x="336" y="435"/>
                  </a:cubicBezTo>
                  <a:cubicBezTo>
                    <a:pt x="320" y="441"/>
                    <a:pt x="304" y="450"/>
                    <a:pt x="290" y="456"/>
                  </a:cubicBezTo>
                  <a:cubicBezTo>
                    <a:pt x="260" y="471"/>
                    <a:pt x="233" y="485"/>
                    <a:pt x="210" y="501"/>
                  </a:cubicBezTo>
                  <a:cubicBezTo>
                    <a:pt x="16" y="628"/>
                    <a:pt x="0" y="789"/>
                    <a:pt x="17" y="1003"/>
                  </a:cubicBezTo>
                  <a:cubicBezTo>
                    <a:pt x="23" y="1065"/>
                    <a:pt x="87" y="1122"/>
                    <a:pt x="199" y="1173"/>
                  </a:cubicBezTo>
                  <a:cubicBezTo>
                    <a:pt x="227" y="1185"/>
                    <a:pt x="258" y="1198"/>
                    <a:pt x="291" y="1210"/>
                  </a:cubicBezTo>
                  <a:cubicBezTo>
                    <a:pt x="325" y="1223"/>
                    <a:pt x="361" y="1234"/>
                    <a:pt x="401" y="1248"/>
                  </a:cubicBezTo>
                  <a:cubicBezTo>
                    <a:pt x="480" y="1275"/>
                    <a:pt x="571" y="1301"/>
                    <a:pt x="669" y="1327"/>
                  </a:cubicBezTo>
                  <a:cubicBezTo>
                    <a:pt x="769" y="1359"/>
                    <a:pt x="878" y="1387"/>
                    <a:pt x="996" y="1422"/>
                  </a:cubicBezTo>
                  <a:cubicBezTo>
                    <a:pt x="1055" y="1440"/>
                    <a:pt x="1115" y="1459"/>
                    <a:pt x="1179" y="1478"/>
                  </a:cubicBezTo>
                  <a:cubicBezTo>
                    <a:pt x="1210" y="1487"/>
                    <a:pt x="1242" y="1497"/>
                    <a:pt x="1275" y="1506"/>
                  </a:cubicBezTo>
                  <a:cubicBezTo>
                    <a:pt x="1307" y="1516"/>
                    <a:pt x="1341" y="1529"/>
                    <a:pt x="1373" y="1540"/>
                  </a:cubicBezTo>
                  <a:cubicBezTo>
                    <a:pt x="1642" y="1624"/>
                    <a:pt x="1937" y="1741"/>
                    <a:pt x="2248" y="1886"/>
                  </a:cubicBezTo>
                  <a:cubicBezTo>
                    <a:pt x="2560" y="2032"/>
                    <a:pt x="2888" y="2215"/>
                    <a:pt x="3212" y="2442"/>
                  </a:cubicBezTo>
                  <a:cubicBezTo>
                    <a:pt x="3535" y="2669"/>
                    <a:pt x="3854" y="2943"/>
                    <a:pt x="4147" y="3264"/>
                  </a:cubicBezTo>
                  <a:cubicBezTo>
                    <a:pt x="4174" y="3293"/>
                    <a:pt x="4198" y="3323"/>
                    <a:pt x="4224" y="3352"/>
                  </a:cubicBezTo>
                  <a:cubicBezTo>
                    <a:pt x="4220" y="3361"/>
                    <a:pt x="4214" y="3369"/>
                    <a:pt x="4211" y="3378"/>
                  </a:cubicBezTo>
                  <a:cubicBezTo>
                    <a:pt x="4187" y="3420"/>
                    <a:pt x="4166" y="3461"/>
                    <a:pt x="4143" y="3502"/>
                  </a:cubicBezTo>
                  <a:cubicBezTo>
                    <a:pt x="4099" y="3583"/>
                    <a:pt x="4055" y="3665"/>
                    <a:pt x="4012" y="3744"/>
                  </a:cubicBezTo>
                  <a:cubicBezTo>
                    <a:pt x="3932" y="3909"/>
                    <a:pt x="3858" y="4068"/>
                    <a:pt x="3784" y="4220"/>
                  </a:cubicBezTo>
                  <a:cubicBezTo>
                    <a:pt x="3718" y="4376"/>
                    <a:pt x="3655" y="4524"/>
                    <a:pt x="3596" y="4664"/>
                  </a:cubicBezTo>
                  <a:cubicBezTo>
                    <a:pt x="3563" y="4733"/>
                    <a:pt x="3542" y="4804"/>
                    <a:pt x="3516" y="4870"/>
                  </a:cubicBezTo>
                  <a:cubicBezTo>
                    <a:pt x="3491" y="4937"/>
                    <a:pt x="3467" y="5000"/>
                    <a:pt x="3444" y="5061"/>
                  </a:cubicBezTo>
                  <a:cubicBezTo>
                    <a:pt x="3422" y="5124"/>
                    <a:pt x="3397" y="5182"/>
                    <a:pt x="3376" y="5238"/>
                  </a:cubicBezTo>
                  <a:cubicBezTo>
                    <a:pt x="3358" y="5294"/>
                    <a:pt x="3339" y="5348"/>
                    <a:pt x="3323" y="5398"/>
                  </a:cubicBezTo>
                  <a:cubicBezTo>
                    <a:pt x="3284" y="5513"/>
                    <a:pt x="3241" y="5627"/>
                    <a:pt x="3203" y="5742"/>
                  </a:cubicBezTo>
                  <a:lnTo>
                    <a:pt x="3102" y="6089"/>
                  </a:lnTo>
                  <a:cubicBezTo>
                    <a:pt x="3067" y="6203"/>
                    <a:pt x="3041" y="6318"/>
                    <a:pt x="3014" y="6434"/>
                  </a:cubicBezTo>
                  <a:cubicBezTo>
                    <a:pt x="2988" y="6549"/>
                    <a:pt x="2957" y="6662"/>
                    <a:pt x="2935" y="6777"/>
                  </a:cubicBezTo>
                  <a:cubicBezTo>
                    <a:pt x="2888" y="7006"/>
                    <a:pt x="2852" y="7239"/>
                    <a:pt x="2832" y="7476"/>
                  </a:cubicBezTo>
                  <a:cubicBezTo>
                    <a:pt x="2822" y="7594"/>
                    <a:pt x="2817" y="7714"/>
                    <a:pt x="2817" y="7835"/>
                  </a:cubicBezTo>
                  <a:cubicBezTo>
                    <a:pt x="2820" y="7955"/>
                    <a:pt x="2823" y="8077"/>
                    <a:pt x="2839" y="8197"/>
                  </a:cubicBezTo>
                  <a:cubicBezTo>
                    <a:pt x="2854" y="8318"/>
                    <a:pt x="2875" y="8440"/>
                    <a:pt x="2907" y="8560"/>
                  </a:cubicBezTo>
                  <a:cubicBezTo>
                    <a:pt x="2922" y="8620"/>
                    <a:pt x="2940" y="8679"/>
                    <a:pt x="2960" y="8738"/>
                  </a:cubicBezTo>
                  <a:cubicBezTo>
                    <a:pt x="2967" y="8767"/>
                    <a:pt x="2981" y="8799"/>
                    <a:pt x="2992" y="8829"/>
                  </a:cubicBezTo>
                  <a:cubicBezTo>
                    <a:pt x="3004" y="8858"/>
                    <a:pt x="3013" y="8889"/>
                    <a:pt x="3027" y="8917"/>
                  </a:cubicBezTo>
                  <a:cubicBezTo>
                    <a:pt x="3132" y="9151"/>
                    <a:pt x="3268" y="9364"/>
                    <a:pt x="3443" y="9550"/>
                  </a:cubicBezTo>
                  <a:cubicBezTo>
                    <a:pt x="3527" y="9643"/>
                    <a:pt x="3626" y="9727"/>
                    <a:pt x="3728" y="9804"/>
                  </a:cubicBezTo>
                  <a:lnTo>
                    <a:pt x="3808" y="9860"/>
                  </a:lnTo>
                  <a:lnTo>
                    <a:pt x="3848" y="9887"/>
                  </a:lnTo>
                  <a:cubicBezTo>
                    <a:pt x="3862" y="9894"/>
                    <a:pt x="3876" y="9903"/>
                    <a:pt x="3891" y="9912"/>
                  </a:cubicBezTo>
                  <a:lnTo>
                    <a:pt x="3977" y="9960"/>
                  </a:lnTo>
                  <a:cubicBezTo>
                    <a:pt x="4007" y="9975"/>
                    <a:pt x="4037" y="9989"/>
                    <a:pt x="4067" y="10003"/>
                  </a:cubicBezTo>
                  <a:cubicBezTo>
                    <a:pt x="4126" y="10033"/>
                    <a:pt x="4192" y="10053"/>
                    <a:pt x="4255" y="10076"/>
                  </a:cubicBezTo>
                  <a:cubicBezTo>
                    <a:pt x="4287" y="10087"/>
                    <a:pt x="4321" y="10094"/>
                    <a:pt x="4353" y="10103"/>
                  </a:cubicBezTo>
                  <a:cubicBezTo>
                    <a:pt x="4386" y="10110"/>
                    <a:pt x="4418" y="10121"/>
                    <a:pt x="4453" y="10125"/>
                  </a:cubicBezTo>
                  <a:cubicBezTo>
                    <a:pt x="4520" y="10136"/>
                    <a:pt x="4588" y="10148"/>
                    <a:pt x="4658" y="10151"/>
                  </a:cubicBezTo>
                  <a:cubicBezTo>
                    <a:pt x="4692" y="10152"/>
                    <a:pt x="4728" y="10155"/>
                    <a:pt x="4761" y="10155"/>
                  </a:cubicBezTo>
                  <a:cubicBezTo>
                    <a:pt x="4794" y="10153"/>
                    <a:pt x="4829" y="10153"/>
                    <a:pt x="4862" y="10152"/>
                  </a:cubicBezTo>
                  <a:cubicBezTo>
                    <a:pt x="5133" y="10137"/>
                    <a:pt x="5404" y="10051"/>
                    <a:pt x="5627" y="9922"/>
                  </a:cubicBezTo>
                  <a:cubicBezTo>
                    <a:pt x="5853" y="9793"/>
                    <a:pt x="6039" y="9630"/>
                    <a:pt x="6191" y="9457"/>
                  </a:cubicBezTo>
                  <a:cubicBezTo>
                    <a:pt x="6345" y="9283"/>
                    <a:pt x="6467" y="9099"/>
                    <a:pt x="6570" y="8915"/>
                  </a:cubicBezTo>
                  <a:cubicBezTo>
                    <a:pt x="6672" y="8729"/>
                    <a:pt x="6754" y="8540"/>
                    <a:pt x="6822" y="8349"/>
                  </a:cubicBezTo>
                  <a:cubicBezTo>
                    <a:pt x="6855" y="8254"/>
                    <a:pt x="6884" y="8158"/>
                    <a:pt x="6909" y="8062"/>
                  </a:cubicBezTo>
                  <a:cubicBezTo>
                    <a:pt x="6921" y="8013"/>
                    <a:pt x="6932" y="7965"/>
                    <a:pt x="6943" y="7917"/>
                  </a:cubicBezTo>
                  <a:cubicBezTo>
                    <a:pt x="6953" y="7868"/>
                    <a:pt x="6964" y="7819"/>
                    <a:pt x="6972" y="7774"/>
                  </a:cubicBezTo>
                  <a:lnTo>
                    <a:pt x="7016" y="7504"/>
                  </a:lnTo>
                  <a:cubicBezTo>
                    <a:pt x="7023" y="7460"/>
                    <a:pt x="7028" y="7416"/>
                    <a:pt x="7032" y="7370"/>
                  </a:cubicBezTo>
                  <a:cubicBezTo>
                    <a:pt x="7036" y="7326"/>
                    <a:pt x="7042" y="7282"/>
                    <a:pt x="7045" y="7237"/>
                  </a:cubicBezTo>
                  <a:lnTo>
                    <a:pt x="7058" y="7105"/>
                  </a:lnTo>
                  <a:cubicBezTo>
                    <a:pt x="7061" y="7059"/>
                    <a:pt x="7061" y="7016"/>
                    <a:pt x="7064" y="6972"/>
                  </a:cubicBezTo>
                  <a:cubicBezTo>
                    <a:pt x="7066" y="6885"/>
                    <a:pt x="7070" y="6798"/>
                    <a:pt x="7072" y="6712"/>
                  </a:cubicBezTo>
                  <a:cubicBezTo>
                    <a:pt x="7070" y="6626"/>
                    <a:pt x="7066" y="6541"/>
                    <a:pt x="7064" y="6456"/>
                  </a:cubicBezTo>
                  <a:cubicBezTo>
                    <a:pt x="7063" y="6414"/>
                    <a:pt x="7061" y="6371"/>
                    <a:pt x="7059" y="6329"/>
                  </a:cubicBezTo>
                  <a:lnTo>
                    <a:pt x="7047" y="6204"/>
                  </a:lnTo>
                  <a:cubicBezTo>
                    <a:pt x="6991" y="5603"/>
                    <a:pt x="6861" y="5047"/>
                    <a:pt x="6683" y="4542"/>
                  </a:cubicBezTo>
                  <a:cubicBezTo>
                    <a:pt x="6502" y="4039"/>
                    <a:pt x="6275" y="3586"/>
                    <a:pt x="6019" y="3187"/>
                  </a:cubicBezTo>
                  <a:cubicBezTo>
                    <a:pt x="5893" y="2988"/>
                    <a:pt x="5759" y="2803"/>
                    <a:pt x="5619" y="2631"/>
                  </a:cubicBezTo>
                  <a:cubicBezTo>
                    <a:pt x="5788" y="2428"/>
                    <a:pt x="5959" y="2244"/>
                    <a:pt x="6126" y="2077"/>
                  </a:cubicBezTo>
                  <a:cubicBezTo>
                    <a:pt x="6386" y="1816"/>
                    <a:pt x="6635" y="1595"/>
                    <a:pt x="6861" y="1408"/>
                  </a:cubicBezTo>
                  <a:cubicBezTo>
                    <a:pt x="6975" y="1317"/>
                    <a:pt x="7083" y="1231"/>
                    <a:pt x="7181" y="1153"/>
                  </a:cubicBezTo>
                  <a:cubicBezTo>
                    <a:pt x="7283" y="1079"/>
                    <a:pt x="7377" y="1011"/>
                    <a:pt x="7461" y="950"/>
                  </a:cubicBezTo>
                  <a:cubicBezTo>
                    <a:pt x="7502" y="919"/>
                    <a:pt x="7541" y="890"/>
                    <a:pt x="7579" y="861"/>
                  </a:cubicBezTo>
                  <a:cubicBezTo>
                    <a:pt x="7616" y="836"/>
                    <a:pt x="7652" y="812"/>
                    <a:pt x="7686" y="789"/>
                  </a:cubicBezTo>
                  <a:cubicBezTo>
                    <a:pt x="7752" y="743"/>
                    <a:pt x="7808" y="703"/>
                    <a:pt x="7851" y="670"/>
                  </a:cubicBezTo>
                  <a:cubicBezTo>
                    <a:pt x="7940" y="601"/>
                    <a:pt x="7982" y="557"/>
                    <a:pt x="7973" y="539"/>
                  </a:cubicBezTo>
                  <a:cubicBezTo>
                    <a:pt x="7918" y="423"/>
                    <a:pt x="7834" y="376"/>
                    <a:pt x="7729" y="376"/>
                  </a:cubicBezTo>
                  <a:cubicBezTo>
                    <a:pt x="7513" y="376"/>
                    <a:pt x="7209" y="572"/>
                    <a:pt x="6883" y="778"/>
                  </a:cubicBezTo>
                  <a:cubicBezTo>
                    <a:pt x="6985" y="693"/>
                    <a:pt x="7084" y="614"/>
                    <a:pt x="7166" y="537"/>
                  </a:cubicBezTo>
                  <a:cubicBezTo>
                    <a:pt x="7209" y="498"/>
                    <a:pt x="7248" y="460"/>
                    <a:pt x="7285" y="424"/>
                  </a:cubicBezTo>
                  <a:cubicBezTo>
                    <a:pt x="7302" y="404"/>
                    <a:pt x="7319" y="387"/>
                    <a:pt x="7337" y="371"/>
                  </a:cubicBezTo>
                  <a:cubicBezTo>
                    <a:pt x="7354" y="355"/>
                    <a:pt x="7370" y="338"/>
                    <a:pt x="7385" y="322"/>
                  </a:cubicBezTo>
                  <a:cubicBezTo>
                    <a:pt x="7506" y="193"/>
                    <a:pt x="7565" y="81"/>
                    <a:pt x="7523" y="4"/>
                  </a:cubicBezTo>
                  <a:cubicBezTo>
                    <a:pt x="7522" y="2"/>
                    <a:pt x="7519" y="0"/>
                    <a:pt x="75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3"/>
            <p:cNvSpPr/>
            <p:nvPr/>
          </p:nvSpPr>
          <p:spPr>
            <a:xfrm>
              <a:off x="1624525" y="2238950"/>
              <a:ext cx="139325" cy="55025"/>
            </a:xfrm>
            <a:custGeom>
              <a:avLst/>
              <a:gdLst/>
              <a:ahLst/>
              <a:cxnLst/>
              <a:rect l="l" t="t" r="r" b="b"/>
              <a:pathLst>
                <a:path w="5573" h="2201" extrusionOk="0">
                  <a:moveTo>
                    <a:pt x="5365" y="0"/>
                  </a:moveTo>
                  <a:cubicBezTo>
                    <a:pt x="5203" y="0"/>
                    <a:pt x="4357" y="590"/>
                    <a:pt x="4034" y="647"/>
                  </a:cubicBezTo>
                  <a:cubicBezTo>
                    <a:pt x="3845" y="680"/>
                    <a:pt x="3661" y="692"/>
                    <a:pt x="3484" y="692"/>
                  </a:cubicBezTo>
                  <a:cubicBezTo>
                    <a:pt x="2981" y="692"/>
                    <a:pt x="2533" y="593"/>
                    <a:pt x="2164" y="593"/>
                  </a:cubicBezTo>
                  <a:cubicBezTo>
                    <a:pt x="2104" y="593"/>
                    <a:pt x="2047" y="596"/>
                    <a:pt x="1992" y="602"/>
                  </a:cubicBezTo>
                  <a:cubicBezTo>
                    <a:pt x="113" y="806"/>
                    <a:pt x="1" y="804"/>
                    <a:pt x="149" y="1647"/>
                  </a:cubicBezTo>
                  <a:cubicBezTo>
                    <a:pt x="214" y="2018"/>
                    <a:pt x="704" y="2200"/>
                    <a:pt x="1354" y="2200"/>
                  </a:cubicBezTo>
                  <a:cubicBezTo>
                    <a:pt x="1585" y="2200"/>
                    <a:pt x="1836" y="2177"/>
                    <a:pt x="2095" y="2131"/>
                  </a:cubicBezTo>
                  <a:cubicBezTo>
                    <a:pt x="2674" y="2029"/>
                    <a:pt x="3264" y="1616"/>
                    <a:pt x="3828" y="1427"/>
                  </a:cubicBezTo>
                  <a:cubicBezTo>
                    <a:pt x="4794" y="1104"/>
                    <a:pt x="5573" y="848"/>
                    <a:pt x="5546" y="695"/>
                  </a:cubicBezTo>
                  <a:cubicBezTo>
                    <a:pt x="5498" y="423"/>
                    <a:pt x="5438" y="377"/>
                    <a:pt x="5365" y="377"/>
                  </a:cubicBezTo>
                  <a:cubicBezTo>
                    <a:pt x="5332" y="377"/>
                    <a:pt x="5297" y="386"/>
                    <a:pt x="5259" y="389"/>
                  </a:cubicBezTo>
                  <a:cubicBezTo>
                    <a:pt x="5359" y="311"/>
                    <a:pt x="5422" y="190"/>
                    <a:pt x="5392" y="17"/>
                  </a:cubicBezTo>
                  <a:cubicBezTo>
                    <a:pt x="5390" y="6"/>
                    <a:pt x="5381" y="0"/>
                    <a:pt x="53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3"/>
            <p:cNvSpPr/>
            <p:nvPr/>
          </p:nvSpPr>
          <p:spPr>
            <a:xfrm>
              <a:off x="1615600" y="2303125"/>
              <a:ext cx="149625" cy="49475"/>
            </a:xfrm>
            <a:custGeom>
              <a:avLst/>
              <a:gdLst/>
              <a:ahLst/>
              <a:cxnLst/>
              <a:rect l="l" t="t" r="r" b="b"/>
              <a:pathLst>
                <a:path w="5985" h="1979" extrusionOk="0">
                  <a:moveTo>
                    <a:pt x="5823" y="0"/>
                  </a:moveTo>
                  <a:cubicBezTo>
                    <a:pt x="5637" y="0"/>
                    <a:pt x="4695" y="534"/>
                    <a:pt x="4346" y="572"/>
                  </a:cubicBezTo>
                  <a:cubicBezTo>
                    <a:pt x="4215" y="586"/>
                    <a:pt x="4087" y="593"/>
                    <a:pt x="3962" y="593"/>
                  </a:cubicBezTo>
                  <a:cubicBezTo>
                    <a:pt x="3283" y="593"/>
                    <a:pt x="2700" y="411"/>
                    <a:pt x="2234" y="411"/>
                  </a:cubicBezTo>
                  <a:cubicBezTo>
                    <a:pt x="2207" y="411"/>
                    <a:pt x="2181" y="412"/>
                    <a:pt x="2156" y="413"/>
                  </a:cubicBezTo>
                  <a:cubicBezTo>
                    <a:pt x="121" y="512"/>
                    <a:pt x="1" y="503"/>
                    <a:pt x="94" y="1353"/>
                  </a:cubicBezTo>
                  <a:cubicBezTo>
                    <a:pt x="141" y="1766"/>
                    <a:pt x="764" y="1978"/>
                    <a:pt x="1578" y="1978"/>
                  </a:cubicBezTo>
                  <a:cubicBezTo>
                    <a:pt x="1761" y="1978"/>
                    <a:pt x="1952" y="1967"/>
                    <a:pt x="2149" y="1946"/>
                  </a:cubicBezTo>
                  <a:cubicBezTo>
                    <a:pt x="2779" y="1876"/>
                    <a:pt x="3444" y="1496"/>
                    <a:pt x="4066" y="1339"/>
                  </a:cubicBezTo>
                  <a:cubicBezTo>
                    <a:pt x="5127" y="1070"/>
                    <a:pt x="5984" y="858"/>
                    <a:pt x="5968" y="703"/>
                  </a:cubicBezTo>
                  <a:cubicBezTo>
                    <a:pt x="5935" y="418"/>
                    <a:pt x="5869" y="375"/>
                    <a:pt x="5787" y="375"/>
                  </a:cubicBezTo>
                  <a:cubicBezTo>
                    <a:pt x="5755" y="375"/>
                    <a:pt x="5720" y="382"/>
                    <a:pt x="5683" y="383"/>
                  </a:cubicBezTo>
                  <a:cubicBezTo>
                    <a:pt x="5795" y="310"/>
                    <a:pt x="5873" y="193"/>
                    <a:pt x="5854" y="19"/>
                  </a:cubicBezTo>
                  <a:cubicBezTo>
                    <a:pt x="5853" y="6"/>
                    <a:pt x="5842" y="0"/>
                    <a:pt x="58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3"/>
            <p:cNvSpPr/>
            <p:nvPr/>
          </p:nvSpPr>
          <p:spPr>
            <a:xfrm>
              <a:off x="1858525" y="1979975"/>
              <a:ext cx="148525" cy="255775"/>
            </a:xfrm>
            <a:custGeom>
              <a:avLst/>
              <a:gdLst/>
              <a:ahLst/>
              <a:cxnLst/>
              <a:rect l="l" t="t" r="r" b="b"/>
              <a:pathLst>
                <a:path w="5941" h="10231" extrusionOk="0">
                  <a:moveTo>
                    <a:pt x="4745" y="8161"/>
                  </a:moveTo>
                  <a:cubicBezTo>
                    <a:pt x="4765" y="8226"/>
                    <a:pt x="4783" y="8288"/>
                    <a:pt x="4802" y="8347"/>
                  </a:cubicBezTo>
                  <a:cubicBezTo>
                    <a:pt x="4801" y="8347"/>
                    <a:pt x="4800" y="8347"/>
                    <a:pt x="4799" y="8347"/>
                  </a:cubicBezTo>
                  <a:cubicBezTo>
                    <a:pt x="4712" y="8347"/>
                    <a:pt x="4620" y="8393"/>
                    <a:pt x="4514" y="8424"/>
                  </a:cubicBezTo>
                  <a:cubicBezTo>
                    <a:pt x="4625" y="8346"/>
                    <a:pt x="4710" y="8257"/>
                    <a:pt x="4745" y="8161"/>
                  </a:cubicBezTo>
                  <a:close/>
                  <a:moveTo>
                    <a:pt x="4511" y="7328"/>
                  </a:moveTo>
                  <a:cubicBezTo>
                    <a:pt x="4573" y="7562"/>
                    <a:pt x="4635" y="7779"/>
                    <a:pt x="4691" y="7976"/>
                  </a:cubicBezTo>
                  <a:cubicBezTo>
                    <a:pt x="4375" y="8069"/>
                    <a:pt x="2868" y="9074"/>
                    <a:pt x="2283" y="9288"/>
                  </a:cubicBezTo>
                  <a:cubicBezTo>
                    <a:pt x="2150" y="9336"/>
                    <a:pt x="2024" y="9375"/>
                    <a:pt x="1903" y="9402"/>
                  </a:cubicBezTo>
                  <a:cubicBezTo>
                    <a:pt x="1797" y="9425"/>
                    <a:pt x="1694" y="9438"/>
                    <a:pt x="1601" y="9438"/>
                  </a:cubicBezTo>
                  <a:cubicBezTo>
                    <a:pt x="1588" y="9438"/>
                    <a:pt x="1576" y="9438"/>
                    <a:pt x="1563" y="9437"/>
                  </a:cubicBezTo>
                  <a:cubicBezTo>
                    <a:pt x="1539" y="9434"/>
                    <a:pt x="1514" y="9434"/>
                    <a:pt x="1489" y="9432"/>
                  </a:cubicBezTo>
                  <a:cubicBezTo>
                    <a:pt x="1467" y="9428"/>
                    <a:pt x="1444" y="9426"/>
                    <a:pt x="1423" y="9420"/>
                  </a:cubicBezTo>
                  <a:cubicBezTo>
                    <a:pt x="1402" y="9413"/>
                    <a:pt x="1381" y="9411"/>
                    <a:pt x="1364" y="9402"/>
                  </a:cubicBezTo>
                  <a:cubicBezTo>
                    <a:pt x="1344" y="9394"/>
                    <a:pt x="1333" y="9390"/>
                    <a:pt x="1317" y="9383"/>
                  </a:cubicBezTo>
                  <a:cubicBezTo>
                    <a:pt x="1263" y="9354"/>
                    <a:pt x="1221" y="9311"/>
                    <a:pt x="1193" y="9266"/>
                  </a:cubicBezTo>
                  <a:cubicBezTo>
                    <a:pt x="1179" y="9243"/>
                    <a:pt x="1168" y="9221"/>
                    <a:pt x="1162" y="9198"/>
                  </a:cubicBezTo>
                  <a:cubicBezTo>
                    <a:pt x="1155" y="9175"/>
                    <a:pt x="1150" y="9153"/>
                    <a:pt x="1148" y="9131"/>
                  </a:cubicBezTo>
                  <a:cubicBezTo>
                    <a:pt x="1149" y="9089"/>
                    <a:pt x="1150" y="9035"/>
                    <a:pt x="1161" y="8983"/>
                  </a:cubicBezTo>
                  <a:cubicBezTo>
                    <a:pt x="1165" y="8958"/>
                    <a:pt x="1174" y="8934"/>
                    <a:pt x="1182" y="8910"/>
                  </a:cubicBezTo>
                  <a:cubicBezTo>
                    <a:pt x="1187" y="8897"/>
                    <a:pt x="1191" y="8886"/>
                    <a:pt x="1196" y="8876"/>
                  </a:cubicBezTo>
                  <a:lnTo>
                    <a:pt x="1205" y="8859"/>
                  </a:lnTo>
                  <a:lnTo>
                    <a:pt x="1214" y="8842"/>
                  </a:lnTo>
                  <a:cubicBezTo>
                    <a:pt x="1238" y="8795"/>
                    <a:pt x="1269" y="8749"/>
                    <a:pt x="1303" y="8703"/>
                  </a:cubicBezTo>
                  <a:cubicBezTo>
                    <a:pt x="1373" y="8610"/>
                    <a:pt x="1462" y="8519"/>
                    <a:pt x="1558" y="8428"/>
                  </a:cubicBezTo>
                  <a:cubicBezTo>
                    <a:pt x="1582" y="8405"/>
                    <a:pt x="1608" y="8381"/>
                    <a:pt x="1631" y="8360"/>
                  </a:cubicBezTo>
                  <a:cubicBezTo>
                    <a:pt x="1656" y="8337"/>
                    <a:pt x="1679" y="8316"/>
                    <a:pt x="1703" y="8294"/>
                  </a:cubicBezTo>
                  <a:cubicBezTo>
                    <a:pt x="1728" y="8273"/>
                    <a:pt x="1751" y="8253"/>
                    <a:pt x="1775" y="8231"/>
                  </a:cubicBezTo>
                  <a:cubicBezTo>
                    <a:pt x="1787" y="8220"/>
                    <a:pt x="1798" y="8210"/>
                    <a:pt x="1811" y="8201"/>
                  </a:cubicBezTo>
                  <a:cubicBezTo>
                    <a:pt x="1822" y="8191"/>
                    <a:pt x="1834" y="8181"/>
                    <a:pt x="1846" y="8171"/>
                  </a:cubicBezTo>
                  <a:cubicBezTo>
                    <a:pt x="1979" y="8056"/>
                    <a:pt x="2117" y="7957"/>
                    <a:pt x="2253" y="7880"/>
                  </a:cubicBezTo>
                  <a:cubicBezTo>
                    <a:pt x="2286" y="7858"/>
                    <a:pt x="2321" y="7841"/>
                    <a:pt x="2354" y="7823"/>
                  </a:cubicBezTo>
                  <a:cubicBezTo>
                    <a:pt x="2387" y="7806"/>
                    <a:pt x="2420" y="7787"/>
                    <a:pt x="2453" y="7772"/>
                  </a:cubicBezTo>
                  <a:cubicBezTo>
                    <a:pt x="2487" y="7756"/>
                    <a:pt x="2520" y="7741"/>
                    <a:pt x="2552" y="7726"/>
                  </a:cubicBezTo>
                  <a:cubicBezTo>
                    <a:pt x="2585" y="7713"/>
                    <a:pt x="2617" y="7699"/>
                    <a:pt x="2648" y="7687"/>
                  </a:cubicBezTo>
                  <a:cubicBezTo>
                    <a:pt x="2665" y="7681"/>
                    <a:pt x="2680" y="7675"/>
                    <a:pt x="2695" y="7669"/>
                  </a:cubicBezTo>
                  <a:cubicBezTo>
                    <a:pt x="2711" y="7664"/>
                    <a:pt x="2727" y="7658"/>
                    <a:pt x="2742" y="7653"/>
                  </a:cubicBezTo>
                  <a:lnTo>
                    <a:pt x="2834" y="7621"/>
                  </a:lnTo>
                  <a:cubicBezTo>
                    <a:pt x="2865" y="7611"/>
                    <a:pt x="2896" y="7603"/>
                    <a:pt x="2925" y="7594"/>
                  </a:cubicBezTo>
                  <a:cubicBezTo>
                    <a:pt x="2940" y="7590"/>
                    <a:pt x="2955" y="7584"/>
                    <a:pt x="2969" y="7580"/>
                  </a:cubicBezTo>
                  <a:cubicBezTo>
                    <a:pt x="2984" y="7576"/>
                    <a:pt x="2999" y="7574"/>
                    <a:pt x="3014" y="7569"/>
                  </a:cubicBezTo>
                  <a:lnTo>
                    <a:pt x="3099" y="7549"/>
                  </a:lnTo>
                  <a:cubicBezTo>
                    <a:pt x="3126" y="7542"/>
                    <a:pt x="3153" y="7538"/>
                    <a:pt x="3180" y="7533"/>
                  </a:cubicBezTo>
                  <a:cubicBezTo>
                    <a:pt x="3207" y="7527"/>
                    <a:pt x="3234" y="7522"/>
                    <a:pt x="3260" y="7519"/>
                  </a:cubicBezTo>
                  <a:cubicBezTo>
                    <a:pt x="3284" y="7515"/>
                    <a:pt x="3310" y="7511"/>
                    <a:pt x="3336" y="7508"/>
                  </a:cubicBezTo>
                  <a:cubicBezTo>
                    <a:pt x="3362" y="7505"/>
                    <a:pt x="3385" y="7499"/>
                    <a:pt x="3410" y="7497"/>
                  </a:cubicBezTo>
                  <a:cubicBezTo>
                    <a:pt x="3434" y="7494"/>
                    <a:pt x="3456" y="7493"/>
                    <a:pt x="3481" y="7490"/>
                  </a:cubicBezTo>
                  <a:cubicBezTo>
                    <a:pt x="3504" y="7488"/>
                    <a:pt x="3526" y="7484"/>
                    <a:pt x="3550" y="7483"/>
                  </a:cubicBezTo>
                  <a:cubicBezTo>
                    <a:pt x="3571" y="7482"/>
                    <a:pt x="3594" y="7481"/>
                    <a:pt x="3614" y="7481"/>
                  </a:cubicBezTo>
                  <a:cubicBezTo>
                    <a:pt x="3655" y="7478"/>
                    <a:pt x="3698" y="7476"/>
                    <a:pt x="3732" y="7474"/>
                  </a:cubicBezTo>
                  <a:cubicBezTo>
                    <a:pt x="3766" y="7473"/>
                    <a:pt x="3794" y="7473"/>
                    <a:pt x="3815" y="7473"/>
                  </a:cubicBezTo>
                  <a:lnTo>
                    <a:pt x="3867" y="7473"/>
                  </a:lnTo>
                  <a:cubicBezTo>
                    <a:pt x="3878" y="7473"/>
                    <a:pt x="3885" y="7472"/>
                    <a:pt x="3889" y="7468"/>
                  </a:cubicBezTo>
                  <a:cubicBezTo>
                    <a:pt x="3893" y="7463"/>
                    <a:pt x="3900" y="7455"/>
                    <a:pt x="3910" y="7450"/>
                  </a:cubicBezTo>
                  <a:cubicBezTo>
                    <a:pt x="3928" y="7436"/>
                    <a:pt x="3956" y="7425"/>
                    <a:pt x="3991" y="7418"/>
                  </a:cubicBezTo>
                  <a:cubicBezTo>
                    <a:pt x="4026" y="7409"/>
                    <a:pt x="4069" y="7404"/>
                    <a:pt x="4117" y="7398"/>
                  </a:cubicBezTo>
                  <a:cubicBezTo>
                    <a:pt x="4213" y="7390"/>
                    <a:pt x="4336" y="7372"/>
                    <a:pt x="4511" y="7328"/>
                  </a:cubicBezTo>
                  <a:close/>
                  <a:moveTo>
                    <a:pt x="3878" y="0"/>
                  </a:moveTo>
                  <a:cubicBezTo>
                    <a:pt x="3789" y="0"/>
                    <a:pt x="3686" y="14"/>
                    <a:pt x="3568" y="35"/>
                  </a:cubicBezTo>
                  <a:cubicBezTo>
                    <a:pt x="3068" y="121"/>
                    <a:pt x="3003" y="1544"/>
                    <a:pt x="3289" y="3207"/>
                  </a:cubicBezTo>
                  <a:cubicBezTo>
                    <a:pt x="3456" y="4180"/>
                    <a:pt x="3943" y="5206"/>
                    <a:pt x="4196" y="6163"/>
                  </a:cubicBezTo>
                  <a:cubicBezTo>
                    <a:pt x="4201" y="6179"/>
                    <a:pt x="4205" y="6195"/>
                    <a:pt x="4210" y="6211"/>
                  </a:cubicBezTo>
                  <a:cubicBezTo>
                    <a:pt x="4117" y="6171"/>
                    <a:pt x="4022" y="6138"/>
                    <a:pt x="3927" y="6114"/>
                  </a:cubicBezTo>
                  <a:cubicBezTo>
                    <a:pt x="3818" y="6087"/>
                    <a:pt x="3712" y="6070"/>
                    <a:pt x="3610" y="6059"/>
                  </a:cubicBezTo>
                  <a:cubicBezTo>
                    <a:pt x="3557" y="6054"/>
                    <a:pt x="3505" y="6048"/>
                    <a:pt x="3450" y="6044"/>
                  </a:cubicBezTo>
                  <a:cubicBezTo>
                    <a:pt x="3396" y="6040"/>
                    <a:pt x="3341" y="6040"/>
                    <a:pt x="3284" y="6038"/>
                  </a:cubicBezTo>
                  <a:cubicBezTo>
                    <a:pt x="3279" y="6038"/>
                    <a:pt x="3273" y="6038"/>
                    <a:pt x="3267" y="6038"/>
                  </a:cubicBezTo>
                  <a:cubicBezTo>
                    <a:pt x="3048" y="6038"/>
                    <a:pt x="2811" y="6058"/>
                    <a:pt x="2570" y="6113"/>
                  </a:cubicBezTo>
                  <a:cubicBezTo>
                    <a:pt x="2075" y="6220"/>
                    <a:pt x="1549" y="6450"/>
                    <a:pt x="1087" y="6815"/>
                  </a:cubicBezTo>
                  <a:cubicBezTo>
                    <a:pt x="888" y="6972"/>
                    <a:pt x="705" y="7160"/>
                    <a:pt x="545" y="7368"/>
                  </a:cubicBezTo>
                  <a:cubicBezTo>
                    <a:pt x="467" y="7473"/>
                    <a:pt x="391" y="7580"/>
                    <a:pt x="322" y="7702"/>
                  </a:cubicBezTo>
                  <a:cubicBezTo>
                    <a:pt x="252" y="7823"/>
                    <a:pt x="185" y="7956"/>
                    <a:pt x="132" y="8100"/>
                  </a:cubicBezTo>
                  <a:cubicBezTo>
                    <a:pt x="78" y="8244"/>
                    <a:pt x="37" y="8401"/>
                    <a:pt x="17" y="8566"/>
                  </a:cubicBezTo>
                  <a:cubicBezTo>
                    <a:pt x="7" y="8647"/>
                    <a:pt x="0" y="8736"/>
                    <a:pt x="3" y="8822"/>
                  </a:cubicBezTo>
                  <a:cubicBezTo>
                    <a:pt x="7" y="8907"/>
                    <a:pt x="13" y="8992"/>
                    <a:pt x="29" y="9076"/>
                  </a:cubicBezTo>
                  <a:cubicBezTo>
                    <a:pt x="44" y="9160"/>
                    <a:pt x="66" y="9244"/>
                    <a:pt x="96" y="9326"/>
                  </a:cubicBezTo>
                  <a:cubicBezTo>
                    <a:pt x="109" y="9368"/>
                    <a:pt x="126" y="9405"/>
                    <a:pt x="145" y="9450"/>
                  </a:cubicBezTo>
                  <a:cubicBezTo>
                    <a:pt x="166" y="9492"/>
                    <a:pt x="184" y="9534"/>
                    <a:pt x="209" y="9573"/>
                  </a:cubicBezTo>
                  <a:cubicBezTo>
                    <a:pt x="298" y="9732"/>
                    <a:pt x="419" y="9868"/>
                    <a:pt x="558" y="9973"/>
                  </a:cubicBezTo>
                  <a:cubicBezTo>
                    <a:pt x="666" y="10050"/>
                    <a:pt x="778" y="10114"/>
                    <a:pt x="899" y="10154"/>
                  </a:cubicBezTo>
                  <a:cubicBezTo>
                    <a:pt x="958" y="10178"/>
                    <a:pt x="1020" y="10190"/>
                    <a:pt x="1079" y="10204"/>
                  </a:cubicBezTo>
                  <a:cubicBezTo>
                    <a:pt x="1108" y="10212"/>
                    <a:pt x="1140" y="10215"/>
                    <a:pt x="1170" y="10218"/>
                  </a:cubicBezTo>
                  <a:cubicBezTo>
                    <a:pt x="1199" y="10222"/>
                    <a:pt x="1227" y="10227"/>
                    <a:pt x="1254" y="10228"/>
                  </a:cubicBezTo>
                  <a:cubicBezTo>
                    <a:pt x="1286" y="10230"/>
                    <a:pt x="1317" y="10231"/>
                    <a:pt x="1347" y="10231"/>
                  </a:cubicBezTo>
                  <a:cubicBezTo>
                    <a:pt x="1531" y="10231"/>
                    <a:pt x="1692" y="10202"/>
                    <a:pt x="1842" y="10168"/>
                  </a:cubicBezTo>
                  <a:cubicBezTo>
                    <a:pt x="1979" y="10135"/>
                    <a:pt x="2107" y="10092"/>
                    <a:pt x="2228" y="10044"/>
                  </a:cubicBezTo>
                  <a:cubicBezTo>
                    <a:pt x="2289" y="10022"/>
                    <a:pt x="2347" y="9997"/>
                    <a:pt x="2402" y="9973"/>
                  </a:cubicBezTo>
                  <a:cubicBezTo>
                    <a:pt x="2430" y="9961"/>
                    <a:pt x="2459" y="9949"/>
                    <a:pt x="2486" y="9937"/>
                  </a:cubicBezTo>
                  <a:cubicBezTo>
                    <a:pt x="2511" y="9925"/>
                    <a:pt x="2538" y="9912"/>
                    <a:pt x="2564" y="9901"/>
                  </a:cubicBezTo>
                  <a:cubicBezTo>
                    <a:pt x="2771" y="9807"/>
                    <a:pt x="2970" y="9716"/>
                    <a:pt x="3159" y="9630"/>
                  </a:cubicBezTo>
                  <a:cubicBezTo>
                    <a:pt x="3537" y="9455"/>
                    <a:pt x="3878" y="9295"/>
                    <a:pt x="4162" y="9155"/>
                  </a:cubicBezTo>
                  <a:cubicBezTo>
                    <a:pt x="4518" y="8981"/>
                    <a:pt x="4783" y="8838"/>
                    <a:pt x="4927" y="8738"/>
                  </a:cubicBezTo>
                  <a:cubicBezTo>
                    <a:pt x="5010" y="8969"/>
                    <a:pt x="5078" y="9100"/>
                    <a:pt x="5127" y="9100"/>
                  </a:cubicBezTo>
                  <a:cubicBezTo>
                    <a:pt x="5129" y="9100"/>
                    <a:pt x="5131" y="9100"/>
                    <a:pt x="5132" y="9100"/>
                  </a:cubicBezTo>
                  <a:cubicBezTo>
                    <a:pt x="5528" y="9031"/>
                    <a:pt x="5436" y="8865"/>
                    <a:pt x="5414" y="8663"/>
                  </a:cubicBezTo>
                  <a:lnTo>
                    <a:pt x="5414" y="8663"/>
                  </a:lnTo>
                  <a:cubicBezTo>
                    <a:pt x="5494" y="8818"/>
                    <a:pt x="5608" y="8931"/>
                    <a:pt x="5756" y="8931"/>
                  </a:cubicBezTo>
                  <a:cubicBezTo>
                    <a:pt x="5772" y="8931"/>
                    <a:pt x="5789" y="8930"/>
                    <a:pt x="5807" y="8927"/>
                  </a:cubicBezTo>
                  <a:cubicBezTo>
                    <a:pt x="5941" y="8905"/>
                    <a:pt x="5118" y="7193"/>
                    <a:pt x="5014" y="6598"/>
                  </a:cubicBezTo>
                  <a:cubicBezTo>
                    <a:pt x="4778" y="5231"/>
                    <a:pt x="4949" y="4083"/>
                    <a:pt x="4836" y="3218"/>
                  </a:cubicBezTo>
                  <a:cubicBezTo>
                    <a:pt x="4480" y="518"/>
                    <a:pt x="4422" y="0"/>
                    <a:pt x="38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3"/>
            <p:cNvSpPr/>
            <p:nvPr/>
          </p:nvSpPr>
          <p:spPr>
            <a:xfrm>
              <a:off x="1828550" y="2205175"/>
              <a:ext cx="331725" cy="104175"/>
            </a:xfrm>
            <a:custGeom>
              <a:avLst/>
              <a:gdLst/>
              <a:ahLst/>
              <a:cxnLst/>
              <a:rect l="l" t="t" r="r" b="b"/>
              <a:pathLst>
                <a:path w="13269" h="4167" extrusionOk="0">
                  <a:moveTo>
                    <a:pt x="12957" y="1"/>
                  </a:moveTo>
                  <a:cubicBezTo>
                    <a:pt x="12687" y="1"/>
                    <a:pt x="10445" y="1035"/>
                    <a:pt x="9638" y="1235"/>
                  </a:cubicBezTo>
                  <a:cubicBezTo>
                    <a:pt x="7672" y="1721"/>
                    <a:pt x="6025" y="1753"/>
                    <a:pt x="4781" y="2025"/>
                  </a:cubicBezTo>
                  <a:cubicBezTo>
                    <a:pt x="269" y="3009"/>
                    <a:pt x="1" y="3055"/>
                    <a:pt x="205" y="3884"/>
                  </a:cubicBezTo>
                  <a:cubicBezTo>
                    <a:pt x="252" y="4078"/>
                    <a:pt x="597" y="4166"/>
                    <a:pt x="1143" y="4166"/>
                  </a:cubicBezTo>
                  <a:cubicBezTo>
                    <a:pt x="1986" y="4166"/>
                    <a:pt x="3308" y="3956"/>
                    <a:pt x="4757" y="3597"/>
                  </a:cubicBezTo>
                  <a:cubicBezTo>
                    <a:pt x="6156" y="3251"/>
                    <a:pt x="7631" y="2573"/>
                    <a:pt x="9009" y="2142"/>
                  </a:cubicBezTo>
                  <a:cubicBezTo>
                    <a:pt x="11366" y="1406"/>
                    <a:pt x="13269" y="815"/>
                    <a:pt x="13231" y="665"/>
                  </a:cubicBezTo>
                  <a:cubicBezTo>
                    <a:pt x="13178" y="451"/>
                    <a:pt x="13081" y="391"/>
                    <a:pt x="12957" y="391"/>
                  </a:cubicBezTo>
                  <a:cubicBezTo>
                    <a:pt x="12855" y="391"/>
                    <a:pt x="12734" y="431"/>
                    <a:pt x="12603" y="458"/>
                  </a:cubicBezTo>
                  <a:cubicBezTo>
                    <a:pt x="12852" y="335"/>
                    <a:pt x="13027" y="182"/>
                    <a:pt x="12984" y="12"/>
                  </a:cubicBezTo>
                  <a:cubicBezTo>
                    <a:pt x="12982" y="4"/>
                    <a:pt x="12973" y="1"/>
                    <a:pt x="129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3"/>
            <p:cNvSpPr/>
            <p:nvPr/>
          </p:nvSpPr>
          <p:spPr>
            <a:xfrm>
              <a:off x="1884625" y="2281000"/>
              <a:ext cx="218050" cy="194350"/>
            </a:xfrm>
            <a:custGeom>
              <a:avLst/>
              <a:gdLst/>
              <a:ahLst/>
              <a:cxnLst/>
              <a:rect l="l" t="t" r="r" b="b"/>
              <a:pathLst>
                <a:path w="8722" h="7774" extrusionOk="0">
                  <a:moveTo>
                    <a:pt x="8443" y="0"/>
                  </a:moveTo>
                  <a:lnTo>
                    <a:pt x="8443" y="0"/>
                  </a:lnTo>
                  <a:cubicBezTo>
                    <a:pt x="7086" y="296"/>
                    <a:pt x="5887" y="556"/>
                    <a:pt x="4830" y="786"/>
                  </a:cubicBezTo>
                  <a:cubicBezTo>
                    <a:pt x="4368" y="888"/>
                    <a:pt x="3938" y="981"/>
                    <a:pt x="3536" y="1070"/>
                  </a:cubicBezTo>
                  <a:cubicBezTo>
                    <a:pt x="3300" y="1122"/>
                    <a:pt x="3079" y="1171"/>
                    <a:pt x="2875" y="1217"/>
                  </a:cubicBezTo>
                  <a:cubicBezTo>
                    <a:pt x="2059" y="1404"/>
                    <a:pt x="1498" y="1554"/>
                    <a:pt x="1117" y="1690"/>
                  </a:cubicBezTo>
                  <a:cubicBezTo>
                    <a:pt x="353" y="1963"/>
                    <a:pt x="311" y="2185"/>
                    <a:pt x="397" y="2569"/>
                  </a:cubicBezTo>
                  <a:cubicBezTo>
                    <a:pt x="430" y="2714"/>
                    <a:pt x="734" y="2782"/>
                    <a:pt x="1245" y="2782"/>
                  </a:cubicBezTo>
                  <a:cubicBezTo>
                    <a:pt x="1519" y="2782"/>
                    <a:pt x="1851" y="2763"/>
                    <a:pt x="2233" y="2726"/>
                  </a:cubicBezTo>
                  <a:cubicBezTo>
                    <a:pt x="2507" y="2699"/>
                    <a:pt x="2805" y="2663"/>
                    <a:pt x="3127" y="2619"/>
                  </a:cubicBezTo>
                  <a:cubicBezTo>
                    <a:pt x="3287" y="2598"/>
                    <a:pt x="3453" y="2574"/>
                    <a:pt x="3624" y="2548"/>
                  </a:cubicBezTo>
                  <a:cubicBezTo>
                    <a:pt x="3710" y="2534"/>
                    <a:pt x="3796" y="2522"/>
                    <a:pt x="3884" y="2508"/>
                  </a:cubicBezTo>
                  <a:cubicBezTo>
                    <a:pt x="3928" y="2501"/>
                    <a:pt x="3973" y="2494"/>
                    <a:pt x="4017" y="2486"/>
                  </a:cubicBezTo>
                  <a:cubicBezTo>
                    <a:pt x="4040" y="2483"/>
                    <a:pt x="4061" y="2480"/>
                    <a:pt x="4084" y="2475"/>
                  </a:cubicBezTo>
                  <a:cubicBezTo>
                    <a:pt x="4087" y="2475"/>
                    <a:pt x="4091" y="2474"/>
                    <a:pt x="4091" y="2474"/>
                  </a:cubicBezTo>
                  <a:lnTo>
                    <a:pt x="4095" y="2474"/>
                  </a:lnTo>
                  <a:lnTo>
                    <a:pt x="4099" y="2475"/>
                  </a:lnTo>
                  <a:cubicBezTo>
                    <a:pt x="4188" y="2499"/>
                    <a:pt x="4162" y="2533"/>
                    <a:pt x="4134" y="2553"/>
                  </a:cubicBezTo>
                  <a:cubicBezTo>
                    <a:pt x="4118" y="2563"/>
                    <a:pt x="4113" y="2566"/>
                    <a:pt x="4113" y="2566"/>
                  </a:cubicBezTo>
                  <a:cubicBezTo>
                    <a:pt x="4113" y="2566"/>
                    <a:pt x="4115" y="2565"/>
                    <a:pt x="4118" y="2565"/>
                  </a:cubicBezTo>
                  <a:cubicBezTo>
                    <a:pt x="4120" y="2565"/>
                    <a:pt x="4123" y="2565"/>
                    <a:pt x="4126" y="2567"/>
                  </a:cubicBezTo>
                  <a:cubicBezTo>
                    <a:pt x="4129" y="2569"/>
                    <a:pt x="4132" y="2572"/>
                    <a:pt x="4134" y="2577"/>
                  </a:cubicBezTo>
                  <a:cubicBezTo>
                    <a:pt x="4135" y="2581"/>
                    <a:pt x="4135" y="2583"/>
                    <a:pt x="4136" y="2587"/>
                  </a:cubicBezTo>
                  <a:cubicBezTo>
                    <a:pt x="4095" y="2639"/>
                    <a:pt x="4055" y="2689"/>
                    <a:pt x="4013" y="2742"/>
                  </a:cubicBezTo>
                  <a:cubicBezTo>
                    <a:pt x="3675" y="3163"/>
                    <a:pt x="3339" y="3596"/>
                    <a:pt x="3006" y="4032"/>
                  </a:cubicBezTo>
                  <a:lnTo>
                    <a:pt x="2881" y="4196"/>
                  </a:lnTo>
                  <a:lnTo>
                    <a:pt x="2819" y="4278"/>
                  </a:lnTo>
                  <a:lnTo>
                    <a:pt x="2788" y="4318"/>
                  </a:lnTo>
                  <a:lnTo>
                    <a:pt x="2781" y="4328"/>
                  </a:lnTo>
                  <a:lnTo>
                    <a:pt x="2767" y="4345"/>
                  </a:lnTo>
                  <a:lnTo>
                    <a:pt x="2738" y="4380"/>
                  </a:lnTo>
                  <a:lnTo>
                    <a:pt x="2287" y="4935"/>
                  </a:lnTo>
                  <a:cubicBezTo>
                    <a:pt x="2007" y="5283"/>
                    <a:pt x="1728" y="5630"/>
                    <a:pt x="1450" y="5974"/>
                  </a:cubicBezTo>
                  <a:cubicBezTo>
                    <a:pt x="919" y="6634"/>
                    <a:pt x="447" y="7225"/>
                    <a:pt x="1" y="7774"/>
                  </a:cubicBezTo>
                  <a:cubicBezTo>
                    <a:pt x="358" y="7650"/>
                    <a:pt x="687" y="7536"/>
                    <a:pt x="1011" y="7421"/>
                  </a:cubicBezTo>
                  <a:cubicBezTo>
                    <a:pt x="1726" y="7174"/>
                    <a:pt x="2423" y="6934"/>
                    <a:pt x="3095" y="6701"/>
                  </a:cubicBezTo>
                  <a:cubicBezTo>
                    <a:pt x="3410" y="6593"/>
                    <a:pt x="3719" y="6486"/>
                    <a:pt x="4019" y="6381"/>
                  </a:cubicBezTo>
                  <a:cubicBezTo>
                    <a:pt x="4056" y="6367"/>
                    <a:pt x="4093" y="6356"/>
                    <a:pt x="4130" y="6342"/>
                  </a:cubicBezTo>
                  <a:cubicBezTo>
                    <a:pt x="4161" y="6331"/>
                    <a:pt x="4191" y="6320"/>
                    <a:pt x="4221" y="6309"/>
                  </a:cubicBezTo>
                  <a:cubicBezTo>
                    <a:pt x="4272" y="6291"/>
                    <a:pt x="4324" y="6272"/>
                    <a:pt x="4376" y="6255"/>
                  </a:cubicBezTo>
                  <a:cubicBezTo>
                    <a:pt x="4478" y="6217"/>
                    <a:pt x="4578" y="6180"/>
                    <a:pt x="4678" y="6145"/>
                  </a:cubicBezTo>
                  <a:cubicBezTo>
                    <a:pt x="5474" y="5856"/>
                    <a:pt x="6189" y="5593"/>
                    <a:pt x="6790" y="5367"/>
                  </a:cubicBezTo>
                  <a:cubicBezTo>
                    <a:pt x="7990" y="4916"/>
                    <a:pt x="8721" y="4611"/>
                    <a:pt x="8697" y="4537"/>
                  </a:cubicBezTo>
                  <a:cubicBezTo>
                    <a:pt x="8640" y="4368"/>
                    <a:pt x="8534" y="4310"/>
                    <a:pt x="8394" y="4310"/>
                  </a:cubicBezTo>
                  <a:cubicBezTo>
                    <a:pt x="8218" y="4310"/>
                    <a:pt x="7989" y="4400"/>
                    <a:pt x="7737" y="4472"/>
                  </a:cubicBezTo>
                  <a:cubicBezTo>
                    <a:pt x="8130" y="4287"/>
                    <a:pt x="8410" y="4084"/>
                    <a:pt x="8357" y="3917"/>
                  </a:cubicBezTo>
                  <a:cubicBezTo>
                    <a:pt x="8356" y="3912"/>
                    <a:pt x="8349" y="3910"/>
                    <a:pt x="8339" y="3910"/>
                  </a:cubicBezTo>
                  <a:cubicBezTo>
                    <a:pt x="8197" y="3910"/>
                    <a:pt x="7277" y="4297"/>
                    <a:pt x="6218" y="4744"/>
                  </a:cubicBezTo>
                  <a:cubicBezTo>
                    <a:pt x="5649" y="4985"/>
                    <a:pt x="5038" y="5243"/>
                    <a:pt x="4487" y="5466"/>
                  </a:cubicBezTo>
                  <a:cubicBezTo>
                    <a:pt x="4349" y="5522"/>
                    <a:pt x="4215" y="5576"/>
                    <a:pt x="4087" y="5627"/>
                  </a:cubicBezTo>
                  <a:cubicBezTo>
                    <a:pt x="4055" y="5640"/>
                    <a:pt x="4023" y="5653"/>
                    <a:pt x="3991" y="5665"/>
                  </a:cubicBezTo>
                  <a:lnTo>
                    <a:pt x="3968" y="5674"/>
                  </a:lnTo>
                  <a:lnTo>
                    <a:pt x="3955" y="5680"/>
                  </a:lnTo>
                  <a:lnTo>
                    <a:pt x="3931" y="5691"/>
                  </a:lnTo>
                  <a:cubicBezTo>
                    <a:pt x="3898" y="5706"/>
                    <a:pt x="3864" y="5721"/>
                    <a:pt x="3831" y="5735"/>
                  </a:cubicBezTo>
                  <a:cubicBezTo>
                    <a:pt x="3699" y="5792"/>
                    <a:pt x="3570" y="5841"/>
                    <a:pt x="3474" y="5872"/>
                  </a:cubicBezTo>
                  <a:cubicBezTo>
                    <a:pt x="3272" y="5937"/>
                    <a:pt x="3078" y="5992"/>
                    <a:pt x="2916" y="6035"/>
                  </a:cubicBezTo>
                  <a:cubicBezTo>
                    <a:pt x="2754" y="6078"/>
                    <a:pt x="2622" y="6108"/>
                    <a:pt x="2532" y="6121"/>
                  </a:cubicBezTo>
                  <a:cubicBezTo>
                    <a:pt x="2818" y="5836"/>
                    <a:pt x="3077" y="5592"/>
                    <a:pt x="3281" y="5412"/>
                  </a:cubicBezTo>
                  <a:cubicBezTo>
                    <a:pt x="3384" y="5323"/>
                    <a:pt x="3475" y="5249"/>
                    <a:pt x="3551" y="5190"/>
                  </a:cubicBezTo>
                  <a:cubicBezTo>
                    <a:pt x="3590" y="5160"/>
                    <a:pt x="3625" y="5134"/>
                    <a:pt x="3656" y="5112"/>
                  </a:cubicBezTo>
                  <a:cubicBezTo>
                    <a:pt x="3743" y="5027"/>
                    <a:pt x="3829" y="4944"/>
                    <a:pt x="3914" y="4861"/>
                  </a:cubicBezTo>
                  <a:cubicBezTo>
                    <a:pt x="4260" y="4523"/>
                    <a:pt x="4588" y="4203"/>
                    <a:pt x="4895" y="3896"/>
                  </a:cubicBezTo>
                  <a:cubicBezTo>
                    <a:pt x="4972" y="3817"/>
                    <a:pt x="5047" y="3742"/>
                    <a:pt x="5123" y="3667"/>
                  </a:cubicBezTo>
                  <a:cubicBezTo>
                    <a:pt x="5160" y="3628"/>
                    <a:pt x="5198" y="3590"/>
                    <a:pt x="5233" y="3553"/>
                  </a:cubicBezTo>
                  <a:cubicBezTo>
                    <a:pt x="5301" y="3481"/>
                    <a:pt x="5368" y="3408"/>
                    <a:pt x="5434" y="3337"/>
                  </a:cubicBezTo>
                  <a:cubicBezTo>
                    <a:pt x="5699" y="3048"/>
                    <a:pt x="5963" y="2761"/>
                    <a:pt x="6215" y="2479"/>
                  </a:cubicBezTo>
                  <a:cubicBezTo>
                    <a:pt x="7021" y="1582"/>
                    <a:pt x="7763" y="754"/>
                    <a:pt x="84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9" name="Google Shape;839;p33"/>
          <p:cNvGrpSpPr/>
          <p:nvPr/>
        </p:nvGrpSpPr>
        <p:grpSpPr>
          <a:xfrm>
            <a:off x="2801156" y="4324485"/>
            <a:ext cx="639310" cy="559023"/>
            <a:chOff x="1317075" y="4134000"/>
            <a:chExt cx="502050" cy="439000"/>
          </a:xfrm>
        </p:grpSpPr>
        <p:sp>
          <p:nvSpPr>
            <p:cNvPr id="840" name="Google Shape;840;p33"/>
            <p:cNvSpPr/>
            <p:nvPr/>
          </p:nvSpPr>
          <p:spPr>
            <a:xfrm>
              <a:off x="1784425" y="4158175"/>
              <a:ext cx="34700" cy="323750"/>
            </a:xfrm>
            <a:custGeom>
              <a:avLst/>
              <a:gdLst/>
              <a:ahLst/>
              <a:cxnLst/>
              <a:rect l="l" t="t" r="r" b="b"/>
              <a:pathLst>
                <a:path w="1388" h="12950" extrusionOk="0">
                  <a:moveTo>
                    <a:pt x="519" y="0"/>
                  </a:moveTo>
                  <a:cubicBezTo>
                    <a:pt x="506" y="0"/>
                    <a:pt x="493" y="0"/>
                    <a:pt x="479" y="1"/>
                  </a:cubicBezTo>
                  <a:cubicBezTo>
                    <a:pt x="146" y="10"/>
                    <a:pt x="1" y="1974"/>
                    <a:pt x="66" y="4349"/>
                  </a:cubicBezTo>
                  <a:cubicBezTo>
                    <a:pt x="106" y="5739"/>
                    <a:pt x="350" y="7272"/>
                    <a:pt x="446" y="8661"/>
                  </a:cubicBezTo>
                  <a:cubicBezTo>
                    <a:pt x="612" y="11033"/>
                    <a:pt x="743" y="12950"/>
                    <a:pt x="845" y="12950"/>
                  </a:cubicBezTo>
                  <a:cubicBezTo>
                    <a:pt x="845" y="12950"/>
                    <a:pt x="845" y="12950"/>
                    <a:pt x="845" y="12950"/>
                  </a:cubicBezTo>
                  <a:cubicBezTo>
                    <a:pt x="1108" y="12942"/>
                    <a:pt x="1060" y="12690"/>
                    <a:pt x="1060" y="12403"/>
                  </a:cubicBezTo>
                  <a:lnTo>
                    <a:pt x="1060" y="12403"/>
                  </a:lnTo>
                  <a:cubicBezTo>
                    <a:pt x="1107" y="12662"/>
                    <a:pt x="1182" y="12858"/>
                    <a:pt x="1296" y="12858"/>
                  </a:cubicBezTo>
                  <a:cubicBezTo>
                    <a:pt x="1296" y="12858"/>
                    <a:pt x="1297" y="12858"/>
                    <a:pt x="1298" y="12858"/>
                  </a:cubicBezTo>
                  <a:cubicBezTo>
                    <a:pt x="1387" y="12856"/>
                    <a:pt x="973" y="10296"/>
                    <a:pt x="949" y="9446"/>
                  </a:cubicBezTo>
                  <a:cubicBezTo>
                    <a:pt x="893" y="7492"/>
                    <a:pt x="1089" y="5935"/>
                    <a:pt x="1076" y="4705"/>
                  </a:cubicBezTo>
                  <a:cubicBezTo>
                    <a:pt x="1034" y="357"/>
                    <a:pt x="1040" y="0"/>
                    <a:pt x="5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3"/>
            <p:cNvSpPr/>
            <p:nvPr/>
          </p:nvSpPr>
          <p:spPr>
            <a:xfrm>
              <a:off x="1332350" y="4134000"/>
              <a:ext cx="469425" cy="432325"/>
            </a:xfrm>
            <a:custGeom>
              <a:avLst/>
              <a:gdLst/>
              <a:ahLst/>
              <a:cxnLst/>
              <a:rect l="l" t="t" r="r" b="b"/>
              <a:pathLst>
                <a:path w="18777" h="17293" extrusionOk="0">
                  <a:moveTo>
                    <a:pt x="4703" y="590"/>
                  </a:moveTo>
                  <a:cubicBezTo>
                    <a:pt x="4802" y="608"/>
                    <a:pt x="4932" y="600"/>
                    <a:pt x="5070" y="605"/>
                  </a:cubicBezTo>
                  <a:cubicBezTo>
                    <a:pt x="4801" y="643"/>
                    <a:pt x="4597" y="714"/>
                    <a:pt x="4597" y="829"/>
                  </a:cubicBezTo>
                  <a:cubicBezTo>
                    <a:pt x="4597" y="840"/>
                    <a:pt x="4632" y="845"/>
                    <a:pt x="4697" y="845"/>
                  </a:cubicBezTo>
                  <a:cubicBezTo>
                    <a:pt x="4910" y="845"/>
                    <a:pt x="5435" y="793"/>
                    <a:pt x="6025" y="740"/>
                  </a:cubicBezTo>
                  <a:cubicBezTo>
                    <a:pt x="6749" y="674"/>
                    <a:pt x="7570" y="605"/>
                    <a:pt x="8028" y="605"/>
                  </a:cubicBezTo>
                  <a:cubicBezTo>
                    <a:pt x="8057" y="605"/>
                    <a:pt x="8084" y="605"/>
                    <a:pt x="8110" y="606"/>
                  </a:cubicBezTo>
                  <a:cubicBezTo>
                    <a:pt x="9115" y="623"/>
                    <a:pt x="10015" y="708"/>
                    <a:pt x="10819" y="797"/>
                  </a:cubicBezTo>
                  <a:cubicBezTo>
                    <a:pt x="11221" y="842"/>
                    <a:pt x="11601" y="888"/>
                    <a:pt x="11956" y="928"/>
                  </a:cubicBezTo>
                  <a:cubicBezTo>
                    <a:pt x="12314" y="968"/>
                    <a:pt x="12648" y="1001"/>
                    <a:pt x="12964" y="1021"/>
                  </a:cubicBezTo>
                  <a:cubicBezTo>
                    <a:pt x="13248" y="1041"/>
                    <a:pt x="13517" y="1058"/>
                    <a:pt x="13771" y="1075"/>
                  </a:cubicBezTo>
                  <a:cubicBezTo>
                    <a:pt x="14023" y="1092"/>
                    <a:pt x="14260" y="1108"/>
                    <a:pt x="14482" y="1124"/>
                  </a:cubicBezTo>
                  <a:cubicBezTo>
                    <a:pt x="14926" y="1157"/>
                    <a:pt x="15311" y="1184"/>
                    <a:pt x="15644" y="1208"/>
                  </a:cubicBezTo>
                  <a:cubicBezTo>
                    <a:pt x="15811" y="1219"/>
                    <a:pt x="15965" y="1230"/>
                    <a:pt x="16107" y="1238"/>
                  </a:cubicBezTo>
                  <a:cubicBezTo>
                    <a:pt x="16249" y="1246"/>
                    <a:pt x="16380" y="1254"/>
                    <a:pt x="16499" y="1260"/>
                  </a:cubicBezTo>
                  <a:cubicBezTo>
                    <a:pt x="16692" y="1269"/>
                    <a:pt x="16857" y="1272"/>
                    <a:pt x="16998" y="1272"/>
                  </a:cubicBezTo>
                  <a:cubicBezTo>
                    <a:pt x="17031" y="1272"/>
                    <a:pt x="17063" y="1272"/>
                    <a:pt x="17094" y="1272"/>
                  </a:cubicBezTo>
                  <a:cubicBezTo>
                    <a:pt x="17116" y="1272"/>
                    <a:pt x="17135" y="1271"/>
                    <a:pt x="17155" y="1271"/>
                  </a:cubicBezTo>
                  <a:cubicBezTo>
                    <a:pt x="17079" y="1346"/>
                    <a:pt x="17010" y="1407"/>
                    <a:pt x="16956" y="1444"/>
                  </a:cubicBezTo>
                  <a:cubicBezTo>
                    <a:pt x="16299" y="1883"/>
                    <a:pt x="15646" y="2031"/>
                    <a:pt x="15221" y="2288"/>
                  </a:cubicBezTo>
                  <a:cubicBezTo>
                    <a:pt x="13745" y="3177"/>
                    <a:pt x="13592" y="3260"/>
                    <a:pt x="13852" y="3673"/>
                  </a:cubicBezTo>
                  <a:cubicBezTo>
                    <a:pt x="13831" y="3672"/>
                    <a:pt x="13809" y="3672"/>
                    <a:pt x="13787" y="3672"/>
                  </a:cubicBezTo>
                  <a:cubicBezTo>
                    <a:pt x="13738" y="3672"/>
                    <a:pt x="13694" y="3716"/>
                    <a:pt x="13652" y="3797"/>
                  </a:cubicBezTo>
                  <a:cubicBezTo>
                    <a:pt x="13598" y="3630"/>
                    <a:pt x="13362" y="3658"/>
                    <a:pt x="13100" y="3650"/>
                  </a:cubicBezTo>
                  <a:cubicBezTo>
                    <a:pt x="13374" y="3612"/>
                    <a:pt x="13584" y="3544"/>
                    <a:pt x="13586" y="3428"/>
                  </a:cubicBezTo>
                  <a:cubicBezTo>
                    <a:pt x="13586" y="3417"/>
                    <a:pt x="13546" y="3412"/>
                    <a:pt x="13474" y="3412"/>
                  </a:cubicBezTo>
                  <a:cubicBezTo>
                    <a:pt x="12964" y="3412"/>
                    <a:pt x="10842" y="3653"/>
                    <a:pt x="10037" y="3653"/>
                  </a:cubicBezTo>
                  <a:cubicBezTo>
                    <a:pt x="10026" y="3653"/>
                    <a:pt x="10016" y="3653"/>
                    <a:pt x="10005" y="3653"/>
                  </a:cubicBezTo>
                  <a:cubicBezTo>
                    <a:pt x="7960" y="3637"/>
                    <a:pt x="6339" y="3387"/>
                    <a:pt x="5053" y="3355"/>
                  </a:cubicBezTo>
                  <a:cubicBezTo>
                    <a:pt x="3514" y="3316"/>
                    <a:pt x="2453" y="3287"/>
                    <a:pt x="1722" y="3287"/>
                  </a:cubicBezTo>
                  <a:cubicBezTo>
                    <a:pt x="1589" y="3287"/>
                    <a:pt x="1467" y="3288"/>
                    <a:pt x="1354" y="3290"/>
                  </a:cubicBezTo>
                  <a:cubicBezTo>
                    <a:pt x="1569" y="3164"/>
                    <a:pt x="1802" y="3014"/>
                    <a:pt x="2037" y="2844"/>
                  </a:cubicBezTo>
                  <a:cubicBezTo>
                    <a:pt x="2277" y="2669"/>
                    <a:pt x="2506" y="2449"/>
                    <a:pt x="2733" y="2223"/>
                  </a:cubicBezTo>
                  <a:cubicBezTo>
                    <a:pt x="2960" y="1999"/>
                    <a:pt x="3186" y="1771"/>
                    <a:pt x="3425" y="1584"/>
                  </a:cubicBezTo>
                  <a:cubicBezTo>
                    <a:pt x="3967" y="1156"/>
                    <a:pt x="4454" y="802"/>
                    <a:pt x="4703" y="590"/>
                  </a:cubicBezTo>
                  <a:close/>
                  <a:moveTo>
                    <a:pt x="4603" y="0"/>
                  </a:moveTo>
                  <a:cubicBezTo>
                    <a:pt x="4554" y="0"/>
                    <a:pt x="4354" y="181"/>
                    <a:pt x="4130" y="393"/>
                  </a:cubicBezTo>
                  <a:cubicBezTo>
                    <a:pt x="3886" y="626"/>
                    <a:pt x="3613" y="895"/>
                    <a:pt x="3457" y="993"/>
                  </a:cubicBezTo>
                  <a:cubicBezTo>
                    <a:pt x="3095" y="1220"/>
                    <a:pt x="2742" y="1381"/>
                    <a:pt x="2422" y="1523"/>
                  </a:cubicBezTo>
                  <a:cubicBezTo>
                    <a:pt x="2261" y="1593"/>
                    <a:pt x="2111" y="1659"/>
                    <a:pt x="1970" y="1725"/>
                  </a:cubicBezTo>
                  <a:cubicBezTo>
                    <a:pt x="1830" y="1793"/>
                    <a:pt x="1700" y="1859"/>
                    <a:pt x="1588" y="1933"/>
                  </a:cubicBezTo>
                  <a:cubicBezTo>
                    <a:pt x="1176" y="2202"/>
                    <a:pt x="866" y="2416"/>
                    <a:pt x="637" y="2588"/>
                  </a:cubicBezTo>
                  <a:cubicBezTo>
                    <a:pt x="579" y="2631"/>
                    <a:pt x="526" y="2670"/>
                    <a:pt x="478" y="2708"/>
                  </a:cubicBezTo>
                  <a:cubicBezTo>
                    <a:pt x="430" y="2746"/>
                    <a:pt x="387" y="2782"/>
                    <a:pt x="348" y="2815"/>
                  </a:cubicBezTo>
                  <a:cubicBezTo>
                    <a:pt x="269" y="2883"/>
                    <a:pt x="209" y="2942"/>
                    <a:pt x="165" y="2996"/>
                  </a:cubicBezTo>
                  <a:cubicBezTo>
                    <a:pt x="1" y="3193"/>
                    <a:pt x="42" y="3314"/>
                    <a:pt x="186" y="3501"/>
                  </a:cubicBezTo>
                  <a:cubicBezTo>
                    <a:pt x="123" y="3572"/>
                    <a:pt x="112" y="3663"/>
                    <a:pt x="111" y="3780"/>
                  </a:cubicBezTo>
                  <a:cubicBezTo>
                    <a:pt x="107" y="4113"/>
                    <a:pt x="2155" y="4330"/>
                    <a:pt x="4641" y="4349"/>
                  </a:cubicBezTo>
                  <a:cubicBezTo>
                    <a:pt x="4681" y="4350"/>
                    <a:pt x="4721" y="4350"/>
                    <a:pt x="4762" y="4350"/>
                  </a:cubicBezTo>
                  <a:cubicBezTo>
                    <a:pt x="6184" y="4350"/>
                    <a:pt x="7748" y="4171"/>
                    <a:pt x="9163" y="4126"/>
                  </a:cubicBezTo>
                  <a:cubicBezTo>
                    <a:pt x="11402" y="4055"/>
                    <a:pt x="13252" y="3999"/>
                    <a:pt x="13603" y="3913"/>
                  </a:cubicBezTo>
                  <a:lnTo>
                    <a:pt x="13603" y="3913"/>
                  </a:lnTo>
                  <a:cubicBezTo>
                    <a:pt x="13389" y="4528"/>
                    <a:pt x="13282" y="6242"/>
                    <a:pt x="13306" y="8234"/>
                  </a:cubicBezTo>
                  <a:cubicBezTo>
                    <a:pt x="13324" y="9696"/>
                    <a:pt x="13544" y="11313"/>
                    <a:pt x="13618" y="12776"/>
                  </a:cubicBezTo>
                  <a:cubicBezTo>
                    <a:pt x="13745" y="15275"/>
                    <a:pt x="13846" y="17293"/>
                    <a:pt x="13948" y="17293"/>
                  </a:cubicBezTo>
                  <a:cubicBezTo>
                    <a:pt x="13948" y="17293"/>
                    <a:pt x="13948" y="17293"/>
                    <a:pt x="13948" y="17293"/>
                  </a:cubicBezTo>
                  <a:cubicBezTo>
                    <a:pt x="14211" y="17290"/>
                    <a:pt x="14167" y="17022"/>
                    <a:pt x="14170" y="16720"/>
                  </a:cubicBezTo>
                  <a:lnTo>
                    <a:pt x="14170" y="16720"/>
                  </a:lnTo>
                  <a:cubicBezTo>
                    <a:pt x="14213" y="16995"/>
                    <a:pt x="14286" y="17203"/>
                    <a:pt x="14400" y="17203"/>
                  </a:cubicBezTo>
                  <a:cubicBezTo>
                    <a:pt x="14401" y="17203"/>
                    <a:pt x="14401" y="17203"/>
                    <a:pt x="14401" y="17203"/>
                  </a:cubicBezTo>
                  <a:cubicBezTo>
                    <a:pt x="14420" y="17203"/>
                    <a:pt x="14419" y="17086"/>
                    <a:pt x="14405" y="16895"/>
                  </a:cubicBezTo>
                  <a:lnTo>
                    <a:pt x="14405" y="16895"/>
                  </a:lnTo>
                  <a:cubicBezTo>
                    <a:pt x="14443" y="16908"/>
                    <a:pt x="14487" y="16915"/>
                    <a:pt x="14536" y="16915"/>
                  </a:cubicBezTo>
                  <a:cubicBezTo>
                    <a:pt x="14876" y="16915"/>
                    <a:pt x="15479" y="16615"/>
                    <a:pt x="16095" y="16160"/>
                  </a:cubicBezTo>
                  <a:cubicBezTo>
                    <a:pt x="16569" y="15810"/>
                    <a:pt x="16976" y="15260"/>
                    <a:pt x="17414" y="14865"/>
                  </a:cubicBezTo>
                  <a:cubicBezTo>
                    <a:pt x="18168" y="14186"/>
                    <a:pt x="18777" y="13642"/>
                    <a:pt x="18716" y="13560"/>
                  </a:cubicBezTo>
                  <a:cubicBezTo>
                    <a:pt x="18646" y="13464"/>
                    <a:pt x="18595" y="13432"/>
                    <a:pt x="18550" y="13432"/>
                  </a:cubicBezTo>
                  <a:cubicBezTo>
                    <a:pt x="18497" y="13432"/>
                    <a:pt x="18454" y="13477"/>
                    <a:pt x="18398" y="13513"/>
                  </a:cubicBezTo>
                  <a:cubicBezTo>
                    <a:pt x="18464" y="13415"/>
                    <a:pt x="18491" y="13309"/>
                    <a:pt x="18422" y="13216"/>
                  </a:cubicBezTo>
                  <a:cubicBezTo>
                    <a:pt x="18420" y="13213"/>
                    <a:pt x="18417" y="13212"/>
                    <a:pt x="18413" y="13212"/>
                  </a:cubicBezTo>
                  <a:cubicBezTo>
                    <a:pt x="18318" y="13212"/>
                    <a:pt x="17685" y="14074"/>
                    <a:pt x="17406" y="14280"/>
                  </a:cubicBezTo>
                  <a:cubicBezTo>
                    <a:pt x="16738" y="14771"/>
                    <a:pt x="16068" y="14969"/>
                    <a:pt x="15634" y="15260"/>
                  </a:cubicBezTo>
                  <a:cubicBezTo>
                    <a:pt x="14955" y="15717"/>
                    <a:pt x="14553" y="15986"/>
                    <a:pt x="14340" y="16182"/>
                  </a:cubicBezTo>
                  <a:cubicBezTo>
                    <a:pt x="14250" y="15319"/>
                    <a:pt x="14114" y="14145"/>
                    <a:pt x="14108" y="13611"/>
                  </a:cubicBezTo>
                  <a:cubicBezTo>
                    <a:pt x="14083" y="11556"/>
                    <a:pt x="14302" y="9924"/>
                    <a:pt x="14310" y="8629"/>
                  </a:cubicBezTo>
                  <a:cubicBezTo>
                    <a:pt x="14329" y="5315"/>
                    <a:pt x="14340" y="4205"/>
                    <a:pt x="14147" y="3843"/>
                  </a:cubicBezTo>
                  <a:lnTo>
                    <a:pt x="14147" y="3843"/>
                  </a:lnTo>
                  <a:cubicBezTo>
                    <a:pt x="14151" y="3843"/>
                    <a:pt x="14155" y="3844"/>
                    <a:pt x="14159" y="3844"/>
                  </a:cubicBezTo>
                  <a:cubicBezTo>
                    <a:pt x="14495" y="3844"/>
                    <a:pt x="15062" y="3594"/>
                    <a:pt x="15644" y="3205"/>
                  </a:cubicBezTo>
                  <a:cubicBezTo>
                    <a:pt x="16111" y="2894"/>
                    <a:pt x="16516" y="2380"/>
                    <a:pt x="16951" y="2020"/>
                  </a:cubicBezTo>
                  <a:cubicBezTo>
                    <a:pt x="17696" y="1406"/>
                    <a:pt x="18297" y="911"/>
                    <a:pt x="18240" y="826"/>
                  </a:cubicBezTo>
                  <a:cubicBezTo>
                    <a:pt x="18170" y="720"/>
                    <a:pt x="18119" y="687"/>
                    <a:pt x="18074" y="687"/>
                  </a:cubicBezTo>
                  <a:cubicBezTo>
                    <a:pt x="18025" y="687"/>
                    <a:pt x="17982" y="726"/>
                    <a:pt x="17930" y="756"/>
                  </a:cubicBezTo>
                  <a:cubicBezTo>
                    <a:pt x="17997" y="665"/>
                    <a:pt x="18025" y="562"/>
                    <a:pt x="17960" y="466"/>
                  </a:cubicBezTo>
                  <a:cubicBezTo>
                    <a:pt x="17958" y="463"/>
                    <a:pt x="17955" y="461"/>
                    <a:pt x="17951" y="461"/>
                  </a:cubicBezTo>
                  <a:cubicBezTo>
                    <a:pt x="17917" y="461"/>
                    <a:pt x="17821" y="558"/>
                    <a:pt x="17696" y="690"/>
                  </a:cubicBezTo>
                  <a:cubicBezTo>
                    <a:pt x="17643" y="660"/>
                    <a:pt x="17576" y="629"/>
                    <a:pt x="17494" y="600"/>
                  </a:cubicBezTo>
                  <a:cubicBezTo>
                    <a:pt x="17382" y="559"/>
                    <a:pt x="17247" y="519"/>
                    <a:pt x="17087" y="479"/>
                  </a:cubicBezTo>
                  <a:cubicBezTo>
                    <a:pt x="16929" y="440"/>
                    <a:pt x="16746" y="403"/>
                    <a:pt x="16546" y="366"/>
                  </a:cubicBezTo>
                  <a:cubicBezTo>
                    <a:pt x="15743" y="220"/>
                    <a:pt x="14629" y="102"/>
                    <a:pt x="13404" y="43"/>
                  </a:cubicBezTo>
                  <a:cubicBezTo>
                    <a:pt x="13131" y="29"/>
                    <a:pt x="12852" y="23"/>
                    <a:pt x="12569" y="23"/>
                  </a:cubicBezTo>
                  <a:cubicBezTo>
                    <a:pt x="12110" y="23"/>
                    <a:pt x="11641" y="38"/>
                    <a:pt x="11172" y="57"/>
                  </a:cubicBezTo>
                  <a:cubicBezTo>
                    <a:pt x="10415" y="89"/>
                    <a:pt x="9657" y="129"/>
                    <a:pt x="8941" y="143"/>
                  </a:cubicBezTo>
                  <a:cubicBezTo>
                    <a:pt x="7062" y="175"/>
                    <a:pt x="5462" y="235"/>
                    <a:pt x="4817" y="306"/>
                  </a:cubicBezTo>
                  <a:cubicBezTo>
                    <a:pt x="4775" y="254"/>
                    <a:pt x="4739" y="236"/>
                    <a:pt x="4704" y="236"/>
                  </a:cubicBezTo>
                  <a:cubicBezTo>
                    <a:pt x="4654" y="236"/>
                    <a:pt x="4606" y="273"/>
                    <a:pt x="4549" y="302"/>
                  </a:cubicBezTo>
                  <a:cubicBezTo>
                    <a:pt x="4629" y="210"/>
                    <a:pt x="4671" y="106"/>
                    <a:pt x="4613" y="5"/>
                  </a:cubicBezTo>
                  <a:cubicBezTo>
                    <a:pt x="4611" y="2"/>
                    <a:pt x="4608" y="0"/>
                    <a:pt x="46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3"/>
            <p:cNvSpPr/>
            <p:nvPr/>
          </p:nvSpPr>
          <p:spPr>
            <a:xfrm>
              <a:off x="1317075" y="4231600"/>
              <a:ext cx="348225" cy="341400"/>
            </a:xfrm>
            <a:custGeom>
              <a:avLst/>
              <a:gdLst/>
              <a:ahLst/>
              <a:cxnLst/>
              <a:rect l="l" t="t" r="r" b="b"/>
              <a:pathLst>
                <a:path w="13929" h="13656" extrusionOk="0">
                  <a:moveTo>
                    <a:pt x="684" y="1"/>
                  </a:moveTo>
                  <a:cubicBezTo>
                    <a:pt x="602" y="1"/>
                    <a:pt x="523" y="123"/>
                    <a:pt x="448" y="343"/>
                  </a:cubicBezTo>
                  <a:cubicBezTo>
                    <a:pt x="409" y="456"/>
                    <a:pt x="372" y="593"/>
                    <a:pt x="336" y="754"/>
                  </a:cubicBezTo>
                  <a:cubicBezTo>
                    <a:pt x="299" y="915"/>
                    <a:pt x="267" y="1097"/>
                    <a:pt x="237" y="1300"/>
                  </a:cubicBezTo>
                  <a:cubicBezTo>
                    <a:pt x="110" y="2110"/>
                    <a:pt x="23" y="3232"/>
                    <a:pt x="3" y="4463"/>
                  </a:cubicBezTo>
                  <a:cubicBezTo>
                    <a:pt x="1" y="4642"/>
                    <a:pt x="1" y="4825"/>
                    <a:pt x="3" y="5010"/>
                  </a:cubicBezTo>
                  <a:cubicBezTo>
                    <a:pt x="7" y="5193"/>
                    <a:pt x="14" y="5380"/>
                    <a:pt x="22" y="5568"/>
                  </a:cubicBezTo>
                  <a:cubicBezTo>
                    <a:pt x="25" y="5662"/>
                    <a:pt x="31" y="5756"/>
                    <a:pt x="35" y="5850"/>
                  </a:cubicBezTo>
                  <a:cubicBezTo>
                    <a:pt x="40" y="5944"/>
                    <a:pt x="47" y="6039"/>
                    <a:pt x="52" y="6133"/>
                  </a:cubicBezTo>
                  <a:cubicBezTo>
                    <a:pt x="65" y="6323"/>
                    <a:pt x="78" y="6512"/>
                    <a:pt x="92" y="6702"/>
                  </a:cubicBezTo>
                  <a:cubicBezTo>
                    <a:pt x="122" y="7081"/>
                    <a:pt x="152" y="7460"/>
                    <a:pt x="184" y="7833"/>
                  </a:cubicBezTo>
                  <a:cubicBezTo>
                    <a:pt x="201" y="8020"/>
                    <a:pt x="213" y="8207"/>
                    <a:pt x="227" y="8390"/>
                  </a:cubicBezTo>
                  <a:cubicBezTo>
                    <a:pt x="240" y="8574"/>
                    <a:pt x="254" y="8757"/>
                    <a:pt x="264" y="8936"/>
                  </a:cubicBezTo>
                  <a:cubicBezTo>
                    <a:pt x="404" y="11391"/>
                    <a:pt x="597" y="13365"/>
                    <a:pt x="695" y="13365"/>
                  </a:cubicBezTo>
                  <a:cubicBezTo>
                    <a:pt x="695" y="13365"/>
                    <a:pt x="696" y="13365"/>
                    <a:pt x="696" y="13365"/>
                  </a:cubicBezTo>
                  <a:cubicBezTo>
                    <a:pt x="959" y="13352"/>
                    <a:pt x="905" y="13091"/>
                    <a:pt x="899" y="12796"/>
                  </a:cubicBezTo>
                  <a:lnTo>
                    <a:pt x="899" y="12796"/>
                  </a:lnTo>
                  <a:cubicBezTo>
                    <a:pt x="916" y="12886"/>
                    <a:pt x="937" y="12968"/>
                    <a:pt x="960" y="13037"/>
                  </a:cubicBezTo>
                  <a:cubicBezTo>
                    <a:pt x="958" y="13068"/>
                    <a:pt x="957" y="13100"/>
                    <a:pt x="957" y="13134"/>
                  </a:cubicBezTo>
                  <a:cubicBezTo>
                    <a:pt x="958" y="13461"/>
                    <a:pt x="2847" y="13655"/>
                    <a:pt x="5166" y="13655"/>
                  </a:cubicBezTo>
                  <a:cubicBezTo>
                    <a:pt x="5210" y="13655"/>
                    <a:pt x="5254" y="13655"/>
                    <a:pt x="5298" y="13655"/>
                  </a:cubicBezTo>
                  <a:cubicBezTo>
                    <a:pt x="6690" y="13652"/>
                    <a:pt x="8232" y="13446"/>
                    <a:pt x="9624" y="13385"/>
                  </a:cubicBezTo>
                  <a:cubicBezTo>
                    <a:pt x="12005" y="13278"/>
                    <a:pt x="13928" y="13197"/>
                    <a:pt x="13928" y="13095"/>
                  </a:cubicBezTo>
                  <a:cubicBezTo>
                    <a:pt x="13926" y="12876"/>
                    <a:pt x="13747" y="12870"/>
                    <a:pt x="13520" y="12870"/>
                  </a:cubicBezTo>
                  <a:cubicBezTo>
                    <a:pt x="13507" y="12870"/>
                    <a:pt x="13493" y="12870"/>
                    <a:pt x="13480" y="12870"/>
                  </a:cubicBezTo>
                  <a:cubicBezTo>
                    <a:pt x="13448" y="12870"/>
                    <a:pt x="13416" y="12870"/>
                    <a:pt x="13384" y="12869"/>
                  </a:cubicBezTo>
                  <a:cubicBezTo>
                    <a:pt x="13646" y="12828"/>
                    <a:pt x="13845" y="12757"/>
                    <a:pt x="13845" y="12642"/>
                  </a:cubicBezTo>
                  <a:cubicBezTo>
                    <a:pt x="13845" y="12632"/>
                    <a:pt x="13812" y="12627"/>
                    <a:pt x="13751" y="12627"/>
                  </a:cubicBezTo>
                  <a:cubicBezTo>
                    <a:pt x="13281" y="12627"/>
                    <a:pt x="11176" y="12903"/>
                    <a:pt x="10423" y="12905"/>
                  </a:cubicBezTo>
                  <a:cubicBezTo>
                    <a:pt x="10401" y="12906"/>
                    <a:pt x="10379" y="12906"/>
                    <a:pt x="10357" y="12906"/>
                  </a:cubicBezTo>
                  <a:cubicBezTo>
                    <a:pt x="8431" y="12906"/>
                    <a:pt x="6897" y="12676"/>
                    <a:pt x="5680" y="12658"/>
                  </a:cubicBezTo>
                  <a:cubicBezTo>
                    <a:pt x="4466" y="12639"/>
                    <a:pt x="3562" y="12624"/>
                    <a:pt x="2890" y="12624"/>
                  </a:cubicBezTo>
                  <a:cubicBezTo>
                    <a:pt x="1808" y="12624"/>
                    <a:pt x="1327" y="12663"/>
                    <a:pt x="1116" y="12782"/>
                  </a:cubicBezTo>
                  <a:cubicBezTo>
                    <a:pt x="1084" y="12526"/>
                    <a:pt x="1035" y="12193"/>
                    <a:pt x="987" y="11834"/>
                  </a:cubicBezTo>
                  <a:cubicBezTo>
                    <a:pt x="882" y="11069"/>
                    <a:pt x="769" y="10190"/>
                    <a:pt x="759" y="9753"/>
                  </a:cubicBezTo>
                  <a:cubicBezTo>
                    <a:pt x="745" y="9249"/>
                    <a:pt x="754" y="8771"/>
                    <a:pt x="770" y="8318"/>
                  </a:cubicBezTo>
                  <a:cubicBezTo>
                    <a:pt x="780" y="8091"/>
                    <a:pt x="790" y="7870"/>
                    <a:pt x="802" y="7658"/>
                  </a:cubicBezTo>
                  <a:cubicBezTo>
                    <a:pt x="814" y="7443"/>
                    <a:pt x="830" y="7235"/>
                    <a:pt x="844" y="7033"/>
                  </a:cubicBezTo>
                  <a:cubicBezTo>
                    <a:pt x="872" y="6629"/>
                    <a:pt x="908" y="6247"/>
                    <a:pt x="933" y="5889"/>
                  </a:cubicBezTo>
                  <a:cubicBezTo>
                    <a:pt x="963" y="5531"/>
                    <a:pt x="984" y="5193"/>
                    <a:pt x="994" y="4878"/>
                  </a:cubicBezTo>
                  <a:cubicBezTo>
                    <a:pt x="1003" y="4592"/>
                    <a:pt x="1013" y="4322"/>
                    <a:pt x="1022" y="4068"/>
                  </a:cubicBezTo>
                  <a:cubicBezTo>
                    <a:pt x="1032" y="3814"/>
                    <a:pt x="1041" y="3577"/>
                    <a:pt x="1050" y="3353"/>
                  </a:cubicBezTo>
                  <a:cubicBezTo>
                    <a:pt x="1070" y="2908"/>
                    <a:pt x="1087" y="2523"/>
                    <a:pt x="1100" y="2187"/>
                  </a:cubicBezTo>
                  <a:cubicBezTo>
                    <a:pt x="1107" y="2019"/>
                    <a:pt x="1113" y="1864"/>
                    <a:pt x="1118" y="1723"/>
                  </a:cubicBezTo>
                  <a:cubicBezTo>
                    <a:pt x="1123" y="1580"/>
                    <a:pt x="1126" y="1450"/>
                    <a:pt x="1130" y="1328"/>
                  </a:cubicBezTo>
                  <a:cubicBezTo>
                    <a:pt x="1135" y="1090"/>
                    <a:pt x="1132" y="893"/>
                    <a:pt x="1126" y="732"/>
                  </a:cubicBezTo>
                  <a:cubicBezTo>
                    <a:pt x="1102" y="91"/>
                    <a:pt x="969" y="16"/>
                    <a:pt x="688" y="1"/>
                  </a:cubicBezTo>
                  <a:cubicBezTo>
                    <a:pt x="687" y="1"/>
                    <a:pt x="685" y="1"/>
                    <a:pt x="6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3"/>
            <p:cNvSpPr/>
            <p:nvPr/>
          </p:nvSpPr>
          <p:spPr>
            <a:xfrm>
              <a:off x="1452650" y="4161175"/>
              <a:ext cx="14175" cy="43700"/>
            </a:xfrm>
            <a:custGeom>
              <a:avLst/>
              <a:gdLst/>
              <a:ahLst/>
              <a:cxnLst/>
              <a:rect l="l" t="t" r="r" b="b"/>
              <a:pathLst>
                <a:path w="567" h="1748" extrusionOk="0">
                  <a:moveTo>
                    <a:pt x="280" y="1"/>
                  </a:moveTo>
                  <a:cubicBezTo>
                    <a:pt x="116" y="1"/>
                    <a:pt x="11" y="261"/>
                    <a:pt x="5" y="579"/>
                  </a:cubicBezTo>
                  <a:cubicBezTo>
                    <a:pt x="0" y="767"/>
                    <a:pt x="96" y="976"/>
                    <a:pt x="122" y="1164"/>
                  </a:cubicBezTo>
                  <a:cubicBezTo>
                    <a:pt x="165" y="1487"/>
                    <a:pt x="197" y="1747"/>
                    <a:pt x="248" y="1748"/>
                  </a:cubicBezTo>
                  <a:cubicBezTo>
                    <a:pt x="251" y="1748"/>
                    <a:pt x="255" y="1748"/>
                    <a:pt x="259" y="1748"/>
                  </a:cubicBezTo>
                  <a:cubicBezTo>
                    <a:pt x="378" y="1748"/>
                    <a:pt x="359" y="1714"/>
                    <a:pt x="365" y="1678"/>
                  </a:cubicBezTo>
                  <a:lnTo>
                    <a:pt x="365" y="1678"/>
                  </a:lnTo>
                  <a:cubicBezTo>
                    <a:pt x="384" y="1714"/>
                    <a:pt x="418" y="1741"/>
                    <a:pt x="476" y="1742"/>
                  </a:cubicBezTo>
                  <a:cubicBezTo>
                    <a:pt x="476" y="1742"/>
                    <a:pt x="476" y="1742"/>
                    <a:pt x="477" y="1742"/>
                  </a:cubicBezTo>
                  <a:cubicBezTo>
                    <a:pt x="520" y="1742"/>
                    <a:pt x="357" y="1393"/>
                    <a:pt x="359" y="1279"/>
                  </a:cubicBezTo>
                  <a:cubicBezTo>
                    <a:pt x="365" y="1016"/>
                    <a:pt x="488" y="809"/>
                    <a:pt x="504" y="643"/>
                  </a:cubicBezTo>
                  <a:cubicBezTo>
                    <a:pt x="558" y="41"/>
                    <a:pt x="567" y="6"/>
                    <a:pt x="284" y="1"/>
                  </a:cubicBezTo>
                  <a:cubicBezTo>
                    <a:pt x="283" y="1"/>
                    <a:pt x="281" y="1"/>
                    <a:pt x="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3"/>
            <p:cNvSpPr/>
            <p:nvPr/>
          </p:nvSpPr>
          <p:spPr>
            <a:xfrm>
              <a:off x="1451700" y="4251425"/>
              <a:ext cx="14675" cy="25950"/>
            </a:xfrm>
            <a:custGeom>
              <a:avLst/>
              <a:gdLst/>
              <a:ahLst/>
              <a:cxnLst/>
              <a:rect l="l" t="t" r="r" b="b"/>
              <a:pathLst>
                <a:path w="587" h="1038" extrusionOk="0">
                  <a:moveTo>
                    <a:pt x="284" y="1"/>
                  </a:moveTo>
                  <a:cubicBezTo>
                    <a:pt x="130" y="1"/>
                    <a:pt x="26" y="143"/>
                    <a:pt x="11" y="323"/>
                  </a:cubicBezTo>
                  <a:cubicBezTo>
                    <a:pt x="1" y="432"/>
                    <a:pt x="91" y="562"/>
                    <a:pt x="112" y="674"/>
                  </a:cubicBezTo>
                  <a:cubicBezTo>
                    <a:pt x="145" y="866"/>
                    <a:pt x="171" y="1021"/>
                    <a:pt x="221" y="1024"/>
                  </a:cubicBezTo>
                  <a:cubicBezTo>
                    <a:pt x="245" y="1026"/>
                    <a:pt x="264" y="1027"/>
                    <a:pt x="279" y="1027"/>
                  </a:cubicBezTo>
                  <a:cubicBezTo>
                    <a:pt x="347" y="1027"/>
                    <a:pt x="335" y="1009"/>
                    <a:pt x="339" y="991"/>
                  </a:cubicBezTo>
                  <a:lnTo>
                    <a:pt x="339" y="991"/>
                  </a:lnTo>
                  <a:cubicBezTo>
                    <a:pt x="358" y="1013"/>
                    <a:pt x="392" y="1033"/>
                    <a:pt x="449" y="1037"/>
                  </a:cubicBezTo>
                  <a:cubicBezTo>
                    <a:pt x="449" y="1037"/>
                    <a:pt x="449" y="1037"/>
                    <a:pt x="450" y="1037"/>
                  </a:cubicBezTo>
                  <a:cubicBezTo>
                    <a:pt x="491" y="1037"/>
                    <a:pt x="339" y="823"/>
                    <a:pt x="345" y="756"/>
                  </a:cubicBezTo>
                  <a:cubicBezTo>
                    <a:pt x="359" y="602"/>
                    <a:pt x="487" y="489"/>
                    <a:pt x="506" y="392"/>
                  </a:cubicBezTo>
                  <a:cubicBezTo>
                    <a:pt x="578" y="44"/>
                    <a:pt x="586" y="24"/>
                    <a:pt x="306" y="1"/>
                  </a:cubicBezTo>
                  <a:cubicBezTo>
                    <a:pt x="299" y="1"/>
                    <a:pt x="291" y="1"/>
                    <a:pt x="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3"/>
            <p:cNvSpPr/>
            <p:nvPr/>
          </p:nvSpPr>
          <p:spPr>
            <a:xfrm>
              <a:off x="1450550" y="4296850"/>
              <a:ext cx="14550" cy="25925"/>
            </a:xfrm>
            <a:custGeom>
              <a:avLst/>
              <a:gdLst/>
              <a:ahLst/>
              <a:cxnLst/>
              <a:rect l="l" t="t" r="r" b="b"/>
              <a:pathLst>
                <a:path w="582" h="1037" extrusionOk="0">
                  <a:moveTo>
                    <a:pt x="281" y="0"/>
                  </a:moveTo>
                  <a:cubicBezTo>
                    <a:pt x="126" y="0"/>
                    <a:pt x="23" y="143"/>
                    <a:pt x="7" y="322"/>
                  </a:cubicBezTo>
                  <a:cubicBezTo>
                    <a:pt x="1" y="432"/>
                    <a:pt x="90" y="561"/>
                    <a:pt x="110" y="673"/>
                  </a:cubicBezTo>
                  <a:cubicBezTo>
                    <a:pt x="144" y="866"/>
                    <a:pt x="170" y="1020"/>
                    <a:pt x="222" y="1025"/>
                  </a:cubicBezTo>
                  <a:cubicBezTo>
                    <a:pt x="246" y="1027"/>
                    <a:pt x="265" y="1028"/>
                    <a:pt x="280" y="1028"/>
                  </a:cubicBezTo>
                  <a:cubicBezTo>
                    <a:pt x="347" y="1028"/>
                    <a:pt x="336" y="1010"/>
                    <a:pt x="340" y="990"/>
                  </a:cubicBezTo>
                  <a:lnTo>
                    <a:pt x="340" y="990"/>
                  </a:lnTo>
                  <a:cubicBezTo>
                    <a:pt x="357" y="1014"/>
                    <a:pt x="392" y="1031"/>
                    <a:pt x="449" y="1037"/>
                  </a:cubicBezTo>
                  <a:cubicBezTo>
                    <a:pt x="449" y="1037"/>
                    <a:pt x="449" y="1037"/>
                    <a:pt x="450" y="1037"/>
                  </a:cubicBezTo>
                  <a:cubicBezTo>
                    <a:pt x="490" y="1037"/>
                    <a:pt x="338" y="822"/>
                    <a:pt x="344" y="756"/>
                  </a:cubicBezTo>
                  <a:cubicBezTo>
                    <a:pt x="356" y="602"/>
                    <a:pt x="485" y="489"/>
                    <a:pt x="503" y="392"/>
                  </a:cubicBezTo>
                  <a:cubicBezTo>
                    <a:pt x="572" y="43"/>
                    <a:pt x="582" y="23"/>
                    <a:pt x="301" y="1"/>
                  </a:cubicBezTo>
                  <a:cubicBezTo>
                    <a:pt x="295" y="0"/>
                    <a:pt x="288" y="0"/>
                    <a:pt x="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3"/>
            <p:cNvSpPr/>
            <p:nvPr/>
          </p:nvSpPr>
          <p:spPr>
            <a:xfrm>
              <a:off x="1450350" y="4335150"/>
              <a:ext cx="13975" cy="33825"/>
            </a:xfrm>
            <a:custGeom>
              <a:avLst/>
              <a:gdLst/>
              <a:ahLst/>
              <a:cxnLst/>
              <a:rect l="l" t="t" r="r" b="b"/>
              <a:pathLst>
                <a:path w="559" h="1353" extrusionOk="0">
                  <a:moveTo>
                    <a:pt x="276" y="1"/>
                  </a:moveTo>
                  <a:cubicBezTo>
                    <a:pt x="111" y="1"/>
                    <a:pt x="8" y="203"/>
                    <a:pt x="2" y="449"/>
                  </a:cubicBezTo>
                  <a:cubicBezTo>
                    <a:pt x="0" y="595"/>
                    <a:pt x="98" y="757"/>
                    <a:pt x="125" y="902"/>
                  </a:cubicBezTo>
                  <a:cubicBezTo>
                    <a:pt x="171" y="1150"/>
                    <a:pt x="205" y="1352"/>
                    <a:pt x="257" y="1352"/>
                  </a:cubicBezTo>
                  <a:cubicBezTo>
                    <a:pt x="262" y="1352"/>
                    <a:pt x="266" y="1352"/>
                    <a:pt x="271" y="1352"/>
                  </a:cubicBezTo>
                  <a:cubicBezTo>
                    <a:pt x="386" y="1352"/>
                    <a:pt x="368" y="1326"/>
                    <a:pt x="372" y="1297"/>
                  </a:cubicBezTo>
                  <a:lnTo>
                    <a:pt x="372" y="1297"/>
                  </a:lnTo>
                  <a:cubicBezTo>
                    <a:pt x="391" y="1325"/>
                    <a:pt x="425" y="1347"/>
                    <a:pt x="483" y="1347"/>
                  </a:cubicBezTo>
                  <a:cubicBezTo>
                    <a:pt x="484" y="1347"/>
                    <a:pt x="484" y="1347"/>
                    <a:pt x="484" y="1347"/>
                  </a:cubicBezTo>
                  <a:cubicBezTo>
                    <a:pt x="527" y="1347"/>
                    <a:pt x="361" y="1077"/>
                    <a:pt x="363" y="988"/>
                  </a:cubicBezTo>
                  <a:cubicBezTo>
                    <a:pt x="366" y="784"/>
                    <a:pt x="489" y="624"/>
                    <a:pt x="502" y="497"/>
                  </a:cubicBezTo>
                  <a:cubicBezTo>
                    <a:pt x="552" y="32"/>
                    <a:pt x="559" y="5"/>
                    <a:pt x="278" y="1"/>
                  </a:cubicBezTo>
                  <a:cubicBezTo>
                    <a:pt x="277" y="1"/>
                    <a:pt x="277" y="1"/>
                    <a:pt x="2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3"/>
            <p:cNvSpPr/>
            <p:nvPr/>
          </p:nvSpPr>
          <p:spPr>
            <a:xfrm>
              <a:off x="1451900" y="4391075"/>
              <a:ext cx="14750" cy="30550"/>
            </a:xfrm>
            <a:custGeom>
              <a:avLst/>
              <a:gdLst/>
              <a:ahLst/>
              <a:cxnLst/>
              <a:rect l="l" t="t" r="r" b="b"/>
              <a:pathLst>
                <a:path w="590" h="1222" extrusionOk="0">
                  <a:moveTo>
                    <a:pt x="290" y="1"/>
                  </a:moveTo>
                  <a:cubicBezTo>
                    <a:pt x="134" y="1"/>
                    <a:pt x="28" y="172"/>
                    <a:pt x="10" y="385"/>
                  </a:cubicBezTo>
                  <a:cubicBezTo>
                    <a:pt x="0" y="516"/>
                    <a:pt x="88" y="668"/>
                    <a:pt x="108" y="799"/>
                  </a:cubicBezTo>
                  <a:cubicBezTo>
                    <a:pt x="138" y="1024"/>
                    <a:pt x="163" y="1207"/>
                    <a:pt x="213" y="1211"/>
                  </a:cubicBezTo>
                  <a:cubicBezTo>
                    <a:pt x="234" y="1213"/>
                    <a:pt x="251" y="1214"/>
                    <a:pt x="265" y="1214"/>
                  </a:cubicBezTo>
                  <a:cubicBezTo>
                    <a:pt x="340" y="1214"/>
                    <a:pt x="327" y="1192"/>
                    <a:pt x="331" y="1169"/>
                  </a:cubicBezTo>
                  <a:lnTo>
                    <a:pt x="331" y="1169"/>
                  </a:lnTo>
                  <a:cubicBezTo>
                    <a:pt x="348" y="1195"/>
                    <a:pt x="383" y="1216"/>
                    <a:pt x="440" y="1222"/>
                  </a:cubicBezTo>
                  <a:cubicBezTo>
                    <a:pt x="440" y="1222"/>
                    <a:pt x="440" y="1222"/>
                    <a:pt x="441" y="1222"/>
                  </a:cubicBezTo>
                  <a:cubicBezTo>
                    <a:pt x="482" y="1222"/>
                    <a:pt x="332" y="972"/>
                    <a:pt x="340" y="893"/>
                  </a:cubicBezTo>
                  <a:cubicBezTo>
                    <a:pt x="355" y="711"/>
                    <a:pt x="485" y="575"/>
                    <a:pt x="504" y="460"/>
                  </a:cubicBezTo>
                  <a:cubicBezTo>
                    <a:pt x="580" y="47"/>
                    <a:pt x="589" y="23"/>
                    <a:pt x="309" y="2"/>
                  </a:cubicBezTo>
                  <a:cubicBezTo>
                    <a:pt x="302" y="1"/>
                    <a:pt x="296" y="1"/>
                    <a:pt x="2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3"/>
            <p:cNvSpPr/>
            <p:nvPr/>
          </p:nvSpPr>
          <p:spPr>
            <a:xfrm>
              <a:off x="1452100" y="4437075"/>
              <a:ext cx="14100" cy="16525"/>
            </a:xfrm>
            <a:custGeom>
              <a:avLst/>
              <a:gdLst/>
              <a:ahLst/>
              <a:cxnLst/>
              <a:rect l="l" t="t" r="r" b="b"/>
              <a:pathLst>
                <a:path w="564" h="661" extrusionOk="0">
                  <a:moveTo>
                    <a:pt x="265" y="0"/>
                  </a:moveTo>
                  <a:cubicBezTo>
                    <a:pt x="109" y="0"/>
                    <a:pt x="11" y="91"/>
                    <a:pt x="5" y="207"/>
                  </a:cubicBezTo>
                  <a:cubicBezTo>
                    <a:pt x="1" y="277"/>
                    <a:pt x="98" y="359"/>
                    <a:pt x="123" y="430"/>
                  </a:cubicBezTo>
                  <a:cubicBezTo>
                    <a:pt x="166" y="553"/>
                    <a:pt x="200" y="651"/>
                    <a:pt x="251" y="654"/>
                  </a:cubicBezTo>
                  <a:cubicBezTo>
                    <a:pt x="273" y="655"/>
                    <a:pt x="290" y="655"/>
                    <a:pt x="305" y="655"/>
                  </a:cubicBezTo>
                  <a:cubicBezTo>
                    <a:pt x="376" y="655"/>
                    <a:pt x="363" y="643"/>
                    <a:pt x="368" y="632"/>
                  </a:cubicBezTo>
                  <a:lnTo>
                    <a:pt x="368" y="632"/>
                  </a:lnTo>
                  <a:cubicBezTo>
                    <a:pt x="387" y="647"/>
                    <a:pt x="422" y="658"/>
                    <a:pt x="479" y="660"/>
                  </a:cubicBezTo>
                  <a:cubicBezTo>
                    <a:pt x="480" y="660"/>
                    <a:pt x="480" y="660"/>
                    <a:pt x="480" y="660"/>
                  </a:cubicBezTo>
                  <a:cubicBezTo>
                    <a:pt x="519" y="660"/>
                    <a:pt x="360" y="524"/>
                    <a:pt x="361" y="482"/>
                  </a:cubicBezTo>
                  <a:cubicBezTo>
                    <a:pt x="366" y="384"/>
                    <a:pt x="489" y="311"/>
                    <a:pt x="504" y="250"/>
                  </a:cubicBezTo>
                  <a:cubicBezTo>
                    <a:pt x="556" y="27"/>
                    <a:pt x="564" y="15"/>
                    <a:pt x="283" y="1"/>
                  </a:cubicBezTo>
                  <a:cubicBezTo>
                    <a:pt x="277" y="0"/>
                    <a:pt x="271" y="0"/>
                    <a:pt x="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3"/>
            <p:cNvSpPr/>
            <p:nvPr/>
          </p:nvSpPr>
          <p:spPr>
            <a:xfrm>
              <a:off x="1353225" y="4513650"/>
              <a:ext cx="35150" cy="30325"/>
            </a:xfrm>
            <a:custGeom>
              <a:avLst/>
              <a:gdLst/>
              <a:ahLst/>
              <a:cxnLst/>
              <a:rect l="l" t="t" r="r" b="b"/>
              <a:pathLst>
                <a:path w="1406" h="1213" extrusionOk="0">
                  <a:moveTo>
                    <a:pt x="1217" y="1"/>
                  </a:moveTo>
                  <a:cubicBezTo>
                    <a:pt x="1181" y="1"/>
                    <a:pt x="1060" y="298"/>
                    <a:pt x="986" y="358"/>
                  </a:cubicBezTo>
                  <a:cubicBezTo>
                    <a:pt x="804" y="504"/>
                    <a:pt x="587" y="529"/>
                    <a:pt x="466" y="612"/>
                  </a:cubicBezTo>
                  <a:cubicBezTo>
                    <a:pt x="29" y="914"/>
                    <a:pt x="1" y="928"/>
                    <a:pt x="176" y="1147"/>
                  </a:cubicBezTo>
                  <a:cubicBezTo>
                    <a:pt x="213" y="1192"/>
                    <a:pt x="268" y="1213"/>
                    <a:pt x="332" y="1213"/>
                  </a:cubicBezTo>
                  <a:cubicBezTo>
                    <a:pt x="451" y="1213"/>
                    <a:pt x="603" y="1144"/>
                    <a:pt x="745" y="1028"/>
                  </a:cubicBezTo>
                  <a:cubicBezTo>
                    <a:pt x="874" y="923"/>
                    <a:pt x="953" y="730"/>
                    <a:pt x="1064" y="604"/>
                  </a:cubicBezTo>
                  <a:cubicBezTo>
                    <a:pt x="1253" y="387"/>
                    <a:pt x="1406" y="213"/>
                    <a:pt x="1374" y="174"/>
                  </a:cubicBezTo>
                  <a:cubicBezTo>
                    <a:pt x="1330" y="120"/>
                    <a:pt x="1306" y="104"/>
                    <a:pt x="1289" y="104"/>
                  </a:cubicBezTo>
                  <a:cubicBezTo>
                    <a:pt x="1275" y="104"/>
                    <a:pt x="1265" y="117"/>
                    <a:pt x="1252" y="126"/>
                  </a:cubicBezTo>
                  <a:cubicBezTo>
                    <a:pt x="1263" y="91"/>
                    <a:pt x="1259" y="50"/>
                    <a:pt x="1222" y="4"/>
                  </a:cubicBezTo>
                  <a:cubicBezTo>
                    <a:pt x="1221" y="2"/>
                    <a:pt x="1219" y="1"/>
                    <a:pt x="12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3"/>
            <p:cNvSpPr/>
            <p:nvPr/>
          </p:nvSpPr>
          <p:spPr>
            <a:xfrm>
              <a:off x="1405725" y="4467175"/>
              <a:ext cx="38700" cy="31875"/>
            </a:xfrm>
            <a:custGeom>
              <a:avLst/>
              <a:gdLst/>
              <a:ahLst/>
              <a:cxnLst/>
              <a:rect l="l" t="t" r="r" b="b"/>
              <a:pathLst>
                <a:path w="1548" h="1275" extrusionOk="0">
                  <a:moveTo>
                    <a:pt x="1366" y="0"/>
                  </a:moveTo>
                  <a:cubicBezTo>
                    <a:pt x="1328" y="0"/>
                    <a:pt x="1177" y="311"/>
                    <a:pt x="1092" y="375"/>
                  </a:cubicBezTo>
                  <a:cubicBezTo>
                    <a:pt x="889" y="530"/>
                    <a:pt x="656" y="558"/>
                    <a:pt x="521" y="648"/>
                  </a:cubicBezTo>
                  <a:cubicBezTo>
                    <a:pt x="32" y="969"/>
                    <a:pt x="1" y="985"/>
                    <a:pt x="172" y="1207"/>
                  </a:cubicBezTo>
                  <a:cubicBezTo>
                    <a:pt x="206" y="1253"/>
                    <a:pt x="260" y="1274"/>
                    <a:pt x="327" y="1274"/>
                  </a:cubicBezTo>
                  <a:cubicBezTo>
                    <a:pt x="452" y="1274"/>
                    <a:pt x="622" y="1199"/>
                    <a:pt x="784" y="1074"/>
                  </a:cubicBezTo>
                  <a:cubicBezTo>
                    <a:pt x="929" y="964"/>
                    <a:pt x="1027" y="761"/>
                    <a:pt x="1154" y="628"/>
                  </a:cubicBezTo>
                  <a:cubicBezTo>
                    <a:pt x="1371" y="400"/>
                    <a:pt x="1548" y="218"/>
                    <a:pt x="1517" y="176"/>
                  </a:cubicBezTo>
                  <a:cubicBezTo>
                    <a:pt x="1474" y="121"/>
                    <a:pt x="1450" y="105"/>
                    <a:pt x="1433" y="105"/>
                  </a:cubicBezTo>
                  <a:cubicBezTo>
                    <a:pt x="1417" y="105"/>
                    <a:pt x="1406" y="118"/>
                    <a:pt x="1391" y="128"/>
                  </a:cubicBezTo>
                  <a:cubicBezTo>
                    <a:pt x="1408" y="93"/>
                    <a:pt x="1407" y="48"/>
                    <a:pt x="1371" y="3"/>
                  </a:cubicBezTo>
                  <a:cubicBezTo>
                    <a:pt x="1370" y="1"/>
                    <a:pt x="1368" y="0"/>
                    <a:pt x="1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3"/>
            <p:cNvSpPr/>
            <p:nvPr/>
          </p:nvSpPr>
          <p:spPr>
            <a:xfrm>
              <a:off x="1483850" y="4449725"/>
              <a:ext cx="40575" cy="13925"/>
            </a:xfrm>
            <a:custGeom>
              <a:avLst/>
              <a:gdLst/>
              <a:ahLst/>
              <a:cxnLst/>
              <a:rect l="l" t="t" r="r" b="b"/>
              <a:pathLst>
                <a:path w="1623" h="557" extrusionOk="0">
                  <a:moveTo>
                    <a:pt x="1587" y="0"/>
                  </a:moveTo>
                  <a:cubicBezTo>
                    <a:pt x="1532" y="0"/>
                    <a:pt x="1274" y="149"/>
                    <a:pt x="1180" y="154"/>
                  </a:cubicBezTo>
                  <a:cubicBezTo>
                    <a:pt x="1168" y="155"/>
                    <a:pt x="1155" y="155"/>
                    <a:pt x="1143" y="155"/>
                  </a:cubicBezTo>
                  <a:cubicBezTo>
                    <a:pt x="917" y="155"/>
                    <a:pt x="731" y="57"/>
                    <a:pt x="586" y="53"/>
                  </a:cubicBezTo>
                  <a:cubicBezTo>
                    <a:pt x="481" y="51"/>
                    <a:pt x="394" y="49"/>
                    <a:pt x="323" y="49"/>
                  </a:cubicBezTo>
                  <a:cubicBezTo>
                    <a:pt x="20" y="49"/>
                    <a:pt x="0" y="88"/>
                    <a:pt x="13" y="315"/>
                  </a:cubicBezTo>
                  <a:cubicBezTo>
                    <a:pt x="20" y="470"/>
                    <a:pt x="236" y="556"/>
                    <a:pt x="504" y="556"/>
                  </a:cubicBezTo>
                  <a:cubicBezTo>
                    <a:pt x="524" y="556"/>
                    <a:pt x="544" y="556"/>
                    <a:pt x="565" y="555"/>
                  </a:cubicBezTo>
                  <a:cubicBezTo>
                    <a:pt x="737" y="545"/>
                    <a:pt x="922" y="437"/>
                    <a:pt x="1093" y="399"/>
                  </a:cubicBezTo>
                  <a:cubicBezTo>
                    <a:pt x="1386" y="335"/>
                    <a:pt x="1623" y="283"/>
                    <a:pt x="1620" y="234"/>
                  </a:cubicBezTo>
                  <a:cubicBezTo>
                    <a:pt x="1615" y="132"/>
                    <a:pt x="1595" y="121"/>
                    <a:pt x="1570" y="121"/>
                  </a:cubicBezTo>
                  <a:cubicBezTo>
                    <a:pt x="1563" y="121"/>
                    <a:pt x="1557" y="122"/>
                    <a:pt x="1549" y="122"/>
                  </a:cubicBezTo>
                  <a:cubicBezTo>
                    <a:pt x="1548" y="122"/>
                    <a:pt x="1547" y="122"/>
                    <a:pt x="1547" y="122"/>
                  </a:cubicBezTo>
                  <a:cubicBezTo>
                    <a:pt x="1578" y="100"/>
                    <a:pt x="1601" y="63"/>
                    <a:pt x="1598" y="7"/>
                  </a:cubicBezTo>
                  <a:cubicBezTo>
                    <a:pt x="1598" y="2"/>
                    <a:pt x="1594" y="0"/>
                    <a:pt x="15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3"/>
            <p:cNvSpPr/>
            <p:nvPr/>
          </p:nvSpPr>
          <p:spPr>
            <a:xfrm>
              <a:off x="1543550" y="4451125"/>
              <a:ext cx="38450" cy="13050"/>
            </a:xfrm>
            <a:custGeom>
              <a:avLst/>
              <a:gdLst/>
              <a:ahLst/>
              <a:cxnLst/>
              <a:rect l="l" t="t" r="r" b="b"/>
              <a:pathLst>
                <a:path w="1538" h="522" extrusionOk="0">
                  <a:moveTo>
                    <a:pt x="214" y="1"/>
                  </a:moveTo>
                  <a:cubicBezTo>
                    <a:pt x="16" y="1"/>
                    <a:pt x="1" y="55"/>
                    <a:pt x="1" y="254"/>
                  </a:cubicBezTo>
                  <a:cubicBezTo>
                    <a:pt x="1" y="420"/>
                    <a:pt x="233" y="521"/>
                    <a:pt x="515" y="521"/>
                  </a:cubicBezTo>
                  <a:cubicBezTo>
                    <a:pt x="681" y="521"/>
                    <a:pt x="863" y="420"/>
                    <a:pt x="1028" y="393"/>
                  </a:cubicBezTo>
                  <a:cubicBezTo>
                    <a:pt x="1310" y="342"/>
                    <a:pt x="1538" y="304"/>
                    <a:pt x="1538" y="254"/>
                  </a:cubicBezTo>
                  <a:cubicBezTo>
                    <a:pt x="1538" y="122"/>
                    <a:pt x="1508" y="142"/>
                    <a:pt x="1474" y="138"/>
                  </a:cubicBezTo>
                  <a:cubicBezTo>
                    <a:pt x="1504" y="119"/>
                    <a:pt x="1527" y="83"/>
                    <a:pt x="1527" y="26"/>
                  </a:cubicBezTo>
                  <a:cubicBezTo>
                    <a:pt x="1527" y="21"/>
                    <a:pt x="1523" y="19"/>
                    <a:pt x="1516" y="19"/>
                  </a:cubicBezTo>
                  <a:cubicBezTo>
                    <a:pt x="1459" y="19"/>
                    <a:pt x="1211" y="152"/>
                    <a:pt x="1122" y="152"/>
                  </a:cubicBezTo>
                  <a:cubicBezTo>
                    <a:pt x="890" y="152"/>
                    <a:pt x="705" y="33"/>
                    <a:pt x="560" y="22"/>
                  </a:cubicBezTo>
                  <a:cubicBezTo>
                    <a:pt x="407" y="10"/>
                    <a:pt x="295" y="1"/>
                    <a:pt x="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3"/>
            <p:cNvSpPr/>
            <p:nvPr/>
          </p:nvSpPr>
          <p:spPr>
            <a:xfrm>
              <a:off x="1618625" y="4452100"/>
              <a:ext cx="23900" cy="13050"/>
            </a:xfrm>
            <a:custGeom>
              <a:avLst/>
              <a:gdLst/>
              <a:ahLst/>
              <a:cxnLst/>
              <a:rect l="l" t="t" r="r" b="b"/>
              <a:pathLst>
                <a:path w="956" h="522" extrusionOk="0">
                  <a:moveTo>
                    <a:pt x="133" y="0"/>
                  </a:moveTo>
                  <a:cubicBezTo>
                    <a:pt x="10" y="0"/>
                    <a:pt x="0" y="55"/>
                    <a:pt x="0" y="254"/>
                  </a:cubicBezTo>
                  <a:cubicBezTo>
                    <a:pt x="0" y="420"/>
                    <a:pt x="144" y="521"/>
                    <a:pt x="320" y="521"/>
                  </a:cubicBezTo>
                  <a:cubicBezTo>
                    <a:pt x="422" y="521"/>
                    <a:pt x="536" y="420"/>
                    <a:pt x="638" y="392"/>
                  </a:cubicBezTo>
                  <a:cubicBezTo>
                    <a:pt x="815" y="343"/>
                    <a:pt x="955" y="305"/>
                    <a:pt x="955" y="254"/>
                  </a:cubicBezTo>
                  <a:cubicBezTo>
                    <a:pt x="955" y="123"/>
                    <a:pt x="936" y="143"/>
                    <a:pt x="916" y="139"/>
                  </a:cubicBezTo>
                  <a:cubicBezTo>
                    <a:pt x="934" y="118"/>
                    <a:pt x="949" y="84"/>
                    <a:pt x="949" y="26"/>
                  </a:cubicBezTo>
                  <a:cubicBezTo>
                    <a:pt x="949" y="21"/>
                    <a:pt x="947" y="19"/>
                    <a:pt x="942" y="19"/>
                  </a:cubicBezTo>
                  <a:cubicBezTo>
                    <a:pt x="909" y="19"/>
                    <a:pt x="754" y="154"/>
                    <a:pt x="697" y="154"/>
                  </a:cubicBezTo>
                  <a:cubicBezTo>
                    <a:pt x="553" y="154"/>
                    <a:pt x="440" y="33"/>
                    <a:pt x="348" y="22"/>
                  </a:cubicBezTo>
                  <a:cubicBezTo>
                    <a:pt x="253" y="9"/>
                    <a:pt x="183" y="0"/>
                    <a:pt x="1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3"/>
            <p:cNvSpPr/>
            <p:nvPr/>
          </p:nvSpPr>
          <p:spPr>
            <a:xfrm>
              <a:off x="1695250" y="4452250"/>
              <a:ext cx="33150" cy="13550"/>
            </a:xfrm>
            <a:custGeom>
              <a:avLst/>
              <a:gdLst/>
              <a:ahLst/>
              <a:cxnLst/>
              <a:rect l="l" t="t" r="r" b="b"/>
              <a:pathLst>
                <a:path w="1326" h="542" extrusionOk="0">
                  <a:moveTo>
                    <a:pt x="171" y="1"/>
                  </a:moveTo>
                  <a:cubicBezTo>
                    <a:pt x="39" y="1"/>
                    <a:pt x="24" y="61"/>
                    <a:pt x="11" y="244"/>
                  </a:cubicBezTo>
                  <a:cubicBezTo>
                    <a:pt x="0" y="411"/>
                    <a:pt x="189" y="524"/>
                    <a:pt x="430" y="541"/>
                  </a:cubicBezTo>
                  <a:cubicBezTo>
                    <a:pt x="437" y="541"/>
                    <a:pt x="444" y="542"/>
                    <a:pt x="451" y="542"/>
                  </a:cubicBezTo>
                  <a:cubicBezTo>
                    <a:pt x="586" y="542"/>
                    <a:pt x="739" y="459"/>
                    <a:pt x="874" y="441"/>
                  </a:cubicBezTo>
                  <a:cubicBezTo>
                    <a:pt x="1117" y="409"/>
                    <a:pt x="1313" y="384"/>
                    <a:pt x="1316" y="333"/>
                  </a:cubicBezTo>
                  <a:cubicBezTo>
                    <a:pt x="1326" y="201"/>
                    <a:pt x="1299" y="220"/>
                    <a:pt x="1269" y="214"/>
                  </a:cubicBezTo>
                  <a:cubicBezTo>
                    <a:pt x="1296" y="196"/>
                    <a:pt x="1318" y="162"/>
                    <a:pt x="1322" y="105"/>
                  </a:cubicBezTo>
                  <a:cubicBezTo>
                    <a:pt x="1323" y="99"/>
                    <a:pt x="1319" y="96"/>
                    <a:pt x="1311" y="96"/>
                  </a:cubicBezTo>
                  <a:cubicBezTo>
                    <a:pt x="1260" y="96"/>
                    <a:pt x="1054" y="207"/>
                    <a:pt x="975" y="207"/>
                  </a:cubicBezTo>
                  <a:cubicBezTo>
                    <a:pt x="973" y="207"/>
                    <a:pt x="971" y="207"/>
                    <a:pt x="969" y="207"/>
                  </a:cubicBezTo>
                  <a:cubicBezTo>
                    <a:pt x="772" y="193"/>
                    <a:pt x="624" y="63"/>
                    <a:pt x="502" y="44"/>
                  </a:cubicBezTo>
                  <a:cubicBezTo>
                    <a:pt x="346" y="18"/>
                    <a:pt x="242" y="1"/>
                    <a:pt x="1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3"/>
            <p:cNvSpPr/>
            <p:nvPr/>
          </p:nvSpPr>
          <p:spPr>
            <a:xfrm>
              <a:off x="1759125" y="4453450"/>
              <a:ext cx="23725" cy="13050"/>
            </a:xfrm>
            <a:custGeom>
              <a:avLst/>
              <a:gdLst/>
              <a:ahLst/>
              <a:cxnLst/>
              <a:rect l="l" t="t" r="r" b="b"/>
              <a:pathLst>
                <a:path w="949" h="522" extrusionOk="0">
                  <a:moveTo>
                    <a:pt x="133" y="1"/>
                  </a:moveTo>
                  <a:cubicBezTo>
                    <a:pt x="10" y="1"/>
                    <a:pt x="1" y="55"/>
                    <a:pt x="1" y="256"/>
                  </a:cubicBezTo>
                  <a:cubicBezTo>
                    <a:pt x="1" y="422"/>
                    <a:pt x="144" y="522"/>
                    <a:pt x="319" y="522"/>
                  </a:cubicBezTo>
                  <a:cubicBezTo>
                    <a:pt x="421" y="522"/>
                    <a:pt x="532" y="422"/>
                    <a:pt x="634" y="392"/>
                  </a:cubicBezTo>
                  <a:cubicBezTo>
                    <a:pt x="807" y="343"/>
                    <a:pt x="948" y="303"/>
                    <a:pt x="948" y="252"/>
                  </a:cubicBezTo>
                  <a:cubicBezTo>
                    <a:pt x="948" y="121"/>
                    <a:pt x="930" y="141"/>
                    <a:pt x="908" y="136"/>
                  </a:cubicBezTo>
                  <a:cubicBezTo>
                    <a:pt x="927" y="117"/>
                    <a:pt x="942" y="81"/>
                    <a:pt x="942" y="23"/>
                  </a:cubicBezTo>
                  <a:cubicBezTo>
                    <a:pt x="942" y="18"/>
                    <a:pt x="939" y="16"/>
                    <a:pt x="935" y="16"/>
                  </a:cubicBezTo>
                  <a:cubicBezTo>
                    <a:pt x="901" y="16"/>
                    <a:pt x="747" y="151"/>
                    <a:pt x="691" y="151"/>
                  </a:cubicBezTo>
                  <a:cubicBezTo>
                    <a:pt x="549" y="151"/>
                    <a:pt x="436" y="32"/>
                    <a:pt x="346" y="21"/>
                  </a:cubicBezTo>
                  <a:cubicBezTo>
                    <a:pt x="251" y="10"/>
                    <a:pt x="182" y="1"/>
                    <a:pt x="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" name="Google Shape;856;p33"/>
          <p:cNvGrpSpPr/>
          <p:nvPr/>
        </p:nvGrpSpPr>
        <p:grpSpPr>
          <a:xfrm>
            <a:off x="3616513" y="4324475"/>
            <a:ext cx="587975" cy="289125"/>
            <a:chOff x="1373575" y="1631900"/>
            <a:chExt cx="587975" cy="289125"/>
          </a:xfrm>
        </p:grpSpPr>
        <p:sp>
          <p:nvSpPr>
            <p:cNvPr id="857" name="Google Shape;857;p33"/>
            <p:cNvSpPr/>
            <p:nvPr/>
          </p:nvSpPr>
          <p:spPr>
            <a:xfrm>
              <a:off x="1373575" y="1730400"/>
              <a:ext cx="122950" cy="190625"/>
            </a:xfrm>
            <a:custGeom>
              <a:avLst/>
              <a:gdLst/>
              <a:ahLst/>
              <a:cxnLst/>
              <a:rect l="l" t="t" r="r" b="b"/>
              <a:pathLst>
                <a:path w="4918" h="7625" extrusionOk="0">
                  <a:moveTo>
                    <a:pt x="4370" y="1"/>
                  </a:moveTo>
                  <a:cubicBezTo>
                    <a:pt x="4370" y="1"/>
                    <a:pt x="4369" y="1"/>
                    <a:pt x="4369" y="1"/>
                  </a:cubicBezTo>
                  <a:lnTo>
                    <a:pt x="4363" y="3"/>
                  </a:lnTo>
                  <a:lnTo>
                    <a:pt x="4353" y="6"/>
                  </a:lnTo>
                  <a:cubicBezTo>
                    <a:pt x="4338" y="10"/>
                    <a:pt x="4321" y="12"/>
                    <a:pt x="4306" y="16"/>
                  </a:cubicBezTo>
                  <a:cubicBezTo>
                    <a:pt x="4186" y="43"/>
                    <a:pt x="4068" y="70"/>
                    <a:pt x="3951" y="96"/>
                  </a:cubicBezTo>
                  <a:cubicBezTo>
                    <a:pt x="3833" y="123"/>
                    <a:pt x="3721" y="145"/>
                    <a:pt x="3599" y="178"/>
                  </a:cubicBezTo>
                  <a:cubicBezTo>
                    <a:pt x="3257" y="263"/>
                    <a:pt x="2938" y="344"/>
                    <a:pt x="2642" y="418"/>
                  </a:cubicBezTo>
                  <a:cubicBezTo>
                    <a:pt x="1813" y="628"/>
                    <a:pt x="1241" y="779"/>
                    <a:pt x="848" y="897"/>
                  </a:cubicBezTo>
                  <a:cubicBezTo>
                    <a:pt x="64" y="1134"/>
                    <a:pt x="1" y="1237"/>
                    <a:pt x="44" y="1405"/>
                  </a:cubicBezTo>
                  <a:cubicBezTo>
                    <a:pt x="51" y="1434"/>
                    <a:pt x="111" y="1448"/>
                    <a:pt x="217" y="1448"/>
                  </a:cubicBezTo>
                  <a:cubicBezTo>
                    <a:pt x="475" y="1448"/>
                    <a:pt x="1008" y="1366"/>
                    <a:pt x="1728" y="1224"/>
                  </a:cubicBezTo>
                  <a:cubicBezTo>
                    <a:pt x="1982" y="1174"/>
                    <a:pt x="2259" y="1116"/>
                    <a:pt x="2555" y="1051"/>
                  </a:cubicBezTo>
                  <a:cubicBezTo>
                    <a:pt x="2704" y="1019"/>
                    <a:pt x="2856" y="984"/>
                    <a:pt x="3015" y="949"/>
                  </a:cubicBezTo>
                  <a:cubicBezTo>
                    <a:pt x="3054" y="939"/>
                    <a:pt x="3094" y="931"/>
                    <a:pt x="3134" y="922"/>
                  </a:cubicBezTo>
                  <a:lnTo>
                    <a:pt x="3163" y="914"/>
                  </a:lnTo>
                  <a:lnTo>
                    <a:pt x="3177" y="912"/>
                  </a:lnTo>
                  <a:lnTo>
                    <a:pt x="3184" y="912"/>
                  </a:lnTo>
                  <a:cubicBezTo>
                    <a:pt x="3190" y="912"/>
                    <a:pt x="3198" y="913"/>
                    <a:pt x="3201" y="913"/>
                  </a:cubicBezTo>
                  <a:cubicBezTo>
                    <a:pt x="3205" y="914"/>
                    <a:pt x="3210" y="914"/>
                    <a:pt x="3211" y="917"/>
                  </a:cubicBezTo>
                  <a:cubicBezTo>
                    <a:pt x="3212" y="917"/>
                    <a:pt x="3212" y="918"/>
                    <a:pt x="3214" y="918"/>
                  </a:cubicBezTo>
                  <a:lnTo>
                    <a:pt x="3206" y="925"/>
                  </a:lnTo>
                  <a:cubicBezTo>
                    <a:pt x="3199" y="935"/>
                    <a:pt x="3194" y="940"/>
                    <a:pt x="3189" y="943"/>
                  </a:cubicBezTo>
                  <a:lnTo>
                    <a:pt x="3182" y="957"/>
                  </a:lnTo>
                  <a:cubicBezTo>
                    <a:pt x="3171" y="977"/>
                    <a:pt x="3158" y="997"/>
                    <a:pt x="3147" y="1015"/>
                  </a:cubicBezTo>
                  <a:cubicBezTo>
                    <a:pt x="3125" y="1054"/>
                    <a:pt x="3101" y="1094"/>
                    <a:pt x="3078" y="1131"/>
                  </a:cubicBezTo>
                  <a:cubicBezTo>
                    <a:pt x="3032" y="1209"/>
                    <a:pt x="2981" y="1286"/>
                    <a:pt x="2932" y="1363"/>
                  </a:cubicBezTo>
                  <a:cubicBezTo>
                    <a:pt x="2908" y="1402"/>
                    <a:pt x="2882" y="1440"/>
                    <a:pt x="2856" y="1479"/>
                  </a:cubicBezTo>
                  <a:cubicBezTo>
                    <a:pt x="2844" y="1498"/>
                    <a:pt x="2830" y="1518"/>
                    <a:pt x="2818" y="1536"/>
                  </a:cubicBezTo>
                  <a:cubicBezTo>
                    <a:pt x="2804" y="1556"/>
                    <a:pt x="2791" y="1576"/>
                    <a:pt x="2779" y="1594"/>
                  </a:cubicBezTo>
                  <a:cubicBezTo>
                    <a:pt x="2752" y="1633"/>
                    <a:pt x="2726" y="1671"/>
                    <a:pt x="2699" y="1710"/>
                  </a:cubicBezTo>
                  <a:cubicBezTo>
                    <a:pt x="2673" y="1748"/>
                    <a:pt x="2645" y="1787"/>
                    <a:pt x="2618" y="1825"/>
                  </a:cubicBezTo>
                  <a:lnTo>
                    <a:pt x="2586" y="1872"/>
                  </a:lnTo>
                  <a:cubicBezTo>
                    <a:pt x="2575" y="1886"/>
                    <a:pt x="2562" y="1901"/>
                    <a:pt x="2551" y="1917"/>
                  </a:cubicBezTo>
                  <a:cubicBezTo>
                    <a:pt x="2529" y="1948"/>
                    <a:pt x="2507" y="1977"/>
                    <a:pt x="2485" y="2008"/>
                  </a:cubicBezTo>
                  <a:cubicBezTo>
                    <a:pt x="2438" y="2068"/>
                    <a:pt x="2392" y="2129"/>
                    <a:pt x="2345" y="2191"/>
                  </a:cubicBezTo>
                  <a:cubicBezTo>
                    <a:pt x="2295" y="2250"/>
                    <a:pt x="2247" y="2310"/>
                    <a:pt x="2197" y="2371"/>
                  </a:cubicBezTo>
                  <a:lnTo>
                    <a:pt x="2120" y="2464"/>
                  </a:lnTo>
                  <a:cubicBezTo>
                    <a:pt x="2107" y="2480"/>
                    <a:pt x="2095" y="2495"/>
                    <a:pt x="2082" y="2511"/>
                  </a:cubicBezTo>
                  <a:cubicBezTo>
                    <a:pt x="2068" y="2527"/>
                    <a:pt x="2054" y="2543"/>
                    <a:pt x="2040" y="2557"/>
                  </a:cubicBezTo>
                  <a:cubicBezTo>
                    <a:pt x="1984" y="2620"/>
                    <a:pt x="1926" y="2685"/>
                    <a:pt x="1868" y="2748"/>
                  </a:cubicBezTo>
                  <a:cubicBezTo>
                    <a:pt x="1839" y="2780"/>
                    <a:pt x="1812" y="2813"/>
                    <a:pt x="1781" y="2845"/>
                  </a:cubicBezTo>
                  <a:cubicBezTo>
                    <a:pt x="1750" y="2877"/>
                    <a:pt x="1719" y="2910"/>
                    <a:pt x="1689" y="2943"/>
                  </a:cubicBezTo>
                  <a:cubicBezTo>
                    <a:pt x="1711" y="2978"/>
                    <a:pt x="1733" y="3012"/>
                    <a:pt x="1754" y="3048"/>
                  </a:cubicBezTo>
                  <a:cubicBezTo>
                    <a:pt x="1761" y="3059"/>
                    <a:pt x="1767" y="3069"/>
                    <a:pt x="1774" y="3081"/>
                  </a:cubicBezTo>
                  <a:cubicBezTo>
                    <a:pt x="1781" y="3092"/>
                    <a:pt x="1786" y="3103"/>
                    <a:pt x="1793" y="3113"/>
                  </a:cubicBezTo>
                  <a:cubicBezTo>
                    <a:pt x="1799" y="3124"/>
                    <a:pt x="1805" y="3135"/>
                    <a:pt x="1812" y="3146"/>
                  </a:cubicBezTo>
                  <a:lnTo>
                    <a:pt x="1823" y="3167"/>
                  </a:lnTo>
                  <a:cubicBezTo>
                    <a:pt x="1829" y="3180"/>
                    <a:pt x="1835" y="3195"/>
                    <a:pt x="1841" y="3210"/>
                  </a:cubicBezTo>
                  <a:cubicBezTo>
                    <a:pt x="1858" y="3225"/>
                    <a:pt x="1882" y="3244"/>
                    <a:pt x="1915" y="3275"/>
                  </a:cubicBezTo>
                  <a:cubicBezTo>
                    <a:pt x="1923" y="3281"/>
                    <a:pt x="1932" y="3291"/>
                    <a:pt x="1942" y="3300"/>
                  </a:cubicBezTo>
                  <a:lnTo>
                    <a:pt x="1948" y="3307"/>
                  </a:lnTo>
                  <a:cubicBezTo>
                    <a:pt x="1952" y="3309"/>
                    <a:pt x="1954" y="3311"/>
                    <a:pt x="1957" y="3314"/>
                  </a:cubicBezTo>
                  <a:lnTo>
                    <a:pt x="1974" y="3333"/>
                  </a:lnTo>
                  <a:lnTo>
                    <a:pt x="1991" y="3350"/>
                  </a:lnTo>
                  <a:lnTo>
                    <a:pt x="2013" y="3372"/>
                  </a:lnTo>
                  <a:lnTo>
                    <a:pt x="2034" y="3395"/>
                  </a:lnTo>
                  <a:cubicBezTo>
                    <a:pt x="2038" y="3398"/>
                    <a:pt x="2043" y="3403"/>
                    <a:pt x="2046" y="3409"/>
                  </a:cubicBezTo>
                  <a:lnTo>
                    <a:pt x="2059" y="3422"/>
                  </a:lnTo>
                  <a:cubicBezTo>
                    <a:pt x="2099" y="3409"/>
                    <a:pt x="2140" y="3394"/>
                    <a:pt x="2178" y="3381"/>
                  </a:cubicBezTo>
                  <a:lnTo>
                    <a:pt x="2295" y="3341"/>
                  </a:lnTo>
                  <a:lnTo>
                    <a:pt x="2324" y="3333"/>
                  </a:lnTo>
                  <a:lnTo>
                    <a:pt x="2352" y="3324"/>
                  </a:lnTo>
                  <a:lnTo>
                    <a:pt x="2408" y="3307"/>
                  </a:lnTo>
                  <a:cubicBezTo>
                    <a:pt x="2444" y="3296"/>
                    <a:pt x="2483" y="3284"/>
                    <a:pt x="2518" y="3275"/>
                  </a:cubicBezTo>
                  <a:lnTo>
                    <a:pt x="2625" y="3244"/>
                  </a:lnTo>
                  <a:cubicBezTo>
                    <a:pt x="2661" y="3236"/>
                    <a:pt x="2695" y="3227"/>
                    <a:pt x="2731" y="3220"/>
                  </a:cubicBezTo>
                  <a:lnTo>
                    <a:pt x="2782" y="3207"/>
                  </a:lnTo>
                  <a:lnTo>
                    <a:pt x="2834" y="3196"/>
                  </a:lnTo>
                  <a:lnTo>
                    <a:pt x="2884" y="3185"/>
                  </a:lnTo>
                  <a:lnTo>
                    <a:pt x="2910" y="3180"/>
                  </a:lnTo>
                  <a:cubicBezTo>
                    <a:pt x="2916" y="3179"/>
                    <a:pt x="2931" y="3177"/>
                    <a:pt x="2932" y="3177"/>
                  </a:cubicBezTo>
                  <a:cubicBezTo>
                    <a:pt x="3001" y="3163"/>
                    <a:pt x="3069" y="3153"/>
                    <a:pt x="3136" y="3145"/>
                  </a:cubicBezTo>
                  <a:cubicBezTo>
                    <a:pt x="3203" y="3136"/>
                    <a:pt x="3270" y="3132"/>
                    <a:pt x="3337" y="3130"/>
                  </a:cubicBezTo>
                  <a:cubicBezTo>
                    <a:pt x="3348" y="3129"/>
                    <a:pt x="3359" y="3129"/>
                    <a:pt x="3370" y="3129"/>
                  </a:cubicBezTo>
                  <a:cubicBezTo>
                    <a:pt x="3425" y="3129"/>
                    <a:pt x="3479" y="3131"/>
                    <a:pt x="3534" y="3136"/>
                  </a:cubicBezTo>
                  <a:cubicBezTo>
                    <a:pt x="3599" y="3142"/>
                    <a:pt x="3662" y="3153"/>
                    <a:pt x="3724" y="3167"/>
                  </a:cubicBezTo>
                  <a:cubicBezTo>
                    <a:pt x="3848" y="3196"/>
                    <a:pt x="3963" y="3244"/>
                    <a:pt x="4068" y="3313"/>
                  </a:cubicBezTo>
                  <a:cubicBezTo>
                    <a:pt x="4122" y="3347"/>
                    <a:pt x="4170" y="3386"/>
                    <a:pt x="4214" y="3429"/>
                  </a:cubicBezTo>
                  <a:cubicBezTo>
                    <a:pt x="4259" y="3472"/>
                    <a:pt x="4301" y="3518"/>
                    <a:pt x="4339" y="3570"/>
                  </a:cubicBezTo>
                  <a:cubicBezTo>
                    <a:pt x="4414" y="3672"/>
                    <a:pt x="4473" y="3790"/>
                    <a:pt x="4516" y="3915"/>
                  </a:cubicBezTo>
                  <a:cubicBezTo>
                    <a:pt x="4601" y="4166"/>
                    <a:pt x="4621" y="4442"/>
                    <a:pt x="4592" y="4710"/>
                  </a:cubicBezTo>
                  <a:cubicBezTo>
                    <a:pt x="4584" y="4800"/>
                    <a:pt x="4567" y="4890"/>
                    <a:pt x="4547" y="4978"/>
                  </a:cubicBezTo>
                  <a:cubicBezTo>
                    <a:pt x="4528" y="5065"/>
                    <a:pt x="4499" y="5153"/>
                    <a:pt x="4472" y="5239"/>
                  </a:cubicBezTo>
                  <a:cubicBezTo>
                    <a:pt x="4413" y="5409"/>
                    <a:pt x="4338" y="5573"/>
                    <a:pt x="4252" y="5726"/>
                  </a:cubicBezTo>
                  <a:cubicBezTo>
                    <a:pt x="4241" y="5745"/>
                    <a:pt x="4230" y="5766"/>
                    <a:pt x="4219" y="5784"/>
                  </a:cubicBezTo>
                  <a:cubicBezTo>
                    <a:pt x="4209" y="5803"/>
                    <a:pt x="4197" y="5822"/>
                    <a:pt x="4184" y="5841"/>
                  </a:cubicBezTo>
                  <a:cubicBezTo>
                    <a:pt x="4172" y="5859"/>
                    <a:pt x="4161" y="5876"/>
                    <a:pt x="4150" y="5896"/>
                  </a:cubicBezTo>
                  <a:cubicBezTo>
                    <a:pt x="4138" y="5914"/>
                    <a:pt x="4127" y="5932"/>
                    <a:pt x="4113" y="5949"/>
                  </a:cubicBezTo>
                  <a:cubicBezTo>
                    <a:pt x="4087" y="5984"/>
                    <a:pt x="4064" y="6020"/>
                    <a:pt x="4039" y="6056"/>
                  </a:cubicBezTo>
                  <a:cubicBezTo>
                    <a:pt x="4012" y="6089"/>
                    <a:pt x="3987" y="6122"/>
                    <a:pt x="3961" y="6156"/>
                  </a:cubicBezTo>
                  <a:cubicBezTo>
                    <a:pt x="3853" y="6288"/>
                    <a:pt x="3737" y="6408"/>
                    <a:pt x="3617" y="6518"/>
                  </a:cubicBezTo>
                  <a:cubicBezTo>
                    <a:pt x="3494" y="6625"/>
                    <a:pt x="3368" y="6722"/>
                    <a:pt x="3239" y="6806"/>
                  </a:cubicBezTo>
                  <a:cubicBezTo>
                    <a:pt x="3205" y="6826"/>
                    <a:pt x="3173" y="6846"/>
                    <a:pt x="3141" y="6867"/>
                  </a:cubicBezTo>
                  <a:cubicBezTo>
                    <a:pt x="3125" y="6875"/>
                    <a:pt x="3109" y="6886"/>
                    <a:pt x="3093" y="6896"/>
                  </a:cubicBezTo>
                  <a:cubicBezTo>
                    <a:pt x="3076" y="6905"/>
                    <a:pt x="3059" y="6913"/>
                    <a:pt x="3043" y="6923"/>
                  </a:cubicBezTo>
                  <a:cubicBezTo>
                    <a:pt x="3027" y="6932"/>
                    <a:pt x="3010" y="6940"/>
                    <a:pt x="2994" y="6950"/>
                  </a:cubicBezTo>
                  <a:cubicBezTo>
                    <a:pt x="2978" y="6959"/>
                    <a:pt x="2962" y="6967"/>
                    <a:pt x="2943" y="6975"/>
                  </a:cubicBezTo>
                  <a:cubicBezTo>
                    <a:pt x="2910" y="6991"/>
                    <a:pt x="2877" y="7006"/>
                    <a:pt x="2844" y="7023"/>
                  </a:cubicBezTo>
                  <a:lnTo>
                    <a:pt x="2820" y="7034"/>
                  </a:lnTo>
                  <a:lnTo>
                    <a:pt x="2795" y="7045"/>
                  </a:lnTo>
                  <a:cubicBezTo>
                    <a:pt x="2779" y="7052"/>
                    <a:pt x="2761" y="7058"/>
                    <a:pt x="2745" y="7064"/>
                  </a:cubicBezTo>
                  <a:cubicBezTo>
                    <a:pt x="2728" y="7072"/>
                    <a:pt x="2711" y="7078"/>
                    <a:pt x="2695" y="7085"/>
                  </a:cubicBezTo>
                  <a:lnTo>
                    <a:pt x="2671" y="7095"/>
                  </a:lnTo>
                  <a:lnTo>
                    <a:pt x="2646" y="7103"/>
                  </a:lnTo>
                  <a:cubicBezTo>
                    <a:pt x="2612" y="7115"/>
                    <a:pt x="2580" y="7126"/>
                    <a:pt x="2546" y="7136"/>
                  </a:cubicBezTo>
                  <a:lnTo>
                    <a:pt x="2522" y="7144"/>
                  </a:lnTo>
                  <a:lnTo>
                    <a:pt x="2497" y="7151"/>
                  </a:lnTo>
                  <a:cubicBezTo>
                    <a:pt x="2481" y="7157"/>
                    <a:pt x="2465" y="7160"/>
                    <a:pt x="2448" y="7165"/>
                  </a:cubicBezTo>
                  <a:cubicBezTo>
                    <a:pt x="2432" y="7170"/>
                    <a:pt x="2416" y="7175"/>
                    <a:pt x="2400" y="7179"/>
                  </a:cubicBezTo>
                  <a:cubicBezTo>
                    <a:pt x="2384" y="7184"/>
                    <a:pt x="2367" y="7189"/>
                    <a:pt x="2351" y="7192"/>
                  </a:cubicBezTo>
                  <a:cubicBezTo>
                    <a:pt x="2319" y="7201"/>
                    <a:pt x="2287" y="7207"/>
                    <a:pt x="2255" y="7216"/>
                  </a:cubicBezTo>
                  <a:cubicBezTo>
                    <a:pt x="2239" y="7219"/>
                    <a:pt x="2222" y="7223"/>
                    <a:pt x="2207" y="7227"/>
                  </a:cubicBezTo>
                  <a:cubicBezTo>
                    <a:pt x="2191" y="7229"/>
                    <a:pt x="2175" y="7232"/>
                    <a:pt x="2161" y="7234"/>
                  </a:cubicBezTo>
                  <a:cubicBezTo>
                    <a:pt x="2130" y="7240"/>
                    <a:pt x="2099" y="7245"/>
                    <a:pt x="2068" y="7251"/>
                  </a:cubicBezTo>
                  <a:cubicBezTo>
                    <a:pt x="1887" y="7281"/>
                    <a:pt x="1716" y="7292"/>
                    <a:pt x="1558" y="7292"/>
                  </a:cubicBezTo>
                  <a:cubicBezTo>
                    <a:pt x="1502" y="7292"/>
                    <a:pt x="1448" y="7290"/>
                    <a:pt x="1395" y="7288"/>
                  </a:cubicBezTo>
                  <a:cubicBezTo>
                    <a:pt x="1197" y="7280"/>
                    <a:pt x="1026" y="7250"/>
                    <a:pt x="888" y="7225"/>
                  </a:cubicBezTo>
                  <a:cubicBezTo>
                    <a:pt x="853" y="7218"/>
                    <a:pt x="821" y="7212"/>
                    <a:pt x="789" y="7205"/>
                  </a:cubicBezTo>
                  <a:cubicBezTo>
                    <a:pt x="759" y="7198"/>
                    <a:pt x="730" y="7190"/>
                    <a:pt x="703" y="7184"/>
                  </a:cubicBezTo>
                  <a:cubicBezTo>
                    <a:pt x="677" y="7176"/>
                    <a:pt x="653" y="7171"/>
                    <a:pt x="630" y="7165"/>
                  </a:cubicBezTo>
                  <a:cubicBezTo>
                    <a:pt x="607" y="7160"/>
                    <a:pt x="587" y="7154"/>
                    <a:pt x="569" y="7149"/>
                  </a:cubicBezTo>
                  <a:cubicBezTo>
                    <a:pt x="516" y="7135"/>
                    <a:pt x="479" y="7127"/>
                    <a:pt x="463" y="7127"/>
                  </a:cubicBezTo>
                  <a:cubicBezTo>
                    <a:pt x="458" y="7127"/>
                    <a:pt x="455" y="7128"/>
                    <a:pt x="454" y="7130"/>
                  </a:cubicBezTo>
                  <a:cubicBezTo>
                    <a:pt x="438" y="7168"/>
                    <a:pt x="448" y="7201"/>
                    <a:pt x="476" y="7234"/>
                  </a:cubicBezTo>
                  <a:cubicBezTo>
                    <a:pt x="491" y="7250"/>
                    <a:pt x="509" y="7266"/>
                    <a:pt x="532" y="7283"/>
                  </a:cubicBezTo>
                  <a:cubicBezTo>
                    <a:pt x="544" y="7291"/>
                    <a:pt x="556" y="7299"/>
                    <a:pt x="569" y="7305"/>
                  </a:cubicBezTo>
                  <a:cubicBezTo>
                    <a:pt x="583" y="7313"/>
                    <a:pt x="598" y="7320"/>
                    <a:pt x="614" y="7327"/>
                  </a:cubicBezTo>
                  <a:cubicBezTo>
                    <a:pt x="644" y="7341"/>
                    <a:pt x="680" y="7356"/>
                    <a:pt x="717" y="7368"/>
                  </a:cubicBezTo>
                  <a:cubicBezTo>
                    <a:pt x="755" y="7380"/>
                    <a:pt x="797" y="7393"/>
                    <a:pt x="838" y="7404"/>
                  </a:cubicBezTo>
                  <a:cubicBezTo>
                    <a:pt x="859" y="7409"/>
                    <a:pt x="881" y="7416"/>
                    <a:pt x="904" y="7421"/>
                  </a:cubicBezTo>
                  <a:cubicBezTo>
                    <a:pt x="927" y="7426"/>
                    <a:pt x="949" y="7431"/>
                    <a:pt x="972" y="7436"/>
                  </a:cubicBezTo>
                  <a:cubicBezTo>
                    <a:pt x="996" y="7442"/>
                    <a:pt x="1019" y="7445"/>
                    <a:pt x="1042" y="7450"/>
                  </a:cubicBezTo>
                  <a:cubicBezTo>
                    <a:pt x="1067" y="7455"/>
                    <a:pt x="1090" y="7459"/>
                    <a:pt x="1115" y="7463"/>
                  </a:cubicBezTo>
                  <a:cubicBezTo>
                    <a:pt x="1092" y="7460"/>
                    <a:pt x="1071" y="7459"/>
                    <a:pt x="1047" y="7458"/>
                  </a:cubicBezTo>
                  <a:lnTo>
                    <a:pt x="983" y="7449"/>
                  </a:lnTo>
                  <a:cubicBezTo>
                    <a:pt x="961" y="7447"/>
                    <a:pt x="942" y="7444"/>
                    <a:pt x="922" y="7443"/>
                  </a:cubicBezTo>
                  <a:cubicBezTo>
                    <a:pt x="901" y="7439"/>
                    <a:pt x="881" y="7438"/>
                    <a:pt x="862" y="7436"/>
                  </a:cubicBezTo>
                  <a:cubicBezTo>
                    <a:pt x="825" y="7431"/>
                    <a:pt x="787" y="7425"/>
                    <a:pt x="754" y="7421"/>
                  </a:cubicBezTo>
                  <a:cubicBezTo>
                    <a:pt x="736" y="7418"/>
                    <a:pt x="720" y="7418"/>
                    <a:pt x="703" y="7416"/>
                  </a:cubicBezTo>
                  <a:cubicBezTo>
                    <a:pt x="687" y="7413"/>
                    <a:pt x="673" y="7411"/>
                    <a:pt x="658" y="7410"/>
                  </a:cubicBezTo>
                  <a:cubicBezTo>
                    <a:pt x="618" y="7406"/>
                    <a:pt x="582" y="7404"/>
                    <a:pt x="552" y="7404"/>
                  </a:cubicBezTo>
                  <a:cubicBezTo>
                    <a:pt x="539" y="7404"/>
                    <a:pt x="526" y="7404"/>
                    <a:pt x="515" y="7405"/>
                  </a:cubicBezTo>
                  <a:cubicBezTo>
                    <a:pt x="481" y="7407"/>
                    <a:pt x="459" y="7416"/>
                    <a:pt x="453" y="7432"/>
                  </a:cubicBezTo>
                  <a:cubicBezTo>
                    <a:pt x="450" y="7438"/>
                    <a:pt x="503" y="7463"/>
                    <a:pt x="601" y="7493"/>
                  </a:cubicBezTo>
                  <a:cubicBezTo>
                    <a:pt x="626" y="7502"/>
                    <a:pt x="654" y="7509"/>
                    <a:pt x="684" y="7519"/>
                  </a:cubicBezTo>
                  <a:cubicBezTo>
                    <a:pt x="714" y="7527"/>
                    <a:pt x="746" y="7535"/>
                    <a:pt x="783" y="7544"/>
                  </a:cubicBezTo>
                  <a:cubicBezTo>
                    <a:pt x="854" y="7562"/>
                    <a:pt x="937" y="7574"/>
                    <a:pt x="1026" y="7590"/>
                  </a:cubicBezTo>
                  <a:cubicBezTo>
                    <a:pt x="1170" y="7610"/>
                    <a:pt x="1337" y="7625"/>
                    <a:pt x="1519" y="7625"/>
                  </a:cubicBezTo>
                  <a:cubicBezTo>
                    <a:pt x="1564" y="7625"/>
                    <a:pt x="1610" y="7624"/>
                    <a:pt x="1657" y="7622"/>
                  </a:cubicBezTo>
                  <a:cubicBezTo>
                    <a:pt x="1893" y="7613"/>
                    <a:pt x="2147" y="7577"/>
                    <a:pt x="2403" y="7509"/>
                  </a:cubicBezTo>
                  <a:cubicBezTo>
                    <a:pt x="2435" y="7502"/>
                    <a:pt x="2465" y="7492"/>
                    <a:pt x="2497" y="7482"/>
                  </a:cubicBezTo>
                  <a:cubicBezTo>
                    <a:pt x="2530" y="7474"/>
                    <a:pt x="2561" y="7463"/>
                    <a:pt x="2593" y="7453"/>
                  </a:cubicBezTo>
                  <a:cubicBezTo>
                    <a:pt x="2625" y="7443"/>
                    <a:pt x="2656" y="7431"/>
                    <a:pt x="2689" y="7420"/>
                  </a:cubicBezTo>
                  <a:cubicBezTo>
                    <a:pt x="2720" y="7407"/>
                    <a:pt x="2752" y="7396"/>
                    <a:pt x="2782" y="7385"/>
                  </a:cubicBezTo>
                  <a:cubicBezTo>
                    <a:pt x="2908" y="7332"/>
                    <a:pt x="3031" y="7277"/>
                    <a:pt x="3147" y="7211"/>
                  </a:cubicBezTo>
                  <a:cubicBezTo>
                    <a:pt x="3383" y="7080"/>
                    <a:pt x="3597" y="6922"/>
                    <a:pt x="3781" y="6754"/>
                  </a:cubicBezTo>
                  <a:cubicBezTo>
                    <a:pt x="3966" y="6585"/>
                    <a:pt x="4120" y="6408"/>
                    <a:pt x="4243" y="6241"/>
                  </a:cubicBezTo>
                  <a:cubicBezTo>
                    <a:pt x="4367" y="6073"/>
                    <a:pt x="4460" y="5916"/>
                    <a:pt x="4531" y="5789"/>
                  </a:cubicBezTo>
                  <a:cubicBezTo>
                    <a:pt x="4646" y="5580"/>
                    <a:pt x="4737" y="5361"/>
                    <a:pt x="4805" y="5139"/>
                  </a:cubicBezTo>
                  <a:cubicBezTo>
                    <a:pt x="4871" y="4915"/>
                    <a:pt x="4907" y="4687"/>
                    <a:pt x="4914" y="4462"/>
                  </a:cubicBezTo>
                  <a:cubicBezTo>
                    <a:pt x="4918" y="4349"/>
                    <a:pt x="4913" y="4236"/>
                    <a:pt x="4901" y="4124"/>
                  </a:cubicBezTo>
                  <a:cubicBezTo>
                    <a:pt x="4892" y="4018"/>
                    <a:pt x="4870" y="3908"/>
                    <a:pt x="4839" y="3802"/>
                  </a:cubicBezTo>
                  <a:cubicBezTo>
                    <a:pt x="4809" y="3695"/>
                    <a:pt x="4768" y="3591"/>
                    <a:pt x="4718" y="3492"/>
                  </a:cubicBezTo>
                  <a:cubicBezTo>
                    <a:pt x="4666" y="3394"/>
                    <a:pt x="4605" y="3299"/>
                    <a:pt x="4533" y="3215"/>
                  </a:cubicBezTo>
                  <a:cubicBezTo>
                    <a:pt x="4391" y="3045"/>
                    <a:pt x="4213" y="2915"/>
                    <a:pt x="4021" y="2826"/>
                  </a:cubicBezTo>
                  <a:cubicBezTo>
                    <a:pt x="3828" y="2737"/>
                    <a:pt x="3626" y="2691"/>
                    <a:pt x="3435" y="2674"/>
                  </a:cubicBezTo>
                  <a:cubicBezTo>
                    <a:pt x="3355" y="2667"/>
                    <a:pt x="3275" y="2664"/>
                    <a:pt x="3198" y="2664"/>
                  </a:cubicBezTo>
                  <a:cubicBezTo>
                    <a:pt x="3089" y="2664"/>
                    <a:pt x="2984" y="2670"/>
                    <a:pt x="2883" y="2680"/>
                  </a:cubicBezTo>
                  <a:lnTo>
                    <a:pt x="2851" y="2685"/>
                  </a:lnTo>
                  <a:lnTo>
                    <a:pt x="2764" y="2685"/>
                  </a:lnTo>
                  <a:cubicBezTo>
                    <a:pt x="2746" y="2686"/>
                    <a:pt x="2733" y="2686"/>
                    <a:pt x="2725" y="2686"/>
                  </a:cubicBezTo>
                  <a:cubicBezTo>
                    <a:pt x="2716" y="2686"/>
                    <a:pt x="2711" y="2686"/>
                    <a:pt x="2707" y="2685"/>
                  </a:cubicBezTo>
                  <a:cubicBezTo>
                    <a:pt x="2743" y="2653"/>
                    <a:pt x="2767" y="2633"/>
                    <a:pt x="2783" y="2619"/>
                  </a:cubicBezTo>
                  <a:cubicBezTo>
                    <a:pt x="2792" y="2612"/>
                    <a:pt x="2798" y="2605"/>
                    <a:pt x="2804" y="2600"/>
                  </a:cubicBezTo>
                  <a:lnTo>
                    <a:pt x="2819" y="2585"/>
                  </a:lnTo>
                  <a:lnTo>
                    <a:pt x="2820" y="2584"/>
                  </a:lnTo>
                  <a:lnTo>
                    <a:pt x="2821" y="2583"/>
                  </a:lnTo>
                  <a:lnTo>
                    <a:pt x="2824" y="2578"/>
                  </a:lnTo>
                  <a:lnTo>
                    <a:pt x="2845" y="2552"/>
                  </a:lnTo>
                  <a:cubicBezTo>
                    <a:pt x="2861" y="2533"/>
                    <a:pt x="2876" y="2515"/>
                    <a:pt x="2888" y="2497"/>
                  </a:cubicBezTo>
                  <a:cubicBezTo>
                    <a:pt x="2916" y="2460"/>
                    <a:pt x="2946" y="2424"/>
                    <a:pt x="2974" y="2388"/>
                  </a:cubicBezTo>
                  <a:cubicBezTo>
                    <a:pt x="3029" y="2315"/>
                    <a:pt x="3085" y="2244"/>
                    <a:pt x="3137" y="2171"/>
                  </a:cubicBezTo>
                  <a:cubicBezTo>
                    <a:pt x="3162" y="2136"/>
                    <a:pt x="3189" y="2100"/>
                    <a:pt x="3215" y="2064"/>
                  </a:cubicBezTo>
                  <a:cubicBezTo>
                    <a:pt x="3241" y="2028"/>
                    <a:pt x="3264" y="1993"/>
                    <a:pt x="3289" y="1956"/>
                  </a:cubicBezTo>
                  <a:cubicBezTo>
                    <a:pt x="3339" y="1887"/>
                    <a:pt x="3384" y="1816"/>
                    <a:pt x="3431" y="1746"/>
                  </a:cubicBezTo>
                  <a:cubicBezTo>
                    <a:pt x="3477" y="1676"/>
                    <a:pt x="3520" y="1606"/>
                    <a:pt x="3564" y="1538"/>
                  </a:cubicBezTo>
                  <a:cubicBezTo>
                    <a:pt x="3606" y="1470"/>
                    <a:pt x="3647" y="1401"/>
                    <a:pt x="3688" y="1333"/>
                  </a:cubicBezTo>
                  <a:cubicBezTo>
                    <a:pt x="3710" y="1294"/>
                    <a:pt x="3735" y="1253"/>
                    <a:pt x="3758" y="1213"/>
                  </a:cubicBezTo>
                  <a:cubicBezTo>
                    <a:pt x="3767" y="1197"/>
                    <a:pt x="3776" y="1181"/>
                    <a:pt x="3784" y="1165"/>
                  </a:cubicBezTo>
                  <a:cubicBezTo>
                    <a:pt x="3794" y="1149"/>
                    <a:pt x="3802" y="1133"/>
                    <a:pt x="3810" y="1116"/>
                  </a:cubicBezTo>
                  <a:cubicBezTo>
                    <a:pt x="3827" y="1084"/>
                    <a:pt x="3843" y="1053"/>
                    <a:pt x="3861" y="1021"/>
                  </a:cubicBezTo>
                  <a:cubicBezTo>
                    <a:pt x="3893" y="957"/>
                    <a:pt x="3926" y="896"/>
                    <a:pt x="3958" y="833"/>
                  </a:cubicBezTo>
                  <a:lnTo>
                    <a:pt x="4007" y="740"/>
                  </a:lnTo>
                  <a:lnTo>
                    <a:pt x="4020" y="718"/>
                  </a:lnTo>
                  <a:lnTo>
                    <a:pt x="4029" y="694"/>
                  </a:lnTo>
                  <a:cubicBezTo>
                    <a:pt x="4038" y="680"/>
                    <a:pt x="4044" y="664"/>
                    <a:pt x="4053" y="649"/>
                  </a:cubicBezTo>
                  <a:cubicBezTo>
                    <a:pt x="4113" y="528"/>
                    <a:pt x="4171" y="408"/>
                    <a:pt x="4229" y="290"/>
                  </a:cubicBezTo>
                  <a:cubicBezTo>
                    <a:pt x="4258" y="230"/>
                    <a:pt x="4288" y="171"/>
                    <a:pt x="4316" y="113"/>
                  </a:cubicBezTo>
                  <a:cubicBezTo>
                    <a:pt x="4331" y="84"/>
                    <a:pt x="4345" y="54"/>
                    <a:pt x="4359" y="26"/>
                  </a:cubicBezTo>
                  <a:lnTo>
                    <a:pt x="4370" y="5"/>
                  </a:lnTo>
                  <a:cubicBezTo>
                    <a:pt x="4371" y="2"/>
                    <a:pt x="4371" y="1"/>
                    <a:pt x="43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3"/>
            <p:cNvSpPr/>
            <p:nvPr/>
          </p:nvSpPr>
          <p:spPr>
            <a:xfrm>
              <a:off x="1513325" y="1756125"/>
              <a:ext cx="69200" cy="68025"/>
            </a:xfrm>
            <a:custGeom>
              <a:avLst/>
              <a:gdLst/>
              <a:ahLst/>
              <a:cxnLst/>
              <a:rect l="l" t="t" r="r" b="b"/>
              <a:pathLst>
                <a:path w="2768" h="2721" extrusionOk="0">
                  <a:moveTo>
                    <a:pt x="2033" y="0"/>
                  </a:moveTo>
                  <a:cubicBezTo>
                    <a:pt x="1848" y="0"/>
                    <a:pt x="1602" y="326"/>
                    <a:pt x="1422" y="761"/>
                  </a:cubicBezTo>
                  <a:cubicBezTo>
                    <a:pt x="1418" y="772"/>
                    <a:pt x="1414" y="781"/>
                    <a:pt x="1411" y="792"/>
                  </a:cubicBezTo>
                  <a:cubicBezTo>
                    <a:pt x="1321" y="706"/>
                    <a:pt x="1240" y="629"/>
                    <a:pt x="1158" y="571"/>
                  </a:cubicBezTo>
                  <a:cubicBezTo>
                    <a:pt x="767" y="300"/>
                    <a:pt x="549" y="145"/>
                    <a:pt x="408" y="88"/>
                  </a:cubicBezTo>
                  <a:lnTo>
                    <a:pt x="0" y="534"/>
                  </a:lnTo>
                  <a:cubicBezTo>
                    <a:pt x="55" y="586"/>
                    <a:pt x="101" y="608"/>
                    <a:pt x="147" y="608"/>
                  </a:cubicBezTo>
                  <a:cubicBezTo>
                    <a:pt x="166" y="608"/>
                    <a:pt x="185" y="604"/>
                    <a:pt x="205" y="597"/>
                  </a:cubicBezTo>
                  <a:cubicBezTo>
                    <a:pt x="328" y="742"/>
                    <a:pt x="524" y="902"/>
                    <a:pt x="756" y="1047"/>
                  </a:cubicBezTo>
                  <a:cubicBezTo>
                    <a:pt x="913" y="1144"/>
                    <a:pt x="1104" y="1214"/>
                    <a:pt x="1292" y="1281"/>
                  </a:cubicBezTo>
                  <a:cubicBezTo>
                    <a:pt x="1268" y="1424"/>
                    <a:pt x="1244" y="1564"/>
                    <a:pt x="1208" y="1694"/>
                  </a:cubicBezTo>
                  <a:cubicBezTo>
                    <a:pt x="1065" y="2199"/>
                    <a:pt x="947" y="2606"/>
                    <a:pt x="1006" y="2629"/>
                  </a:cubicBezTo>
                  <a:cubicBezTo>
                    <a:pt x="1051" y="2648"/>
                    <a:pt x="1082" y="2655"/>
                    <a:pt x="1105" y="2655"/>
                  </a:cubicBezTo>
                  <a:cubicBezTo>
                    <a:pt x="1157" y="2655"/>
                    <a:pt x="1162" y="2614"/>
                    <a:pt x="1182" y="2574"/>
                  </a:cubicBezTo>
                  <a:cubicBezTo>
                    <a:pt x="1182" y="2637"/>
                    <a:pt x="1207" y="2694"/>
                    <a:pt x="1272" y="2720"/>
                  </a:cubicBezTo>
                  <a:cubicBezTo>
                    <a:pt x="1273" y="2721"/>
                    <a:pt x="1274" y="2721"/>
                    <a:pt x="1275" y="2721"/>
                  </a:cubicBezTo>
                  <a:cubicBezTo>
                    <a:pt x="1323" y="2721"/>
                    <a:pt x="1344" y="2137"/>
                    <a:pt x="1414" y="1968"/>
                  </a:cubicBezTo>
                  <a:cubicBezTo>
                    <a:pt x="1499" y="1764"/>
                    <a:pt x="1610" y="1598"/>
                    <a:pt x="1714" y="1451"/>
                  </a:cubicBezTo>
                  <a:cubicBezTo>
                    <a:pt x="2136" y="1654"/>
                    <a:pt x="2482" y="1819"/>
                    <a:pt x="2579" y="1819"/>
                  </a:cubicBezTo>
                  <a:cubicBezTo>
                    <a:pt x="2592" y="1819"/>
                    <a:pt x="2600" y="1816"/>
                    <a:pt x="2604" y="1810"/>
                  </a:cubicBezTo>
                  <a:cubicBezTo>
                    <a:pt x="2690" y="1672"/>
                    <a:pt x="2627" y="1662"/>
                    <a:pt x="2574" y="1624"/>
                  </a:cubicBezTo>
                  <a:lnTo>
                    <a:pt x="2574" y="1624"/>
                  </a:lnTo>
                  <a:cubicBezTo>
                    <a:pt x="2588" y="1626"/>
                    <a:pt x="2601" y="1627"/>
                    <a:pt x="2614" y="1627"/>
                  </a:cubicBezTo>
                  <a:cubicBezTo>
                    <a:pt x="2663" y="1627"/>
                    <a:pt x="2707" y="1610"/>
                    <a:pt x="2736" y="1562"/>
                  </a:cubicBezTo>
                  <a:cubicBezTo>
                    <a:pt x="2767" y="1520"/>
                    <a:pt x="2157" y="1387"/>
                    <a:pt x="1992" y="1284"/>
                  </a:cubicBezTo>
                  <a:cubicBezTo>
                    <a:pt x="1954" y="1259"/>
                    <a:pt x="1918" y="1236"/>
                    <a:pt x="1883" y="1211"/>
                  </a:cubicBezTo>
                  <a:cubicBezTo>
                    <a:pt x="1912" y="1166"/>
                    <a:pt x="1939" y="1120"/>
                    <a:pt x="1960" y="1076"/>
                  </a:cubicBezTo>
                  <a:cubicBezTo>
                    <a:pt x="2380" y="194"/>
                    <a:pt x="2410" y="144"/>
                    <a:pt x="2090" y="11"/>
                  </a:cubicBezTo>
                  <a:cubicBezTo>
                    <a:pt x="2072" y="4"/>
                    <a:pt x="2053" y="0"/>
                    <a:pt x="20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3"/>
            <p:cNvSpPr/>
            <p:nvPr/>
          </p:nvSpPr>
          <p:spPr>
            <a:xfrm>
              <a:off x="1612800" y="1697125"/>
              <a:ext cx="111150" cy="168200"/>
            </a:xfrm>
            <a:custGeom>
              <a:avLst/>
              <a:gdLst/>
              <a:ahLst/>
              <a:cxnLst/>
              <a:rect l="l" t="t" r="r" b="b"/>
              <a:pathLst>
                <a:path w="4446" h="6728" extrusionOk="0">
                  <a:moveTo>
                    <a:pt x="1874" y="1"/>
                  </a:moveTo>
                  <a:cubicBezTo>
                    <a:pt x="1794" y="1"/>
                    <a:pt x="1717" y="8"/>
                    <a:pt x="1646" y="20"/>
                  </a:cubicBezTo>
                  <a:cubicBezTo>
                    <a:pt x="1555" y="37"/>
                    <a:pt x="1472" y="62"/>
                    <a:pt x="1393" y="91"/>
                  </a:cubicBezTo>
                  <a:cubicBezTo>
                    <a:pt x="1317" y="122"/>
                    <a:pt x="1246" y="155"/>
                    <a:pt x="1182" y="193"/>
                  </a:cubicBezTo>
                  <a:cubicBezTo>
                    <a:pt x="1117" y="230"/>
                    <a:pt x="1058" y="272"/>
                    <a:pt x="1005" y="314"/>
                  </a:cubicBezTo>
                  <a:cubicBezTo>
                    <a:pt x="979" y="335"/>
                    <a:pt x="954" y="356"/>
                    <a:pt x="932" y="375"/>
                  </a:cubicBezTo>
                  <a:cubicBezTo>
                    <a:pt x="909" y="397"/>
                    <a:pt x="887" y="417"/>
                    <a:pt x="866" y="437"/>
                  </a:cubicBezTo>
                  <a:cubicBezTo>
                    <a:pt x="784" y="519"/>
                    <a:pt x="720" y="599"/>
                    <a:pt x="667" y="671"/>
                  </a:cubicBezTo>
                  <a:cubicBezTo>
                    <a:pt x="564" y="818"/>
                    <a:pt x="503" y="936"/>
                    <a:pt x="463" y="1028"/>
                  </a:cubicBezTo>
                  <a:cubicBezTo>
                    <a:pt x="424" y="1122"/>
                    <a:pt x="405" y="1191"/>
                    <a:pt x="401" y="1244"/>
                  </a:cubicBezTo>
                  <a:cubicBezTo>
                    <a:pt x="393" y="1352"/>
                    <a:pt x="442" y="1399"/>
                    <a:pt x="517" y="1442"/>
                  </a:cubicBezTo>
                  <a:cubicBezTo>
                    <a:pt x="522" y="1445"/>
                    <a:pt x="528" y="1446"/>
                    <a:pt x="534" y="1446"/>
                  </a:cubicBezTo>
                  <a:cubicBezTo>
                    <a:pt x="557" y="1446"/>
                    <a:pt x="587" y="1430"/>
                    <a:pt x="625" y="1400"/>
                  </a:cubicBezTo>
                  <a:cubicBezTo>
                    <a:pt x="675" y="1361"/>
                    <a:pt x="737" y="1297"/>
                    <a:pt x="812" y="1215"/>
                  </a:cubicBezTo>
                  <a:cubicBezTo>
                    <a:pt x="887" y="1135"/>
                    <a:pt x="976" y="1034"/>
                    <a:pt x="1082" y="934"/>
                  </a:cubicBezTo>
                  <a:cubicBezTo>
                    <a:pt x="1188" y="835"/>
                    <a:pt x="1316" y="733"/>
                    <a:pt x="1461" y="668"/>
                  </a:cubicBezTo>
                  <a:cubicBezTo>
                    <a:pt x="1534" y="635"/>
                    <a:pt x="1615" y="609"/>
                    <a:pt x="1697" y="594"/>
                  </a:cubicBezTo>
                  <a:cubicBezTo>
                    <a:pt x="1740" y="588"/>
                    <a:pt x="1783" y="584"/>
                    <a:pt x="1826" y="584"/>
                  </a:cubicBezTo>
                  <a:cubicBezTo>
                    <a:pt x="1865" y="584"/>
                    <a:pt x="1904" y="587"/>
                    <a:pt x="1940" y="594"/>
                  </a:cubicBezTo>
                  <a:cubicBezTo>
                    <a:pt x="1950" y="598"/>
                    <a:pt x="1958" y="599"/>
                    <a:pt x="1968" y="601"/>
                  </a:cubicBezTo>
                  <a:lnTo>
                    <a:pt x="1983" y="604"/>
                  </a:lnTo>
                  <a:cubicBezTo>
                    <a:pt x="1987" y="605"/>
                    <a:pt x="1993" y="606"/>
                    <a:pt x="1996" y="608"/>
                  </a:cubicBezTo>
                  <a:cubicBezTo>
                    <a:pt x="2006" y="610"/>
                    <a:pt x="2014" y="615"/>
                    <a:pt x="2023" y="617"/>
                  </a:cubicBezTo>
                  <a:cubicBezTo>
                    <a:pt x="2032" y="621"/>
                    <a:pt x="2041" y="625"/>
                    <a:pt x="2049" y="630"/>
                  </a:cubicBezTo>
                  <a:lnTo>
                    <a:pt x="2063" y="635"/>
                  </a:lnTo>
                  <a:cubicBezTo>
                    <a:pt x="2066" y="636"/>
                    <a:pt x="2070" y="638"/>
                    <a:pt x="2075" y="642"/>
                  </a:cubicBezTo>
                  <a:cubicBezTo>
                    <a:pt x="2082" y="646"/>
                    <a:pt x="2091" y="651"/>
                    <a:pt x="2098" y="654"/>
                  </a:cubicBezTo>
                  <a:cubicBezTo>
                    <a:pt x="2113" y="665"/>
                    <a:pt x="2129" y="675"/>
                    <a:pt x="2144" y="687"/>
                  </a:cubicBezTo>
                  <a:cubicBezTo>
                    <a:pt x="2173" y="711"/>
                    <a:pt x="2202" y="739"/>
                    <a:pt x="2229" y="773"/>
                  </a:cubicBezTo>
                  <a:cubicBezTo>
                    <a:pt x="2254" y="807"/>
                    <a:pt x="2279" y="845"/>
                    <a:pt x="2299" y="885"/>
                  </a:cubicBezTo>
                  <a:cubicBezTo>
                    <a:pt x="2340" y="969"/>
                    <a:pt x="2370" y="1066"/>
                    <a:pt x="2381" y="1168"/>
                  </a:cubicBezTo>
                  <a:cubicBezTo>
                    <a:pt x="2392" y="1272"/>
                    <a:pt x="2390" y="1386"/>
                    <a:pt x="2374" y="1509"/>
                  </a:cubicBezTo>
                  <a:cubicBezTo>
                    <a:pt x="2359" y="1631"/>
                    <a:pt x="2331" y="1760"/>
                    <a:pt x="2297" y="1896"/>
                  </a:cubicBezTo>
                  <a:cubicBezTo>
                    <a:pt x="2294" y="1915"/>
                    <a:pt x="2289" y="1932"/>
                    <a:pt x="2284" y="1948"/>
                  </a:cubicBezTo>
                  <a:cubicBezTo>
                    <a:pt x="2280" y="1965"/>
                    <a:pt x="2274" y="1982"/>
                    <a:pt x="2270" y="2001"/>
                  </a:cubicBezTo>
                  <a:lnTo>
                    <a:pt x="2242" y="2105"/>
                  </a:lnTo>
                  <a:cubicBezTo>
                    <a:pt x="2224" y="2175"/>
                    <a:pt x="2206" y="2245"/>
                    <a:pt x="2184" y="2315"/>
                  </a:cubicBezTo>
                  <a:cubicBezTo>
                    <a:pt x="2172" y="2357"/>
                    <a:pt x="2160" y="2399"/>
                    <a:pt x="2149" y="2439"/>
                  </a:cubicBezTo>
                  <a:cubicBezTo>
                    <a:pt x="2143" y="2459"/>
                    <a:pt x="2136" y="2481"/>
                    <a:pt x="2130" y="2502"/>
                  </a:cubicBezTo>
                  <a:lnTo>
                    <a:pt x="2122" y="2533"/>
                  </a:lnTo>
                  <a:lnTo>
                    <a:pt x="2112" y="2564"/>
                  </a:lnTo>
                  <a:cubicBezTo>
                    <a:pt x="2086" y="2647"/>
                    <a:pt x="2061" y="2731"/>
                    <a:pt x="2036" y="2815"/>
                  </a:cubicBezTo>
                  <a:cubicBezTo>
                    <a:pt x="2009" y="2899"/>
                    <a:pt x="1982" y="2983"/>
                    <a:pt x="1953" y="3067"/>
                  </a:cubicBezTo>
                  <a:cubicBezTo>
                    <a:pt x="1940" y="3110"/>
                    <a:pt x="1925" y="3152"/>
                    <a:pt x="1910" y="3194"/>
                  </a:cubicBezTo>
                  <a:cubicBezTo>
                    <a:pt x="1896" y="3236"/>
                    <a:pt x="1881" y="3279"/>
                    <a:pt x="1867" y="3320"/>
                  </a:cubicBezTo>
                  <a:cubicBezTo>
                    <a:pt x="1749" y="3658"/>
                    <a:pt x="1617" y="3996"/>
                    <a:pt x="1469" y="4332"/>
                  </a:cubicBezTo>
                  <a:cubicBezTo>
                    <a:pt x="1321" y="4665"/>
                    <a:pt x="1158" y="4993"/>
                    <a:pt x="979" y="5306"/>
                  </a:cubicBezTo>
                  <a:cubicBezTo>
                    <a:pt x="957" y="5347"/>
                    <a:pt x="933" y="5384"/>
                    <a:pt x="910" y="5423"/>
                  </a:cubicBezTo>
                  <a:cubicBezTo>
                    <a:pt x="887" y="5462"/>
                    <a:pt x="865" y="5500"/>
                    <a:pt x="841" y="5538"/>
                  </a:cubicBezTo>
                  <a:lnTo>
                    <a:pt x="807" y="5596"/>
                  </a:lnTo>
                  <a:lnTo>
                    <a:pt x="803" y="5605"/>
                  </a:lnTo>
                  <a:lnTo>
                    <a:pt x="796" y="5615"/>
                  </a:lnTo>
                  <a:lnTo>
                    <a:pt x="781" y="5637"/>
                  </a:lnTo>
                  <a:lnTo>
                    <a:pt x="753" y="5680"/>
                  </a:lnTo>
                  <a:cubicBezTo>
                    <a:pt x="716" y="5736"/>
                    <a:pt x="678" y="5793"/>
                    <a:pt x="640" y="5847"/>
                  </a:cubicBezTo>
                  <a:cubicBezTo>
                    <a:pt x="621" y="5875"/>
                    <a:pt x="603" y="5902"/>
                    <a:pt x="586" y="5930"/>
                  </a:cubicBezTo>
                  <a:lnTo>
                    <a:pt x="557" y="5972"/>
                  </a:lnTo>
                  <a:cubicBezTo>
                    <a:pt x="551" y="5978"/>
                    <a:pt x="548" y="5986"/>
                    <a:pt x="543" y="5992"/>
                  </a:cubicBezTo>
                  <a:lnTo>
                    <a:pt x="527" y="6014"/>
                  </a:lnTo>
                  <a:cubicBezTo>
                    <a:pt x="485" y="6071"/>
                    <a:pt x="443" y="6128"/>
                    <a:pt x="401" y="6185"/>
                  </a:cubicBezTo>
                  <a:cubicBezTo>
                    <a:pt x="361" y="6239"/>
                    <a:pt x="319" y="6296"/>
                    <a:pt x="279" y="6351"/>
                  </a:cubicBezTo>
                  <a:cubicBezTo>
                    <a:pt x="239" y="6406"/>
                    <a:pt x="199" y="6459"/>
                    <a:pt x="159" y="6510"/>
                  </a:cubicBezTo>
                  <a:cubicBezTo>
                    <a:pt x="105" y="6582"/>
                    <a:pt x="52" y="6653"/>
                    <a:pt x="0" y="6724"/>
                  </a:cubicBezTo>
                  <a:lnTo>
                    <a:pt x="9" y="6725"/>
                  </a:lnTo>
                  <a:lnTo>
                    <a:pt x="13" y="6727"/>
                  </a:lnTo>
                  <a:lnTo>
                    <a:pt x="24" y="6724"/>
                  </a:lnTo>
                  <a:lnTo>
                    <a:pt x="65" y="6713"/>
                  </a:lnTo>
                  <a:cubicBezTo>
                    <a:pt x="91" y="6706"/>
                    <a:pt x="118" y="6698"/>
                    <a:pt x="146" y="6691"/>
                  </a:cubicBezTo>
                  <a:lnTo>
                    <a:pt x="307" y="6647"/>
                  </a:lnTo>
                  <a:cubicBezTo>
                    <a:pt x="412" y="6617"/>
                    <a:pt x="517" y="6589"/>
                    <a:pt x="620" y="6559"/>
                  </a:cubicBezTo>
                  <a:cubicBezTo>
                    <a:pt x="820" y="6503"/>
                    <a:pt x="1017" y="6449"/>
                    <a:pt x="1210" y="6394"/>
                  </a:cubicBezTo>
                  <a:cubicBezTo>
                    <a:pt x="1254" y="6381"/>
                    <a:pt x="1297" y="6369"/>
                    <a:pt x="1340" y="6358"/>
                  </a:cubicBezTo>
                  <a:cubicBezTo>
                    <a:pt x="1372" y="6348"/>
                    <a:pt x="1404" y="6339"/>
                    <a:pt x="1437" y="6330"/>
                  </a:cubicBezTo>
                  <a:cubicBezTo>
                    <a:pt x="1502" y="6310"/>
                    <a:pt x="1566" y="6292"/>
                    <a:pt x="1630" y="6274"/>
                  </a:cubicBezTo>
                  <a:cubicBezTo>
                    <a:pt x="1757" y="6238"/>
                    <a:pt x="1880" y="6202"/>
                    <a:pt x="2000" y="6166"/>
                  </a:cubicBezTo>
                  <a:cubicBezTo>
                    <a:pt x="2483" y="6027"/>
                    <a:pt x="2917" y="5901"/>
                    <a:pt x="3279" y="5793"/>
                  </a:cubicBezTo>
                  <a:cubicBezTo>
                    <a:pt x="4004" y="5576"/>
                    <a:pt x="4445" y="5433"/>
                    <a:pt x="4438" y="5403"/>
                  </a:cubicBezTo>
                  <a:cubicBezTo>
                    <a:pt x="4423" y="5339"/>
                    <a:pt x="4373" y="5316"/>
                    <a:pt x="4300" y="5316"/>
                  </a:cubicBezTo>
                  <a:cubicBezTo>
                    <a:pt x="4195" y="5316"/>
                    <a:pt x="4041" y="5364"/>
                    <a:pt x="3873" y="5405"/>
                  </a:cubicBezTo>
                  <a:cubicBezTo>
                    <a:pt x="4125" y="5315"/>
                    <a:pt x="4309" y="5220"/>
                    <a:pt x="4292" y="5152"/>
                  </a:cubicBezTo>
                  <a:cubicBezTo>
                    <a:pt x="4291" y="5151"/>
                    <a:pt x="4288" y="5150"/>
                    <a:pt x="4283" y="5150"/>
                  </a:cubicBezTo>
                  <a:cubicBezTo>
                    <a:pt x="4247" y="5150"/>
                    <a:pt x="4100" y="5192"/>
                    <a:pt x="3884" y="5260"/>
                  </a:cubicBezTo>
                  <a:cubicBezTo>
                    <a:pt x="3636" y="5336"/>
                    <a:pt x="3299" y="5446"/>
                    <a:pt x="2937" y="5564"/>
                  </a:cubicBezTo>
                  <a:cubicBezTo>
                    <a:pt x="2574" y="5682"/>
                    <a:pt x="2186" y="5809"/>
                    <a:pt x="1836" y="5920"/>
                  </a:cubicBezTo>
                  <a:cubicBezTo>
                    <a:pt x="1661" y="5975"/>
                    <a:pt x="1495" y="6026"/>
                    <a:pt x="1348" y="6072"/>
                  </a:cubicBezTo>
                  <a:cubicBezTo>
                    <a:pt x="1313" y="6083"/>
                    <a:pt x="1278" y="6092"/>
                    <a:pt x="1246" y="6103"/>
                  </a:cubicBezTo>
                  <a:cubicBezTo>
                    <a:pt x="1226" y="6109"/>
                    <a:pt x="1208" y="6115"/>
                    <a:pt x="1188" y="6120"/>
                  </a:cubicBezTo>
                  <a:cubicBezTo>
                    <a:pt x="1151" y="6131"/>
                    <a:pt x="1116" y="6142"/>
                    <a:pt x="1085" y="6149"/>
                  </a:cubicBezTo>
                  <a:cubicBezTo>
                    <a:pt x="1020" y="6167"/>
                    <a:pt x="953" y="6184"/>
                    <a:pt x="896" y="6198"/>
                  </a:cubicBezTo>
                  <a:cubicBezTo>
                    <a:pt x="867" y="6205"/>
                    <a:pt x="839" y="6212"/>
                    <a:pt x="812" y="6218"/>
                  </a:cubicBezTo>
                  <a:cubicBezTo>
                    <a:pt x="800" y="6221"/>
                    <a:pt x="786" y="6223"/>
                    <a:pt x="776" y="6227"/>
                  </a:cubicBezTo>
                  <a:cubicBezTo>
                    <a:pt x="770" y="6228"/>
                    <a:pt x="764" y="6229"/>
                    <a:pt x="759" y="6230"/>
                  </a:cubicBezTo>
                  <a:lnTo>
                    <a:pt x="754" y="6232"/>
                  </a:lnTo>
                  <a:lnTo>
                    <a:pt x="753" y="6232"/>
                  </a:lnTo>
                  <a:lnTo>
                    <a:pt x="754" y="6230"/>
                  </a:lnTo>
                  <a:cubicBezTo>
                    <a:pt x="757" y="6228"/>
                    <a:pt x="759" y="6224"/>
                    <a:pt x="762" y="6222"/>
                  </a:cubicBezTo>
                  <a:cubicBezTo>
                    <a:pt x="803" y="6173"/>
                    <a:pt x="843" y="6122"/>
                    <a:pt x="883" y="6074"/>
                  </a:cubicBezTo>
                  <a:cubicBezTo>
                    <a:pt x="921" y="6028"/>
                    <a:pt x="958" y="5982"/>
                    <a:pt x="995" y="5934"/>
                  </a:cubicBezTo>
                  <a:cubicBezTo>
                    <a:pt x="1014" y="5911"/>
                    <a:pt x="1032" y="5886"/>
                    <a:pt x="1050" y="5863"/>
                  </a:cubicBezTo>
                  <a:cubicBezTo>
                    <a:pt x="1059" y="5852"/>
                    <a:pt x="1068" y="5841"/>
                    <a:pt x="1077" y="5829"/>
                  </a:cubicBezTo>
                  <a:lnTo>
                    <a:pt x="1091" y="5813"/>
                  </a:lnTo>
                  <a:lnTo>
                    <a:pt x="1097" y="5804"/>
                  </a:lnTo>
                  <a:lnTo>
                    <a:pt x="1108" y="5789"/>
                  </a:lnTo>
                  <a:cubicBezTo>
                    <a:pt x="1166" y="5708"/>
                    <a:pt x="1223" y="5626"/>
                    <a:pt x="1280" y="5547"/>
                  </a:cubicBezTo>
                  <a:cubicBezTo>
                    <a:pt x="1502" y="5223"/>
                    <a:pt x="1700" y="4907"/>
                    <a:pt x="1876" y="4600"/>
                  </a:cubicBezTo>
                  <a:cubicBezTo>
                    <a:pt x="2051" y="4293"/>
                    <a:pt x="2204" y="3995"/>
                    <a:pt x="2336" y="3707"/>
                  </a:cubicBezTo>
                  <a:cubicBezTo>
                    <a:pt x="2352" y="3671"/>
                    <a:pt x="2369" y="3636"/>
                    <a:pt x="2384" y="3600"/>
                  </a:cubicBezTo>
                  <a:cubicBezTo>
                    <a:pt x="2398" y="3564"/>
                    <a:pt x="2414" y="3528"/>
                    <a:pt x="2429" y="3493"/>
                  </a:cubicBezTo>
                  <a:cubicBezTo>
                    <a:pt x="2444" y="3457"/>
                    <a:pt x="2459" y="3421"/>
                    <a:pt x="2473" y="3386"/>
                  </a:cubicBezTo>
                  <a:cubicBezTo>
                    <a:pt x="2488" y="3351"/>
                    <a:pt x="2503" y="3316"/>
                    <a:pt x="2516" y="3281"/>
                  </a:cubicBezTo>
                  <a:cubicBezTo>
                    <a:pt x="2543" y="3211"/>
                    <a:pt x="2569" y="3141"/>
                    <a:pt x="2594" y="3075"/>
                  </a:cubicBezTo>
                  <a:cubicBezTo>
                    <a:pt x="2601" y="3058"/>
                    <a:pt x="2606" y="3041"/>
                    <a:pt x="2613" y="3023"/>
                  </a:cubicBezTo>
                  <a:cubicBezTo>
                    <a:pt x="2618" y="3006"/>
                    <a:pt x="2626" y="2990"/>
                    <a:pt x="2631" y="2973"/>
                  </a:cubicBezTo>
                  <a:cubicBezTo>
                    <a:pt x="2642" y="2939"/>
                    <a:pt x="2654" y="2905"/>
                    <a:pt x="2664" y="2872"/>
                  </a:cubicBezTo>
                  <a:cubicBezTo>
                    <a:pt x="2676" y="2836"/>
                    <a:pt x="2687" y="2803"/>
                    <a:pt x="2698" y="2770"/>
                  </a:cubicBezTo>
                  <a:cubicBezTo>
                    <a:pt x="2703" y="2752"/>
                    <a:pt x="2708" y="2736"/>
                    <a:pt x="2715" y="2718"/>
                  </a:cubicBezTo>
                  <a:cubicBezTo>
                    <a:pt x="2720" y="2701"/>
                    <a:pt x="2725" y="2685"/>
                    <a:pt x="2730" y="2668"/>
                  </a:cubicBezTo>
                  <a:cubicBezTo>
                    <a:pt x="2750" y="2600"/>
                    <a:pt x="2771" y="2533"/>
                    <a:pt x="2790" y="2468"/>
                  </a:cubicBezTo>
                  <a:cubicBezTo>
                    <a:pt x="2810" y="2402"/>
                    <a:pt x="2826" y="2338"/>
                    <a:pt x="2845" y="2272"/>
                  </a:cubicBezTo>
                  <a:cubicBezTo>
                    <a:pt x="2863" y="2208"/>
                    <a:pt x="2880" y="2146"/>
                    <a:pt x="2896" y="2083"/>
                  </a:cubicBezTo>
                  <a:cubicBezTo>
                    <a:pt x="2929" y="1959"/>
                    <a:pt x="2958" y="1831"/>
                    <a:pt x="2979" y="1702"/>
                  </a:cubicBezTo>
                  <a:cubicBezTo>
                    <a:pt x="2990" y="1637"/>
                    <a:pt x="2998" y="1573"/>
                    <a:pt x="3005" y="1507"/>
                  </a:cubicBezTo>
                  <a:cubicBezTo>
                    <a:pt x="3010" y="1442"/>
                    <a:pt x="3014" y="1375"/>
                    <a:pt x="3014" y="1310"/>
                  </a:cubicBezTo>
                  <a:cubicBezTo>
                    <a:pt x="3013" y="1244"/>
                    <a:pt x="3010" y="1179"/>
                    <a:pt x="3003" y="1114"/>
                  </a:cubicBezTo>
                  <a:cubicBezTo>
                    <a:pt x="2994" y="1049"/>
                    <a:pt x="2983" y="982"/>
                    <a:pt x="2966" y="919"/>
                  </a:cubicBezTo>
                  <a:cubicBezTo>
                    <a:pt x="2960" y="888"/>
                    <a:pt x="2949" y="856"/>
                    <a:pt x="2939" y="825"/>
                  </a:cubicBezTo>
                  <a:cubicBezTo>
                    <a:pt x="2934" y="810"/>
                    <a:pt x="2929" y="794"/>
                    <a:pt x="2923" y="780"/>
                  </a:cubicBezTo>
                  <a:lnTo>
                    <a:pt x="2915" y="757"/>
                  </a:lnTo>
                  <a:lnTo>
                    <a:pt x="2906" y="734"/>
                  </a:lnTo>
                  <a:cubicBezTo>
                    <a:pt x="2898" y="719"/>
                    <a:pt x="2893" y="705"/>
                    <a:pt x="2887" y="690"/>
                  </a:cubicBezTo>
                  <a:cubicBezTo>
                    <a:pt x="2880" y="675"/>
                    <a:pt x="2874" y="660"/>
                    <a:pt x="2866" y="647"/>
                  </a:cubicBezTo>
                  <a:cubicBezTo>
                    <a:pt x="2853" y="617"/>
                    <a:pt x="2837" y="590"/>
                    <a:pt x="2822" y="562"/>
                  </a:cubicBezTo>
                  <a:cubicBezTo>
                    <a:pt x="2759" y="453"/>
                    <a:pt x="2678" y="352"/>
                    <a:pt x="2586" y="268"/>
                  </a:cubicBezTo>
                  <a:cubicBezTo>
                    <a:pt x="2574" y="257"/>
                    <a:pt x="2562" y="248"/>
                    <a:pt x="2549" y="238"/>
                  </a:cubicBezTo>
                  <a:cubicBezTo>
                    <a:pt x="2538" y="228"/>
                    <a:pt x="2526" y="217"/>
                    <a:pt x="2514" y="208"/>
                  </a:cubicBezTo>
                  <a:cubicBezTo>
                    <a:pt x="2500" y="198"/>
                    <a:pt x="2488" y="190"/>
                    <a:pt x="2474" y="181"/>
                  </a:cubicBezTo>
                  <a:lnTo>
                    <a:pt x="2456" y="168"/>
                  </a:lnTo>
                  <a:lnTo>
                    <a:pt x="2435" y="155"/>
                  </a:lnTo>
                  <a:lnTo>
                    <a:pt x="2396" y="131"/>
                  </a:lnTo>
                  <a:cubicBezTo>
                    <a:pt x="2382" y="123"/>
                    <a:pt x="2369" y="117"/>
                    <a:pt x="2354" y="110"/>
                  </a:cubicBezTo>
                  <a:cubicBezTo>
                    <a:pt x="2326" y="96"/>
                    <a:pt x="2299" y="83"/>
                    <a:pt x="2270" y="73"/>
                  </a:cubicBezTo>
                  <a:cubicBezTo>
                    <a:pt x="2159" y="29"/>
                    <a:pt x="2047" y="8"/>
                    <a:pt x="1941" y="2"/>
                  </a:cubicBezTo>
                  <a:cubicBezTo>
                    <a:pt x="1919" y="1"/>
                    <a:pt x="1896" y="1"/>
                    <a:pt x="18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3"/>
            <p:cNvSpPr/>
            <p:nvPr/>
          </p:nvSpPr>
          <p:spPr>
            <a:xfrm>
              <a:off x="1715875" y="1710500"/>
              <a:ext cx="93025" cy="28325"/>
            </a:xfrm>
            <a:custGeom>
              <a:avLst/>
              <a:gdLst/>
              <a:ahLst/>
              <a:cxnLst/>
              <a:rect l="l" t="t" r="r" b="b"/>
              <a:pathLst>
                <a:path w="3721" h="1133" extrusionOk="0">
                  <a:moveTo>
                    <a:pt x="3591" y="0"/>
                  </a:moveTo>
                  <a:cubicBezTo>
                    <a:pt x="3402" y="81"/>
                    <a:pt x="3028" y="275"/>
                    <a:pt x="2869" y="310"/>
                  </a:cubicBezTo>
                  <a:cubicBezTo>
                    <a:pt x="2372" y="413"/>
                    <a:pt x="1948" y="350"/>
                    <a:pt x="1631" y="402"/>
                  </a:cubicBezTo>
                  <a:cubicBezTo>
                    <a:pt x="1067" y="493"/>
                    <a:pt x="765" y="542"/>
                    <a:pt x="611" y="607"/>
                  </a:cubicBezTo>
                  <a:lnTo>
                    <a:pt x="678" y="740"/>
                  </a:lnTo>
                  <a:cubicBezTo>
                    <a:pt x="641" y="741"/>
                    <a:pt x="600" y="749"/>
                    <a:pt x="554" y="764"/>
                  </a:cubicBezTo>
                  <a:lnTo>
                    <a:pt x="0" y="934"/>
                  </a:lnTo>
                  <a:lnTo>
                    <a:pt x="709" y="1083"/>
                  </a:lnTo>
                  <a:cubicBezTo>
                    <a:pt x="752" y="1092"/>
                    <a:pt x="800" y="1097"/>
                    <a:pt x="853" y="1101"/>
                  </a:cubicBezTo>
                  <a:lnTo>
                    <a:pt x="868" y="1133"/>
                  </a:lnTo>
                  <a:cubicBezTo>
                    <a:pt x="876" y="1123"/>
                    <a:pt x="883" y="1112"/>
                    <a:pt x="890" y="1102"/>
                  </a:cubicBezTo>
                  <a:cubicBezTo>
                    <a:pt x="917" y="1104"/>
                    <a:pt x="946" y="1104"/>
                    <a:pt x="976" y="1104"/>
                  </a:cubicBezTo>
                  <a:cubicBezTo>
                    <a:pt x="1170" y="1104"/>
                    <a:pt x="1407" y="1077"/>
                    <a:pt x="1658" y="1025"/>
                  </a:cubicBezTo>
                  <a:cubicBezTo>
                    <a:pt x="2011" y="951"/>
                    <a:pt x="2377" y="748"/>
                    <a:pt x="2723" y="639"/>
                  </a:cubicBezTo>
                  <a:cubicBezTo>
                    <a:pt x="3048" y="537"/>
                    <a:pt x="3338" y="447"/>
                    <a:pt x="3532" y="376"/>
                  </a:cubicBezTo>
                  <a:cubicBezTo>
                    <a:pt x="3553" y="427"/>
                    <a:pt x="3579" y="441"/>
                    <a:pt x="3607" y="441"/>
                  </a:cubicBezTo>
                  <a:cubicBezTo>
                    <a:pt x="3631" y="441"/>
                    <a:pt x="3657" y="431"/>
                    <a:pt x="3686" y="426"/>
                  </a:cubicBezTo>
                  <a:lnTo>
                    <a:pt x="3618" y="133"/>
                  </a:lnTo>
                  <a:lnTo>
                    <a:pt x="3617" y="133"/>
                  </a:lnTo>
                  <a:lnTo>
                    <a:pt x="3618" y="131"/>
                  </a:lnTo>
                  <a:lnTo>
                    <a:pt x="3687" y="426"/>
                  </a:lnTo>
                  <a:cubicBezTo>
                    <a:pt x="3628" y="466"/>
                    <a:pt x="3589" y="521"/>
                    <a:pt x="3606" y="590"/>
                  </a:cubicBezTo>
                  <a:cubicBezTo>
                    <a:pt x="3607" y="593"/>
                    <a:pt x="3610" y="595"/>
                    <a:pt x="3616" y="595"/>
                  </a:cubicBezTo>
                  <a:cubicBezTo>
                    <a:pt x="3632" y="595"/>
                    <a:pt x="3669" y="580"/>
                    <a:pt x="3720" y="558"/>
                  </a:cubicBezTo>
                  <a:lnTo>
                    <a:pt x="35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3"/>
            <p:cNvSpPr/>
            <p:nvPr/>
          </p:nvSpPr>
          <p:spPr>
            <a:xfrm>
              <a:off x="1730975" y="1746350"/>
              <a:ext cx="71850" cy="30425"/>
            </a:xfrm>
            <a:custGeom>
              <a:avLst/>
              <a:gdLst/>
              <a:ahLst/>
              <a:cxnLst/>
              <a:rect l="l" t="t" r="r" b="b"/>
              <a:pathLst>
                <a:path w="2874" h="1217" extrusionOk="0">
                  <a:moveTo>
                    <a:pt x="2753" y="0"/>
                  </a:moveTo>
                  <a:cubicBezTo>
                    <a:pt x="2683" y="0"/>
                    <a:pt x="2245" y="317"/>
                    <a:pt x="2077" y="365"/>
                  </a:cubicBezTo>
                  <a:cubicBezTo>
                    <a:pt x="1661" y="484"/>
                    <a:pt x="1289" y="437"/>
                    <a:pt x="1022" y="499"/>
                  </a:cubicBezTo>
                  <a:cubicBezTo>
                    <a:pt x="59" y="722"/>
                    <a:pt x="1" y="730"/>
                    <a:pt x="96" y="1063"/>
                  </a:cubicBezTo>
                  <a:cubicBezTo>
                    <a:pt x="126" y="1168"/>
                    <a:pt x="271" y="1217"/>
                    <a:pt x="476" y="1217"/>
                  </a:cubicBezTo>
                  <a:cubicBezTo>
                    <a:pt x="653" y="1217"/>
                    <a:pt x="876" y="1181"/>
                    <a:pt x="1111" y="1113"/>
                  </a:cubicBezTo>
                  <a:cubicBezTo>
                    <a:pt x="1407" y="1028"/>
                    <a:pt x="1701" y="816"/>
                    <a:pt x="1987" y="695"/>
                  </a:cubicBezTo>
                  <a:cubicBezTo>
                    <a:pt x="2477" y="491"/>
                    <a:pt x="2873" y="329"/>
                    <a:pt x="2856" y="269"/>
                  </a:cubicBezTo>
                  <a:cubicBezTo>
                    <a:pt x="2829" y="175"/>
                    <a:pt x="2801" y="153"/>
                    <a:pt x="2769" y="153"/>
                  </a:cubicBezTo>
                  <a:cubicBezTo>
                    <a:pt x="2749" y="153"/>
                    <a:pt x="2727" y="162"/>
                    <a:pt x="2703" y="167"/>
                  </a:cubicBezTo>
                  <a:cubicBezTo>
                    <a:pt x="2752" y="128"/>
                    <a:pt x="2782" y="73"/>
                    <a:pt x="2763" y="6"/>
                  </a:cubicBezTo>
                  <a:cubicBezTo>
                    <a:pt x="2762" y="2"/>
                    <a:pt x="2759" y="0"/>
                    <a:pt x="27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3"/>
            <p:cNvSpPr/>
            <p:nvPr/>
          </p:nvSpPr>
          <p:spPr>
            <a:xfrm>
              <a:off x="1834800" y="1631900"/>
              <a:ext cx="126750" cy="180025"/>
            </a:xfrm>
            <a:custGeom>
              <a:avLst/>
              <a:gdLst/>
              <a:ahLst/>
              <a:cxnLst/>
              <a:rect l="l" t="t" r="r" b="b"/>
              <a:pathLst>
                <a:path w="5070" h="7201" extrusionOk="0">
                  <a:moveTo>
                    <a:pt x="918" y="4550"/>
                  </a:moveTo>
                  <a:cubicBezTo>
                    <a:pt x="870" y="4669"/>
                    <a:pt x="839" y="4781"/>
                    <a:pt x="825" y="4877"/>
                  </a:cubicBezTo>
                  <a:cubicBezTo>
                    <a:pt x="817" y="4857"/>
                    <a:pt x="812" y="4837"/>
                    <a:pt x="805" y="4818"/>
                  </a:cubicBezTo>
                  <a:cubicBezTo>
                    <a:pt x="807" y="4814"/>
                    <a:pt x="809" y="4808"/>
                    <a:pt x="811" y="4804"/>
                  </a:cubicBezTo>
                  <a:cubicBezTo>
                    <a:pt x="841" y="4723"/>
                    <a:pt x="875" y="4636"/>
                    <a:pt x="918" y="4550"/>
                  </a:cubicBezTo>
                  <a:close/>
                  <a:moveTo>
                    <a:pt x="2893" y="3324"/>
                  </a:moveTo>
                  <a:cubicBezTo>
                    <a:pt x="2926" y="3324"/>
                    <a:pt x="2960" y="3325"/>
                    <a:pt x="2993" y="3326"/>
                  </a:cubicBezTo>
                  <a:cubicBezTo>
                    <a:pt x="3053" y="3330"/>
                    <a:pt x="3114" y="3333"/>
                    <a:pt x="3173" y="3342"/>
                  </a:cubicBezTo>
                  <a:cubicBezTo>
                    <a:pt x="3291" y="3358"/>
                    <a:pt x="3405" y="3384"/>
                    <a:pt x="3513" y="3417"/>
                  </a:cubicBezTo>
                  <a:cubicBezTo>
                    <a:pt x="3620" y="3450"/>
                    <a:pt x="3720" y="3492"/>
                    <a:pt x="3809" y="3537"/>
                  </a:cubicBezTo>
                  <a:cubicBezTo>
                    <a:pt x="3899" y="3584"/>
                    <a:pt x="3981" y="3633"/>
                    <a:pt x="4051" y="3686"/>
                  </a:cubicBezTo>
                  <a:cubicBezTo>
                    <a:pt x="4123" y="3736"/>
                    <a:pt x="4181" y="3789"/>
                    <a:pt x="4232" y="3838"/>
                  </a:cubicBezTo>
                  <a:cubicBezTo>
                    <a:pt x="4290" y="3896"/>
                    <a:pt x="4344" y="3956"/>
                    <a:pt x="4392" y="4020"/>
                  </a:cubicBezTo>
                  <a:cubicBezTo>
                    <a:pt x="4441" y="4083"/>
                    <a:pt x="4484" y="4150"/>
                    <a:pt x="4521" y="4218"/>
                  </a:cubicBezTo>
                  <a:cubicBezTo>
                    <a:pt x="4560" y="4287"/>
                    <a:pt x="4591" y="4359"/>
                    <a:pt x="4619" y="4432"/>
                  </a:cubicBezTo>
                  <a:cubicBezTo>
                    <a:pt x="4625" y="4451"/>
                    <a:pt x="4634" y="4468"/>
                    <a:pt x="4639" y="4487"/>
                  </a:cubicBezTo>
                  <a:cubicBezTo>
                    <a:pt x="4645" y="4505"/>
                    <a:pt x="4651" y="4525"/>
                    <a:pt x="4657" y="4542"/>
                  </a:cubicBezTo>
                  <a:cubicBezTo>
                    <a:pt x="4667" y="4579"/>
                    <a:pt x="4678" y="4616"/>
                    <a:pt x="4687" y="4655"/>
                  </a:cubicBezTo>
                  <a:cubicBezTo>
                    <a:pt x="4758" y="4952"/>
                    <a:pt x="4749" y="5262"/>
                    <a:pt x="4676" y="5541"/>
                  </a:cubicBezTo>
                  <a:cubicBezTo>
                    <a:pt x="4670" y="5559"/>
                    <a:pt x="4666" y="5576"/>
                    <a:pt x="4661" y="5594"/>
                  </a:cubicBezTo>
                  <a:cubicBezTo>
                    <a:pt x="4656" y="5611"/>
                    <a:pt x="4650" y="5627"/>
                    <a:pt x="4645" y="5645"/>
                  </a:cubicBezTo>
                  <a:cubicBezTo>
                    <a:pt x="4639" y="5662"/>
                    <a:pt x="4633" y="5678"/>
                    <a:pt x="4628" y="5695"/>
                  </a:cubicBezTo>
                  <a:cubicBezTo>
                    <a:pt x="4620" y="5711"/>
                    <a:pt x="4615" y="5728"/>
                    <a:pt x="4608" y="5744"/>
                  </a:cubicBezTo>
                  <a:cubicBezTo>
                    <a:pt x="4581" y="5809"/>
                    <a:pt x="4550" y="5872"/>
                    <a:pt x="4517" y="5932"/>
                  </a:cubicBezTo>
                  <a:cubicBezTo>
                    <a:pt x="4447" y="6051"/>
                    <a:pt x="4366" y="6159"/>
                    <a:pt x="4270" y="6251"/>
                  </a:cubicBezTo>
                  <a:cubicBezTo>
                    <a:pt x="4223" y="6298"/>
                    <a:pt x="4172" y="6340"/>
                    <a:pt x="4120" y="6381"/>
                  </a:cubicBezTo>
                  <a:cubicBezTo>
                    <a:pt x="4066" y="6419"/>
                    <a:pt x="4012" y="6456"/>
                    <a:pt x="3956" y="6486"/>
                  </a:cubicBezTo>
                  <a:cubicBezTo>
                    <a:pt x="3900" y="6518"/>
                    <a:pt x="3841" y="6545"/>
                    <a:pt x="3782" y="6571"/>
                  </a:cubicBezTo>
                  <a:cubicBezTo>
                    <a:pt x="3768" y="6576"/>
                    <a:pt x="3753" y="6583"/>
                    <a:pt x="3738" y="6588"/>
                  </a:cubicBezTo>
                  <a:cubicBezTo>
                    <a:pt x="3723" y="6594"/>
                    <a:pt x="3709" y="6600"/>
                    <a:pt x="3694" y="6604"/>
                  </a:cubicBezTo>
                  <a:cubicBezTo>
                    <a:pt x="3664" y="6614"/>
                    <a:pt x="3635" y="6626"/>
                    <a:pt x="3604" y="6634"/>
                  </a:cubicBezTo>
                  <a:cubicBezTo>
                    <a:pt x="3483" y="6669"/>
                    <a:pt x="3360" y="6694"/>
                    <a:pt x="3238" y="6703"/>
                  </a:cubicBezTo>
                  <a:cubicBezTo>
                    <a:pt x="3180" y="6708"/>
                    <a:pt x="3122" y="6710"/>
                    <a:pt x="3064" y="6710"/>
                  </a:cubicBezTo>
                  <a:cubicBezTo>
                    <a:pt x="3000" y="6710"/>
                    <a:pt x="2937" y="6708"/>
                    <a:pt x="2874" y="6703"/>
                  </a:cubicBezTo>
                  <a:cubicBezTo>
                    <a:pt x="2756" y="6692"/>
                    <a:pt x="2639" y="6672"/>
                    <a:pt x="2529" y="6644"/>
                  </a:cubicBezTo>
                  <a:cubicBezTo>
                    <a:pt x="2417" y="6615"/>
                    <a:pt x="2311" y="6578"/>
                    <a:pt x="2210" y="6533"/>
                  </a:cubicBezTo>
                  <a:cubicBezTo>
                    <a:pt x="2110" y="6489"/>
                    <a:pt x="2015" y="6438"/>
                    <a:pt x="1927" y="6379"/>
                  </a:cubicBezTo>
                  <a:cubicBezTo>
                    <a:pt x="1837" y="6320"/>
                    <a:pt x="1752" y="6255"/>
                    <a:pt x="1672" y="6188"/>
                  </a:cubicBezTo>
                  <a:cubicBezTo>
                    <a:pt x="1514" y="6050"/>
                    <a:pt x="1379" y="5898"/>
                    <a:pt x="1262" y="5737"/>
                  </a:cubicBezTo>
                  <a:cubicBezTo>
                    <a:pt x="1105" y="5522"/>
                    <a:pt x="984" y="5292"/>
                    <a:pt x="893" y="5062"/>
                  </a:cubicBezTo>
                  <a:lnTo>
                    <a:pt x="901" y="5030"/>
                  </a:lnTo>
                  <a:cubicBezTo>
                    <a:pt x="906" y="5008"/>
                    <a:pt x="912" y="4984"/>
                    <a:pt x="919" y="4958"/>
                  </a:cubicBezTo>
                  <a:cubicBezTo>
                    <a:pt x="924" y="4944"/>
                    <a:pt x="928" y="4931"/>
                    <a:pt x="931" y="4916"/>
                  </a:cubicBezTo>
                  <a:cubicBezTo>
                    <a:pt x="935" y="4901"/>
                    <a:pt x="941" y="4886"/>
                    <a:pt x="945" y="4872"/>
                  </a:cubicBezTo>
                  <a:cubicBezTo>
                    <a:pt x="955" y="4840"/>
                    <a:pt x="966" y="4808"/>
                    <a:pt x="977" y="4773"/>
                  </a:cubicBezTo>
                  <a:cubicBezTo>
                    <a:pt x="990" y="4740"/>
                    <a:pt x="1003" y="4703"/>
                    <a:pt x="1019" y="4665"/>
                  </a:cubicBezTo>
                  <a:cubicBezTo>
                    <a:pt x="1079" y="4517"/>
                    <a:pt x="1168" y="4345"/>
                    <a:pt x="1294" y="4173"/>
                  </a:cubicBezTo>
                  <a:cubicBezTo>
                    <a:pt x="1419" y="4001"/>
                    <a:pt x="1580" y="3831"/>
                    <a:pt x="1777" y="3690"/>
                  </a:cubicBezTo>
                  <a:cubicBezTo>
                    <a:pt x="1873" y="3618"/>
                    <a:pt x="1979" y="3556"/>
                    <a:pt x="2090" y="3503"/>
                  </a:cubicBezTo>
                  <a:cubicBezTo>
                    <a:pt x="2118" y="3489"/>
                    <a:pt x="2147" y="3477"/>
                    <a:pt x="2175" y="3465"/>
                  </a:cubicBezTo>
                  <a:cubicBezTo>
                    <a:pt x="2190" y="3459"/>
                    <a:pt x="2203" y="3455"/>
                    <a:pt x="2218" y="3448"/>
                  </a:cubicBezTo>
                  <a:cubicBezTo>
                    <a:pt x="2233" y="3443"/>
                    <a:pt x="2246" y="3438"/>
                    <a:pt x="2261" y="3432"/>
                  </a:cubicBezTo>
                  <a:cubicBezTo>
                    <a:pt x="2290" y="3422"/>
                    <a:pt x="2320" y="3412"/>
                    <a:pt x="2349" y="3403"/>
                  </a:cubicBezTo>
                  <a:lnTo>
                    <a:pt x="2394" y="3390"/>
                  </a:lnTo>
                  <a:lnTo>
                    <a:pt x="2439" y="3380"/>
                  </a:lnTo>
                  <a:cubicBezTo>
                    <a:pt x="2561" y="3349"/>
                    <a:pt x="2685" y="3332"/>
                    <a:pt x="2809" y="3327"/>
                  </a:cubicBezTo>
                  <a:cubicBezTo>
                    <a:pt x="2837" y="3325"/>
                    <a:pt x="2865" y="3324"/>
                    <a:pt x="2893" y="3324"/>
                  </a:cubicBezTo>
                  <a:close/>
                  <a:moveTo>
                    <a:pt x="2337" y="1"/>
                  </a:moveTo>
                  <a:cubicBezTo>
                    <a:pt x="2312" y="1"/>
                    <a:pt x="2276" y="9"/>
                    <a:pt x="2229" y="24"/>
                  </a:cubicBezTo>
                  <a:cubicBezTo>
                    <a:pt x="2218" y="28"/>
                    <a:pt x="2207" y="30"/>
                    <a:pt x="2196" y="34"/>
                  </a:cubicBezTo>
                  <a:cubicBezTo>
                    <a:pt x="2185" y="39"/>
                    <a:pt x="2173" y="44"/>
                    <a:pt x="2160" y="49"/>
                  </a:cubicBezTo>
                  <a:cubicBezTo>
                    <a:pt x="2136" y="60"/>
                    <a:pt x="2110" y="72"/>
                    <a:pt x="2080" y="86"/>
                  </a:cubicBezTo>
                  <a:cubicBezTo>
                    <a:pt x="2051" y="99"/>
                    <a:pt x="2020" y="115"/>
                    <a:pt x="1990" y="132"/>
                  </a:cubicBezTo>
                  <a:cubicBezTo>
                    <a:pt x="1974" y="142"/>
                    <a:pt x="1958" y="151"/>
                    <a:pt x="1940" y="161"/>
                  </a:cubicBezTo>
                  <a:cubicBezTo>
                    <a:pt x="1923" y="170"/>
                    <a:pt x="1907" y="180"/>
                    <a:pt x="1889" y="191"/>
                  </a:cubicBezTo>
                  <a:cubicBezTo>
                    <a:pt x="1854" y="213"/>
                    <a:pt x="1819" y="237"/>
                    <a:pt x="1781" y="263"/>
                  </a:cubicBezTo>
                  <a:cubicBezTo>
                    <a:pt x="1743" y="288"/>
                    <a:pt x="1704" y="317"/>
                    <a:pt x="1664" y="346"/>
                  </a:cubicBezTo>
                  <a:cubicBezTo>
                    <a:pt x="1643" y="361"/>
                    <a:pt x="1623" y="377"/>
                    <a:pt x="1604" y="393"/>
                  </a:cubicBezTo>
                  <a:cubicBezTo>
                    <a:pt x="1583" y="409"/>
                    <a:pt x="1562" y="426"/>
                    <a:pt x="1541" y="443"/>
                  </a:cubicBezTo>
                  <a:cubicBezTo>
                    <a:pt x="1520" y="460"/>
                    <a:pt x="1499" y="478"/>
                    <a:pt x="1478" y="496"/>
                  </a:cubicBezTo>
                  <a:cubicBezTo>
                    <a:pt x="1456" y="516"/>
                    <a:pt x="1435" y="534"/>
                    <a:pt x="1414" y="554"/>
                  </a:cubicBezTo>
                  <a:cubicBezTo>
                    <a:pt x="1241" y="711"/>
                    <a:pt x="1059" y="910"/>
                    <a:pt x="884" y="1147"/>
                  </a:cubicBezTo>
                  <a:cubicBezTo>
                    <a:pt x="860" y="1177"/>
                    <a:pt x="841" y="1208"/>
                    <a:pt x="819" y="1239"/>
                  </a:cubicBezTo>
                  <a:cubicBezTo>
                    <a:pt x="798" y="1270"/>
                    <a:pt x="774" y="1302"/>
                    <a:pt x="755" y="1334"/>
                  </a:cubicBezTo>
                  <a:cubicBezTo>
                    <a:pt x="735" y="1366"/>
                    <a:pt x="713" y="1400"/>
                    <a:pt x="692" y="1434"/>
                  </a:cubicBezTo>
                  <a:cubicBezTo>
                    <a:pt x="681" y="1450"/>
                    <a:pt x="670" y="1467"/>
                    <a:pt x="660" y="1485"/>
                  </a:cubicBezTo>
                  <a:cubicBezTo>
                    <a:pt x="650" y="1502"/>
                    <a:pt x="640" y="1520"/>
                    <a:pt x="629" y="1537"/>
                  </a:cubicBezTo>
                  <a:cubicBezTo>
                    <a:pt x="619" y="1554"/>
                    <a:pt x="610" y="1572"/>
                    <a:pt x="599" y="1590"/>
                  </a:cubicBezTo>
                  <a:cubicBezTo>
                    <a:pt x="589" y="1607"/>
                    <a:pt x="579" y="1625"/>
                    <a:pt x="569" y="1644"/>
                  </a:cubicBezTo>
                  <a:cubicBezTo>
                    <a:pt x="551" y="1679"/>
                    <a:pt x="529" y="1716"/>
                    <a:pt x="510" y="1753"/>
                  </a:cubicBezTo>
                  <a:cubicBezTo>
                    <a:pt x="492" y="1791"/>
                    <a:pt x="472" y="1829"/>
                    <a:pt x="454" y="1867"/>
                  </a:cubicBezTo>
                  <a:cubicBezTo>
                    <a:pt x="435" y="1906"/>
                    <a:pt x="419" y="1946"/>
                    <a:pt x="401" y="1985"/>
                  </a:cubicBezTo>
                  <a:cubicBezTo>
                    <a:pt x="331" y="2145"/>
                    <a:pt x="266" y="2316"/>
                    <a:pt x="213" y="2494"/>
                  </a:cubicBezTo>
                  <a:cubicBezTo>
                    <a:pt x="159" y="2673"/>
                    <a:pt x="114" y="2861"/>
                    <a:pt x="81" y="3057"/>
                  </a:cubicBezTo>
                  <a:cubicBezTo>
                    <a:pt x="17" y="3447"/>
                    <a:pt x="1" y="3868"/>
                    <a:pt x="57" y="4299"/>
                  </a:cubicBezTo>
                  <a:cubicBezTo>
                    <a:pt x="85" y="4515"/>
                    <a:pt x="129" y="4731"/>
                    <a:pt x="193" y="4948"/>
                  </a:cubicBezTo>
                  <a:cubicBezTo>
                    <a:pt x="258" y="5163"/>
                    <a:pt x="341" y="5375"/>
                    <a:pt x="447" y="5584"/>
                  </a:cubicBezTo>
                  <a:cubicBezTo>
                    <a:pt x="570" y="5826"/>
                    <a:pt x="724" y="6061"/>
                    <a:pt x="909" y="6271"/>
                  </a:cubicBezTo>
                  <a:cubicBezTo>
                    <a:pt x="1096" y="6484"/>
                    <a:pt x="1315" y="6674"/>
                    <a:pt x="1562" y="6826"/>
                  </a:cubicBezTo>
                  <a:cubicBezTo>
                    <a:pt x="1593" y="6845"/>
                    <a:pt x="1625" y="6863"/>
                    <a:pt x="1655" y="6882"/>
                  </a:cubicBezTo>
                  <a:cubicBezTo>
                    <a:pt x="1687" y="6899"/>
                    <a:pt x="1720" y="6916"/>
                    <a:pt x="1754" y="6933"/>
                  </a:cubicBezTo>
                  <a:cubicBezTo>
                    <a:pt x="1787" y="6949"/>
                    <a:pt x="1820" y="6965"/>
                    <a:pt x="1854" y="6980"/>
                  </a:cubicBezTo>
                  <a:lnTo>
                    <a:pt x="1906" y="7002"/>
                  </a:lnTo>
                  <a:cubicBezTo>
                    <a:pt x="1923" y="7010"/>
                    <a:pt x="1939" y="7017"/>
                    <a:pt x="1956" y="7023"/>
                  </a:cubicBezTo>
                  <a:cubicBezTo>
                    <a:pt x="2094" y="7077"/>
                    <a:pt x="2234" y="7119"/>
                    <a:pt x="2378" y="7149"/>
                  </a:cubicBezTo>
                  <a:cubicBezTo>
                    <a:pt x="2522" y="7178"/>
                    <a:pt x="2667" y="7195"/>
                    <a:pt x="2813" y="7200"/>
                  </a:cubicBezTo>
                  <a:cubicBezTo>
                    <a:pt x="2842" y="7200"/>
                    <a:pt x="2870" y="7201"/>
                    <a:pt x="2898" y="7201"/>
                  </a:cubicBezTo>
                  <a:cubicBezTo>
                    <a:pt x="3016" y="7201"/>
                    <a:pt x="3133" y="7193"/>
                    <a:pt x="3249" y="7177"/>
                  </a:cubicBezTo>
                  <a:cubicBezTo>
                    <a:pt x="3538" y="7136"/>
                    <a:pt x="3823" y="7045"/>
                    <a:pt x="4077" y="6898"/>
                  </a:cubicBezTo>
                  <a:cubicBezTo>
                    <a:pt x="4330" y="6749"/>
                    <a:pt x="4555" y="6549"/>
                    <a:pt x="4716" y="6305"/>
                  </a:cubicBezTo>
                  <a:cubicBezTo>
                    <a:pt x="4796" y="6184"/>
                    <a:pt x="4864" y="6057"/>
                    <a:pt x="4913" y="5924"/>
                  </a:cubicBezTo>
                  <a:cubicBezTo>
                    <a:pt x="4964" y="5791"/>
                    <a:pt x="5000" y="5656"/>
                    <a:pt x="5023" y="5518"/>
                  </a:cubicBezTo>
                  <a:cubicBezTo>
                    <a:pt x="5069" y="5248"/>
                    <a:pt x="5061" y="4970"/>
                    <a:pt x="5009" y="4707"/>
                  </a:cubicBezTo>
                  <a:cubicBezTo>
                    <a:pt x="4963" y="4482"/>
                    <a:pt x="4882" y="4267"/>
                    <a:pt x="4769" y="4073"/>
                  </a:cubicBezTo>
                  <a:cubicBezTo>
                    <a:pt x="4714" y="3977"/>
                    <a:pt x="4649" y="3885"/>
                    <a:pt x="4577" y="3801"/>
                  </a:cubicBezTo>
                  <a:cubicBezTo>
                    <a:pt x="4506" y="3716"/>
                    <a:pt x="4430" y="3639"/>
                    <a:pt x="4347" y="3570"/>
                  </a:cubicBezTo>
                  <a:cubicBezTo>
                    <a:pt x="4185" y="3429"/>
                    <a:pt x="4005" y="3320"/>
                    <a:pt x="3818" y="3236"/>
                  </a:cubicBezTo>
                  <a:cubicBezTo>
                    <a:pt x="3724" y="3194"/>
                    <a:pt x="3630" y="3159"/>
                    <a:pt x="3534" y="3131"/>
                  </a:cubicBezTo>
                  <a:cubicBezTo>
                    <a:pt x="3438" y="3102"/>
                    <a:pt x="3344" y="3081"/>
                    <a:pt x="3246" y="3065"/>
                  </a:cubicBezTo>
                  <a:cubicBezTo>
                    <a:pt x="3116" y="3044"/>
                    <a:pt x="2986" y="3033"/>
                    <a:pt x="2859" y="3033"/>
                  </a:cubicBezTo>
                  <a:cubicBezTo>
                    <a:pt x="2613" y="3033"/>
                    <a:pt x="2377" y="3072"/>
                    <a:pt x="2163" y="3143"/>
                  </a:cubicBezTo>
                  <a:cubicBezTo>
                    <a:pt x="2082" y="3170"/>
                    <a:pt x="2003" y="3202"/>
                    <a:pt x="1928" y="3236"/>
                  </a:cubicBezTo>
                  <a:cubicBezTo>
                    <a:pt x="1854" y="3271"/>
                    <a:pt x="1782" y="3309"/>
                    <a:pt x="1714" y="3349"/>
                  </a:cubicBezTo>
                  <a:cubicBezTo>
                    <a:pt x="1648" y="3391"/>
                    <a:pt x="1583" y="3433"/>
                    <a:pt x="1522" y="3478"/>
                  </a:cubicBezTo>
                  <a:cubicBezTo>
                    <a:pt x="1462" y="3523"/>
                    <a:pt x="1406" y="3572"/>
                    <a:pt x="1352" y="3618"/>
                  </a:cubicBezTo>
                  <a:cubicBezTo>
                    <a:pt x="1246" y="3715"/>
                    <a:pt x="1154" y="3815"/>
                    <a:pt x="1073" y="3916"/>
                  </a:cubicBezTo>
                  <a:cubicBezTo>
                    <a:pt x="992" y="4015"/>
                    <a:pt x="925" y="4116"/>
                    <a:pt x="868" y="4213"/>
                  </a:cubicBezTo>
                  <a:cubicBezTo>
                    <a:pt x="810" y="4311"/>
                    <a:pt x="764" y="4405"/>
                    <a:pt x="726" y="4494"/>
                  </a:cubicBezTo>
                  <a:cubicBezTo>
                    <a:pt x="725" y="4497"/>
                    <a:pt x="724" y="4499"/>
                    <a:pt x="724" y="4502"/>
                  </a:cubicBezTo>
                  <a:cubicBezTo>
                    <a:pt x="714" y="4455"/>
                    <a:pt x="705" y="4406"/>
                    <a:pt x="697" y="4361"/>
                  </a:cubicBezTo>
                  <a:cubicBezTo>
                    <a:pt x="691" y="4324"/>
                    <a:pt x="685" y="4286"/>
                    <a:pt x="680" y="4250"/>
                  </a:cubicBezTo>
                  <a:cubicBezTo>
                    <a:pt x="674" y="4212"/>
                    <a:pt x="671" y="4176"/>
                    <a:pt x="666" y="4138"/>
                  </a:cubicBezTo>
                  <a:cubicBezTo>
                    <a:pt x="660" y="4101"/>
                    <a:pt x="659" y="4064"/>
                    <a:pt x="656" y="4028"/>
                  </a:cubicBezTo>
                  <a:cubicBezTo>
                    <a:pt x="654" y="3992"/>
                    <a:pt x="650" y="3955"/>
                    <a:pt x="650" y="3921"/>
                  </a:cubicBezTo>
                  <a:cubicBezTo>
                    <a:pt x="649" y="3884"/>
                    <a:pt x="648" y="3849"/>
                    <a:pt x="645" y="3815"/>
                  </a:cubicBezTo>
                  <a:lnTo>
                    <a:pt x="645" y="3709"/>
                  </a:lnTo>
                  <a:lnTo>
                    <a:pt x="645" y="3658"/>
                  </a:lnTo>
                  <a:cubicBezTo>
                    <a:pt x="648" y="3639"/>
                    <a:pt x="648" y="3622"/>
                    <a:pt x="649" y="3606"/>
                  </a:cubicBezTo>
                  <a:cubicBezTo>
                    <a:pt x="650" y="3573"/>
                    <a:pt x="650" y="3537"/>
                    <a:pt x="653" y="3505"/>
                  </a:cubicBezTo>
                  <a:cubicBezTo>
                    <a:pt x="658" y="3439"/>
                    <a:pt x="662" y="3373"/>
                    <a:pt x="670" y="3309"/>
                  </a:cubicBezTo>
                  <a:cubicBezTo>
                    <a:pt x="671" y="3292"/>
                    <a:pt x="674" y="3276"/>
                    <a:pt x="676" y="3260"/>
                  </a:cubicBezTo>
                  <a:lnTo>
                    <a:pt x="678" y="3236"/>
                  </a:lnTo>
                  <a:lnTo>
                    <a:pt x="682" y="3212"/>
                  </a:lnTo>
                  <a:cubicBezTo>
                    <a:pt x="687" y="3181"/>
                    <a:pt x="692" y="3149"/>
                    <a:pt x="696" y="3117"/>
                  </a:cubicBezTo>
                  <a:cubicBezTo>
                    <a:pt x="699" y="3086"/>
                    <a:pt x="707" y="3055"/>
                    <a:pt x="712" y="3026"/>
                  </a:cubicBezTo>
                  <a:cubicBezTo>
                    <a:pt x="717" y="2997"/>
                    <a:pt x="723" y="2966"/>
                    <a:pt x="729" y="2936"/>
                  </a:cubicBezTo>
                  <a:cubicBezTo>
                    <a:pt x="736" y="2907"/>
                    <a:pt x="742" y="2877"/>
                    <a:pt x="750" y="2849"/>
                  </a:cubicBezTo>
                  <a:cubicBezTo>
                    <a:pt x="752" y="2834"/>
                    <a:pt x="756" y="2820"/>
                    <a:pt x="758" y="2806"/>
                  </a:cubicBezTo>
                  <a:cubicBezTo>
                    <a:pt x="763" y="2791"/>
                    <a:pt x="766" y="2778"/>
                    <a:pt x="769" y="2763"/>
                  </a:cubicBezTo>
                  <a:cubicBezTo>
                    <a:pt x="776" y="2735"/>
                    <a:pt x="784" y="2707"/>
                    <a:pt x="790" y="2680"/>
                  </a:cubicBezTo>
                  <a:cubicBezTo>
                    <a:pt x="799" y="2651"/>
                    <a:pt x="807" y="2624"/>
                    <a:pt x="815" y="2597"/>
                  </a:cubicBezTo>
                  <a:cubicBezTo>
                    <a:pt x="823" y="2571"/>
                    <a:pt x="829" y="2544"/>
                    <a:pt x="839" y="2517"/>
                  </a:cubicBezTo>
                  <a:cubicBezTo>
                    <a:pt x="847" y="2492"/>
                    <a:pt x="856" y="2465"/>
                    <a:pt x="865" y="2440"/>
                  </a:cubicBezTo>
                  <a:cubicBezTo>
                    <a:pt x="1004" y="2028"/>
                    <a:pt x="1180" y="1705"/>
                    <a:pt x="1349" y="1444"/>
                  </a:cubicBezTo>
                  <a:cubicBezTo>
                    <a:pt x="1433" y="1314"/>
                    <a:pt x="1518" y="1201"/>
                    <a:pt x="1596" y="1100"/>
                  </a:cubicBezTo>
                  <a:cubicBezTo>
                    <a:pt x="1617" y="1075"/>
                    <a:pt x="1636" y="1051"/>
                    <a:pt x="1654" y="1028"/>
                  </a:cubicBezTo>
                  <a:cubicBezTo>
                    <a:pt x="1673" y="1003"/>
                    <a:pt x="1693" y="983"/>
                    <a:pt x="1712" y="959"/>
                  </a:cubicBezTo>
                  <a:cubicBezTo>
                    <a:pt x="1730" y="938"/>
                    <a:pt x="1749" y="915"/>
                    <a:pt x="1767" y="895"/>
                  </a:cubicBezTo>
                  <a:cubicBezTo>
                    <a:pt x="1786" y="874"/>
                    <a:pt x="1803" y="855"/>
                    <a:pt x="1821" y="836"/>
                  </a:cubicBezTo>
                  <a:cubicBezTo>
                    <a:pt x="1959" y="681"/>
                    <a:pt x="2076" y="570"/>
                    <a:pt x="2163" y="479"/>
                  </a:cubicBezTo>
                  <a:cubicBezTo>
                    <a:pt x="2186" y="458"/>
                    <a:pt x="2206" y="436"/>
                    <a:pt x="2225" y="416"/>
                  </a:cubicBezTo>
                  <a:cubicBezTo>
                    <a:pt x="2244" y="395"/>
                    <a:pt x="2261" y="377"/>
                    <a:pt x="2277" y="359"/>
                  </a:cubicBezTo>
                  <a:cubicBezTo>
                    <a:pt x="2309" y="324"/>
                    <a:pt x="2335" y="293"/>
                    <a:pt x="2353" y="265"/>
                  </a:cubicBezTo>
                  <a:cubicBezTo>
                    <a:pt x="2434" y="157"/>
                    <a:pt x="2421" y="89"/>
                    <a:pt x="2375" y="15"/>
                  </a:cubicBezTo>
                  <a:cubicBezTo>
                    <a:pt x="2369" y="6"/>
                    <a:pt x="2357" y="1"/>
                    <a:pt x="2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" name="Google Shape;863;p33"/>
          <p:cNvGrpSpPr/>
          <p:nvPr/>
        </p:nvGrpSpPr>
        <p:grpSpPr>
          <a:xfrm>
            <a:off x="5748875" y="4291925"/>
            <a:ext cx="755175" cy="434425"/>
            <a:chOff x="3741450" y="1573150"/>
            <a:chExt cx="755175" cy="434425"/>
          </a:xfrm>
        </p:grpSpPr>
        <p:sp>
          <p:nvSpPr>
            <p:cNvPr id="864" name="Google Shape;864;p33"/>
            <p:cNvSpPr/>
            <p:nvPr/>
          </p:nvSpPr>
          <p:spPr>
            <a:xfrm>
              <a:off x="3741450" y="1709875"/>
              <a:ext cx="382175" cy="297700"/>
            </a:xfrm>
            <a:custGeom>
              <a:avLst/>
              <a:gdLst/>
              <a:ahLst/>
              <a:cxnLst/>
              <a:rect l="l" t="t" r="r" b="b"/>
              <a:pathLst>
                <a:path w="15287" h="11908" extrusionOk="0">
                  <a:moveTo>
                    <a:pt x="14400" y="1"/>
                  </a:moveTo>
                  <a:cubicBezTo>
                    <a:pt x="14313" y="1"/>
                    <a:pt x="14222" y="4"/>
                    <a:pt x="14129" y="11"/>
                  </a:cubicBezTo>
                  <a:cubicBezTo>
                    <a:pt x="13969" y="24"/>
                    <a:pt x="13802" y="47"/>
                    <a:pt x="13629" y="75"/>
                  </a:cubicBezTo>
                  <a:cubicBezTo>
                    <a:pt x="13461" y="102"/>
                    <a:pt x="13282" y="132"/>
                    <a:pt x="13094" y="161"/>
                  </a:cubicBezTo>
                  <a:cubicBezTo>
                    <a:pt x="12908" y="192"/>
                    <a:pt x="12712" y="221"/>
                    <a:pt x="12510" y="253"/>
                  </a:cubicBezTo>
                  <a:cubicBezTo>
                    <a:pt x="12309" y="285"/>
                    <a:pt x="12101" y="316"/>
                    <a:pt x="11889" y="349"/>
                  </a:cubicBezTo>
                  <a:cubicBezTo>
                    <a:pt x="11041" y="478"/>
                    <a:pt x="10128" y="607"/>
                    <a:pt x="9309" y="734"/>
                  </a:cubicBezTo>
                  <a:cubicBezTo>
                    <a:pt x="9104" y="766"/>
                    <a:pt x="8905" y="798"/>
                    <a:pt x="8715" y="828"/>
                  </a:cubicBezTo>
                  <a:cubicBezTo>
                    <a:pt x="8524" y="859"/>
                    <a:pt x="8341" y="890"/>
                    <a:pt x="8168" y="917"/>
                  </a:cubicBezTo>
                  <a:cubicBezTo>
                    <a:pt x="7824" y="976"/>
                    <a:pt x="7520" y="1026"/>
                    <a:pt x="7281" y="1068"/>
                  </a:cubicBezTo>
                  <a:cubicBezTo>
                    <a:pt x="7211" y="1080"/>
                    <a:pt x="7142" y="1091"/>
                    <a:pt x="7072" y="1104"/>
                  </a:cubicBezTo>
                  <a:cubicBezTo>
                    <a:pt x="7004" y="1115"/>
                    <a:pt x="6935" y="1127"/>
                    <a:pt x="6867" y="1139"/>
                  </a:cubicBezTo>
                  <a:cubicBezTo>
                    <a:pt x="6730" y="1164"/>
                    <a:pt x="6594" y="1190"/>
                    <a:pt x="6459" y="1213"/>
                  </a:cubicBezTo>
                  <a:cubicBezTo>
                    <a:pt x="6325" y="1240"/>
                    <a:pt x="6190" y="1266"/>
                    <a:pt x="6057" y="1293"/>
                  </a:cubicBezTo>
                  <a:cubicBezTo>
                    <a:pt x="5989" y="1306"/>
                    <a:pt x="5924" y="1319"/>
                    <a:pt x="5858" y="1332"/>
                  </a:cubicBezTo>
                  <a:cubicBezTo>
                    <a:pt x="5793" y="1345"/>
                    <a:pt x="5726" y="1359"/>
                    <a:pt x="5661" y="1373"/>
                  </a:cubicBezTo>
                  <a:cubicBezTo>
                    <a:pt x="5531" y="1401"/>
                    <a:pt x="5401" y="1428"/>
                    <a:pt x="5272" y="1456"/>
                  </a:cubicBezTo>
                  <a:cubicBezTo>
                    <a:pt x="5143" y="1485"/>
                    <a:pt x="5015" y="1515"/>
                    <a:pt x="4887" y="1545"/>
                  </a:cubicBezTo>
                  <a:lnTo>
                    <a:pt x="4698" y="1589"/>
                  </a:lnTo>
                  <a:cubicBezTo>
                    <a:pt x="4667" y="1596"/>
                    <a:pt x="4635" y="1604"/>
                    <a:pt x="4604" y="1611"/>
                  </a:cubicBezTo>
                  <a:cubicBezTo>
                    <a:pt x="4574" y="1619"/>
                    <a:pt x="4541" y="1627"/>
                    <a:pt x="4510" y="1636"/>
                  </a:cubicBezTo>
                  <a:cubicBezTo>
                    <a:pt x="4448" y="1652"/>
                    <a:pt x="4386" y="1666"/>
                    <a:pt x="4323" y="1682"/>
                  </a:cubicBezTo>
                  <a:cubicBezTo>
                    <a:pt x="4237" y="1703"/>
                    <a:pt x="4151" y="1727"/>
                    <a:pt x="4065" y="1748"/>
                  </a:cubicBezTo>
                  <a:cubicBezTo>
                    <a:pt x="4020" y="1760"/>
                    <a:pt x="3974" y="1771"/>
                    <a:pt x="3929" y="1783"/>
                  </a:cubicBezTo>
                  <a:lnTo>
                    <a:pt x="3860" y="1800"/>
                  </a:lnTo>
                  <a:lnTo>
                    <a:pt x="3825" y="1810"/>
                  </a:lnTo>
                  <a:lnTo>
                    <a:pt x="3808" y="1814"/>
                  </a:lnTo>
                  <a:lnTo>
                    <a:pt x="3800" y="1816"/>
                  </a:lnTo>
                  <a:cubicBezTo>
                    <a:pt x="3798" y="1816"/>
                    <a:pt x="3797" y="1818"/>
                    <a:pt x="3798" y="1819"/>
                  </a:cubicBezTo>
                  <a:lnTo>
                    <a:pt x="3798" y="1824"/>
                  </a:lnTo>
                  <a:cubicBezTo>
                    <a:pt x="3801" y="1916"/>
                    <a:pt x="3803" y="2009"/>
                    <a:pt x="3808" y="2101"/>
                  </a:cubicBezTo>
                  <a:cubicBezTo>
                    <a:pt x="3811" y="2189"/>
                    <a:pt x="3813" y="2276"/>
                    <a:pt x="3816" y="2362"/>
                  </a:cubicBezTo>
                  <a:cubicBezTo>
                    <a:pt x="3817" y="2423"/>
                    <a:pt x="3818" y="2485"/>
                    <a:pt x="3819" y="2545"/>
                  </a:cubicBezTo>
                  <a:cubicBezTo>
                    <a:pt x="3825" y="2791"/>
                    <a:pt x="3830" y="3033"/>
                    <a:pt x="3836" y="3271"/>
                  </a:cubicBezTo>
                  <a:cubicBezTo>
                    <a:pt x="3844" y="3747"/>
                    <a:pt x="3854" y="4212"/>
                    <a:pt x="3861" y="4662"/>
                  </a:cubicBezTo>
                  <a:cubicBezTo>
                    <a:pt x="3876" y="5602"/>
                    <a:pt x="3888" y="6486"/>
                    <a:pt x="3904" y="7315"/>
                  </a:cubicBezTo>
                  <a:cubicBezTo>
                    <a:pt x="3881" y="7321"/>
                    <a:pt x="3855" y="7329"/>
                    <a:pt x="3832" y="7337"/>
                  </a:cubicBezTo>
                  <a:cubicBezTo>
                    <a:pt x="3582" y="7410"/>
                    <a:pt x="3349" y="7479"/>
                    <a:pt x="3130" y="7542"/>
                  </a:cubicBezTo>
                  <a:cubicBezTo>
                    <a:pt x="2695" y="7681"/>
                    <a:pt x="2316" y="7798"/>
                    <a:pt x="1993" y="7916"/>
                  </a:cubicBezTo>
                  <a:cubicBezTo>
                    <a:pt x="1831" y="7971"/>
                    <a:pt x="1682" y="8025"/>
                    <a:pt x="1545" y="8076"/>
                  </a:cubicBezTo>
                  <a:cubicBezTo>
                    <a:pt x="1408" y="8126"/>
                    <a:pt x="1283" y="8176"/>
                    <a:pt x="1170" y="8222"/>
                  </a:cubicBezTo>
                  <a:cubicBezTo>
                    <a:pt x="1057" y="8267"/>
                    <a:pt x="953" y="8310"/>
                    <a:pt x="860" y="8350"/>
                  </a:cubicBezTo>
                  <a:cubicBezTo>
                    <a:pt x="814" y="8369"/>
                    <a:pt x="769" y="8388"/>
                    <a:pt x="728" y="8406"/>
                  </a:cubicBezTo>
                  <a:cubicBezTo>
                    <a:pt x="686" y="8426"/>
                    <a:pt x="647" y="8446"/>
                    <a:pt x="611" y="8463"/>
                  </a:cubicBezTo>
                  <a:cubicBezTo>
                    <a:pt x="20" y="8755"/>
                    <a:pt x="1" y="8882"/>
                    <a:pt x="90" y="9093"/>
                  </a:cubicBezTo>
                  <a:cubicBezTo>
                    <a:pt x="106" y="9131"/>
                    <a:pt x="163" y="9149"/>
                    <a:pt x="257" y="9149"/>
                  </a:cubicBezTo>
                  <a:cubicBezTo>
                    <a:pt x="319" y="9149"/>
                    <a:pt x="397" y="9141"/>
                    <a:pt x="489" y="9126"/>
                  </a:cubicBezTo>
                  <a:cubicBezTo>
                    <a:pt x="606" y="9108"/>
                    <a:pt x="745" y="9078"/>
                    <a:pt x="903" y="9038"/>
                  </a:cubicBezTo>
                  <a:cubicBezTo>
                    <a:pt x="982" y="9017"/>
                    <a:pt x="1067" y="8997"/>
                    <a:pt x="1158" y="8975"/>
                  </a:cubicBezTo>
                  <a:cubicBezTo>
                    <a:pt x="1247" y="8952"/>
                    <a:pt x="1341" y="8926"/>
                    <a:pt x="1439" y="8898"/>
                  </a:cubicBezTo>
                  <a:cubicBezTo>
                    <a:pt x="1537" y="8871"/>
                    <a:pt x="1639" y="8840"/>
                    <a:pt x="1746" y="8809"/>
                  </a:cubicBezTo>
                  <a:cubicBezTo>
                    <a:pt x="1853" y="8779"/>
                    <a:pt x="1964" y="8748"/>
                    <a:pt x="2079" y="8715"/>
                  </a:cubicBezTo>
                  <a:cubicBezTo>
                    <a:pt x="2194" y="8680"/>
                    <a:pt x="2312" y="8646"/>
                    <a:pt x="2434" y="8608"/>
                  </a:cubicBezTo>
                  <a:cubicBezTo>
                    <a:pt x="2495" y="8589"/>
                    <a:pt x="2556" y="8571"/>
                    <a:pt x="2618" y="8552"/>
                  </a:cubicBezTo>
                  <a:cubicBezTo>
                    <a:pt x="2681" y="8534"/>
                    <a:pt x="2744" y="8516"/>
                    <a:pt x="2809" y="8497"/>
                  </a:cubicBezTo>
                  <a:cubicBezTo>
                    <a:pt x="2936" y="8459"/>
                    <a:pt x="3068" y="8420"/>
                    <a:pt x="3202" y="8380"/>
                  </a:cubicBezTo>
                  <a:cubicBezTo>
                    <a:pt x="3269" y="8360"/>
                    <a:pt x="3336" y="8340"/>
                    <a:pt x="3405" y="8318"/>
                  </a:cubicBezTo>
                  <a:cubicBezTo>
                    <a:pt x="3474" y="8298"/>
                    <a:pt x="3542" y="8280"/>
                    <a:pt x="3612" y="8259"/>
                  </a:cubicBezTo>
                  <a:cubicBezTo>
                    <a:pt x="3715" y="8229"/>
                    <a:pt x="3822" y="8199"/>
                    <a:pt x="3927" y="8167"/>
                  </a:cubicBezTo>
                  <a:cubicBezTo>
                    <a:pt x="3938" y="8616"/>
                    <a:pt x="3951" y="9049"/>
                    <a:pt x="3967" y="9467"/>
                  </a:cubicBezTo>
                  <a:cubicBezTo>
                    <a:pt x="3978" y="9786"/>
                    <a:pt x="3990" y="10096"/>
                    <a:pt x="4001" y="10396"/>
                  </a:cubicBezTo>
                  <a:cubicBezTo>
                    <a:pt x="4004" y="10472"/>
                    <a:pt x="4006" y="10547"/>
                    <a:pt x="4011" y="10623"/>
                  </a:cubicBezTo>
                  <a:cubicBezTo>
                    <a:pt x="4015" y="10702"/>
                    <a:pt x="4020" y="10786"/>
                    <a:pt x="4031" y="10874"/>
                  </a:cubicBezTo>
                  <a:cubicBezTo>
                    <a:pt x="4042" y="10961"/>
                    <a:pt x="4059" y="11053"/>
                    <a:pt x="4087" y="11150"/>
                  </a:cubicBezTo>
                  <a:cubicBezTo>
                    <a:pt x="4117" y="11247"/>
                    <a:pt x="4158" y="11348"/>
                    <a:pt x="4220" y="11446"/>
                  </a:cubicBezTo>
                  <a:cubicBezTo>
                    <a:pt x="4281" y="11543"/>
                    <a:pt x="4367" y="11637"/>
                    <a:pt x="4466" y="11707"/>
                  </a:cubicBezTo>
                  <a:cubicBezTo>
                    <a:pt x="4564" y="11777"/>
                    <a:pt x="4672" y="11827"/>
                    <a:pt x="4776" y="11857"/>
                  </a:cubicBezTo>
                  <a:cubicBezTo>
                    <a:pt x="4880" y="11886"/>
                    <a:pt x="4979" y="11900"/>
                    <a:pt x="5070" y="11905"/>
                  </a:cubicBezTo>
                  <a:cubicBezTo>
                    <a:pt x="5099" y="11907"/>
                    <a:pt x="5127" y="11908"/>
                    <a:pt x="5155" y="11908"/>
                  </a:cubicBezTo>
                  <a:cubicBezTo>
                    <a:pt x="5214" y="11908"/>
                    <a:pt x="5271" y="11904"/>
                    <a:pt x="5326" y="11900"/>
                  </a:cubicBezTo>
                  <a:cubicBezTo>
                    <a:pt x="5404" y="11892"/>
                    <a:pt x="5478" y="11884"/>
                    <a:pt x="5548" y="11873"/>
                  </a:cubicBezTo>
                  <a:cubicBezTo>
                    <a:pt x="5613" y="11862"/>
                    <a:pt x="5678" y="11853"/>
                    <a:pt x="5742" y="11842"/>
                  </a:cubicBezTo>
                  <a:cubicBezTo>
                    <a:pt x="5870" y="11821"/>
                    <a:pt x="5995" y="11801"/>
                    <a:pt x="6117" y="11783"/>
                  </a:cubicBezTo>
                  <a:cubicBezTo>
                    <a:pt x="7100" y="11627"/>
                    <a:pt x="7952" y="11490"/>
                    <a:pt x="8689" y="11369"/>
                  </a:cubicBezTo>
                  <a:cubicBezTo>
                    <a:pt x="10163" y="11129"/>
                    <a:pt x="11182" y="10955"/>
                    <a:pt x="11884" y="10815"/>
                  </a:cubicBezTo>
                  <a:cubicBezTo>
                    <a:pt x="13286" y="10537"/>
                    <a:pt x="13416" y="10401"/>
                    <a:pt x="13378" y="10176"/>
                  </a:cubicBezTo>
                  <a:cubicBezTo>
                    <a:pt x="13371" y="10131"/>
                    <a:pt x="13238" y="10109"/>
                    <a:pt x="12997" y="10109"/>
                  </a:cubicBezTo>
                  <a:cubicBezTo>
                    <a:pt x="12522" y="10109"/>
                    <a:pt x="11626" y="10192"/>
                    <a:pt x="10437" y="10338"/>
                  </a:cubicBezTo>
                  <a:cubicBezTo>
                    <a:pt x="9542" y="10448"/>
                    <a:pt x="8478" y="10595"/>
                    <a:pt x="7303" y="10769"/>
                  </a:cubicBezTo>
                  <a:cubicBezTo>
                    <a:pt x="6717" y="10856"/>
                    <a:pt x="6100" y="10950"/>
                    <a:pt x="5463" y="11051"/>
                  </a:cubicBezTo>
                  <a:cubicBezTo>
                    <a:pt x="5388" y="11063"/>
                    <a:pt x="5318" y="11073"/>
                    <a:pt x="5253" y="11078"/>
                  </a:cubicBezTo>
                  <a:cubicBezTo>
                    <a:pt x="5217" y="11081"/>
                    <a:pt x="5183" y="11083"/>
                    <a:pt x="5152" y="11083"/>
                  </a:cubicBezTo>
                  <a:cubicBezTo>
                    <a:pt x="5126" y="11083"/>
                    <a:pt x="5102" y="11082"/>
                    <a:pt x="5081" y="11079"/>
                  </a:cubicBezTo>
                  <a:cubicBezTo>
                    <a:pt x="5032" y="11075"/>
                    <a:pt x="4996" y="11065"/>
                    <a:pt x="4973" y="11054"/>
                  </a:cubicBezTo>
                  <a:cubicBezTo>
                    <a:pt x="4951" y="11044"/>
                    <a:pt x="4939" y="11033"/>
                    <a:pt x="4925" y="11019"/>
                  </a:cubicBezTo>
                  <a:cubicBezTo>
                    <a:pt x="4921" y="11016"/>
                    <a:pt x="4918" y="11009"/>
                    <a:pt x="4914" y="11005"/>
                  </a:cubicBezTo>
                  <a:cubicBezTo>
                    <a:pt x="4910" y="11001"/>
                    <a:pt x="4908" y="10993"/>
                    <a:pt x="4903" y="10988"/>
                  </a:cubicBezTo>
                  <a:cubicBezTo>
                    <a:pt x="4901" y="10979"/>
                    <a:pt x="4896" y="10973"/>
                    <a:pt x="4893" y="10965"/>
                  </a:cubicBezTo>
                  <a:cubicBezTo>
                    <a:pt x="4890" y="10956"/>
                    <a:pt x="4885" y="10947"/>
                    <a:pt x="4882" y="10936"/>
                  </a:cubicBezTo>
                  <a:cubicBezTo>
                    <a:pt x="4867" y="10897"/>
                    <a:pt x="4855" y="10842"/>
                    <a:pt x="4845" y="10778"/>
                  </a:cubicBezTo>
                  <a:cubicBezTo>
                    <a:pt x="4837" y="10715"/>
                    <a:pt x="4831" y="10643"/>
                    <a:pt x="4828" y="10565"/>
                  </a:cubicBezTo>
                  <a:cubicBezTo>
                    <a:pt x="4824" y="10482"/>
                    <a:pt x="4821" y="10397"/>
                    <a:pt x="4817" y="10312"/>
                  </a:cubicBezTo>
                  <a:cubicBezTo>
                    <a:pt x="4783" y="9540"/>
                    <a:pt x="4738" y="8748"/>
                    <a:pt x="4687" y="7945"/>
                  </a:cubicBezTo>
                  <a:cubicBezTo>
                    <a:pt x="4788" y="7916"/>
                    <a:pt x="4888" y="7884"/>
                    <a:pt x="4990" y="7853"/>
                  </a:cubicBezTo>
                  <a:cubicBezTo>
                    <a:pt x="5167" y="7803"/>
                    <a:pt x="5344" y="7750"/>
                    <a:pt x="5522" y="7695"/>
                  </a:cubicBezTo>
                  <a:cubicBezTo>
                    <a:pt x="5611" y="7667"/>
                    <a:pt x="5702" y="7641"/>
                    <a:pt x="5791" y="7612"/>
                  </a:cubicBezTo>
                  <a:cubicBezTo>
                    <a:pt x="5881" y="7585"/>
                    <a:pt x="5971" y="7560"/>
                    <a:pt x="6062" y="7533"/>
                  </a:cubicBezTo>
                  <a:cubicBezTo>
                    <a:pt x="6244" y="7479"/>
                    <a:pt x="6425" y="7424"/>
                    <a:pt x="6606" y="7370"/>
                  </a:cubicBezTo>
                  <a:lnTo>
                    <a:pt x="7154" y="7217"/>
                  </a:lnTo>
                  <a:cubicBezTo>
                    <a:pt x="7245" y="7192"/>
                    <a:pt x="7337" y="7166"/>
                    <a:pt x="7427" y="7142"/>
                  </a:cubicBezTo>
                  <a:cubicBezTo>
                    <a:pt x="7518" y="7120"/>
                    <a:pt x="7609" y="7096"/>
                    <a:pt x="7700" y="7072"/>
                  </a:cubicBezTo>
                  <a:cubicBezTo>
                    <a:pt x="7880" y="7026"/>
                    <a:pt x="8062" y="6981"/>
                    <a:pt x="8241" y="6939"/>
                  </a:cubicBezTo>
                  <a:cubicBezTo>
                    <a:pt x="8422" y="6900"/>
                    <a:pt x="8600" y="6863"/>
                    <a:pt x="8777" y="6826"/>
                  </a:cubicBezTo>
                  <a:cubicBezTo>
                    <a:pt x="9382" y="6707"/>
                    <a:pt x="9962" y="6609"/>
                    <a:pt x="10489" y="6529"/>
                  </a:cubicBezTo>
                  <a:cubicBezTo>
                    <a:pt x="10555" y="6518"/>
                    <a:pt x="10620" y="6508"/>
                    <a:pt x="10685" y="6498"/>
                  </a:cubicBezTo>
                  <a:cubicBezTo>
                    <a:pt x="10749" y="6488"/>
                    <a:pt x="10813" y="6480"/>
                    <a:pt x="10876" y="6472"/>
                  </a:cubicBezTo>
                  <a:cubicBezTo>
                    <a:pt x="11001" y="6455"/>
                    <a:pt x="11123" y="6438"/>
                    <a:pt x="11241" y="6422"/>
                  </a:cubicBezTo>
                  <a:cubicBezTo>
                    <a:pt x="11300" y="6414"/>
                    <a:pt x="11358" y="6406"/>
                    <a:pt x="11414" y="6398"/>
                  </a:cubicBezTo>
                  <a:cubicBezTo>
                    <a:pt x="11471" y="6390"/>
                    <a:pt x="11527" y="6382"/>
                    <a:pt x="11583" y="6375"/>
                  </a:cubicBezTo>
                  <a:cubicBezTo>
                    <a:pt x="11693" y="6362"/>
                    <a:pt x="11798" y="6350"/>
                    <a:pt x="11898" y="6337"/>
                  </a:cubicBezTo>
                  <a:cubicBezTo>
                    <a:pt x="11999" y="6326"/>
                    <a:pt x="12094" y="6314"/>
                    <a:pt x="12185" y="6301"/>
                  </a:cubicBezTo>
                  <a:cubicBezTo>
                    <a:pt x="12274" y="6290"/>
                    <a:pt x="12360" y="6277"/>
                    <a:pt x="12439" y="6270"/>
                  </a:cubicBezTo>
                  <a:cubicBezTo>
                    <a:pt x="12599" y="6252"/>
                    <a:pt x="12736" y="6234"/>
                    <a:pt x="12848" y="6218"/>
                  </a:cubicBezTo>
                  <a:cubicBezTo>
                    <a:pt x="13073" y="6187"/>
                    <a:pt x="13198" y="6160"/>
                    <a:pt x="13197" y="6140"/>
                  </a:cubicBezTo>
                  <a:cubicBezTo>
                    <a:pt x="13190" y="6001"/>
                    <a:pt x="13077" y="5972"/>
                    <a:pt x="12917" y="5972"/>
                  </a:cubicBezTo>
                  <a:cubicBezTo>
                    <a:pt x="12829" y="5972"/>
                    <a:pt x="12728" y="5981"/>
                    <a:pt x="12623" y="5984"/>
                  </a:cubicBezTo>
                  <a:cubicBezTo>
                    <a:pt x="12896" y="5938"/>
                    <a:pt x="13101" y="5869"/>
                    <a:pt x="13097" y="5775"/>
                  </a:cubicBezTo>
                  <a:cubicBezTo>
                    <a:pt x="13096" y="5769"/>
                    <a:pt x="13080" y="5766"/>
                    <a:pt x="13049" y="5766"/>
                  </a:cubicBezTo>
                  <a:cubicBezTo>
                    <a:pt x="12981" y="5766"/>
                    <a:pt x="12844" y="5779"/>
                    <a:pt x="12660" y="5800"/>
                  </a:cubicBezTo>
                  <a:cubicBezTo>
                    <a:pt x="12594" y="5809"/>
                    <a:pt x="12521" y="5816"/>
                    <a:pt x="12443" y="5826"/>
                  </a:cubicBezTo>
                  <a:cubicBezTo>
                    <a:pt x="12404" y="5832"/>
                    <a:pt x="12364" y="5836"/>
                    <a:pt x="12323" y="5841"/>
                  </a:cubicBezTo>
                  <a:cubicBezTo>
                    <a:pt x="12282" y="5848"/>
                    <a:pt x="12240" y="5853"/>
                    <a:pt x="12197" y="5859"/>
                  </a:cubicBezTo>
                  <a:cubicBezTo>
                    <a:pt x="12026" y="5886"/>
                    <a:pt x="11837" y="5914"/>
                    <a:pt x="11641" y="5945"/>
                  </a:cubicBezTo>
                  <a:cubicBezTo>
                    <a:pt x="11593" y="5954"/>
                    <a:pt x="11543" y="5960"/>
                    <a:pt x="11494" y="5968"/>
                  </a:cubicBezTo>
                  <a:cubicBezTo>
                    <a:pt x="11444" y="5977"/>
                    <a:pt x="11394" y="5986"/>
                    <a:pt x="11345" y="5995"/>
                  </a:cubicBezTo>
                  <a:cubicBezTo>
                    <a:pt x="11246" y="6013"/>
                    <a:pt x="11145" y="6030"/>
                    <a:pt x="11045" y="6047"/>
                  </a:cubicBezTo>
                  <a:cubicBezTo>
                    <a:pt x="10846" y="6084"/>
                    <a:pt x="10649" y="6115"/>
                    <a:pt x="10463" y="6153"/>
                  </a:cubicBezTo>
                  <a:cubicBezTo>
                    <a:pt x="10276" y="6187"/>
                    <a:pt x="10102" y="6219"/>
                    <a:pt x="9944" y="6246"/>
                  </a:cubicBezTo>
                  <a:cubicBezTo>
                    <a:pt x="9866" y="6260"/>
                    <a:pt x="9792" y="6272"/>
                    <a:pt x="9726" y="6284"/>
                  </a:cubicBezTo>
                  <a:cubicBezTo>
                    <a:pt x="9658" y="6296"/>
                    <a:pt x="9597" y="6305"/>
                    <a:pt x="9541" y="6314"/>
                  </a:cubicBezTo>
                  <a:cubicBezTo>
                    <a:pt x="9415" y="6332"/>
                    <a:pt x="9291" y="6349"/>
                    <a:pt x="9167" y="6365"/>
                  </a:cubicBezTo>
                  <a:cubicBezTo>
                    <a:pt x="9105" y="6374"/>
                    <a:pt x="9043" y="6382"/>
                    <a:pt x="8982" y="6390"/>
                  </a:cubicBezTo>
                  <a:cubicBezTo>
                    <a:pt x="8922" y="6400"/>
                    <a:pt x="8862" y="6407"/>
                    <a:pt x="8802" y="6417"/>
                  </a:cubicBezTo>
                  <a:cubicBezTo>
                    <a:pt x="8561" y="6451"/>
                    <a:pt x="8326" y="6483"/>
                    <a:pt x="8098" y="6514"/>
                  </a:cubicBezTo>
                  <a:cubicBezTo>
                    <a:pt x="7869" y="6547"/>
                    <a:pt x="7648" y="6579"/>
                    <a:pt x="7432" y="6607"/>
                  </a:cubicBezTo>
                  <a:cubicBezTo>
                    <a:pt x="7378" y="6616"/>
                    <a:pt x="7325" y="6621"/>
                    <a:pt x="7271" y="6629"/>
                  </a:cubicBezTo>
                  <a:cubicBezTo>
                    <a:pt x="7217" y="6637"/>
                    <a:pt x="7165" y="6645"/>
                    <a:pt x="7112" y="6653"/>
                  </a:cubicBezTo>
                  <a:cubicBezTo>
                    <a:pt x="7008" y="6669"/>
                    <a:pt x="6904" y="6686"/>
                    <a:pt x="6802" y="6701"/>
                  </a:cubicBezTo>
                  <a:cubicBezTo>
                    <a:pt x="6700" y="6715"/>
                    <a:pt x="6600" y="6731"/>
                    <a:pt x="6500" y="6746"/>
                  </a:cubicBezTo>
                  <a:cubicBezTo>
                    <a:pt x="6450" y="6752"/>
                    <a:pt x="6401" y="6762"/>
                    <a:pt x="6353" y="6770"/>
                  </a:cubicBezTo>
                  <a:lnTo>
                    <a:pt x="6208" y="6794"/>
                  </a:lnTo>
                  <a:cubicBezTo>
                    <a:pt x="6015" y="6827"/>
                    <a:pt x="5828" y="6860"/>
                    <a:pt x="5647" y="6891"/>
                  </a:cubicBezTo>
                  <a:cubicBezTo>
                    <a:pt x="5467" y="6926"/>
                    <a:pt x="5292" y="6962"/>
                    <a:pt x="5124" y="6998"/>
                  </a:cubicBezTo>
                  <a:cubicBezTo>
                    <a:pt x="5039" y="7017"/>
                    <a:pt x="4956" y="7035"/>
                    <a:pt x="4875" y="7053"/>
                  </a:cubicBezTo>
                  <a:cubicBezTo>
                    <a:pt x="4835" y="7063"/>
                    <a:pt x="4793" y="7072"/>
                    <a:pt x="4754" y="7082"/>
                  </a:cubicBezTo>
                  <a:cubicBezTo>
                    <a:pt x="4714" y="7093"/>
                    <a:pt x="4675" y="7103"/>
                    <a:pt x="4636" y="7112"/>
                  </a:cubicBezTo>
                  <a:lnTo>
                    <a:pt x="4635" y="7112"/>
                  </a:lnTo>
                  <a:cubicBezTo>
                    <a:pt x="4596" y="6531"/>
                    <a:pt x="4554" y="5946"/>
                    <a:pt x="4511" y="5363"/>
                  </a:cubicBezTo>
                  <a:cubicBezTo>
                    <a:pt x="4451" y="4525"/>
                    <a:pt x="4389" y="3685"/>
                    <a:pt x="4330" y="2858"/>
                  </a:cubicBezTo>
                  <a:cubicBezTo>
                    <a:pt x="4323" y="2755"/>
                    <a:pt x="4315" y="2652"/>
                    <a:pt x="4308" y="2549"/>
                  </a:cubicBezTo>
                  <a:cubicBezTo>
                    <a:pt x="4304" y="2497"/>
                    <a:pt x="4302" y="2444"/>
                    <a:pt x="4298" y="2394"/>
                  </a:cubicBezTo>
                  <a:lnTo>
                    <a:pt x="4292" y="2318"/>
                  </a:lnTo>
                  <a:lnTo>
                    <a:pt x="4291" y="2298"/>
                  </a:lnTo>
                  <a:lnTo>
                    <a:pt x="4290" y="2291"/>
                  </a:lnTo>
                  <a:lnTo>
                    <a:pt x="4288" y="2275"/>
                  </a:lnTo>
                  <a:lnTo>
                    <a:pt x="4281" y="2210"/>
                  </a:lnTo>
                  <a:lnTo>
                    <a:pt x="4279" y="2176"/>
                  </a:lnTo>
                  <a:lnTo>
                    <a:pt x="4277" y="2159"/>
                  </a:lnTo>
                  <a:lnTo>
                    <a:pt x="4277" y="2154"/>
                  </a:lnTo>
                  <a:lnTo>
                    <a:pt x="4277" y="2153"/>
                  </a:lnTo>
                  <a:lnTo>
                    <a:pt x="4279" y="2153"/>
                  </a:lnTo>
                  <a:lnTo>
                    <a:pt x="4287" y="2151"/>
                  </a:lnTo>
                  <a:cubicBezTo>
                    <a:pt x="4329" y="2137"/>
                    <a:pt x="4371" y="2124"/>
                    <a:pt x="4410" y="2110"/>
                  </a:cubicBezTo>
                  <a:cubicBezTo>
                    <a:pt x="4506" y="2082"/>
                    <a:pt x="4602" y="2054"/>
                    <a:pt x="4696" y="2028"/>
                  </a:cubicBezTo>
                  <a:cubicBezTo>
                    <a:pt x="4793" y="2001"/>
                    <a:pt x="4892" y="1975"/>
                    <a:pt x="4988" y="1949"/>
                  </a:cubicBezTo>
                  <a:lnTo>
                    <a:pt x="5278" y="1873"/>
                  </a:lnTo>
                  <a:cubicBezTo>
                    <a:pt x="5327" y="1859"/>
                    <a:pt x="5375" y="1848"/>
                    <a:pt x="5423" y="1836"/>
                  </a:cubicBezTo>
                  <a:cubicBezTo>
                    <a:pt x="5472" y="1825"/>
                    <a:pt x="5520" y="1814"/>
                    <a:pt x="5568" y="1802"/>
                  </a:cubicBezTo>
                  <a:cubicBezTo>
                    <a:pt x="5650" y="1782"/>
                    <a:pt x="5732" y="1762"/>
                    <a:pt x="5813" y="1743"/>
                  </a:cubicBezTo>
                  <a:cubicBezTo>
                    <a:pt x="5854" y="1733"/>
                    <a:pt x="5896" y="1723"/>
                    <a:pt x="5936" y="1713"/>
                  </a:cubicBezTo>
                  <a:cubicBezTo>
                    <a:pt x="5978" y="1703"/>
                    <a:pt x="6017" y="1696"/>
                    <a:pt x="6058" y="1686"/>
                  </a:cubicBezTo>
                  <a:cubicBezTo>
                    <a:pt x="6221" y="1650"/>
                    <a:pt x="6385" y="1615"/>
                    <a:pt x="6546" y="1580"/>
                  </a:cubicBezTo>
                  <a:cubicBezTo>
                    <a:pt x="6708" y="1547"/>
                    <a:pt x="6868" y="1515"/>
                    <a:pt x="7027" y="1483"/>
                  </a:cubicBezTo>
                  <a:cubicBezTo>
                    <a:pt x="7107" y="1467"/>
                    <a:pt x="7187" y="1454"/>
                    <a:pt x="7267" y="1439"/>
                  </a:cubicBezTo>
                  <a:cubicBezTo>
                    <a:pt x="7346" y="1424"/>
                    <a:pt x="7425" y="1411"/>
                    <a:pt x="7503" y="1396"/>
                  </a:cubicBezTo>
                  <a:cubicBezTo>
                    <a:pt x="8133" y="1283"/>
                    <a:pt x="8743" y="1191"/>
                    <a:pt x="9326" y="1109"/>
                  </a:cubicBezTo>
                  <a:cubicBezTo>
                    <a:pt x="9909" y="1029"/>
                    <a:pt x="10465" y="956"/>
                    <a:pt x="10986" y="889"/>
                  </a:cubicBezTo>
                  <a:cubicBezTo>
                    <a:pt x="11247" y="855"/>
                    <a:pt x="11498" y="821"/>
                    <a:pt x="11740" y="790"/>
                  </a:cubicBezTo>
                  <a:cubicBezTo>
                    <a:pt x="11982" y="758"/>
                    <a:pt x="12213" y="726"/>
                    <a:pt x="12434" y="697"/>
                  </a:cubicBezTo>
                  <a:cubicBezTo>
                    <a:pt x="12655" y="666"/>
                    <a:pt x="12865" y="636"/>
                    <a:pt x="13063" y="606"/>
                  </a:cubicBezTo>
                  <a:cubicBezTo>
                    <a:pt x="13262" y="577"/>
                    <a:pt x="13450" y="547"/>
                    <a:pt x="13625" y="520"/>
                  </a:cubicBezTo>
                  <a:cubicBezTo>
                    <a:pt x="13799" y="493"/>
                    <a:pt x="13960" y="470"/>
                    <a:pt x="14110" y="455"/>
                  </a:cubicBezTo>
                  <a:cubicBezTo>
                    <a:pt x="14226" y="443"/>
                    <a:pt x="14333" y="437"/>
                    <a:pt x="14433" y="437"/>
                  </a:cubicBezTo>
                  <a:cubicBezTo>
                    <a:pt x="14462" y="437"/>
                    <a:pt x="14490" y="438"/>
                    <a:pt x="14517" y="439"/>
                  </a:cubicBezTo>
                  <a:cubicBezTo>
                    <a:pt x="14638" y="443"/>
                    <a:pt x="14748" y="454"/>
                    <a:pt x="14839" y="471"/>
                  </a:cubicBezTo>
                  <a:cubicBezTo>
                    <a:pt x="14851" y="473"/>
                    <a:pt x="14862" y="475"/>
                    <a:pt x="14872" y="476"/>
                  </a:cubicBezTo>
                  <a:lnTo>
                    <a:pt x="14905" y="485"/>
                  </a:lnTo>
                  <a:cubicBezTo>
                    <a:pt x="14926" y="489"/>
                    <a:pt x="14946" y="494"/>
                    <a:pt x="14965" y="499"/>
                  </a:cubicBezTo>
                  <a:cubicBezTo>
                    <a:pt x="15002" y="510"/>
                    <a:pt x="15038" y="520"/>
                    <a:pt x="15068" y="530"/>
                  </a:cubicBezTo>
                  <a:cubicBezTo>
                    <a:pt x="15099" y="541"/>
                    <a:pt x="15126" y="552"/>
                    <a:pt x="15148" y="560"/>
                  </a:cubicBezTo>
                  <a:cubicBezTo>
                    <a:pt x="15172" y="568"/>
                    <a:pt x="15190" y="577"/>
                    <a:pt x="15206" y="583"/>
                  </a:cubicBezTo>
                  <a:cubicBezTo>
                    <a:pt x="15230" y="592"/>
                    <a:pt x="15246" y="596"/>
                    <a:pt x="15254" y="596"/>
                  </a:cubicBezTo>
                  <a:cubicBezTo>
                    <a:pt x="15257" y="596"/>
                    <a:pt x="15258" y="596"/>
                    <a:pt x="15259" y="595"/>
                  </a:cubicBezTo>
                  <a:cubicBezTo>
                    <a:pt x="15287" y="549"/>
                    <a:pt x="15274" y="498"/>
                    <a:pt x="15224" y="439"/>
                  </a:cubicBezTo>
                  <a:cubicBezTo>
                    <a:pt x="15203" y="427"/>
                    <a:pt x="15187" y="413"/>
                    <a:pt x="15169" y="399"/>
                  </a:cubicBezTo>
                  <a:cubicBezTo>
                    <a:pt x="15152" y="385"/>
                    <a:pt x="15131" y="369"/>
                    <a:pt x="15110" y="357"/>
                  </a:cubicBezTo>
                  <a:cubicBezTo>
                    <a:pt x="15087" y="343"/>
                    <a:pt x="15064" y="331"/>
                    <a:pt x="15038" y="319"/>
                  </a:cubicBezTo>
                  <a:cubicBezTo>
                    <a:pt x="15012" y="305"/>
                    <a:pt x="14983" y="295"/>
                    <a:pt x="14953" y="283"/>
                  </a:cubicBezTo>
                  <a:cubicBezTo>
                    <a:pt x="14834" y="239"/>
                    <a:pt x="14685" y="209"/>
                    <a:pt x="14526" y="198"/>
                  </a:cubicBezTo>
                  <a:cubicBezTo>
                    <a:pt x="14463" y="194"/>
                    <a:pt x="14398" y="192"/>
                    <a:pt x="14332" y="192"/>
                  </a:cubicBezTo>
                  <a:cubicBezTo>
                    <a:pt x="14232" y="192"/>
                    <a:pt x="14129" y="196"/>
                    <a:pt x="14027" y="203"/>
                  </a:cubicBezTo>
                  <a:cubicBezTo>
                    <a:pt x="14183" y="182"/>
                    <a:pt x="14331" y="169"/>
                    <a:pt x="14471" y="164"/>
                  </a:cubicBezTo>
                  <a:cubicBezTo>
                    <a:pt x="14511" y="162"/>
                    <a:pt x="14550" y="162"/>
                    <a:pt x="14588" y="162"/>
                  </a:cubicBezTo>
                  <a:cubicBezTo>
                    <a:pt x="14682" y="162"/>
                    <a:pt x="14770" y="166"/>
                    <a:pt x="14849" y="170"/>
                  </a:cubicBezTo>
                  <a:cubicBezTo>
                    <a:pt x="14877" y="173"/>
                    <a:pt x="14902" y="175"/>
                    <a:pt x="14927" y="177"/>
                  </a:cubicBezTo>
                  <a:cubicBezTo>
                    <a:pt x="14953" y="179"/>
                    <a:pt x="14975" y="182"/>
                    <a:pt x="14999" y="184"/>
                  </a:cubicBezTo>
                  <a:cubicBezTo>
                    <a:pt x="15022" y="186"/>
                    <a:pt x="15043" y="187"/>
                    <a:pt x="15061" y="190"/>
                  </a:cubicBezTo>
                  <a:cubicBezTo>
                    <a:pt x="15082" y="192"/>
                    <a:pt x="15099" y="193"/>
                    <a:pt x="15117" y="194"/>
                  </a:cubicBezTo>
                  <a:cubicBezTo>
                    <a:pt x="15131" y="195"/>
                    <a:pt x="15144" y="196"/>
                    <a:pt x="15156" y="196"/>
                  </a:cubicBezTo>
                  <a:cubicBezTo>
                    <a:pt x="15172" y="196"/>
                    <a:pt x="15186" y="195"/>
                    <a:pt x="15198" y="193"/>
                  </a:cubicBezTo>
                  <a:cubicBezTo>
                    <a:pt x="15217" y="191"/>
                    <a:pt x="15230" y="183"/>
                    <a:pt x="15235" y="172"/>
                  </a:cubicBezTo>
                  <a:cubicBezTo>
                    <a:pt x="15236" y="170"/>
                    <a:pt x="15230" y="166"/>
                    <a:pt x="15217" y="158"/>
                  </a:cubicBezTo>
                  <a:cubicBezTo>
                    <a:pt x="15205" y="150"/>
                    <a:pt x="15185" y="142"/>
                    <a:pt x="15160" y="132"/>
                  </a:cubicBezTo>
                  <a:cubicBezTo>
                    <a:pt x="15109" y="108"/>
                    <a:pt x="15031" y="83"/>
                    <a:pt x="14931" y="59"/>
                  </a:cubicBezTo>
                  <a:cubicBezTo>
                    <a:pt x="14906" y="53"/>
                    <a:pt x="14881" y="48"/>
                    <a:pt x="14852" y="41"/>
                  </a:cubicBezTo>
                  <a:cubicBezTo>
                    <a:pt x="14825" y="36"/>
                    <a:pt x="14796" y="32"/>
                    <a:pt x="14766" y="26"/>
                  </a:cubicBezTo>
                  <a:cubicBezTo>
                    <a:pt x="14752" y="24"/>
                    <a:pt x="14736" y="22"/>
                    <a:pt x="14721" y="20"/>
                  </a:cubicBezTo>
                  <a:cubicBezTo>
                    <a:pt x="14706" y="19"/>
                    <a:pt x="14690" y="17"/>
                    <a:pt x="14674" y="15"/>
                  </a:cubicBezTo>
                  <a:cubicBezTo>
                    <a:pt x="14641" y="11"/>
                    <a:pt x="14608" y="6"/>
                    <a:pt x="14575" y="6"/>
                  </a:cubicBezTo>
                  <a:cubicBezTo>
                    <a:pt x="14519" y="2"/>
                    <a:pt x="14460" y="1"/>
                    <a:pt x="14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3"/>
            <p:cNvSpPr/>
            <p:nvPr/>
          </p:nvSpPr>
          <p:spPr>
            <a:xfrm>
              <a:off x="4130975" y="1668325"/>
              <a:ext cx="355750" cy="321650"/>
            </a:xfrm>
            <a:custGeom>
              <a:avLst/>
              <a:gdLst/>
              <a:ahLst/>
              <a:cxnLst/>
              <a:rect l="l" t="t" r="r" b="b"/>
              <a:pathLst>
                <a:path w="14230" h="12866" extrusionOk="0">
                  <a:moveTo>
                    <a:pt x="10695" y="0"/>
                  </a:moveTo>
                  <a:cubicBezTo>
                    <a:pt x="10631" y="0"/>
                    <a:pt x="10567" y="3"/>
                    <a:pt x="10503" y="10"/>
                  </a:cubicBezTo>
                  <a:cubicBezTo>
                    <a:pt x="10345" y="28"/>
                    <a:pt x="10185" y="69"/>
                    <a:pt x="10034" y="135"/>
                  </a:cubicBezTo>
                  <a:cubicBezTo>
                    <a:pt x="9959" y="167"/>
                    <a:pt x="9884" y="206"/>
                    <a:pt x="9816" y="248"/>
                  </a:cubicBezTo>
                  <a:cubicBezTo>
                    <a:pt x="9746" y="291"/>
                    <a:pt x="9680" y="339"/>
                    <a:pt x="9617" y="391"/>
                  </a:cubicBezTo>
                  <a:cubicBezTo>
                    <a:pt x="9555" y="442"/>
                    <a:pt x="9496" y="498"/>
                    <a:pt x="9440" y="555"/>
                  </a:cubicBezTo>
                  <a:cubicBezTo>
                    <a:pt x="9385" y="614"/>
                    <a:pt x="9334" y="675"/>
                    <a:pt x="9287" y="738"/>
                  </a:cubicBezTo>
                  <a:cubicBezTo>
                    <a:pt x="9240" y="801"/>
                    <a:pt x="9197" y="865"/>
                    <a:pt x="9157" y="931"/>
                  </a:cubicBezTo>
                  <a:cubicBezTo>
                    <a:pt x="9116" y="998"/>
                    <a:pt x="9080" y="1063"/>
                    <a:pt x="9045" y="1130"/>
                  </a:cubicBezTo>
                  <a:cubicBezTo>
                    <a:pt x="8910" y="1398"/>
                    <a:pt x="8817" y="1672"/>
                    <a:pt x="8739" y="1943"/>
                  </a:cubicBezTo>
                  <a:cubicBezTo>
                    <a:pt x="8717" y="2021"/>
                    <a:pt x="8695" y="2100"/>
                    <a:pt x="8675" y="2179"/>
                  </a:cubicBezTo>
                  <a:cubicBezTo>
                    <a:pt x="8654" y="2256"/>
                    <a:pt x="8636" y="2333"/>
                    <a:pt x="8616" y="2410"/>
                  </a:cubicBezTo>
                  <a:cubicBezTo>
                    <a:pt x="8577" y="2564"/>
                    <a:pt x="8539" y="2720"/>
                    <a:pt x="8503" y="2878"/>
                  </a:cubicBezTo>
                  <a:cubicBezTo>
                    <a:pt x="8429" y="3191"/>
                    <a:pt x="8358" y="3509"/>
                    <a:pt x="8295" y="3835"/>
                  </a:cubicBezTo>
                  <a:cubicBezTo>
                    <a:pt x="8169" y="4484"/>
                    <a:pt x="8070" y="5152"/>
                    <a:pt x="8027" y="5827"/>
                  </a:cubicBezTo>
                  <a:cubicBezTo>
                    <a:pt x="8024" y="5893"/>
                    <a:pt x="8020" y="5957"/>
                    <a:pt x="8016" y="6023"/>
                  </a:cubicBezTo>
                  <a:cubicBezTo>
                    <a:pt x="8010" y="6011"/>
                    <a:pt x="8002" y="5999"/>
                    <a:pt x="7995" y="5985"/>
                  </a:cubicBezTo>
                  <a:cubicBezTo>
                    <a:pt x="7965" y="5937"/>
                    <a:pt x="7930" y="5892"/>
                    <a:pt x="7893" y="5851"/>
                  </a:cubicBezTo>
                  <a:cubicBezTo>
                    <a:pt x="7818" y="5770"/>
                    <a:pt x="7728" y="5711"/>
                    <a:pt x="7627" y="5681"/>
                  </a:cubicBezTo>
                  <a:cubicBezTo>
                    <a:pt x="7578" y="5666"/>
                    <a:pt x="7528" y="5659"/>
                    <a:pt x="7477" y="5659"/>
                  </a:cubicBezTo>
                  <a:cubicBezTo>
                    <a:pt x="7424" y="5659"/>
                    <a:pt x="7371" y="5667"/>
                    <a:pt x="7320" y="5682"/>
                  </a:cubicBezTo>
                  <a:lnTo>
                    <a:pt x="7291" y="5692"/>
                  </a:lnTo>
                  <a:lnTo>
                    <a:pt x="7264" y="5703"/>
                  </a:lnTo>
                  <a:lnTo>
                    <a:pt x="7237" y="5714"/>
                  </a:lnTo>
                  <a:cubicBezTo>
                    <a:pt x="7229" y="5717"/>
                    <a:pt x="7220" y="5722"/>
                    <a:pt x="7213" y="5726"/>
                  </a:cubicBezTo>
                  <a:lnTo>
                    <a:pt x="7187" y="5740"/>
                  </a:lnTo>
                  <a:lnTo>
                    <a:pt x="7162" y="5756"/>
                  </a:lnTo>
                  <a:lnTo>
                    <a:pt x="7139" y="5773"/>
                  </a:lnTo>
                  <a:cubicBezTo>
                    <a:pt x="7131" y="5778"/>
                    <a:pt x="7124" y="5784"/>
                    <a:pt x="7116" y="5791"/>
                  </a:cubicBezTo>
                  <a:cubicBezTo>
                    <a:pt x="7055" y="5839"/>
                    <a:pt x="7005" y="5902"/>
                    <a:pt x="6965" y="5968"/>
                  </a:cubicBezTo>
                  <a:cubicBezTo>
                    <a:pt x="6955" y="5985"/>
                    <a:pt x="6944" y="6001"/>
                    <a:pt x="6935" y="6020"/>
                  </a:cubicBezTo>
                  <a:cubicBezTo>
                    <a:pt x="6925" y="6037"/>
                    <a:pt x="6917" y="6054"/>
                    <a:pt x="6908" y="6071"/>
                  </a:cubicBezTo>
                  <a:cubicBezTo>
                    <a:pt x="6892" y="6108"/>
                    <a:pt x="6877" y="6144"/>
                    <a:pt x="6864" y="6181"/>
                  </a:cubicBezTo>
                  <a:lnTo>
                    <a:pt x="6858" y="6194"/>
                  </a:lnTo>
                  <a:lnTo>
                    <a:pt x="6854" y="6204"/>
                  </a:lnTo>
                  <a:lnTo>
                    <a:pt x="6848" y="6226"/>
                  </a:lnTo>
                  <a:cubicBezTo>
                    <a:pt x="6843" y="6241"/>
                    <a:pt x="6839" y="6254"/>
                    <a:pt x="6836" y="6268"/>
                  </a:cubicBezTo>
                  <a:cubicBezTo>
                    <a:pt x="6827" y="6296"/>
                    <a:pt x="6821" y="6323"/>
                    <a:pt x="6814" y="6349"/>
                  </a:cubicBezTo>
                  <a:cubicBezTo>
                    <a:pt x="6768" y="6549"/>
                    <a:pt x="6724" y="6740"/>
                    <a:pt x="6682" y="6922"/>
                  </a:cubicBezTo>
                  <a:cubicBezTo>
                    <a:pt x="6599" y="7280"/>
                    <a:pt x="6524" y="7593"/>
                    <a:pt x="6461" y="7836"/>
                  </a:cubicBezTo>
                  <a:cubicBezTo>
                    <a:pt x="6395" y="8090"/>
                    <a:pt x="6329" y="8340"/>
                    <a:pt x="6264" y="8587"/>
                  </a:cubicBezTo>
                  <a:cubicBezTo>
                    <a:pt x="6232" y="8711"/>
                    <a:pt x="6199" y="8832"/>
                    <a:pt x="6166" y="8954"/>
                  </a:cubicBezTo>
                  <a:lnTo>
                    <a:pt x="6118" y="9136"/>
                  </a:lnTo>
                  <a:cubicBezTo>
                    <a:pt x="6102" y="9194"/>
                    <a:pt x="6085" y="9249"/>
                    <a:pt x="6065" y="9304"/>
                  </a:cubicBezTo>
                  <a:cubicBezTo>
                    <a:pt x="6028" y="9412"/>
                    <a:pt x="5983" y="9514"/>
                    <a:pt x="5928" y="9602"/>
                  </a:cubicBezTo>
                  <a:cubicBezTo>
                    <a:pt x="5901" y="9645"/>
                    <a:pt x="5870" y="9685"/>
                    <a:pt x="5839" y="9718"/>
                  </a:cubicBezTo>
                  <a:cubicBezTo>
                    <a:pt x="5807" y="9751"/>
                    <a:pt x="5774" y="9780"/>
                    <a:pt x="5741" y="9798"/>
                  </a:cubicBezTo>
                  <a:cubicBezTo>
                    <a:pt x="5708" y="9817"/>
                    <a:pt x="5673" y="9829"/>
                    <a:pt x="5638" y="9834"/>
                  </a:cubicBezTo>
                  <a:cubicBezTo>
                    <a:pt x="5622" y="9837"/>
                    <a:pt x="5605" y="9838"/>
                    <a:pt x="5589" y="9838"/>
                  </a:cubicBezTo>
                  <a:cubicBezTo>
                    <a:pt x="5568" y="9838"/>
                    <a:pt x="5548" y="9836"/>
                    <a:pt x="5528" y="9831"/>
                  </a:cubicBezTo>
                  <a:cubicBezTo>
                    <a:pt x="5495" y="9824"/>
                    <a:pt x="5462" y="9812"/>
                    <a:pt x="5430" y="9791"/>
                  </a:cubicBezTo>
                  <a:cubicBezTo>
                    <a:pt x="5397" y="9771"/>
                    <a:pt x="5365" y="9744"/>
                    <a:pt x="5335" y="9712"/>
                  </a:cubicBezTo>
                  <a:cubicBezTo>
                    <a:pt x="5275" y="9647"/>
                    <a:pt x="5221" y="9563"/>
                    <a:pt x="5177" y="9471"/>
                  </a:cubicBezTo>
                  <a:cubicBezTo>
                    <a:pt x="5131" y="9380"/>
                    <a:pt x="5093" y="9281"/>
                    <a:pt x="5063" y="9180"/>
                  </a:cubicBezTo>
                  <a:cubicBezTo>
                    <a:pt x="5055" y="9154"/>
                    <a:pt x="5047" y="9130"/>
                    <a:pt x="5040" y="9104"/>
                  </a:cubicBezTo>
                  <a:cubicBezTo>
                    <a:pt x="5032" y="9077"/>
                    <a:pt x="5023" y="9049"/>
                    <a:pt x="5017" y="9022"/>
                  </a:cubicBezTo>
                  <a:cubicBezTo>
                    <a:pt x="5001" y="8966"/>
                    <a:pt x="4986" y="8913"/>
                    <a:pt x="4970" y="8858"/>
                  </a:cubicBezTo>
                  <a:cubicBezTo>
                    <a:pt x="4940" y="8749"/>
                    <a:pt x="4909" y="8641"/>
                    <a:pt x="4878" y="8533"/>
                  </a:cubicBezTo>
                  <a:cubicBezTo>
                    <a:pt x="4759" y="8104"/>
                    <a:pt x="4642" y="7686"/>
                    <a:pt x="4529" y="7279"/>
                  </a:cubicBezTo>
                  <a:cubicBezTo>
                    <a:pt x="4472" y="7069"/>
                    <a:pt x="4414" y="6864"/>
                    <a:pt x="4357" y="6660"/>
                  </a:cubicBezTo>
                  <a:cubicBezTo>
                    <a:pt x="4346" y="6618"/>
                    <a:pt x="4334" y="6576"/>
                    <a:pt x="4320" y="6535"/>
                  </a:cubicBezTo>
                  <a:cubicBezTo>
                    <a:pt x="4313" y="6515"/>
                    <a:pt x="4307" y="6494"/>
                    <a:pt x="4298" y="6474"/>
                  </a:cubicBezTo>
                  <a:lnTo>
                    <a:pt x="4288" y="6445"/>
                  </a:lnTo>
                  <a:lnTo>
                    <a:pt x="4276" y="6415"/>
                  </a:lnTo>
                  <a:cubicBezTo>
                    <a:pt x="4244" y="6338"/>
                    <a:pt x="4205" y="6268"/>
                    <a:pt x="4161" y="6206"/>
                  </a:cubicBezTo>
                  <a:cubicBezTo>
                    <a:pt x="4115" y="6145"/>
                    <a:pt x="4064" y="6093"/>
                    <a:pt x="4005" y="6052"/>
                  </a:cubicBezTo>
                  <a:cubicBezTo>
                    <a:pt x="3947" y="6010"/>
                    <a:pt x="3879" y="5979"/>
                    <a:pt x="3809" y="5963"/>
                  </a:cubicBezTo>
                  <a:cubicBezTo>
                    <a:pt x="3768" y="5953"/>
                    <a:pt x="3725" y="5948"/>
                    <a:pt x="3683" y="5948"/>
                  </a:cubicBezTo>
                  <a:cubicBezTo>
                    <a:pt x="3652" y="5948"/>
                    <a:pt x="3620" y="5950"/>
                    <a:pt x="3589" y="5956"/>
                  </a:cubicBezTo>
                  <a:cubicBezTo>
                    <a:pt x="3518" y="5968"/>
                    <a:pt x="3452" y="5995"/>
                    <a:pt x="3390" y="6031"/>
                  </a:cubicBezTo>
                  <a:cubicBezTo>
                    <a:pt x="3267" y="6103"/>
                    <a:pt x="3165" y="6218"/>
                    <a:pt x="3087" y="6360"/>
                  </a:cubicBezTo>
                  <a:cubicBezTo>
                    <a:pt x="3046" y="6431"/>
                    <a:pt x="3012" y="6508"/>
                    <a:pt x="2986" y="6589"/>
                  </a:cubicBezTo>
                  <a:cubicBezTo>
                    <a:pt x="2971" y="6629"/>
                    <a:pt x="2960" y="6671"/>
                    <a:pt x="2948" y="6710"/>
                  </a:cubicBezTo>
                  <a:cubicBezTo>
                    <a:pt x="2942" y="6735"/>
                    <a:pt x="2933" y="6758"/>
                    <a:pt x="2927" y="6782"/>
                  </a:cubicBezTo>
                  <a:cubicBezTo>
                    <a:pt x="2899" y="6874"/>
                    <a:pt x="2870" y="6965"/>
                    <a:pt x="2845" y="7054"/>
                  </a:cubicBezTo>
                  <a:cubicBezTo>
                    <a:pt x="2630" y="7777"/>
                    <a:pt x="2450" y="8464"/>
                    <a:pt x="2302" y="9111"/>
                  </a:cubicBezTo>
                  <a:cubicBezTo>
                    <a:pt x="2169" y="9700"/>
                    <a:pt x="2055" y="10255"/>
                    <a:pt x="1955" y="10780"/>
                  </a:cubicBezTo>
                  <a:cubicBezTo>
                    <a:pt x="1906" y="11042"/>
                    <a:pt x="1860" y="11296"/>
                    <a:pt x="1819" y="11543"/>
                  </a:cubicBezTo>
                  <a:cubicBezTo>
                    <a:pt x="1808" y="11604"/>
                    <a:pt x="1799" y="11663"/>
                    <a:pt x="1788" y="11722"/>
                  </a:cubicBezTo>
                  <a:cubicBezTo>
                    <a:pt x="1779" y="11765"/>
                    <a:pt x="1769" y="11808"/>
                    <a:pt x="1756" y="11848"/>
                  </a:cubicBezTo>
                  <a:cubicBezTo>
                    <a:pt x="1749" y="11869"/>
                    <a:pt x="1742" y="11888"/>
                    <a:pt x="1734" y="11908"/>
                  </a:cubicBezTo>
                  <a:lnTo>
                    <a:pt x="1733" y="11910"/>
                  </a:lnTo>
                  <a:lnTo>
                    <a:pt x="1731" y="11912"/>
                  </a:lnTo>
                  <a:lnTo>
                    <a:pt x="1728" y="11915"/>
                  </a:lnTo>
                  <a:cubicBezTo>
                    <a:pt x="1724" y="11918"/>
                    <a:pt x="1722" y="11918"/>
                    <a:pt x="1719" y="11918"/>
                  </a:cubicBezTo>
                  <a:cubicBezTo>
                    <a:pt x="1717" y="11917"/>
                    <a:pt x="1714" y="11915"/>
                    <a:pt x="1714" y="11913"/>
                  </a:cubicBezTo>
                  <a:cubicBezTo>
                    <a:pt x="1713" y="11910"/>
                    <a:pt x="1713" y="11909"/>
                    <a:pt x="1713" y="11907"/>
                  </a:cubicBezTo>
                  <a:lnTo>
                    <a:pt x="1713" y="11902"/>
                  </a:lnTo>
                  <a:lnTo>
                    <a:pt x="1708" y="11887"/>
                  </a:lnTo>
                  <a:cubicBezTo>
                    <a:pt x="1706" y="11878"/>
                    <a:pt x="1704" y="11866"/>
                    <a:pt x="1702" y="11856"/>
                  </a:cubicBezTo>
                  <a:cubicBezTo>
                    <a:pt x="1697" y="11832"/>
                    <a:pt x="1692" y="11807"/>
                    <a:pt x="1687" y="11783"/>
                  </a:cubicBezTo>
                  <a:cubicBezTo>
                    <a:pt x="1677" y="11731"/>
                    <a:pt x="1666" y="11682"/>
                    <a:pt x="1658" y="11633"/>
                  </a:cubicBezTo>
                  <a:cubicBezTo>
                    <a:pt x="1578" y="11235"/>
                    <a:pt x="1504" y="10866"/>
                    <a:pt x="1436" y="10523"/>
                  </a:cubicBezTo>
                  <a:cubicBezTo>
                    <a:pt x="1161" y="9152"/>
                    <a:pt x="962" y="8207"/>
                    <a:pt x="806" y="7557"/>
                  </a:cubicBezTo>
                  <a:cubicBezTo>
                    <a:pt x="528" y="6395"/>
                    <a:pt x="389" y="6178"/>
                    <a:pt x="202" y="6178"/>
                  </a:cubicBezTo>
                  <a:cubicBezTo>
                    <a:pt x="180" y="6178"/>
                    <a:pt x="157" y="6181"/>
                    <a:pt x="134" y="6186"/>
                  </a:cubicBezTo>
                  <a:cubicBezTo>
                    <a:pt x="0" y="6213"/>
                    <a:pt x="102" y="7264"/>
                    <a:pt x="366" y="8933"/>
                  </a:cubicBezTo>
                  <a:cubicBezTo>
                    <a:pt x="498" y="9767"/>
                    <a:pt x="667" y="10757"/>
                    <a:pt x="870" y="11848"/>
                  </a:cubicBezTo>
                  <a:cubicBezTo>
                    <a:pt x="877" y="11882"/>
                    <a:pt x="882" y="11917"/>
                    <a:pt x="890" y="11951"/>
                  </a:cubicBezTo>
                  <a:lnTo>
                    <a:pt x="898" y="12001"/>
                  </a:lnTo>
                  <a:lnTo>
                    <a:pt x="911" y="12060"/>
                  </a:lnTo>
                  <a:lnTo>
                    <a:pt x="918" y="12091"/>
                  </a:lnTo>
                  <a:lnTo>
                    <a:pt x="920" y="12102"/>
                  </a:lnTo>
                  <a:lnTo>
                    <a:pt x="923" y="12114"/>
                  </a:lnTo>
                  <a:lnTo>
                    <a:pt x="930" y="12139"/>
                  </a:lnTo>
                  <a:lnTo>
                    <a:pt x="944" y="12188"/>
                  </a:lnTo>
                  <a:lnTo>
                    <a:pt x="957" y="12236"/>
                  </a:lnTo>
                  <a:lnTo>
                    <a:pt x="966" y="12261"/>
                  </a:lnTo>
                  <a:lnTo>
                    <a:pt x="976" y="12285"/>
                  </a:lnTo>
                  <a:lnTo>
                    <a:pt x="993" y="12332"/>
                  </a:lnTo>
                  <a:cubicBezTo>
                    <a:pt x="999" y="12348"/>
                    <a:pt x="1006" y="12363"/>
                    <a:pt x="1013" y="12377"/>
                  </a:cubicBezTo>
                  <a:cubicBezTo>
                    <a:pt x="1020" y="12392"/>
                    <a:pt x="1026" y="12408"/>
                    <a:pt x="1035" y="12423"/>
                  </a:cubicBezTo>
                  <a:cubicBezTo>
                    <a:pt x="1051" y="12452"/>
                    <a:pt x="1065" y="12482"/>
                    <a:pt x="1084" y="12509"/>
                  </a:cubicBezTo>
                  <a:cubicBezTo>
                    <a:pt x="1094" y="12522"/>
                    <a:pt x="1101" y="12537"/>
                    <a:pt x="1111" y="12549"/>
                  </a:cubicBezTo>
                  <a:lnTo>
                    <a:pt x="1140" y="12587"/>
                  </a:lnTo>
                  <a:cubicBezTo>
                    <a:pt x="1150" y="12600"/>
                    <a:pt x="1161" y="12611"/>
                    <a:pt x="1171" y="12623"/>
                  </a:cubicBezTo>
                  <a:cubicBezTo>
                    <a:pt x="1182" y="12634"/>
                    <a:pt x="1193" y="12648"/>
                    <a:pt x="1203" y="12658"/>
                  </a:cubicBezTo>
                  <a:cubicBezTo>
                    <a:pt x="1226" y="12680"/>
                    <a:pt x="1250" y="12701"/>
                    <a:pt x="1274" y="12719"/>
                  </a:cubicBezTo>
                  <a:cubicBezTo>
                    <a:pt x="1299" y="12739"/>
                    <a:pt x="1326" y="12753"/>
                    <a:pt x="1353" y="12771"/>
                  </a:cubicBezTo>
                  <a:cubicBezTo>
                    <a:pt x="1366" y="12779"/>
                    <a:pt x="1381" y="12785"/>
                    <a:pt x="1395" y="12793"/>
                  </a:cubicBezTo>
                  <a:lnTo>
                    <a:pt x="1414" y="12803"/>
                  </a:lnTo>
                  <a:lnTo>
                    <a:pt x="1436" y="12811"/>
                  </a:lnTo>
                  <a:cubicBezTo>
                    <a:pt x="1494" y="12834"/>
                    <a:pt x="1554" y="12852"/>
                    <a:pt x="1617" y="12859"/>
                  </a:cubicBezTo>
                  <a:cubicBezTo>
                    <a:pt x="1647" y="12864"/>
                    <a:pt x="1678" y="12866"/>
                    <a:pt x="1709" y="12866"/>
                  </a:cubicBezTo>
                  <a:cubicBezTo>
                    <a:pt x="1804" y="12866"/>
                    <a:pt x="1899" y="12846"/>
                    <a:pt x="1987" y="12807"/>
                  </a:cubicBezTo>
                  <a:cubicBezTo>
                    <a:pt x="2102" y="12756"/>
                    <a:pt x="2208" y="12676"/>
                    <a:pt x="2295" y="12567"/>
                  </a:cubicBezTo>
                  <a:cubicBezTo>
                    <a:pt x="2340" y="12513"/>
                    <a:pt x="2379" y="12454"/>
                    <a:pt x="2415" y="12391"/>
                  </a:cubicBezTo>
                  <a:lnTo>
                    <a:pt x="2440" y="12343"/>
                  </a:lnTo>
                  <a:cubicBezTo>
                    <a:pt x="2449" y="12327"/>
                    <a:pt x="2456" y="12309"/>
                    <a:pt x="2465" y="12293"/>
                  </a:cubicBezTo>
                  <a:cubicBezTo>
                    <a:pt x="2472" y="12277"/>
                    <a:pt x="2480" y="12259"/>
                    <a:pt x="2487" y="12243"/>
                  </a:cubicBezTo>
                  <a:cubicBezTo>
                    <a:pt x="2494" y="12227"/>
                    <a:pt x="2502" y="12208"/>
                    <a:pt x="2507" y="12194"/>
                  </a:cubicBezTo>
                  <a:cubicBezTo>
                    <a:pt x="2542" y="12103"/>
                    <a:pt x="2568" y="12011"/>
                    <a:pt x="2589" y="11917"/>
                  </a:cubicBezTo>
                  <a:cubicBezTo>
                    <a:pt x="2595" y="11893"/>
                    <a:pt x="2599" y="11870"/>
                    <a:pt x="2603" y="11844"/>
                  </a:cubicBezTo>
                  <a:lnTo>
                    <a:pt x="2612" y="11786"/>
                  </a:lnTo>
                  <a:cubicBezTo>
                    <a:pt x="2619" y="11749"/>
                    <a:pt x="2626" y="11713"/>
                    <a:pt x="2631" y="11676"/>
                  </a:cubicBezTo>
                  <a:cubicBezTo>
                    <a:pt x="2644" y="11601"/>
                    <a:pt x="2657" y="11526"/>
                    <a:pt x="2670" y="11452"/>
                  </a:cubicBezTo>
                  <a:cubicBezTo>
                    <a:pt x="2684" y="11377"/>
                    <a:pt x="2697" y="11303"/>
                    <a:pt x="2711" y="11227"/>
                  </a:cubicBezTo>
                  <a:cubicBezTo>
                    <a:pt x="2724" y="11151"/>
                    <a:pt x="2739" y="11076"/>
                    <a:pt x="2751" y="11000"/>
                  </a:cubicBezTo>
                  <a:cubicBezTo>
                    <a:pt x="2808" y="10696"/>
                    <a:pt x="2866" y="10390"/>
                    <a:pt x="2929" y="10081"/>
                  </a:cubicBezTo>
                  <a:cubicBezTo>
                    <a:pt x="3074" y="9356"/>
                    <a:pt x="3232" y="8614"/>
                    <a:pt x="3405" y="7864"/>
                  </a:cubicBezTo>
                  <a:cubicBezTo>
                    <a:pt x="3426" y="7771"/>
                    <a:pt x="3448" y="7676"/>
                    <a:pt x="3470" y="7583"/>
                  </a:cubicBezTo>
                  <a:cubicBezTo>
                    <a:pt x="3492" y="7488"/>
                    <a:pt x="3514" y="7395"/>
                    <a:pt x="3538" y="7300"/>
                  </a:cubicBezTo>
                  <a:lnTo>
                    <a:pt x="3605" y="7019"/>
                  </a:lnTo>
                  <a:lnTo>
                    <a:pt x="3624" y="6947"/>
                  </a:lnTo>
                  <a:lnTo>
                    <a:pt x="3631" y="6912"/>
                  </a:lnTo>
                  <a:lnTo>
                    <a:pt x="3634" y="6903"/>
                  </a:lnTo>
                  <a:lnTo>
                    <a:pt x="3636" y="6898"/>
                  </a:lnTo>
                  <a:lnTo>
                    <a:pt x="3636" y="6897"/>
                  </a:lnTo>
                  <a:lnTo>
                    <a:pt x="3636" y="6895"/>
                  </a:lnTo>
                  <a:cubicBezTo>
                    <a:pt x="3636" y="6888"/>
                    <a:pt x="3637" y="6882"/>
                    <a:pt x="3637" y="6876"/>
                  </a:cubicBezTo>
                  <a:cubicBezTo>
                    <a:pt x="3640" y="6863"/>
                    <a:pt x="3643" y="6848"/>
                    <a:pt x="3651" y="6833"/>
                  </a:cubicBezTo>
                  <a:cubicBezTo>
                    <a:pt x="3658" y="6818"/>
                    <a:pt x="3672" y="6805"/>
                    <a:pt x="3688" y="6802"/>
                  </a:cubicBezTo>
                  <a:cubicBezTo>
                    <a:pt x="3690" y="6801"/>
                    <a:pt x="3692" y="6801"/>
                    <a:pt x="3694" y="6801"/>
                  </a:cubicBezTo>
                  <a:cubicBezTo>
                    <a:pt x="3708" y="6801"/>
                    <a:pt x="3722" y="6809"/>
                    <a:pt x="3731" y="6820"/>
                  </a:cubicBezTo>
                  <a:cubicBezTo>
                    <a:pt x="3742" y="6832"/>
                    <a:pt x="3750" y="6848"/>
                    <a:pt x="3759" y="6865"/>
                  </a:cubicBezTo>
                  <a:lnTo>
                    <a:pt x="3766" y="6879"/>
                  </a:lnTo>
                  <a:cubicBezTo>
                    <a:pt x="3766" y="6880"/>
                    <a:pt x="3767" y="6880"/>
                    <a:pt x="3767" y="6882"/>
                  </a:cubicBezTo>
                  <a:lnTo>
                    <a:pt x="3772" y="6901"/>
                  </a:lnTo>
                  <a:lnTo>
                    <a:pt x="3785" y="6935"/>
                  </a:lnTo>
                  <a:lnTo>
                    <a:pt x="3833" y="7075"/>
                  </a:lnTo>
                  <a:cubicBezTo>
                    <a:pt x="3865" y="7167"/>
                    <a:pt x="3898" y="7260"/>
                    <a:pt x="3928" y="7354"/>
                  </a:cubicBezTo>
                  <a:cubicBezTo>
                    <a:pt x="3992" y="7540"/>
                    <a:pt x="4056" y="7726"/>
                    <a:pt x="4119" y="7911"/>
                  </a:cubicBezTo>
                  <a:cubicBezTo>
                    <a:pt x="4247" y="8282"/>
                    <a:pt x="4372" y="8652"/>
                    <a:pt x="4497" y="9019"/>
                  </a:cubicBezTo>
                  <a:cubicBezTo>
                    <a:pt x="4513" y="9065"/>
                    <a:pt x="4528" y="9110"/>
                    <a:pt x="4544" y="9158"/>
                  </a:cubicBezTo>
                  <a:lnTo>
                    <a:pt x="4567" y="9226"/>
                  </a:lnTo>
                  <a:lnTo>
                    <a:pt x="4580" y="9262"/>
                  </a:lnTo>
                  <a:lnTo>
                    <a:pt x="4593" y="9299"/>
                  </a:lnTo>
                  <a:cubicBezTo>
                    <a:pt x="4628" y="9399"/>
                    <a:pt x="4669" y="9497"/>
                    <a:pt x="4717" y="9594"/>
                  </a:cubicBezTo>
                  <a:cubicBezTo>
                    <a:pt x="4766" y="9690"/>
                    <a:pt x="4823" y="9787"/>
                    <a:pt x="4892" y="9879"/>
                  </a:cubicBezTo>
                  <a:cubicBezTo>
                    <a:pt x="4962" y="9973"/>
                    <a:pt x="5047" y="10062"/>
                    <a:pt x="5158" y="10135"/>
                  </a:cubicBezTo>
                  <a:cubicBezTo>
                    <a:pt x="5214" y="10172"/>
                    <a:pt x="5275" y="10202"/>
                    <a:pt x="5343" y="10223"/>
                  </a:cubicBezTo>
                  <a:cubicBezTo>
                    <a:pt x="5409" y="10245"/>
                    <a:pt x="5479" y="10258"/>
                    <a:pt x="5549" y="10259"/>
                  </a:cubicBezTo>
                  <a:cubicBezTo>
                    <a:pt x="5554" y="10259"/>
                    <a:pt x="5558" y="10259"/>
                    <a:pt x="5563" y="10259"/>
                  </a:cubicBezTo>
                  <a:cubicBezTo>
                    <a:pt x="5627" y="10259"/>
                    <a:pt x="5691" y="10252"/>
                    <a:pt x="5753" y="10236"/>
                  </a:cubicBezTo>
                  <a:cubicBezTo>
                    <a:pt x="5821" y="10218"/>
                    <a:pt x="5885" y="10191"/>
                    <a:pt x="5942" y="10157"/>
                  </a:cubicBezTo>
                  <a:cubicBezTo>
                    <a:pt x="6058" y="10087"/>
                    <a:pt x="6145" y="9994"/>
                    <a:pt x="6211" y="9900"/>
                  </a:cubicBezTo>
                  <a:cubicBezTo>
                    <a:pt x="6278" y="9806"/>
                    <a:pt x="6328" y="9710"/>
                    <a:pt x="6368" y="9613"/>
                  </a:cubicBezTo>
                  <a:cubicBezTo>
                    <a:pt x="6406" y="9523"/>
                    <a:pt x="6436" y="9434"/>
                    <a:pt x="6462" y="9346"/>
                  </a:cubicBezTo>
                  <a:cubicBezTo>
                    <a:pt x="6476" y="9301"/>
                    <a:pt x="6487" y="9256"/>
                    <a:pt x="6497" y="9212"/>
                  </a:cubicBezTo>
                  <a:cubicBezTo>
                    <a:pt x="6508" y="9170"/>
                    <a:pt x="6517" y="9130"/>
                    <a:pt x="6527" y="9088"/>
                  </a:cubicBezTo>
                  <a:cubicBezTo>
                    <a:pt x="6568" y="8921"/>
                    <a:pt x="6608" y="8757"/>
                    <a:pt x="6648" y="8594"/>
                  </a:cubicBezTo>
                  <a:cubicBezTo>
                    <a:pt x="6726" y="8267"/>
                    <a:pt x="6805" y="7945"/>
                    <a:pt x="6880" y="7629"/>
                  </a:cubicBezTo>
                  <a:cubicBezTo>
                    <a:pt x="6956" y="7314"/>
                    <a:pt x="7030" y="7005"/>
                    <a:pt x="7102" y="6703"/>
                  </a:cubicBezTo>
                  <a:cubicBezTo>
                    <a:pt x="7139" y="6555"/>
                    <a:pt x="7174" y="6388"/>
                    <a:pt x="7212" y="6289"/>
                  </a:cubicBezTo>
                  <a:cubicBezTo>
                    <a:pt x="7228" y="6245"/>
                    <a:pt x="7249" y="6202"/>
                    <a:pt x="7277" y="6165"/>
                  </a:cubicBezTo>
                  <a:cubicBezTo>
                    <a:pt x="7306" y="6127"/>
                    <a:pt x="7344" y="6095"/>
                    <a:pt x="7390" y="6081"/>
                  </a:cubicBezTo>
                  <a:cubicBezTo>
                    <a:pt x="7413" y="6072"/>
                    <a:pt x="7437" y="6068"/>
                    <a:pt x="7462" y="6068"/>
                  </a:cubicBezTo>
                  <a:cubicBezTo>
                    <a:pt x="7469" y="6068"/>
                    <a:pt x="7476" y="6068"/>
                    <a:pt x="7483" y="6069"/>
                  </a:cubicBezTo>
                  <a:cubicBezTo>
                    <a:pt x="7516" y="6071"/>
                    <a:pt x="7546" y="6084"/>
                    <a:pt x="7572" y="6101"/>
                  </a:cubicBezTo>
                  <a:cubicBezTo>
                    <a:pt x="7623" y="6136"/>
                    <a:pt x="7661" y="6189"/>
                    <a:pt x="7690" y="6245"/>
                  </a:cubicBezTo>
                  <a:cubicBezTo>
                    <a:pt x="7696" y="6258"/>
                    <a:pt x="7703" y="6273"/>
                    <a:pt x="7709" y="6288"/>
                  </a:cubicBezTo>
                  <a:cubicBezTo>
                    <a:pt x="7712" y="6296"/>
                    <a:pt x="7714" y="6301"/>
                    <a:pt x="7719" y="6311"/>
                  </a:cubicBezTo>
                  <a:cubicBezTo>
                    <a:pt x="7723" y="6320"/>
                    <a:pt x="7725" y="6329"/>
                    <a:pt x="7729" y="6340"/>
                  </a:cubicBezTo>
                  <a:cubicBezTo>
                    <a:pt x="7743" y="6380"/>
                    <a:pt x="7755" y="6420"/>
                    <a:pt x="7766" y="6461"/>
                  </a:cubicBezTo>
                  <a:cubicBezTo>
                    <a:pt x="7786" y="6543"/>
                    <a:pt x="7799" y="6628"/>
                    <a:pt x="7806" y="6710"/>
                  </a:cubicBezTo>
                  <a:cubicBezTo>
                    <a:pt x="7811" y="6801"/>
                    <a:pt x="7819" y="6891"/>
                    <a:pt x="7824" y="6978"/>
                  </a:cubicBezTo>
                  <a:cubicBezTo>
                    <a:pt x="7830" y="7068"/>
                    <a:pt x="7840" y="7155"/>
                    <a:pt x="7848" y="7242"/>
                  </a:cubicBezTo>
                  <a:cubicBezTo>
                    <a:pt x="7857" y="7330"/>
                    <a:pt x="7868" y="7414"/>
                    <a:pt x="7879" y="7499"/>
                  </a:cubicBezTo>
                  <a:cubicBezTo>
                    <a:pt x="7883" y="7541"/>
                    <a:pt x="7891" y="7583"/>
                    <a:pt x="7896" y="7624"/>
                  </a:cubicBezTo>
                  <a:cubicBezTo>
                    <a:pt x="7902" y="7665"/>
                    <a:pt x="7908" y="7706"/>
                    <a:pt x="7915" y="7746"/>
                  </a:cubicBezTo>
                  <a:cubicBezTo>
                    <a:pt x="8021" y="8396"/>
                    <a:pt x="8182" y="8950"/>
                    <a:pt x="8346" y="9396"/>
                  </a:cubicBezTo>
                  <a:cubicBezTo>
                    <a:pt x="8512" y="9842"/>
                    <a:pt x="8675" y="10179"/>
                    <a:pt x="8797" y="10404"/>
                  </a:cubicBezTo>
                  <a:cubicBezTo>
                    <a:pt x="8857" y="10516"/>
                    <a:pt x="8910" y="10599"/>
                    <a:pt x="8947" y="10656"/>
                  </a:cubicBezTo>
                  <a:cubicBezTo>
                    <a:pt x="8981" y="10709"/>
                    <a:pt x="9004" y="10736"/>
                    <a:pt x="9011" y="10736"/>
                  </a:cubicBezTo>
                  <a:cubicBezTo>
                    <a:pt x="9012" y="10736"/>
                    <a:pt x="9012" y="10736"/>
                    <a:pt x="9012" y="10736"/>
                  </a:cubicBezTo>
                  <a:cubicBezTo>
                    <a:pt x="9045" y="10717"/>
                    <a:pt x="9065" y="10688"/>
                    <a:pt x="9071" y="10647"/>
                  </a:cubicBezTo>
                  <a:cubicBezTo>
                    <a:pt x="9072" y="10651"/>
                    <a:pt x="9075" y="10655"/>
                    <a:pt x="9077" y="10657"/>
                  </a:cubicBezTo>
                  <a:lnTo>
                    <a:pt x="9103" y="10700"/>
                  </a:lnTo>
                  <a:cubicBezTo>
                    <a:pt x="9113" y="10715"/>
                    <a:pt x="9121" y="10728"/>
                    <a:pt x="9130" y="10742"/>
                  </a:cubicBezTo>
                  <a:cubicBezTo>
                    <a:pt x="9149" y="10769"/>
                    <a:pt x="9168" y="10797"/>
                    <a:pt x="9188" y="10824"/>
                  </a:cubicBezTo>
                  <a:cubicBezTo>
                    <a:pt x="9207" y="10851"/>
                    <a:pt x="9226" y="10877"/>
                    <a:pt x="9244" y="10905"/>
                  </a:cubicBezTo>
                  <a:cubicBezTo>
                    <a:pt x="9263" y="10932"/>
                    <a:pt x="9282" y="10959"/>
                    <a:pt x="9302" y="10986"/>
                  </a:cubicBezTo>
                  <a:cubicBezTo>
                    <a:pt x="9323" y="11013"/>
                    <a:pt x="9342" y="11039"/>
                    <a:pt x="9362" y="11065"/>
                  </a:cubicBezTo>
                  <a:cubicBezTo>
                    <a:pt x="9383" y="11091"/>
                    <a:pt x="9404" y="11118"/>
                    <a:pt x="9426" y="11142"/>
                  </a:cubicBezTo>
                  <a:cubicBezTo>
                    <a:pt x="9594" y="11345"/>
                    <a:pt x="9779" y="11527"/>
                    <a:pt x="9976" y="11687"/>
                  </a:cubicBezTo>
                  <a:cubicBezTo>
                    <a:pt x="10173" y="11847"/>
                    <a:pt x="10386" y="11983"/>
                    <a:pt x="10607" y="12089"/>
                  </a:cubicBezTo>
                  <a:cubicBezTo>
                    <a:pt x="10829" y="12193"/>
                    <a:pt x="11061" y="12267"/>
                    <a:pt x="11295" y="12300"/>
                  </a:cubicBezTo>
                  <a:cubicBezTo>
                    <a:pt x="11387" y="12312"/>
                    <a:pt x="11479" y="12319"/>
                    <a:pt x="11571" y="12319"/>
                  </a:cubicBezTo>
                  <a:cubicBezTo>
                    <a:pt x="11710" y="12319"/>
                    <a:pt x="11846" y="12304"/>
                    <a:pt x="11976" y="12277"/>
                  </a:cubicBezTo>
                  <a:cubicBezTo>
                    <a:pt x="12191" y="12231"/>
                    <a:pt x="12391" y="12154"/>
                    <a:pt x="12565" y="12053"/>
                  </a:cubicBezTo>
                  <a:cubicBezTo>
                    <a:pt x="12741" y="11955"/>
                    <a:pt x="12892" y="11835"/>
                    <a:pt x="13025" y="11713"/>
                  </a:cubicBezTo>
                  <a:cubicBezTo>
                    <a:pt x="13159" y="11591"/>
                    <a:pt x="13273" y="11462"/>
                    <a:pt x="13374" y="11335"/>
                  </a:cubicBezTo>
                  <a:cubicBezTo>
                    <a:pt x="13475" y="11209"/>
                    <a:pt x="13560" y="11086"/>
                    <a:pt x="13637" y="10968"/>
                  </a:cubicBezTo>
                  <a:cubicBezTo>
                    <a:pt x="13713" y="10849"/>
                    <a:pt x="13779" y="10737"/>
                    <a:pt x="13837" y="10631"/>
                  </a:cubicBezTo>
                  <a:cubicBezTo>
                    <a:pt x="13895" y="10527"/>
                    <a:pt x="13945" y="10431"/>
                    <a:pt x="13988" y="10341"/>
                  </a:cubicBezTo>
                  <a:cubicBezTo>
                    <a:pt x="14076" y="10166"/>
                    <a:pt x="14136" y="10027"/>
                    <a:pt x="14174" y="9930"/>
                  </a:cubicBezTo>
                  <a:cubicBezTo>
                    <a:pt x="14216" y="9847"/>
                    <a:pt x="14230" y="9793"/>
                    <a:pt x="14221" y="9789"/>
                  </a:cubicBezTo>
                  <a:cubicBezTo>
                    <a:pt x="14203" y="9780"/>
                    <a:pt x="14184" y="9776"/>
                    <a:pt x="14166" y="9776"/>
                  </a:cubicBezTo>
                  <a:cubicBezTo>
                    <a:pt x="14089" y="9776"/>
                    <a:pt x="14015" y="9853"/>
                    <a:pt x="13935" y="9973"/>
                  </a:cubicBezTo>
                  <a:cubicBezTo>
                    <a:pt x="13887" y="10046"/>
                    <a:pt x="13835" y="10136"/>
                    <a:pt x="13780" y="10234"/>
                  </a:cubicBezTo>
                  <a:cubicBezTo>
                    <a:pt x="13725" y="10333"/>
                    <a:pt x="13665" y="10440"/>
                    <a:pt x="13597" y="10544"/>
                  </a:cubicBezTo>
                  <a:cubicBezTo>
                    <a:pt x="13703" y="10340"/>
                    <a:pt x="13780" y="10151"/>
                    <a:pt x="13821" y="10008"/>
                  </a:cubicBezTo>
                  <a:cubicBezTo>
                    <a:pt x="13862" y="9867"/>
                    <a:pt x="13868" y="9771"/>
                    <a:pt x="13826" y="9749"/>
                  </a:cubicBezTo>
                  <a:cubicBezTo>
                    <a:pt x="13826" y="9749"/>
                    <a:pt x="13825" y="9749"/>
                    <a:pt x="13825" y="9749"/>
                  </a:cubicBezTo>
                  <a:cubicBezTo>
                    <a:pt x="13815" y="9749"/>
                    <a:pt x="13781" y="9811"/>
                    <a:pt x="13725" y="9919"/>
                  </a:cubicBezTo>
                  <a:cubicBezTo>
                    <a:pt x="13667" y="10030"/>
                    <a:pt x="13586" y="10191"/>
                    <a:pt x="13483" y="10382"/>
                  </a:cubicBezTo>
                  <a:cubicBezTo>
                    <a:pt x="13379" y="10571"/>
                    <a:pt x="13250" y="10793"/>
                    <a:pt x="13089" y="11013"/>
                  </a:cubicBezTo>
                  <a:cubicBezTo>
                    <a:pt x="12928" y="11233"/>
                    <a:pt x="12730" y="11452"/>
                    <a:pt x="12493" y="11622"/>
                  </a:cubicBezTo>
                  <a:cubicBezTo>
                    <a:pt x="12374" y="11706"/>
                    <a:pt x="12246" y="11778"/>
                    <a:pt x="12108" y="11831"/>
                  </a:cubicBezTo>
                  <a:cubicBezTo>
                    <a:pt x="12091" y="11839"/>
                    <a:pt x="12074" y="11843"/>
                    <a:pt x="12055" y="11850"/>
                  </a:cubicBezTo>
                  <a:lnTo>
                    <a:pt x="12004" y="11867"/>
                  </a:lnTo>
                  <a:lnTo>
                    <a:pt x="11950" y="11882"/>
                  </a:lnTo>
                  <a:cubicBezTo>
                    <a:pt x="11933" y="11887"/>
                    <a:pt x="11915" y="11893"/>
                    <a:pt x="11896" y="11896"/>
                  </a:cubicBezTo>
                  <a:cubicBezTo>
                    <a:pt x="11823" y="11913"/>
                    <a:pt x="11751" y="11924"/>
                    <a:pt x="11677" y="11931"/>
                  </a:cubicBezTo>
                  <a:cubicBezTo>
                    <a:pt x="11627" y="11935"/>
                    <a:pt x="11577" y="11938"/>
                    <a:pt x="11527" y="11938"/>
                  </a:cubicBezTo>
                  <a:cubicBezTo>
                    <a:pt x="11503" y="11938"/>
                    <a:pt x="11479" y="11937"/>
                    <a:pt x="11455" y="11936"/>
                  </a:cubicBezTo>
                  <a:cubicBezTo>
                    <a:pt x="11381" y="11930"/>
                    <a:pt x="11306" y="11924"/>
                    <a:pt x="11231" y="11909"/>
                  </a:cubicBezTo>
                  <a:cubicBezTo>
                    <a:pt x="11157" y="11894"/>
                    <a:pt x="11085" y="11878"/>
                    <a:pt x="11013" y="11855"/>
                  </a:cubicBezTo>
                  <a:cubicBezTo>
                    <a:pt x="10996" y="11850"/>
                    <a:pt x="10978" y="11844"/>
                    <a:pt x="10960" y="11838"/>
                  </a:cubicBezTo>
                  <a:cubicBezTo>
                    <a:pt x="10943" y="11831"/>
                    <a:pt x="10925" y="11826"/>
                    <a:pt x="10908" y="11818"/>
                  </a:cubicBezTo>
                  <a:cubicBezTo>
                    <a:pt x="10873" y="11806"/>
                    <a:pt x="10838" y="11792"/>
                    <a:pt x="10804" y="11778"/>
                  </a:cubicBezTo>
                  <a:cubicBezTo>
                    <a:pt x="10736" y="11749"/>
                    <a:pt x="10670" y="11715"/>
                    <a:pt x="10605" y="11681"/>
                  </a:cubicBezTo>
                  <a:cubicBezTo>
                    <a:pt x="10543" y="11645"/>
                    <a:pt x="10480" y="11609"/>
                    <a:pt x="10422" y="11570"/>
                  </a:cubicBezTo>
                  <a:cubicBezTo>
                    <a:pt x="10303" y="11494"/>
                    <a:pt x="10195" y="11409"/>
                    <a:pt x="10097" y="11324"/>
                  </a:cubicBezTo>
                  <a:cubicBezTo>
                    <a:pt x="9902" y="11156"/>
                    <a:pt x="9749" y="10983"/>
                    <a:pt x="9641" y="10838"/>
                  </a:cubicBezTo>
                  <a:cubicBezTo>
                    <a:pt x="9609" y="10796"/>
                    <a:pt x="9578" y="10753"/>
                    <a:pt x="9549" y="10709"/>
                  </a:cubicBezTo>
                  <a:cubicBezTo>
                    <a:pt x="9519" y="10664"/>
                    <a:pt x="9490" y="10621"/>
                    <a:pt x="9461" y="10577"/>
                  </a:cubicBezTo>
                  <a:cubicBezTo>
                    <a:pt x="9431" y="10534"/>
                    <a:pt x="9406" y="10489"/>
                    <a:pt x="9380" y="10443"/>
                  </a:cubicBezTo>
                  <a:cubicBezTo>
                    <a:pt x="9353" y="10399"/>
                    <a:pt x="9326" y="10354"/>
                    <a:pt x="9300" y="10309"/>
                  </a:cubicBezTo>
                  <a:lnTo>
                    <a:pt x="9228" y="10173"/>
                  </a:lnTo>
                  <a:cubicBezTo>
                    <a:pt x="9205" y="10126"/>
                    <a:pt x="9179" y="10082"/>
                    <a:pt x="9158" y="10035"/>
                  </a:cubicBezTo>
                  <a:cubicBezTo>
                    <a:pt x="9137" y="9989"/>
                    <a:pt x="9115" y="9943"/>
                    <a:pt x="9094" y="9898"/>
                  </a:cubicBezTo>
                  <a:cubicBezTo>
                    <a:pt x="9083" y="9874"/>
                    <a:pt x="9072" y="9851"/>
                    <a:pt x="9063" y="9828"/>
                  </a:cubicBezTo>
                  <a:cubicBezTo>
                    <a:pt x="9053" y="9803"/>
                    <a:pt x="9044" y="9781"/>
                    <a:pt x="9035" y="9758"/>
                  </a:cubicBezTo>
                  <a:cubicBezTo>
                    <a:pt x="8881" y="9384"/>
                    <a:pt x="8771" y="9003"/>
                    <a:pt x="8697" y="8627"/>
                  </a:cubicBezTo>
                  <a:cubicBezTo>
                    <a:pt x="8623" y="8250"/>
                    <a:pt x="8583" y="7878"/>
                    <a:pt x="8568" y="7514"/>
                  </a:cubicBezTo>
                  <a:cubicBezTo>
                    <a:pt x="8553" y="7150"/>
                    <a:pt x="8566" y="6796"/>
                    <a:pt x="8594" y="6455"/>
                  </a:cubicBezTo>
                  <a:cubicBezTo>
                    <a:pt x="8652" y="5768"/>
                    <a:pt x="8776" y="5128"/>
                    <a:pt x="8912" y="4526"/>
                  </a:cubicBezTo>
                  <a:cubicBezTo>
                    <a:pt x="8981" y="4226"/>
                    <a:pt x="9055" y="3936"/>
                    <a:pt x="9128" y="3653"/>
                  </a:cubicBezTo>
                  <a:cubicBezTo>
                    <a:pt x="9201" y="3372"/>
                    <a:pt x="9275" y="3099"/>
                    <a:pt x="9346" y="2832"/>
                  </a:cubicBezTo>
                  <a:cubicBezTo>
                    <a:pt x="9378" y="2712"/>
                    <a:pt x="9410" y="2594"/>
                    <a:pt x="9442" y="2477"/>
                  </a:cubicBezTo>
                  <a:cubicBezTo>
                    <a:pt x="9472" y="2360"/>
                    <a:pt x="9503" y="2250"/>
                    <a:pt x="9535" y="2143"/>
                  </a:cubicBezTo>
                  <a:cubicBezTo>
                    <a:pt x="9600" y="1929"/>
                    <a:pt x="9672" y="1731"/>
                    <a:pt x="9754" y="1558"/>
                  </a:cubicBezTo>
                  <a:cubicBezTo>
                    <a:pt x="9796" y="1472"/>
                    <a:pt x="9841" y="1392"/>
                    <a:pt x="9889" y="1320"/>
                  </a:cubicBezTo>
                  <a:cubicBezTo>
                    <a:pt x="9937" y="1247"/>
                    <a:pt x="9988" y="1182"/>
                    <a:pt x="10040" y="1127"/>
                  </a:cubicBezTo>
                  <a:cubicBezTo>
                    <a:pt x="10094" y="1070"/>
                    <a:pt x="10151" y="1021"/>
                    <a:pt x="10208" y="981"/>
                  </a:cubicBezTo>
                  <a:cubicBezTo>
                    <a:pt x="10223" y="971"/>
                    <a:pt x="10238" y="962"/>
                    <a:pt x="10253" y="951"/>
                  </a:cubicBezTo>
                  <a:cubicBezTo>
                    <a:pt x="10267" y="942"/>
                    <a:pt x="10283" y="934"/>
                    <a:pt x="10298" y="926"/>
                  </a:cubicBezTo>
                  <a:cubicBezTo>
                    <a:pt x="10313" y="919"/>
                    <a:pt x="10328" y="912"/>
                    <a:pt x="10342" y="903"/>
                  </a:cubicBezTo>
                  <a:cubicBezTo>
                    <a:pt x="10350" y="899"/>
                    <a:pt x="10357" y="897"/>
                    <a:pt x="10366" y="893"/>
                  </a:cubicBezTo>
                  <a:lnTo>
                    <a:pt x="10388" y="885"/>
                  </a:lnTo>
                  <a:cubicBezTo>
                    <a:pt x="10448" y="860"/>
                    <a:pt x="10511" y="843"/>
                    <a:pt x="10575" y="833"/>
                  </a:cubicBezTo>
                  <a:cubicBezTo>
                    <a:pt x="10623" y="826"/>
                    <a:pt x="10672" y="823"/>
                    <a:pt x="10722" y="823"/>
                  </a:cubicBezTo>
                  <a:cubicBezTo>
                    <a:pt x="10737" y="823"/>
                    <a:pt x="10752" y="823"/>
                    <a:pt x="10766" y="824"/>
                  </a:cubicBezTo>
                  <a:cubicBezTo>
                    <a:pt x="10831" y="828"/>
                    <a:pt x="10895" y="838"/>
                    <a:pt x="10959" y="853"/>
                  </a:cubicBezTo>
                  <a:cubicBezTo>
                    <a:pt x="11022" y="869"/>
                    <a:pt x="11085" y="887"/>
                    <a:pt x="11146" y="912"/>
                  </a:cubicBezTo>
                  <a:cubicBezTo>
                    <a:pt x="11206" y="936"/>
                    <a:pt x="11265" y="963"/>
                    <a:pt x="11323" y="995"/>
                  </a:cubicBezTo>
                  <a:cubicBezTo>
                    <a:pt x="11379" y="1027"/>
                    <a:pt x="11432" y="1063"/>
                    <a:pt x="11485" y="1100"/>
                  </a:cubicBezTo>
                  <a:cubicBezTo>
                    <a:pt x="11588" y="1175"/>
                    <a:pt x="11682" y="1256"/>
                    <a:pt x="11762" y="1343"/>
                  </a:cubicBezTo>
                  <a:cubicBezTo>
                    <a:pt x="11843" y="1431"/>
                    <a:pt x="11910" y="1522"/>
                    <a:pt x="11967" y="1613"/>
                  </a:cubicBezTo>
                  <a:cubicBezTo>
                    <a:pt x="11995" y="1659"/>
                    <a:pt x="12021" y="1704"/>
                    <a:pt x="12043" y="1751"/>
                  </a:cubicBezTo>
                  <a:cubicBezTo>
                    <a:pt x="12053" y="1773"/>
                    <a:pt x="12065" y="1796"/>
                    <a:pt x="12074" y="1819"/>
                  </a:cubicBezTo>
                  <a:cubicBezTo>
                    <a:pt x="12082" y="1842"/>
                    <a:pt x="12092" y="1863"/>
                    <a:pt x="12102" y="1889"/>
                  </a:cubicBezTo>
                  <a:cubicBezTo>
                    <a:pt x="12111" y="1913"/>
                    <a:pt x="12119" y="1939"/>
                    <a:pt x="12127" y="1962"/>
                  </a:cubicBezTo>
                  <a:cubicBezTo>
                    <a:pt x="12135" y="1987"/>
                    <a:pt x="12145" y="2011"/>
                    <a:pt x="12151" y="2035"/>
                  </a:cubicBezTo>
                  <a:lnTo>
                    <a:pt x="12171" y="2107"/>
                  </a:lnTo>
                  <a:cubicBezTo>
                    <a:pt x="12176" y="2120"/>
                    <a:pt x="12178" y="2132"/>
                    <a:pt x="12182" y="2144"/>
                  </a:cubicBezTo>
                  <a:lnTo>
                    <a:pt x="12188" y="2161"/>
                  </a:lnTo>
                  <a:lnTo>
                    <a:pt x="12192" y="2180"/>
                  </a:lnTo>
                  <a:cubicBezTo>
                    <a:pt x="12203" y="2229"/>
                    <a:pt x="12211" y="2276"/>
                    <a:pt x="12222" y="2321"/>
                  </a:cubicBezTo>
                  <a:cubicBezTo>
                    <a:pt x="12231" y="2368"/>
                    <a:pt x="12237" y="2413"/>
                    <a:pt x="12246" y="2460"/>
                  </a:cubicBezTo>
                  <a:cubicBezTo>
                    <a:pt x="12269" y="2642"/>
                    <a:pt x="12279" y="2813"/>
                    <a:pt x="12281" y="2971"/>
                  </a:cubicBezTo>
                  <a:cubicBezTo>
                    <a:pt x="12280" y="3130"/>
                    <a:pt x="12278" y="3273"/>
                    <a:pt x="12269" y="3406"/>
                  </a:cubicBezTo>
                  <a:cubicBezTo>
                    <a:pt x="12254" y="3669"/>
                    <a:pt x="12235" y="3879"/>
                    <a:pt x="12227" y="4044"/>
                  </a:cubicBezTo>
                  <a:cubicBezTo>
                    <a:pt x="12224" y="4127"/>
                    <a:pt x="12222" y="4199"/>
                    <a:pt x="12224" y="4260"/>
                  </a:cubicBezTo>
                  <a:cubicBezTo>
                    <a:pt x="12225" y="4322"/>
                    <a:pt x="12229" y="4374"/>
                    <a:pt x="12237" y="4419"/>
                  </a:cubicBezTo>
                  <a:cubicBezTo>
                    <a:pt x="12265" y="4596"/>
                    <a:pt x="12343" y="4641"/>
                    <a:pt x="12456" y="4664"/>
                  </a:cubicBezTo>
                  <a:cubicBezTo>
                    <a:pt x="12458" y="4664"/>
                    <a:pt x="12461" y="4665"/>
                    <a:pt x="12463" y="4665"/>
                  </a:cubicBezTo>
                  <a:cubicBezTo>
                    <a:pt x="12495" y="4665"/>
                    <a:pt x="12535" y="4617"/>
                    <a:pt x="12582" y="4526"/>
                  </a:cubicBezTo>
                  <a:cubicBezTo>
                    <a:pt x="12632" y="4430"/>
                    <a:pt x="12689" y="4283"/>
                    <a:pt x="12750" y="4088"/>
                  </a:cubicBezTo>
                  <a:cubicBezTo>
                    <a:pt x="12811" y="3895"/>
                    <a:pt x="12874" y="3653"/>
                    <a:pt x="12920" y="3364"/>
                  </a:cubicBezTo>
                  <a:cubicBezTo>
                    <a:pt x="12944" y="3219"/>
                    <a:pt x="12963" y="3062"/>
                    <a:pt x="12973" y="2894"/>
                  </a:cubicBezTo>
                  <a:cubicBezTo>
                    <a:pt x="12985" y="2724"/>
                    <a:pt x="12983" y="2542"/>
                    <a:pt x="12967" y="2349"/>
                  </a:cubicBezTo>
                  <a:cubicBezTo>
                    <a:pt x="12962" y="2301"/>
                    <a:pt x="12957" y="2252"/>
                    <a:pt x="12952" y="2203"/>
                  </a:cubicBezTo>
                  <a:cubicBezTo>
                    <a:pt x="12947" y="2153"/>
                    <a:pt x="12936" y="2104"/>
                    <a:pt x="12929" y="2054"/>
                  </a:cubicBezTo>
                  <a:cubicBezTo>
                    <a:pt x="12925" y="2029"/>
                    <a:pt x="12920" y="2003"/>
                    <a:pt x="12915" y="1977"/>
                  </a:cubicBezTo>
                  <a:cubicBezTo>
                    <a:pt x="12909" y="1952"/>
                    <a:pt x="12903" y="1927"/>
                    <a:pt x="12898" y="1901"/>
                  </a:cubicBezTo>
                  <a:cubicBezTo>
                    <a:pt x="12891" y="1875"/>
                    <a:pt x="12886" y="1849"/>
                    <a:pt x="12879" y="1823"/>
                  </a:cubicBezTo>
                  <a:cubicBezTo>
                    <a:pt x="12876" y="1810"/>
                    <a:pt x="12872" y="1798"/>
                    <a:pt x="12870" y="1784"/>
                  </a:cubicBezTo>
                  <a:cubicBezTo>
                    <a:pt x="12865" y="1771"/>
                    <a:pt x="12861" y="1758"/>
                    <a:pt x="12858" y="1745"/>
                  </a:cubicBezTo>
                  <a:cubicBezTo>
                    <a:pt x="12842" y="1693"/>
                    <a:pt x="12826" y="1642"/>
                    <a:pt x="12810" y="1588"/>
                  </a:cubicBezTo>
                  <a:cubicBezTo>
                    <a:pt x="12789" y="1535"/>
                    <a:pt x="12769" y="1478"/>
                    <a:pt x="12745" y="1424"/>
                  </a:cubicBezTo>
                  <a:cubicBezTo>
                    <a:pt x="12697" y="1316"/>
                    <a:pt x="12641" y="1209"/>
                    <a:pt x="12575" y="1108"/>
                  </a:cubicBezTo>
                  <a:cubicBezTo>
                    <a:pt x="12510" y="1006"/>
                    <a:pt x="12436" y="907"/>
                    <a:pt x="12354" y="813"/>
                  </a:cubicBezTo>
                  <a:cubicBezTo>
                    <a:pt x="12272" y="719"/>
                    <a:pt x="12181" y="629"/>
                    <a:pt x="12082" y="546"/>
                  </a:cubicBezTo>
                  <a:cubicBezTo>
                    <a:pt x="11985" y="463"/>
                    <a:pt x="11877" y="383"/>
                    <a:pt x="11763" y="313"/>
                  </a:cubicBezTo>
                  <a:cubicBezTo>
                    <a:pt x="11647" y="243"/>
                    <a:pt x="11524" y="182"/>
                    <a:pt x="11392" y="131"/>
                  </a:cubicBezTo>
                  <a:cubicBezTo>
                    <a:pt x="11258" y="80"/>
                    <a:pt x="11118" y="42"/>
                    <a:pt x="10968" y="20"/>
                  </a:cubicBezTo>
                  <a:cubicBezTo>
                    <a:pt x="10879" y="7"/>
                    <a:pt x="10788" y="0"/>
                    <a:pt x="106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3"/>
            <p:cNvSpPr/>
            <p:nvPr/>
          </p:nvSpPr>
          <p:spPr>
            <a:xfrm>
              <a:off x="4431450" y="1573150"/>
              <a:ext cx="65175" cy="67950"/>
            </a:xfrm>
            <a:custGeom>
              <a:avLst/>
              <a:gdLst/>
              <a:ahLst/>
              <a:cxnLst/>
              <a:rect l="l" t="t" r="r" b="b"/>
              <a:pathLst>
                <a:path w="2607" h="2718" extrusionOk="0">
                  <a:moveTo>
                    <a:pt x="1132" y="0"/>
                  </a:moveTo>
                  <a:cubicBezTo>
                    <a:pt x="999" y="0"/>
                    <a:pt x="870" y="18"/>
                    <a:pt x="755" y="48"/>
                  </a:cubicBezTo>
                  <a:cubicBezTo>
                    <a:pt x="667" y="68"/>
                    <a:pt x="588" y="103"/>
                    <a:pt x="513" y="129"/>
                  </a:cubicBezTo>
                  <a:cubicBezTo>
                    <a:pt x="507" y="134"/>
                    <a:pt x="499" y="136"/>
                    <a:pt x="492" y="140"/>
                  </a:cubicBezTo>
                  <a:cubicBezTo>
                    <a:pt x="487" y="143"/>
                    <a:pt x="480" y="147"/>
                    <a:pt x="475" y="150"/>
                  </a:cubicBezTo>
                  <a:cubicBezTo>
                    <a:pt x="464" y="155"/>
                    <a:pt x="452" y="162"/>
                    <a:pt x="441" y="167"/>
                  </a:cubicBezTo>
                  <a:cubicBezTo>
                    <a:pt x="420" y="178"/>
                    <a:pt x="400" y="192"/>
                    <a:pt x="381" y="204"/>
                  </a:cubicBezTo>
                  <a:cubicBezTo>
                    <a:pt x="362" y="215"/>
                    <a:pt x="345" y="227"/>
                    <a:pt x="328" y="240"/>
                  </a:cubicBezTo>
                  <a:cubicBezTo>
                    <a:pt x="311" y="253"/>
                    <a:pt x="296" y="265"/>
                    <a:pt x="281" y="278"/>
                  </a:cubicBezTo>
                  <a:cubicBezTo>
                    <a:pt x="266" y="290"/>
                    <a:pt x="253" y="301"/>
                    <a:pt x="243" y="313"/>
                  </a:cubicBezTo>
                  <a:cubicBezTo>
                    <a:pt x="231" y="326"/>
                    <a:pt x="220" y="338"/>
                    <a:pt x="210" y="350"/>
                  </a:cubicBezTo>
                  <a:cubicBezTo>
                    <a:pt x="130" y="444"/>
                    <a:pt x="113" y="522"/>
                    <a:pt x="130" y="586"/>
                  </a:cubicBezTo>
                  <a:cubicBezTo>
                    <a:pt x="147" y="652"/>
                    <a:pt x="200" y="709"/>
                    <a:pt x="271" y="775"/>
                  </a:cubicBezTo>
                  <a:cubicBezTo>
                    <a:pt x="291" y="794"/>
                    <a:pt x="317" y="806"/>
                    <a:pt x="346" y="813"/>
                  </a:cubicBezTo>
                  <a:cubicBezTo>
                    <a:pt x="361" y="816"/>
                    <a:pt x="377" y="818"/>
                    <a:pt x="393" y="818"/>
                  </a:cubicBezTo>
                  <a:lnTo>
                    <a:pt x="446" y="818"/>
                  </a:lnTo>
                  <a:cubicBezTo>
                    <a:pt x="464" y="818"/>
                    <a:pt x="483" y="816"/>
                    <a:pt x="503" y="813"/>
                  </a:cubicBezTo>
                  <a:cubicBezTo>
                    <a:pt x="523" y="812"/>
                    <a:pt x="545" y="809"/>
                    <a:pt x="566" y="806"/>
                  </a:cubicBezTo>
                  <a:cubicBezTo>
                    <a:pt x="609" y="801"/>
                    <a:pt x="656" y="794"/>
                    <a:pt x="706" y="789"/>
                  </a:cubicBezTo>
                  <a:cubicBezTo>
                    <a:pt x="718" y="788"/>
                    <a:pt x="731" y="786"/>
                    <a:pt x="743" y="785"/>
                  </a:cubicBezTo>
                  <a:cubicBezTo>
                    <a:pt x="757" y="784"/>
                    <a:pt x="770" y="783"/>
                    <a:pt x="779" y="783"/>
                  </a:cubicBezTo>
                  <a:cubicBezTo>
                    <a:pt x="792" y="786"/>
                    <a:pt x="802" y="790"/>
                    <a:pt x="813" y="794"/>
                  </a:cubicBezTo>
                  <a:cubicBezTo>
                    <a:pt x="834" y="804"/>
                    <a:pt x="849" y="816"/>
                    <a:pt x="857" y="828"/>
                  </a:cubicBezTo>
                  <a:cubicBezTo>
                    <a:pt x="867" y="840"/>
                    <a:pt x="870" y="852"/>
                    <a:pt x="870" y="864"/>
                  </a:cubicBezTo>
                  <a:cubicBezTo>
                    <a:pt x="870" y="870"/>
                    <a:pt x="868" y="875"/>
                    <a:pt x="866" y="880"/>
                  </a:cubicBezTo>
                  <a:cubicBezTo>
                    <a:pt x="865" y="883"/>
                    <a:pt x="863" y="885"/>
                    <a:pt x="861" y="887"/>
                  </a:cubicBezTo>
                  <a:lnTo>
                    <a:pt x="854" y="895"/>
                  </a:lnTo>
                  <a:cubicBezTo>
                    <a:pt x="840" y="907"/>
                    <a:pt x="833" y="910"/>
                    <a:pt x="831" y="910"/>
                  </a:cubicBezTo>
                  <a:cubicBezTo>
                    <a:pt x="830" y="910"/>
                    <a:pt x="829" y="910"/>
                    <a:pt x="829" y="909"/>
                  </a:cubicBezTo>
                  <a:cubicBezTo>
                    <a:pt x="820" y="933"/>
                    <a:pt x="811" y="955"/>
                    <a:pt x="801" y="977"/>
                  </a:cubicBezTo>
                  <a:cubicBezTo>
                    <a:pt x="789" y="1005"/>
                    <a:pt x="779" y="1033"/>
                    <a:pt x="766" y="1063"/>
                  </a:cubicBezTo>
                  <a:cubicBezTo>
                    <a:pt x="743" y="1121"/>
                    <a:pt x="721" y="1178"/>
                    <a:pt x="698" y="1237"/>
                  </a:cubicBezTo>
                  <a:cubicBezTo>
                    <a:pt x="653" y="1355"/>
                    <a:pt x="609" y="1477"/>
                    <a:pt x="564" y="1597"/>
                  </a:cubicBezTo>
                  <a:lnTo>
                    <a:pt x="546" y="1643"/>
                  </a:lnTo>
                  <a:lnTo>
                    <a:pt x="542" y="1654"/>
                  </a:lnTo>
                  <a:lnTo>
                    <a:pt x="539" y="1659"/>
                  </a:lnTo>
                  <a:lnTo>
                    <a:pt x="538" y="1661"/>
                  </a:lnTo>
                  <a:lnTo>
                    <a:pt x="535" y="1667"/>
                  </a:lnTo>
                  <a:lnTo>
                    <a:pt x="517" y="1709"/>
                  </a:lnTo>
                  <a:cubicBezTo>
                    <a:pt x="491" y="1763"/>
                    <a:pt x="464" y="1817"/>
                    <a:pt x="438" y="1870"/>
                  </a:cubicBezTo>
                  <a:lnTo>
                    <a:pt x="401" y="1948"/>
                  </a:lnTo>
                  <a:lnTo>
                    <a:pt x="382" y="1987"/>
                  </a:lnTo>
                  <a:lnTo>
                    <a:pt x="362" y="2026"/>
                  </a:lnTo>
                  <a:cubicBezTo>
                    <a:pt x="336" y="2075"/>
                    <a:pt x="309" y="2125"/>
                    <a:pt x="285" y="2175"/>
                  </a:cubicBezTo>
                  <a:cubicBezTo>
                    <a:pt x="234" y="2268"/>
                    <a:pt x="185" y="2363"/>
                    <a:pt x="135" y="2455"/>
                  </a:cubicBezTo>
                  <a:cubicBezTo>
                    <a:pt x="89" y="2540"/>
                    <a:pt x="45" y="2623"/>
                    <a:pt x="1" y="2707"/>
                  </a:cubicBezTo>
                  <a:cubicBezTo>
                    <a:pt x="16" y="2711"/>
                    <a:pt x="30" y="2714"/>
                    <a:pt x="44" y="2717"/>
                  </a:cubicBezTo>
                  <a:cubicBezTo>
                    <a:pt x="68" y="2716"/>
                    <a:pt x="92" y="2716"/>
                    <a:pt x="115" y="2714"/>
                  </a:cubicBezTo>
                  <a:cubicBezTo>
                    <a:pt x="162" y="2713"/>
                    <a:pt x="207" y="2711"/>
                    <a:pt x="253" y="2709"/>
                  </a:cubicBezTo>
                  <a:cubicBezTo>
                    <a:pt x="339" y="2707"/>
                    <a:pt x="422" y="2702"/>
                    <a:pt x="506" y="2700"/>
                  </a:cubicBezTo>
                  <a:cubicBezTo>
                    <a:pt x="704" y="2693"/>
                    <a:pt x="893" y="2681"/>
                    <a:pt x="1072" y="2660"/>
                  </a:cubicBezTo>
                  <a:cubicBezTo>
                    <a:pt x="1117" y="2655"/>
                    <a:pt x="1160" y="2649"/>
                    <a:pt x="1203" y="2643"/>
                  </a:cubicBezTo>
                  <a:cubicBezTo>
                    <a:pt x="1225" y="2641"/>
                    <a:pt x="1244" y="2638"/>
                    <a:pt x="1265" y="2636"/>
                  </a:cubicBezTo>
                  <a:lnTo>
                    <a:pt x="1281" y="2632"/>
                  </a:lnTo>
                  <a:lnTo>
                    <a:pt x="1294" y="2630"/>
                  </a:lnTo>
                  <a:lnTo>
                    <a:pt x="1317" y="2626"/>
                  </a:lnTo>
                  <a:cubicBezTo>
                    <a:pt x="1377" y="2615"/>
                    <a:pt x="1436" y="2603"/>
                    <a:pt x="1494" y="2591"/>
                  </a:cubicBezTo>
                  <a:cubicBezTo>
                    <a:pt x="1724" y="2542"/>
                    <a:pt x="1925" y="2483"/>
                    <a:pt x="2091" y="2426"/>
                  </a:cubicBezTo>
                  <a:cubicBezTo>
                    <a:pt x="2417" y="2313"/>
                    <a:pt x="2606" y="2205"/>
                    <a:pt x="2592" y="2167"/>
                  </a:cubicBezTo>
                  <a:cubicBezTo>
                    <a:pt x="2558" y="2064"/>
                    <a:pt x="2517" y="2030"/>
                    <a:pt x="2472" y="2026"/>
                  </a:cubicBezTo>
                  <a:cubicBezTo>
                    <a:pt x="2468" y="2025"/>
                    <a:pt x="2464" y="2025"/>
                    <a:pt x="2461" y="2025"/>
                  </a:cubicBezTo>
                  <a:cubicBezTo>
                    <a:pt x="2441" y="2025"/>
                    <a:pt x="2419" y="2030"/>
                    <a:pt x="2397" y="2035"/>
                  </a:cubicBezTo>
                  <a:cubicBezTo>
                    <a:pt x="2370" y="2042"/>
                    <a:pt x="2341" y="2051"/>
                    <a:pt x="2312" y="2058"/>
                  </a:cubicBezTo>
                  <a:cubicBezTo>
                    <a:pt x="2412" y="1997"/>
                    <a:pt x="2473" y="1914"/>
                    <a:pt x="2444" y="1826"/>
                  </a:cubicBezTo>
                  <a:cubicBezTo>
                    <a:pt x="2442" y="1822"/>
                    <a:pt x="2438" y="1820"/>
                    <a:pt x="2432" y="1820"/>
                  </a:cubicBezTo>
                  <a:cubicBezTo>
                    <a:pt x="2379" y="1820"/>
                    <a:pt x="2167" y="1940"/>
                    <a:pt x="1903" y="2051"/>
                  </a:cubicBezTo>
                  <a:cubicBezTo>
                    <a:pt x="1755" y="2115"/>
                    <a:pt x="1594" y="2176"/>
                    <a:pt x="1446" y="2221"/>
                  </a:cubicBezTo>
                  <a:cubicBezTo>
                    <a:pt x="1408" y="2232"/>
                    <a:pt x="1372" y="2244"/>
                    <a:pt x="1336" y="2251"/>
                  </a:cubicBezTo>
                  <a:cubicBezTo>
                    <a:pt x="1319" y="2255"/>
                    <a:pt x="1302" y="2260"/>
                    <a:pt x="1286" y="2265"/>
                  </a:cubicBezTo>
                  <a:cubicBezTo>
                    <a:pt x="1277" y="2267"/>
                    <a:pt x="1270" y="2269"/>
                    <a:pt x="1260" y="2270"/>
                  </a:cubicBezTo>
                  <a:lnTo>
                    <a:pt x="1248" y="2273"/>
                  </a:lnTo>
                  <a:lnTo>
                    <a:pt x="1243" y="2275"/>
                  </a:lnTo>
                  <a:lnTo>
                    <a:pt x="1239" y="2276"/>
                  </a:lnTo>
                  <a:cubicBezTo>
                    <a:pt x="1201" y="2287"/>
                    <a:pt x="1163" y="2294"/>
                    <a:pt x="1136" y="2296"/>
                  </a:cubicBezTo>
                  <a:cubicBezTo>
                    <a:pt x="1111" y="2298"/>
                    <a:pt x="1086" y="2299"/>
                    <a:pt x="1061" y="2299"/>
                  </a:cubicBezTo>
                  <a:cubicBezTo>
                    <a:pt x="1016" y="2299"/>
                    <a:pt x="974" y="2296"/>
                    <a:pt x="937" y="2292"/>
                  </a:cubicBezTo>
                  <a:cubicBezTo>
                    <a:pt x="909" y="2288"/>
                    <a:pt x="884" y="2283"/>
                    <a:pt x="865" y="2277"/>
                  </a:cubicBezTo>
                  <a:cubicBezTo>
                    <a:pt x="854" y="2275"/>
                    <a:pt x="845" y="2270"/>
                    <a:pt x="838" y="2267"/>
                  </a:cubicBezTo>
                  <a:lnTo>
                    <a:pt x="832" y="2265"/>
                  </a:lnTo>
                  <a:lnTo>
                    <a:pt x="829" y="2263"/>
                  </a:lnTo>
                  <a:lnTo>
                    <a:pt x="828" y="2263"/>
                  </a:lnTo>
                  <a:lnTo>
                    <a:pt x="829" y="2262"/>
                  </a:lnTo>
                  <a:lnTo>
                    <a:pt x="832" y="2260"/>
                  </a:lnTo>
                  <a:cubicBezTo>
                    <a:pt x="839" y="2252"/>
                    <a:pt x="844" y="2246"/>
                    <a:pt x="850" y="2239"/>
                  </a:cubicBezTo>
                  <a:cubicBezTo>
                    <a:pt x="914" y="2167"/>
                    <a:pt x="970" y="2107"/>
                    <a:pt x="1018" y="2063"/>
                  </a:cubicBezTo>
                  <a:cubicBezTo>
                    <a:pt x="1042" y="2042"/>
                    <a:pt x="1063" y="2023"/>
                    <a:pt x="1082" y="2009"/>
                  </a:cubicBezTo>
                  <a:cubicBezTo>
                    <a:pt x="1091" y="2003"/>
                    <a:pt x="1099" y="1997"/>
                    <a:pt x="1107" y="1991"/>
                  </a:cubicBezTo>
                  <a:lnTo>
                    <a:pt x="1113" y="1987"/>
                  </a:lnTo>
                  <a:lnTo>
                    <a:pt x="1115" y="1986"/>
                  </a:lnTo>
                  <a:lnTo>
                    <a:pt x="1118" y="1983"/>
                  </a:lnTo>
                  <a:lnTo>
                    <a:pt x="1122" y="1978"/>
                  </a:lnTo>
                  <a:lnTo>
                    <a:pt x="1150" y="1943"/>
                  </a:lnTo>
                  <a:cubicBezTo>
                    <a:pt x="1297" y="1746"/>
                    <a:pt x="1419" y="1563"/>
                    <a:pt x="1509" y="1382"/>
                  </a:cubicBezTo>
                  <a:cubicBezTo>
                    <a:pt x="1525" y="1349"/>
                    <a:pt x="1541" y="1317"/>
                    <a:pt x="1558" y="1284"/>
                  </a:cubicBezTo>
                  <a:cubicBezTo>
                    <a:pt x="1565" y="1267"/>
                    <a:pt x="1574" y="1251"/>
                    <a:pt x="1581" y="1235"/>
                  </a:cubicBezTo>
                  <a:lnTo>
                    <a:pt x="1622" y="1146"/>
                  </a:lnTo>
                  <a:cubicBezTo>
                    <a:pt x="1647" y="1089"/>
                    <a:pt x="1671" y="1031"/>
                    <a:pt x="1695" y="973"/>
                  </a:cubicBezTo>
                  <a:cubicBezTo>
                    <a:pt x="1719" y="917"/>
                    <a:pt x="1743" y="860"/>
                    <a:pt x="1764" y="805"/>
                  </a:cubicBezTo>
                  <a:cubicBezTo>
                    <a:pt x="1806" y="695"/>
                    <a:pt x="1848" y="589"/>
                    <a:pt x="1886" y="487"/>
                  </a:cubicBezTo>
                  <a:cubicBezTo>
                    <a:pt x="1925" y="383"/>
                    <a:pt x="1963" y="284"/>
                    <a:pt x="1999" y="188"/>
                  </a:cubicBezTo>
                  <a:cubicBezTo>
                    <a:pt x="1972" y="179"/>
                    <a:pt x="1945" y="171"/>
                    <a:pt x="1920" y="163"/>
                  </a:cubicBezTo>
                  <a:lnTo>
                    <a:pt x="1899" y="157"/>
                  </a:lnTo>
                  <a:lnTo>
                    <a:pt x="1877" y="151"/>
                  </a:lnTo>
                  <a:cubicBezTo>
                    <a:pt x="1862" y="147"/>
                    <a:pt x="1845" y="143"/>
                    <a:pt x="1831" y="138"/>
                  </a:cubicBezTo>
                  <a:cubicBezTo>
                    <a:pt x="1772" y="122"/>
                    <a:pt x="1714" y="106"/>
                    <a:pt x="1660" y="90"/>
                  </a:cubicBezTo>
                  <a:cubicBezTo>
                    <a:pt x="1604" y="75"/>
                    <a:pt x="1553" y="60"/>
                    <a:pt x="1501" y="47"/>
                  </a:cubicBezTo>
                  <a:cubicBezTo>
                    <a:pt x="1448" y="34"/>
                    <a:pt x="1399" y="21"/>
                    <a:pt x="1346" y="16"/>
                  </a:cubicBezTo>
                  <a:cubicBezTo>
                    <a:pt x="1274" y="5"/>
                    <a:pt x="1203" y="0"/>
                    <a:pt x="11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7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Titan One"/>
              <a:buNone/>
              <a:defRPr sz="31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Titan One"/>
              <a:buNone/>
              <a:defRPr sz="31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Titan One"/>
              <a:buNone/>
              <a:defRPr sz="31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Titan One"/>
              <a:buNone/>
              <a:defRPr sz="31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Titan One"/>
              <a:buNone/>
              <a:defRPr sz="31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Titan One"/>
              <a:buNone/>
              <a:defRPr sz="31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Titan One"/>
              <a:buNone/>
              <a:defRPr sz="31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Titan One"/>
              <a:buNone/>
              <a:defRPr sz="31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Titan One"/>
              <a:buNone/>
              <a:defRPr sz="3100">
                <a:solidFill>
                  <a:schemeClr val="dk1"/>
                </a:solidFill>
                <a:latin typeface="Titan One"/>
                <a:ea typeface="Titan One"/>
                <a:cs typeface="Titan One"/>
                <a:sym typeface="Titan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407775"/>
            <a:ext cx="7717500" cy="3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 PLUS Rounded 1c"/>
              <a:buChar char="●"/>
              <a:defRPr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 PLUS Rounded 1c"/>
              <a:buChar char="○"/>
              <a:defRPr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 PLUS Rounded 1c"/>
              <a:buChar char="■"/>
              <a:defRPr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 PLUS Rounded 1c"/>
              <a:buChar char="●"/>
              <a:defRPr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 PLUS Rounded 1c"/>
              <a:buChar char="○"/>
              <a:defRPr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 PLUS Rounded 1c"/>
              <a:buChar char="■"/>
              <a:defRPr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 PLUS Rounded 1c"/>
              <a:buChar char="●"/>
              <a:defRPr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 PLUS Rounded 1c"/>
              <a:buChar char="○"/>
              <a:defRPr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 PLUS Rounded 1c"/>
              <a:buChar char="■"/>
              <a:defRPr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8" r:id="rId5"/>
    <p:sldLayoutId id="2147483659" r:id="rId6"/>
    <p:sldLayoutId id="2147483664" r:id="rId7"/>
    <p:sldLayoutId id="2147483665" r:id="rId8"/>
    <p:sldLayoutId id="2147483679" r:id="rId9"/>
    <p:sldLayoutId id="214748368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38"/>
          <p:cNvSpPr txBox="1">
            <a:spLocks noGrp="1"/>
          </p:cNvSpPr>
          <p:nvPr>
            <p:ph type="ctrTitle"/>
          </p:nvPr>
        </p:nvSpPr>
        <p:spPr>
          <a:xfrm>
            <a:off x="1336950" y="1098738"/>
            <a:ext cx="6470100" cy="251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Bentuk</a:t>
            </a:r>
            <a:r>
              <a:rPr lang="en" dirty="0" smtClean="0"/>
              <a:t> </a:t>
            </a:r>
            <a:r>
              <a:rPr lang="en" dirty="0" smtClean="0">
                <a:solidFill>
                  <a:schemeClr val="dk1"/>
                </a:solidFill>
                <a:highlight>
                  <a:schemeClr val="accent2"/>
                </a:highlight>
              </a:rPr>
              <a:t>ALJABAR</a:t>
            </a:r>
            <a:r>
              <a:rPr lang="en" dirty="0" smtClean="0"/>
              <a:t> </a:t>
            </a:r>
            <a:br>
              <a:rPr lang="en" dirty="0" smtClean="0"/>
            </a:br>
            <a:endParaRPr dirty="0"/>
          </a:p>
        </p:txBody>
      </p:sp>
      <p:sp>
        <p:nvSpPr>
          <p:cNvPr id="976" name="Google Shape;976;p38"/>
          <p:cNvSpPr txBox="1">
            <a:spLocks noGrp="1"/>
          </p:cNvSpPr>
          <p:nvPr>
            <p:ph type="subTitle" idx="1"/>
          </p:nvPr>
        </p:nvSpPr>
        <p:spPr>
          <a:xfrm>
            <a:off x="1336950" y="3609450"/>
            <a:ext cx="6470100" cy="6404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BAB 3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Semester1</a:t>
            </a:r>
            <a:endParaRPr dirty="0"/>
          </a:p>
        </p:txBody>
      </p:sp>
      <p:grpSp>
        <p:nvGrpSpPr>
          <p:cNvPr id="977" name="Google Shape;977;p38"/>
          <p:cNvGrpSpPr/>
          <p:nvPr/>
        </p:nvGrpSpPr>
        <p:grpSpPr>
          <a:xfrm>
            <a:off x="6871450" y="265213"/>
            <a:ext cx="620825" cy="757375"/>
            <a:chOff x="2070625" y="1265950"/>
            <a:chExt cx="620825" cy="757375"/>
          </a:xfrm>
        </p:grpSpPr>
        <p:sp>
          <p:nvSpPr>
            <p:cNvPr id="978" name="Google Shape;978;p38"/>
            <p:cNvSpPr/>
            <p:nvPr/>
          </p:nvSpPr>
          <p:spPr>
            <a:xfrm>
              <a:off x="2070625" y="1265950"/>
              <a:ext cx="620825" cy="757375"/>
            </a:xfrm>
            <a:custGeom>
              <a:avLst/>
              <a:gdLst/>
              <a:ahLst/>
              <a:cxnLst/>
              <a:rect l="l" t="t" r="r" b="b"/>
              <a:pathLst>
                <a:path w="24833" h="30295" extrusionOk="0">
                  <a:moveTo>
                    <a:pt x="16458" y="0"/>
                  </a:moveTo>
                  <a:cubicBezTo>
                    <a:pt x="16370" y="0"/>
                    <a:pt x="16283" y="2"/>
                    <a:pt x="16197" y="5"/>
                  </a:cubicBezTo>
                  <a:cubicBezTo>
                    <a:pt x="15760" y="20"/>
                    <a:pt x="15338" y="66"/>
                    <a:pt x="14924" y="115"/>
                  </a:cubicBezTo>
                  <a:cubicBezTo>
                    <a:pt x="14100" y="219"/>
                    <a:pt x="13303" y="327"/>
                    <a:pt x="12535" y="445"/>
                  </a:cubicBezTo>
                  <a:cubicBezTo>
                    <a:pt x="10996" y="679"/>
                    <a:pt x="9570" y="934"/>
                    <a:pt x="8275" y="1195"/>
                  </a:cubicBezTo>
                  <a:cubicBezTo>
                    <a:pt x="6978" y="1455"/>
                    <a:pt x="5812" y="1720"/>
                    <a:pt x="4794" y="1969"/>
                  </a:cubicBezTo>
                  <a:cubicBezTo>
                    <a:pt x="4538" y="2030"/>
                    <a:pt x="4292" y="2094"/>
                    <a:pt x="4056" y="2153"/>
                  </a:cubicBezTo>
                  <a:cubicBezTo>
                    <a:pt x="3820" y="2212"/>
                    <a:pt x="3593" y="2270"/>
                    <a:pt x="3376" y="2329"/>
                  </a:cubicBezTo>
                  <a:cubicBezTo>
                    <a:pt x="3158" y="2387"/>
                    <a:pt x="2952" y="2442"/>
                    <a:pt x="2753" y="2496"/>
                  </a:cubicBezTo>
                  <a:cubicBezTo>
                    <a:pt x="2555" y="2551"/>
                    <a:pt x="2367" y="2603"/>
                    <a:pt x="2190" y="2653"/>
                  </a:cubicBezTo>
                  <a:cubicBezTo>
                    <a:pt x="1835" y="2751"/>
                    <a:pt x="1520" y="2845"/>
                    <a:pt x="1249" y="2927"/>
                  </a:cubicBezTo>
                  <a:cubicBezTo>
                    <a:pt x="1113" y="2967"/>
                    <a:pt x="987" y="3005"/>
                    <a:pt x="873" y="3042"/>
                  </a:cubicBezTo>
                  <a:cubicBezTo>
                    <a:pt x="758" y="3077"/>
                    <a:pt x="655" y="3110"/>
                    <a:pt x="563" y="3140"/>
                  </a:cubicBezTo>
                  <a:cubicBezTo>
                    <a:pt x="193" y="3260"/>
                    <a:pt x="1" y="3329"/>
                    <a:pt x="5" y="3344"/>
                  </a:cubicBezTo>
                  <a:cubicBezTo>
                    <a:pt x="23" y="3406"/>
                    <a:pt x="107" y="3434"/>
                    <a:pt x="246" y="3434"/>
                  </a:cubicBezTo>
                  <a:cubicBezTo>
                    <a:pt x="276" y="3434"/>
                    <a:pt x="308" y="3433"/>
                    <a:pt x="342" y="3430"/>
                  </a:cubicBezTo>
                  <a:cubicBezTo>
                    <a:pt x="440" y="3424"/>
                    <a:pt x="557" y="3406"/>
                    <a:pt x="690" y="3382"/>
                  </a:cubicBezTo>
                  <a:cubicBezTo>
                    <a:pt x="823" y="3358"/>
                    <a:pt x="973" y="3324"/>
                    <a:pt x="1137" y="3289"/>
                  </a:cubicBezTo>
                  <a:cubicBezTo>
                    <a:pt x="1466" y="3214"/>
                    <a:pt x="1848" y="3111"/>
                    <a:pt x="2271" y="3005"/>
                  </a:cubicBezTo>
                  <a:cubicBezTo>
                    <a:pt x="2481" y="2951"/>
                    <a:pt x="2699" y="2893"/>
                    <a:pt x="2926" y="2837"/>
                  </a:cubicBezTo>
                  <a:cubicBezTo>
                    <a:pt x="3152" y="2780"/>
                    <a:pt x="3384" y="2725"/>
                    <a:pt x="3619" y="2666"/>
                  </a:cubicBezTo>
                  <a:lnTo>
                    <a:pt x="3619" y="2666"/>
                  </a:lnTo>
                  <a:cubicBezTo>
                    <a:pt x="3191" y="2785"/>
                    <a:pt x="2791" y="2898"/>
                    <a:pt x="2431" y="3010"/>
                  </a:cubicBezTo>
                  <a:cubicBezTo>
                    <a:pt x="2250" y="3065"/>
                    <a:pt x="2082" y="3119"/>
                    <a:pt x="1923" y="3170"/>
                  </a:cubicBezTo>
                  <a:cubicBezTo>
                    <a:pt x="1766" y="3222"/>
                    <a:pt x="1621" y="3274"/>
                    <a:pt x="1488" y="3320"/>
                  </a:cubicBezTo>
                  <a:cubicBezTo>
                    <a:pt x="960" y="3507"/>
                    <a:pt x="653" y="3656"/>
                    <a:pt x="671" y="3720"/>
                  </a:cubicBezTo>
                  <a:cubicBezTo>
                    <a:pt x="671" y="3721"/>
                    <a:pt x="673" y="3722"/>
                    <a:pt x="677" y="3722"/>
                  </a:cubicBezTo>
                  <a:cubicBezTo>
                    <a:pt x="695" y="3722"/>
                    <a:pt x="760" y="3708"/>
                    <a:pt x="863" y="3681"/>
                  </a:cubicBezTo>
                  <a:cubicBezTo>
                    <a:pt x="987" y="3646"/>
                    <a:pt x="1170" y="3598"/>
                    <a:pt x="1405" y="3535"/>
                  </a:cubicBezTo>
                  <a:cubicBezTo>
                    <a:pt x="1638" y="3472"/>
                    <a:pt x="1924" y="3389"/>
                    <a:pt x="2255" y="3301"/>
                  </a:cubicBezTo>
                  <a:cubicBezTo>
                    <a:pt x="2420" y="3255"/>
                    <a:pt x="2597" y="3209"/>
                    <a:pt x="2783" y="3158"/>
                  </a:cubicBezTo>
                  <a:cubicBezTo>
                    <a:pt x="2970" y="3107"/>
                    <a:pt x="3169" y="3055"/>
                    <a:pt x="3376" y="3001"/>
                  </a:cubicBezTo>
                  <a:cubicBezTo>
                    <a:pt x="5034" y="2559"/>
                    <a:pt x="7319" y="2007"/>
                    <a:pt x="9802" y="1529"/>
                  </a:cubicBezTo>
                  <a:cubicBezTo>
                    <a:pt x="11044" y="1291"/>
                    <a:pt x="12336" y="1068"/>
                    <a:pt x="13621" y="877"/>
                  </a:cubicBezTo>
                  <a:cubicBezTo>
                    <a:pt x="13942" y="826"/>
                    <a:pt x="14263" y="783"/>
                    <a:pt x="14583" y="738"/>
                  </a:cubicBezTo>
                  <a:cubicBezTo>
                    <a:pt x="14903" y="692"/>
                    <a:pt x="15217" y="649"/>
                    <a:pt x="15529" y="617"/>
                  </a:cubicBezTo>
                  <a:cubicBezTo>
                    <a:pt x="15868" y="581"/>
                    <a:pt x="16203" y="558"/>
                    <a:pt x="16529" y="558"/>
                  </a:cubicBezTo>
                  <a:cubicBezTo>
                    <a:pt x="16800" y="558"/>
                    <a:pt x="17065" y="574"/>
                    <a:pt x="17321" y="612"/>
                  </a:cubicBezTo>
                  <a:cubicBezTo>
                    <a:pt x="17885" y="693"/>
                    <a:pt x="18399" y="893"/>
                    <a:pt x="18810" y="1211"/>
                  </a:cubicBezTo>
                  <a:cubicBezTo>
                    <a:pt x="19224" y="1526"/>
                    <a:pt x="19540" y="1938"/>
                    <a:pt x="19787" y="2362"/>
                  </a:cubicBezTo>
                  <a:cubicBezTo>
                    <a:pt x="19911" y="2573"/>
                    <a:pt x="20018" y="2788"/>
                    <a:pt x="20113" y="3002"/>
                  </a:cubicBezTo>
                  <a:cubicBezTo>
                    <a:pt x="20207" y="3216"/>
                    <a:pt x="20291" y="3425"/>
                    <a:pt x="20366" y="3630"/>
                  </a:cubicBezTo>
                  <a:cubicBezTo>
                    <a:pt x="20516" y="4039"/>
                    <a:pt x="20635" y="4424"/>
                    <a:pt x="20737" y="4769"/>
                  </a:cubicBezTo>
                  <a:cubicBezTo>
                    <a:pt x="21214" y="6353"/>
                    <a:pt x="21635" y="7910"/>
                    <a:pt x="21999" y="9436"/>
                  </a:cubicBezTo>
                  <a:cubicBezTo>
                    <a:pt x="22363" y="10963"/>
                    <a:pt x="22676" y="12460"/>
                    <a:pt x="22941" y="13923"/>
                  </a:cubicBezTo>
                  <a:cubicBezTo>
                    <a:pt x="23208" y="15387"/>
                    <a:pt x="23429" y="16815"/>
                    <a:pt x="23610" y="18211"/>
                  </a:cubicBezTo>
                  <a:cubicBezTo>
                    <a:pt x="23653" y="18560"/>
                    <a:pt x="23697" y="18906"/>
                    <a:pt x="23738" y="19250"/>
                  </a:cubicBezTo>
                  <a:cubicBezTo>
                    <a:pt x="23777" y="19593"/>
                    <a:pt x="23816" y="19937"/>
                    <a:pt x="23852" y="20276"/>
                  </a:cubicBezTo>
                  <a:cubicBezTo>
                    <a:pt x="23922" y="20950"/>
                    <a:pt x="23967" y="21609"/>
                    <a:pt x="23939" y="22245"/>
                  </a:cubicBezTo>
                  <a:cubicBezTo>
                    <a:pt x="23911" y="22878"/>
                    <a:pt x="23808" y="23489"/>
                    <a:pt x="23584" y="24025"/>
                  </a:cubicBezTo>
                  <a:cubicBezTo>
                    <a:pt x="23527" y="24158"/>
                    <a:pt x="23464" y="24288"/>
                    <a:pt x="23395" y="24411"/>
                  </a:cubicBezTo>
                  <a:cubicBezTo>
                    <a:pt x="23325" y="24535"/>
                    <a:pt x="23245" y="24652"/>
                    <a:pt x="23161" y="24765"/>
                  </a:cubicBezTo>
                  <a:cubicBezTo>
                    <a:pt x="23079" y="24878"/>
                    <a:pt x="22984" y="24981"/>
                    <a:pt x="22887" y="25082"/>
                  </a:cubicBezTo>
                  <a:cubicBezTo>
                    <a:pt x="22791" y="25183"/>
                    <a:pt x="22687" y="25275"/>
                    <a:pt x="22576" y="25364"/>
                  </a:cubicBezTo>
                  <a:cubicBezTo>
                    <a:pt x="22139" y="25717"/>
                    <a:pt x="21620" y="25974"/>
                    <a:pt x="21082" y="26181"/>
                  </a:cubicBezTo>
                  <a:cubicBezTo>
                    <a:pt x="20540" y="26386"/>
                    <a:pt x="19978" y="26541"/>
                    <a:pt x="19411" y="26686"/>
                  </a:cubicBezTo>
                  <a:cubicBezTo>
                    <a:pt x="18263" y="26976"/>
                    <a:pt x="17151" y="27256"/>
                    <a:pt x="16074" y="27529"/>
                  </a:cubicBezTo>
                  <a:cubicBezTo>
                    <a:pt x="14995" y="27803"/>
                    <a:pt x="13952" y="28071"/>
                    <a:pt x="12942" y="28336"/>
                  </a:cubicBezTo>
                  <a:cubicBezTo>
                    <a:pt x="12713" y="28395"/>
                    <a:pt x="12487" y="28455"/>
                    <a:pt x="12261" y="28513"/>
                  </a:cubicBezTo>
                  <a:cubicBezTo>
                    <a:pt x="12148" y="28542"/>
                    <a:pt x="12037" y="28572"/>
                    <a:pt x="11925" y="28600"/>
                  </a:cubicBezTo>
                  <a:lnTo>
                    <a:pt x="11595" y="28685"/>
                  </a:lnTo>
                  <a:cubicBezTo>
                    <a:pt x="11158" y="28794"/>
                    <a:pt x="10730" y="28891"/>
                    <a:pt x="10312" y="28963"/>
                  </a:cubicBezTo>
                  <a:cubicBezTo>
                    <a:pt x="9896" y="29034"/>
                    <a:pt x="9485" y="29081"/>
                    <a:pt x="9091" y="29089"/>
                  </a:cubicBezTo>
                  <a:cubicBezTo>
                    <a:pt x="9045" y="29090"/>
                    <a:pt x="8999" y="29090"/>
                    <a:pt x="8953" y="29090"/>
                  </a:cubicBezTo>
                  <a:cubicBezTo>
                    <a:pt x="8607" y="29090"/>
                    <a:pt x="8275" y="29058"/>
                    <a:pt x="7963" y="28987"/>
                  </a:cubicBezTo>
                  <a:cubicBezTo>
                    <a:pt x="7610" y="28907"/>
                    <a:pt x="7283" y="28780"/>
                    <a:pt x="6992" y="28604"/>
                  </a:cubicBezTo>
                  <a:cubicBezTo>
                    <a:pt x="6701" y="28429"/>
                    <a:pt x="6444" y="28207"/>
                    <a:pt x="6220" y="27951"/>
                  </a:cubicBezTo>
                  <a:cubicBezTo>
                    <a:pt x="5995" y="27695"/>
                    <a:pt x="5802" y="27407"/>
                    <a:pt x="5633" y="27105"/>
                  </a:cubicBezTo>
                  <a:cubicBezTo>
                    <a:pt x="5464" y="26801"/>
                    <a:pt x="5320" y="26481"/>
                    <a:pt x="5189" y="26157"/>
                  </a:cubicBezTo>
                  <a:cubicBezTo>
                    <a:pt x="5062" y="25833"/>
                    <a:pt x="4946" y="25502"/>
                    <a:pt x="4838" y="25172"/>
                  </a:cubicBezTo>
                  <a:cubicBezTo>
                    <a:pt x="4784" y="25007"/>
                    <a:pt x="4732" y="24840"/>
                    <a:pt x="4682" y="24674"/>
                  </a:cubicBezTo>
                  <a:cubicBezTo>
                    <a:pt x="4632" y="24507"/>
                    <a:pt x="4580" y="24343"/>
                    <a:pt x="4531" y="24179"/>
                  </a:cubicBezTo>
                  <a:cubicBezTo>
                    <a:pt x="4481" y="24016"/>
                    <a:pt x="4431" y="23855"/>
                    <a:pt x="4382" y="23694"/>
                  </a:cubicBezTo>
                  <a:cubicBezTo>
                    <a:pt x="4334" y="23533"/>
                    <a:pt x="4288" y="23373"/>
                    <a:pt x="4241" y="23214"/>
                  </a:cubicBezTo>
                  <a:cubicBezTo>
                    <a:pt x="4194" y="23056"/>
                    <a:pt x="4148" y="22899"/>
                    <a:pt x="4102" y="22742"/>
                  </a:cubicBezTo>
                  <a:cubicBezTo>
                    <a:pt x="4056" y="22586"/>
                    <a:pt x="4011" y="22433"/>
                    <a:pt x="3969" y="22279"/>
                  </a:cubicBezTo>
                  <a:cubicBezTo>
                    <a:pt x="3883" y="21972"/>
                    <a:pt x="3800" y="21671"/>
                    <a:pt x="3717" y="21376"/>
                  </a:cubicBezTo>
                  <a:cubicBezTo>
                    <a:pt x="3675" y="21227"/>
                    <a:pt x="3636" y="21080"/>
                    <a:pt x="3597" y="20935"/>
                  </a:cubicBezTo>
                  <a:cubicBezTo>
                    <a:pt x="3559" y="20789"/>
                    <a:pt x="3521" y="20645"/>
                    <a:pt x="3483" y="20501"/>
                  </a:cubicBezTo>
                  <a:cubicBezTo>
                    <a:pt x="3329" y="19930"/>
                    <a:pt x="3195" y="19374"/>
                    <a:pt x="3059" y="18843"/>
                  </a:cubicBezTo>
                  <a:cubicBezTo>
                    <a:pt x="3024" y="18710"/>
                    <a:pt x="2995" y="18577"/>
                    <a:pt x="2964" y="18447"/>
                  </a:cubicBezTo>
                  <a:cubicBezTo>
                    <a:pt x="2932" y="18315"/>
                    <a:pt x="2901" y="18186"/>
                    <a:pt x="2871" y="18057"/>
                  </a:cubicBezTo>
                  <a:cubicBezTo>
                    <a:pt x="2840" y="17928"/>
                    <a:pt x="2810" y="17803"/>
                    <a:pt x="2780" y="17676"/>
                  </a:cubicBezTo>
                  <a:cubicBezTo>
                    <a:pt x="2765" y="17613"/>
                    <a:pt x="2750" y="17550"/>
                    <a:pt x="2735" y="17488"/>
                  </a:cubicBezTo>
                  <a:cubicBezTo>
                    <a:pt x="2722" y="17425"/>
                    <a:pt x="2707" y="17363"/>
                    <a:pt x="2694" y="17302"/>
                  </a:cubicBezTo>
                  <a:cubicBezTo>
                    <a:pt x="2638" y="17055"/>
                    <a:pt x="2583" y="16811"/>
                    <a:pt x="2530" y="16574"/>
                  </a:cubicBezTo>
                  <a:cubicBezTo>
                    <a:pt x="2503" y="16454"/>
                    <a:pt x="2476" y="16337"/>
                    <a:pt x="2450" y="16220"/>
                  </a:cubicBezTo>
                  <a:cubicBezTo>
                    <a:pt x="2426" y="16104"/>
                    <a:pt x="2401" y="15988"/>
                    <a:pt x="2377" y="15874"/>
                  </a:cubicBezTo>
                  <a:cubicBezTo>
                    <a:pt x="2280" y="15416"/>
                    <a:pt x="2185" y="14978"/>
                    <a:pt x="2103" y="14556"/>
                  </a:cubicBezTo>
                  <a:cubicBezTo>
                    <a:pt x="2019" y="14135"/>
                    <a:pt x="1937" y="13732"/>
                    <a:pt x="1867" y="13346"/>
                  </a:cubicBezTo>
                  <a:cubicBezTo>
                    <a:pt x="1830" y="13152"/>
                    <a:pt x="1795" y="12964"/>
                    <a:pt x="1760" y="12778"/>
                  </a:cubicBezTo>
                  <a:cubicBezTo>
                    <a:pt x="1743" y="12686"/>
                    <a:pt x="1725" y="12595"/>
                    <a:pt x="1709" y="12505"/>
                  </a:cubicBezTo>
                  <a:cubicBezTo>
                    <a:pt x="1693" y="12415"/>
                    <a:pt x="1677" y="12325"/>
                    <a:pt x="1663" y="12238"/>
                  </a:cubicBezTo>
                  <a:cubicBezTo>
                    <a:pt x="1600" y="11885"/>
                    <a:pt x="1540" y="11548"/>
                    <a:pt x="1483" y="11229"/>
                  </a:cubicBezTo>
                  <a:cubicBezTo>
                    <a:pt x="1430" y="10909"/>
                    <a:pt x="1380" y="10605"/>
                    <a:pt x="1332" y="10316"/>
                  </a:cubicBezTo>
                  <a:cubicBezTo>
                    <a:pt x="1308" y="10171"/>
                    <a:pt x="1283" y="10032"/>
                    <a:pt x="1261" y="9894"/>
                  </a:cubicBezTo>
                  <a:cubicBezTo>
                    <a:pt x="1239" y="9758"/>
                    <a:pt x="1218" y="9624"/>
                    <a:pt x="1197" y="9494"/>
                  </a:cubicBezTo>
                  <a:cubicBezTo>
                    <a:pt x="1156" y="9236"/>
                    <a:pt x="1116" y="8990"/>
                    <a:pt x="1079" y="8759"/>
                  </a:cubicBezTo>
                  <a:cubicBezTo>
                    <a:pt x="1043" y="8528"/>
                    <a:pt x="1010" y="8309"/>
                    <a:pt x="977" y="8104"/>
                  </a:cubicBezTo>
                  <a:cubicBezTo>
                    <a:pt x="912" y="7695"/>
                    <a:pt x="854" y="7336"/>
                    <a:pt x="804" y="7025"/>
                  </a:cubicBezTo>
                  <a:cubicBezTo>
                    <a:pt x="753" y="6712"/>
                    <a:pt x="704" y="6445"/>
                    <a:pt x="660" y="6218"/>
                  </a:cubicBezTo>
                  <a:cubicBezTo>
                    <a:pt x="617" y="5989"/>
                    <a:pt x="579" y="5800"/>
                    <a:pt x="538" y="5644"/>
                  </a:cubicBezTo>
                  <a:cubicBezTo>
                    <a:pt x="392" y="5059"/>
                    <a:pt x="265" y="4935"/>
                    <a:pt x="112" y="4935"/>
                  </a:cubicBezTo>
                  <a:cubicBezTo>
                    <a:pt x="102" y="4935"/>
                    <a:pt x="92" y="4935"/>
                    <a:pt x="81" y="4936"/>
                  </a:cubicBezTo>
                  <a:cubicBezTo>
                    <a:pt x="32" y="4941"/>
                    <a:pt x="6" y="5153"/>
                    <a:pt x="3" y="5551"/>
                  </a:cubicBezTo>
                  <a:cubicBezTo>
                    <a:pt x="1" y="5750"/>
                    <a:pt x="3" y="5995"/>
                    <a:pt x="14" y="6285"/>
                  </a:cubicBezTo>
                  <a:cubicBezTo>
                    <a:pt x="25" y="6575"/>
                    <a:pt x="44" y="6908"/>
                    <a:pt x="67" y="7284"/>
                  </a:cubicBezTo>
                  <a:cubicBezTo>
                    <a:pt x="74" y="7378"/>
                    <a:pt x="79" y="7475"/>
                    <a:pt x="86" y="7573"/>
                  </a:cubicBezTo>
                  <a:cubicBezTo>
                    <a:pt x="94" y="7673"/>
                    <a:pt x="102" y="7772"/>
                    <a:pt x="110" y="7878"/>
                  </a:cubicBezTo>
                  <a:cubicBezTo>
                    <a:pt x="128" y="8086"/>
                    <a:pt x="146" y="8303"/>
                    <a:pt x="166" y="8532"/>
                  </a:cubicBezTo>
                  <a:cubicBezTo>
                    <a:pt x="177" y="8646"/>
                    <a:pt x="187" y="8763"/>
                    <a:pt x="198" y="8881"/>
                  </a:cubicBezTo>
                  <a:cubicBezTo>
                    <a:pt x="210" y="8999"/>
                    <a:pt x="224" y="9120"/>
                    <a:pt x="237" y="9243"/>
                  </a:cubicBezTo>
                  <a:cubicBezTo>
                    <a:pt x="264" y="9490"/>
                    <a:pt x="293" y="9746"/>
                    <a:pt x="321" y="10011"/>
                  </a:cubicBezTo>
                  <a:cubicBezTo>
                    <a:pt x="352" y="10275"/>
                    <a:pt x="388" y="10549"/>
                    <a:pt x="423" y="10833"/>
                  </a:cubicBezTo>
                  <a:cubicBezTo>
                    <a:pt x="459" y="11116"/>
                    <a:pt x="495" y="11408"/>
                    <a:pt x="540" y="11706"/>
                  </a:cubicBezTo>
                  <a:cubicBezTo>
                    <a:pt x="583" y="12005"/>
                    <a:pt x="628" y="12313"/>
                    <a:pt x="674" y="12628"/>
                  </a:cubicBezTo>
                  <a:cubicBezTo>
                    <a:pt x="725" y="12944"/>
                    <a:pt x="776" y="13266"/>
                    <a:pt x="830" y="13598"/>
                  </a:cubicBezTo>
                  <a:cubicBezTo>
                    <a:pt x="1050" y="14922"/>
                    <a:pt x="1321" y="16365"/>
                    <a:pt x="1658" y="17905"/>
                  </a:cubicBezTo>
                  <a:cubicBezTo>
                    <a:pt x="1996" y="19443"/>
                    <a:pt x="2396" y="21077"/>
                    <a:pt x="2873" y="22780"/>
                  </a:cubicBezTo>
                  <a:cubicBezTo>
                    <a:pt x="2996" y="23204"/>
                    <a:pt x="3118" y="23636"/>
                    <a:pt x="3244" y="24069"/>
                  </a:cubicBezTo>
                  <a:cubicBezTo>
                    <a:pt x="3309" y="24286"/>
                    <a:pt x="3376" y="24503"/>
                    <a:pt x="3442" y="24722"/>
                  </a:cubicBezTo>
                  <a:cubicBezTo>
                    <a:pt x="3475" y="24830"/>
                    <a:pt x="3507" y="24941"/>
                    <a:pt x="3540" y="25051"/>
                  </a:cubicBezTo>
                  <a:cubicBezTo>
                    <a:pt x="3575" y="25161"/>
                    <a:pt x="3608" y="25271"/>
                    <a:pt x="3642" y="25383"/>
                  </a:cubicBezTo>
                  <a:cubicBezTo>
                    <a:pt x="3784" y="25828"/>
                    <a:pt x="3937" y="26284"/>
                    <a:pt x="4125" y="26741"/>
                  </a:cubicBezTo>
                  <a:cubicBezTo>
                    <a:pt x="4313" y="27198"/>
                    <a:pt x="4534" y="27659"/>
                    <a:pt x="4822" y="28100"/>
                  </a:cubicBezTo>
                  <a:cubicBezTo>
                    <a:pt x="4966" y="28322"/>
                    <a:pt x="5125" y="28538"/>
                    <a:pt x="5305" y="28744"/>
                  </a:cubicBezTo>
                  <a:cubicBezTo>
                    <a:pt x="5485" y="28949"/>
                    <a:pt x="5687" y="29143"/>
                    <a:pt x="5906" y="29320"/>
                  </a:cubicBezTo>
                  <a:cubicBezTo>
                    <a:pt x="6346" y="29673"/>
                    <a:pt x="6869" y="29937"/>
                    <a:pt x="7413" y="30093"/>
                  </a:cubicBezTo>
                  <a:cubicBezTo>
                    <a:pt x="7921" y="30240"/>
                    <a:pt x="8441" y="30295"/>
                    <a:pt x="8948" y="30295"/>
                  </a:cubicBezTo>
                  <a:cubicBezTo>
                    <a:pt x="8986" y="30295"/>
                    <a:pt x="9024" y="30295"/>
                    <a:pt x="9062" y="30294"/>
                  </a:cubicBezTo>
                  <a:cubicBezTo>
                    <a:pt x="9608" y="30285"/>
                    <a:pt x="10139" y="30217"/>
                    <a:pt x="10657" y="30121"/>
                  </a:cubicBezTo>
                  <a:cubicBezTo>
                    <a:pt x="11264" y="30008"/>
                    <a:pt x="11857" y="29853"/>
                    <a:pt x="12435" y="29700"/>
                  </a:cubicBezTo>
                  <a:cubicBezTo>
                    <a:pt x="13013" y="29544"/>
                    <a:pt x="13593" y="29388"/>
                    <a:pt x="14175" y="29230"/>
                  </a:cubicBezTo>
                  <a:cubicBezTo>
                    <a:pt x="15341" y="28916"/>
                    <a:pt x="16519" y="28594"/>
                    <a:pt x="17702" y="28269"/>
                  </a:cubicBezTo>
                  <a:cubicBezTo>
                    <a:pt x="18294" y="28107"/>
                    <a:pt x="18888" y="27943"/>
                    <a:pt x="19482" y="27779"/>
                  </a:cubicBezTo>
                  <a:cubicBezTo>
                    <a:pt x="20082" y="27613"/>
                    <a:pt x="20695" y="27436"/>
                    <a:pt x="21305" y="27198"/>
                  </a:cubicBezTo>
                  <a:cubicBezTo>
                    <a:pt x="21609" y="27079"/>
                    <a:pt x="21912" y="26942"/>
                    <a:pt x="22209" y="26784"/>
                  </a:cubicBezTo>
                  <a:cubicBezTo>
                    <a:pt x="22504" y="26624"/>
                    <a:pt x="22794" y="26442"/>
                    <a:pt x="23065" y="26226"/>
                  </a:cubicBezTo>
                  <a:cubicBezTo>
                    <a:pt x="23133" y="26172"/>
                    <a:pt x="23199" y="26115"/>
                    <a:pt x="23266" y="26059"/>
                  </a:cubicBezTo>
                  <a:cubicBezTo>
                    <a:pt x="23330" y="26000"/>
                    <a:pt x="23395" y="25942"/>
                    <a:pt x="23456" y="25879"/>
                  </a:cubicBezTo>
                  <a:cubicBezTo>
                    <a:pt x="23580" y="25755"/>
                    <a:pt x="23699" y="25625"/>
                    <a:pt x="23808" y="25486"/>
                  </a:cubicBezTo>
                  <a:cubicBezTo>
                    <a:pt x="24026" y="25207"/>
                    <a:pt x="24209" y="24901"/>
                    <a:pt x="24352" y="24582"/>
                  </a:cubicBezTo>
                  <a:cubicBezTo>
                    <a:pt x="24493" y="24262"/>
                    <a:pt x="24596" y="23931"/>
                    <a:pt x="24665" y="23599"/>
                  </a:cubicBezTo>
                  <a:cubicBezTo>
                    <a:pt x="24735" y="23266"/>
                    <a:pt x="24776" y="22933"/>
                    <a:pt x="24793" y="22605"/>
                  </a:cubicBezTo>
                  <a:cubicBezTo>
                    <a:pt x="24833" y="21940"/>
                    <a:pt x="24788" y="21294"/>
                    <a:pt x="24720" y="20666"/>
                  </a:cubicBezTo>
                  <a:cubicBezTo>
                    <a:pt x="24685" y="20351"/>
                    <a:pt x="24643" y="20039"/>
                    <a:pt x="24599" y="19732"/>
                  </a:cubicBezTo>
                  <a:cubicBezTo>
                    <a:pt x="24577" y="19577"/>
                    <a:pt x="24556" y="19425"/>
                    <a:pt x="24534" y="19270"/>
                  </a:cubicBezTo>
                  <a:lnTo>
                    <a:pt x="24502" y="19039"/>
                  </a:lnTo>
                  <a:lnTo>
                    <a:pt x="24468" y="18809"/>
                  </a:lnTo>
                  <a:cubicBezTo>
                    <a:pt x="24444" y="18657"/>
                    <a:pt x="24421" y="18503"/>
                    <a:pt x="24398" y="18351"/>
                  </a:cubicBezTo>
                  <a:cubicBezTo>
                    <a:pt x="24374" y="18197"/>
                    <a:pt x="24352" y="18044"/>
                    <a:pt x="24326" y="17891"/>
                  </a:cubicBezTo>
                  <a:cubicBezTo>
                    <a:pt x="24276" y="17587"/>
                    <a:pt x="24228" y="17281"/>
                    <a:pt x="24177" y="16977"/>
                  </a:cubicBezTo>
                  <a:cubicBezTo>
                    <a:pt x="23769" y="14543"/>
                    <a:pt x="23267" y="12162"/>
                    <a:pt x="22703" y="9861"/>
                  </a:cubicBezTo>
                  <a:cubicBezTo>
                    <a:pt x="22220" y="7893"/>
                    <a:pt x="21682" y="5992"/>
                    <a:pt x="21109" y="4171"/>
                  </a:cubicBezTo>
                  <a:cubicBezTo>
                    <a:pt x="20962" y="3713"/>
                    <a:pt x="20805" y="3259"/>
                    <a:pt x="20610" y="2818"/>
                  </a:cubicBezTo>
                  <a:cubicBezTo>
                    <a:pt x="20417" y="2379"/>
                    <a:pt x="20189" y="1952"/>
                    <a:pt x="19899" y="1566"/>
                  </a:cubicBezTo>
                  <a:cubicBezTo>
                    <a:pt x="19611" y="1179"/>
                    <a:pt x="19257" y="835"/>
                    <a:pt x="18847" y="583"/>
                  </a:cubicBezTo>
                  <a:cubicBezTo>
                    <a:pt x="18746" y="518"/>
                    <a:pt x="18638" y="465"/>
                    <a:pt x="18534" y="410"/>
                  </a:cubicBezTo>
                  <a:cubicBezTo>
                    <a:pt x="18480" y="384"/>
                    <a:pt x="18424" y="361"/>
                    <a:pt x="18370" y="337"/>
                  </a:cubicBezTo>
                  <a:lnTo>
                    <a:pt x="18289" y="302"/>
                  </a:lnTo>
                  <a:lnTo>
                    <a:pt x="18206" y="272"/>
                  </a:lnTo>
                  <a:cubicBezTo>
                    <a:pt x="18150" y="254"/>
                    <a:pt x="18095" y="232"/>
                    <a:pt x="18039" y="214"/>
                  </a:cubicBezTo>
                  <a:cubicBezTo>
                    <a:pt x="17982" y="198"/>
                    <a:pt x="17927" y="182"/>
                    <a:pt x="17871" y="166"/>
                  </a:cubicBezTo>
                  <a:cubicBezTo>
                    <a:pt x="17815" y="149"/>
                    <a:pt x="17758" y="138"/>
                    <a:pt x="17702" y="125"/>
                  </a:cubicBezTo>
                  <a:lnTo>
                    <a:pt x="17617" y="106"/>
                  </a:lnTo>
                  <a:cubicBezTo>
                    <a:pt x="17589" y="99"/>
                    <a:pt x="17561" y="94"/>
                    <a:pt x="17532" y="90"/>
                  </a:cubicBezTo>
                  <a:lnTo>
                    <a:pt x="17364" y="62"/>
                  </a:lnTo>
                  <a:lnTo>
                    <a:pt x="17322" y="55"/>
                  </a:lnTo>
                  <a:lnTo>
                    <a:pt x="17279" y="50"/>
                  </a:lnTo>
                  <a:lnTo>
                    <a:pt x="17194" y="40"/>
                  </a:lnTo>
                  <a:cubicBezTo>
                    <a:pt x="17081" y="25"/>
                    <a:pt x="16971" y="19"/>
                    <a:pt x="16859" y="10"/>
                  </a:cubicBezTo>
                  <a:cubicBezTo>
                    <a:pt x="16724" y="4"/>
                    <a:pt x="16590" y="0"/>
                    <a:pt x="164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8"/>
            <p:cNvSpPr/>
            <p:nvPr/>
          </p:nvSpPr>
          <p:spPr>
            <a:xfrm>
              <a:off x="2123075" y="1317950"/>
              <a:ext cx="430125" cy="240325"/>
            </a:xfrm>
            <a:custGeom>
              <a:avLst/>
              <a:gdLst/>
              <a:ahLst/>
              <a:cxnLst/>
              <a:rect l="l" t="t" r="r" b="b"/>
              <a:pathLst>
                <a:path w="17205" h="9613" extrusionOk="0">
                  <a:moveTo>
                    <a:pt x="16002" y="0"/>
                  </a:moveTo>
                  <a:cubicBezTo>
                    <a:pt x="15981" y="1"/>
                    <a:pt x="15959" y="5"/>
                    <a:pt x="15937" y="8"/>
                  </a:cubicBezTo>
                  <a:cubicBezTo>
                    <a:pt x="15894" y="13"/>
                    <a:pt x="15850" y="18"/>
                    <a:pt x="15807" y="25"/>
                  </a:cubicBezTo>
                  <a:cubicBezTo>
                    <a:pt x="15721" y="36"/>
                    <a:pt x="15635" y="48"/>
                    <a:pt x="15550" y="59"/>
                  </a:cubicBezTo>
                  <a:cubicBezTo>
                    <a:pt x="15383" y="81"/>
                    <a:pt x="15217" y="102"/>
                    <a:pt x="15055" y="124"/>
                  </a:cubicBezTo>
                  <a:cubicBezTo>
                    <a:pt x="14975" y="134"/>
                    <a:pt x="14894" y="145"/>
                    <a:pt x="14813" y="154"/>
                  </a:cubicBezTo>
                  <a:cubicBezTo>
                    <a:pt x="14743" y="163"/>
                    <a:pt x="14671" y="173"/>
                    <a:pt x="14601" y="183"/>
                  </a:cubicBezTo>
                  <a:cubicBezTo>
                    <a:pt x="14487" y="199"/>
                    <a:pt x="14375" y="213"/>
                    <a:pt x="14262" y="229"/>
                  </a:cubicBezTo>
                  <a:cubicBezTo>
                    <a:pt x="12355" y="489"/>
                    <a:pt x="10543" y="764"/>
                    <a:pt x="8900" y="1032"/>
                  </a:cubicBezTo>
                  <a:cubicBezTo>
                    <a:pt x="7256" y="1302"/>
                    <a:pt x="5781" y="1566"/>
                    <a:pt x="4546" y="1802"/>
                  </a:cubicBezTo>
                  <a:cubicBezTo>
                    <a:pt x="3311" y="2038"/>
                    <a:pt x="2315" y="2245"/>
                    <a:pt x="1629" y="2398"/>
                  </a:cubicBezTo>
                  <a:cubicBezTo>
                    <a:pt x="944" y="2552"/>
                    <a:pt x="568" y="2653"/>
                    <a:pt x="574" y="2682"/>
                  </a:cubicBezTo>
                  <a:cubicBezTo>
                    <a:pt x="597" y="2801"/>
                    <a:pt x="727" y="2844"/>
                    <a:pt x="931" y="2844"/>
                  </a:cubicBezTo>
                  <a:cubicBezTo>
                    <a:pt x="1259" y="2844"/>
                    <a:pt x="1779" y="2730"/>
                    <a:pt x="2342" y="2634"/>
                  </a:cubicBezTo>
                  <a:lnTo>
                    <a:pt x="2342" y="2634"/>
                  </a:lnTo>
                  <a:cubicBezTo>
                    <a:pt x="1517" y="2831"/>
                    <a:pt x="901" y="3035"/>
                    <a:pt x="926" y="3169"/>
                  </a:cubicBezTo>
                  <a:cubicBezTo>
                    <a:pt x="926" y="3172"/>
                    <a:pt x="932" y="3173"/>
                    <a:pt x="944" y="3173"/>
                  </a:cubicBezTo>
                  <a:cubicBezTo>
                    <a:pt x="1041" y="3173"/>
                    <a:pt x="1524" y="3074"/>
                    <a:pt x="2241" y="2923"/>
                  </a:cubicBezTo>
                  <a:cubicBezTo>
                    <a:pt x="3042" y="2753"/>
                    <a:pt x="4141" y="2517"/>
                    <a:pt x="5324" y="2277"/>
                  </a:cubicBezTo>
                  <a:cubicBezTo>
                    <a:pt x="6509" y="2036"/>
                    <a:pt x="7778" y="1789"/>
                    <a:pt x="8923" y="1582"/>
                  </a:cubicBezTo>
                  <a:cubicBezTo>
                    <a:pt x="10070" y="1377"/>
                    <a:pt x="11090" y="1211"/>
                    <a:pt x="11769" y="1121"/>
                  </a:cubicBezTo>
                  <a:cubicBezTo>
                    <a:pt x="12134" y="1072"/>
                    <a:pt x="12497" y="1027"/>
                    <a:pt x="12850" y="983"/>
                  </a:cubicBezTo>
                  <a:cubicBezTo>
                    <a:pt x="13204" y="940"/>
                    <a:pt x="13550" y="899"/>
                    <a:pt x="13885" y="861"/>
                  </a:cubicBezTo>
                  <a:cubicBezTo>
                    <a:pt x="14053" y="841"/>
                    <a:pt x="14217" y="824"/>
                    <a:pt x="14378" y="807"/>
                  </a:cubicBezTo>
                  <a:cubicBezTo>
                    <a:pt x="14459" y="798"/>
                    <a:pt x="14540" y="790"/>
                    <a:pt x="14617" y="781"/>
                  </a:cubicBezTo>
                  <a:lnTo>
                    <a:pt x="14734" y="769"/>
                  </a:lnTo>
                  <a:cubicBezTo>
                    <a:pt x="14760" y="766"/>
                    <a:pt x="14786" y="764"/>
                    <a:pt x="14810" y="763"/>
                  </a:cubicBezTo>
                  <a:cubicBezTo>
                    <a:pt x="14910" y="753"/>
                    <a:pt x="15008" y="745"/>
                    <a:pt x="15102" y="737"/>
                  </a:cubicBezTo>
                  <a:lnTo>
                    <a:pt x="15239" y="725"/>
                  </a:lnTo>
                  <a:cubicBezTo>
                    <a:pt x="15260" y="723"/>
                    <a:pt x="15283" y="721"/>
                    <a:pt x="15304" y="720"/>
                  </a:cubicBezTo>
                  <a:cubicBezTo>
                    <a:pt x="15315" y="718"/>
                    <a:pt x="15326" y="718"/>
                    <a:pt x="15337" y="717"/>
                  </a:cubicBezTo>
                  <a:cubicBezTo>
                    <a:pt x="15337" y="716"/>
                    <a:pt x="15337" y="716"/>
                    <a:pt x="15338" y="716"/>
                  </a:cubicBezTo>
                  <a:cubicBezTo>
                    <a:pt x="15340" y="716"/>
                    <a:pt x="15339" y="720"/>
                    <a:pt x="15339" y="721"/>
                  </a:cubicBezTo>
                  <a:lnTo>
                    <a:pt x="15337" y="727"/>
                  </a:lnTo>
                  <a:lnTo>
                    <a:pt x="15334" y="741"/>
                  </a:lnTo>
                  <a:cubicBezTo>
                    <a:pt x="15328" y="780"/>
                    <a:pt x="15319" y="818"/>
                    <a:pt x="15317" y="855"/>
                  </a:cubicBezTo>
                  <a:lnTo>
                    <a:pt x="15312" y="911"/>
                  </a:lnTo>
                  <a:lnTo>
                    <a:pt x="15310" y="967"/>
                  </a:lnTo>
                  <a:cubicBezTo>
                    <a:pt x="15310" y="985"/>
                    <a:pt x="15309" y="1002"/>
                    <a:pt x="15310" y="1022"/>
                  </a:cubicBezTo>
                  <a:lnTo>
                    <a:pt x="15312" y="1049"/>
                  </a:lnTo>
                  <a:lnTo>
                    <a:pt x="15315" y="1102"/>
                  </a:lnTo>
                  <a:cubicBezTo>
                    <a:pt x="15318" y="1142"/>
                    <a:pt x="15324" y="1180"/>
                    <a:pt x="15329" y="1219"/>
                  </a:cubicBezTo>
                  <a:cubicBezTo>
                    <a:pt x="15334" y="1258"/>
                    <a:pt x="15340" y="1296"/>
                    <a:pt x="15345" y="1334"/>
                  </a:cubicBezTo>
                  <a:cubicBezTo>
                    <a:pt x="15396" y="1639"/>
                    <a:pt x="15485" y="1924"/>
                    <a:pt x="15582" y="2194"/>
                  </a:cubicBezTo>
                  <a:cubicBezTo>
                    <a:pt x="15679" y="2462"/>
                    <a:pt x="15787" y="2718"/>
                    <a:pt x="15889" y="2963"/>
                  </a:cubicBezTo>
                  <a:cubicBezTo>
                    <a:pt x="15940" y="3086"/>
                    <a:pt x="15990" y="3207"/>
                    <a:pt x="16038" y="3326"/>
                  </a:cubicBezTo>
                  <a:lnTo>
                    <a:pt x="16055" y="3370"/>
                  </a:lnTo>
                  <a:lnTo>
                    <a:pt x="16071" y="3413"/>
                  </a:lnTo>
                  <a:cubicBezTo>
                    <a:pt x="16082" y="3441"/>
                    <a:pt x="16093" y="3470"/>
                    <a:pt x="16103" y="3499"/>
                  </a:cubicBezTo>
                  <a:cubicBezTo>
                    <a:pt x="16123" y="3557"/>
                    <a:pt x="16141" y="3613"/>
                    <a:pt x="16161" y="3671"/>
                  </a:cubicBezTo>
                  <a:cubicBezTo>
                    <a:pt x="16231" y="3901"/>
                    <a:pt x="16282" y="4131"/>
                    <a:pt x="16308" y="4353"/>
                  </a:cubicBezTo>
                  <a:cubicBezTo>
                    <a:pt x="16334" y="4576"/>
                    <a:pt x="16334" y="4793"/>
                    <a:pt x="16301" y="4991"/>
                  </a:cubicBezTo>
                  <a:cubicBezTo>
                    <a:pt x="16269" y="5189"/>
                    <a:pt x="16205" y="5362"/>
                    <a:pt x="16109" y="5501"/>
                  </a:cubicBezTo>
                  <a:cubicBezTo>
                    <a:pt x="16062" y="5571"/>
                    <a:pt x="16007" y="5634"/>
                    <a:pt x="15946" y="5689"/>
                  </a:cubicBezTo>
                  <a:cubicBezTo>
                    <a:pt x="15883" y="5744"/>
                    <a:pt x="15817" y="5791"/>
                    <a:pt x="15742" y="5833"/>
                  </a:cubicBezTo>
                  <a:cubicBezTo>
                    <a:pt x="15591" y="5917"/>
                    <a:pt x="15410" y="5975"/>
                    <a:pt x="15215" y="6022"/>
                  </a:cubicBezTo>
                  <a:cubicBezTo>
                    <a:pt x="15019" y="6067"/>
                    <a:pt x="14809" y="6100"/>
                    <a:pt x="14589" y="6134"/>
                  </a:cubicBezTo>
                  <a:cubicBezTo>
                    <a:pt x="14150" y="6202"/>
                    <a:pt x="13723" y="6269"/>
                    <a:pt x="13306" y="6335"/>
                  </a:cubicBezTo>
                  <a:cubicBezTo>
                    <a:pt x="12474" y="6468"/>
                    <a:pt x="11684" y="6598"/>
                    <a:pt x="10935" y="6730"/>
                  </a:cubicBezTo>
                  <a:cubicBezTo>
                    <a:pt x="8813" y="7106"/>
                    <a:pt x="6988" y="7430"/>
                    <a:pt x="5420" y="7706"/>
                  </a:cubicBezTo>
                  <a:cubicBezTo>
                    <a:pt x="4637" y="7845"/>
                    <a:pt x="3920" y="7974"/>
                    <a:pt x="3260" y="8092"/>
                  </a:cubicBezTo>
                  <a:cubicBezTo>
                    <a:pt x="2931" y="8151"/>
                    <a:pt x="2615" y="8209"/>
                    <a:pt x="2316" y="8263"/>
                  </a:cubicBezTo>
                  <a:cubicBezTo>
                    <a:pt x="2099" y="8302"/>
                    <a:pt x="2032" y="8315"/>
                    <a:pt x="2015" y="8317"/>
                  </a:cubicBezTo>
                  <a:lnTo>
                    <a:pt x="2014" y="8315"/>
                  </a:lnTo>
                  <a:lnTo>
                    <a:pt x="2010" y="8301"/>
                  </a:lnTo>
                  <a:cubicBezTo>
                    <a:pt x="2000" y="8264"/>
                    <a:pt x="1989" y="8229"/>
                    <a:pt x="1981" y="8192"/>
                  </a:cubicBezTo>
                  <a:cubicBezTo>
                    <a:pt x="1960" y="8119"/>
                    <a:pt x="1941" y="8049"/>
                    <a:pt x="1923" y="7980"/>
                  </a:cubicBezTo>
                  <a:cubicBezTo>
                    <a:pt x="1844" y="7700"/>
                    <a:pt x="1772" y="7439"/>
                    <a:pt x="1705" y="7193"/>
                  </a:cubicBezTo>
                  <a:cubicBezTo>
                    <a:pt x="1567" y="6701"/>
                    <a:pt x="1445" y="6276"/>
                    <a:pt x="1334" y="5905"/>
                  </a:cubicBezTo>
                  <a:cubicBezTo>
                    <a:pt x="1114" y="5165"/>
                    <a:pt x="942" y="4652"/>
                    <a:pt x="800" y="4299"/>
                  </a:cubicBezTo>
                  <a:cubicBezTo>
                    <a:pt x="565" y="3721"/>
                    <a:pt x="408" y="3575"/>
                    <a:pt x="233" y="3575"/>
                  </a:cubicBezTo>
                  <a:cubicBezTo>
                    <a:pt x="195" y="3575"/>
                    <a:pt x="156" y="3582"/>
                    <a:pt x="115" y="3593"/>
                  </a:cubicBezTo>
                  <a:cubicBezTo>
                    <a:pt x="1" y="3623"/>
                    <a:pt x="47" y="4186"/>
                    <a:pt x="217" y="5158"/>
                  </a:cubicBezTo>
                  <a:cubicBezTo>
                    <a:pt x="303" y="5642"/>
                    <a:pt x="420" y="6229"/>
                    <a:pt x="565" y="6902"/>
                  </a:cubicBezTo>
                  <a:cubicBezTo>
                    <a:pt x="638" y="7238"/>
                    <a:pt x="716" y="7596"/>
                    <a:pt x="802" y="7973"/>
                  </a:cubicBezTo>
                  <a:cubicBezTo>
                    <a:pt x="845" y="8161"/>
                    <a:pt x="889" y="8356"/>
                    <a:pt x="935" y="8553"/>
                  </a:cubicBezTo>
                  <a:lnTo>
                    <a:pt x="943" y="8591"/>
                  </a:lnTo>
                  <a:lnTo>
                    <a:pt x="957" y="8646"/>
                  </a:lnTo>
                  <a:cubicBezTo>
                    <a:pt x="968" y="8691"/>
                    <a:pt x="979" y="8735"/>
                    <a:pt x="990" y="8780"/>
                  </a:cubicBezTo>
                  <a:cubicBezTo>
                    <a:pt x="1013" y="8870"/>
                    <a:pt x="1036" y="8961"/>
                    <a:pt x="1059" y="9053"/>
                  </a:cubicBezTo>
                  <a:cubicBezTo>
                    <a:pt x="1106" y="9239"/>
                    <a:pt x="1151" y="9424"/>
                    <a:pt x="1200" y="9612"/>
                  </a:cubicBezTo>
                  <a:cubicBezTo>
                    <a:pt x="1462" y="9569"/>
                    <a:pt x="1728" y="9525"/>
                    <a:pt x="1997" y="9480"/>
                  </a:cubicBezTo>
                  <a:cubicBezTo>
                    <a:pt x="2064" y="9467"/>
                    <a:pt x="2133" y="9457"/>
                    <a:pt x="2202" y="9445"/>
                  </a:cubicBezTo>
                  <a:cubicBezTo>
                    <a:pt x="2242" y="9438"/>
                    <a:pt x="2284" y="9432"/>
                    <a:pt x="2325" y="9427"/>
                  </a:cubicBezTo>
                  <a:cubicBezTo>
                    <a:pt x="2401" y="9414"/>
                    <a:pt x="2477" y="9402"/>
                    <a:pt x="2553" y="9390"/>
                  </a:cubicBezTo>
                  <a:cubicBezTo>
                    <a:pt x="2859" y="9342"/>
                    <a:pt x="3174" y="9290"/>
                    <a:pt x="3496" y="9240"/>
                  </a:cubicBezTo>
                  <a:cubicBezTo>
                    <a:pt x="4139" y="9136"/>
                    <a:pt x="4810" y="9025"/>
                    <a:pt x="5506" y="8907"/>
                  </a:cubicBezTo>
                  <a:cubicBezTo>
                    <a:pt x="6897" y="8670"/>
                    <a:pt x="8384" y="8407"/>
                    <a:pt x="9922" y="8123"/>
                  </a:cubicBezTo>
                  <a:cubicBezTo>
                    <a:pt x="10916" y="7941"/>
                    <a:pt x="11931" y="7742"/>
                    <a:pt x="12958" y="7533"/>
                  </a:cubicBezTo>
                  <a:cubicBezTo>
                    <a:pt x="13472" y="7428"/>
                    <a:pt x="13988" y="7322"/>
                    <a:pt x="14507" y="7214"/>
                  </a:cubicBezTo>
                  <a:cubicBezTo>
                    <a:pt x="14637" y="7187"/>
                    <a:pt x="14766" y="7158"/>
                    <a:pt x="14896" y="7131"/>
                  </a:cubicBezTo>
                  <a:cubicBezTo>
                    <a:pt x="15029" y="7103"/>
                    <a:pt x="15166" y="7074"/>
                    <a:pt x="15308" y="7037"/>
                  </a:cubicBezTo>
                  <a:cubicBezTo>
                    <a:pt x="15448" y="7001"/>
                    <a:pt x="15593" y="6958"/>
                    <a:pt x="15741" y="6903"/>
                  </a:cubicBezTo>
                  <a:cubicBezTo>
                    <a:pt x="15889" y="6848"/>
                    <a:pt x="16038" y="6780"/>
                    <a:pt x="16185" y="6693"/>
                  </a:cubicBezTo>
                  <a:cubicBezTo>
                    <a:pt x="16331" y="6605"/>
                    <a:pt x="16474" y="6497"/>
                    <a:pt x="16600" y="6370"/>
                  </a:cubicBezTo>
                  <a:cubicBezTo>
                    <a:pt x="16726" y="6244"/>
                    <a:pt x="16834" y="6099"/>
                    <a:pt x="16920" y="5944"/>
                  </a:cubicBezTo>
                  <a:cubicBezTo>
                    <a:pt x="17006" y="5790"/>
                    <a:pt x="17069" y="5626"/>
                    <a:pt x="17112" y="5464"/>
                  </a:cubicBezTo>
                  <a:cubicBezTo>
                    <a:pt x="17155" y="5301"/>
                    <a:pt x="17178" y="5137"/>
                    <a:pt x="17188" y="4979"/>
                  </a:cubicBezTo>
                  <a:cubicBezTo>
                    <a:pt x="17205" y="4660"/>
                    <a:pt x="17170" y="4356"/>
                    <a:pt x="17108" y="4068"/>
                  </a:cubicBezTo>
                  <a:cubicBezTo>
                    <a:pt x="17045" y="3779"/>
                    <a:pt x="16956" y="3504"/>
                    <a:pt x="16846" y="3241"/>
                  </a:cubicBezTo>
                  <a:cubicBezTo>
                    <a:pt x="16819" y="3176"/>
                    <a:pt x="16790" y="3110"/>
                    <a:pt x="16762" y="3047"/>
                  </a:cubicBezTo>
                  <a:lnTo>
                    <a:pt x="16676" y="2863"/>
                  </a:lnTo>
                  <a:cubicBezTo>
                    <a:pt x="16618" y="2743"/>
                    <a:pt x="16561" y="2624"/>
                    <a:pt x="16505" y="2505"/>
                  </a:cubicBezTo>
                  <a:cubicBezTo>
                    <a:pt x="16393" y="2272"/>
                    <a:pt x="16286" y="2042"/>
                    <a:pt x="16196" y="1816"/>
                  </a:cubicBezTo>
                  <a:cubicBezTo>
                    <a:pt x="16107" y="1588"/>
                    <a:pt x="16034" y="1362"/>
                    <a:pt x="15994" y="1140"/>
                  </a:cubicBezTo>
                  <a:cubicBezTo>
                    <a:pt x="15989" y="1112"/>
                    <a:pt x="15983" y="1083"/>
                    <a:pt x="15979" y="1056"/>
                  </a:cubicBezTo>
                  <a:lnTo>
                    <a:pt x="15968" y="958"/>
                  </a:lnTo>
                  <a:cubicBezTo>
                    <a:pt x="15964" y="935"/>
                    <a:pt x="15964" y="909"/>
                    <a:pt x="15963" y="883"/>
                  </a:cubicBezTo>
                  <a:lnTo>
                    <a:pt x="15962" y="846"/>
                  </a:lnTo>
                  <a:cubicBezTo>
                    <a:pt x="15962" y="833"/>
                    <a:pt x="15963" y="819"/>
                    <a:pt x="15964" y="806"/>
                  </a:cubicBezTo>
                  <a:lnTo>
                    <a:pt x="15975" y="647"/>
                  </a:lnTo>
                  <a:cubicBezTo>
                    <a:pt x="15979" y="544"/>
                    <a:pt x="15995" y="432"/>
                    <a:pt x="16006" y="324"/>
                  </a:cubicBezTo>
                  <a:lnTo>
                    <a:pt x="16016" y="244"/>
                  </a:lnTo>
                  <a:lnTo>
                    <a:pt x="16026" y="168"/>
                  </a:lnTo>
                  <a:lnTo>
                    <a:pt x="16046" y="14"/>
                  </a:lnTo>
                  <a:lnTo>
                    <a:pt x="160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8"/>
            <p:cNvSpPr/>
            <p:nvPr/>
          </p:nvSpPr>
          <p:spPr>
            <a:xfrm>
              <a:off x="2173425" y="1525850"/>
              <a:ext cx="200" cy="25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0"/>
                  </a:moveTo>
                  <a:cubicBezTo>
                    <a:pt x="6" y="0"/>
                    <a:pt x="5" y="0"/>
                    <a:pt x="1" y="1"/>
                  </a:cubicBezTo>
                  <a:cubicBezTo>
                    <a:pt x="4" y="1"/>
                    <a:pt x="8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8"/>
            <p:cNvSpPr/>
            <p:nvPr/>
          </p:nvSpPr>
          <p:spPr>
            <a:xfrm>
              <a:off x="2159975" y="1520275"/>
              <a:ext cx="474075" cy="443125"/>
            </a:xfrm>
            <a:custGeom>
              <a:avLst/>
              <a:gdLst/>
              <a:ahLst/>
              <a:cxnLst/>
              <a:rect l="l" t="t" r="r" b="b"/>
              <a:pathLst>
                <a:path w="18963" h="17725" extrusionOk="0">
                  <a:moveTo>
                    <a:pt x="11770" y="757"/>
                  </a:moveTo>
                  <a:lnTo>
                    <a:pt x="11770" y="757"/>
                  </a:lnTo>
                  <a:cubicBezTo>
                    <a:pt x="11737" y="1219"/>
                    <a:pt x="11818" y="2011"/>
                    <a:pt x="11988" y="2980"/>
                  </a:cubicBezTo>
                  <a:cubicBezTo>
                    <a:pt x="11922" y="3000"/>
                    <a:pt x="11860" y="3017"/>
                    <a:pt x="11807" y="3031"/>
                  </a:cubicBezTo>
                  <a:cubicBezTo>
                    <a:pt x="10637" y="3322"/>
                    <a:pt x="9578" y="3504"/>
                    <a:pt x="8632" y="3657"/>
                  </a:cubicBezTo>
                  <a:cubicBezTo>
                    <a:pt x="8253" y="2161"/>
                    <a:pt x="8080" y="1809"/>
                    <a:pt x="7773" y="1797"/>
                  </a:cubicBezTo>
                  <a:cubicBezTo>
                    <a:pt x="8987" y="1479"/>
                    <a:pt x="10221" y="1154"/>
                    <a:pt x="11360" y="859"/>
                  </a:cubicBezTo>
                  <a:cubicBezTo>
                    <a:pt x="11497" y="823"/>
                    <a:pt x="11635" y="789"/>
                    <a:pt x="11770" y="757"/>
                  </a:cubicBezTo>
                  <a:close/>
                  <a:moveTo>
                    <a:pt x="7473" y="1876"/>
                  </a:moveTo>
                  <a:lnTo>
                    <a:pt x="7473" y="1876"/>
                  </a:lnTo>
                  <a:cubicBezTo>
                    <a:pt x="7311" y="2067"/>
                    <a:pt x="7340" y="2807"/>
                    <a:pt x="7507" y="3841"/>
                  </a:cubicBezTo>
                  <a:cubicBezTo>
                    <a:pt x="7119" y="3908"/>
                    <a:pt x="6755" y="3975"/>
                    <a:pt x="6415" y="4054"/>
                  </a:cubicBezTo>
                  <a:cubicBezTo>
                    <a:pt x="5838" y="4187"/>
                    <a:pt x="5321" y="4305"/>
                    <a:pt x="4862" y="4411"/>
                  </a:cubicBezTo>
                  <a:cubicBezTo>
                    <a:pt x="4583" y="3401"/>
                    <a:pt x="4412" y="2926"/>
                    <a:pt x="4232" y="2727"/>
                  </a:cubicBezTo>
                  <a:cubicBezTo>
                    <a:pt x="4932" y="2545"/>
                    <a:pt x="5691" y="2345"/>
                    <a:pt x="6480" y="2137"/>
                  </a:cubicBezTo>
                  <a:cubicBezTo>
                    <a:pt x="6807" y="2051"/>
                    <a:pt x="7139" y="1964"/>
                    <a:pt x="7473" y="1876"/>
                  </a:cubicBezTo>
                  <a:close/>
                  <a:moveTo>
                    <a:pt x="3602" y="2893"/>
                  </a:moveTo>
                  <a:cubicBezTo>
                    <a:pt x="3546" y="3225"/>
                    <a:pt x="3605" y="3859"/>
                    <a:pt x="3754" y="4671"/>
                  </a:cubicBezTo>
                  <a:cubicBezTo>
                    <a:pt x="2302" y="5018"/>
                    <a:pt x="1650" y="5210"/>
                    <a:pt x="1383" y="5414"/>
                  </a:cubicBezTo>
                  <a:cubicBezTo>
                    <a:pt x="1366" y="5367"/>
                    <a:pt x="1349" y="5322"/>
                    <a:pt x="1333" y="5278"/>
                  </a:cubicBezTo>
                  <a:cubicBezTo>
                    <a:pt x="994" y="4382"/>
                    <a:pt x="769" y="3898"/>
                    <a:pt x="594" y="3647"/>
                  </a:cubicBezTo>
                  <a:cubicBezTo>
                    <a:pt x="676" y="3632"/>
                    <a:pt x="806" y="3602"/>
                    <a:pt x="978" y="3563"/>
                  </a:cubicBezTo>
                  <a:cubicBezTo>
                    <a:pt x="1289" y="3488"/>
                    <a:pt x="1736" y="3376"/>
                    <a:pt x="2284" y="3236"/>
                  </a:cubicBezTo>
                  <a:cubicBezTo>
                    <a:pt x="2676" y="3135"/>
                    <a:pt x="3120" y="3020"/>
                    <a:pt x="3602" y="2893"/>
                  </a:cubicBezTo>
                  <a:close/>
                  <a:moveTo>
                    <a:pt x="12083" y="3501"/>
                  </a:moveTo>
                  <a:cubicBezTo>
                    <a:pt x="12182" y="4006"/>
                    <a:pt x="12298" y="4547"/>
                    <a:pt x="12431" y="5103"/>
                  </a:cubicBezTo>
                  <a:cubicBezTo>
                    <a:pt x="12534" y="5537"/>
                    <a:pt x="12661" y="5982"/>
                    <a:pt x="12799" y="6428"/>
                  </a:cubicBezTo>
                  <a:cubicBezTo>
                    <a:pt x="12608" y="6487"/>
                    <a:pt x="12440" y="6534"/>
                    <a:pt x="12311" y="6565"/>
                  </a:cubicBezTo>
                  <a:cubicBezTo>
                    <a:pt x="11252" y="6809"/>
                    <a:pt x="10291" y="6952"/>
                    <a:pt x="9428" y="7070"/>
                  </a:cubicBezTo>
                  <a:cubicBezTo>
                    <a:pt x="9391" y="6873"/>
                    <a:pt x="9353" y="6686"/>
                    <a:pt x="9310" y="6507"/>
                  </a:cubicBezTo>
                  <a:cubicBezTo>
                    <a:pt x="9128" y="5728"/>
                    <a:pt x="8975" y="5075"/>
                    <a:pt x="8844" y="4526"/>
                  </a:cubicBezTo>
                  <a:cubicBezTo>
                    <a:pt x="9589" y="4274"/>
                    <a:pt x="10331" y="4019"/>
                    <a:pt x="11046" y="3808"/>
                  </a:cubicBezTo>
                  <a:cubicBezTo>
                    <a:pt x="11403" y="3703"/>
                    <a:pt x="11750" y="3600"/>
                    <a:pt x="12083" y="3501"/>
                  </a:cubicBezTo>
                  <a:close/>
                  <a:moveTo>
                    <a:pt x="7705" y="4906"/>
                  </a:moveTo>
                  <a:cubicBezTo>
                    <a:pt x="7805" y="5379"/>
                    <a:pt x="7923" y="5886"/>
                    <a:pt x="8059" y="6410"/>
                  </a:cubicBezTo>
                  <a:cubicBezTo>
                    <a:pt x="8128" y="6680"/>
                    <a:pt x="8207" y="6954"/>
                    <a:pt x="8293" y="7229"/>
                  </a:cubicBezTo>
                  <a:cubicBezTo>
                    <a:pt x="7938" y="7282"/>
                    <a:pt x="7605" y="7336"/>
                    <a:pt x="7295" y="7401"/>
                  </a:cubicBezTo>
                  <a:cubicBezTo>
                    <a:pt x="6700" y="7524"/>
                    <a:pt x="6174" y="7635"/>
                    <a:pt x="5715" y="7732"/>
                  </a:cubicBezTo>
                  <a:cubicBezTo>
                    <a:pt x="5682" y="7581"/>
                    <a:pt x="5647" y="7435"/>
                    <a:pt x="5610" y="7293"/>
                  </a:cubicBezTo>
                  <a:cubicBezTo>
                    <a:pt x="5443" y="6637"/>
                    <a:pt x="5298" y="6069"/>
                    <a:pt x="5172" y="5579"/>
                  </a:cubicBezTo>
                  <a:cubicBezTo>
                    <a:pt x="5527" y="5499"/>
                    <a:pt x="5895" y="5412"/>
                    <a:pt x="6271" y="5320"/>
                  </a:cubicBezTo>
                  <a:cubicBezTo>
                    <a:pt x="6742" y="5203"/>
                    <a:pt x="7222" y="5061"/>
                    <a:pt x="7705" y="4906"/>
                  </a:cubicBezTo>
                  <a:close/>
                  <a:moveTo>
                    <a:pt x="3996" y="5820"/>
                  </a:moveTo>
                  <a:cubicBezTo>
                    <a:pt x="4099" y="6262"/>
                    <a:pt x="4219" y="6734"/>
                    <a:pt x="4356" y="7220"/>
                  </a:cubicBezTo>
                  <a:cubicBezTo>
                    <a:pt x="4426" y="7469"/>
                    <a:pt x="4502" y="7721"/>
                    <a:pt x="4587" y="7974"/>
                  </a:cubicBezTo>
                  <a:cubicBezTo>
                    <a:pt x="3204" y="8281"/>
                    <a:pt x="2683" y="8449"/>
                    <a:pt x="2522" y="8672"/>
                  </a:cubicBezTo>
                  <a:cubicBezTo>
                    <a:pt x="2164" y="7609"/>
                    <a:pt x="1870" y="6755"/>
                    <a:pt x="1624" y="6072"/>
                  </a:cubicBezTo>
                  <a:lnTo>
                    <a:pt x="1624" y="6072"/>
                  </a:lnTo>
                  <a:cubicBezTo>
                    <a:pt x="1695" y="6078"/>
                    <a:pt x="1775" y="6082"/>
                    <a:pt x="1863" y="6082"/>
                  </a:cubicBezTo>
                  <a:cubicBezTo>
                    <a:pt x="2351" y="6082"/>
                    <a:pt x="3098" y="5986"/>
                    <a:pt x="3996" y="5820"/>
                  </a:cubicBezTo>
                  <a:close/>
                  <a:moveTo>
                    <a:pt x="14004" y="10251"/>
                  </a:moveTo>
                  <a:cubicBezTo>
                    <a:pt x="14009" y="10269"/>
                    <a:pt x="14013" y="10286"/>
                    <a:pt x="14019" y="10305"/>
                  </a:cubicBezTo>
                  <a:cubicBezTo>
                    <a:pt x="13962" y="10316"/>
                    <a:pt x="13900" y="10332"/>
                    <a:pt x="13836" y="10346"/>
                  </a:cubicBezTo>
                  <a:cubicBezTo>
                    <a:pt x="13897" y="10316"/>
                    <a:pt x="13955" y="10284"/>
                    <a:pt x="14004" y="10251"/>
                  </a:cubicBezTo>
                  <a:close/>
                  <a:moveTo>
                    <a:pt x="12960" y="6937"/>
                  </a:moveTo>
                  <a:cubicBezTo>
                    <a:pt x="13257" y="7855"/>
                    <a:pt x="13581" y="8779"/>
                    <a:pt x="13834" y="9660"/>
                  </a:cubicBezTo>
                  <a:cubicBezTo>
                    <a:pt x="13870" y="9785"/>
                    <a:pt x="13906" y="9909"/>
                    <a:pt x="13940" y="10032"/>
                  </a:cubicBezTo>
                  <a:cubicBezTo>
                    <a:pt x="13728" y="10101"/>
                    <a:pt x="13387" y="10237"/>
                    <a:pt x="13014" y="10387"/>
                  </a:cubicBezTo>
                  <a:cubicBezTo>
                    <a:pt x="12405" y="10632"/>
                    <a:pt x="11711" y="10914"/>
                    <a:pt x="11356" y="11007"/>
                  </a:cubicBezTo>
                  <a:cubicBezTo>
                    <a:pt x="10957" y="11109"/>
                    <a:pt x="10576" y="11191"/>
                    <a:pt x="10210" y="11260"/>
                  </a:cubicBezTo>
                  <a:cubicBezTo>
                    <a:pt x="9900" y="10014"/>
                    <a:pt x="9736" y="8907"/>
                    <a:pt x="9580" y="7947"/>
                  </a:cubicBezTo>
                  <a:cubicBezTo>
                    <a:pt x="10265" y="7723"/>
                    <a:pt x="10947" y="7498"/>
                    <a:pt x="11604" y="7315"/>
                  </a:cubicBezTo>
                  <a:cubicBezTo>
                    <a:pt x="12076" y="7184"/>
                    <a:pt x="12533" y="7056"/>
                    <a:pt x="12960" y="6937"/>
                  </a:cubicBezTo>
                  <a:close/>
                  <a:moveTo>
                    <a:pt x="8629" y="8250"/>
                  </a:moveTo>
                  <a:cubicBezTo>
                    <a:pt x="8922" y="9092"/>
                    <a:pt x="9238" y="9935"/>
                    <a:pt x="9486" y="10743"/>
                  </a:cubicBezTo>
                  <a:cubicBezTo>
                    <a:pt x="9550" y="10950"/>
                    <a:pt x="9612" y="11154"/>
                    <a:pt x="9674" y="11354"/>
                  </a:cubicBezTo>
                  <a:cubicBezTo>
                    <a:pt x="8761" y="11502"/>
                    <a:pt x="7965" y="11585"/>
                    <a:pt x="7306" y="11739"/>
                  </a:cubicBezTo>
                  <a:cubicBezTo>
                    <a:pt x="7044" y="11797"/>
                    <a:pt x="6800" y="11853"/>
                    <a:pt x="6571" y="11906"/>
                  </a:cubicBezTo>
                  <a:cubicBezTo>
                    <a:pt x="6279" y="10795"/>
                    <a:pt x="6101" y="9794"/>
                    <a:pt x="5941" y="8913"/>
                  </a:cubicBezTo>
                  <a:cubicBezTo>
                    <a:pt x="6330" y="8837"/>
                    <a:pt x="6738" y="8751"/>
                    <a:pt x="7157" y="8654"/>
                  </a:cubicBezTo>
                  <a:cubicBezTo>
                    <a:pt x="7640" y="8543"/>
                    <a:pt x="8133" y="8403"/>
                    <a:pt x="8629" y="8250"/>
                  </a:cubicBezTo>
                  <a:close/>
                  <a:moveTo>
                    <a:pt x="4979" y="9085"/>
                  </a:moveTo>
                  <a:cubicBezTo>
                    <a:pt x="5285" y="9910"/>
                    <a:pt x="5612" y="10739"/>
                    <a:pt x="5873" y="11531"/>
                  </a:cubicBezTo>
                  <a:cubicBezTo>
                    <a:pt x="5927" y="11701"/>
                    <a:pt x="5982" y="11868"/>
                    <a:pt x="6036" y="12031"/>
                  </a:cubicBezTo>
                  <a:cubicBezTo>
                    <a:pt x="4950" y="12283"/>
                    <a:pt x="4300" y="12442"/>
                    <a:pt x="3923" y="12587"/>
                  </a:cubicBezTo>
                  <a:cubicBezTo>
                    <a:pt x="3891" y="12599"/>
                    <a:pt x="3859" y="12612"/>
                    <a:pt x="3830" y="12625"/>
                  </a:cubicBezTo>
                  <a:cubicBezTo>
                    <a:pt x="3825" y="12610"/>
                    <a:pt x="3821" y="12595"/>
                    <a:pt x="3815" y="12580"/>
                  </a:cubicBezTo>
                  <a:cubicBezTo>
                    <a:pt x="3408" y="11337"/>
                    <a:pt x="3053" y="10259"/>
                    <a:pt x="2741" y="9327"/>
                  </a:cubicBezTo>
                  <a:cubicBezTo>
                    <a:pt x="2729" y="9292"/>
                    <a:pt x="2719" y="9257"/>
                    <a:pt x="2707" y="9222"/>
                  </a:cubicBezTo>
                  <a:lnTo>
                    <a:pt x="2707" y="9222"/>
                  </a:lnTo>
                  <a:cubicBezTo>
                    <a:pt x="2827" y="9251"/>
                    <a:pt x="2993" y="9265"/>
                    <a:pt x="3198" y="9265"/>
                  </a:cubicBezTo>
                  <a:cubicBezTo>
                    <a:pt x="3636" y="9265"/>
                    <a:pt x="4253" y="9201"/>
                    <a:pt x="4979" y="9085"/>
                  </a:cubicBezTo>
                  <a:close/>
                  <a:moveTo>
                    <a:pt x="13405" y="529"/>
                  </a:moveTo>
                  <a:cubicBezTo>
                    <a:pt x="13430" y="529"/>
                    <a:pt x="13455" y="530"/>
                    <a:pt x="13479" y="530"/>
                  </a:cubicBezTo>
                  <a:cubicBezTo>
                    <a:pt x="13795" y="536"/>
                    <a:pt x="14084" y="582"/>
                    <a:pt x="14333" y="663"/>
                  </a:cubicBezTo>
                  <a:cubicBezTo>
                    <a:pt x="14584" y="744"/>
                    <a:pt x="14795" y="857"/>
                    <a:pt x="14965" y="982"/>
                  </a:cubicBezTo>
                  <a:cubicBezTo>
                    <a:pt x="15198" y="1154"/>
                    <a:pt x="15395" y="1373"/>
                    <a:pt x="15553" y="1621"/>
                  </a:cubicBezTo>
                  <a:cubicBezTo>
                    <a:pt x="15712" y="1869"/>
                    <a:pt x="15834" y="2142"/>
                    <a:pt x="15933" y="2426"/>
                  </a:cubicBezTo>
                  <a:cubicBezTo>
                    <a:pt x="16031" y="2710"/>
                    <a:pt x="16108" y="3002"/>
                    <a:pt x="16170" y="3297"/>
                  </a:cubicBezTo>
                  <a:cubicBezTo>
                    <a:pt x="16235" y="3595"/>
                    <a:pt x="16286" y="3891"/>
                    <a:pt x="16339" y="4193"/>
                  </a:cubicBezTo>
                  <a:cubicBezTo>
                    <a:pt x="16548" y="5392"/>
                    <a:pt x="16747" y="6551"/>
                    <a:pt x="16933" y="7667"/>
                  </a:cubicBezTo>
                  <a:cubicBezTo>
                    <a:pt x="17120" y="8783"/>
                    <a:pt x="17297" y="9859"/>
                    <a:pt x="17465" y="10889"/>
                  </a:cubicBezTo>
                  <a:cubicBezTo>
                    <a:pt x="17548" y="11403"/>
                    <a:pt x="17630" y="11907"/>
                    <a:pt x="17710" y="12400"/>
                  </a:cubicBezTo>
                  <a:cubicBezTo>
                    <a:pt x="17749" y="12646"/>
                    <a:pt x="17789" y="12890"/>
                    <a:pt x="17828" y="13131"/>
                  </a:cubicBezTo>
                  <a:cubicBezTo>
                    <a:pt x="17833" y="13160"/>
                    <a:pt x="17837" y="13191"/>
                    <a:pt x="17843" y="13221"/>
                  </a:cubicBezTo>
                  <a:lnTo>
                    <a:pt x="17849" y="13263"/>
                  </a:lnTo>
                  <a:lnTo>
                    <a:pt x="17850" y="13276"/>
                  </a:lnTo>
                  <a:cubicBezTo>
                    <a:pt x="17851" y="13293"/>
                    <a:pt x="17855" y="13311"/>
                    <a:pt x="17856" y="13329"/>
                  </a:cubicBezTo>
                  <a:cubicBezTo>
                    <a:pt x="17859" y="13361"/>
                    <a:pt x="17862" y="13393"/>
                    <a:pt x="17865" y="13425"/>
                  </a:cubicBezTo>
                  <a:cubicBezTo>
                    <a:pt x="17816" y="13433"/>
                    <a:pt x="17765" y="13441"/>
                    <a:pt x="17717" y="13449"/>
                  </a:cubicBezTo>
                  <a:lnTo>
                    <a:pt x="17710" y="13451"/>
                  </a:lnTo>
                  <a:lnTo>
                    <a:pt x="17705" y="13451"/>
                  </a:lnTo>
                  <a:cubicBezTo>
                    <a:pt x="17704" y="13451"/>
                    <a:pt x="17704" y="13451"/>
                    <a:pt x="17698" y="13452"/>
                  </a:cubicBezTo>
                  <a:lnTo>
                    <a:pt x="17633" y="13465"/>
                  </a:lnTo>
                  <a:cubicBezTo>
                    <a:pt x="17590" y="13475"/>
                    <a:pt x="17548" y="13484"/>
                    <a:pt x="17506" y="13492"/>
                  </a:cubicBezTo>
                  <a:cubicBezTo>
                    <a:pt x="17421" y="13511"/>
                    <a:pt x="17336" y="13528"/>
                    <a:pt x="17252" y="13548"/>
                  </a:cubicBezTo>
                  <a:cubicBezTo>
                    <a:pt x="16916" y="13620"/>
                    <a:pt x="16586" y="13691"/>
                    <a:pt x="16260" y="13760"/>
                  </a:cubicBezTo>
                  <a:cubicBezTo>
                    <a:pt x="16090" y="13797"/>
                    <a:pt x="15922" y="13834"/>
                    <a:pt x="15755" y="13870"/>
                  </a:cubicBezTo>
                  <a:cubicBezTo>
                    <a:pt x="15635" y="13365"/>
                    <a:pt x="14788" y="11188"/>
                    <a:pt x="14595" y="10384"/>
                  </a:cubicBezTo>
                  <a:cubicBezTo>
                    <a:pt x="14258" y="8971"/>
                    <a:pt x="14095" y="7726"/>
                    <a:pt x="13936" y="6659"/>
                  </a:cubicBezTo>
                  <a:cubicBezTo>
                    <a:pt x="15202" y="6297"/>
                    <a:pt x="16040" y="6035"/>
                    <a:pt x="16023" y="5958"/>
                  </a:cubicBezTo>
                  <a:cubicBezTo>
                    <a:pt x="15987" y="5799"/>
                    <a:pt x="15900" y="5752"/>
                    <a:pt x="15783" y="5752"/>
                  </a:cubicBezTo>
                  <a:cubicBezTo>
                    <a:pt x="15675" y="5752"/>
                    <a:pt x="15541" y="5792"/>
                    <a:pt x="15396" y="5821"/>
                  </a:cubicBezTo>
                  <a:cubicBezTo>
                    <a:pt x="15659" y="5712"/>
                    <a:pt x="15848" y="5582"/>
                    <a:pt x="15818" y="5449"/>
                  </a:cubicBezTo>
                  <a:cubicBezTo>
                    <a:pt x="15817" y="5444"/>
                    <a:pt x="15809" y="5441"/>
                    <a:pt x="15797" y="5441"/>
                  </a:cubicBezTo>
                  <a:cubicBezTo>
                    <a:pt x="15646" y="5441"/>
                    <a:pt x="14735" y="5772"/>
                    <a:pt x="13847" y="6080"/>
                  </a:cubicBezTo>
                  <a:cubicBezTo>
                    <a:pt x="13798" y="5784"/>
                    <a:pt x="13747" y="5504"/>
                    <a:pt x="13691" y="5239"/>
                  </a:cubicBezTo>
                  <a:cubicBezTo>
                    <a:pt x="13514" y="4422"/>
                    <a:pt x="13364" y="3736"/>
                    <a:pt x="13236" y="3161"/>
                  </a:cubicBezTo>
                  <a:cubicBezTo>
                    <a:pt x="14773" y="2700"/>
                    <a:pt x="15818" y="2367"/>
                    <a:pt x="15795" y="2284"/>
                  </a:cubicBezTo>
                  <a:cubicBezTo>
                    <a:pt x="15757" y="2133"/>
                    <a:pt x="15671" y="2086"/>
                    <a:pt x="15554" y="2086"/>
                  </a:cubicBezTo>
                  <a:cubicBezTo>
                    <a:pt x="15435" y="2086"/>
                    <a:pt x="15285" y="2134"/>
                    <a:pt x="15122" y="2169"/>
                  </a:cubicBezTo>
                  <a:cubicBezTo>
                    <a:pt x="15405" y="2051"/>
                    <a:pt x="15607" y="1914"/>
                    <a:pt x="15574" y="1780"/>
                  </a:cubicBezTo>
                  <a:cubicBezTo>
                    <a:pt x="15573" y="1776"/>
                    <a:pt x="15566" y="1774"/>
                    <a:pt x="15555" y="1774"/>
                  </a:cubicBezTo>
                  <a:cubicBezTo>
                    <a:pt x="15388" y="1774"/>
                    <a:pt x="14171" y="2236"/>
                    <a:pt x="13112" y="2610"/>
                  </a:cubicBezTo>
                  <a:cubicBezTo>
                    <a:pt x="12863" y="1518"/>
                    <a:pt x="12699" y="918"/>
                    <a:pt x="12543" y="603"/>
                  </a:cubicBezTo>
                  <a:cubicBezTo>
                    <a:pt x="12842" y="556"/>
                    <a:pt x="13133" y="529"/>
                    <a:pt x="13405" y="529"/>
                  </a:cubicBezTo>
                  <a:close/>
                  <a:moveTo>
                    <a:pt x="15381" y="13544"/>
                  </a:moveTo>
                  <a:lnTo>
                    <a:pt x="15381" y="13544"/>
                  </a:lnTo>
                  <a:cubicBezTo>
                    <a:pt x="15445" y="13699"/>
                    <a:pt x="15517" y="13829"/>
                    <a:pt x="15590" y="13905"/>
                  </a:cubicBezTo>
                  <a:cubicBezTo>
                    <a:pt x="15545" y="13915"/>
                    <a:pt x="15501" y="13926"/>
                    <a:pt x="15455" y="13935"/>
                  </a:cubicBezTo>
                  <a:cubicBezTo>
                    <a:pt x="15454" y="13825"/>
                    <a:pt x="15412" y="13689"/>
                    <a:pt x="15381" y="13544"/>
                  </a:cubicBezTo>
                  <a:close/>
                  <a:moveTo>
                    <a:pt x="14115" y="10645"/>
                  </a:moveTo>
                  <a:cubicBezTo>
                    <a:pt x="14577" y="12255"/>
                    <a:pt x="14953" y="13540"/>
                    <a:pt x="15142" y="14004"/>
                  </a:cubicBezTo>
                  <a:cubicBezTo>
                    <a:pt x="14884" y="14059"/>
                    <a:pt x="14632" y="14114"/>
                    <a:pt x="14381" y="14169"/>
                  </a:cubicBezTo>
                  <a:cubicBezTo>
                    <a:pt x="13347" y="14392"/>
                    <a:pt x="12372" y="14608"/>
                    <a:pt x="11441" y="14821"/>
                  </a:cubicBezTo>
                  <a:cubicBezTo>
                    <a:pt x="11469" y="14677"/>
                    <a:pt x="10742" y="12917"/>
                    <a:pt x="10391" y="11880"/>
                  </a:cubicBezTo>
                  <a:cubicBezTo>
                    <a:pt x="10538" y="11830"/>
                    <a:pt x="10683" y="11781"/>
                    <a:pt x="10826" y="11734"/>
                  </a:cubicBezTo>
                  <a:cubicBezTo>
                    <a:pt x="11809" y="11421"/>
                    <a:pt x="12698" y="11139"/>
                    <a:pt x="13339" y="10924"/>
                  </a:cubicBezTo>
                  <a:cubicBezTo>
                    <a:pt x="13673" y="10812"/>
                    <a:pt x="13939" y="10718"/>
                    <a:pt x="14115" y="10645"/>
                  </a:cubicBezTo>
                  <a:close/>
                  <a:moveTo>
                    <a:pt x="11055" y="14425"/>
                  </a:moveTo>
                  <a:lnTo>
                    <a:pt x="11055" y="14425"/>
                  </a:lnTo>
                  <a:cubicBezTo>
                    <a:pt x="11156" y="14651"/>
                    <a:pt x="11271" y="14818"/>
                    <a:pt x="11388" y="14832"/>
                  </a:cubicBezTo>
                  <a:cubicBezTo>
                    <a:pt x="11297" y="14853"/>
                    <a:pt x="11209" y="14872"/>
                    <a:pt x="11120" y="14894"/>
                  </a:cubicBezTo>
                  <a:cubicBezTo>
                    <a:pt x="11157" y="14778"/>
                    <a:pt x="11097" y="14610"/>
                    <a:pt x="11055" y="14425"/>
                  </a:cubicBezTo>
                  <a:close/>
                  <a:moveTo>
                    <a:pt x="9891" y="12063"/>
                  </a:moveTo>
                  <a:cubicBezTo>
                    <a:pt x="10341" y="13522"/>
                    <a:pt x="10697" y="14639"/>
                    <a:pt x="10858" y="14956"/>
                  </a:cubicBezTo>
                  <a:cubicBezTo>
                    <a:pt x="9696" y="15223"/>
                    <a:pt x="8599" y="15477"/>
                    <a:pt x="7565" y="15715"/>
                  </a:cubicBezTo>
                  <a:cubicBezTo>
                    <a:pt x="7648" y="15597"/>
                    <a:pt x="7570" y="15407"/>
                    <a:pt x="7516" y="15190"/>
                  </a:cubicBezTo>
                  <a:lnTo>
                    <a:pt x="7516" y="15190"/>
                  </a:lnTo>
                  <a:cubicBezTo>
                    <a:pt x="7625" y="15423"/>
                    <a:pt x="7750" y="15593"/>
                    <a:pt x="7870" y="15593"/>
                  </a:cubicBezTo>
                  <a:cubicBezTo>
                    <a:pt x="7882" y="15593"/>
                    <a:pt x="7893" y="15592"/>
                    <a:pt x="7904" y="15589"/>
                  </a:cubicBezTo>
                  <a:cubicBezTo>
                    <a:pt x="7982" y="15566"/>
                    <a:pt x="7360" y="14129"/>
                    <a:pt x="6950" y="13056"/>
                  </a:cubicBezTo>
                  <a:cubicBezTo>
                    <a:pt x="7059" y="13029"/>
                    <a:pt x="7168" y="13002"/>
                    <a:pt x="7279" y="12972"/>
                  </a:cubicBezTo>
                  <a:cubicBezTo>
                    <a:pt x="8134" y="12751"/>
                    <a:pt x="9024" y="12386"/>
                    <a:pt x="9891" y="12063"/>
                  </a:cubicBezTo>
                  <a:close/>
                  <a:moveTo>
                    <a:pt x="6416" y="13178"/>
                  </a:moveTo>
                  <a:cubicBezTo>
                    <a:pt x="6866" y="14534"/>
                    <a:pt x="7213" y="15536"/>
                    <a:pt x="7355" y="15764"/>
                  </a:cubicBezTo>
                  <a:cubicBezTo>
                    <a:pt x="6876" y="15876"/>
                    <a:pt x="6411" y="15983"/>
                    <a:pt x="5960" y="16086"/>
                  </a:cubicBezTo>
                  <a:cubicBezTo>
                    <a:pt x="5707" y="16145"/>
                    <a:pt x="5458" y="16202"/>
                    <a:pt x="5213" y="16260"/>
                  </a:cubicBezTo>
                  <a:cubicBezTo>
                    <a:pt x="5157" y="16273"/>
                    <a:pt x="5100" y="16285"/>
                    <a:pt x="5045" y="16299"/>
                  </a:cubicBezTo>
                  <a:lnTo>
                    <a:pt x="5040" y="16299"/>
                  </a:lnTo>
                  <a:lnTo>
                    <a:pt x="5029" y="16300"/>
                  </a:lnTo>
                  <a:lnTo>
                    <a:pt x="5028" y="16290"/>
                  </a:lnTo>
                  <a:lnTo>
                    <a:pt x="5027" y="16287"/>
                  </a:lnTo>
                  <a:cubicBezTo>
                    <a:pt x="5027" y="16286"/>
                    <a:pt x="5027" y="16285"/>
                    <a:pt x="5027" y="16285"/>
                  </a:cubicBezTo>
                  <a:lnTo>
                    <a:pt x="5027" y="16285"/>
                  </a:lnTo>
                  <a:cubicBezTo>
                    <a:pt x="5027" y="16285"/>
                    <a:pt x="5027" y="16286"/>
                    <a:pt x="5027" y="16286"/>
                  </a:cubicBezTo>
                  <a:cubicBezTo>
                    <a:pt x="5027" y="16286"/>
                    <a:pt x="5026" y="16281"/>
                    <a:pt x="5011" y="16235"/>
                  </a:cubicBezTo>
                  <a:cubicBezTo>
                    <a:pt x="4948" y="16042"/>
                    <a:pt x="4885" y="15851"/>
                    <a:pt x="4824" y="15663"/>
                  </a:cubicBezTo>
                  <a:cubicBezTo>
                    <a:pt x="4702" y="15287"/>
                    <a:pt x="4582" y="14924"/>
                    <a:pt x="4469" y="14570"/>
                  </a:cubicBezTo>
                  <a:cubicBezTo>
                    <a:pt x="4346" y="14196"/>
                    <a:pt x="4228" y="13836"/>
                    <a:pt x="4114" y="13486"/>
                  </a:cubicBezTo>
                  <a:lnTo>
                    <a:pt x="4114" y="13486"/>
                  </a:lnTo>
                  <a:cubicBezTo>
                    <a:pt x="4141" y="13487"/>
                    <a:pt x="4169" y="13488"/>
                    <a:pt x="4198" y="13488"/>
                  </a:cubicBezTo>
                  <a:cubicBezTo>
                    <a:pt x="4337" y="13488"/>
                    <a:pt x="4495" y="13479"/>
                    <a:pt x="4667" y="13464"/>
                  </a:cubicBezTo>
                  <a:cubicBezTo>
                    <a:pt x="5152" y="13422"/>
                    <a:pt x="5754" y="13323"/>
                    <a:pt x="6416" y="13178"/>
                  </a:cubicBezTo>
                  <a:close/>
                  <a:moveTo>
                    <a:pt x="13372" y="0"/>
                  </a:moveTo>
                  <a:cubicBezTo>
                    <a:pt x="13275" y="0"/>
                    <a:pt x="13178" y="3"/>
                    <a:pt x="13082" y="8"/>
                  </a:cubicBezTo>
                  <a:cubicBezTo>
                    <a:pt x="12769" y="25"/>
                    <a:pt x="12467" y="67"/>
                    <a:pt x="12172" y="121"/>
                  </a:cubicBezTo>
                  <a:cubicBezTo>
                    <a:pt x="11877" y="174"/>
                    <a:pt x="11591" y="240"/>
                    <a:pt x="11311" y="308"/>
                  </a:cubicBezTo>
                  <a:cubicBezTo>
                    <a:pt x="9091" y="857"/>
                    <a:pt x="7096" y="1352"/>
                    <a:pt x="5421" y="1772"/>
                  </a:cubicBezTo>
                  <a:cubicBezTo>
                    <a:pt x="3747" y="2193"/>
                    <a:pt x="2393" y="2538"/>
                    <a:pt x="1462" y="2785"/>
                  </a:cubicBezTo>
                  <a:cubicBezTo>
                    <a:pt x="528" y="3032"/>
                    <a:pt x="17" y="3182"/>
                    <a:pt x="23" y="3211"/>
                  </a:cubicBezTo>
                  <a:cubicBezTo>
                    <a:pt x="44" y="3302"/>
                    <a:pt x="154" y="3339"/>
                    <a:pt x="330" y="3339"/>
                  </a:cubicBezTo>
                  <a:cubicBezTo>
                    <a:pt x="751" y="3339"/>
                    <a:pt x="1550" y="3128"/>
                    <a:pt x="2424" y="2930"/>
                  </a:cubicBezTo>
                  <a:lnTo>
                    <a:pt x="2424" y="2930"/>
                  </a:lnTo>
                  <a:cubicBezTo>
                    <a:pt x="1488" y="3190"/>
                    <a:pt x="744" y="3430"/>
                    <a:pt x="544" y="3581"/>
                  </a:cubicBezTo>
                  <a:cubicBezTo>
                    <a:pt x="439" y="3453"/>
                    <a:pt x="353" y="3411"/>
                    <a:pt x="267" y="3411"/>
                  </a:cubicBezTo>
                  <a:cubicBezTo>
                    <a:pt x="231" y="3411"/>
                    <a:pt x="195" y="3419"/>
                    <a:pt x="159" y="3430"/>
                  </a:cubicBezTo>
                  <a:cubicBezTo>
                    <a:pt x="1" y="3483"/>
                    <a:pt x="349" y="4976"/>
                    <a:pt x="1049" y="7432"/>
                  </a:cubicBezTo>
                  <a:cubicBezTo>
                    <a:pt x="1399" y="8660"/>
                    <a:pt x="1839" y="10127"/>
                    <a:pt x="2347" y="11776"/>
                  </a:cubicBezTo>
                  <a:cubicBezTo>
                    <a:pt x="2600" y="12600"/>
                    <a:pt x="2871" y="13469"/>
                    <a:pt x="3158" y="14376"/>
                  </a:cubicBezTo>
                  <a:cubicBezTo>
                    <a:pt x="3301" y="14828"/>
                    <a:pt x="3448" y="15291"/>
                    <a:pt x="3598" y="15763"/>
                  </a:cubicBezTo>
                  <a:cubicBezTo>
                    <a:pt x="3674" y="15998"/>
                    <a:pt x="3750" y="16235"/>
                    <a:pt x="3826" y="16476"/>
                  </a:cubicBezTo>
                  <a:cubicBezTo>
                    <a:pt x="3884" y="16652"/>
                    <a:pt x="3940" y="16829"/>
                    <a:pt x="3998" y="17008"/>
                  </a:cubicBezTo>
                  <a:cubicBezTo>
                    <a:pt x="4076" y="17245"/>
                    <a:pt x="4154" y="17485"/>
                    <a:pt x="4232" y="17724"/>
                  </a:cubicBezTo>
                  <a:cubicBezTo>
                    <a:pt x="5178" y="17506"/>
                    <a:pt x="6145" y="17282"/>
                    <a:pt x="7134" y="17053"/>
                  </a:cubicBezTo>
                  <a:cubicBezTo>
                    <a:pt x="7938" y="16865"/>
                    <a:pt x="8757" y="16674"/>
                    <a:pt x="9588" y="16478"/>
                  </a:cubicBezTo>
                  <a:cubicBezTo>
                    <a:pt x="11027" y="16139"/>
                    <a:pt x="12498" y="15778"/>
                    <a:pt x="13987" y="15403"/>
                  </a:cubicBezTo>
                  <a:cubicBezTo>
                    <a:pt x="14733" y="15214"/>
                    <a:pt x="15482" y="15025"/>
                    <a:pt x="16234" y="14834"/>
                  </a:cubicBezTo>
                  <a:cubicBezTo>
                    <a:pt x="16610" y="14737"/>
                    <a:pt x="16987" y="14640"/>
                    <a:pt x="17365" y="14543"/>
                  </a:cubicBezTo>
                  <a:cubicBezTo>
                    <a:pt x="17555" y="14495"/>
                    <a:pt x="17744" y="14446"/>
                    <a:pt x="17935" y="14397"/>
                  </a:cubicBezTo>
                  <a:cubicBezTo>
                    <a:pt x="18278" y="14313"/>
                    <a:pt x="18620" y="14227"/>
                    <a:pt x="18962" y="14142"/>
                  </a:cubicBezTo>
                  <a:cubicBezTo>
                    <a:pt x="18891" y="13779"/>
                    <a:pt x="18818" y="13414"/>
                    <a:pt x="18747" y="13050"/>
                  </a:cubicBezTo>
                  <a:lnTo>
                    <a:pt x="18618" y="12428"/>
                  </a:lnTo>
                  <a:cubicBezTo>
                    <a:pt x="18532" y="12014"/>
                    <a:pt x="18447" y="11600"/>
                    <a:pt x="18362" y="11185"/>
                  </a:cubicBezTo>
                  <a:cubicBezTo>
                    <a:pt x="18192" y="10357"/>
                    <a:pt x="18021" y="9531"/>
                    <a:pt x="17851" y="8710"/>
                  </a:cubicBezTo>
                  <a:cubicBezTo>
                    <a:pt x="17514" y="7068"/>
                    <a:pt x="17185" y="5446"/>
                    <a:pt x="16877" y="3866"/>
                  </a:cubicBezTo>
                  <a:cubicBezTo>
                    <a:pt x="16813" y="3539"/>
                    <a:pt x="16745" y="3211"/>
                    <a:pt x="16659" y="2886"/>
                  </a:cubicBezTo>
                  <a:cubicBezTo>
                    <a:pt x="16573" y="2560"/>
                    <a:pt x="16470" y="2237"/>
                    <a:pt x="16331" y="1922"/>
                  </a:cubicBezTo>
                  <a:cubicBezTo>
                    <a:pt x="16194" y="1610"/>
                    <a:pt x="16020" y="1308"/>
                    <a:pt x="15797" y="1039"/>
                  </a:cubicBezTo>
                  <a:cubicBezTo>
                    <a:pt x="15576" y="770"/>
                    <a:pt x="15300" y="541"/>
                    <a:pt x="14998" y="375"/>
                  </a:cubicBezTo>
                  <a:cubicBezTo>
                    <a:pt x="14695" y="209"/>
                    <a:pt x="14368" y="106"/>
                    <a:pt x="14042" y="52"/>
                  </a:cubicBezTo>
                  <a:cubicBezTo>
                    <a:pt x="13817" y="15"/>
                    <a:pt x="13593" y="0"/>
                    <a:pt x="133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2" name="Google Shape;982;p38"/>
          <p:cNvSpPr/>
          <p:nvPr/>
        </p:nvSpPr>
        <p:spPr>
          <a:xfrm>
            <a:off x="-14800" y="1742350"/>
            <a:ext cx="1140925" cy="2383025"/>
          </a:xfrm>
          <a:custGeom>
            <a:avLst/>
            <a:gdLst/>
            <a:ahLst/>
            <a:cxnLst/>
            <a:rect l="l" t="t" r="r" b="b"/>
            <a:pathLst>
              <a:path w="45637" h="95321" extrusionOk="0">
                <a:moveTo>
                  <a:pt x="23090" y="0"/>
                </a:moveTo>
                <a:cubicBezTo>
                  <a:pt x="22646" y="1776"/>
                  <a:pt x="20525" y="6414"/>
                  <a:pt x="20426" y="10657"/>
                </a:cubicBezTo>
                <a:cubicBezTo>
                  <a:pt x="20327" y="14900"/>
                  <a:pt x="19192" y="20080"/>
                  <a:pt x="22498" y="25458"/>
                </a:cubicBezTo>
                <a:cubicBezTo>
                  <a:pt x="25804" y="30836"/>
                  <a:pt x="36412" y="36954"/>
                  <a:pt x="40260" y="42924"/>
                </a:cubicBezTo>
                <a:cubicBezTo>
                  <a:pt x="44108" y="48894"/>
                  <a:pt x="45785" y="55851"/>
                  <a:pt x="45588" y="61278"/>
                </a:cubicBezTo>
                <a:cubicBezTo>
                  <a:pt x="45391" y="66705"/>
                  <a:pt x="41691" y="71935"/>
                  <a:pt x="39076" y="75487"/>
                </a:cubicBezTo>
                <a:cubicBezTo>
                  <a:pt x="36461" y="79039"/>
                  <a:pt x="34241" y="81901"/>
                  <a:pt x="29899" y="82592"/>
                </a:cubicBezTo>
                <a:cubicBezTo>
                  <a:pt x="25557" y="83283"/>
                  <a:pt x="17614" y="79582"/>
                  <a:pt x="13025" y="79631"/>
                </a:cubicBezTo>
                <a:cubicBezTo>
                  <a:pt x="8437" y="79680"/>
                  <a:pt x="4539" y="80273"/>
                  <a:pt x="2368" y="82888"/>
                </a:cubicBezTo>
                <a:cubicBezTo>
                  <a:pt x="197" y="85503"/>
                  <a:pt x="395" y="93249"/>
                  <a:pt x="0" y="95321"/>
                </a:cubicBezTo>
              </a:path>
            </a:pathLst>
          </a:custGeom>
          <a:noFill/>
          <a:ln w="9525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983" name="Google Shape;983;p38"/>
          <p:cNvGrpSpPr/>
          <p:nvPr/>
        </p:nvGrpSpPr>
        <p:grpSpPr>
          <a:xfrm>
            <a:off x="405050" y="607197"/>
            <a:ext cx="764343" cy="1420504"/>
            <a:chOff x="505975" y="539497"/>
            <a:chExt cx="764343" cy="1420504"/>
          </a:xfrm>
        </p:grpSpPr>
        <p:sp>
          <p:nvSpPr>
            <p:cNvPr id="984" name="Google Shape;984;p38"/>
            <p:cNvSpPr/>
            <p:nvPr/>
          </p:nvSpPr>
          <p:spPr>
            <a:xfrm>
              <a:off x="505975" y="1564311"/>
              <a:ext cx="368481" cy="394724"/>
            </a:xfrm>
            <a:custGeom>
              <a:avLst/>
              <a:gdLst/>
              <a:ahLst/>
              <a:cxnLst/>
              <a:rect l="l" t="t" r="r" b="b"/>
              <a:pathLst>
                <a:path w="4172" h="4469" extrusionOk="0">
                  <a:moveTo>
                    <a:pt x="1438" y="1"/>
                  </a:moveTo>
                  <a:cubicBezTo>
                    <a:pt x="1436" y="1"/>
                    <a:pt x="1435" y="1"/>
                    <a:pt x="1433" y="1"/>
                  </a:cubicBezTo>
                  <a:cubicBezTo>
                    <a:pt x="1385" y="1"/>
                    <a:pt x="1386" y="11"/>
                    <a:pt x="1342" y="30"/>
                  </a:cubicBezTo>
                  <a:cubicBezTo>
                    <a:pt x="1297" y="49"/>
                    <a:pt x="1303" y="64"/>
                    <a:pt x="1259" y="82"/>
                  </a:cubicBezTo>
                  <a:cubicBezTo>
                    <a:pt x="1215" y="102"/>
                    <a:pt x="1212" y="98"/>
                    <a:pt x="1168" y="117"/>
                  </a:cubicBezTo>
                  <a:cubicBezTo>
                    <a:pt x="1123" y="137"/>
                    <a:pt x="1121" y="134"/>
                    <a:pt x="1077" y="152"/>
                  </a:cubicBezTo>
                  <a:cubicBezTo>
                    <a:pt x="1033" y="171"/>
                    <a:pt x="1032" y="169"/>
                    <a:pt x="987" y="188"/>
                  </a:cubicBezTo>
                  <a:cubicBezTo>
                    <a:pt x="943" y="206"/>
                    <a:pt x="941" y="201"/>
                    <a:pt x="896" y="220"/>
                  </a:cubicBezTo>
                  <a:cubicBezTo>
                    <a:pt x="852" y="241"/>
                    <a:pt x="853" y="243"/>
                    <a:pt x="809" y="262"/>
                  </a:cubicBezTo>
                  <a:cubicBezTo>
                    <a:pt x="765" y="280"/>
                    <a:pt x="769" y="291"/>
                    <a:pt x="724" y="310"/>
                  </a:cubicBezTo>
                  <a:cubicBezTo>
                    <a:pt x="680" y="328"/>
                    <a:pt x="678" y="323"/>
                    <a:pt x="634" y="342"/>
                  </a:cubicBezTo>
                  <a:lnTo>
                    <a:pt x="545" y="380"/>
                  </a:lnTo>
                  <a:cubicBezTo>
                    <a:pt x="502" y="398"/>
                    <a:pt x="498" y="393"/>
                    <a:pt x="454" y="412"/>
                  </a:cubicBezTo>
                  <a:cubicBezTo>
                    <a:pt x="412" y="430"/>
                    <a:pt x="415" y="439"/>
                    <a:pt x="370" y="457"/>
                  </a:cubicBezTo>
                  <a:cubicBezTo>
                    <a:pt x="326" y="476"/>
                    <a:pt x="322" y="467"/>
                    <a:pt x="278" y="485"/>
                  </a:cubicBezTo>
                  <a:cubicBezTo>
                    <a:pt x="234" y="505"/>
                    <a:pt x="238" y="515"/>
                    <a:pt x="193" y="533"/>
                  </a:cubicBezTo>
                  <a:cubicBezTo>
                    <a:pt x="149" y="552"/>
                    <a:pt x="150" y="558"/>
                    <a:pt x="106" y="576"/>
                  </a:cubicBezTo>
                  <a:cubicBezTo>
                    <a:pt x="62" y="595"/>
                    <a:pt x="47" y="571"/>
                    <a:pt x="25" y="613"/>
                  </a:cubicBezTo>
                  <a:cubicBezTo>
                    <a:pt x="0" y="658"/>
                    <a:pt x="21" y="658"/>
                    <a:pt x="27" y="708"/>
                  </a:cubicBezTo>
                  <a:cubicBezTo>
                    <a:pt x="35" y="756"/>
                    <a:pt x="32" y="756"/>
                    <a:pt x="40" y="805"/>
                  </a:cubicBezTo>
                  <a:cubicBezTo>
                    <a:pt x="47" y="853"/>
                    <a:pt x="61" y="852"/>
                    <a:pt x="68" y="900"/>
                  </a:cubicBezTo>
                  <a:cubicBezTo>
                    <a:pt x="74" y="949"/>
                    <a:pt x="72" y="950"/>
                    <a:pt x="78" y="998"/>
                  </a:cubicBezTo>
                  <a:cubicBezTo>
                    <a:pt x="85" y="1046"/>
                    <a:pt x="74" y="1049"/>
                    <a:pt x="81" y="1098"/>
                  </a:cubicBezTo>
                  <a:cubicBezTo>
                    <a:pt x="88" y="1146"/>
                    <a:pt x="104" y="1144"/>
                    <a:pt x="111" y="1192"/>
                  </a:cubicBezTo>
                  <a:cubicBezTo>
                    <a:pt x="118" y="1240"/>
                    <a:pt x="105" y="1243"/>
                    <a:pt x="112" y="1291"/>
                  </a:cubicBezTo>
                  <a:cubicBezTo>
                    <a:pt x="120" y="1340"/>
                    <a:pt x="118" y="1341"/>
                    <a:pt x="126" y="1389"/>
                  </a:cubicBezTo>
                  <a:cubicBezTo>
                    <a:pt x="133" y="1437"/>
                    <a:pt x="148" y="1436"/>
                    <a:pt x="154" y="1484"/>
                  </a:cubicBezTo>
                  <a:cubicBezTo>
                    <a:pt x="163" y="1532"/>
                    <a:pt x="156" y="1533"/>
                    <a:pt x="163" y="1582"/>
                  </a:cubicBezTo>
                  <a:cubicBezTo>
                    <a:pt x="171" y="1630"/>
                    <a:pt x="166" y="1632"/>
                    <a:pt x="174" y="1680"/>
                  </a:cubicBezTo>
                  <a:cubicBezTo>
                    <a:pt x="181" y="1727"/>
                    <a:pt x="182" y="1727"/>
                    <a:pt x="190" y="1777"/>
                  </a:cubicBezTo>
                  <a:cubicBezTo>
                    <a:pt x="197" y="1826"/>
                    <a:pt x="206" y="1824"/>
                    <a:pt x="212" y="1873"/>
                  </a:cubicBezTo>
                  <a:cubicBezTo>
                    <a:pt x="219" y="1922"/>
                    <a:pt x="212" y="1923"/>
                    <a:pt x="219" y="1972"/>
                  </a:cubicBezTo>
                  <a:cubicBezTo>
                    <a:pt x="227" y="2021"/>
                    <a:pt x="228" y="2021"/>
                    <a:pt x="235" y="2069"/>
                  </a:cubicBezTo>
                  <a:cubicBezTo>
                    <a:pt x="243" y="2117"/>
                    <a:pt x="238" y="2118"/>
                    <a:pt x="244" y="2168"/>
                  </a:cubicBezTo>
                  <a:cubicBezTo>
                    <a:pt x="251" y="2215"/>
                    <a:pt x="255" y="2215"/>
                    <a:pt x="262" y="2263"/>
                  </a:cubicBezTo>
                  <a:cubicBezTo>
                    <a:pt x="268" y="2313"/>
                    <a:pt x="270" y="2313"/>
                    <a:pt x="277" y="2361"/>
                  </a:cubicBezTo>
                  <a:cubicBezTo>
                    <a:pt x="283" y="2410"/>
                    <a:pt x="279" y="2411"/>
                    <a:pt x="286" y="2459"/>
                  </a:cubicBezTo>
                  <a:cubicBezTo>
                    <a:pt x="293" y="2508"/>
                    <a:pt x="302" y="2507"/>
                    <a:pt x="309" y="2555"/>
                  </a:cubicBezTo>
                  <a:cubicBezTo>
                    <a:pt x="316" y="2605"/>
                    <a:pt x="309" y="2606"/>
                    <a:pt x="315" y="2654"/>
                  </a:cubicBezTo>
                  <a:cubicBezTo>
                    <a:pt x="324" y="2704"/>
                    <a:pt x="332" y="2702"/>
                    <a:pt x="340" y="2750"/>
                  </a:cubicBezTo>
                  <a:cubicBezTo>
                    <a:pt x="346" y="2801"/>
                    <a:pt x="347" y="2801"/>
                    <a:pt x="354" y="2849"/>
                  </a:cubicBezTo>
                  <a:cubicBezTo>
                    <a:pt x="362" y="2898"/>
                    <a:pt x="370" y="2897"/>
                    <a:pt x="377" y="2945"/>
                  </a:cubicBezTo>
                  <a:cubicBezTo>
                    <a:pt x="385" y="2993"/>
                    <a:pt x="380" y="2994"/>
                    <a:pt x="388" y="3043"/>
                  </a:cubicBezTo>
                  <a:cubicBezTo>
                    <a:pt x="394" y="3091"/>
                    <a:pt x="384" y="3093"/>
                    <a:pt x="390" y="3141"/>
                  </a:cubicBezTo>
                  <a:cubicBezTo>
                    <a:pt x="397" y="3189"/>
                    <a:pt x="409" y="3188"/>
                    <a:pt x="416" y="3237"/>
                  </a:cubicBezTo>
                  <a:cubicBezTo>
                    <a:pt x="423" y="3286"/>
                    <a:pt x="413" y="3288"/>
                    <a:pt x="420" y="3336"/>
                  </a:cubicBezTo>
                  <a:cubicBezTo>
                    <a:pt x="427" y="3384"/>
                    <a:pt x="431" y="3384"/>
                    <a:pt x="437" y="3433"/>
                  </a:cubicBezTo>
                  <a:cubicBezTo>
                    <a:pt x="444" y="3481"/>
                    <a:pt x="448" y="3481"/>
                    <a:pt x="454" y="3529"/>
                  </a:cubicBezTo>
                  <a:cubicBezTo>
                    <a:pt x="461" y="3578"/>
                    <a:pt x="472" y="3577"/>
                    <a:pt x="479" y="3625"/>
                  </a:cubicBezTo>
                  <a:cubicBezTo>
                    <a:pt x="487" y="3671"/>
                    <a:pt x="485" y="3671"/>
                    <a:pt x="492" y="3717"/>
                  </a:cubicBezTo>
                  <a:cubicBezTo>
                    <a:pt x="498" y="3762"/>
                    <a:pt x="492" y="3765"/>
                    <a:pt x="498" y="3810"/>
                  </a:cubicBezTo>
                  <a:cubicBezTo>
                    <a:pt x="506" y="3856"/>
                    <a:pt x="517" y="3854"/>
                    <a:pt x="523" y="3900"/>
                  </a:cubicBezTo>
                  <a:cubicBezTo>
                    <a:pt x="528" y="3933"/>
                    <a:pt x="533" y="3965"/>
                    <a:pt x="541" y="3997"/>
                  </a:cubicBezTo>
                  <a:cubicBezTo>
                    <a:pt x="551" y="4029"/>
                    <a:pt x="555" y="4065"/>
                    <a:pt x="570" y="4093"/>
                  </a:cubicBezTo>
                  <a:cubicBezTo>
                    <a:pt x="584" y="4125"/>
                    <a:pt x="598" y="4157"/>
                    <a:pt x="616" y="4183"/>
                  </a:cubicBezTo>
                  <a:cubicBezTo>
                    <a:pt x="635" y="4211"/>
                    <a:pt x="656" y="4239"/>
                    <a:pt x="678" y="4264"/>
                  </a:cubicBezTo>
                  <a:cubicBezTo>
                    <a:pt x="701" y="4289"/>
                    <a:pt x="731" y="4308"/>
                    <a:pt x="758" y="4328"/>
                  </a:cubicBezTo>
                  <a:cubicBezTo>
                    <a:pt x="782" y="4349"/>
                    <a:pt x="812" y="4367"/>
                    <a:pt x="841" y="4383"/>
                  </a:cubicBezTo>
                  <a:cubicBezTo>
                    <a:pt x="871" y="4400"/>
                    <a:pt x="902" y="4414"/>
                    <a:pt x="932" y="4426"/>
                  </a:cubicBezTo>
                  <a:cubicBezTo>
                    <a:pt x="964" y="4437"/>
                    <a:pt x="996" y="4445"/>
                    <a:pt x="1031" y="4451"/>
                  </a:cubicBezTo>
                  <a:cubicBezTo>
                    <a:pt x="1063" y="4458"/>
                    <a:pt x="1096" y="4462"/>
                    <a:pt x="1129" y="4464"/>
                  </a:cubicBezTo>
                  <a:cubicBezTo>
                    <a:pt x="1153" y="4466"/>
                    <a:pt x="1178" y="4468"/>
                    <a:pt x="1202" y="4468"/>
                  </a:cubicBezTo>
                  <a:cubicBezTo>
                    <a:pt x="1211" y="4468"/>
                    <a:pt x="1221" y="4468"/>
                    <a:pt x="1230" y="4467"/>
                  </a:cubicBezTo>
                  <a:cubicBezTo>
                    <a:pt x="1262" y="4464"/>
                    <a:pt x="1294" y="4457"/>
                    <a:pt x="1327" y="4448"/>
                  </a:cubicBezTo>
                  <a:cubicBezTo>
                    <a:pt x="1359" y="4441"/>
                    <a:pt x="1393" y="4437"/>
                    <a:pt x="1425" y="4424"/>
                  </a:cubicBezTo>
                  <a:cubicBezTo>
                    <a:pt x="1456" y="4411"/>
                    <a:pt x="1488" y="4399"/>
                    <a:pt x="1518" y="4382"/>
                  </a:cubicBezTo>
                  <a:cubicBezTo>
                    <a:pt x="1546" y="4364"/>
                    <a:pt x="1566" y="4334"/>
                    <a:pt x="1593" y="4313"/>
                  </a:cubicBezTo>
                  <a:cubicBezTo>
                    <a:pt x="1627" y="4284"/>
                    <a:pt x="1633" y="4291"/>
                    <a:pt x="1669" y="4261"/>
                  </a:cubicBezTo>
                  <a:cubicBezTo>
                    <a:pt x="1705" y="4232"/>
                    <a:pt x="1698" y="4225"/>
                    <a:pt x="1734" y="4195"/>
                  </a:cubicBezTo>
                  <a:cubicBezTo>
                    <a:pt x="1771" y="4166"/>
                    <a:pt x="1777" y="4175"/>
                    <a:pt x="1814" y="4146"/>
                  </a:cubicBezTo>
                  <a:cubicBezTo>
                    <a:pt x="1852" y="4115"/>
                    <a:pt x="1846" y="4108"/>
                    <a:pt x="1884" y="4076"/>
                  </a:cubicBezTo>
                  <a:cubicBezTo>
                    <a:pt x="1923" y="4044"/>
                    <a:pt x="1928" y="4052"/>
                    <a:pt x="1968" y="4020"/>
                  </a:cubicBezTo>
                  <a:cubicBezTo>
                    <a:pt x="2006" y="3990"/>
                    <a:pt x="1997" y="3979"/>
                    <a:pt x="2035" y="3948"/>
                  </a:cubicBezTo>
                  <a:lnTo>
                    <a:pt x="2114" y="3886"/>
                  </a:lnTo>
                  <a:cubicBezTo>
                    <a:pt x="2151" y="3854"/>
                    <a:pt x="2153" y="3857"/>
                    <a:pt x="2191" y="3826"/>
                  </a:cubicBezTo>
                  <a:cubicBezTo>
                    <a:pt x="2228" y="3795"/>
                    <a:pt x="2232" y="3798"/>
                    <a:pt x="2270" y="3767"/>
                  </a:cubicBezTo>
                  <a:cubicBezTo>
                    <a:pt x="2309" y="3736"/>
                    <a:pt x="2307" y="3734"/>
                    <a:pt x="2345" y="3703"/>
                  </a:cubicBezTo>
                  <a:cubicBezTo>
                    <a:pt x="2382" y="3671"/>
                    <a:pt x="2380" y="3666"/>
                    <a:pt x="2417" y="3636"/>
                  </a:cubicBezTo>
                  <a:cubicBezTo>
                    <a:pt x="2456" y="3605"/>
                    <a:pt x="2461" y="3609"/>
                    <a:pt x="2497" y="3578"/>
                  </a:cubicBezTo>
                  <a:cubicBezTo>
                    <a:pt x="2535" y="3547"/>
                    <a:pt x="2533" y="3545"/>
                    <a:pt x="2571" y="3514"/>
                  </a:cubicBezTo>
                  <a:cubicBezTo>
                    <a:pt x="2608" y="3483"/>
                    <a:pt x="2606" y="3478"/>
                    <a:pt x="2644" y="3447"/>
                  </a:cubicBezTo>
                  <a:cubicBezTo>
                    <a:pt x="2681" y="3417"/>
                    <a:pt x="2687" y="3422"/>
                    <a:pt x="2724" y="3391"/>
                  </a:cubicBezTo>
                  <a:cubicBezTo>
                    <a:pt x="2762" y="3360"/>
                    <a:pt x="2758" y="3355"/>
                    <a:pt x="2796" y="3325"/>
                  </a:cubicBezTo>
                  <a:cubicBezTo>
                    <a:pt x="2836" y="3293"/>
                    <a:pt x="2836" y="3293"/>
                    <a:pt x="2872" y="3262"/>
                  </a:cubicBezTo>
                  <a:cubicBezTo>
                    <a:pt x="2910" y="3230"/>
                    <a:pt x="2917" y="3237"/>
                    <a:pt x="2954" y="3206"/>
                  </a:cubicBezTo>
                  <a:cubicBezTo>
                    <a:pt x="2992" y="3173"/>
                    <a:pt x="2991" y="3171"/>
                    <a:pt x="3027" y="3140"/>
                  </a:cubicBezTo>
                  <a:cubicBezTo>
                    <a:pt x="3066" y="3109"/>
                    <a:pt x="3060" y="3102"/>
                    <a:pt x="3098" y="3071"/>
                  </a:cubicBezTo>
                  <a:cubicBezTo>
                    <a:pt x="3134" y="3039"/>
                    <a:pt x="3138" y="3042"/>
                    <a:pt x="3175" y="3011"/>
                  </a:cubicBezTo>
                  <a:cubicBezTo>
                    <a:pt x="3214" y="2979"/>
                    <a:pt x="3223" y="2990"/>
                    <a:pt x="3261" y="2959"/>
                  </a:cubicBezTo>
                  <a:cubicBezTo>
                    <a:pt x="3299" y="2929"/>
                    <a:pt x="3297" y="2925"/>
                    <a:pt x="3335" y="2894"/>
                  </a:cubicBezTo>
                  <a:cubicBezTo>
                    <a:pt x="3372" y="2864"/>
                    <a:pt x="3366" y="2854"/>
                    <a:pt x="3402" y="2823"/>
                  </a:cubicBezTo>
                  <a:cubicBezTo>
                    <a:pt x="3442" y="2791"/>
                    <a:pt x="3442" y="2791"/>
                    <a:pt x="3479" y="2760"/>
                  </a:cubicBezTo>
                  <a:cubicBezTo>
                    <a:pt x="3517" y="2730"/>
                    <a:pt x="3519" y="2731"/>
                    <a:pt x="3556" y="2700"/>
                  </a:cubicBezTo>
                  <a:cubicBezTo>
                    <a:pt x="3595" y="2668"/>
                    <a:pt x="3598" y="2671"/>
                    <a:pt x="3636" y="2640"/>
                  </a:cubicBezTo>
                  <a:cubicBezTo>
                    <a:pt x="3674" y="2609"/>
                    <a:pt x="3673" y="2607"/>
                    <a:pt x="3711" y="2576"/>
                  </a:cubicBezTo>
                  <a:cubicBezTo>
                    <a:pt x="3749" y="2544"/>
                    <a:pt x="3755" y="2551"/>
                    <a:pt x="3792" y="2519"/>
                  </a:cubicBezTo>
                  <a:cubicBezTo>
                    <a:pt x="3830" y="2487"/>
                    <a:pt x="3835" y="2492"/>
                    <a:pt x="3872" y="2462"/>
                  </a:cubicBezTo>
                  <a:cubicBezTo>
                    <a:pt x="3910" y="2431"/>
                    <a:pt x="3898" y="2415"/>
                    <a:pt x="3936" y="2384"/>
                  </a:cubicBezTo>
                  <a:cubicBezTo>
                    <a:pt x="3973" y="2353"/>
                    <a:pt x="3978" y="2358"/>
                    <a:pt x="4016" y="2328"/>
                  </a:cubicBezTo>
                  <a:cubicBezTo>
                    <a:pt x="4053" y="2297"/>
                    <a:pt x="4054" y="2297"/>
                    <a:pt x="4092" y="2266"/>
                  </a:cubicBezTo>
                  <a:cubicBezTo>
                    <a:pt x="4129" y="2235"/>
                    <a:pt x="4150" y="2251"/>
                    <a:pt x="4160" y="2203"/>
                  </a:cubicBezTo>
                  <a:cubicBezTo>
                    <a:pt x="4171" y="2156"/>
                    <a:pt x="4151" y="2159"/>
                    <a:pt x="4125" y="2118"/>
                  </a:cubicBezTo>
                  <a:cubicBezTo>
                    <a:pt x="4098" y="2078"/>
                    <a:pt x="4114" y="2069"/>
                    <a:pt x="4095" y="2025"/>
                  </a:cubicBezTo>
                  <a:cubicBezTo>
                    <a:pt x="4075" y="1981"/>
                    <a:pt x="4074" y="1982"/>
                    <a:pt x="4053" y="1938"/>
                  </a:cubicBezTo>
                  <a:cubicBezTo>
                    <a:pt x="4033" y="1893"/>
                    <a:pt x="4031" y="1896"/>
                    <a:pt x="4011" y="1851"/>
                  </a:cubicBezTo>
                  <a:cubicBezTo>
                    <a:pt x="3990" y="1807"/>
                    <a:pt x="3997" y="1804"/>
                    <a:pt x="3977" y="1759"/>
                  </a:cubicBezTo>
                  <a:cubicBezTo>
                    <a:pt x="3957" y="1716"/>
                    <a:pt x="3942" y="1722"/>
                    <a:pt x="3922" y="1678"/>
                  </a:cubicBezTo>
                  <a:cubicBezTo>
                    <a:pt x="3902" y="1634"/>
                    <a:pt x="3913" y="1630"/>
                    <a:pt x="3893" y="1586"/>
                  </a:cubicBezTo>
                  <a:cubicBezTo>
                    <a:pt x="3872" y="1542"/>
                    <a:pt x="3861" y="1547"/>
                    <a:pt x="3840" y="1502"/>
                  </a:cubicBezTo>
                  <a:cubicBezTo>
                    <a:pt x="3820" y="1458"/>
                    <a:pt x="3828" y="1456"/>
                    <a:pt x="3808" y="1411"/>
                  </a:cubicBezTo>
                  <a:cubicBezTo>
                    <a:pt x="3788" y="1369"/>
                    <a:pt x="3796" y="1365"/>
                    <a:pt x="3776" y="1320"/>
                  </a:cubicBezTo>
                  <a:cubicBezTo>
                    <a:pt x="3756" y="1276"/>
                    <a:pt x="3740" y="1285"/>
                    <a:pt x="3720" y="1240"/>
                  </a:cubicBezTo>
                  <a:cubicBezTo>
                    <a:pt x="3700" y="1196"/>
                    <a:pt x="3713" y="1191"/>
                    <a:pt x="3693" y="1147"/>
                  </a:cubicBezTo>
                  <a:cubicBezTo>
                    <a:pt x="3673" y="1104"/>
                    <a:pt x="3674" y="1104"/>
                    <a:pt x="3654" y="1060"/>
                  </a:cubicBezTo>
                  <a:cubicBezTo>
                    <a:pt x="3635" y="1015"/>
                    <a:pt x="3621" y="1023"/>
                    <a:pt x="3600" y="978"/>
                  </a:cubicBezTo>
                  <a:cubicBezTo>
                    <a:pt x="3581" y="934"/>
                    <a:pt x="3579" y="935"/>
                    <a:pt x="3560" y="891"/>
                  </a:cubicBezTo>
                  <a:cubicBezTo>
                    <a:pt x="3539" y="847"/>
                    <a:pt x="3556" y="838"/>
                    <a:pt x="3522" y="805"/>
                  </a:cubicBezTo>
                  <a:cubicBezTo>
                    <a:pt x="3486" y="772"/>
                    <a:pt x="3480" y="784"/>
                    <a:pt x="3434" y="767"/>
                  </a:cubicBezTo>
                  <a:cubicBezTo>
                    <a:pt x="3389" y="749"/>
                    <a:pt x="3386" y="756"/>
                    <a:pt x="3341" y="739"/>
                  </a:cubicBezTo>
                  <a:cubicBezTo>
                    <a:pt x="3295" y="720"/>
                    <a:pt x="3299" y="709"/>
                    <a:pt x="3254" y="692"/>
                  </a:cubicBezTo>
                  <a:cubicBezTo>
                    <a:pt x="3208" y="674"/>
                    <a:pt x="3206" y="680"/>
                    <a:pt x="3160" y="662"/>
                  </a:cubicBezTo>
                  <a:cubicBezTo>
                    <a:pt x="3115" y="644"/>
                    <a:pt x="3112" y="651"/>
                    <a:pt x="3067" y="634"/>
                  </a:cubicBezTo>
                  <a:cubicBezTo>
                    <a:pt x="3021" y="617"/>
                    <a:pt x="3025" y="605"/>
                    <a:pt x="2979" y="587"/>
                  </a:cubicBezTo>
                  <a:cubicBezTo>
                    <a:pt x="2934" y="569"/>
                    <a:pt x="2934" y="568"/>
                    <a:pt x="2888" y="551"/>
                  </a:cubicBezTo>
                  <a:cubicBezTo>
                    <a:pt x="2843" y="533"/>
                    <a:pt x="2840" y="542"/>
                    <a:pt x="2795" y="524"/>
                  </a:cubicBezTo>
                  <a:cubicBezTo>
                    <a:pt x="2749" y="506"/>
                    <a:pt x="2752" y="500"/>
                    <a:pt x="2706" y="483"/>
                  </a:cubicBezTo>
                  <a:cubicBezTo>
                    <a:pt x="2661" y="466"/>
                    <a:pt x="2656" y="478"/>
                    <a:pt x="2609" y="461"/>
                  </a:cubicBezTo>
                  <a:cubicBezTo>
                    <a:pt x="2565" y="444"/>
                    <a:pt x="2567" y="437"/>
                    <a:pt x="2522" y="419"/>
                  </a:cubicBezTo>
                  <a:cubicBezTo>
                    <a:pt x="2478" y="402"/>
                    <a:pt x="2476" y="405"/>
                    <a:pt x="2431" y="387"/>
                  </a:cubicBezTo>
                  <a:cubicBezTo>
                    <a:pt x="2387" y="370"/>
                    <a:pt x="2392" y="355"/>
                    <a:pt x="2346" y="338"/>
                  </a:cubicBezTo>
                  <a:cubicBezTo>
                    <a:pt x="2301" y="321"/>
                    <a:pt x="2294" y="337"/>
                    <a:pt x="2249" y="319"/>
                  </a:cubicBezTo>
                  <a:cubicBezTo>
                    <a:pt x="2202" y="302"/>
                    <a:pt x="2210" y="285"/>
                    <a:pt x="2164" y="267"/>
                  </a:cubicBezTo>
                  <a:cubicBezTo>
                    <a:pt x="2119" y="248"/>
                    <a:pt x="2117" y="252"/>
                    <a:pt x="2072" y="235"/>
                  </a:cubicBezTo>
                  <a:lnTo>
                    <a:pt x="1981" y="200"/>
                  </a:lnTo>
                  <a:cubicBezTo>
                    <a:pt x="1935" y="183"/>
                    <a:pt x="1929" y="198"/>
                    <a:pt x="1884" y="180"/>
                  </a:cubicBezTo>
                  <a:cubicBezTo>
                    <a:pt x="1838" y="162"/>
                    <a:pt x="1838" y="161"/>
                    <a:pt x="1793" y="144"/>
                  </a:cubicBezTo>
                  <a:cubicBezTo>
                    <a:pt x="1747" y="126"/>
                    <a:pt x="1749" y="124"/>
                    <a:pt x="1703" y="107"/>
                  </a:cubicBezTo>
                  <a:cubicBezTo>
                    <a:pt x="1658" y="89"/>
                    <a:pt x="1662" y="81"/>
                    <a:pt x="1617" y="64"/>
                  </a:cubicBezTo>
                  <a:cubicBezTo>
                    <a:pt x="1571" y="46"/>
                    <a:pt x="1569" y="50"/>
                    <a:pt x="1524" y="33"/>
                  </a:cubicBezTo>
                  <a:cubicBezTo>
                    <a:pt x="1480" y="16"/>
                    <a:pt x="1481" y="1"/>
                    <a:pt x="1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8"/>
            <p:cNvSpPr/>
            <p:nvPr/>
          </p:nvSpPr>
          <p:spPr>
            <a:xfrm>
              <a:off x="547575" y="1865051"/>
              <a:ext cx="120207" cy="94949"/>
            </a:xfrm>
            <a:custGeom>
              <a:avLst/>
              <a:gdLst/>
              <a:ahLst/>
              <a:cxnLst/>
              <a:rect l="l" t="t" r="r" b="b"/>
              <a:pathLst>
                <a:path w="1361" h="1075" extrusionOk="0">
                  <a:moveTo>
                    <a:pt x="360" y="1"/>
                  </a:moveTo>
                  <a:cubicBezTo>
                    <a:pt x="349" y="1"/>
                    <a:pt x="337" y="1"/>
                    <a:pt x="326" y="3"/>
                  </a:cubicBezTo>
                  <a:cubicBezTo>
                    <a:pt x="291" y="8"/>
                    <a:pt x="257" y="15"/>
                    <a:pt x="225" y="25"/>
                  </a:cubicBezTo>
                  <a:cubicBezTo>
                    <a:pt x="191" y="38"/>
                    <a:pt x="156" y="46"/>
                    <a:pt x="128" y="63"/>
                  </a:cubicBezTo>
                  <a:cubicBezTo>
                    <a:pt x="97" y="82"/>
                    <a:pt x="73" y="109"/>
                    <a:pt x="52" y="135"/>
                  </a:cubicBezTo>
                  <a:cubicBezTo>
                    <a:pt x="28" y="159"/>
                    <a:pt x="12" y="190"/>
                    <a:pt x="1" y="223"/>
                  </a:cubicBezTo>
                  <a:cubicBezTo>
                    <a:pt x="1" y="270"/>
                    <a:pt x="11" y="269"/>
                    <a:pt x="18" y="314"/>
                  </a:cubicBezTo>
                  <a:cubicBezTo>
                    <a:pt x="25" y="360"/>
                    <a:pt x="22" y="361"/>
                    <a:pt x="28" y="406"/>
                  </a:cubicBezTo>
                  <a:cubicBezTo>
                    <a:pt x="36" y="453"/>
                    <a:pt x="25" y="454"/>
                    <a:pt x="32" y="500"/>
                  </a:cubicBezTo>
                  <a:cubicBezTo>
                    <a:pt x="37" y="533"/>
                    <a:pt x="58" y="563"/>
                    <a:pt x="68" y="595"/>
                  </a:cubicBezTo>
                  <a:cubicBezTo>
                    <a:pt x="79" y="628"/>
                    <a:pt x="79" y="665"/>
                    <a:pt x="93" y="694"/>
                  </a:cubicBezTo>
                  <a:cubicBezTo>
                    <a:pt x="108" y="725"/>
                    <a:pt x="130" y="752"/>
                    <a:pt x="149" y="778"/>
                  </a:cubicBezTo>
                  <a:cubicBezTo>
                    <a:pt x="170" y="806"/>
                    <a:pt x="197" y="828"/>
                    <a:pt x="219" y="852"/>
                  </a:cubicBezTo>
                  <a:cubicBezTo>
                    <a:pt x="243" y="877"/>
                    <a:pt x="266" y="901"/>
                    <a:pt x="293" y="920"/>
                  </a:cubicBezTo>
                  <a:cubicBezTo>
                    <a:pt x="320" y="941"/>
                    <a:pt x="344" y="962"/>
                    <a:pt x="374" y="978"/>
                  </a:cubicBezTo>
                  <a:cubicBezTo>
                    <a:pt x="402" y="994"/>
                    <a:pt x="436" y="1002"/>
                    <a:pt x="466" y="1014"/>
                  </a:cubicBezTo>
                  <a:cubicBezTo>
                    <a:pt x="498" y="1026"/>
                    <a:pt x="526" y="1040"/>
                    <a:pt x="561" y="1046"/>
                  </a:cubicBezTo>
                  <a:cubicBezTo>
                    <a:pt x="594" y="1053"/>
                    <a:pt x="626" y="1057"/>
                    <a:pt x="659" y="1059"/>
                  </a:cubicBezTo>
                  <a:cubicBezTo>
                    <a:pt x="689" y="1062"/>
                    <a:pt x="720" y="1075"/>
                    <a:pt x="750" y="1075"/>
                  </a:cubicBezTo>
                  <a:cubicBezTo>
                    <a:pt x="754" y="1075"/>
                    <a:pt x="757" y="1074"/>
                    <a:pt x="760" y="1074"/>
                  </a:cubicBezTo>
                  <a:cubicBezTo>
                    <a:pt x="793" y="1072"/>
                    <a:pt x="825" y="1059"/>
                    <a:pt x="859" y="1052"/>
                  </a:cubicBezTo>
                  <a:cubicBezTo>
                    <a:pt x="892" y="1043"/>
                    <a:pt x="923" y="1036"/>
                    <a:pt x="955" y="1022"/>
                  </a:cubicBezTo>
                  <a:cubicBezTo>
                    <a:pt x="986" y="1010"/>
                    <a:pt x="1008" y="982"/>
                    <a:pt x="1038" y="965"/>
                  </a:cubicBezTo>
                  <a:cubicBezTo>
                    <a:pt x="1066" y="949"/>
                    <a:pt x="1098" y="936"/>
                    <a:pt x="1125" y="914"/>
                  </a:cubicBezTo>
                  <a:cubicBezTo>
                    <a:pt x="1161" y="886"/>
                    <a:pt x="1166" y="892"/>
                    <a:pt x="1202" y="863"/>
                  </a:cubicBezTo>
                  <a:cubicBezTo>
                    <a:pt x="1238" y="833"/>
                    <a:pt x="1234" y="829"/>
                    <a:pt x="1270" y="800"/>
                  </a:cubicBezTo>
                  <a:cubicBezTo>
                    <a:pt x="1306" y="771"/>
                    <a:pt x="1315" y="777"/>
                    <a:pt x="1345" y="744"/>
                  </a:cubicBezTo>
                  <a:cubicBezTo>
                    <a:pt x="1358" y="712"/>
                    <a:pt x="1359" y="672"/>
                    <a:pt x="1361" y="638"/>
                  </a:cubicBezTo>
                  <a:cubicBezTo>
                    <a:pt x="1361" y="606"/>
                    <a:pt x="1354" y="571"/>
                    <a:pt x="1345" y="537"/>
                  </a:cubicBezTo>
                  <a:cubicBezTo>
                    <a:pt x="1335" y="506"/>
                    <a:pt x="1324" y="473"/>
                    <a:pt x="1307" y="442"/>
                  </a:cubicBezTo>
                  <a:cubicBezTo>
                    <a:pt x="1291" y="413"/>
                    <a:pt x="1273" y="384"/>
                    <a:pt x="1249" y="356"/>
                  </a:cubicBezTo>
                  <a:cubicBezTo>
                    <a:pt x="1228" y="331"/>
                    <a:pt x="1201" y="308"/>
                    <a:pt x="1177" y="285"/>
                  </a:cubicBezTo>
                  <a:cubicBezTo>
                    <a:pt x="1152" y="261"/>
                    <a:pt x="1131" y="233"/>
                    <a:pt x="1103" y="212"/>
                  </a:cubicBezTo>
                  <a:cubicBezTo>
                    <a:pt x="1076" y="191"/>
                    <a:pt x="1048" y="172"/>
                    <a:pt x="1018" y="153"/>
                  </a:cubicBezTo>
                  <a:cubicBezTo>
                    <a:pt x="989" y="136"/>
                    <a:pt x="954" y="126"/>
                    <a:pt x="923" y="111"/>
                  </a:cubicBezTo>
                  <a:cubicBezTo>
                    <a:pt x="894" y="97"/>
                    <a:pt x="861" y="86"/>
                    <a:pt x="829" y="74"/>
                  </a:cubicBezTo>
                  <a:cubicBezTo>
                    <a:pt x="796" y="61"/>
                    <a:pt x="766" y="40"/>
                    <a:pt x="734" y="31"/>
                  </a:cubicBezTo>
                  <a:cubicBezTo>
                    <a:pt x="701" y="22"/>
                    <a:pt x="666" y="20"/>
                    <a:pt x="632" y="14"/>
                  </a:cubicBezTo>
                  <a:cubicBezTo>
                    <a:pt x="598" y="7"/>
                    <a:pt x="564" y="6"/>
                    <a:pt x="531" y="3"/>
                  </a:cubicBezTo>
                  <a:cubicBezTo>
                    <a:pt x="511" y="2"/>
                    <a:pt x="491" y="1"/>
                    <a:pt x="471" y="1"/>
                  </a:cubicBezTo>
                  <a:cubicBezTo>
                    <a:pt x="457" y="1"/>
                    <a:pt x="443" y="1"/>
                    <a:pt x="429" y="2"/>
                  </a:cubicBezTo>
                  <a:cubicBezTo>
                    <a:pt x="426" y="2"/>
                    <a:pt x="422" y="2"/>
                    <a:pt x="419" y="2"/>
                  </a:cubicBezTo>
                  <a:cubicBezTo>
                    <a:pt x="398" y="2"/>
                    <a:pt x="379" y="1"/>
                    <a:pt x="3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8"/>
            <p:cNvSpPr/>
            <p:nvPr/>
          </p:nvSpPr>
          <p:spPr>
            <a:xfrm>
              <a:off x="506858" y="539497"/>
              <a:ext cx="763460" cy="1219503"/>
            </a:xfrm>
            <a:custGeom>
              <a:avLst/>
              <a:gdLst/>
              <a:ahLst/>
              <a:cxnLst/>
              <a:rect l="l" t="t" r="r" b="b"/>
              <a:pathLst>
                <a:path w="8644" h="13807" extrusionOk="0">
                  <a:moveTo>
                    <a:pt x="6026" y="1"/>
                  </a:moveTo>
                  <a:cubicBezTo>
                    <a:pt x="5997" y="1"/>
                    <a:pt x="5968" y="12"/>
                    <a:pt x="5940" y="12"/>
                  </a:cubicBezTo>
                  <a:cubicBezTo>
                    <a:pt x="5939" y="12"/>
                    <a:pt x="5938" y="12"/>
                    <a:pt x="5937" y="12"/>
                  </a:cubicBezTo>
                  <a:cubicBezTo>
                    <a:pt x="5926" y="11"/>
                    <a:pt x="5915" y="11"/>
                    <a:pt x="5903" y="11"/>
                  </a:cubicBezTo>
                  <a:cubicBezTo>
                    <a:pt x="5881" y="11"/>
                    <a:pt x="5860" y="12"/>
                    <a:pt x="5838" y="12"/>
                  </a:cubicBezTo>
                  <a:cubicBezTo>
                    <a:pt x="5807" y="12"/>
                    <a:pt x="5776" y="1"/>
                    <a:pt x="5746" y="1"/>
                  </a:cubicBezTo>
                  <a:cubicBezTo>
                    <a:pt x="5744" y="1"/>
                    <a:pt x="5741" y="1"/>
                    <a:pt x="5739" y="1"/>
                  </a:cubicBezTo>
                  <a:cubicBezTo>
                    <a:pt x="5705" y="2"/>
                    <a:pt x="5673" y="17"/>
                    <a:pt x="5640" y="18"/>
                  </a:cubicBezTo>
                  <a:cubicBezTo>
                    <a:pt x="5631" y="19"/>
                    <a:pt x="5621" y="19"/>
                    <a:pt x="5611" y="19"/>
                  </a:cubicBezTo>
                  <a:cubicBezTo>
                    <a:pt x="5600" y="19"/>
                    <a:pt x="5590" y="19"/>
                    <a:pt x="5580" y="19"/>
                  </a:cubicBezTo>
                  <a:cubicBezTo>
                    <a:pt x="5567" y="19"/>
                    <a:pt x="5554" y="19"/>
                    <a:pt x="5542" y="21"/>
                  </a:cubicBezTo>
                  <a:cubicBezTo>
                    <a:pt x="5509" y="25"/>
                    <a:pt x="5477" y="30"/>
                    <a:pt x="5444" y="36"/>
                  </a:cubicBezTo>
                  <a:cubicBezTo>
                    <a:pt x="5434" y="37"/>
                    <a:pt x="5423" y="38"/>
                    <a:pt x="5413" y="38"/>
                  </a:cubicBezTo>
                  <a:cubicBezTo>
                    <a:pt x="5401" y="38"/>
                    <a:pt x="5389" y="37"/>
                    <a:pt x="5378" y="37"/>
                  </a:cubicBezTo>
                  <a:cubicBezTo>
                    <a:pt x="5366" y="37"/>
                    <a:pt x="5355" y="38"/>
                    <a:pt x="5344" y="40"/>
                  </a:cubicBezTo>
                  <a:cubicBezTo>
                    <a:pt x="5312" y="46"/>
                    <a:pt x="5279" y="60"/>
                    <a:pt x="5248" y="68"/>
                  </a:cubicBezTo>
                  <a:cubicBezTo>
                    <a:pt x="5216" y="76"/>
                    <a:pt x="5188" y="98"/>
                    <a:pt x="5157" y="106"/>
                  </a:cubicBezTo>
                  <a:cubicBezTo>
                    <a:pt x="5125" y="117"/>
                    <a:pt x="5092" y="119"/>
                    <a:pt x="5061" y="131"/>
                  </a:cubicBezTo>
                  <a:cubicBezTo>
                    <a:pt x="5030" y="143"/>
                    <a:pt x="5002" y="162"/>
                    <a:pt x="4973" y="176"/>
                  </a:cubicBezTo>
                  <a:cubicBezTo>
                    <a:pt x="4942" y="191"/>
                    <a:pt x="4906" y="191"/>
                    <a:pt x="4878" y="207"/>
                  </a:cubicBezTo>
                  <a:cubicBezTo>
                    <a:pt x="4848" y="223"/>
                    <a:pt x="4823" y="244"/>
                    <a:pt x="4794" y="262"/>
                  </a:cubicBezTo>
                  <a:cubicBezTo>
                    <a:pt x="4766" y="281"/>
                    <a:pt x="4745" y="307"/>
                    <a:pt x="4719" y="326"/>
                  </a:cubicBezTo>
                  <a:cubicBezTo>
                    <a:pt x="4695" y="346"/>
                    <a:pt x="4660" y="360"/>
                    <a:pt x="4637" y="381"/>
                  </a:cubicBezTo>
                  <a:cubicBezTo>
                    <a:pt x="4612" y="404"/>
                    <a:pt x="4605" y="441"/>
                    <a:pt x="4583" y="467"/>
                  </a:cubicBezTo>
                  <a:cubicBezTo>
                    <a:pt x="4562" y="492"/>
                    <a:pt x="4530" y="508"/>
                    <a:pt x="4510" y="535"/>
                  </a:cubicBezTo>
                  <a:cubicBezTo>
                    <a:pt x="4492" y="561"/>
                    <a:pt x="4481" y="594"/>
                    <a:pt x="4465" y="624"/>
                  </a:cubicBezTo>
                  <a:cubicBezTo>
                    <a:pt x="4450" y="652"/>
                    <a:pt x="4440" y="684"/>
                    <a:pt x="4429" y="715"/>
                  </a:cubicBezTo>
                  <a:cubicBezTo>
                    <a:pt x="4412" y="760"/>
                    <a:pt x="4408" y="760"/>
                    <a:pt x="4390" y="806"/>
                  </a:cubicBezTo>
                  <a:cubicBezTo>
                    <a:pt x="4373" y="851"/>
                    <a:pt x="4369" y="851"/>
                    <a:pt x="4352" y="897"/>
                  </a:cubicBezTo>
                  <a:cubicBezTo>
                    <a:pt x="4334" y="944"/>
                    <a:pt x="4344" y="947"/>
                    <a:pt x="4327" y="993"/>
                  </a:cubicBezTo>
                  <a:cubicBezTo>
                    <a:pt x="4310" y="1040"/>
                    <a:pt x="4298" y="1035"/>
                    <a:pt x="4280" y="1081"/>
                  </a:cubicBezTo>
                  <a:cubicBezTo>
                    <a:pt x="4263" y="1128"/>
                    <a:pt x="4268" y="1129"/>
                    <a:pt x="4251" y="1176"/>
                  </a:cubicBezTo>
                  <a:cubicBezTo>
                    <a:pt x="4234" y="1223"/>
                    <a:pt x="4236" y="1223"/>
                    <a:pt x="4219" y="1271"/>
                  </a:cubicBezTo>
                  <a:cubicBezTo>
                    <a:pt x="4202" y="1317"/>
                    <a:pt x="4204" y="1317"/>
                    <a:pt x="4187" y="1364"/>
                  </a:cubicBezTo>
                  <a:cubicBezTo>
                    <a:pt x="4170" y="1411"/>
                    <a:pt x="4154" y="1404"/>
                    <a:pt x="4135" y="1450"/>
                  </a:cubicBezTo>
                  <a:cubicBezTo>
                    <a:pt x="4118" y="1498"/>
                    <a:pt x="4116" y="1497"/>
                    <a:pt x="4098" y="1544"/>
                  </a:cubicBezTo>
                  <a:cubicBezTo>
                    <a:pt x="4081" y="1590"/>
                    <a:pt x="4098" y="1597"/>
                    <a:pt x="4080" y="1642"/>
                  </a:cubicBezTo>
                  <a:cubicBezTo>
                    <a:pt x="4063" y="1689"/>
                    <a:pt x="4064" y="1689"/>
                    <a:pt x="4044" y="1734"/>
                  </a:cubicBezTo>
                  <a:cubicBezTo>
                    <a:pt x="4027" y="1781"/>
                    <a:pt x="4026" y="1780"/>
                    <a:pt x="4009" y="1828"/>
                  </a:cubicBezTo>
                  <a:cubicBezTo>
                    <a:pt x="3991" y="1874"/>
                    <a:pt x="3974" y="1867"/>
                    <a:pt x="3956" y="1913"/>
                  </a:cubicBezTo>
                  <a:cubicBezTo>
                    <a:pt x="3937" y="1959"/>
                    <a:pt x="3950" y="1964"/>
                    <a:pt x="3931" y="2011"/>
                  </a:cubicBezTo>
                  <a:cubicBezTo>
                    <a:pt x="3914" y="2058"/>
                    <a:pt x="3909" y="2056"/>
                    <a:pt x="3892" y="2102"/>
                  </a:cubicBezTo>
                  <a:cubicBezTo>
                    <a:pt x="3875" y="2149"/>
                    <a:pt x="3881" y="2150"/>
                    <a:pt x="3862" y="2197"/>
                  </a:cubicBezTo>
                  <a:cubicBezTo>
                    <a:pt x="3845" y="2243"/>
                    <a:pt x="3848" y="2245"/>
                    <a:pt x="3830" y="2290"/>
                  </a:cubicBezTo>
                  <a:cubicBezTo>
                    <a:pt x="3813" y="2337"/>
                    <a:pt x="3798" y="2331"/>
                    <a:pt x="3781" y="2377"/>
                  </a:cubicBezTo>
                  <a:cubicBezTo>
                    <a:pt x="3764" y="2424"/>
                    <a:pt x="3763" y="2423"/>
                    <a:pt x="3743" y="2470"/>
                  </a:cubicBezTo>
                  <a:cubicBezTo>
                    <a:pt x="3726" y="2515"/>
                    <a:pt x="3725" y="2515"/>
                    <a:pt x="3706" y="2562"/>
                  </a:cubicBezTo>
                  <a:cubicBezTo>
                    <a:pt x="3689" y="2607"/>
                    <a:pt x="3705" y="2615"/>
                    <a:pt x="3688" y="2661"/>
                  </a:cubicBezTo>
                  <a:cubicBezTo>
                    <a:pt x="3670" y="2707"/>
                    <a:pt x="3668" y="2707"/>
                    <a:pt x="3650" y="2754"/>
                  </a:cubicBezTo>
                  <a:cubicBezTo>
                    <a:pt x="3632" y="2799"/>
                    <a:pt x="3631" y="2799"/>
                    <a:pt x="3613" y="2846"/>
                  </a:cubicBezTo>
                  <a:cubicBezTo>
                    <a:pt x="3595" y="2891"/>
                    <a:pt x="3582" y="2888"/>
                    <a:pt x="3562" y="2933"/>
                  </a:cubicBezTo>
                  <a:cubicBezTo>
                    <a:pt x="3545" y="2979"/>
                    <a:pt x="3556" y="2984"/>
                    <a:pt x="3539" y="3029"/>
                  </a:cubicBezTo>
                  <a:cubicBezTo>
                    <a:pt x="3522" y="3076"/>
                    <a:pt x="3511" y="3072"/>
                    <a:pt x="3493" y="3118"/>
                  </a:cubicBezTo>
                  <a:cubicBezTo>
                    <a:pt x="3476" y="3164"/>
                    <a:pt x="3485" y="3167"/>
                    <a:pt x="3468" y="3215"/>
                  </a:cubicBezTo>
                  <a:cubicBezTo>
                    <a:pt x="3450" y="3261"/>
                    <a:pt x="3453" y="3263"/>
                    <a:pt x="3436" y="3308"/>
                  </a:cubicBezTo>
                  <a:cubicBezTo>
                    <a:pt x="3418" y="3355"/>
                    <a:pt x="3411" y="3352"/>
                    <a:pt x="3394" y="3398"/>
                  </a:cubicBezTo>
                  <a:cubicBezTo>
                    <a:pt x="3377" y="3445"/>
                    <a:pt x="3367" y="3441"/>
                    <a:pt x="3350" y="3486"/>
                  </a:cubicBezTo>
                  <a:cubicBezTo>
                    <a:pt x="3332" y="3533"/>
                    <a:pt x="3334" y="3533"/>
                    <a:pt x="3316" y="3580"/>
                  </a:cubicBezTo>
                  <a:cubicBezTo>
                    <a:pt x="3299" y="3627"/>
                    <a:pt x="3297" y="3625"/>
                    <a:pt x="3279" y="3672"/>
                  </a:cubicBezTo>
                  <a:cubicBezTo>
                    <a:pt x="3261" y="3719"/>
                    <a:pt x="3260" y="3718"/>
                    <a:pt x="3243" y="3764"/>
                  </a:cubicBezTo>
                  <a:cubicBezTo>
                    <a:pt x="3225" y="3811"/>
                    <a:pt x="3236" y="3816"/>
                    <a:pt x="3219" y="3861"/>
                  </a:cubicBezTo>
                  <a:cubicBezTo>
                    <a:pt x="3201" y="3908"/>
                    <a:pt x="3193" y="3903"/>
                    <a:pt x="3175" y="3950"/>
                  </a:cubicBezTo>
                  <a:cubicBezTo>
                    <a:pt x="3158" y="3998"/>
                    <a:pt x="3169" y="4002"/>
                    <a:pt x="3150" y="4048"/>
                  </a:cubicBezTo>
                  <a:cubicBezTo>
                    <a:pt x="3133" y="4095"/>
                    <a:pt x="3129" y="4094"/>
                    <a:pt x="3111" y="4139"/>
                  </a:cubicBezTo>
                  <a:cubicBezTo>
                    <a:pt x="3094" y="4186"/>
                    <a:pt x="3085" y="4182"/>
                    <a:pt x="3068" y="4229"/>
                  </a:cubicBezTo>
                  <a:cubicBezTo>
                    <a:pt x="3050" y="4276"/>
                    <a:pt x="3048" y="4275"/>
                    <a:pt x="3030" y="4321"/>
                  </a:cubicBezTo>
                  <a:cubicBezTo>
                    <a:pt x="3013" y="4368"/>
                    <a:pt x="3027" y="4374"/>
                    <a:pt x="3009" y="4420"/>
                  </a:cubicBezTo>
                  <a:cubicBezTo>
                    <a:pt x="2992" y="4466"/>
                    <a:pt x="2975" y="4459"/>
                    <a:pt x="2957" y="4506"/>
                  </a:cubicBezTo>
                  <a:cubicBezTo>
                    <a:pt x="2940" y="4554"/>
                    <a:pt x="2943" y="4555"/>
                    <a:pt x="2925" y="4600"/>
                  </a:cubicBezTo>
                  <a:cubicBezTo>
                    <a:pt x="2908" y="4647"/>
                    <a:pt x="2919" y="4651"/>
                    <a:pt x="2902" y="4696"/>
                  </a:cubicBezTo>
                  <a:cubicBezTo>
                    <a:pt x="2884" y="4743"/>
                    <a:pt x="2879" y="4741"/>
                    <a:pt x="2861" y="4787"/>
                  </a:cubicBezTo>
                  <a:cubicBezTo>
                    <a:pt x="2844" y="4834"/>
                    <a:pt x="2850" y="4837"/>
                    <a:pt x="2833" y="4882"/>
                  </a:cubicBezTo>
                  <a:cubicBezTo>
                    <a:pt x="2816" y="4929"/>
                    <a:pt x="2807" y="4925"/>
                    <a:pt x="2790" y="4972"/>
                  </a:cubicBezTo>
                  <a:cubicBezTo>
                    <a:pt x="2773" y="5019"/>
                    <a:pt x="2775" y="5021"/>
                    <a:pt x="2758" y="5066"/>
                  </a:cubicBezTo>
                  <a:cubicBezTo>
                    <a:pt x="2741" y="5113"/>
                    <a:pt x="2738" y="5112"/>
                    <a:pt x="2719" y="5157"/>
                  </a:cubicBezTo>
                  <a:cubicBezTo>
                    <a:pt x="2702" y="5204"/>
                    <a:pt x="2702" y="5204"/>
                    <a:pt x="2684" y="5250"/>
                  </a:cubicBezTo>
                  <a:cubicBezTo>
                    <a:pt x="2667" y="5296"/>
                    <a:pt x="2655" y="5290"/>
                    <a:pt x="2638" y="5338"/>
                  </a:cubicBezTo>
                  <a:cubicBezTo>
                    <a:pt x="2620" y="5385"/>
                    <a:pt x="2620" y="5385"/>
                    <a:pt x="2602" y="5430"/>
                  </a:cubicBezTo>
                  <a:cubicBezTo>
                    <a:pt x="2584" y="5477"/>
                    <a:pt x="2582" y="5476"/>
                    <a:pt x="2565" y="5523"/>
                  </a:cubicBezTo>
                  <a:cubicBezTo>
                    <a:pt x="2548" y="5569"/>
                    <a:pt x="2548" y="5569"/>
                    <a:pt x="2529" y="5615"/>
                  </a:cubicBezTo>
                  <a:cubicBezTo>
                    <a:pt x="2512" y="5662"/>
                    <a:pt x="2522" y="5665"/>
                    <a:pt x="2505" y="5712"/>
                  </a:cubicBezTo>
                  <a:cubicBezTo>
                    <a:pt x="2488" y="5760"/>
                    <a:pt x="2480" y="5755"/>
                    <a:pt x="2462" y="5802"/>
                  </a:cubicBezTo>
                  <a:cubicBezTo>
                    <a:pt x="2445" y="5850"/>
                    <a:pt x="2448" y="5851"/>
                    <a:pt x="2431" y="5898"/>
                  </a:cubicBezTo>
                  <a:cubicBezTo>
                    <a:pt x="2414" y="5944"/>
                    <a:pt x="2413" y="5943"/>
                    <a:pt x="2394" y="5990"/>
                  </a:cubicBezTo>
                  <a:cubicBezTo>
                    <a:pt x="2377" y="6037"/>
                    <a:pt x="2376" y="6037"/>
                    <a:pt x="2357" y="6082"/>
                  </a:cubicBezTo>
                  <a:cubicBezTo>
                    <a:pt x="2340" y="6129"/>
                    <a:pt x="2335" y="6126"/>
                    <a:pt x="2317" y="6173"/>
                  </a:cubicBezTo>
                  <a:cubicBezTo>
                    <a:pt x="2299" y="6220"/>
                    <a:pt x="2315" y="6226"/>
                    <a:pt x="2297" y="6273"/>
                  </a:cubicBezTo>
                  <a:cubicBezTo>
                    <a:pt x="2280" y="6319"/>
                    <a:pt x="2270" y="6316"/>
                    <a:pt x="2252" y="6361"/>
                  </a:cubicBezTo>
                  <a:cubicBezTo>
                    <a:pt x="2234" y="6408"/>
                    <a:pt x="2239" y="6409"/>
                    <a:pt x="2221" y="6456"/>
                  </a:cubicBezTo>
                  <a:cubicBezTo>
                    <a:pt x="2204" y="6503"/>
                    <a:pt x="2207" y="6504"/>
                    <a:pt x="2190" y="6549"/>
                  </a:cubicBezTo>
                  <a:cubicBezTo>
                    <a:pt x="2173" y="6596"/>
                    <a:pt x="2164" y="6592"/>
                    <a:pt x="2146" y="6639"/>
                  </a:cubicBezTo>
                  <a:cubicBezTo>
                    <a:pt x="2129" y="6686"/>
                    <a:pt x="2132" y="6687"/>
                    <a:pt x="2115" y="6733"/>
                  </a:cubicBezTo>
                  <a:cubicBezTo>
                    <a:pt x="2098" y="6779"/>
                    <a:pt x="2098" y="6779"/>
                    <a:pt x="2079" y="6825"/>
                  </a:cubicBezTo>
                  <a:cubicBezTo>
                    <a:pt x="2062" y="6873"/>
                    <a:pt x="2063" y="6873"/>
                    <a:pt x="2046" y="6919"/>
                  </a:cubicBezTo>
                  <a:cubicBezTo>
                    <a:pt x="2029" y="6966"/>
                    <a:pt x="2020" y="6964"/>
                    <a:pt x="2003" y="7009"/>
                  </a:cubicBezTo>
                  <a:cubicBezTo>
                    <a:pt x="1986" y="7056"/>
                    <a:pt x="1977" y="7052"/>
                    <a:pt x="1960" y="7099"/>
                  </a:cubicBezTo>
                  <a:cubicBezTo>
                    <a:pt x="1943" y="7146"/>
                    <a:pt x="1944" y="7146"/>
                    <a:pt x="1927" y="7192"/>
                  </a:cubicBezTo>
                  <a:cubicBezTo>
                    <a:pt x="1910" y="7239"/>
                    <a:pt x="1912" y="7240"/>
                    <a:pt x="1895" y="7286"/>
                  </a:cubicBezTo>
                  <a:cubicBezTo>
                    <a:pt x="1878" y="7333"/>
                    <a:pt x="1888" y="7336"/>
                    <a:pt x="1870" y="7383"/>
                  </a:cubicBezTo>
                  <a:cubicBezTo>
                    <a:pt x="1853" y="7431"/>
                    <a:pt x="1848" y="7427"/>
                    <a:pt x="1829" y="7474"/>
                  </a:cubicBezTo>
                  <a:cubicBezTo>
                    <a:pt x="1811" y="7522"/>
                    <a:pt x="1814" y="7523"/>
                    <a:pt x="1797" y="7569"/>
                  </a:cubicBezTo>
                  <a:cubicBezTo>
                    <a:pt x="1779" y="7615"/>
                    <a:pt x="1772" y="7612"/>
                    <a:pt x="1754" y="7658"/>
                  </a:cubicBezTo>
                  <a:cubicBezTo>
                    <a:pt x="1736" y="7705"/>
                    <a:pt x="1746" y="7709"/>
                    <a:pt x="1729" y="7754"/>
                  </a:cubicBezTo>
                  <a:cubicBezTo>
                    <a:pt x="1712" y="7801"/>
                    <a:pt x="1702" y="7797"/>
                    <a:pt x="1685" y="7844"/>
                  </a:cubicBezTo>
                  <a:cubicBezTo>
                    <a:pt x="1667" y="7891"/>
                    <a:pt x="1667" y="7891"/>
                    <a:pt x="1648" y="7936"/>
                  </a:cubicBezTo>
                  <a:cubicBezTo>
                    <a:pt x="1631" y="7983"/>
                    <a:pt x="1629" y="7982"/>
                    <a:pt x="1612" y="8029"/>
                  </a:cubicBezTo>
                  <a:cubicBezTo>
                    <a:pt x="1595" y="8075"/>
                    <a:pt x="1596" y="8075"/>
                    <a:pt x="1579" y="8123"/>
                  </a:cubicBezTo>
                  <a:cubicBezTo>
                    <a:pt x="1562" y="8170"/>
                    <a:pt x="1559" y="8169"/>
                    <a:pt x="1541" y="8215"/>
                  </a:cubicBezTo>
                  <a:cubicBezTo>
                    <a:pt x="1524" y="8262"/>
                    <a:pt x="1535" y="8266"/>
                    <a:pt x="1517" y="8311"/>
                  </a:cubicBezTo>
                  <a:cubicBezTo>
                    <a:pt x="1499" y="8358"/>
                    <a:pt x="1494" y="8356"/>
                    <a:pt x="1477" y="8402"/>
                  </a:cubicBezTo>
                  <a:cubicBezTo>
                    <a:pt x="1460" y="8449"/>
                    <a:pt x="1461" y="8449"/>
                    <a:pt x="1442" y="8496"/>
                  </a:cubicBezTo>
                  <a:cubicBezTo>
                    <a:pt x="1424" y="8543"/>
                    <a:pt x="1420" y="8541"/>
                    <a:pt x="1402" y="8587"/>
                  </a:cubicBezTo>
                  <a:cubicBezTo>
                    <a:pt x="1385" y="8635"/>
                    <a:pt x="1383" y="8635"/>
                    <a:pt x="1366" y="8680"/>
                  </a:cubicBezTo>
                  <a:cubicBezTo>
                    <a:pt x="1348" y="8727"/>
                    <a:pt x="1353" y="8728"/>
                    <a:pt x="1334" y="8774"/>
                  </a:cubicBezTo>
                  <a:cubicBezTo>
                    <a:pt x="1317" y="8820"/>
                    <a:pt x="1302" y="8813"/>
                    <a:pt x="1284" y="8861"/>
                  </a:cubicBezTo>
                  <a:cubicBezTo>
                    <a:pt x="1267" y="8908"/>
                    <a:pt x="1280" y="8913"/>
                    <a:pt x="1263" y="8958"/>
                  </a:cubicBezTo>
                  <a:cubicBezTo>
                    <a:pt x="1246" y="9005"/>
                    <a:pt x="1241" y="9004"/>
                    <a:pt x="1224" y="9049"/>
                  </a:cubicBezTo>
                  <a:cubicBezTo>
                    <a:pt x="1206" y="9096"/>
                    <a:pt x="1200" y="9093"/>
                    <a:pt x="1182" y="9139"/>
                  </a:cubicBezTo>
                  <a:cubicBezTo>
                    <a:pt x="1165" y="9186"/>
                    <a:pt x="1174" y="9188"/>
                    <a:pt x="1157" y="9235"/>
                  </a:cubicBezTo>
                  <a:cubicBezTo>
                    <a:pt x="1140" y="9283"/>
                    <a:pt x="1133" y="9279"/>
                    <a:pt x="1114" y="9325"/>
                  </a:cubicBezTo>
                  <a:lnTo>
                    <a:pt x="1080" y="9419"/>
                  </a:lnTo>
                  <a:cubicBezTo>
                    <a:pt x="1061" y="9466"/>
                    <a:pt x="1065" y="9467"/>
                    <a:pt x="1047" y="9513"/>
                  </a:cubicBezTo>
                  <a:cubicBezTo>
                    <a:pt x="1029" y="9559"/>
                    <a:pt x="1032" y="9559"/>
                    <a:pt x="1013" y="9606"/>
                  </a:cubicBezTo>
                  <a:cubicBezTo>
                    <a:pt x="996" y="9653"/>
                    <a:pt x="986" y="9649"/>
                    <a:pt x="969" y="9696"/>
                  </a:cubicBezTo>
                  <a:cubicBezTo>
                    <a:pt x="952" y="9743"/>
                    <a:pt x="951" y="9741"/>
                    <a:pt x="933" y="9788"/>
                  </a:cubicBezTo>
                  <a:cubicBezTo>
                    <a:pt x="916" y="9835"/>
                    <a:pt x="920" y="9836"/>
                    <a:pt x="903" y="9882"/>
                  </a:cubicBezTo>
                  <a:cubicBezTo>
                    <a:pt x="885" y="9928"/>
                    <a:pt x="885" y="9928"/>
                    <a:pt x="867" y="9975"/>
                  </a:cubicBezTo>
                  <a:cubicBezTo>
                    <a:pt x="850" y="10022"/>
                    <a:pt x="851" y="10022"/>
                    <a:pt x="833" y="10068"/>
                  </a:cubicBezTo>
                  <a:cubicBezTo>
                    <a:pt x="815" y="10115"/>
                    <a:pt x="809" y="10113"/>
                    <a:pt x="790" y="10159"/>
                  </a:cubicBezTo>
                  <a:cubicBezTo>
                    <a:pt x="772" y="10206"/>
                    <a:pt x="776" y="10207"/>
                    <a:pt x="759" y="10254"/>
                  </a:cubicBezTo>
                  <a:cubicBezTo>
                    <a:pt x="742" y="10301"/>
                    <a:pt x="737" y="10298"/>
                    <a:pt x="718" y="10345"/>
                  </a:cubicBezTo>
                  <a:cubicBezTo>
                    <a:pt x="700" y="10392"/>
                    <a:pt x="699" y="10391"/>
                    <a:pt x="681" y="10437"/>
                  </a:cubicBezTo>
                  <a:cubicBezTo>
                    <a:pt x="664" y="10484"/>
                    <a:pt x="670" y="10488"/>
                    <a:pt x="653" y="10534"/>
                  </a:cubicBezTo>
                  <a:cubicBezTo>
                    <a:pt x="636" y="10581"/>
                    <a:pt x="646" y="10585"/>
                    <a:pt x="628" y="10630"/>
                  </a:cubicBezTo>
                  <a:cubicBezTo>
                    <a:pt x="610" y="10677"/>
                    <a:pt x="598" y="10672"/>
                    <a:pt x="579" y="10719"/>
                  </a:cubicBezTo>
                  <a:cubicBezTo>
                    <a:pt x="562" y="10766"/>
                    <a:pt x="563" y="10766"/>
                    <a:pt x="546" y="10812"/>
                  </a:cubicBezTo>
                  <a:cubicBezTo>
                    <a:pt x="529" y="10859"/>
                    <a:pt x="525" y="10858"/>
                    <a:pt x="507" y="10903"/>
                  </a:cubicBezTo>
                  <a:cubicBezTo>
                    <a:pt x="488" y="10950"/>
                    <a:pt x="496" y="10954"/>
                    <a:pt x="477" y="10999"/>
                  </a:cubicBezTo>
                  <a:cubicBezTo>
                    <a:pt x="459" y="11046"/>
                    <a:pt x="459" y="11046"/>
                    <a:pt x="442" y="11091"/>
                  </a:cubicBezTo>
                  <a:cubicBezTo>
                    <a:pt x="424" y="11138"/>
                    <a:pt x="424" y="11138"/>
                    <a:pt x="406" y="11184"/>
                  </a:cubicBezTo>
                  <a:cubicBezTo>
                    <a:pt x="389" y="11230"/>
                    <a:pt x="389" y="11230"/>
                    <a:pt x="369" y="11277"/>
                  </a:cubicBezTo>
                  <a:cubicBezTo>
                    <a:pt x="352" y="11324"/>
                    <a:pt x="349" y="11323"/>
                    <a:pt x="331" y="11369"/>
                  </a:cubicBezTo>
                  <a:cubicBezTo>
                    <a:pt x="314" y="11416"/>
                    <a:pt x="311" y="11415"/>
                    <a:pt x="293" y="11462"/>
                  </a:cubicBezTo>
                  <a:cubicBezTo>
                    <a:pt x="276" y="11508"/>
                    <a:pt x="272" y="11507"/>
                    <a:pt x="255" y="11554"/>
                  </a:cubicBezTo>
                  <a:cubicBezTo>
                    <a:pt x="237" y="11602"/>
                    <a:pt x="244" y="11604"/>
                    <a:pt x="226" y="11651"/>
                  </a:cubicBezTo>
                  <a:cubicBezTo>
                    <a:pt x="209" y="11697"/>
                    <a:pt x="207" y="11696"/>
                    <a:pt x="188" y="11743"/>
                  </a:cubicBezTo>
                  <a:cubicBezTo>
                    <a:pt x="171" y="11790"/>
                    <a:pt x="174" y="11791"/>
                    <a:pt x="156" y="11838"/>
                  </a:cubicBezTo>
                  <a:cubicBezTo>
                    <a:pt x="139" y="11884"/>
                    <a:pt x="133" y="11882"/>
                    <a:pt x="113" y="11929"/>
                  </a:cubicBezTo>
                  <a:lnTo>
                    <a:pt x="79" y="12022"/>
                  </a:lnTo>
                  <a:cubicBezTo>
                    <a:pt x="62" y="12070"/>
                    <a:pt x="69" y="12074"/>
                    <a:pt x="52" y="12119"/>
                  </a:cubicBezTo>
                  <a:cubicBezTo>
                    <a:pt x="35" y="12166"/>
                    <a:pt x="19" y="12161"/>
                    <a:pt x="1" y="12208"/>
                  </a:cubicBezTo>
                  <a:cubicBezTo>
                    <a:pt x="1" y="12208"/>
                    <a:pt x="6" y="12205"/>
                    <a:pt x="6" y="12204"/>
                  </a:cubicBezTo>
                  <a:cubicBezTo>
                    <a:pt x="51" y="12185"/>
                    <a:pt x="57" y="12197"/>
                    <a:pt x="101" y="12178"/>
                  </a:cubicBezTo>
                  <a:cubicBezTo>
                    <a:pt x="144" y="12160"/>
                    <a:pt x="146" y="12161"/>
                    <a:pt x="191" y="12142"/>
                  </a:cubicBezTo>
                  <a:cubicBezTo>
                    <a:pt x="234" y="12123"/>
                    <a:pt x="229" y="12111"/>
                    <a:pt x="273" y="12092"/>
                  </a:cubicBezTo>
                  <a:cubicBezTo>
                    <a:pt x="317" y="12074"/>
                    <a:pt x="315" y="12069"/>
                    <a:pt x="359" y="12049"/>
                  </a:cubicBezTo>
                  <a:cubicBezTo>
                    <a:pt x="403" y="12031"/>
                    <a:pt x="410" y="12047"/>
                    <a:pt x="454" y="12028"/>
                  </a:cubicBezTo>
                  <a:cubicBezTo>
                    <a:pt x="498" y="12010"/>
                    <a:pt x="496" y="12001"/>
                    <a:pt x="540" y="11983"/>
                  </a:cubicBezTo>
                  <a:cubicBezTo>
                    <a:pt x="584" y="11964"/>
                    <a:pt x="581" y="11957"/>
                    <a:pt x="625" y="11939"/>
                  </a:cubicBezTo>
                  <a:cubicBezTo>
                    <a:pt x="669" y="11920"/>
                    <a:pt x="669" y="11921"/>
                    <a:pt x="715" y="11903"/>
                  </a:cubicBezTo>
                  <a:lnTo>
                    <a:pt x="803" y="11865"/>
                  </a:lnTo>
                  <a:cubicBezTo>
                    <a:pt x="847" y="11846"/>
                    <a:pt x="849" y="11849"/>
                    <a:pt x="893" y="11830"/>
                  </a:cubicBezTo>
                  <a:lnTo>
                    <a:pt x="981" y="11792"/>
                  </a:lnTo>
                  <a:cubicBezTo>
                    <a:pt x="1026" y="11774"/>
                    <a:pt x="1027" y="11776"/>
                    <a:pt x="1071" y="11757"/>
                  </a:cubicBezTo>
                  <a:cubicBezTo>
                    <a:pt x="1115" y="11738"/>
                    <a:pt x="1113" y="11731"/>
                    <a:pt x="1157" y="11712"/>
                  </a:cubicBezTo>
                  <a:cubicBezTo>
                    <a:pt x="1201" y="11694"/>
                    <a:pt x="1201" y="11693"/>
                    <a:pt x="1246" y="11672"/>
                  </a:cubicBezTo>
                  <a:cubicBezTo>
                    <a:pt x="1290" y="11653"/>
                    <a:pt x="1288" y="11650"/>
                    <a:pt x="1332" y="11630"/>
                  </a:cubicBezTo>
                  <a:cubicBezTo>
                    <a:pt x="1376" y="11611"/>
                    <a:pt x="1376" y="11594"/>
                    <a:pt x="1424" y="11594"/>
                  </a:cubicBezTo>
                  <a:cubicBezTo>
                    <a:pt x="1426" y="11594"/>
                    <a:pt x="1427" y="11594"/>
                    <a:pt x="1428" y="11594"/>
                  </a:cubicBezTo>
                  <a:cubicBezTo>
                    <a:pt x="1473" y="11594"/>
                    <a:pt x="1474" y="11614"/>
                    <a:pt x="1519" y="11630"/>
                  </a:cubicBezTo>
                  <a:cubicBezTo>
                    <a:pt x="1564" y="11648"/>
                    <a:pt x="1564" y="11649"/>
                    <a:pt x="1610" y="11667"/>
                  </a:cubicBezTo>
                  <a:cubicBezTo>
                    <a:pt x="1655" y="11684"/>
                    <a:pt x="1650" y="11694"/>
                    <a:pt x="1697" y="11711"/>
                  </a:cubicBezTo>
                  <a:cubicBezTo>
                    <a:pt x="1742" y="11728"/>
                    <a:pt x="1739" y="11733"/>
                    <a:pt x="1784" y="11750"/>
                  </a:cubicBezTo>
                  <a:cubicBezTo>
                    <a:pt x="1807" y="11760"/>
                    <a:pt x="1821" y="11760"/>
                    <a:pt x="1834" y="11760"/>
                  </a:cubicBezTo>
                  <a:cubicBezTo>
                    <a:pt x="1847" y="11760"/>
                    <a:pt x="1860" y="11760"/>
                    <a:pt x="1883" y="11769"/>
                  </a:cubicBezTo>
                  <a:cubicBezTo>
                    <a:pt x="1928" y="11786"/>
                    <a:pt x="1924" y="11795"/>
                    <a:pt x="1970" y="11813"/>
                  </a:cubicBezTo>
                  <a:cubicBezTo>
                    <a:pt x="2015" y="11830"/>
                    <a:pt x="2014" y="11834"/>
                    <a:pt x="2060" y="11851"/>
                  </a:cubicBezTo>
                  <a:cubicBezTo>
                    <a:pt x="2105" y="11869"/>
                    <a:pt x="2105" y="11867"/>
                    <a:pt x="2151" y="11884"/>
                  </a:cubicBezTo>
                  <a:lnTo>
                    <a:pt x="2242" y="11920"/>
                  </a:lnTo>
                  <a:lnTo>
                    <a:pt x="2333" y="11955"/>
                  </a:lnTo>
                  <a:cubicBezTo>
                    <a:pt x="2378" y="11972"/>
                    <a:pt x="2377" y="11973"/>
                    <a:pt x="2422" y="11990"/>
                  </a:cubicBezTo>
                  <a:cubicBezTo>
                    <a:pt x="2468" y="12009"/>
                    <a:pt x="2467" y="12011"/>
                    <a:pt x="2512" y="12028"/>
                  </a:cubicBezTo>
                  <a:cubicBezTo>
                    <a:pt x="2558" y="12046"/>
                    <a:pt x="2561" y="12035"/>
                    <a:pt x="2607" y="12054"/>
                  </a:cubicBezTo>
                  <a:cubicBezTo>
                    <a:pt x="2652" y="12071"/>
                    <a:pt x="2650" y="12079"/>
                    <a:pt x="2695" y="12096"/>
                  </a:cubicBezTo>
                  <a:cubicBezTo>
                    <a:pt x="2741" y="12114"/>
                    <a:pt x="2740" y="12117"/>
                    <a:pt x="2785" y="12134"/>
                  </a:cubicBezTo>
                  <a:cubicBezTo>
                    <a:pt x="2804" y="12141"/>
                    <a:pt x="2816" y="12142"/>
                    <a:pt x="2828" y="12142"/>
                  </a:cubicBezTo>
                  <a:cubicBezTo>
                    <a:pt x="2832" y="12142"/>
                    <a:pt x="2837" y="12142"/>
                    <a:pt x="2842" y="12142"/>
                  </a:cubicBezTo>
                  <a:cubicBezTo>
                    <a:pt x="2853" y="12142"/>
                    <a:pt x="2865" y="12143"/>
                    <a:pt x="2884" y="12150"/>
                  </a:cubicBezTo>
                  <a:cubicBezTo>
                    <a:pt x="2929" y="12167"/>
                    <a:pt x="2927" y="12176"/>
                    <a:pt x="2972" y="12193"/>
                  </a:cubicBezTo>
                  <a:cubicBezTo>
                    <a:pt x="3018" y="12210"/>
                    <a:pt x="3015" y="12217"/>
                    <a:pt x="3061" y="12235"/>
                  </a:cubicBezTo>
                  <a:cubicBezTo>
                    <a:pt x="3106" y="12252"/>
                    <a:pt x="3111" y="12237"/>
                    <a:pt x="3158" y="12255"/>
                  </a:cubicBezTo>
                  <a:lnTo>
                    <a:pt x="3249" y="12289"/>
                  </a:lnTo>
                  <a:cubicBezTo>
                    <a:pt x="3294" y="12306"/>
                    <a:pt x="3288" y="12321"/>
                    <a:pt x="3334" y="12341"/>
                  </a:cubicBezTo>
                  <a:cubicBezTo>
                    <a:pt x="3379" y="12358"/>
                    <a:pt x="3382" y="12351"/>
                    <a:pt x="3429" y="12368"/>
                  </a:cubicBezTo>
                  <a:cubicBezTo>
                    <a:pt x="3475" y="12386"/>
                    <a:pt x="3484" y="12371"/>
                    <a:pt x="3520" y="12405"/>
                  </a:cubicBezTo>
                  <a:cubicBezTo>
                    <a:pt x="3555" y="12438"/>
                    <a:pt x="3545" y="12446"/>
                    <a:pt x="3566" y="12491"/>
                  </a:cubicBezTo>
                  <a:cubicBezTo>
                    <a:pt x="3586" y="12534"/>
                    <a:pt x="3577" y="12537"/>
                    <a:pt x="3598" y="12582"/>
                  </a:cubicBezTo>
                  <a:cubicBezTo>
                    <a:pt x="3618" y="12626"/>
                    <a:pt x="3620" y="12624"/>
                    <a:pt x="3641" y="12667"/>
                  </a:cubicBezTo>
                  <a:cubicBezTo>
                    <a:pt x="3661" y="12711"/>
                    <a:pt x="3662" y="12710"/>
                    <a:pt x="3682" y="12754"/>
                  </a:cubicBezTo>
                  <a:cubicBezTo>
                    <a:pt x="3702" y="12798"/>
                    <a:pt x="3696" y="12801"/>
                    <a:pt x="3717" y="12844"/>
                  </a:cubicBezTo>
                  <a:cubicBezTo>
                    <a:pt x="3737" y="12888"/>
                    <a:pt x="3742" y="12885"/>
                    <a:pt x="3763" y="12929"/>
                  </a:cubicBezTo>
                  <a:cubicBezTo>
                    <a:pt x="3782" y="12974"/>
                    <a:pt x="3773" y="12978"/>
                    <a:pt x="3793" y="13022"/>
                  </a:cubicBezTo>
                  <a:cubicBezTo>
                    <a:pt x="3813" y="13066"/>
                    <a:pt x="3811" y="13066"/>
                    <a:pt x="3830" y="13110"/>
                  </a:cubicBezTo>
                  <a:cubicBezTo>
                    <a:pt x="3851" y="13155"/>
                    <a:pt x="3852" y="13153"/>
                    <a:pt x="3872" y="13196"/>
                  </a:cubicBezTo>
                  <a:cubicBezTo>
                    <a:pt x="3892" y="13241"/>
                    <a:pt x="3898" y="13238"/>
                    <a:pt x="3918" y="13282"/>
                  </a:cubicBezTo>
                  <a:cubicBezTo>
                    <a:pt x="3937" y="13327"/>
                    <a:pt x="3932" y="13329"/>
                    <a:pt x="3952" y="13372"/>
                  </a:cubicBezTo>
                  <a:cubicBezTo>
                    <a:pt x="3973" y="13416"/>
                    <a:pt x="3977" y="13414"/>
                    <a:pt x="3996" y="13458"/>
                  </a:cubicBezTo>
                  <a:cubicBezTo>
                    <a:pt x="4017" y="13502"/>
                    <a:pt x="4018" y="13501"/>
                    <a:pt x="4038" y="13545"/>
                  </a:cubicBezTo>
                  <a:cubicBezTo>
                    <a:pt x="4058" y="13590"/>
                    <a:pt x="4064" y="13586"/>
                    <a:pt x="4084" y="13630"/>
                  </a:cubicBezTo>
                  <a:cubicBezTo>
                    <a:pt x="4103" y="13675"/>
                    <a:pt x="4107" y="13673"/>
                    <a:pt x="4127" y="13718"/>
                  </a:cubicBezTo>
                  <a:cubicBezTo>
                    <a:pt x="4144" y="13757"/>
                    <a:pt x="4148" y="13761"/>
                    <a:pt x="4163" y="13791"/>
                  </a:cubicBezTo>
                  <a:lnTo>
                    <a:pt x="4163" y="13791"/>
                  </a:lnTo>
                  <a:cubicBezTo>
                    <a:pt x="4176" y="13761"/>
                    <a:pt x="4181" y="13757"/>
                    <a:pt x="4197" y="13716"/>
                  </a:cubicBezTo>
                  <a:cubicBezTo>
                    <a:pt x="4214" y="13671"/>
                    <a:pt x="4207" y="13668"/>
                    <a:pt x="4224" y="13622"/>
                  </a:cubicBezTo>
                  <a:cubicBezTo>
                    <a:pt x="4242" y="13575"/>
                    <a:pt x="4240" y="13575"/>
                    <a:pt x="4258" y="13527"/>
                  </a:cubicBezTo>
                  <a:cubicBezTo>
                    <a:pt x="4275" y="13480"/>
                    <a:pt x="4280" y="13484"/>
                    <a:pt x="4298" y="13436"/>
                  </a:cubicBezTo>
                  <a:cubicBezTo>
                    <a:pt x="4315" y="13389"/>
                    <a:pt x="4315" y="13389"/>
                    <a:pt x="4333" y="13344"/>
                  </a:cubicBezTo>
                  <a:cubicBezTo>
                    <a:pt x="4350" y="13297"/>
                    <a:pt x="4353" y="13298"/>
                    <a:pt x="4370" y="13252"/>
                  </a:cubicBezTo>
                  <a:cubicBezTo>
                    <a:pt x="4387" y="13205"/>
                    <a:pt x="4382" y="13204"/>
                    <a:pt x="4400" y="13157"/>
                  </a:cubicBezTo>
                  <a:cubicBezTo>
                    <a:pt x="4417" y="13110"/>
                    <a:pt x="4425" y="13114"/>
                    <a:pt x="4443" y="13067"/>
                  </a:cubicBezTo>
                  <a:cubicBezTo>
                    <a:pt x="4460" y="13020"/>
                    <a:pt x="4461" y="13020"/>
                    <a:pt x="4478" y="12975"/>
                  </a:cubicBezTo>
                  <a:cubicBezTo>
                    <a:pt x="4496" y="12928"/>
                    <a:pt x="4496" y="12928"/>
                    <a:pt x="4514" y="12883"/>
                  </a:cubicBezTo>
                  <a:cubicBezTo>
                    <a:pt x="4531" y="12835"/>
                    <a:pt x="4529" y="12835"/>
                    <a:pt x="4546" y="12788"/>
                  </a:cubicBezTo>
                  <a:cubicBezTo>
                    <a:pt x="4563" y="12741"/>
                    <a:pt x="4564" y="12743"/>
                    <a:pt x="4582" y="12696"/>
                  </a:cubicBezTo>
                  <a:cubicBezTo>
                    <a:pt x="4599" y="12649"/>
                    <a:pt x="4606" y="12652"/>
                    <a:pt x="4625" y="12606"/>
                  </a:cubicBezTo>
                  <a:cubicBezTo>
                    <a:pt x="4642" y="12559"/>
                    <a:pt x="4634" y="12557"/>
                    <a:pt x="4652" y="12511"/>
                  </a:cubicBezTo>
                  <a:cubicBezTo>
                    <a:pt x="4669" y="12465"/>
                    <a:pt x="4668" y="12465"/>
                    <a:pt x="4685" y="12418"/>
                  </a:cubicBezTo>
                  <a:cubicBezTo>
                    <a:pt x="4702" y="12371"/>
                    <a:pt x="4707" y="12374"/>
                    <a:pt x="4727" y="12328"/>
                  </a:cubicBezTo>
                  <a:cubicBezTo>
                    <a:pt x="4744" y="12281"/>
                    <a:pt x="4743" y="12281"/>
                    <a:pt x="4761" y="12236"/>
                  </a:cubicBezTo>
                  <a:cubicBezTo>
                    <a:pt x="4778" y="12189"/>
                    <a:pt x="4787" y="12193"/>
                    <a:pt x="4804" y="12146"/>
                  </a:cubicBezTo>
                  <a:cubicBezTo>
                    <a:pt x="4821" y="12099"/>
                    <a:pt x="4808" y="12094"/>
                    <a:pt x="4825" y="12048"/>
                  </a:cubicBezTo>
                  <a:cubicBezTo>
                    <a:pt x="4842" y="12003"/>
                    <a:pt x="4858" y="12008"/>
                    <a:pt x="4878" y="11963"/>
                  </a:cubicBezTo>
                  <a:cubicBezTo>
                    <a:pt x="4895" y="11918"/>
                    <a:pt x="4885" y="11913"/>
                    <a:pt x="4905" y="11866"/>
                  </a:cubicBezTo>
                  <a:cubicBezTo>
                    <a:pt x="4922" y="11821"/>
                    <a:pt x="4917" y="11818"/>
                    <a:pt x="4936" y="11773"/>
                  </a:cubicBezTo>
                  <a:cubicBezTo>
                    <a:pt x="4953" y="11727"/>
                    <a:pt x="4950" y="11726"/>
                    <a:pt x="4968" y="11679"/>
                  </a:cubicBezTo>
                  <a:cubicBezTo>
                    <a:pt x="4985" y="11634"/>
                    <a:pt x="5000" y="11639"/>
                    <a:pt x="5017" y="11592"/>
                  </a:cubicBezTo>
                  <a:cubicBezTo>
                    <a:pt x="5034" y="11546"/>
                    <a:pt x="5023" y="11543"/>
                    <a:pt x="5043" y="11496"/>
                  </a:cubicBezTo>
                  <a:cubicBezTo>
                    <a:pt x="5060" y="11448"/>
                    <a:pt x="5060" y="11449"/>
                    <a:pt x="5078" y="11403"/>
                  </a:cubicBezTo>
                  <a:cubicBezTo>
                    <a:pt x="5096" y="11356"/>
                    <a:pt x="5102" y="11358"/>
                    <a:pt x="5120" y="11313"/>
                  </a:cubicBezTo>
                  <a:cubicBezTo>
                    <a:pt x="5137" y="11266"/>
                    <a:pt x="5134" y="11265"/>
                    <a:pt x="5151" y="11219"/>
                  </a:cubicBezTo>
                  <a:cubicBezTo>
                    <a:pt x="5168" y="11173"/>
                    <a:pt x="5167" y="11173"/>
                    <a:pt x="5185" y="11127"/>
                  </a:cubicBezTo>
                  <a:cubicBezTo>
                    <a:pt x="5203" y="11080"/>
                    <a:pt x="5209" y="11083"/>
                    <a:pt x="5226" y="11036"/>
                  </a:cubicBezTo>
                  <a:cubicBezTo>
                    <a:pt x="5243" y="10989"/>
                    <a:pt x="5241" y="10989"/>
                    <a:pt x="5259" y="10943"/>
                  </a:cubicBezTo>
                  <a:cubicBezTo>
                    <a:pt x="5276" y="10896"/>
                    <a:pt x="5285" y="10900"/>
                    <a:pt x="5303" y="10853"/>
                  </a:cubicBezTo>
                  <a:cubicBezTo>
                    <a:pt x="5321" y="10806"/>
                    <a:pt x="5307" y="10800"/>
                    <a:pt x="5324" y="10755"/>
                  </a:cubicBezTo>
                  <a:cubicBezTo>
                    <a:pt x="5343" y="10708"/>
                    <a:pt x="5360" y="10715"/>
                    <a:pt x="5377" y="10670"/>
                  </a:cubicBezTo>
                  <a:cubicBezTo>
                    <a:pt x="5394" y="10623"/>
                    <a:pt x="5389" y="10621"/>
                    <a:pt x="5407" y="10574"/>
                  </a:cubicBezTo>
                  <a:cubicBezTo>
                    <a:pt x="5424" y="10527"/>
                    <a:pt x="5420" y="10526"/>
                    <a:pt x="5437" y="10479"/>
                  </a:cubicBezTo>
                  <a:cubicBezTo>
                    <a:pt x="5455" y="10432"/>
                    <a:pt x="5452" y="10431"/>
                    <a:pt x="5469" y="10386"/>
                  </a:cubicBezTo>
                  <a:cubicBezTo>
                    <a:pt x="5487" y="10339"/>
                    <a:pt x="5495" y="10343"/>
                    <a:pt x="5512" y="10296"/>
                  </a:cubicBezTo>
                  <a:cubicBezTo>
                    <a:pt x="5530" y="10249"/>
                    <a:pt x="5528" y="10249"/>
                    <a:pt x="5546" y="10202"/>
                  </a:cubicBezTo>
                  <a:cubicBezTo>
                    <a:pt x="5563" y="10156"/>
                    <a:pt x="5555" y="10152"/>
                    <a:pt x="5574" y="10107"/>
                  </a:cubicBezTo>
                  <a:cubicBezTo>
                    <a:pt x="5591" y="10060"/>
                    <a:pt x="5598" y="10062"/>
                    <a:pt x="5616" y="10017"/>
                  </a:cubicBezTo>
                  <a:cubicBezTo>
                    <a:pt x="5633" y="9970"/>
                    <a:pt x="5632" y="9970"/>
                    <a:pt x="5649" y="9923"/>
                  </a:cubicBezTo>
                  <a:cubicBezTo>
                    <a:pt x="5666" y="9877"/>
                    <a:pt x="5678" y="9882"/>
                    <a:pt x="5697" y="9835"/>
                  </a:cubicBezTo>
                  <a:cubicBezTo>
                    <a:pt x="5714" y="9788"/>
                    <a:pt x="5705" y="9786"/>
                    <a:pt x="5723" y="9739"/>
                  </a:cubicBezTo>
                  <a:cubicBezTo>
                    <a:pt x="5740" y="9692"/>
                    <a:pt x="5745" y="9695"/>
                    <a:pt x="5763" y="9648"/>
                  </a:cubicBezTo>
                  <a:cubicBezTo>
                    <a:pt x="5780" y="9601"/>
                    <a:pt x="5779" y="9601"/>
                    <a:pt x="5796" y="9554"/>
                  </a:cubicBezTo>
                  <a:cubicBezTo>
                    <a:pt x="5814" y="9507"/>
                    <a:pt x="5815" y="9509"/>
                    <a:pt x="5833" y="9461"/>
                  </a:cubicBezTo>
                  <a:cubicBezTo>
                    <a:pt x="5851" y="9414"/>
                    <a:pt x="5851" y="9414"/>
                    <a:pt x="5869" y="9369"/>
                  </a:cubicBezTo>
                  <a:cubicBezTo>
                    <a:pt x="5886" y="9322"/>
                    <a:pt x="5892" y="9325"/>
                    <a:pt x="5911" y="9279"/>
                  </a:cubicBezTo>
                  <a:cubicBezTo>
                    <a:pt x="5929" y="9232"/>
                    <a:pt x="5927" y="9232"/>
                    <a:pt x="5946" y="9186"/>
                  </a:cubicBezTo>
                  <a:cubicBezTo>
                    <a:pt x="5964" y="9139"/>
                    <a:pt x="5956" y="9138"/>
                    <a:pt x="5976" y="9091"/>
                  </a:cubicBezTo>
                  <a:cubicBezTo>
                    <a:pt x="5993" y="9044"/>
                    <a:pt x="5989" y="9043"/>
                    <a:pt x="6007" y="8995"/>
                  </a:cubicBezTo>
                  <a:cubicBezTo>
                    <a:pt x="6024" y="8948"/>
                    <a:pt x="6024" y="8948"/>
                    <a:pt x="6042" y="8903"/>
                  </a:cubicBezTo>
                  <a:cubicBezTo>
                    <a:pt x="6060" y="8856"/>
                    <a:pt x="6074" y="8862"/>
                    <a:pt x="6092" y="8817"/>
                  </a:cubicBezTo>
                  <a:cubicBezTo>
                    <a:pt x="6110" y="8769"/>
                    <a:pt x="6098" y="8765"/>
                    <a:pt x="6115" y="8718"/>
                  </a:cubicBezTo>
                  <a:cubicBezTo>
                    <a:pt x="6132" y="8672"/>
                    <a:pt x="6143" y="8675"/>
                    <a:pt x="6160" y="8630"/>
                  </a:cubicBezTo>
                  <a:cubicBezTo>
                    <a:pt x="6178" y="8583"/>
                    <a:pt x="6175" y="8582"/>
                    <a:pt x="6192" y="8536"/>
                  </a:cubicBezTo>
                  <a:cubicBezTo>
                    <a:pt x="6210" y="8490"/>
                    <a:pt x="6202" y="8487"/>
                    <a:pt x="6219" y="8440"/>
                  </a:cubicBezTo>
                  <a:cubicBezTo>
                    <a:pt x="6237" y="8394"/>
                    <a:pt x="6246" y="8397"/>
                    <a:pt x="6265" y="8352"/>
                  </a:cubicBezTo>
                  <a:cubicBezTo>
                    <a:pt x="6282" y="8305"/>
                    <a:pt x="6285" y="8306"/>
                    <a:pt x="6302" y="8260"/>
                  </a:cubicBezTo>
                  <a:cubicBezTo>
                    <a:pt x="6320" y="8212"/>
                    <a:pt x="6318" y="8212"/>
                    <a:pt x="6336" y="8165"/>
                  </a:cubicBezTo>
                  <a:cubicBezTo>
                    <a:pt x="6353" y="8118"/>
                    <a:pt x="6345" y="8116"/>
                    <a:pt x="6362" y="8069"/>
                  </a:cubicBezTo>
                  <a:cubicBezTo>
                    <a:pt x="6379" y="8022"/>
                    <a:pt x="6384" y="8024"/>
                    <a:pt x="6401" y="7978"/>
                  </a:cubicBezTo>
                  <a:cubicBezTo>
                    <a:pt x="6419" y="7931"/>
                    <a:pt x="6427" y="7934"/>
                    <a:pt x="6444" y="7888"/>
                  </a:cubicBezTo>
                  <a:cubicBezTo>
                    <a:pt x="6462" y="7842"/>
                    <a:pt x="6451" y="7838"/>
                    <a:pt x="6469" y="7792"/>
                  </a:cubicBezTo>
                  <a:cubicBezTo>
                    <a:pt x="6487" y="7745"/>
                    <a:pt x="6490" y="7747"/>
                    <a:pt x="6508" y="7699"/>
                  </a:cubicBezTo>
                  <a:cubicBezTo>
                    <a:pt x="6526" y="7652"/>
                    <a:pt x="6527" y="7654"/>
                    <a:pt x="6546" y="7607"/>
                  </a:cubicBezTo>
                  <a:cubicBezTo>
                    <a:pt x="6564" y="7560"/>
                    <a:pt x="6571" y="7564"/>
                    <a:pt x="6591" y="7517"/>
                  </a:cubicBezTo>
                  <a:cubicBezTo>
                    <a:pt x="6608" y="7470"/>
                    <a:pt x="6598" y="7467"/>
                    <a:pt x="6615" y="7421"/>
                  </a:cubicBezTo>
                  <a:cubicBezTo>
                    <a:pt x="6633" y="7374"/>
                    <a:pt x="6628" y="7373"/>
                    <a:pt x="6645" y="7326"/>
                  </a:cubicBezTo>
                  <a:cubicBezTo>
                    <a:pt x="6662" y="7280"/>
                    <a:pt x="6665" y="7281"/>
                    <a:pt x="6683" y="7233"/>
                  </a:cubicBezTo>
                  <a:cubicBezTo>
                    <a:pt x="6700" y="7186"/>
                    <a:pt x="6709" y="7191"/>
                    <a:pt x="6727" y="7144"/>
                  </a:cubicBezTo>
                  <a:cubicBezTo>
                    <a:pt x="6744" y="7097"/>
                    <a:pt x="6732" y="7093"/>
                    <a:pt x="6749" y="7046"/>
                  </a:cubicBezTo>
                  <a:cubicBezTo>
                    <a:pt x="6767" y="6999"/>
                    <a:pt x="6781" y="7006"/>
                    <a:pt x="6799" y="6959"/>
                  </a:cubicBezTo>
                  <a:cubicBezTo>
                    <a:pt x="6817" y="6912"/>
                    <a:pt x="6821" y="6913"/>
                    <a:pt x="6838" y="6868"/>
                  </a:cubicBezTo>
                  <a:cubicBezTo>
                    <a:pt x="6855" y="6821"/>
                    <a:pt x="6845" y="6819"/>
                    <a:pt x="6865" y="6772"/>
                  </a:cubicBezTo>
                  <a:cubicBezTo>
                    <a:pt x="6882" y="6725"/>
                    <a:pt x="6885" y="6726"/>
                    <a:pt x="6903" y="6680"/>
                  </a:cubicBezTo>
                  <a:cubicBezTo>
                    <a:pt x="6920" y="6633"/>
                    <a:pt x="6915" y="6632"/>
                    <a:pt x="6934" y="6584"/>
                  </a:cubicBezTo>
                  <a:cubicBezTo>
                    <a:pt x="6951" y="6537"/>
                    <a:pt x="6962" y="6542"/>
                    <a:pt x="6981" y="6495"/>
                  </a:cubicBezTo>
                  <a:cubicBezTo>
                    <a:pt x="6999" y="6449"/>
                    <a:pt x="6990" y="6446"/>
                    <a:pt x="7008" y="6399"/>
                  </a:cubicBezTo>
                  <a:cubicBezTo>
                    <a:pt x="7025" y="6353"/>
                    <a:pt x="7033" y="6356"/>
                    <a:pt x="7051" y="6310"/>
                  </a:cubicBezTo>
                  <a:cubicBezTo>
                    <a:pt x="7068" y="6263"/>
                    <a:pt x="7053" y="6258"/>
                    <a:pt x="7070" y="6211"/>
                  </a:cubicBezTo>
                  <a:cubicBezTo>
                    <a:pt x="7089" y="6163"/>
                    <a:pt x="7101" y="6169"/>
                    <a:pt x="7121" y="6124"/>
                  </a:cubicBezTo>
                  <a:cubicBezTo>
                    <a:pt x="7138" y="6077"/>
                    <a:pt x="7129" y="6075"/>
                    <a:pt x="7147" y="6027"/>
                  </a:cubicBezTo>
                  <a:cubicBezTo>
                    <a:pt x="7165" y="5980"/>
                    <a:pt x="7170" y="5983"/>
                    <a:pt x="7187" y="5936"/>
                  </a:cubicBezTo>
                  <a:cubicBezTo>
                    <a:pt x="7204" y="5889"/>
                    <a:pt x="7207" y="5890"/>
                    <a:pt x="7225" y="5844"/>
                  </a:cubicBezTo>
                  <a:cubicBezTo>
                    <a:pt x="7242" y="5797"/>
                    <a:pt x="7246" y="5798"/>
                    <a:pt x="7263" y="5753"/>
                  </a:cubicBezTo>
                  <a:cubicBezTo>
                    <a:pt x="7281" y="5706"/>
                    <a:pt x="7282" y="5707"/>
                    <a:pt x="7300" y="5660"/>
                  </a:cubicBezTo>
                  <a:cubicBezTo>
                    <a:pt x="7317" y="5614"/>
                    <a:pt x="7304" y="5610"/>
                    <a:pt x="7321" y="5563"/>
                  </a:cubicBezTo>
                  <a:cubicBezTo>
                    <a:pt x="7338" y="5515"/>
                    <a:pt x="7353" y="5523"/>
                    <a:pt x="7372" y="5476"/>
                  </a:cubicBezTo>
                  <a:cubicBezTo>
                    <a:pt x="7390" y="5429"/>
                    <a:pt x="7372" y="5422"/>
                    <a:pt x="7391" y="5376"/>
                  </a:cubicBezTo>
                  <a:cubicBezTo>
                    <a:pt x="7408" y="5330"/>
                    <a:pt x="7408" y="5330"/>
                    <a:pt x="7427" y="5284"/>
                  </a:cubicBezTo>
                  <a:cubicBezTo>
                    <a:pt x="7444" y="5237"/>
                    <a:pt x="7444" y="5237"/>
                    <a:pt x="7463" y="5192"/>
                  </a:cubicBezTo>
                  <a:cubicBezTo>
                    <a:pt x="7481" y="5145"/>
                    <a:pt x="7482" y="5146"/>
                    <a:pt x="7499" y="5100"/>
                  </a:cubicBezTo>
                  <a:cubicBezTo>
                    <a:pt x="7517" y="5053"/>
                    <a:pt x="7534" y="5059"/>
                    <a:pt x="7551" y="5012"/>
                  </a:cubicBezTo>
                  <a:cubicBezTo>
                    <a:pt x="7568" y="4966"/>
                    <a:pt x="7562" y="4963"/>
                    <a:pt x="7581" y="4918"/>
                  </a:cubicBezTo>
                  <a:cubicBezTo>
                    <a:pt x="7598" y="4871"/>
                    <a:pt x="7601" y="4872"/>
                    <a:pt x="7619" y="4825"/>
                  </a:cubicBezTo>
                  <a:cubicBezTo>
                    <a:pt x="7636" y="4778"/>
                    <a:pt x="7626" y="4775"/>
                    <a:pt x="7643" y="4728"/>
                  </a:cubicBezTo>
                  <a:cubicBezTo>
                    <a:pt x="7662" y="4682"/>
                    <a:pt x="7674" y="4687"/>
                    <a:pt x="7694" y="4641"/>
                  </a:cubicBezTo>
                  <a:cubicBezTo>
                    <a:pt x="7711" y="4594"/>
                    <a:pt x="7706" y="4593"/>
                    <a:pt x="7723" y="4546"/>
                  </a:cubicBezTo>
                  <a:cubicBezTo>
                    <a:pt x="7740" y="4500"/>
                    <a:pt x="7732" y="4497"/>
                    <a:pt x="7749" y="4450"/>
                  </a:cubicBezTo>
                  <a:cubicBezTo>
                    <a:pt x="7767" y="4404"/>
                    <a:pt x="7769" y="4404"/>
                    <a:pt x="7786" y="4358"/>
                  </a:cubicBezTo>
                  <a:cubicBezTo>
                    <a:pt x="7803" y="4310"/>
                    <a:pt x="7803" y="4310"/>
                    <a:pt x="7822" y="4265"/>
                  </a:cubicBezTo>
                  <a:cubicBezTo>
                    <a:pt x="7839" y="4218"/>
                    <a:pt x="7847" y="4223"/>
                    <a:pt x="7865" y="4175"/>
                  </a:cubicBezTo>
                  <a:cubicBezTo>
                    <a:pt x="7882" y="4128"/>
                    <a:pt x="7888" y="4132"/>
                    <a:pt x="7905" y="4084"/>
                  </a:cubicBezTo>
                  <a:cubicBezTo>
                    <a:pt x="7922" y="4037"/>
                    <a:pt x="7919" y="4036"/>
                    <a:pt x="7936" y="3989"/>
                  </a:cubicBezTo>
                  <a:cubicBezTo>
                    <a:pt x="7953" y="3943"/>
                    <a:pt x="7958" y="3945"/>
                    <a:pt x="7978" y="3898"/>
                  </a:cubicBezTo>
                  <a:cubicBezTo>
                    <a:pt x="7995" y="3852"/>
                    <a:pt x="7994" y="3852"/>
                    <a:pt x="8011" y="3805"/>
                  </a:cubicBezTo>
                  <a:cubicBezTo>
                    <a:pt x="8028" y="3758"/>
                    <a:pt x="8029" y="3758"/>
                    <a:pt x="8047" y="3713"/>
                  </a:cubicBezTo>
                  <a:cubicBezTo>
                    <a:pt x="8064" y="3666"/>
                    <a:pt x="8059" y="3662"/>
                    <a:pt x="8076" y="3617"/>
                  </a:cubicBezTo>
                  <a:cubicBezTo>
                    <a:pt x="8093" y="3570"/>
                    <a:pt x="8103" y="3575"/>
                    <a:pt x="8120" y="3527"/>
                  </a:cubicBezTo>
                  <a:cubicBezTo>
                    <a:pt x="8138" y="3480"/>
                    <a:pt x="8125" y="3477"/>
                    <a:pt x="8144" y="3430"/>
                  </a:cubicBezTo>
                  <a:cubicBezTo>
                    <a:pt x="8161" y="3383"/>
                    <a:pt x="8161" y="3383"/>
                    <a:pt x="8179" y="3338"/>
                  </a:cubicBezTo>
                  <a:cubicBezTo>
                    <a:pt x="8197" y="3291"/>
                    <a:pt x="8209" y="3295"/>
                    <a:pt x="8226" y="3249"/>
                  </a:cubicBezTo>
                  <a:cubicBezTo>
                    <a:pt x="8243" y="3202"/>
                    <a:pt x="8227" y="3196"/>
                    <a:pt x="8245" y="3150"/>
                  </a:cubicBezTo>
                  <a:cubicBezTo>
                    <a:pt x="8263" y="3103"/>
                    <a:pt x="8273" y="3108"/>
                    <a:pt x="8290" y="3061"/>
                  </a:cubicBezTo>
                  <a:cubicBezTo>
                    <a:pt x="8308" y="3014"/>
                    <a:pt x="8316" y="3018"/>
                    <a:pt x="8333" y="2970"/>
                  </a:cubicBezTo>
                  <a:cubicBezTo>
                    <a:pt x="8350" y="2923"/>
                    <a:pt x="8338" y="2918"/>
                    <a:pt x="8355" y="2873"/>
                  </a:cubicBezTo>
                  <a:cubicBezTo>
                    <a:pt x="8372" y="2826"/>
                    <a:pt x="8374" y="2826"/>
                    <a:pt x="8391" y="2779"/>
                  </a:cubicBezTo>
                  <a:cubicBezTo>
                    <a:pt x="8408" y="2733"/>
                    <a:pt x="8418" y="2736"/>
                    <a:pt x="8436" y="2690"/>
                  </a:cubicBezTo>
                  <a:cubicBezTo>
                    <a:pt x="8454" y="2643"/>
                    <a:pt x="8447" y="2639"/>
                    <a:pt x="8465" y="2593"/>
                  </a:cubicBezTo>
                  <a:cubicBezTo>
                    <a:pt x="8482" y="2546"/>
                    <a:pt x="8487" y="2548"/>
                    <a:pt x="8506" y="2502"/>
                  </a:cubicBezTo>
                  <a:cubicBezTo>
                    <a:pt x="8524" y="2455"/>
                    <a:pt x="8522" y="2454"/>
                    <a:pt x="8540" y="2407"/>
                  </a:cubicBezTo>
                  <a:cubicBezTo>
                    <a:pt x="8557" y="2360"/>
                    <a:pt x="8558" y="2360"/>
                    <a:pt x="8575" y="2313"/>
                  </a:cubicBezTo>
                  <a:cubicBezTo>
                    <a:pt x="8588" y="2283"/>
                    <a:pt x="8590" y="2248"/>
                    <a:pt x="8599" y="2216"/>
                  </a:cubicBezTo>
                  <a:cubicBezTo>
                    <a:pt x="8606" y="2184"/>
                    <a:pt x="8629" y="2155"/>
                    <a:pt x="8633" y="2123"/>
                  </a:cubicBezTo>
                  <a:cubicBezTo>
                    <a:pt x="8637" y="2091"/>
                    <a:pt x="8643" y="2058"/>
                    <a:pt x="8643" y="2024"/>
                  </a:cubicBezTo>
                  <a:cubicBezTo>
                    <a:pt x="8644" y="1991"/>
                    <a:pt x="8632" y="1958"/>
                    <a:pt x="8631" y="1925"/>
                  </a:cubicBezTo>
                  <a:cubicBezTo>
                    <a:pt x="8628" y="1893"/>
                    <a:pt x="8617" y="1861"/>
                    <a:pt x="8612" y="1829"/>
                  </a:cubicBezTo>
                  <a:cubicBezTo>
                    <a:pt x="8606" y="1796"/>
                    <a:pt x="8613" y="1761"/>
                    <a:pt x="8605" y="1729"/>
                  </a:cubicBezTo>
                  <a:cubicBezTo>
                    <a:pt x="8597" y="1697"/>
                    <a:pt x="8575" y="1669"/>
                    <a:pt x="8565" y="1638"/>
                  </a:cubicBezTo>
                  <a:cubicBezTo>
                    <a:pt x="8554" y="1608"/>
                    <a:pt x="8554" y="1573"/>
                    <a:pt x="8541" y="1542"/>
                  </a:cubicBezTo>
                  <a:cubicBezTo>
                    <a:pt x="8529" y="1513"/>
                    <a:pt x="8510" y="1483"/>
                    <a:pt x="8495" y="1454"/>
                  </a:cubicBezTo>
                  <a:cubicBezTo>
                    <a:pt x="8481" y="1424"/>
                    <a:pt x="8466" y="1395"/>
                    <a:pt x="8449" y="1367"/>
                  </a:cubicBezTo>
                  <a:cubicBezTo>
                    <a:pt x="8433" y="1338"/>
                    <a:pt x="8418" y="1308"/>
                    <a:pt x="8401" y="1279"/>
                  </a:cubicBezTo>
                  <a:cubicBezTo>
                    <a:pt x="8382" y="1252"/>
                    <a:pt x="8356" y="1230"/>
                    <a:pt x="8336" y="1203"/>
                  </a:cubicBezTo>
                  <a:cubicBezTo>
                    <a:pt x="8317" y="1176"/>
                    <a:pt x="8300" y="1148"/>
                    <a:pt x="8279" y="1123"/>
                  </a:cubicBezTo>
                  <a:cubicBezTo>
                    <a:pt x="8258" y="1097"/>
                    <a:pt x="8233" y="1075"/>
                    <a:pt x="8211" y="1051"/>
                  </a:cubicBezTo>
                  <a:cubicBezTo>
                    <a:pt x="8190" y="1026"/>
                    <a:pt x="8163" y="1006"/>
                    <a:pt x="8140" y="982"/>
                  </a:cubicBezTo>
                  <a:cubicBezTo>
                    <a:pt x="8118" y="958"/>
                    <a:pt x="8097" y="934"/>
                    <a:pt x="8072" y="912"/>
                  </a:cubicBezTo>
                  <a:cubicBezTo>
                    <a:pt x="8048" y="888"/>
                    <a:pt x="8023" y="869"/>
                    <a:pt x="7999" y="847"/>
                  </a:cubicBezTo>
                  <a:cubicBezTo>
                    <a:pt x="7974" y="826"/>
                    <a:pt x="7951" y="802"/>
                    <a:pt x="7925" y="781"/>
                  </a:cubicBezTo>
                  <a:cubicBezTo>
                    <a:pt x="7899" y="760"/>
                    <a:pt x="7876" y="738"/>
                    <a:pt x="7849" y="719"/>
                  </a:cubicBezTo>
                  <a:cubicBezTo>
                    <a:pt x="7823" y="699"/>
                    <a:pt x="7802" y="672"/>
                    <a:pt x="7775" y="651"/>
                  </a:cubicBezTo>
                  <a:cubicBezTo>
                    <a:pt x="7748" y="633"/>
                    <a:pt x="7723" y="610"/>
                    <a:pt x="7696" y="591"/>
                  </a:cubicBezTo>
                  <a:cubicBezTo>
                    <a:pt x="7669" y="572"/>
                    <a:pt x="7642" y="553"/>
                    <a:pt x="7615" y="535"/>
                  </a:cubicBezTo>
                  <a:cubicBezTo>
                    <a:pt x="7587" y="518"/>
                    <a:pt x="7557" y="503"/>
                    <a:pt x="7529" y="485"/>
                  </a:cubicBezTo>
                  <a:cubicBezTo>
                    <a:pt x="7501" y="469"/>
                    <a:pt x="7467" y="462"/>
                    <a:pt x="7438" y="446"/>
                  </a:cubicBezTo>
                  <a:cubicBezTo>
                    <a:pt x="7410" y="430"/>
                    <a:pt x="7386" y="401"/>
                    <a:pt x="7357" y="385"/>
                  </a:cubicBezTo>
                  <a:cubicBezTo>
                    <a:pt x="7327" y="371"/>
                    <a:pt x="7292" y="371"/>
                    <a:pt x="7261" y="356"/>
                  </a:cubicBezTo>
                  <a:cubicBezTo>
                    <a:pt x="7231" y="341"/>
                    <a:pt x="7207" y="317"/>
                    <a:pt x="7176" y="303"/>
                  </a:cubicBezTo>
                  <a:cubicBezTo>
                    <a:pt x="7147" y="290"/>
                    <a:pt x="7115" y="281"/>
                    <a:pt x="7084" y="267"/>
                  </a:cubicBezTo>
                  <a:cubicBezTo>
                    <a:pt x="7056" y="255"/>
                    <a:pt x="7025" y="244"/>
                    <a:pt x="6993" y="233"/>
                  </a:cubicBezTo>
                  <a:cubicBezTo>
                    <a:pt x="6962" y="221"/>
                    <a:pt x="6930" y="212"/>
                    <a:pt x="6899" y="202"/>
                  </a:cubicBezTo>
                  <a:cubicBezTo>
                    <a:pt x="6869" y="191"/>
                    <a:pt x="6837" y="182"/>
                    <a:pt x="6806" y="173"/>
                  </a:cubicBezTo>
                  <a:cubicBezTo>
                    <a:pt x="6774" y="162"/>
                    <a:pt x="6743" y="152"/>
                    <a:pt x="6712" y="143"/>
                  </a:cubicBezTo>
                  <a:cubicBezTo>
                    <a:pt x="6679" y="133"/>
                    <a:pt x="6649" y="121"/>
                    <a:pt x="6618" y="114"/>
                  </a:cubicBezTo>
                  <a:cubicBezTo>
                    <a:pt x="6586" y="105"/>
                    <a:pt x="6555" y="93"/>
                    <a:pt x="6523" y="85"/>
                  </a:cubicBezTo>
                  <a:cubicBezTo>
                    <a:pt x="6491" y="77"/>
                    <a:pt x="6460" y="62"/>
                    <a:pt x="6428" y="56"/>
                  </a:cubicBezTo>
                  <a:cubicBezTo>
                    <a:pt x="6396" y="49"/>
                    <a:pt x="6361" y="55"/>
                    <a:pt x="6329" y="49"/>
                  </a:cubicBezTo>
                  <a:cubicBezTo>
                    <a:pt x="6297" y="44"/>
                    <a:pt x="6264" y="39"/>
                    <a:pt x="6232" y="33"/>
                  </a:cubicBezTo>
                  <a:cubicBezTo>
                    <a:pt x="6197" y="29"/>
                    <a:pt x="6165" y="21"/>
                    <a:pt x="6133" y="17"/>
                  </a:cubicBezTo>
                  <a:cubicBezTo>
                    <a:pt x="6100" y="13"/>
                    <a:pt x="6068" y="3"/>
                    <a:pt x="6036" y="1"/>
                  </a:cubicBezTo>
                  <a:cubicBezTo>
                    <a:pt x="6032" y="1"/>
                    <a:pt x="6029" y="1"/>
                    <a:pt x="6026" y="1"/>
                  </a:cubicBezTo>
                  <a:close/>
                  <a:moveTo>
                    <a:pt x="4163" y="13791"/>
                  </a:moveTo>
                  <a:cubicBezTo>
                    <a:pt x="4161" y="13796"/>
                    <a:pt x="4159" y="13801"/>
                    <a:pt x="4157" y="13807"/>
                  </a:cubicBezTo>
                  <a:lnTo>
                    <a:pt x="4170" y="13805"/>
                  </a:lnTo>
                  <a:cubicBezTo>
                    <a:pt x="4167" y="13800"/>
                    <a:pt x="4165" y="13795"/>
                    <a:pt x="4163" y="137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8"/>
            <p:cNvSpPr/>
            <p:nvPr/>
          </p:nvSpPr>
          <p:spPr>
            <a:xfrm>
              <a:off x="629715" y="540027"/>
              <a:ext cx="583370" cy="1096467"/>
            </a:xfrm>
            <a:custGeom>
              <a:avLst/>
              <a:gdLst/>
              <a:ahLst/>
              <a:cxnLst/>
              <a:rect l="l" t="t" r="r" b="b"/>
              <a:pathLst>
                <a:path w="6605" h="12414" extrusionOk="0">
                  <a:moveTo>
                    <a:pt x="4491" y="0"/>
                  </a:moveTo>
                  <a:cubicBezTo>
                    <a:pt x="4483" y="0"/>
                    <a:pt x="4475" y="5"/>
                    <a:pt x="4472" y="13"/>
                  </a:cubicBezTo>
                  <a:cubicBezTo>
                    <a:pt x="4463" y="36"/>
                    <a:pt x="4457" y="47"/>
                    <a:pt x="4452" y="57"/>
                  </a:cubicBezTo>
                  <a:cubicBezTo>
                    <a:pt x="4445" y="70"/>
                    <a:pt x="4440" y="82"/>
                    <a:pt x="4430" y="106"/>
                  </a:cubicBezTo>
                  <a:cubicBezTo>
                    <a:pt x="4421" y="130"/>
                    <a:pt x="4419" y="143"/>
                    <a:pt x="4414" y="156"/>
                  </a:cubicBezTo>
                  <a:cubicBezTo>
                    <a:pt x="4412" y="168"/>
                    <a:pt x="4408" y="178"/>
                    <a:pt x="4399" y="201"/>
                  </a:cubicBezTo>
                  <a:cubicBezTo>
                    <a:pt x="4392" y="221"/>
                    <a:pt x="4387" y="231"/>
                    <a:pt x="4378" y="239"/>
                  </a:cubicBezTo>
                  <a:cubicBezTo>
                    <a:pt x="4370" y="250"/>
                    <a:pt x="4361" y="264"/>
                    <a:pt x="4351" y="290"/>
                  </a:cubicBezTo>
                  <a:cubicBezTo>
                    <a:pt x="4343" y="314"/>
                    <a:pt x="4340" y="330"/>
                    <a:pt x="4339" y="344"/>
                  </a:cubicBezTo>
                  <a:cubicBezTo>
                    <a:pt x="4338" y="356"/>
                    <a:pt x="4338" y="367"/>
                    <a:pt x="4330" y="387"/>
                  </a:cubicBezTo>
                  <a:cubicBezTo>
                    <a:pt x="4322" y="409"/>
                    <a:pt x="4317" y="418"/>
                    <a:pt x="4310" y="429"/>
                  </a:cubicBezTo>
                  <a:cubicBezTo>
                    <a:pt x="4302" y="441"/>
                    <a:pt x="4295" y="452"/>
                    <a:pt x="4286" y="477"/>
                  </a:cubicBezTo>
                  <a:cubicBezTo>
                    <a:pt x="4276" y="501"/>
                    <a:pt x="4274" y="515"/>
                    <a:pt x="4271" y="528"/>
                  </a:cubicBezTo>
                  <a:cubicBezTo>
                    <a:pt x="4269" y="539"/>
                    <a:pt x="4265" y="552"/>
                    <a:pt x="4258" y="574"/>
                  </a:cubicBezTo>
                  <a:cubicBezTo>
                    <a:pt x="4249" y="593"/>
                    <a:pt x="4243" y="601"/>
                    <a:pt x="4235" y="611"/>
                  </a:cubicBezTo>
                  <a:cubicBezTo>
                    <a:pt x="4226" y="622"/>
                    <a:pt x="4216" y="634"/>
                    <a:pt x="4206" y="660"/>
                  </a:cubicBezTo>
                  <a:cubicBezTo>
                    <a:pt x="4195" y="687"/>
                    <a:pt x="4195" y="703"/>
                    <a:pt x="4195" y="718"/>
                  </a:cubicBezTo>
                  <a:cubicBezTo>
                    <a:pt x="4195" y="730"/>
                    <a:pt x="4195" y="741"/>
                    <a:pt x="4187" y="761"/>
                  </a:cubicBezTo>
                  <a:cubicBezTo>
                    <a:pt x="4178" y="784"/>
                    <a:pt x="4173" y="795"/>
                    <a:pt x="4168" y="806"/>
                  </a:cubicBezTo>
                  <a:cubicBezTo>
                    <a:pt x="4163" y="818"/>
                    <a:pt x="4157" y="829"/>
                    <a:pt x="4148" y="853"/>
                  </a:cubicBezTo>
                  <a:lnTo>
                    <a:pt x="4113" y="945"/>
                  </a:lnTo>
                  <a:cubicBezTo>
                    <a:pt x="4105" y="966"/>
                    <a:pt x="4098" y="973"/>
                    <a:pt x="4091" y="983"/>
                  </a:cubicBezTo>
                  <a:cubicBezTo>
                    <a:pt x="4081" y="994"/>
                    <a:pt x="4072" y="1005"/>
                    <a:pt x="4061" y="1032"/>
                  </a:cubicBezTo>
                  <a:lnTo>
                    <a:pt x="4045" y="1080"/>
                  </a:lnTo>
                  <a:cubicBezTo>
                    <a:pt x="4041" y="1093"/>
                    <a:pt x="4037" y="1104"/>
                    <a:pt x="4029" y="1126"/>
                  </a:cubicBezTo>
                  <a:cubicBezTo>
                    <a:pt x="4019" y="1149"/>
                    <a:pt x="4016" y="1161"/>
                    <a:pt x="4012" y="1173"/>
                  </a:cubicBezTo>
                  <a:cubicBezTo>
                    <a:pt x="4007" y="1184"/>
                    <a:pt x="4005" y="1196"/>
                    <a:pt x="3996" y="1218"/>
                  </a:cubicBezTo>
                  <a:cubicBezTo>
                    <a:pt x="3986" y="1244"/>
                    <a:pt x="3982" y="1257"/>
                    <a:pt x="3979" y="1270"/>
                  </a:cubicBezTo>
                  <a:cubicBezTo>
                    <a:pt x="3976" y="1282"/>
                    <a:pt x="3974" y="1293"/>
                    <a:pt x="3966" y="1315"/>
                  </a:cubicBezTo>
                  <a:cubicBezTo>
                    <a:pt x="3957" y="1339"/>
                    <a:pt x="3953" y="1351"/>
                    <a:pt x="3950" y="1364"/>
                  </a:cubicBezTo>
                  <a:cubicBezTo>
                    <a:pt x="3947" y="1377"/>
                    <a:pt x="3943" y="1389"/>
                    <a:pt x="3936" y="1410"/>
                  </a:cubicBezTo>
                  <a:cubicBezTo>
                    <a:pt x="3927" y="1432"/>
                    <a:pt x="3922" y="1441"/>
                    <a:pt x="3915" y="1452"/>
                  </a:cubicBezTo>
                  <a:cubicBezTo>
                    <a:pt x="3909" y="1463"/>
                    <a:pt x="3900" y="1474"/>
                    <a:pt x="3891" y="1500"/>
                  </a:cubicBezTo>
                  <a:cubicBezTo>
                    <a:pt x="3882" y="1524"/>
                    <a:pt x="3878" y="1536"/>
                    <a:pt x="3873" y="1548"/>
                  </a:cubicBezTo>
                  <a:cubicBezTo>
                    <a:pt x="3869" y="1559"/>
                    <a:pt x="3867" y="1571"/>
                    <a:pt x="3857" y="1593"/>
                  </a:cubicBezTo>
                  <a:cubicBezTo>
                    <a:pt x="3848" y="1616"/>
                    <a:pt x="3842" y="1627"/>
                    <a:pt x="3839" y="1639"/>
                  </a:cubicBezTo>
                  <a:cubicBezTo>
                    <a:pt x="3834" y="1651"/>
                    <a:pt x="3830" y="1662"/>
                    <a:pt x="3820" y="1685"/>
                  </a:cubicBezTo>
                  <a:lnTo>
                    <a:pt x="3783" y="1779"/>
                  </a:lnTo>
                  <a:cubicBezTo>
                    <a:pt x="3775" y="1803"/>
                    <a:pt x="3772" y="1817"/>
                    <a:pt x="3770" y="1830"/>
                  </a:cubicBezTo>
                  <a:cubicBezTo>
                    <a:pt x="3767" y="1843"/>
                    <a:pt x="3765" y="1854"/>
                    <a:pt x="3757" y="1875"/>
                  </a:cubicBezTo>
                  <a:cubicBezTo>
                    <a:pt x="3748" y="1898"/>
                    <a:pt x="3744" y="1909"/>
                    <a:pt x="3738" y="1920"/>
                  </a:cubicBezTo>
                  <a:cubicBezTo>
                    <a:pt x="3733" y="1932"/>
                    <a:pt x="3728" y="1943"/>
                    <a:pt x="3718" y="1967"/>
                  </a:cubicBezTo>
                  <a:cubicBezTo>
                    <a:pt x="3711" y="1988"/>
                    <a:pt x="3705" y="1996"/>
                    <a:pt x="3697" y="2006"/>
                  </a:cubicBezTo>
                  <a:cubicBezTo>
                    <a:pt x="3689" y="2016"/>
                    <a:pt x="3680" y="2028"/>
                    <a:pt x="3670" y="2054"/>
                  </a:cubicBezTo>
                  <a:cubicBezTo>
                    <a:pt x="3660" y="2076"/>
                    <a:pt x="3657" y="2089"/>
                    <a:pt x="3653" y="2101"/>
                  </a:cubicBezTo>
                  <a:cubicBezTo>
                    <a:pt x="3649" y="2112"/>
                    <a:pt x="3644" y="2124"/>
                    <a:pt x="3636" y="2146"/>
                  </a:cubicBezTo>
                  <a:cubicBezTo>
                    <a:pt x="3625" y="2173"/>
                    <a:pt x="3623" y="2188"/>
                    <a:pt x="3622" y="2202"/>
                  </a:cubicBezTo>
                  <a:cubicBezTo>
                    <a:pt x="3621" y="2214"/>
                    <a:pt x="3620" y="2224"/>
                    <a:pt x="3611" y="2245"/>
                  </a:cubicBezTo>
                  <a:cubicBezTo>
                    <a:pt x="3604" y="2266"/>
                    <a:pt x="3596" y="2274"/>
                    <a:pt x="3590" y="2284"/>
                  </a:cubicBezTo>
                  <a:cubicBezTo>
                    <a:pt x="3582" y="2295"/>
                    <a:pt x="3572" y="2307"/>
                    <a:pt x="3563" y="2332"/>
                  </a:cubicBezTo>
                  <a:cubicBezTo>
                    <a:pt x="3553" y="2358"/>
                    <a:pt x="3552" y="2371"/>
                    <a:pt x="3550" y="2385"/>
                  </a:cubicBezTo>
                  <a:cubicBezTo>
                    <a:pt x="3547" y="2397"/>
                    <a:pt x="3546" y="2407"/>
                    <a:pt x="3537" y="2429"/>
                  </a:cubicBezTo>
                  <a:cubicBezTo>
                    <a:pt x="3530" y="2449"/>
                    <a:pt x="3524" y="2459"/>
                    <a:pt x="3516" y="2467"/>
                  </a:cubicBezTo>
                  <a:cubicBezTo>
                    <a:pt x="3508" y="2478"/>
                    <a:pt x="3499" y="2491"/>
                    <a:pt x="3489" y="2516"/>
                  </a:cubicBezTo>
                  <a:cubicBezTo>
                    <a:pt x="3480" y="2540"/>
                    <a:pt x="3477" y="2553"/>
                    <a:pt x="3475" y="2567"/>
                  </a:cubicBezTo>
                  <a:cubicBezTo>
                    <a:pt x="3472" y="2579"/>
                    <a:pt x="3470" y="2590"/>
                    <a:pt x="3461" y="2611"/>
                  </a:cubicBezTo>
                  <a:lnTo>
                    <a:pt x="3425" y="2703"/>
                  </a:lnTo>
                  <a:cubicBezTo>
                    <a:pt x="3417" y="2724"/>
                    <a:pt x="3412" y="2734"/>
                    <a:pt x="3405" y="2745"/>
                  </a:cubicBezTo>
                  <a:cubicBezTo>
                    <a:pt x="3398" y="2757"/>
                    <a:pt x="3391" y="2767"/>
                    <a:pt x="3382" y="2793"/>
                  </a:cubicBezTo>
                  <a:cubicBezTo>
                    <a:pt x="3373" y="2818"/>
                    <a:pt x="3369" y="2829"/>
                    <a:pt x="3365" y="2841"/>
                  </a:cubicBezTo>
                  <a:cubicBezTo>
                    <a:pt x="3360" y="2852"/>
                    <a:pt x="3357" y="2864"/>
                    <a:pt x="3349" y="2887"/>
                  </a:cubicBezTo>
                  <a:cubicBezTo>
                    <a:pt x="3338" y="2914"/>
                    <a:pt x="3338" y="2930"/>
                    <a:pt x="3337" y="2943"/>
                  </a:cubicBezTo>
                  <a:cubicBezTo>
                    <a:pt x="3336" y="2955"/>
                    <a:pt x="3336" y="2965"/>
                    <a:pt x="3327" y="2986"/>
                  </a:cubicBezTo>
                  <a:cubicBezTo>
                    <a:pt x="3321" y="3007"/>
                    <a:pt x="3314" y="3016"/>
                    <a:pt x="3306" y="3024"/>
                  </a:cubicBezTo>
                  <a:cubicBezTo>
                    <a:pt x="3298" y="3035"/>
                    <a:pt x="3288" y="3048"/>
                    <a:pt x="3278" y="3073"/>
                  </a:cubicBezTo>
                  <a:lnTo>
                    <a:pt x="3241" y="3166"/>
                  </a:lnTo>
                  <a:cubicBezTo>
                    <a:pt x="3232" y="3188"/>
                    <a:pt x="3226" y="3199"/>
                    <a:pt x="3223" y="3211"/>
                  </a:cubicBezTo>
                  <a:cubicBezTo>
                    <a:pt x="3218" y="3221"/>
                    <a:pt x="3214" y="3233"/>
                    <a:pt x="3204" y="3257"/>
                  </a:cubicBezTo>
                  <a:cubicBezTo>
                    <a:pt x="3194" y="3281"/>
                    <a:pt x="3192" y="3296"/>
                    <a:pt x="3191" y="3310"/>
                  </a:cubicBezTo>
                  <a:cubicBezTo>
                    <a:pt x="3189" y="3323"/>
                    <a:pt x="3188" y="3333"/>
                    <a:pt x="3180" y="3354"/>
                  </a:cubicBezTo>
                  <a:cubicBezTo>
                    <a:pt x="3171" y="3376"/>
                    <a:pt x="3165" y="3386"/>
                    <a:pt x="3160" y="3397"/>
                  </a:cubicBezTo>
                  <a:cubicBezTo>
                    <a:pt x="3154" y="3408"/>
                    <a:pt x="3148" y="3420"/>
                    <a:pt x="3139" y="3444"/>
                  </a:cubicBezTo>
                  <a:cubicBezTo>
                    <a:pt x="3129" y="3468"/>
                    <a:pt x="3127" y="3482"/>
                    <a:pt x="3124" y="3495"/>
                  </a:cubicBezTo>
                  <a:cubicBezTo>
                    <a:pt x="3123" y="3506"/>
                    <a:pt x="3119" y="3517"/>
                    <a:pt x="3112" y="3539"/>
                  </a:cubicBezTo>
                  <a:lnTo>
                    <a:pt x="3077" y="3632"/>
                  </a:lnTo>
                  <a:cubicBezTo>
                    <a:pt x="3069" y="3651"/>
                    <a:pt x="3063" y="3660"/>
                    <a:pt x="3054" y="3669"/>
                  </a:cubicBezTo>
                  <a:cubicBezTo>
                    <a:pt x="3044" y="3680"/>
                    <a:pt x="3036" y="3692"/>
                    <a:pt x="3025" y="3718"/>
                  </a:cubicBezTo>
                  <a:cubicBezTo>
                    <a:pt x="3015" y="3742"/>
                    <a:pt x="3011" y="3755"/>
                    <a:pt x="3007" y="3767"/>
                  </a:cubicBezTo>
                  <a:cubicBezTo>
                    <a:pt x="3004" y="3777"/>
                    <a:pt x="3000" y="3789"/>
                    <a:pt x="2991" y="3812"/>
                  </a:cubicBezTo>
                  <a:cubicBezTo>
                    <a:pt x="2982" y="3836"/>
                    <a:pt x="2978" y="3849"/>
                    <a:pt x="2975" y="3862"/>
                  </a:cubicBezTo>
                  <a:cubicBezTo>
                    <a:pt x="2973" y="3874"/>
                    <a:pt x="2968" y="3886"/>
                    <a:pt x="2961" y="3907"/>
                  </a:cubicBezTo>
                  <a:cubicBezTo>
                    <a:pt x="2952" y="3928"/>
                    <a:pt x="2947" y="3938"/>
                    <a:pt x="2941" y="3949"/>
                  </a:cubicBezTo>
                  <a:cubicBezTo>
                    <a:pt x="2934" y="3961"/>
                    <a:pt x="2926" y="3971"/>
                    <a:pt x="2916" y="3997"/>
                  </a:cubicBezTo>
                  <a:cubicBezTo>
                    <a:pt x="2905" y="4024"/>
                    <a:pt x="2905" y="4040"/>
                    <a:pt x="2905" y="4053"/>
                  </a:cubicBezTo>
                  <a:cubicBezTo>
                    <a:pt x="2905" y="4066"/>
                    <a:pt x="2905" y="4076"/>
                    <a:pt x="2898" y="4096"/>
                  </a:cubicBezTo>
                  <a:cubicBezTo>
                    <a:pt x="2888" y="4117"/>
                    <a:pt x="2883" y="4128"/>
                    <a:pt x="2877" y="4138"/>
                  </a:cubicBezTo>
                  <a:cubicBezTo>
                    <a:pt x="2871" y="4149"/>
                    <a:pt x="2866" y="4162"/>
                    <a:pt x="2856" y="4185"/>
                  </a:cubicBezTo>
                  <a:cubicBezTo>
                    <a:pt x="2848" y="4208"/>
                    <a:pt x="2841" y="4218"/>
                    <a:pt x="2836" y="4228"/>
                  </a:cubicBezTo>
                  <a:cubicBezTo>
                    <a:pt x="2829" y="4240"/>
                    <a:pt x="2823" y="4253"/>
                    <a:pt x="2813" y="4277"/>
                  </a:cubicBezTo>
                  <a:cubicBezTo>
                    <a:pt x="2803" y="4299"/>
                    <a:pt x="2800" y="4312"/>
                    <a:pt x="2795" y="4323"/>
                  </a:cubicBezTo>
                  <a:cubicBezTo>
                    <a:pt x="2789" y="4334"/>
                    <a:pt x="2785" y="4345"/>
                    <a:pt x="2776" y="4369"/>
                  </a:cubicBezTo>
                  <a:cubicBezTo>
                    <a:pt x="2766" y="4394"/>
                    <a:pt x="2764" y="4409"/>
                    <a:pt x="2763" y="4422"/>
                  </a:cubicBezTo>
                  <a:cubicBezTo>
                    <a:pt x="2761" y="4435"/>
                    <a:pt x="2759" y="4446"/>
                    <a:pt x="2752" y="4467"/>
                  </a:cubicBezTo>
                  <a:cubicBezTo>
                    <a:pt x="2742" y="4490"/>
                    <a:pt x="2738" y="4501"/>
                    <a:pt x="2733" y="4512"/>
                  </a:cubicBezTo>
                  <a:cubicBezTo>
                    <a:pt x="2727" y="4524"/>
                    <a:pt x="2722" y="4535"/>
                    <a:pt x="2712" y="4559"/>
                  </a:cubicBezTo>
                  <a:cubicBezTo>
                    <a:pt x="2704" y="4583"/>
                    <a:pt x="2700" y="4596"/>
                    <a:pt x="2695" y="4608"/>
                  </a:cubicBezTo>
                  <a:cubicBezTo>
                    <a:pt x="2691" y="4619"/>
                    <a:pt x="2688" y="4630"/>
                    <a:pt x="2679" y="4652"/>
                  </a:cubicBezTo>
                  <a:cubicBezTo>
                    <a:pt x="2672" y="4674"/>
                    <a:pt x="2666" y="4684"/>
                    <a:pt x="2659" y="4694"/>
                  </a:cubicBezTo>
                  <a:cubicBezTo>
                    <a:pt x="2652" y="4706"/>
                    <a:pt x="2646" y="4719"/>
                    <a:pt x="2636" y="4742"/>
                  </a:cubicBezTo>
                  <a:cubicBezTo>
                    <a:pt x="2627" y="4765"/>
                    <a:pt x="2623" y="4778"/>
                    <a:pt x="2618" y="4789"/>
                  </a:cubicBezTo>
                  <a:cubicBezTo>
                    <a:pt x="2613" y="4800"/>
                    <a:pt x="2608" y="4811"/>
                    <a:pt x="2599" y="4835"/>
                  </a:cubicBezTo>
                  <a:cubicBezTo>
                    <a:pt x="2589" y="4860"/>
                    <a:pt x="2587" y="4872"/>
                    <a:pt x="2584" y="4886"/>
                  </a:cubicBezTo>
                  <a:cubicBezTo>
                    <a:pt x="2582" y="4897"/>
                    <a:pt x="2578" y="4908"/>
                    <a:pt x="2571" y="4930"/>
                  </a:cubicBezTo>
                  <a:cubicBezTo>
                    <a:pt x="2562" y="4951"/>
                    <a:pt x="2557" y="4962"/>
                    <a:pt x="2552" y="4973"/>
                  </a:cubicBezTo>
                  <a:cubicBezTo>
                    <a:pt x="2545" y="4983"/>
                    <a:pt x="2540" y="4995"/>
                    <a:pt x="2530" y="5020"/>
                  </a:cubicBezTo>
                  <a:cubicBezTo>
                    <a:pt x="2522" y="5043"/>
                    <a:pt x="2518" y="5057"/>
                    <a:pt x="2514" y="5069"/>
                  </a:cubicBezTo>
                  <a:cubicBezTo>
                    <a:pt x="2512" y="5081"/>
                    <a:pt x="2508" y="5092"/>
                    <a:pt x="2500" y="5115"/>
                  </a:cubicBezTo>
                  <a:cubicBezTo>
                    <a:pt x="2492" y="5138"/>
                    <a:pt x="2486" y="5148"/>
                    <a:pt x="2481" y="5159"/>
                  </a:cubicBezTo>
                  <a:cubicBezTo>
                    <a:pt x="2476" y="5171"/>
                    <a:pt x="2470" y="5182"/>
                    <a:pt x="2461" y="5206"/>
                  </a:cubicBezTo>
                  <a:cubicBezTo>
                    <a:pt x="2452" y="5230"/>
                    <a:pt x="2449" y="5244"/>
                    <a:pt x="2447" y="5257"/>
                  </a:cubicBezTo>
                  <a:cubicBezTo>
                    <a:pt x="2444" y="5267"/>
                    <a:pt x="2441" y="5279"/>
                    <a:pt x="2433" y="5301"/>
                  </a:cubicBezTo>
                  <a:cubicBezTo>
                    <a:pt x="2426" y="5322"/>
                    <a:pt x="2420" y="5331"/>
                    <a:pt x="2411" y="5340"/>
                  </a:cubicBezTo>
                  <a:cubicBezTo>
                    <a:pt x="2404" y="5351"/>
                    <a:pt x="2393" y="5364"/>
                    <a:pt x="2384" y="5389"/>
                  </a:cubicBezTo>
                  <a:cubicBezTo>
                    <a:pt x="2374" y="5413"/>
                    <a:pt x="2372" y="5427"/>
                    <a:pt x="2369" y="5440"/>
                  </a:cubicBezTo>
                  <a:cubicBezTo>
                    <a:pt x="2366" y="5450"/>
                    <a:pt x="2363" y="5463"/>
                    <a:pt x="2356" y="5485"/>
                  </a:cubicBezTo>
                  <a:cubicBezTo>
                    <a:pt x="2347" y="5506"/>
                    <a:pt x="2342" y="5515"/>
                    <a:pt x="2335" y="5525"/>
                  </a:cubicBezTo>
                  <a:cubicBezTo>
                    <a:pt x="2329" y="5538"/>
                    <a:pt x="2321" y="5550"/>
                    <a:pt x="2313" y="5574"/>
                  </a:cubicBezTo>
                  <a:cubicBezTo>
                    <a:pt x="2303" y="5600"/>
                    <a:pt x="2302" y="5617"/>
                    <a:pt x="2302" y="5630"/>
                  </a:cubicBezTo>
                  <a:cubicBezTo>
                    <a:pt x="2302" y="5642"/>
                    <a:pt x="2302" y="5653"/>
                    <a:pt x="2294" y="5673"/>
                  </a:cubicBezTo>
                  <a:cubicBezTo>
                    <a:pt x="2286" y="5694"/>
                    <a:pt x="2281" y="5702"/>
                    <a:pt x="2273" y="5713"/>
                  </a:cubicBezTo>
                  <a:cubicBezTo>
                    <a:pt x="2267" y="5724"/>
                    <a:pt x="2259" y="5736"/>
                    <a:pt x="2250" y="5761"/>
                  </a:cubicBezTo>
                  <a:lnTo>
                    <a:pt x="2234" y="5809"/>
                  </a:lnTo>
                  <a:cubicBezTo>
                    <a:pt x="2229" y="5822"/>
                    <a:pt x="2225" y="5833"/>
                    <a:pt x="2217" y="5855"/>
                  </a:cubicBezTo>
                  <a:cubicBezTo>
                    <a:pt x="2208" y="5877"/>
                    <a:pt x="2202" y="5888"/>
                    <a:pt x="2197" y="5898"/>
                  </a:cubicBezTo>
                  <a:cubicBezTo>
                    <a:pt x="2191" y="5909"/>
                    <a:pt x="2185" y="5921"/>
                    <a:pt x="2176" y="5945"/>
                  </a:cubicBezTo>
                  <a:cubicBezTo>
                    <a:pt x="2166" y="5969"/>
                    <a:pt x="2162" y="5981"/>
                    <a:pt x="2159" y="5994"/>
                  </a:cubicBezTo>
                  <a:cubicBezTo>
                    <a:pt x="2154" y="6004"/>
                    <a:pt x="2152" y="6016"/>
                    <a:pt x="2143" y="6039"/>
                  </a:cubicBezTo>
                  <a:cubicBezTo>
                    <a:pt x="2133" y="6063"/>
                    <a:pt x="2130" y="6076"/>
                    <a:pt x="2126" y="6088"/>
                  </a:cubicBezTo>
                  <a:cubicBezTo>
                    <a:pt x="2123" y="6101"/>
                    <a:pt x="2119" y="6112"/>
                    <a:pt x="2111" y="6134"/>
                  </a:cubicBezTo>
                  <a:cubicBezTo>
                    <a:pt x="2102" y="6155"/>
                    <a:pt x="2096" y="6166"/>
                    <a:pt x="2091" y="6177"/>
                  </a:cubicBezTo>
                  <a:cubicBezTo>
                    <a:pt x="2085" y="6187"/>
                    <a:pt x="2079" y="6199"/>
                    <a:pt x="2070" y="6224"/>
                  </a:cubicBezTo>
                  <a:cubicBezTo>
                    <a:pt x="2060" y="6247"/>
                    <a:pt x="2058" y="6261"/>
                    <a:pt x="2055" y="6274"/>
                  </a:cubicBezTo>
                  <a:cubicBezTo>
                    <a:pt x="2054" y="6286"/>
                    <a:pt x="2051" y="6297"/>
                    <a:pt x="2043" y="6318"/>
                  </a:cubicBezTo>
                  <a:cubicBezTo>
                    <a:pt x="2033" y="6340"/>
                    <a:pt x="2028" y="6350"/>
                    <a:pt x="2023" y="6361"/>
                  </a:cubicBezTo>
                  <a:cubicBezTo>
                    <a:pt x="2017" y="6372"/>
                    <a:pt x="2011" y="6385"/>
                    <a:pt x="2001" y="6408"/>
                  </a:cubicBezTo>
                  <a:lnTo>
                    <a:pt x="1966" y="6500"/>
                  </a:lnTo>
                  <a:cubicBezTo>
                    <a:pt x="1957" y="6522"/>
                    <a:pt x="1952" y="6531"/>
                    <a:pt x="1945" y="6542"/>
                  </a:cubicBezTo>
                  <a:cubicBezTo>
                    <a:pt x="1939" y="6553"/>
                    <a:pt x="1930" y="6564"/>
                    <a:pt x="1921" y="6590"/>
                  </a:cubicBezTo>
                  <a:cubicBezTo>
                    <a:pt x="1912" y="6616"/>
                    <a:pt x="1909" y="6631"/>
                    <a:pt x="1908" y="6644"/>
                  </a:cubicBezTo>
                  <a:cubicBezTo>
                    <a:pt x="1907" y="6658"/>
                    <a:pt x="1905" y="6666"/>
                    <a:pt x="1897" y="6688"/>
                  </a:cubicBezTo>
                  <a:cubicBezTo>
                    <a:pt x="1889" y="6708"/>
                    <a:pt x="1882" y="6717"/>
                    <a:pt x="1876" y="6727"/>
                  </a:cubicBezTo>
                  <a:cubicBezTo>
                    <a:pt x="1867" y="6738"/>
                    <a:pt x="1859" y="6750"/>
                    <a:pt x="1849" y="6775"/>
                  </a:cubicBezTo>
                  <a:cubicBezTo>
                    <a:pt x="1838" y="6800"/>
                    <a:pt x="1838" y="6816"/>
                    <a:pt x="1837" y="6830"/>
                  </a:cubicBezTo>
                  <a:cubicBezTo>
                    <a:pt x="1835" y="6842"/>
                    <a:pt x="1835" y="6853"/>
                    <a:pt x="1828" y="6873"/>
                  </a:cubicBezTo>
                  <a:cubicBezTo>
                    <a:pt x="1819" y="6895"/>
                    <a:pt x="1814" y="6906"/>
                    <a:pt x="1810" y="6918"/>
                  </a:cubicBezTo>
                  <a:cubicBezTo>
                    <a:pt x="1805" y="6931"/>
                    <a:pt x="1801" y="6943"/>
                    <a:pt x="1791" y="6965"/>
                  </a:cubicBezTo>
                  <a:cubicBezTo>
                    <a:pt x="1783" y="6988"/>
                    <a:pt x="1778" y="7000"/>
                    <a:pt x="1774" y="7012"/>
                  </a:cubicBezTo>
                  <a:cubicBezTo>
                    <a:pt x="1770" y="7023"/>
                    <a:pt x="1767" y="7035"/>
                    <a:pt x="1757" y="7057"/>
                  </a:cubicBezTo>
                  <a:cubicBezTo>
                    <a:pt x="1748" y="7079"/>
                    <a:pt x="1743" y="7089"/>
                    <a:pt x="1738" y="7100"/>
                  </a:cubicBezTo>
                  <a:cubicBezTo>
                    <a:pt x="1731" y="7111"/>
                    <a:pt x="1726" y="7124"/>
                    <a:pt x="1716" y="7147"/>
                  </a:cubicBezTo>
                  <a:lnTo>
                    <a:pt x="1700" y="7195"/>
                  </a:lnTo>
                  <a:cubicBezTo>
                    <a:pt x="1696" y="7207"/>
                    <a:pt x="1693" y="7218"/>
                    <a:pt x="1684" y="7241"/>
                  </a:cubicBezTo>
                  <a:cubicBezTo>
                    <a:pt x="1676" y="7264"/>
                    <a:pt x="1671" y="7276"/>
                    <a:pt x="1667" y="7287"/>
                  </a:cubicBezTo>
                  <a:cubicBezTo>
                    <a:pt x="1663" y="7298"/>
                    <a:pt x="1661" y="7311"/>
                    <a:pt x="1651" y="7334"/>
                  </a:cubicBezTo>
                  <a:lnTo>
                    <a:pt x="1616" y="7426"/>
                  </a:lnTo>
                  <a:cubicBezTo>
                    <a:pt x="1609" y="7446"/>
                    <a:pt x="1603" y="7453"/>
                    <a:pt x="1594" y="7463"/>
                  </a:cubicBezTo>
                  <a:cubicBezTo>
                    <a:pt x="1587" y="7474"/>
                    <a:pt x="1577" y="7486"/>
                    <a:pt x="1566" y="7512"/>
                  </a:cubicBezTo>
                  <a:cubicBezTo>
                    <a:pt x="1556" y="7538"/>
                    <a:pt x="1554" y="7553"/>
                    <a:pt x="1553" y="7566"/>
                  </a:cubicBezTo>
                  <a:cubicBezTo>
                    <a:pt x="1551" y="7579"/>
                    <a:pt x="1550" y="7590"/>
                    <a:pt x="1543" y="7609"/>
                  </a:cubicBezTo>
                  <a:cubicBezTo>
                    <a:pt x="1533" y="7632"/>
                    <a:pt x="1529" y="7644"/>
                    <a:pt x="1523" y="7655"/>
                  </a:cubicBezTo>
                  <a:cubicBezTo>
                    <a:pt x="1518" y="7667"/>
                    <a:pt x="1515" y="7677"/>
                    <a:pt x="1505" y="7702"/>
                  </a:cubicBezTo>
                  <a:cubicBezTo>
                    <a:pt x="1496" y="7723"/>
                    <a:pt x="1490" y="7734"/>
                    <a:pt x="1485" y="7745"/>
                  </a:cubicBezTo>
                  <a:cubicBezTo>
                    <a:pt x="1479" y="7756"/>
                    <a:pt x="1473" y="7767"/>
                    <a:pt x="1463" y="7791"/>
                  </a:cubicBezTo>
                  <a:cubicBezTo>
                    <a:pt x="1455" y="7812"/>
                    <a:pt x="1449" y="7823"/>
                    <a:pt x="1444" y="7834"/>
                  </a:cubicBezTo>
                  <a:cubicBezTo>
                    <a:pt x="1438" y="7844"/>
                    <a:pt x="1432" y="7857"/>
                    <a:pt x="1423" y="7881"/>
                  </a:cubicBezTo>
                  <a:lnTo>
                    <a:pt x="1387" y="7973"/>
                  </a:lnTo>
                  <a:cubicBezTo>
                    <a:pt x="1378" y="7999"/>
                    <a:pt x="1377" y="8014"/>
                    <a:pt x="1375" y="8027"/>
                  </a:cubicBezTo>
                  <a:cubicBezTo>
                    <a:pt x="1373" y="8039"/>
                    <a:pt x="1372" y="8050"/>
                    <a:pt x="1364" y="8069"/>
                  </a:cubicBezTo>
                  <a:cubicBezTo>
                    <a:pt x="1356" y="8093"/>
                    <a:pt x="1350" y="8102"/>
                    <a:pt x="1345" y="8112"/>
                  </a:cubicBezTo>
                  <a:cubicBezTo>
                    <a:pt x="1337" y="8125"/>
                    <a:pt x="1331" y="8137"/>
                    <a:pt x="1321" y="8160"/>
                  </a:cubicBezTo>
                  <a:cubicBezTo>
                    <a:pt x="1312" y="8186"/>
                    <a:pt x="1309" y="8200"/>
                    <a:pt x="1308" y="8213"/>
                  </a:cubicBezTo>
                  <a:cubicBezTo>
                    <a:pt x="1305" y="8225"/>
                    <a:pt x="1304" y="8235"/>
                    <a:pt x="1296" y="8257"/>
                  </a:cubicBezTo>
                  <a:cubicBezTo>
                    <a:pt x="1288" y="8280"/>
                    <a:pt x="1282" y="8291"/>
                    <a:pt x="1277" y="8302"/>
                  </a:cubicBezTo>
                  <a:cubicBezTo>
                    <a:pt x="1272" y="8313"/>
                    <a:pt x="1266" y="8324"/>
                    <a:pt x="1257" y="8348"/>
                  </a:cubicBezTo>
                  <a:cubicBezTo>
                    <a:pt x="1249" y="8368"/>
                    <a:pt x="1244" y="8378"/>
                    <a:pt x="1237" y="8389"/>
                  </a:cubicBezTo>
                  <a:cubicBezTo>
                    <a:pt x="1230" y="8400"/>
                    <a:pt x="1222" y="8411"/>
                    <a:pt x="1213" y="8437"/>
                  </a:cubicBezTo>
                  <a:cubicBezTo>
                    <a:pt x="1203" y="8462"/>
                    <a:pt x="1201" y="8476"/>
                    <a:pt x="1200" y="8490"/>
                  </a:cubicBezTo>
                  <a:cubicBezTo>
                    <a:pt x="1199" y="8502"/>
                    <a:pt x="1197" y="8513"/>
                    <a:pt x="1189" y="8534"/>
                  </a:cubicBezTo>
                  <a:cubicBezTo>
                    <a:pt x="1180" y="8559"/>
                    <a:pt x="1175" y="8572"/>
                    <a:pt x="1173" y="8584"/>
                  </a:cubicBezTo>
                  <a:cubicBezTo>
                    <a:pt x="1170" y="8596"/>
                    <a:pt x="1167" y="8607"/>
                    <a:pt x="1158" y="8630"/>
                  </a:cubicBezTo>
                  <a:cubicBezTo>
                    <a:pt x="1149" y="8653"/>
                    <a:pt x="1143" y="8664"/>
                    <a:pt x="1140" y="8677"/>
                  </a:cubicBezTo>
                  <a:cubicBezTo>
                    <a:pt x="1136" y="8687"/>
                    <a:pt x="1131" y="8699"/>
                    <a:pt x="1122" y="8722"/>
                  </a:cubicBezTo>
                  <a:cubicBezTo>
                    <a:pt x="1114" y="8742"/>
                    <a:pt x="1108" y="8750"/>
                    <a:pt x="1099" y="8759"/>
                  </a:cubicBezTo>
                  <a:cubicBezTo>
                    <a:pt x="1090" y="8770"/>
                    <a:pt x="1080" y="8782"/>
                    <a:pt x="1069" y="8808"/>
                  </a:cubicBezTo>
                  <a:cubicBezTo>
                    <a:pt x="1061" y="8835"/>
                    <a:pt x="1060" y="8850"/>
                    <a:pt x="1057" y="8864"/>
                  </a:cubicBezTo>
                  <a:cubicBezTo>
                    <a:pt x="1057" y="8876"/>
                    <a:pt x="1056" y="8887"/>
                    <a:pt x="1048" y="8907"/>
                  </a:cubicBezTo>
                  <a:cubicBezTo>
                    <a:pt x="1040" y="8930"/>
                    <a:pt x="1035" y="8941"/>
                    <a:pt x="1031" y="8952"/>
                  </a:cubicBezTo>
                  <a:cubicBezTo>
                    <a:pt x="1025" y="8964"/>
                    <a:pt x="1022" y="8974"/>
                    <a:pt x="1012" y="8999"/>
                  </a:cubicBezTo>
                  <a:cubicBezTo>
                    <a:pt x="1004" y="9021"/>
                    <a:pt x="999" y="9030"/>
                    <a:pt x="992" y="9041"/>
                  </a:cubicBezTo>
                  <a:cubicBezTo>
                    <a:pt x="986" y="9053"/>
                    <a:pt x="979" y="9064"/>
                    <a:pt x="970" y="9089"/>
                  </a:cubicBezTo>
                  <a:cubicBezTo>
                    <a:pt x="960" y="9113"/>
                    <a:pt x="956" y="9124"/>
                    <a:pt x="952" y="9137"/>
                  </a:cubicBezTo>
                  <a:cubicBezTo>
                    <a:pt x="948" y="9149"/>
                    <a:pt x="944" y="9160"/>
                    <a:pt x="935" y="9182"/>
                  </a:cubicBezTo>
                  <a:cubicBezTo>
                    <a:pt x="927" y="9207"/>
                    <a:pt x="923" y="9219"/>
                    <a:pt x="919" y="9232"/>
                  </a:cubicBezTo>
                  <a:cubicBezTo>
                    <a:pt x="917" y="9242"/>
                    <a:pt x="914" y="9255"/>
                    <a:pt x="906" y="9277"/>
                  </a:cubicBezTo>
                  <a:cubicBezTo>
                    <a:pt x="898" y="9296"/>
                    <a:pt x="893" y="9305"/>
                    <a:pt x="885" y="9315"/>
                  </a:cubicBezTo>
                  <a:cubicBezTo>
                    <a:pt x="876" y="9326"/>
                    <a:pt x="868" y="9338"/>
                    <a:pt x="858" y="9363"/>
                  </a:cubicBezTo>
                  <a:cubicBezTo>
                    <a:pt x="849" y="9387"/>
                    <a:pt x="844" y="9401"/>
                    <a:pt x="842" y="9413"/>
                  </a:cubicBezTo>
                  <a:cubicBezTo>
                    <a:pt x="839" y="9424"/>
                    <a:pt x="836" y="9437"/>
                    <a:pt x="827" y="9459"/>
                  </a:cubicBezTo>
                  <a:cubicBezTo>
                    <a:pt x="818" y="9481"/>
                    <a:pt x="812" y="9493"/>
                    <a:pt x="809" y="9504"/>
                  </a:cubicBezTo>
                  <a:cubicBezTo>
                    <a:pt x="804" y="9515"/>
                    <a:pt x="799" y="9528"/>
                    <a:pt x="790" y="9551"/>
                  </a:cubicBezTo>
                  <a:cubicBezTo>
                    <a:pt x="780" y="9573"/>
                    <a:pt x="777" y="9585"/>
                    <a:pt x="771" y="9596"/>
                  </a:cubicBezTo>
                  <a:cubicBezTo>
                    <a:pt x="766" y="9608"/>
                    <a:pt x="762" y="9620"/>
                    <a:pt x="752" y="9643"/>
                  </a:cubicBezTo>
                  <a:cubicBezTo>
                    <a:pt x="743" y="9665"/>
                    <a:pt x="739" y="9678"/>
                    <a:pt x="735" y="9690"/>
                  </a:cubicBezTo>
                  <a:cubicBezTo>
                    <a:pt x="731" y="9701"/>
                    <a:pt x="728" y="9713"/>
                    <a:pt x="718" y="9735"/>
                  </a:cubicBezTo>
                  <a:cubicBezTo>
                    <a:pt x="707" y="9761"/>
                    <a:pt x="706" y="9776"/>
                    <a:pt x="704" y="9789"/>
                  </a:cubicBezTo>
                  <a:cubicBezTo>
                    <a:pt x="703" y="9800"/>
                    <a:pt x="702" y="9811"/>
                    <a:pt x="693" y="9831"/>
                  </a:cubicBezTo>
                  <a:cubicBezTo>
                    <a:pt x="685" y="9854"/>
                    <a:pt x="680" y="9867"/>
                    <a:pt x="675" y="9877"/>
                  </a:cubicBezTo>
                  <a:cubicBezTo>
                    <a:pt x="670" y="9889"/>
                    <a:pt x="665" y="9900"/>
                    <a:pt x="656" y="9924"/>
                  </a:cubicBezTo>
                  <a:cubicBezTo>
                    <a:pt x="648" y="9945"/>
                    <a:pt x="642" y="9955"/>
                    <a:pt x="637" y="9965"/>
                  </a:cubicBezTo>
                  <a:cubicBezTo>
                    <a:pt x="629" y="9977"/>
                    <a:pt x="623" y="9990"/>
                    <a:pt x="613" y="10013"/>
                  </a:cubicBezTo>
                  <a:cubicBezTo>
                    <a:pt x="604" y="10037"/>
                    <a:pt x="601" y="10050"/>
                    <a:pt x="597" y="10062"/>
                  </a:cubicBezTo>
                  <a:cubicBezTo>
                    <a:pt x="595" y="10073"/>
                    <a:pt x="590" y="10084"/>
                    <a:pt x="582" y="10108"/>
                  </a:cubicBezTo>
                  <a:cubicBezTo>
                    <a:pt x="573" y="10131"/>
                    <a:pt x="570" y="10144"/>
                    <a:pt x="566" y="10156"/>
                  </a:cubicBezTo>
                  <a:cubicBezTo>
                    <a:pt x="564" y="10168"/>
                    <a:pt x="559" y="10178"/>
                    <a:pt x="552" y="10201"/>
                  </a:cubicBezTo>
                  <a:cubicBezTo>
                    <a:pt x="542" y="10223"/>
                    <a:pt x="537" y="10233"/>
                    <a:pt x="532" y="10244"/>
                  </a:cubicBezTo>
                  <a:cubicBezTo>
                    <a:pt x="526" y="10254"/>
                    <a:pt x="520" y="10266"/>
                    <a:pt x="510" y="10291"/>
                  </a:cubicBezTo>
                  <a:cubicBezTo>
                    <a:pt x="502" y="10313"/>
                    <a:pt x="496" y="10324"/>
                    <a:pt x="493" y="10336"/>
                  </a:cubicBezTo>
                  <a:cubicBezTo>
                    <a:pt x="488" y="10349"/>
                    <a:pt x="483" y="10361"/>
                    <a:pt x="474" y="10383"/>
                  </a:cubicBezTo>
                  <a:lnTo>
                    <a:pt x="458" y="10431"/>
                  </a:lnTo>
                  <a:cubicBezTo>
                    <a:pt x="453" y="10443"/>
                    <a:pt x="450" y="10454"/>
                    <a:pt x="442" y="10477"/>
                  </a:cubicBezTo>
                  <a:cubicBezTo>
                    <a:pt x="432" y="10500"/>
                    <a:pt x="429" y="10512"/>
                    <a:pt x="424" y="10523"/>
                  </a:cubicBezTo>
                  <a:cubicBezTo>
                    <a:pt x="420" y="10534"/>
                    <a:pt x="417" y="10547"/>
                    <a:pt x="407" y="10569"/>
                  </a:cubicBezTo>
                  <a:cubicBezTo>
                    <a:pt x="398" y="10593"/>
                    <a:pt x="394" y="10607"/>
                    <a:pt x="391" y="10619"/>
                  </a:cubicBezTo>
                  <a:cubicBezTo>
                    <a:pt x="388" y="10630"/>
                    <a:pt x="384" y="10641"/>
                    <a:pt x="376" y="10665"/>
                  </a:cubicBezTo>
                  <a:cubicBezTo>
                    <a:pt x="368" y="10684"/>
                    <a:pt x="362" y="10695"/>
                    <a:pt x="356" y="10704"/>
                  </a:cubicBezTo>
                  <a:cubicBezTo>
                    <a:pt x="349" y="10715"/>
                    <a:pt x="341" y="10727"/>
                    <a:pt x="332" y="10753"/>
                  </a:cubicBezTo>
                  <a:cubicBezTo>
                    <a:pt x="323" y="10777"/>
                    <a:pt x="318" y="10789"/>
                    <a:pt x="316" y="10802"/>
                  </a:cubicBezTo>
                  <a:cubicBezTo>
                    <a:pt x="312" y="10815"/>
                    <a:pt x="309" y="10826"/>
                    <a:pt x="301" y="10848"/>
                  </a:cubicBezTo>
                  <a:cubicBezTo>
                    <a:pt x="293" y="10869"/>
                    <a:pt x="286" y="10877"/>
                    <a:pt x="280" y="10888"/>
                  </a:cubicBezTo>
                  <a:cubicBezTo>
                    <a:pt x="271" y="10898"/>
                    <a:pt x="264" y="10911"/>
                    <a:pt x="254" y="10936"/>
                  </a:cubicBezTo>
                  <a:cubicBezTo>
                    <a:pt x="243" y="10961"/>
                    <a:pt x="242" y="10976"/>
                    <a:pt x="241" y="10989"/>
                  </a:cubicBezTo>
                  <a:cubicBezTo>
                    <a:pt x="239" y="11002"/>
                    <a:pt x="238" y="11013"/>
                    <a:pt x="231" y="11032"/>
                  </a:cubicBezTo>
                  <a:cubicBezTo>
                    <a:pt x="222" y="11054"/>
                    <a:pt x="217" y="11063"/>
                    <a:pt x="210" y="11073"/>
                  </a:cubicBezTo>
                  <a:cubicBezTo>
                    <a:pt x="204" y="11084"/>
                    <a:pt x="195" y="11095"/>
                    <a:pt x="186" y="11121"/>
                  </a:cubicBezTo>
                  <a:cubicBezTo>
                    <a:pt x="177" y="11147"/>
                    <a:pt x="174" y="11161"/>
                    <a:pt x="173" y="11175"/>
                  </a:cubicBezTo>
                  <a:cubicBezTo>
                    <a:pt x="172" y="11187"/>
                    <a:pt x="171" y="11197"/>
                    <a:pt x="162" y="11219"/>
                  </a:cubicBezTo>
                  <a:cubicBezTo>
                    <a:pt x="153" y="11240"/>
                    <a:pt x="147" y="11249"/>
                    <a:pt x="141" y="11259"/>
                  </a:cubicBezTo>
                  <a:cubicBezTo>
                    <a:pt x="134" y="11270"/>
                    <a:pt x="125" y="11282"/>
                    <a:pt x="115" y="11307"/>
                  </a:cubicBezTo>
                  <a:cubicBezTo>
                    <a:pt x="106" y="11331"/>
                    <a:pt x="102" y="11343"/>
                    <a:pt x="98" y="11356"/>
                  </a:cubicBezTo>
                  <a:cubicBezTo>
                    <a:pt x="93" y="11367"/>
                    <a:pt x="90" y="11378"/>
                    <a:pt x="82" y="11401"/>
                  </a:cubicBezTo>
                  <a:cubicBezTo>
                    <a:pt x="73" y="11423"/>
                    <a:pt x="69" y="11434"/>
                    <a:pt x="63" y="11445"/>
                  </a:cubicBezTo>
                  <a:cubicBezTo>
                    <a:pt x="58" y="11455"/>
                    <a:pt x="53" y="11468"/>
                    <a:pt x="43" y="11492"/>
                  </a:cubicBezTo>
                  <a:cubicBezTo>
                    <a:pt x="35" y="11514"/>
                    <a:pt x="29" y="11525"/>
                    <a:pt x="24" y="11536"/>
                  </a:cubicBezTo>
                  <a:cubicBezTo>
                    <a:pt x="18" y="11548"/>
                    <a:pt x="13" y="11559"/>
                    <a:pt x="5" y="11583"/>
                  </a:cubicBezTo>
                  <a:cubicBezTo>
                    <a:pt x="0" y="11593"/>
                    <a:pt x="6" y="11605"/>
                    <a:pt x="16" y="11609"/>
                  </a:cubicBezTo>
                  <a:cubicBezTo>
                    <a:pt x="18" y="11611"/>
                    <a:pt x="22" y="11611"/>
                    <a:pt x="24" y="11611"/>
                  </a:cubicBezTo>
                  <a:cubicBezTo>
                    <a:pt x="33" y="11611"/>
                    <a:pt x="42" y="11606"/>
                    <a:pt x="45" y="11592"/>
                  </a:cubicBezTo>
                  <a:cubicBezTo>
                    <a:pt x="54" y="11570"/>
                    <a:pt x="59" y="11559"/>
                    <a:pt x="65" y="11548"/>
                  </a:cubicBezTo>
                  <a:cubicBezTo>
                    <a:pt x="70" y="11538"/>
                    <a:pt x="75" y="11525"/>
                    <a:pt x="84" y="11501"/>
                  </a:cubicBezTo>
                  <a:cubicBezTo>
                    <a:pt x="92" y="11479"/>
                    <a:pt x="98" y="11468"/>
                    <a:pt x="103" y="11457"/>
                  </a:cubicBezTo>
                  <a:cubicBezTo>
                    <a:pt x="108" y="11447"/>
                    <a:pt x="114" y="11434"/>
                    <a:pt x="123" y="11410"/>
                  </a:cubicBezTo>
                  <a:cubicBezTo>
                    <a:pt x="132" y="11388"/>
                    <a:pt x="136" y="11375"/>
                    <a:pt x="141" y="11363"/>
                  </a:cubicBezTo>
                  <a:cubicBezTo>
                    <a:pt x="145" y="11352"/>
                    <a:pt x="147" y="11341"/>
                    <a:pt x="157" y="11318"/>
                  </a:cubicBezTo>
                  <a:cubicBezTo>
                    <a:pt x="164" y="11297"/>
                    <a:pt x="172" y="11288"/>
                    <a:pt x="178" y="11277"/>
                  </a:cubicBezTo>
                  <a:cubicBezTo>
                    <a:pt x="184" y="11267"/>
                    <a:pt x="194" y="11255"/>
                    <a:pt x="204" y="11229"/>
                  </a:cubicBezTo>
                  <a:cubicBezTo>
                    <a:pt x="212" y="11204"/>
                    <a:pt x="216" y="11190"/>
                    <a:pt x="217" y="11176"/>
                  </a:cubicBezTo>
                  <a:cubicBezTo>
                    <a:pt x="218" y="11163"/>
                    <a:pt x="220" y="11153"/>
                    <a:pt x="227" y="11132"/>
                  </a:cubicBezTo>
                  <a:cubicBezTo>
                    <a:pt x="236" y="11110"/>
                    <a:pt x="241" y="11101"/>
                    <a:pt x="248" y="11091"/>
                  </a:cubicBezTo>
                  <a:cubicBezTo>
                    <a:pt x="254" y="11080"/>
                    <a:pt x="263" y="11069"/>
                    <a:pt x="271" y="11043"/>
                  </a:cubicBezTo>
                  <a:cubicBezTo>
                    <a:pt x="282" y="11018"/>
                    <a:pt x="284" y="11003"/>
                    <a:pt x="285" y="10989"/>
                  </a:cubicBezTo>
                  <a:cubicBezTo>
                    <a:pt x="286" y="10978"/>
                    <a:pt x="287" y="10967"/>
                    <a:pt x="296" y="10946"/>
                  </a:cubicBezTo>
                  <a:cubicBezTo>
                    <a:pt x="303" y="10925"/>
                    <a:pt x="311" y="10918"/>
                    <a:pt x="317" y="10907"/>
                  </a:cubicBezTo>
                  <a:cubicBezTo>
                    <a:pt x="325" y="10896"/>
                    <a:pt x="333" y="10884"/>
                    <a:pt x="343" y="10859"/>
                  </a:cubicBezTo>
                  <a:cubicBezTo>
                    <a:pt x="352" y="10834"/>
                    <a:pt x="356" y="10822"/>
                    <a:pt x="359" y="10809"/>
                  </a:cubicBezTo>
                  <a:cubicBezTo>
                    <a:pt x="362" y="10796"/>
                    <a:pt x="366" y="10785"/>
                    <a:pt x="373" y="10763"/>
                  </a:cubicBezTo>
                  <a:cubicBezTo>
                    <a:pt x="382" y="10743"/>
                    <a:pt x="387" y="10732"/>
                    <a:pt x="393" y="10724"/>
                  </a:cubicBezTo>
                  <a:cubicBezTo>
                    <a:pt x="400" y="10713"/>
                    <a:pt x="408" y="10700"/>
                    <a:pt x="418" y="10675"/>
                  </a:cubicBezTo>
                  <a:cubicBezTo>
                    <a:pt x="427" y="10651"/>
                    <a:pt x="430" y="10638"/>
                    <a:pt x="434" y="10625"/>
                  </a:cubicBezTo>
                  <a:cubicBezTo>
                    <a:pt x="436" y="10613"/>
                    <a:pt x="440" y="10603"/>
                    <a:pt x="448" y="10580"/>
                  </a:cubicBezTo>
                  <a:cubicBezTo>
                    <a:pt x="458" y="10558"/>
                    <a:pt x="462" y="10545"/>
                    <a:pt x="466" y="10533"/>
                  </a:cubicBezTo>
                  <a:cubicBezTo>
                    <a:pt x="469" y="10522"/>
                    <a:pt x="474" y="10510"/>
                    <a:pt x="483" y="10488"/>
                  </a:cubicBezTo>
                  <a:lnTo>
                    <a:pt x="499" y="10440"/>
                  </a:lnTo>
                  <a:cubicBezTo>
                    <a:pt x="504" y="10427"/>
                    <a:pt x="507" y="10416"/>
                    <a:pt x="515" y="10394"/>
                  </a:cubicBezTo>
                  <a:cubicBezTo>
                    <a:pt x="523" y="10371"/>
                    <a:pt x="528" y="10361"/>
                    <a:pt x="533" y="10349"/>
                  </a:cubicBezTo>
                  <a:cubicBezTo>
                    <a:pt x="538" y="10337"/>
                    <a:pt x="542" y="10324"/>
                    <a:pt x="552" y="10302"/>
                  </a:cubicBezTo>
                  <a:cubicBezTo>
                    <a:pt x="560" y="10279"/>
                    <a:pt x="566" y="10269"/>
                    <a:pt x="571" y="10259"/>
                  </a:cubicBezTo>
                  <a:cubicBezTo>
                    <a:pt x="577" y="10247"/>
                    <a:pt x="584" y="10234"/>
                    <a:pt x="593" y="10211"/>
                  </a:cubicBezTo>
                  <a:cubicBezTo>
                    <a:pt x="602" y="10186"/>
                    <a:pt x="605" y="10174"/>
                    <a:pt x="609" y="10162"/>
                  </a:cubicBezTo>
                  <a:cubicBezTo>
                    <a:pt x="612" y="10151"/>
                    <a:pt x="616" y="10140"/>
                    <a:pt x="624" y="10116"/>
                  </a:cubicBezTo>
                  <a:cubicBezTo>
                    <a:pt x="633" y="10094"/>
                    <a:pt x="635" y="10081"/>
                    <a:pt x="640" y="10068"/>
                  </a:cubicBezTo>
                  <a:cubicBezTo>
                    <a:pt x="643" y="10056"/>
                    <a:pt x="646" y="10046"/>
                    <a:pt x="655" y="10023"/>
                  </a:cubicBezTo>
                  <a:cubicBezTo>
                    <a:pt x="662" y="10002"/>
                    <a:pt x="670" y="9992"/>
                    <a:pt x="675" y="9981"/>
                  </a:cubicBezTo>
                  <a:cubicBezTo>
                    <a:pt x="682" y="9970"/>
                    <a:pt x="688" y="9958"/>
                    <a:pt x="698" y="9933"/>
                  </a:cubicBezTo>
                  <a:cubicBezTo>
                    <a:pt x="707" y="9911"/>
                    <a:pt x="711" y="9899"/>
                    <a:pt x="716" y="9888"/>
                  </a:cubicBezTo>
                  <a:cubicBezTo>
                    <a:pt x="721" y="9875"/>
                    <a:pt x="725" y="9864"/>
                    <a:pt x="735" y="9841"/>
                  </a:cubicBezTo>
                  <a:cubicBezTo>
                    <a:pt x="746" y="9815"/>
                    <a:pt x="747" y="9800"/>
                    <a:pt x="748" y="9787"/>
                  </a:cubicBezTo>
                  <a:cubicBezTo>
                    <a:pt x="750" y="9776"/>
                    <a:pt x="751" y="9765"/>
                    <a:pt x="759" y="9745"/>
                  </a:cubicBezTo>
                  <a:cubicBezTo>
                    <a:pt x="768" y="9722"/>
                    <a:pt x="773" y="9709"/>
                    <a:pt x="777" y="9698"/>
                  </a:cubicBezTo>
                  <a:cubicBezTo>
                    <a:pt x="780" y="9687"/>
                    <a:pt x="785" y="9675"/>
                    <a:pt x="794" y="9653"/>
                  </a:cubicBezTo>
                  <a:cubicBezTo>
                    <a:pt x="804" y="9629"/>
                    <a:pt x="807" y="9617"/>
                    <a:pt x="812" y="9606"/>
                  </a:cubicBezTo>
                  <a:cubicBezTo>
                    <a:pt x="816" y="9595"/>
                    <a:pt x="822" y="9584"/>
                    <a:pt x="831" y="9560"/>
                  </a:cubicBezTo>
                  <a:cubicBezTo>
                    <a:pt x="841" y="9537"/>
                    <a:pt x="846" y="9525"/>
                    <a:pt x="850" y="9514"/>
                  </a:cubicBezTo>
                  <a:cubicBezTo>
                    <a:pt x="855" y="9503"/>
                    <a:pt x="859" y="9491"/>
                    <a:pt x="869" y="9467"/>
                  </a:cubicBezTo>
                  <a:cubicBezTo>
                    <a:pt x="879" y="9444"/>
                    <a:pt x="882" y="9430"/>
                    <a:pt x="885" y="9418"/>
                  </a:cubicBezTo>
                  <a:cubicBezTo>
                    <a:pt x="887" y="9406"/>
                    <a:pt x="891" y="9394"/>
                    <a:pt x="900" y="9373"/>
                  </a:cubicBezTo>
                  <a:cubicBezTo>
                    <a:pt x="908" y="9353"/>
                    <a:pt x="913" y="9343"/>
                    <a:pt x="921" y="9333"/>
                  </a:cubicBezTo>
                  <a:cubicBezTo>
                    <a:pt x="929" y="9323"/>
                    <a:pt x="939" y="9311"/>
                    <a:pt x="948" y="9285"/>
                  </a:cubicBezTo>
                  <a:cubicBezTo>
                    <a:pt x="957" y="9262"/>
                    <a:pt x="961" y="9250"/>
                    <a:pt x="964" y="9236"/>
                  </a:cubicBezTo>
                  <a:cubicBezTo>
                    <a:pt x="966" y="9225"/>
                    <a:pt x="970" y="9213"/>
                    <a:pt x="977" y="9192"/>
                  </a:cubicBezTo>
                  <a:cubicBezTo>
                    <a:pt x="987" y="9169"/>
                    <a:pt x="991" y="9157"/>
                    <a:pt x="994" y="9145"/>
                  </a:cubicBezTo>
                  <a:cubicBezTo>
                    <a:pt x="999" y="9134"/>
                    <a:pt x="1002" y="9122"/>
                    <a:pt x="1010" y="9100"/>
                  </a:cubicBezTo>
                  <a:cubicBezTo>
                    <a:pt x="1019" y="9078"/>
                    <a:pt x="1024" y="9069"/>
                    <a:pt x="1031" y="9058"/>
                  </a:cubicBezTo>
                  <a:cubicBezTo>
                    <a:pt x="1037" y="9046"/>
                    <a:pt x="1045" y="9033"/>
                    <a:pt x="1053" y="9010"/>
                  </a:cubicBezTo>
                  <a:cubicBezTo>
                    <a:pt x="1063" y="8987"/>
                    <a:pt x="1068" y="8977"/>
                    <a:pt x="1072" y="8964"/>
                  </a:cubicBezTo>
                  <a:cubicBezTo>
                    <a:pt x="1078" y="8953"/>
                    <a:pt x="1082" y="8941"/>
                    <a:pt x="1091" y="8919"/>
                  </a:cubicBezTo>
                  <a:cubicBezTo>
                    <a:pt x="1100" y="8892"/>
                    <a:pt x="1101" y="8877"/>
                    <a:pt x="1104" y="8864"/>
                  </a:cubicBezTo>
                  <a:cubicBezTo>
                    <a:pt x="1104" y="8851"/>
                    <a:pt x="1105" y="8841"/>
                    <a:pt x="1112" y="8821"/>
                  </a:cubicBezTo>
                  <a:cubicBezTo>
                    <a:pt x="1121" y="8801"/>
                    <a:pt x="1127" y="8792"/>
                    <a:pt x="1136" y="8784"/>
                  </a:cubicBezTo>
                  <a:cubicBezTo>
                    <a:pt x="1144" y="8773"/>
                    <a:pt x="1154" y="8760"/>
                    <a:pt x="1165" y="8733"/>
                  </a:cubicBezTo>
                  <a:cubicBezTo>
                    <a:pt x="1173" y="8711"/>
                    <a:pt x="1179" y="8699"/>
                    <a:pt x="1182" y="8689"/>
                  </a:cubicBezTo>
                  <a:cubicBezTo>
                    <a:pt x="1187" y="8677"/>
                    <a:pt x="1191" y="8666"/>
                    <a:pt x="1201" y="8641"/>
                  </a:cubicBezTo>
                  <a:cubicBezTo>
                    <a:pt x="1211" y="8618"/>
                    <a:pt x="1214" y="8604"/>
                    <a:pt x="1217" y="8592"/>
                  </a:cubicBezTo>
                  <a:cubicBezTo>
                    <a:pt x="1220" y="8580"/>
                    <a:pt x="1223" y="8567"/>
                    <a:pt x="1232" y="8546"/>
                  </a:cubicBezTo>
                  <a:cubicBezTo>
                    <a:pt x="1242" y="8521"/>
                    <a:pt x="1244" y="8506"/>
                    <a:pt x="1245" y="8492"/>
                  </a:cubicBezTo>
                  <a:cubicBezTo>
                    <a:pt x="1246" y="8481"/>
                    <a:pt x="1248" y="8470"/>
                    <a:pt x="1256" y="8449"/>
                  </a:cubicBezTo>
                  <a:cubicBezTo>
                    <a:pt x="1264" y="8427"/>
                    <a:pt x="1270" y="8418"/>
                    <a:pt x="1276" y="8407"/>
                  </a:cubicBezTo>
                  <a:cubicBezTo>
                    <a:pt x="1282" y="8395"/>
                    <a:pt x="1291" y="8384"/>
                    <a:pt x="1300" y="8359"/>
                  </a:cubicBezTo>
                  <a:cubicBezTo>
                    <a:pt x="1308" y="8336"/>
                    <a:pt x="1313" y="8325"/>
                    <a:pt x="1319" y="8315"/>
                  </a:cubicBezTo>
                  <a:cubicBezTo>
                    <a:pt x="1324" y="8304"/>
                    <a:pt x="1330" y="8292"/>
                    <a:pt x="1339" y="8268"/>
                  </a:cubicBezTo>
                  <a:cubicBezTo>
                    <a:pt x="1348" y="8243"/>
                    <a:pt x="1351" y="8229"/>
                    <a:pt x="1352" y="8216"/>
                  </a:cubicBezTo>
                  <a:cubicBezTo>
                    <a:pt x="1355" y="8203"/>
                    <a:pt x="1356" y="8193"/>
                    <a:pt x="1364" y="8171"/>
                  </a:cubicBezTo>
                  <a:cubicBezTo>
                    <a:pt x="1372" y="8149"/>
                    <a:pt x="1379" y="8139"/>
                    <a:pt x="1384" y="8128"/>
                  </a:cubicBezTo>
                  <a:cubicBezTo>
                    <a:pt x="1391" y="8117"/>
                    <a:pt x="1398" y="8105"/>
                    <a:pt x="1407" y="8080"/>
                  </a:cubicBezTo>
                  <a:cubicBezTo>
                    <a:pt x="1417" y="8055"/>
                    <a:pt x="1420" y="8040"/>
                    <a:pt x="1421" y="8027"/>
                  </a:cubicBezTo>
                  <a:cubicBezTo>
                    <a:pt x="1422" y="8015"/>
                    <a:pt x="1423" y="8004"/>
                    <a:pt x="1431" y="7984"/>
                  </a:cubicBezTo>
                  <a:lnTo>
                    <a:pt x="1468" y="7892"/>
                  </a:lnTo>
                  <a:cubicBezTo>
                    <a:pt x="1475" y="7870"/>
                    <a:pt x="1481" y="7859"/>
                    <a:pt x="1486" y="7849"/>
                  </a:cubicBezTo>
                  <a:cubicBezTo>
                    <a:pt x="1492" y="7838"/>
                    <a:pt x="1498" y="7826"/>
                    <a:pt x="1507" y="7802"/>
                  </a:cubicBezTo>
                  <a:cubicBezTo>
                    <a:pt x="1517" y="7780"/>
                    <a:pt x="1522" y="7769"/>
                    <a:pt x="1528" y="7759"/>
                  </a:cubicBezTo>
                  <a:cubicBezTo>
                    <a:pt x="1533" y="7748"/>
                    <a:pt x="1539" y="7736"/>
                    <a:pt x="1549" y="7713"/>
                  </a:cubicBezTo>
                  <a:cubicBezTo>
                    <a:pt x="1559" y="7689"/>
                    <a:pt x="1562" y="7677"/>
                    <a:pt x="1567" y="7667"/>
                  </a:cubicBezTo>
                  <a:cubicBezTo>
                    <a:pt x="1572" y="7655"/>
                    <a:pt x="1577" y="7644"/>
                    <a:pt x="1587" y="7620"/>
                  </a:cubicBezTo>
                  <a:cubicBezTo>
                    <a:pt x="1597" y="7595"/>
                    <a:pt x="1598" y="7580"/>
                    <a:pt x="1599" y="7566"/>
                  </a:cubicBezTo>
                  <a:cubicBezTo>
                    <a:pt x="1602" y="7554"/>
                    <a:pt x="1603" y="7543"/>
                    <a:pt x="1610" y="7523"/>
                  </a:cubicBezTo>
                  <a:cubicBezTo>
                    <a:pt x="1618" y="7504"/>
                    <a:pt x="1624" y="7495"/>
                    <a:pt x="1632" y="7486"/>
                  </a:cubicBezTo>
                  <a:cubicBezTo>
                    <a:pt x="1640" y="7475"/>
                    <a:pt x="1650" y="7463"/>
                    <a:pt x="1661" y="7436"/>
                  </a:cubicBezTo>
                  <a:lnTo>
                    <a:pt x="1695" y="7344"/>
                  </a:lnTo>
                  <a:cubicBezTo>
                    <a:pt x="1704" y="7320"/>
                    <a:pt x="1709" y="7308"/>
                    <a:pt x="1712" y="7296"/>
                  </a:cubicBezTo>
                  <a:cubicBezTo>
                    <a:pt x="1716" y="7284"/>
                    <a:pt x="1720" y="7274"/>
                    <a:pt x="1728" y="7250"/>
                  </a:cubicBezTo>
                  <a:lnTo>
                    <a:pt x="1744" y="7202"/>
                  </a:lnTo>
                  <a:cubicBezTo>
                    <a:pt x="1748" y="7190"/>
                    <a:pt x="1753" y="7179"/>
                    <a:pt x="1760" y="7157"/>
                  </a:cubicBezTo>
                  <a:cubicBezTo>
                    <a:pt x="1769" y="7135"/>
                    <a:pt x="1774" y="7125"/>
                    <a:pt x="1779" y="7114"/>
                  </a:cubicBezTo>
                  <a:cubicBezTo>
                    <a:pt x="1786" y="7103"/>
                    <a:pt x="1791" y="7091"/>
                    <a:pt x="1801" y="7067"/>
                  </a:cubicBezTo>
                  <a:cubicBezTo>
                    <a:pt x="1810" y="7044"/>
                    <a:pt x="1814" y="7033"/>
                    <a:pt x="1818" y="7020"/>
                  </a:cubicBezTo>
                  <a:cubicBezTo>
                    <a:pt x="1822" y="7009"/>
                    <a:pt x="1827" y="6997"/>
                    <a:pt x="1835" y="6975"/>
                  </a:cubicBezTo>
                  <a:cubicBezTo>
                    <a:pt x="1844" y="6952"/>
                    <a:pt x="1849" y="6941"/>
                    <a:pt x="1853" y="6929"/>
                  </a:cubicBezTo>
                  <a:cubicBezTo>
                    <a:pt x="1859" y="6917"/>
                    <a:pt x="1862" y="6905"/>
                    <a:pt x="1872" y="6883"/>
                  </a:cubicBezTo>
                  <a:cubicBezTo>
                    <a:pt x="1882" y="6857"/>
                    <a:pt x="1882" y="6841"/>
                    <a:pt x="1883" y="6827"/>
                  </a:cubicBezTo>
                  <a:cubicBezTo>
                    <a:pt x="1885" y="6815"/>
                    <a:pt x="1885" y="6804"/>
                    <a:pt x="1893" y="6784"/>
                  </a:cubicBezTo>
                  <a:cubicBezTo>
                    <a:pt x="1902" y="6765"/>
                    <a:pt x="1908" y="6756"/>
                    <a:pt x="1914" y="6745"/>
                  </a:cubicBezTo>
                  <a:cubicBezTo>
                    <a:pt x="1923" y="6735"/>
                    <a:pt x="1932" y="6723"/>
                    <a:pt x="1941" y="6697"/>
                  </a:cubicBezTo>
                  <a:cubicBezTo>
                    <a:pt x="1951" y="6672"/>
                    <a:pt x="1953" y="6658"/>
                    <a:pt x="1955" y="6644"/>
                  </a:cubicBezTo>
                  <a:cubicBezTo>
                    <a:pt x="1956" y="6631"/>
                    <a:pt x="1957" y="6621"/>
                    <a:pt x="1966" y="6600"/>
                  </a:cubicBezTo>
                  <a:cubicBezTo>
                    <a:pt x="1973" y="6579"/>
                    <a:pt x="1979" y="6570"/>
                    <a:pt x="1985" y="6559"/>
                  </a:cubicBezTo>
                  <a:cubicBezTo>
                    <a:pt x="1993" y="6548"/>
                    <a:pt x="2000" y="6537"/>
                    <a:pt x="2010" y="6511"/>
                  </a:cubicBezTo>
                  <a:lnTo>
                    <a:pt x="2046" y="6419"/>
                  </a:lnTo>
                  <a:cubicBezTo>
                    <a:pt x="2055" y="6397"/>
                    <a:pt x="2060" y="6387"/>
                    <a:pt x="2065" y="6376"/>
                  </a:cubicBezTo>
                  <a:cubicBezTo>
                    <a:pt x="2071" y="6364"/>
                    <a:pt x="2078" y="6352"/>
                    <a:pt x="2087" y="6328"/>
                  </a:cubicBezTo>
                  <a:cubicBezTo>
                    <a:pt x="2096" y="6304"/>
                    <a:pt x="2100" y="6290"/>
                    <a:pt x="2102" y="6277"/>
                  </a:cubicBezTo>
                  <a:cubicBezTo>
                    <a:pt x="2103" y="6265"/>
                    <a:pt x="2106" y="6254"/>
                    <a:pt x="2114" y="6232"/>
                  </a:cubicBezTo>
                  <a:cubicBezTo>
                    <a:pt x="2123" y="6211"/>
                    <a:pt x="2129" y="6200"/>
                    <a:pt x="2134" y="6190"/>
                  </a:cubicBezTo>
                  <a:cubicBezTo>
                    <a:pt x="2140" y="6179"/>
                    <a:pt x="2146" y="6167"/>
                    <a:pt x="2155" y="6144"/>
                  </a:cubicBezTo>
                  <a:cubicBezTo>
                    <a:pt x="2165" y="6119"/>
                    <a:pt x="2167" y="6106"/>
                    <a:pt x="2171" y="6093"/>
                  </a:cubicBezTo>
                  <a:cubicBezTo>
                    <a:pt x="2175" y="6081"/>
                    <a:pt x="2178" y="6070"/>
                    <a:pt x="2186" y="6048"/>
                  </a:cubicBezTo>
                  <a:cubicBezTo>
                    <a:pt x="2196" y="6024"/>
                    <a:pt x="2199" y="6012"/>
                    <a:pt x="2204" y="6000"/>
                  </a:cubicBezTo>
                  <a:cubicBezTo>
                    <a:pt x="2208" y="5989"/>
                    <a:pt x="2210" y="5977"/>
                    <a:pt x="2220" y="5954"/>
                  </a:cubicBezTo>
                  <a:cubicBezTo>
                    <a:pt x="2229" y="5932"/>
                    <a:pt x="2235" y="5922"/>
                    <a:pt x="2240" y="5911"/>
                  </a:cubicBezTo>
                  <a:cubicBezTo>
                    <a:pt x="2246" y="5900"/>
                    <a:pt x="2252" y="5889"/>
                    <a:pt x="2261" y="5865"/>
                  </a:cubicBezTo>
                  <a:lnTo>
                    <a:pt x="2277" y="5817"/>
                  </a:lnTo>
                  <a:cubicBezTo>
                    <a:pt x="2282" y="5804"/>
                    <a:pt x="2286" y="5793"/>
                    <a:pt x="2294" y="5771"/>
                  </a:cubicBezTo>
                  <a:cubicBezTo>
                    <a:pt x="2302" y="5750"/>
                    <a:pt x="2307" y="5740"/>
                    <a:pt x="2314" y="5731"/>
                  </a:cubicBezTo>
                  <a:cubicBezTo>
                    <a:pt x="2320" y="5720"/>
                    <a:pt x="2328" y="5708"/>
                    <a:pt x="2337" y="5683"/>
                  </a:cubicBezTo>
                  <a:cubicBezTo>
                    <a:pt x="2347" y="5656"/>
                    <a:pt x="2348" y="5640"/>
                    <a:pt x="2348" y="5626"/>
                  </a:cubicBezTo>
                  <a:cubicBezTo>
                    <a:pt x="2348" y="5614"/>
                    <a:pt x="2348" y="5604"/>
                    <a:pt x="2357" y="5583"/>
                  </a:cubicBezTo>
                  <a:cubicBezTo>
                    <a:pt x="2364" y="5562"/>
                    <a:pt x="2370" y="5552"/>
                    <a:pt x="2376" y="5542"/>
                  </a:cubicBezTo>
                  <a:cubicBezTo>
                    <a:pt x="2384" y="5530"/>
                    <a:pt x="2390" y="5518"/>
                    <a:pt x="2400" y="5493"/>
                  </a:cubicBezTo>
                  <a:cubicBezTo>
                    <a:pt x="2409" y="5470"/>
                    <a:pt x="2411" y="5456"/>
                    <a:pt x="2415" y="5443"/>
                  </a:cubicBezTo>
                  <a:cubicBezTo>
                    <a:pt x="2417" y="5431"/>
                    <a:pt x="2420" y="5420"/>
                    <a:pt x="2427" y="5399"/>
                  </a:cubicBezTo>
                  <a:cubicBezTo>
                    <a:pt x="2434" y="5378"/>
                    <a:pt x="2441" y="5369"/>
                    <a:pt x="2449" y="5359"/>
                  </a:cubicBezTo>
                  <a:cubicBezTo>
                    <a:pt x="2457" y="5349"/>
                    <a:pt x="2468" y="5336"/>
                    <a:pt x="2477" y="5310"/>
                  </a:cubicBezTo>
                  <a:cubicBezTo>
                    <a:pt x="2486" y="5287"/>
                    <a:pt x="2490" y="5273"/>
                    <a:pt x="2492" y="5260"/>
                  </a:cubicBezTo>
                  <a:cubicBezTo>
                    <a:pt x="2495" y="5247"/>
                    <a:pt x="2497" y="5236"/>
                    <a:pt x="2506" y="5215"/>
                  </a:cubicBezTo>
                  <a:cubicBezTo>
                    <a:pt x="2513" y="5192"/>
                    <a:pt x="2518" y="5182"/>
                    <a:pt x="2524" y="5171"/>
                  </a:cubicBezTo>
                  <a:cubicBezTo>
                    <a:pt x="2529" y="5159"/>
                    <a:pt x="2535" y="5148"/>
                    <a:pt x="2544" y="5124"/>
                  </a:cubicBezTo>
                  <a:cubicBezTo>
                    <a:pt x="2554" y="5100"/>
                    <a:pt x="2556" y="5086"/>
                    <a:pt x="2560" y="5075"/>
                  </a:cubicBezTo>
                  <a:cubicBezTo>
                    <a:pt x="2562" y="5063"/>
                    <a:pt x="2567" y="5052"/>
                    <a:pt x="2575" y="5030"/>
                  </a:cubicBezTo>
                  <a:cubicBezTo>
                    <a:pt x="2583" y="5008"/>
                    <a:pt x="2588" y="4997"/>
                    <a:pt x="2593" y="4987"/>
                  </a:cubicBezTo>
                  <a:cubicBezTo>
                    <a:pt x="2600" y="4976"/>
                    <a:pt x="2605" y="4963"/>
                    <a:pt x="2615" y="4940"/>
                  </a:cubicBezTo>
                  <a:cubicBezTo>
                    <a:pt x="2625" y="4914"/>
                    <a:pt x="2627" y="4902"/>
                    <a:pt x="2630" y="4888"/>
                  </a:cubicBezTo>
                  <a:cubicBezTo>
                    <a:pt x="2632" y="4877"/>
                    <a:pt x="2635" y="4866"/>
                    <a:pt x="2643" y="4844"/>
                  </a:cubicBezTo>
                  <a:cubicBezTo>
                    <a:pt x="2652" y="4822"/>
                    <a:pt x="2657" y="4810"/>
                    <a:pt x="2662" y="4799"/>
                  </a:cubicBezTo>
                  <a:cubicBezTo>
                    <a:pt x="2667" y="4786"/>
                    <a:pt x="2672" y="4776"/>
                    <a:pt x="2680" y="4752"/>
                  </a:cubicBezTo>
                  <a:cubicBezTo>
                    <a:pt x="2689" y="4731"/>
                    <a:pt x="2694" y="4721"/>
                    <a:pt x="2701" y="4710"/>
                  </a:cubicBezTo>
                  <a:cubicBezTo>
                    <a:pt x="2707" y="4699"/>
                    <a:pt x="2714" y="4687"/>
                    <a:pt x="2723" y="4662"/>
                  </a:cubicBezTo>
                  <a:lnTo>
                    <a:pt x="2739" y="4614"/>
                  </a:lnTo>
                  <a:cubicBezTo>
                    <a:pt x="2743" y="4602"/>
                    <a:pt x="2748" y="4591"/>
                    <a:pt x="2755" y="4569"/>
                  </a:cubicBezTo>
                  <a:cubicBezTo>
                    <a:pt x="2765" y="4545"/>
                    <a:pt x="2769" y="4534"/>
                    <a:pt x="2774" y="4523"/>
                  </a:cubicBezTo>
                  <a:cubicBezTo>
                    <a:pt x="2780" y="4511"/>
                    <a:pt x="2785" y="4500"/>
                    <a:pt x="2795" y="4476"/>
                  </a:cubicBezTo>
                  <a:cubicBezTo>
                    <a:pt x="2803" y="4451"/>
                    <a:pt x="2807" y="4436"/>
                    <a:pt x="2808" y="4422"/>
                  </a:cubicBezTo>
                  <a:cubicBezTo>
                    <a:pt x="2809" y="4410"/>
                    <a:pt x="2811" y="4400"/>
                    <a:pt x="2818" y="4378"/>
                  </a:cubicBezTo>
                  <a:cubicBezTo>
                    <a:pt x="2828" y="4356"/>
                    <a:pt x="2832" y="4344"/>
                    <a:pt x="2838" y="4333"/>
                  </a:cubicBezTo>
                  <a:cubicBezTo>
                    <a:pt x="2841" y="4320"/>
                    <a:pt x="2846" y="4310"/>
                    <a:pt x="2856" y="4286"/>
                  </a:cubicBezTo>
                  <a:cubicBezTo>
                    <a:pt x="2864" y="4264"/>
                    <a:pt x="2871" y="4254"/>
                    <a:pt x="2876" y="4243"/>
                  </a:cubicBezTo>
                  <a:cubicBezTo>
                    <a:pt x="2883" y="4232"/>
                    <a:pt x="2889" y="4219"/>
                    <a:pt x="2899" y="4195"/>
                  </a:cubicBezTo>
                  <a:cubicBezTo>
                    <a:pt x="2908" y="4174"/>
                    <a:pt x="2914" y="4163"/>
                    <a:pt x="2919" y="4152"/>
                  </a:cubicBezTo>
                  <a:cubicBezTo>
                    <a:pt x="2926" y="4142"/>
                    <a:pt x="2931" y="4130"/>
                    <a:pt x="2941" y="4105"/>
                  </a:cubicBezTo>
                  <a:cubicBezTo>
                    <a:pt x="2951" y="4078"/>
                    <a:pt x="2951" y="4062"/>
                    <a:pt x="2951" y="4049"/>
                  </a:cubicBezTo>
                  <a:cubicBezTo>
                    <a:pt x="2951" y="4037"/>
                    <a:pt x="2951" y="4026"/>
                    <a:pt x="2959" y="4007"/>
                  </a:cubicBezTo>
                  <a:cubicBezTo>
                    <a:pt x="2967" y="3985"/>
                    <a:pt x="2973" y="3976"/>
                    <a:pt x="2979" y="3965"/>
                  </a:cubicBezTo>
                  <a:cubicBezTo>
                    <a:pt x="2985" y="3953"/>
                    <a:pt x="2994" y="3942"/>
                    <a:pt x="3004" y="3917"/>
                  </a:cubicBezTo>
                  <a:cubicBezTo>
                    <a:pt x="3012" y="3892"/>
                    <a:pt x="3017" y="3879"/>
                    <a:pt x="3020" y="3867"/>
                  </a:cubicBezTo>
                  <a:cubicBezTo>
                    <a:pt x="3022" y="3855"/>
                    <a:pt x="3026" y="3843"/>
                    <a:pt x="3034" y="3821"/>
                  </a:cubicBezTo>
                  <a:cubicBezTo>
                    <a:pt x="3043" y="3798"/>
                    <a:pt x="3048" y="3785"/>
                    <a:pt x="3052" y="3773"/>
                  </a:cubicBezTo>
                  <a:cubicBezTo>
                    <a:pt x="3055" y="3762"/>
                    <a:pt x="3058" y="3751"/>
                    <a:pt x="3068" y="3728"/>
                  </a:cubicBezTo>
                  <a:cubicBezTo>
                    <a:pt x="3075" y="3708"/>
                    <a:pt x="3082" y="3699"/>
                    <a:pt x="3090" y="3691"/>
                  </a:cubicBezTo>
                  <a:cubicBezTo>
                    <a:pt x="3100" y="3680"/>
                    <a:pt x="3109" y="3667"/>
                    <a:pt x="3119" y="3640"/>
                  </a:cubicBezTo>
                  <a:lnTo>
                    <a:pt x="3155" y="3548"/>
                  </a:lnTo>
                  <a:cubicBezTo>
                    <a:pt x="3164" y="3525"/>
                    <a:pt x="3167" y="3511"/>
                    <a:pt x="3170" y="3498"/>
                  </a:cubicBezTo>
                  <a:cubicBezTo>
                    <a:pt x="3171" y="3485"/>
                    <a:pt x="3173" y="3474"/>
                    <a:pt x="3182" y="3453"/>
                  </a:cubicBezTo>
                  <a:cubicBezTo>
                    <a:pt x="3189" y="3431"/>
                    <a:pt x="3194" y="3421"/>
                    <a:pt x="3200" y="3410"/>
                  </a:cubicBezTo>
                  <a:cubicBezTo>
                    <a:pt x="3207" y="3399"/>
                    <a:pt x="3213" y="3387"/>
                    <a:pt x="3221" y="3364"/>
                  </a:cubicBezTo>
                  <a:cubicBezTo>
                    <a:pt x="3231" y="3338"/>
                    <a:pt x="3234" y="3323"/>
                    <a:pt x="3235" y="3310"/>
                  </a:cubicBezTo>
                  <a:cubicBezTo>
                    <a:pt x="3236" y="3296"/>
                    <a:pt x="3237" y="3287"/>
                    <a:pt x="3246" y="3265"/>
                  </a:cubicBezTo>
                  <a:cubicBezTo>
                    <a:pt x="3253" y="3243"/>
                    <a:pt x="3259" y="3231"/>
                    <a:pt x="3263" y="3220"/>
                  </a:cubicBezTo>
                  <a:cubicBezTo>
                    <a:pt x="3268" y="3209"/>
                    <a:pt x="3273" y="3198"/>
                    <a:pt x="3282" y="3173"/>
                  </a:cubicBezTo>
                  <a:lnTo>
                    <a:pt x="3318" y="3081"/>
                  </a:lnTo>
                  <a:cubicBezTo>
                    <a:pt x="3325" y="3060"/>
                    <a:pt x="3331" y="3051"/>
                    <a:pt x="3339" y="3043"/>
                  </a:cubicBezTo>
                  <a:cubicBezTo>
                    <a:pt x="3348" y="3032"/>
                    <a:pt x="3358" y="3019"/>
                    <a:pt x="3368" y="2994"/>
                  </a:cubicBezTo>
                  <a:cubicBezTo>
                    <a:pt x="3379" y="2969"/>
                    <a:pt x="3379" y="2953"/>
                    <a:pt x="3380" y="2939"/>
                  </a:cubicBezTo>
                  <a:cubicBezTo>
                    <a:pt x="3381" y="2927"/>
                    <a:pt x="3381" y="2916"/>
                    <a:pt x="3389" y="2896"/>
                  </a:cubicBezTo>
                  <a:cubicBezTo>
                    <a:pt x="3398" y="2873"/>
                    <a:pt x="3402" y="2862"/>
                    <a:pt x="3406" y="2850"/>
                  </a:cubicBezTo>
                  <a:cubicBezTo>
                    <a:pt x="3411" y="2839"/>
                    <a:pt x="3413" y="2826"/>
                    <a:pt x="3423" y="2804"/>
                  </a:cubicBezTo>
                  <a:cubicBezTo>
                    <a:pt x="3430" y="2782"/>
                    <a:pt x="3435" y="2773"/>
                    <a:pt x="3443" y="2762"/>
                  </a:cubicBezTo>
                  <a:cubicBezTo>
                    <a:pt x="3449" y="2750"/>
                    <a:pt x="3456" y="2739"/>
                    <a:pt x="3465" y="2714"/>
                  </a:cubicBezTo>
                  <a:lnTo>
                    <a:pt x="3502" y="2622"/>
                  </a:lnTo>
                  <a:cubicBezTo>
                    <a:pt x="3510" y="2598"/>
                    <a:pt x="3514" y="2584"/>
                    <a:pt x="3516" y="2571"/>
                  </a:cubicBezTo>
                  <a:cubicBezTo>
                    <a:pt x="3518" y="2558"/>
                    <a:pt x="3520" y="2548"/>
                    <a:pt x="3529" y="2526"/>
                  </a:cubicBezTo>
                  <a:cubicBezTo>
                    <a:pt x="3536" y="2507"/>
                    <a:pt x="3541" y="2497"/>
                    <a:pt x="3550" y="2488"/>
                  </a:cubicBezTo>
                  <a:cubicBezTo>
                    <a:pt x="3557" y="2477"/>
                    <a:pt x="3567" y="2465"/>
                    <a:pt x="3577" y="2440"/>
                  </a:cubicBezTo>
                  <a:cubicBezTo>
                    <a:pt x="3585" y="2414"/>
                    <a:pt x="3587" y="2401"/>
                    <a:pt x="3590" y="2387"/>
                  </a:cubicBezTo>
                  <a:cubicBezTo>
                    <a:pt x="3593" y="2375"/>
                    <a:pt x="3594" y="2365"/>
                    <a:pt x="3601" y="2343"/>
                  </a:cubicBezTo>
                  <a:cubicBezTo>
                    <a:pt x="3610" y="2323"/>
                    <a:pt x="3616" y="2315"/>
                    <a:pt x="3623" y="2305"/>
                  </a:cubicBezTo>
                  <a:cubicBezTo>
                    <a:pt x="3631" y="2294"/>
                    <a:pt x="3641" y="2282"/>
                    <a:pt x="3650" y="2256"/>
                  </a:cubicBezTo>
                  <a:cubicBezTo>
                    <a:pt x="3660" y="2230"/>
                    <a:pt x="3662" y="2215"/>
                    <a:pt x="3664" y="2202"/>
                  </a:cubicBezTo>
                  <a:cubicBezTo>
                    <a:pt x="3665" y="2189"/>
                    <a:pt x="3666" y="2178"/>
                    <a:pt x="3674" y="2159"/>
                  </a:cubicBezTo>
                  <a:cubicBezTo>
                    <a:pt x="3684" y="2135"/>
                    <a:pt x="3687" y="2124"/>
                    <a:pt x="3691" y="2112"/>
                  </a:cubicBezTo>
                  <a:cubicBezTo>
                    <a:pt x="3696" y="2101"/>
                    <a:pt x="3700" y="2089"/>
                    <a:pt x="3709" y="2066"/>
                  </a:cubicBezTo>
                  <a:cubicBezTo>
                    <a:pt x="3717" y="2046"/>
                    <a:pt x="3722" y="2037"/>
                    <a:pt x="3730" y="2027"/>
                  </a:cubicBezTo>
                  <a:cubicBezTo>
                    <a:pt x="3738" y="2016"/>
                    <a:pt x="3748" y="2005"/>
                    <a:pt x="3757" y="1979"/>
                  </a:cubicBezTo>
                  <a:cubicBezTo>
                    <a:pt x="3766" y="1958"/>
                    <a:pt x="3771" y="1946"/>
                    <a:pt x="3776" y="1935"/>
                  </a:cubicBezTo>
                  <a:cubicBezTo>
                    <a:pt x="3781" y="1923"/>
                    <a:pt x="3787" y="1913"/>
                    <a:pt x="3796" y="1888"/>
                  </a:cubicBezTo>
                  <a:cubicBezTo>
                    <a:pt x="3805" y="1862"/>
                    <a:pt x="3808" y="1849"/>
                    <a:pt x="3810" y="1835"/>
                  </a:cubicBezTo>
                  <a:cubicBezTo>
                    <a:pt x="3812" y="1824"/>
                    <a:pt x="3815" y="1813"/>
                    <a:pt x="3823" y="1792"/>
                  </a:cubicBezTo>
                  <a:lnTo>
                    <a:pt x="3858" y="1699"/>
                  </a:lnTo>
                  <a:cubicBezTo>
                    <a:pt x="3868" y="1677"/>
                    <a:pt x="3873" y="1666"/>
                    <a:pt x="3878" y="1653"/>
                  </a:cubicBezTo>
                  <a:cubicBezTo>
                    <a:pt x="3883" y="1642"/>
                    <a:pt x="3887" y="1630"/>
                    <a:pt x="3896" y="1607"/>
                  </a:cubicBezTo>
                  <a:cubicBezTo>
                    <a:pt x="3906" y="1584"/>
                    <a:pt x="3910" y="1572"/>
                    <a:pt x="3914" y="1560"/>
                  </a:cubicBezTo>
                  <a:cubicBezTo>
                    <a:pt x="3917" y="1549"/>
                    <a:pt x="3921" y="1538"/>
                    <a:pt x="3930" y="1514"/>
                  </a:cubicBezTo>
                  <a:cubicBezTo>
                    <a:pt x="3938" y="1493"/>
                    <a:pt x="3943" y="1484"/>
                    <a:pt x="3950" y="1473"/>
                  </a:cubicBezTo>
                  <a:cubicBezTo>
                    <a:pt x="3957" y="1463"/>
                    <a:pt x="3964" y="1450"/>
                    <a:pt x="3974" y="1425"/>
                  </a:cubicBezTo>
                  <a:cubicBezTo>
                    <a:pt x="3984" y="1401"/>
                    <a:pt x="3987" y="1389"/>
                    <a:pt x="3990" y="1375"/>
                  </a:cubicBezTo>
                  <a:cubicBezTo>
                    <a:pt x="3992" y="1363"/>
                    <a:pt x="3997" y="1351"/>
                    <a:pt x="4005" y="1330"/>
                  </a:cubicBezTo>
                  <a:cubicBezTo>
                    <a:pt x="4014" y="1304"/>
                    <a:pt x="4018" y="1291"/>
                    <a:pt x="4021" y="1278"/>
                  </a:cubicBezTo>
                  <a:cubicBezTo>
                    <a:pt x="4023" y="1267"/>
                    <a:pt x="4027" y="1255"/>
                    <a:pt x="4034" y="1233"/>
                  </a:cubicBezTo>
                  <a:cubicBezTo>
                    <a:pt x="4044" y="1211"/>
                    <a:pt x="4048" y="1198"/>
                    <a:pt x="4051" y="1186"/>
                  </a:cubicBezTo>
                  <a:cubicBezTo>
                    <a:pt x="4056" y="1176"/>
                    <a:pt x="4059" y="1164"/>
                    <a:pt x="4067" y="1141"/>
                  </a:cubicBezTo>
                  <a:lnTo>
                    <a:pt x="4083" y="1093"/>
                  </a:lnTo>
                  <a:cubicBezTo>
                    <a:pt x="4088" y="1080"/>
                    <a:pt x="4092" y="1070"/>
                    <a:pt x="4099" y="1047"/>
                  </a:cubicBezTo>
                  <a:cubicBezTo>
                    <a:pt x="4108" y="1027"/>
                    <a:pt x="4114" y="1019"/>
                    <a:pt x="4123" y="1010"/>
                  </a:cubicBezTo>
                  <a:cubicBezTo>
                    <a:pt x="4132" y="999"/>
                    <a:pt x="4141" y="987"/>
                    <a:pt x="4152" y="960"/>
                  </a:cubicBezTo>
                  <a:lnTo>
                    <a:pt x="4187" y="868"/>
                  </a:lnTo>
                  <a:cubicBezTo>
                    <a:pt x="4196" y="845"/>
                    <a:pt x="4200" y="833"/>
                    <a:pt x="4206" y="822"/>
                  </a:cubicBezTo>
                  <a:cubicBezTo>
                    <a:pt x="4211" y="810"/>
                    <a:pt x="4216" y="800"/>
                    <a:pt x="4226" y="775"/>
                  </a:cubicBezTo>
                  <a:cubicBezTo>
                    <a:pt x="4237" y="748"/>
                    <a:pt x="4237" y="732"/>
                    <a:pt x="4237" y="718"/>
                  </a:cubicBezTo>
                  <a:cubicBezTo>
                    <a:pt x="4237" y="705"/>
                    <a:pt x="4237" y="695"/>
                    <a:pt x="4244" y="675"/>
                  </a:cubicBezTo>
                  <a:cubicBezTo>
                    <a:pt x="4253" y="655"/>
                    <a:pt x="4259" y="646"/>
                    <a:pt x="4268" y="638"/>
                  </a:cubicBezTo>
                  <a:cubicBezTo>
                    <a:pt x="4276" y="627"/>
                    <a:pt x="4286" y="614"/>
                    <a:pt x="4297" y="588"/>
                  </a:cubicBezTo>
                  <a:cubicBezTo>
                    <a:pt x="4306" y="564"/>
                    <a:pt x="4308" y="550"/>
                    <a:pt x="4312" y="537"/>
                  </a:cubicBezTo>
                  <a:cubicBezTo>
                    <a:pt x="4314" y="525"/>
                    <a:pt x="4317" y="513"/>
                    <a:pt x="4324" y="491"/>
                  </a:cubicBezTo>
                  <a:cubicBezTo>
                    <a:pt x="4333" y="470"/>
                    <a:pt x="4338" y="461"/>
                    <a:pt x="4345" y="450"/>
                  </a:cubicBezTo>
                  <a:cubicBezTo>
                    <a:pt x="4353" y="440"/>
                    <a:pt x="4360" y="427"/>
                    <a:pt x="4369" y="402"/>
                  </a:cubicBezTo>
                  <a:cubicBezTo>
                    <a:pt x="4378" y="377"/>
                    <a:pt x="4380" y="360"/>
                    <a:pt x="4381" y="347"/>
                  </a:cubicBezTo>
                  <a:cubicBezTo>
                    <a:pt x="4382" y="335"/>
                    <a:pt x="4382" y="324"/>
                    <a:pt x="4391" y="304"/>
                  </a:cubicBezTo>
                  <a:cubicBezTo>
                    <a:pt x="4398" y="284"/>
                    <a:pt x="4404" y="275"/>
                    <a:pt x="4412" y="265"/>
                  </a:cubicBezTo>
                  <a:cubicBezTo>
                    <a:pt x="4420" y="254"/>
                    <a:pt x="4429" y="242"/>
                    <a:pt x="4439" y="216"/>
                  </a:cubicBezTo>
                  <a:cubicBezTo>
                    <a:pt x="4448" y="191"/>
                    <a:pt x="4451" y="178"/>
                    <a:pt x="4455" y="167"/>
                  </a:cubicBezTo>
                  <a:cubicBezTo>
                    <a:pt x="4457" y="154"/>
                    <a:pt x="4462" y="143"/>
                    <a:pt x="4469" y="121"/>
                  </a:cubicBezTo>
                  <a:cubicBezTo>
                    <a:pt x="4479" y="98"/>
                    <a:pt x="4484" y="87"/>
                    <a:pt x="4489" y="77"/>
                  </a:cubicBezTo>
                  <a:cubicBezTo>
                    <a:pt x="4496" y="65"/>
                    <a:pt x="4501" y="52"/>
                    <a:pt x="4511" y="28"/>
                  </a:cubicBezTo>
                  <a:cubicBezTo>
                    <a:pt x="4515" y="18"/>
                    <a:pt x="4510" y="6"/>
                    <a:pt x="4499" y="2"/>
                  </a:cubicBezTo>
                  <a:cubicBezTo>
                    <a:pt x="4496" y="1"/>
                    <a:pt x="4494" y="0"/>
                    <a:pt x="4491" y="0"/>
                  </a:cubicBezTo>
                  <a:close/>
                  <a:moveTo>
                    <a:pt x="6581" y="808"/>
                  </a:moveTo>
                  <a:cubicBezTo>
                    <a:pt x="6573" y="808"/>
                    <a:pt x="6565" y="813"/>
                    <a:pt x="6562" y="821"/>
                  </a:cubicBezTo>
                  <a:cubicBezTo>
                    <a:pt x="6552" y="844"/>
                    <a:pt x="6547" y="854"/>
                    <a:pt x="6542" y="865"/>
                  </a:cubicBezTo>
                  <a:cubicBezTo>
                    <a:pt x="6535" y="877"/>
                    <a:pt x="6530" y="890"/>
                    <a:pt x="6520" y="913"/>
                  </a:cubicBezTo>
                  <a:cubicBezTo>
                    <a:pt x="6512" y="938"/>
                    <a:pt x="6508" y="951"/>
                    <a:pt x="6504" y="962"/>
                  </a:cubicBezTo>
                  <a:cubicBezTo>
                    <a:pt x="6502" y="975"/>
                    <a:pt x="6498" y="986"/>
                    <a:pt x="6490" y="1009"/>
                  </a:cubicBezTo>
                  <a:cubicBezTo>
                    <a:pt x="6482" y="1029"/>
                    <a:pt x="6476" y="1037"/>
                    <a:pt x="6469" y="1047"/>
                  </a:cubicBezTo>
                  <a:cubicBezTo>
                    <a:pt x="6460" y="1058"/>
                    <a:pt x="6451" y="1072"/>
                    <a:pt x="6442" y="1096"/>
                  </a:cubicBezTo>
                  <a:cubicBezTo>
                    <a:pt x="6432" y="1122"/>
                    <a:pt x="6431" y="1138"/>
                    <a:pt x="6429" y="1152"/>
                  </a:cubicBezTo>
                  <a:cubicBezTo>
                    <a:pt x="6428" y="1164"/>
                    <a:pt x="6428" y="1175"/>
                    <a:pt x="6421" y="1195"/>
                  </a:cubicBezTo>
                  <a:cubicBezTo>
                    <a:pt x="6412" y="1216"/>
                    <a:pt x="6407" y="1225"/>
                    <a:pt x="6400" y="1236"/>
                  </a:cubicBezTo>
                  <a:cubicBezTo>
                    <a:pt x="6392" y="1246"/>
                    <a:pt x="6385" y="1259"/>
                    <a:pt x="6376" y="1284"/>
                  </a:cubicBezTo>
                  <a:cubicBezTo>
                    <a:pt x="6367" y="1310"/>
                    <a:pt x="6364" y="1321"/>
                    <a:pt x="6362" y="1335"/>
                  </a:cubicBezTo>
                  <a:cubicBezTo>
                    <a:pt x="6358" y="1347"/>
                    <a:pt x="6356" y="1359"/>
                    <a:pt x="6348" y="1380"/>
                  </a:cubicBezTo>
                  <a:cubicBezTo>
                    <a:pt x="6340" y="1401"/>
                    <a:pt x="6333" y="1409"/>
                    <a:pt x="6325" y="1418"/>
                  </a:cubicBezTo>
                  <a:cubicBezTo>
                    <a:pt x="6316" y="1428"/>
                    <a:pt x="6306" y="1441"/>
                    <a:pt x="6295" y="1468"/>
                  </a:cubicBezTo>
                  <a:cubicBezTo>
                    <a:pt x="6285" y="1495"/>
                    <a:pt x="6285" y="1511"/>
                    <a:pt x="6285" y="1525"/>
                  </a:cubicBezTo>
                  <a:cubicBezTo>
                    <a:pt x="6285" y="1538"/>
                    <a:pt x="6285" y="1548"/>
                    <a:pt x="6277" y="1568"/>
                  </a:cubicBezTo>
                  <a:cubicBezTo>
                    <a:pt x="6267" y="1591"/>
                    <a:pt x="6263" y="1603"/>
                    <a:pt x="6258" y="1614"/>
                  </a:cubicBezTo>
                  <a:cubicBezTo>
                    <a:pt x="6252" y="1625"/>
                    <a:pt x="6247" y="1636"/>
                    <a:pt x="6238" y="1661"/>
                  </a:cubicBezTo>
                  <a:lnTo>
                    <a:pt x="6203" y="1753"/>
                  </a:lnTo>
                  <a:cubicBezTo>
                    <a:pt x="6196" y="1773"/>
                    <a:pt x="6188" y="1781"/>
                    <a:pt x="6181" y="1790"/>
                  </a:cubicBezTo>
                  <a:cubicBezTo>
                    <a:pt x="6171" y="1801"/>
                    <a:pt x="6161" y="1813"/>
                    <a:pt x="6151" y="1840"/>
                  </a:cubicBezTo>
                  <a:lnTo>
                    <a:pt x="6135" y="1888"/>
                  </a:lnTo>
                  <a:cubicBezTo>
                    <a:pt x="6131" y="1900"/>
                    <a:pt x="6127" y="1910"/>
                    <a:pt x="6119" y="1934"/>
                  </a:cubicBezTo>
                  <a:cubicBezTo>
                    <a:pt x="6110" y="1956"/>
                    <a:pt x="6106" y="1968"/>
                    <a:pt x="6101" y="1980"/>
                  </a:cubicBezTo>
                  <a:cubicBezTo>
                    <a:pt x="6097" y="1991"/>
                    <a:pt x="6095" y="2004"/>
                    <a:pt x="6085" y="2026"/>
                  </a:cubicBezTo>
                  <a:cubicBezTo>
                    <a:pt x="6076" y="2052"/>
                    <a:pt x="6072" y="2065"/>
                    <a:pt x="6069" y="2076"/>
                  </a:cubicBezTo>
                  <a:cubicBezTo>
                    <a:pt x="6067" y="2089"/>
                    <a:pt x="6064" y="2101"/>
                    <a:pt x="6056" y="2122"/>
                  </a:cubicBezTo>
                  <a:cubicBezTo>
                    <a:pt x="6047" y="2146"/>
                    <a:pt x="6042" y="2160"/>
                    <a:pt x="6040" y="2172"/>
                  </a:cubicBezTo>
                  <a:cubicBezTo>
                    <a:pt x="6037" y="2184"/>
                    <a:pt x="6033" y="2196"/>
                    <a:pt x="6025" y="2218"/>
                  </a:cubicBezTo>
                  <a:cubicBezTo>
                    <a:pt x="6017" y="2239"/>
                    <a:pt x="6011" y="2248"/>
                    <a:pt x="6005" y="2259"/>
                  </a:cubicBezTo>
                  <a:cubicBezTo>
                    <a:pt x="5999" y="2269"/>
                    <a:pt x="5990" y="2282"/>
                    <a:pt x="5981" y="2307"/>
                  </a:cubicBezTo>
                  <a:cubicBezTo>
                    <a:pt x="5972" y="2330"/>
                    <a:pt x="5968" y="2342"/>
                    <a:pt x="5963" y="2354"/>
                  </a:cubicBezTo>
                  <a:cubicBezTo>
                    <a:pt x="5961" y="2366"/>
                    <a:pt x="5957" y="2378"/>
                    <a:pt x="5947" y="2401"/>
                  </a:cubicBezTo>
                  <a:cubicBezTo>
                    <a:pt x="5939" y="2423"/>
                    <a:pt x="5934" y="2434"/>
                    <a:pt x="5929" y="2446"/>
                  </a:cubicBezTo>
                  <a:cubicBezTo>
                    <a:pt x="5924" y="2459"/>
                    <a:pt x="5919" y="2471"/>
                    <a:pt x="5910" y="2493"/>
                  </a:cubicBezTo>
                  <a:lnTo>
                    <a:pt x="5874" y="2585"/>
                  </a:lnTo>
                  <a:cubicBezTo>
                    <a:pt x="5865" y="2611"/>
                    <a:pt x="5861" y="2625"/>
                    <a:pt x="5859" y="2638"/>
                  </a:cubicBezTo>
                  <a:cubicBezTo>
                    <a:pt x="5858" y="2649"/>
                    <a:pt x="5855" y="2660"/>
                    <a:pt x="5848" y="2682"/>
                  </a:cubicBezTo>
                  <a:cubicBezTo>
                    <a:pt x="5838" y="2705"/>
                    <a:pt x="5834" y="2717"/>
                    <a:pt x="5828" y="2728"/>
                  </a:cubicBezTo>
                  <a:cubicBezTo>
                    <a:pt x="5823" y="2739"/>
                    <a:pt x="5818" y="2750"/>
                    <a:pt x="5808" y="2775"/>
                  </a:cubicBezTo>
                  <a:cubicBezTo>
                    <a:pt x="5800" y="2794"/>
                    <a:pt x="5795" y="2804"/>
                    <a:pt x="5786" y="2813"/>
                  </a:cubicBezTo>
                  <a:cubicBezTo>
                    <a:pt x="5779" y="2824"/>
                    <a:pt x="5769" y="2836"/>
                    <a:pt x="5760" y="2862"/>
                  </a:cubicBezTo>
                  <a:cubicBezTo>
                    <a:pt x="5751" y="2884"/>
                    <a:pt x="5747" y="2896"/>
                    <a:pt x="5743" y="2909"/>
                  </a:cubicBezTo>
                  <a:cubicBezTo>
                    <a:pt x="5738" y="2919"/>
                    <a:pt x="5735" y="2931"/>
                    <a:pt x="5725" y="2954"/>
                  </a:cubicBezTo>
                  <a:cubicBezTo>
                    <a:pt x="5715" y="2980"/>
                    <a:pt x="5714" y="2995"/>
                    <a:pt x="5712" y="3008"/>
                  </a:cubicBezTo>
                  <a:cubicBezTo>
                    <a:pt x="5710" y="3021"/>
                    <a:pt x="5709" y="3032"/>
                    <a:pt x="5701" y="3051"/>
                  </a:cubicBezTo>
                  <a:cubicBezTo>
                    <a:pt x="5693" y="3072"/>
                    <a:pt x="5687" y="3080"/>
                    <a:pt x="5679" y="3091"/>
                  </a:cubicBezTo>
                  <a:cubicBezTo>
                    <a:pt x="5672" y="3102"/>
                    <a:pt x="5662" y="3113"/>
                    <a:pt x="5653" y="3139"/>
                  </a:cubicBezTo>
                  <a:cubicBezTo>
                    <a:pt x="5644" y="3164"/>
                    <a:pt x="5642" y="3179"/>
                    <a:pt x="5640" y="3190"/>
                  </a:cubicBezTo>
                  <a:cubicBezTo>
                    <a:pt x="5637" y="3203"/>
                    <a:pt x="5635" y="3214"/>
                    <a:pt x="5628" y="3235"/>
                  </a:cubicBezTo>
                  <a:cubicBezTo>
                    <a:pt x="5619" y="3255"/>
                    <a:pt x="5614" y="3264"/>
                    <a:pt x="5607" y="3274"/>
                  </a:cubicBezTo>
                  <a:cubicBezTo>
                    <a:pt x="5598" y="3285"/>
                    <a:pt x="5588" y="3296"/>
                    <a:pt x="5580" y="3322"/>
                  </a:cubicBezTo>
                  <a:cubicBezTo>
                    <a:pt x="5570" y="3346"/>
                    <a:pt x="5567" y="3360"/>
                    <a:pt x="5565" y="3372"/>
                  </a:cubicBezTo>
                  <a:cubicBezTo>
                    <a:pt x="5562" y="3385"/>
                    <a:pt x="5559" y="3396"/>
                    <a:pt x="5551" y="3417"/>
                  </a:cubicBezTo>
                  <a:lnTo>
                    <a:pt x="5515" y="3510"/>
                  </a:lnTo>
                  <a:cubicBezTo>
                    <a:pt x="5507" y="3531"/>
                    <a:pt x="5502" y="3541"/>
                    <a:pt x="5495" y="3551"/>
                  </a:cubicBezTo>
                  <a:cubicBezTo>
                    <a:pt x="5489" y="3563"/>
                    <a:pt x="5481" y="3574"/>
                    <a:pt x="5473" y="3600"/>
                  </a:cubicBezTo>
                  <a:cubicBezTo>
                    <a:pt x="5463" y="3623"/>
                    <a:pt x="5459" y="3635"/>
                    <a:pt x="5454" y="3648"/>
                  </a:cubicBezTo>
                  <a:cubicBezTo>
                    <a:pt x="5451" y="3658"/>
                    <a:pt x="5447" y="3670"/>
                    <a:pt x="5438" y="3693"/>
                  </a:cubicBezTo>
                  <a:cubicBezTo>
                    <a:pt x="5428" y="3718"/>
                    <a:pt x="5428" y="3735"/>
                    <a:pt x="5427" y="3747"/>
                  </a:cubicBezTo>
                  <a:cubicBezTo>
                    <a:pt x="5426" y="3760"/>
                    <a:pt x="5426" y="3771"/>
                    <a:pt x="5417" y="3790"/>
                  </a:cubicBezTo>
                  <a:cubicBezTo>
                    <a:pt x="5409" y="3812"/>
                    <a:pt x="5404" y="3820"/>
                    <a:pt x="5396" y="3830"/>
                  </a:cubicBezTo>
                  <a:cubicBezTo>
                    <a:pt x="5388" y="3841"/>
                    <a:pt x="5377" y="3852"/>
                    <a:pt x="5368" y="3878"/>
                  </a:cubicBezTo>
                  <a:lnTo>
                    <a:pt x="5331" y="3970"/>
                  </a:lnTo>
                  <a:cubicBezTo>
                    <a:pt x="5324" y="3993"/>
                    <a:pt x="5318" y="4004"/>
                    <a:pt x="5314" y="4015"/>
                  </a:cubicBezTo>
                  <a:cubicBezTo>
                    <a:pt x="5309" y="4028"/>
                    <a:pt x="5304" y="4040"/>
                    <a:pt x="5296" y="4062"/>
                  </a:cubicBezTo>
                  <a:cubicBezTo>
                    <a:pt x="5286" y="4088"/>
                    <a:pt x="5283" y="4103"/>
                    <a:pt x="5282" y="4116"/>
                  </a:cubicBezTo>
                  <a:cubicBezTo>
                    <a:pt x="5281" y="4130"/>
                    <a:pt x="5280" y="4138"/>
                    <a:pt x="5271" y="4160"/>
                  </a:cubicBezTo>
                  <a:cubicBezTo>
                    <a:pt x="5262" y="4181"/>
                    <a:pt x="5256" y="4192"/>
                    <a:pt x="5251" y="4203"/>
                  </a:cubicBezTo>
                  <a:cubicBezTo>
                    <a:pt x="5244" y="4213"/>
                    <a:pt x="5239" y="4226"/>
                    <a:pt x="5229" y="4250"/>
                  </a:cubicBezTo>
                  <a:cubicBezTo>
                    <a:pt x="5221" y="4274"/>
                    <a:pt x="5218" y="4287"/>
                    <a:pt x="5216" y="4301"/>
                  </a:cubicBezTo>
                  <a:cubicBezTo>
                    <a:pt x="5213" y="4313"/>
                    <a:pt x="5211" y="4324"/>
                    <a:pt x="5203" y="4345"/>
                  </a:cubicBezTo>
                  <a:lnTo>
                    <a:pt x="5168" y="4437"/>
                  </a:lnTo>
                  <a:cubicBezTo>
                    <a:pt x="5160" y="4458"/>
                    <a:pt x="5153" y="4465"/>
                    <a:pt x="5146" y="4475"/>
                  </a:cubicBezTo>
                  <a:cubicBezTo>
                    <a:pt x="5136" y="4485"/>
                    <a:pt x="5127" y="4497"/>
                    <a:pt x="5116" y="4524"/>
                  </a:cubicBezTo>
                  <a:cubicBezTo>
                    <a:pt x="5106" y="4549"/>
                    <a:pt x="5103" y="4560"/>
                    <a:pt x="5099" y="4572"/>
                  </a:cubicBezTo>
                  <a:cubicBezTo>
                    <a:pt x="5095" y="4583"/>
                    <a:pt x="5092" y="4596"/>
                    <a:pt x="5083" y="4618"/>
                  </a:cubicBezTo>
                  <a:cubicBezTo>
                    <a:pt x="5073" y="4642"/>
                    <a:pt x="5069" y="4656"/>
                    <a:pt x="5067" y="4667"/>
                  </a:cubicBezTo>
                  <a:cubicBezTo>
                    <a:pt x="5063" y="4679"/>
                    <a:pt x="5060" y="4692"/>
                    <a:pt x="5052" y="4714"/>
                  </a:cubicBezTo>
                  <a:cubicBezTo>
                    <a:pt x="5044" y="4735"/>
                    <a:pt x="5039" y="4744"/>
                    <a:pt x="5031" y="4754"/>
                  </a:cubicBezTo>
                  <a:cubicBezTo>
                    <a:pt x="5025" y="4767"/>
                    <a:pt x="5017" y="4778"/>
                    <a:pt x="5008" y="4802"/>
                  </a:cubicBezTo>
                  <a:cubicBezTo>
                    <a:pt x="4997" y="4829"/>
                    <a:pt x="4997" y="4845"/>
                    <a:pt x="4997" y="4859"/>
                  </a:cubicBezTo>
                  <a:cubicBezTo>
                    <a:pt x="4997" y="4871"/>
                    <a:pt x="4997" y="4882"/>
                    <a:pt x="4988" y="4902"/>
                  </a:cubicBezTo>
                  <a:cubicBezTo>
                    <a:pt x="4980" y="4923"/>
                    <a:pt x="4975" y="4934"/>
                    <a:pt x="4969" y="4945"/>
                  </a:cubicBezTo>
                  <a:cubicBezTo>
                    <a:pt x="4962" y="4956"/>
                    <a:pt x="4956" y="4967"/>
                    <a:pt x="4948" y="4992"/>
                  </a:cubicBezTo>
                  <a:cubicBezTo>
                    <a:pt x="4939" y="5015"/>
                    <a:pt x="4933" y="5024"/>
                    <a:pt x="4927" y="5035"/>
                  </a:cubicBezTo>
                  <a:cubicBezTo>
                    <a:pt x="4921" y="5047"/>
                    <a:pt x="4914" y="5058"/>
                    <a:pt x="4905" y="5083"/>
                  </a:cubicBezTo>
                  <a:cubicBezTo>
                    <a:pt x="4895" y="5106"/>
                    <a:pt x="4891" y="5117"/>
                    <a:pt x="4886" y="5128"/>
                  </a:cubicBezTo>
                  <a:cubicBezTo>
                    <a:pt x="4881" y="5140"/>
                    <a:pt x="4876" y="5151"/>
                    <a:pt x="4867" y="5175"/>
                  </a:cubicBezTo>
                  <a:cubicBezTo>
                    <a:pt x="4858" y="5201"/>
                    <a:pt x="4855" y="5215"/>
                    <a:pt x="4854" y="5229"/>
                  </a:cubicBezTo>
                  <a:cubicBezTo>
                    <a:pt x="4852" y="5241"/>
                    <a:pt x="4851" y="5251"/>
                    <a:pt x="4843" y="5273"/>
                  </a:cubicBezTo>
                  <a:cubicBezTo>
                    <a:pt x="4833" y="5294"/>
                    <a:pt x="4830" y="5306"/>
                    <a:pt x="4825" y="5317"/>
                  </a:cubicBezTo>
                  <a:cubicBezTo>
                    <a:pt x="4819" y="5329"/>
                    <a:pt x="4814" y="5340"/>
                    <a:pt x="4804" y="5364"/>
                  </a:cubicBezTo>
                  <a:lnTo>
                    <a:pt x="4788" y="5412"/>
                  </a:lnTo>
                  <a:cubicBezTo>
                    <a:pt x="4784" y="5424"/>
                    <a:pt x="4780" y="5434"/>
                    <a:pt x="4772" y="5458"/>
                  </a:cubicBezTo>
                  <a:cubicBezTo>
                    <a:pt x="4764" y="5479"/>
                    <a:pt x="4758" y="5488"/>
                    <a:pt x="4752" y="5499"/>
                  </a:cubicBezTo>
                  <a:cubicBezTo>
                    <a:pt x="4745" y="5512"/>
                    <a:pt x="4739" y="5523"/>
                    <a:pt x="4729" y="5547"/>
                  </a:cubicBezTo>
                  <a:cubicBezTo>
                    <a:pt x="4720" y="5570"/>
                    <a:pt x="4715" y="5582"/>
                    <a:pt x="4710" y="5593"/>
                  </a:cubicBezTo>
                  <a:cubicBezTo>
                    <a:pt x="4705" y="5605"/>
                    <a:pt x="4701" y="5615"/>
                    <a:pt x="4692" y="5640"/>
                  </a:cubicBezTo>
                  <a:cubicBezTo>
                    <a:pt x="4682" y="5665"/>
                    <a:pt x="4680" y="5678"/>
                    <a:pt x="4677" y="5690"/>
                  </a:cubicBezTo>
                  <a:cubicBezTo>
                    <a:pt x="4675" y="5701"/>
                    <a:pt x="4671" y="5713"/>
                    <a:pt x="4664" y="5734"/>
                  </a:cubicBezTo>
                  <a:cubicBezTo>
                    <a:pt x="4655" y="5756"/>
                    <a:pt x="4650" y="5766"/>
                    <a:pt x="4645" y="5777"/>
                  </a:cubicBezTo>
                  <a:cubicBezTo>
                    <a:pt x="4638" y="5788"/>
                    <a:pt x="4633" y="5801"/>
                    <a:pt x="4623" y="5824"/>
                  </a:cubicBezTo>
                  <a:cubicBezTo>
                    <a:pt x="4614" y="5849"/>
                    <a:pt x="4611" y="5862"/>
                    <a:pt x="4607" y="5874"/>
                  </a:cubicBezTo>
                  <a:cubicBezTo>
                    <a:pt x="4605" y="5886"/>
                    <a:pt x="4601" y="5897"/>
                    <a:pt x="4592" y="5920"/>
                  </a:cubicBezTo>
                  <a:cubicBezTo>
                    <a:pt x="4584" y="5942"/>
                    <a:pt x="4579" y="5953"/>
                    <a:pt x="4574" y="5964"/>
                  </a:cubicBezTo>
                  <a:cubicBezTo>
                    <a:pt x="4569" y="5975"/>
                    <a:pt x="4563" y="5986"/>
                    <a:pt x="4554" y="6011"/>
                  </a:cubicBezTo>
                  <a:cubicBezTo>
                    <a:pt x="4544" y="6034"/>
                    <a:pt x="4542" y="6048"/>
                    <a:pt x="4539" y="6061"/>
                  </a:cubicBezTo>
                  <a:cubicBezTo>
                    <a:pt x="4536" y="6074"/>
                    <a:pt x="4533" y="6085"/>
                    <a:pt x="4526" y="6106"/>
                  </a:cubicBezTo>
                  <a:cubicBezTo>
                    <a:pt x="4519" y="6127"/>
                    <a:pt x="4512" y="6135"/>
                    <a:pt x="4504" y="6145"/>
                  </a:cubicBezTo>
                  <a:cubicBezTo>
                    <a:pt x="4496" y="6155"/>
                    <a:pt x="4487" y="6168"/>
                    <a:pt x="4476" y="6194"/>
                  </a:cubicBezTo>
                  <a:cubicBezTo>
                    <a:pt x="4467" y="6218"/>
                    <a:pt x="4464" y="6231"/>
                    <a:pt x="4462" y="6245"/>
                  </a:cubicBezTo>
                  <a:cubicBezTo>
                    <a:pt x="4458" y="6257"/>
                    <a:pt x="4456" y="6268"/>
                    <a:pt x="4448" y="6289"/>
                  </a:cubicBezTo>
                  <a:cubicBezTo>
                    <a:pt x="4440" y="6311"/>
                    <a:pt x="4435" y="6320"/>
                    <a:pt x="4428" y="6331"/>
                  </a:cubicBezTo>
                  <a:cubicBezTo>
                    <a:pt x="4421" y="6343"/>
                    <a:pt x="4414" y="6355"/>
                    <a:pt x="4405" y="6379"/>
                  </a:cubicBezTo>
                  <a:cubicBezTo>
                    <a:pt x="4396" y="6406"/>
                    <a:pt x="4394" y="6422"/>
                    <a:pt x="4394" y="6435"/>
                  </a:cubicBezTo>
                  <a:cubicBezTo>
                    <a:pt x="4394" y="6447"/>
                    <a:pt x="4394" y="6457"/>
                    <a:pt x="4387" y="6478"/>
                  </a:cubicBezTo>
                  <a:cubicBezTo>
                    <a:pt x="4378" y="6498"/>
                    <a:pt x="4373" y="6508"/>
                    <a:pt x="4366" y="6518"/>
                  </a:cubicBezTo>
                  <a:cubicBezTo>
                    <a:pt x="4360" y="6529"/>
                    <a:pt x="4351" y="6541"/>
                    <a:pt x="4343" y="6567"/>
                  </a:cubicBezTo>
                  <a:lnTo>
                    <a:pt x="4327" y="6615"/>
                  </a:lnTo>
                  <a:cubicBezTo>
                    <a:pt x="4322" y="6627"/>
                    <a:pt x="4318" y="6637"/>
                    <a:pt x="4310" y="6660"/>
                  </a:cubicBezTo>
                  <a:cubicBezTo>
                    <a:pt x="4301" y="6681"/>
                    <a:pt x="4295" y="6692"/>
                    <a:pt x="4290" y="6703"/>
                  </a:cubicBezTo>
                  <a:cubicBezTo>
                    <a:pt x="4284" y="6713"/>
                    <a:pt x="4278" y="6725"/>
                    <a:pt x="4269" y="6750"/>
                  </a:cubicBezTo>
                  <a:cubicBezTo>
                    <a:pt x="4259" y="6773"/>
                    <a:pt x="4255" y="6786"/>
                    <a:pt x="4252" y="6798"/>
                  </a:cubicBezTo>
                  <a:cubicBezTo>
                    <a:pt x="4247" y="6809"/>
                    <a:pt x="4244" y="6820"/>
                    <a:pt x="4235" y="6843"/>
                  </a:cubicBezTo>
                  <a:cubicBezTo>
                    <a:pt x="4226" y="6868"/>
                    <a:pt x="4222" y="6880"/>
                    <a:pt x="4219" y="6893"/>
                  </a:cubicBezTo>
                  <a:cubicBezTo>
                    <a:pt x="4216" y="6905"/>
                    <a:pt x="4212" y="6917"/>
                    <a:pt x="4204" y="6938"/>
                  </a:cubicBezTo>
                  <a:cubicBezTo>
                    <a:pt x="4195" y="6960"/>
                    <a:pt x="4189" y="6970"/>
                    <a:pt x="4184" y="6981"/>
                  </a:cubicBezTo>
                  <a:cubicBezTo>
                    <a:pt x="4178" y="6992"/>
                    <a:pt x="4172" y="7004"/>
                    <a:pt x="4163" y="7028"/>
                  </a:cubicBezTo>
                  <a:cubicBezTo>
                    <a:pt x="4153" y="7052"/>
                    <a:pt x="4151" y="7066"/>
                    <a:pt x="4148" y="7079"/>
                  </a:cubicBezTo>
                  <a:cubicBezTo>
                    <a:pt x="4147" y="7091"/>
                    <a:pt x="4143" y="7102"/>
                    <a:pt x="4136" y="7124"/>
                  </a:cubicBezTo>
                  <a:cubicBezTo>
                    <a:pt x="4126" y="7145"/>
                    <a:pt x="4121" y="7156"/>
                    <a:pt x="4116" y="7166"/>
                  </a:cubicBezTo>
                  <a:cubicBezTo>
                    <a:pt x="4110" y="7178"/>
                    <a:pt x="4104" y="7190"/>
                    <a:pt x="4094" y="7215"/>
                  </a:cubicBezTo>
                  <a:lnTo>
                    <a:pt x="4058" y="7307"/>
                  </a:lnTo>
                  <a:cubicBezTo>
                    <a:pt x="4050" y="7327"/>
                    <a:pt x="4045" y="7336"/>
                    <a:pt x="4038" y="7346"/>
                  </a:cubicBezTo>
                  <a:cubicBezTo>
                    <a:pt x="4031" y="7357"/>
                    <a:pt x="4023" y="7370"/>
                    <a:pt x="4014" y="7395"/>
                  </a:cubicBezTo>
                  <a:cubicBezTo>
                    <a:pt x="4004" y="7420"/>
                    <a:pt x="4002" y="7435"/>
                    <a:pt x="4001" y="7448"/>
                  </a:cubicBezTo>
                  <a:cubicBezTo>
                    <a:pt x="4000" y="7462"/>
                    <a:pt x="3998" y="7472"/>
                    <a:pt x="3990" y="7493"/>
                  </a:cubicBezTo>
                  <a:cubicBezTo>
                    <a:pt x="3982" y="7512"/>
                    <a:pt x="3975" y="7521"/>
                    <a:pt x="3969" y="7532"/>
                  </a:cubicBezTo>
                  <a:cubicBezTo>
                    <a:pt x="3960" y="7542"/>
                    <a:pt x="3952" y="7554"/>
                    <a:pt x="3942" y="7580"/>
                  </a:cubicBezTo>
                  <a:cubicBezTo>
                    <a:pt x="3931" y="7606"/>
                    <a:pt x="3931" y="7622"/>
                    <a:pt x="3929" y="7635"/>
                  </a:cubicBezTo>
                  <a:cubicBezTo>
                    <a:pt x="3928" y="7646"/>
                    <a:pt x="3928" y="7657"/>
                    <a:pt x="3921" y="7677"/>
                  </a:cubicBezTo>
                  <a:cubicBezTo>
                    <a:pt x="3912" y="7700"/>
                    <a:pt x="3907" y="7711"/>
                    <a:pt x="3902" y="7723"/>
                  </a:cubicBezTo>
                  <a:cubicBezTo>
                    <a:pt x="3898" y="7735"/>
                    <a:pt x="3894" y="7747"/>
                    <a:pt x="3884" y="7769"/>
                  </a:cubicBezTo>
                  <a:cubicBezTo>
                    <a:pt x="3875" y="7793"/>
                    <a:pt x="3871" y="7805"/>
                    <a:pt x="3867" y="7817"/>
                  </a:cubicBezTo>
                  <a:cubicBezTo>
                    <a:pt x="3863" y="7827"/>
                    <a:pt x="3858" y="7839"/>
                    <a:pt x="3850" y="7863"/>
                  </a:cubicBezTo>
                  <a:cubicBezTo>
                    <a:pt x="3841" y="7884"/>
                    <a:pt x="3836" y="7895"/>
                    <a:pt x="3831" y="7906"/>
                  </a:cubicBezTo>
                  <a:cubicBezTo>
                    <a:pt x="3824" y="7916"/>
                    <a:pt x="3819" y="7928"/>
                    <a:pt x="3809" y="7952"/>
                  </a:cubicBezTo>
                  <a:lnTo>
                    <a:pt x="3793" y="8000"/>
                  </a:lnTo>
                  <a:cubicBezTo>
                    <a:pt x="3789" y="8013"/>
                    <a:pt x="3786" y="8023"/>
                    <a:pt x="3777" y="8046"/>
                  </a:cubicBezTo>
                  <a:cubicBezTo>
                    <a:pt x="3767" y="8068"/>
                    <a:pt x="3764" y="8080"/>
                    <a:pt x="3760" y="8093"/>
                  </a:cubicBezTo>
                  <a:cubicBezTo>
                    <a:pt x="3756" y="8104"/>
                    <a:pt x="3753" y="8115"/>
                    <a:pt x="3744" y="8138"/>
                  </a:cubicBezTo>
                  <a:lnTo>
                    <a:pt x="3709" y="8230"/>
                  </a:lnTo>
                  <a:cubicBezTo>
                    <a:pt x="3702" y="8250"/>
                    <a:pt x="3696" y="8259"/>
                    <a:pt x="3687" y="8268"/>
                  </a:cubicBezTo>
                  <a:cubicBezTo>
                    <a:pt x="3680" y="8278"/>
                    <a:pt x="3670" y="8291"/>
                    <a:pt x="3659" y="8318"/>
                  </a:cubicBezTo>
                  <a:cubicBezTo>
                    <a:pt x="3649" y="8343"/>
                    <a:pt x="3647" y="8358"/>
                    <a:pt x="3645" y="8371"/>
                  </a:cubicBezTo>
                  <a:cubicBezTo>
                    <a:pt x="3644" y="8383"/>
                    <a:pt x="3643" y="8394"/>
                    <a:pt x="3635" y="8414"/>
                  </a:cubicBezTo>
                  <a:cubicBezTo>
                    <a:pt x="3626" y="8437"/>
                    <a:pt x="3622" y="8449"/>
                    <a:pt x="3616" y="8459"/>
                  </a:cubicBezTo>
                  <a:cubicBezTo>
                    <a:pt x="3612" y="8471"/>
                    <a:pt x="3607" y="8482"/>
                    <a:pt x="3598" y="8506"/>
                  </a:cubicBezTo>
                  <a:cubicBezTo>
                    <a:pt x="3589" y="8528"/>
                    <a:pt x="3583" y="8539"/>
                    <a:pt x="3578" y="8549"/>
                  </a:cubicBezTo>
                  <a:cubicBezTo>
                    <a:pt x="3572" y="8560"/>
                    <a:pt x="3566" y="8572"/>
                    <a:pt x="3556" y="8596"/>
                  </a:cubicBezTo>
                  <a:cubicBezTo>
                    <a:pt x="3547" y="8618"/>
                    <a:pt x="3541" y="8629"/>
                    <a:pt x="3536" y="8639"/>
                  </a:cubicBezTo>
                  <a:cubicBezTo>
                    <a:pt x="3530" y="8650"/>
                    <a:pt x="3524" y="8662"/>
                    <a:pt x="3515" y="8685"/>
                  </a:cubicBezTo>
                  <a:lnTo>
                    <a:pt x="3478" y="8778"/>
                  </a:lnTo>
                  <a:cubicBezTo>
                    <a:pt x="3470" y="8803"/>
                    <a:pt x="3467" y="8818"/>
                    <a:pt x="3466" y="8832"/>
                  </a:cubicBezTo>
                  <a:cubicBezTo>
                    <a:pt x="3465" y="8844"/>
                    <a:pt x="3464" y="8855"/>
                    <a:pt x="3456" y="8875"/>
                  </a:cubicBezTo>
                  <a:cubicBezTo>
                    <a:pt x="3447" y="8897"/>
                    <a:pt x="3441" y="8907"/>
                    <a:pt x="3435" y="8918"/>
                  </a:cubicBezTo>
                  <a:cubicBezTo>
                    <a:pt x="3429" y="8930"/>
                    <a:pt x="3423" y="8941"/>
                    <a:pt x="3413" y="8966"/>
                  </a:cubicBezTo>
                  <a:cubicBezTo>
                    <a:pt x="3403" y="8991"/>
                    <a:pt x="3401" y="9004"/>
                    <a:pt x="3399" y="9017"/>
                  </a:cubicBezTo>
                  <a:cubicBezTo>
                    <a:pt x="3397" y="9030"/>
                    <a:pt x="3396" y="9041"/>
                    <a:pt x="3387" y="9062"/>
                  </a:cubicBezTo>
                  <a:cubicBezTo>
                    <a:pt x="3380" y="9085"/>
                    <a:pt x="3374" y="9096"/>
                    <a:pt x="3369" y="9106"/>
                  </a:cubicBezTo>
                  <a:cubicBezTo>
                    <a:pt x="3364" y="9117"/>
                    <a:pt x="3358" y="9129"/>
                    <a:pt x="3349" y="9153"/>
                  </a:cubicBezTo>
                  <a:cubicBezTo>
                    <a:pt x="3340" y="9175"/>
                    <a:pt x="3336" y="9183"/>
                    <a:pt x="3328" y="9194"/>
                  </a:cubicBezTo>
                  <a:cubicBezTo>
                    <a:pt x="3322" y="9207"/>
                    <a:pt x="3314" y="9218"/>
                    <a:pt x="3305" y="9242"/>
                  </a:cubicBezTo>
                  <a:cubicBezTo>
                    <a:pt x="3295" y="9268"/>
                    <a:pt x="3293" y="9283"/>
                    <a:pt x="3291" y="9296"/>
                  </a:cubicBezTo>
                  <a:cubicBezTo>
                    <a:pt x="3290" y="9309"/>
                    <a:pt x="3289" y="9319"/>
                    <a:pt x="3280" y="9341"/>
                  </a:cubicBezTo>
                  <a:cubicBezTo>
                    <a:pt x="3271" y="9364"/>
                    <a:pt x="3267" y="9378"/>
                    <a:pt x="3264" y="9390"/>
                  </a:cubicBezTo>
                  <a:cubicBezTo>
                    <a:pt x="3262" y="9402"/>
                    <a:pt x="3258" y="9414"/>
                    <a:pt x="3250" y="9435"/>
                  </a:cubicBezTo>
                  <a:cubicBezTo>
                    <a:pt x="3241" y="9459"/>
                    <a:pt x="3236" y="9469"/>
                    <a:pt x="3232" y="9481"/>
                  </a:cubicBezTo>
                  <a:cubicBezTo>
                    <a:pt x="3226" y="9493"/>
                    <a:pt x="3223" y="9505"/>
                    <a:pt x="3214" y="9528"/>
                  </a:cubicBezTo>
                  <a:cubicBezTo>
                    <a:pt x="3205" y="9548"/>
                    <a:pt x="3199" y="9556"/>
                    <a:pt x="3191" y="9566"/>
                  </a:cubicBezTo>
                  <a:cubicBezTo>
                    <a:pt x="3182" y="9576"/>
                    <a:pt x="3172" y="9588"/>
                    <a:pt x="3161" y="9615"/>
                  </a:cubicBezTo>
                  <a:cubicBezTo>
                    <a:pt x="3152" y="9642"/>
                    <a:pt x="3150" y="9657"/>
                    <a:pt x="3149" y="9670"/>
                  </a:cubicBezTo>
                  <a:cubicBezTo>
                    <a:pt x="3149" y="9681"/>
                    <a:pt x="3148" y="9692"/>
                    <a:pt x="3140" y="9713"/>
                  </a:cubicBezTo>
                  <a:cubicBezTo>
                    <a:pt x="3132" y="9735"/>
                    <a:pt x="3126" y="9748"/>
                    <a:pt x="3123" y="9759"/>
                  </a:cubicBezTo>
                  <a:cubicBezTo>
                    <a:pt x="3117" y="9770"/>
                    <a:pt x="3113" y="9782"/>
                    <a:pt x="3103" y="9805"/>
                  </a:cubicBezTo>
                  <a:cubicBezTo>
                    <a:pt x="3096" y="9826"/>
                    <a:pt x="3090" y="9836"/>
                    <a:pt x="3084" y="9846"/>
                  </a:cubicBezTo>
                  <a:cubicBezTo>
                    <a:pt x="3077" y="9858"/>
                    <a:pt x="3070" y="9871"/>
                    <a:pt x="3060" y="9895"/>
                  </a:cubicBezTo>
                  <a:cubicBezTo>
                    <a:pt x="3052" y="9917"/>
                    <a:pt x="3048" y="9930"/>
                    <a:pt x="3043" y="9942"/>
                  </a:cubicBezTo>
                  <a:cubicBezTo>
                    <a:pt x="3039" y="9954"/>
                    <a:pt x="3036" y="9964"/>
                    <a:pt x="3027" y="9987"/>
                  </a:cubicBezTo>
                  <a:cubicBezTo>
                    <a:pt x="3018" y="10011"/>
                    <a:pt x="3014" y="10023"/>
                    <a:pt x="3011" y="10037"/>
                  </a:cubicBezTo>
                  <a:cubicBezTo>
                    <a:pt x="3008" y="10048"/>
                    <a:pt x="3006" y="10060"/>
                    <a:pt x="2997" y="10081"/>
                  </a:cubicBezTo>
                  <a:cubicBezTo>
                    <a:pt x="2990" y="10101"/>
                    <a:pt x="2984" y="10110"/>
                    <a:pt x="2976" y="10120"/>
                  </a:cubicBezTo>
                  <a:cubicBezTo>
                    <a:pt x="2968" y="10130"/>
                    <a:pt x="2959" y="10142"/>
                    <a:pt x="2949" y="10168"/>
                  </a:cubicBezTo>
                  <a:cubicBezTo>
                    <a:pt x="2941" y="10192"/>
                    <a:pt x="2936" y="10205"/>
                    <a:pt x="2933" y="10217"/>
                  </a:cubicBezTo>
                  <a:cubicBezTo>
                    <a:pt x="2931" y="10230"/>
                    <a:pt x="2927" y="10242"/>
                    <a:pt x="2919" y="10263"/>
                  </a:cubicBezTo>
                  <a:cubicBezTo>
                    <a:pt x="2911" y="10286"/>
                    <a:pt x="2905" y="10297"/>
                    <a:pt x="2901" y="10308"/>
                  </a:cubicBezTo>
                  <a:cubicBezTo>
                    <a:pt x="2896" y="10321"/>
                    <a:pt x="2892" y="10333"/>
                    <a:pt x="2883" y="10355"/>
                  </a:cubicBezTo>
                  <a:cubicBezTo>
                    <a:pt x="2873" y="10378"/>
                    <a:pt x="2869" y="10391"/>
                    <a:pt x="2863" y="10401"/>
                  </a:cubicBezTo>
                  <a:cubicBezTo>
                    <a:pt x="2858" y="10413"/>
                    <a:pt x="2855" y="10424"/>
                    <a:pt x="2845" y="10447"/>
                  </a:cubicBezTo>
                  <a:cubicBezTo>
                    <a:pt x="2836" y="10471"/>
                    <a:pt x="2831" y="10483"/>
                    <a:pt x="2828" y="10494"/>
                  </a:cubicBezTo>
                  <a:cubicBezTo>
                    <a:pt x="2824" y="10505"/>
                    <a:pt x="2819" y="10517"/>
                    <a:pt x="2811" y="10539"/>
                  </a:cubicBezTo>
                  <a:cubicBezTo>
                    <a:pt x="2800" y="10565"/>
                    <a:pt x="2798" y="10580"/>
                    <a:pt x="2797" y="10593"/>
                  </a:cubicBezTo>
                  <a:cubicBezTo>
                    <a:pt x="2796" y="10606"/>
                    <a:pt x="2795" y="10617"/>
                    <a:pt x="2786" y="10636"/>
                  </a:cubicBezTo>
                  <a:cubicBezTo>
                    <a:pt x="2777" y="10659"/>
                    <a:pt x="2773" y="10671"/>
                    <a:pt x="2768" y="10682"/>
                  </a:cubicBezTo>
                  <a:cubicBezTo>
                    <a:pt x="2763" y="10694"/>
                    <a:pt x="2758" y="10704"/>
                    <a:pt x="2749" y="10729"/>
                  </a:cubicBezTo>
                  <a:cubicBezTo>
                    <a:pt x="2741" y="10750"/>
                    <a:pt x="2734" y="10759"/>
                    <a:pt x="2728" y="10770"/>
                  </a:cubicBezTo>
                  <a:cubicBezTo>
                    <a:pt x="2722" y="10783"/>
                    <a:pt x="2716" y="10794"/>
                    <a:pt x="2706" y="10819"/>
                  </a:cubicBezTo>
                  <a:cubicBezTo>
                    <a:pt x="2696" y="10841"/>
                    <a:pt x="2694" y="10854"/>
                    <a:pt x="2690" y="10867"/>
                  </a:cubicBezTo>
                  <a:cubicBezTo>
                    <a:pt x="2688" y="10879"/>
                    <a:pt x="2683" y="10890"/>
                    <a:pt x="2675" y="10912"/>
                  </a:cubicBezTo>
                  <a:cubicBezTo>
                    <a:pt x="2666" y="10937"/>
                    <a:pt x="2663" y="10949"/>
                    <a:pt x="2659" y="10960"/>
                  </a:cubicBezTo>
                  <a:cubicBezTo>
                    <a:pt x="2657" y="10972"/>
                    <a:pt x="2652" y="10983"/>
                    <a:pt x="2644" y="11006"/>
                  </a:cubicBezTo>
                  <a:cubicBezTo>
                    <a:pt x="2635" y="11029"/>
                    <a:pt x="2630" y="11037"/>
                    <a:pt x="2625" y="11048"/>
                  </a:cubicBezTo>
                  <a:cubicBezTo>
                    <a:pt x="2619" y="11060"/>
                    <a:pt x="2613" y="11072"/>
                    <a:pt x="2603" y="11095"/>
                  </a:cubicBezTo>
                  <a:cubicBezTo>
                    <a:pt x="2595" y="11118"/>
                    <a:pt x="2589" y="11129"/>
                    <a:pt x="2586" y="11141"/>
                  </a:cubicBezTo>
                  <a:cubicBezTo>
                    <a:pt x="2581" y="11153"/>
                    <a:pt x="2576" y="11165"/>
                    <a:pt x="2567" y="11187"/>
                  </a:cubicBezTo>
                  <a:lnTo>
                    <a:pt x="2551" y="11236"/>
                  </a:lnTo>
                  <a:cubicBezTo>
                    <a:pt x="2546" y="11249"/>
                    <a:pt x="2542" y="11259"/>
                    <a:pt x="2535" y="11282"/>
                  </a:cubicBezTo>
                  <a:cubicBezTo>
                    <a:pt x="2525" y="11304"/>
                    <a:pt x="2521" y="11316"/>
                    <a:pt x="2517" y="11329"/>
                  </a:cubicBezTo>
                  <a:cubicBezTo>
                    <a:pt x="2513" y="11340"/>
                    <a:pt x="2509" y="11351"/>
                    <a:pt x="2500" y="11374"/>
                  </a:cubicBezTo>
                  <a:cubicBezTo>
                    <a:pt x="2491" y="11398"/>
                    <a:pt x="2487" y="11411"/>
                    <a:pt x="2483" y="11423"/>
                  </a:cubicBezTo>
                  <a:cubicBezTo>
                    <a:pt x="2481" y="11436"/>
                    <a:pt x="2477" y="11447"/>
                    <a:pt x="2469" y="11469"/>
                  </a:cubicBezTo>
                  <a:cubicBezTo>
                    <a:pt x="2461" y="11490"/>
                    <a:pt x="2455" y="11500"/>
                    <a:pt x="2449" y="11509"/>
                  </a:cubicBezTo>
                  <a:cubicBezTo>
                    <a:pt x="2442" y="11519"/>
                    <a:pt x="2434" y="11532"/>
                    <a:pt x="2425" y="11557"/>
                  </a:cubicBezTo>
                  <a:cubicBezTo>
                    <a:pt x="2416" y="11582"/>
                    <a:pt x="2411" y="11593"/>
                    <a:pt x="2408" y="11607"/>
                  </a:cubicBezTo>
                  <a:cubicBezTo>
                    <a:pt x="2405" y="11619"/>
                    <a:pt x="2402" y="11631"/>
                    <a:pt x="2394" y="11652"/>
                  </a:cubicBezTo>
                  <a:cubicBezTo>
                    <a:pt x="2386" y="11674"/>
                    <a:pt x="2379" y="11682"/>
                    <a:pt x="2373" y="11693"/>
                  </a:cubicBezTo>
                  <a:cubicBezTo>
                    <a:pt x="2364" y="11704"/>
                    <a:pt x="2357" y="11716"/>
                    <a:pt x="2347" y="11741"/>
                  </a:cubicBezTo>
                  <a:cubicBezTo>
                    <a:pt x="2336" y="11766"/>
                    <a:pt x="2335" y="11781"/>
                    <a:pt x="2333" y="11795"/>
                  </a:cubicBezTo>
                  <a:cubicBezTo>
                    <a:pt x="2332" y="11807"/>
                    <a:pt x="2331" y="11817"/>
                    <a:pt x="2322" y="11838"/>
                  </a:cubicBezTo>
                  <a:cubicBezTo>
                    <a:pt x="2315" y="11859"/>
                    <a:pt x="2310" y="11868"/>
                    <a:pt x="2303" y="11877"/>
                  </a:cubicBezTo>
                  <a:cubicBezTo>
                    <a:pt x="2296" y="11888"/>
                    <a:pt x="2288" y="11900"/>
                    <a:pt x="2279" y="11925"/>
                  </a:cubicBezTo>
                  <a:cubicBezTo>
                    <a:pt x="2269" y="11951"/>
                    <a:pt x="2267" y="11966"/>
                    <a:pt x="2266" y="11979"/>
                  </a:cubicBezTo>
                  <a:cubicBezTo>
                    <a:pt x="2265" y="11993"/>
                    <a:pt x="2262" y="12002"/>
                    <a:pt x="2255" y="12023"/>
                  </a:cubicBezTo>
                  <a:cubicBezTo>
                    <a:pt x="2246" y="12044"/>
                    <a:pt x="2240" y="12053"/>
                    <a:pt x="2234" y="12064"/>
                  </a:cubicBezTo>
                  <a:cubicBezTo>
                    <a:pt x="2227" y="12074"/>
                    <a:pt x="2217" y="12086"/>
                    <a:pt x="2208" y="12112"/>
                  </a:cubicBezTo>
                  <a:cubicBezTo>
                    <a:pt x="2198" y="12134"/>
                    <a:pt x="2195" y="12146"/>
                    <a:pt x="2191" y="12159"/>
                  </a:cubicBezTo>
                  <a:cubicBezTo>
                    <a:pt x="2186" y="12170"/>
                    <a:pt x="2182" y="12181"/>
                    <a:pt x="2175" y="12204"/>
                  </a:cubicBezTo>
                  <a:cubicBezTo>
                    <a:pt x="2166" y="12226"/>
                    <a:pt x="2161" y="12237"/>
                    <a:pt x="2155" y="12248"/>
                  </a:cubicBezTo>
                  <a:cubicBezTo>
                    <a:pt x="2150" y="12259"/>
                    <a:pt x="2145" y="12271"/>
                    <a:pt x="2136" y="12295"/>
                  </a:cubicBezTo>
                  <a:cubicBezTo>
                    <a:pt x="2128" y="12317"/>
                    <a:pt x="2122" y="12328"/>
                    <a:pt x="2117" y="12339"/>
                  </a:cubicBezTo>
                  <a:cubicBezTo>
                    <a:pt x="2111" y="12352"/>
                    <a:pt x="2106" y="12362"/>
                    <a:pt x="2096" y="12386"/>
                  </a:cubicBezTo>
                  <a:cubicBezTo>
                    <a:pt x="2093" y="12397"/>
                    <a:pt x="2099" y="12409"/>
                    <a:pt x="2109" y="12413"/>
                  </a:cubicBezTo>
                  <a:cubicBezTo>
                    <a:pt x="2111" y="12414"/>
                    <a:pt x="2115" y="12414"/>
                    <a:pt x="2117" y="12414"/>
                  </a:cubicBezTo>
                  <a:cubicBezTo>
                    <a:pt x="2125" y="12414"/>
                    <a:pt x="2133" y="12410"/>
                    <a:pt x="2137" y="12400"/>
                  </a:cubicBezTo>
                  <a:cubicBezTo>
                    <a:pt x="2145" y="12376"/>
                    <a:pt x="2150" y="12366"/>
                    <a:pt x="2155" y="12355"/>
                  </a:cubicBezTo>
                  <a:cubicBezTo>
                    <a:pt x="2161" y="12343"/>
                    <a:pt x="2166" y="12332"/>
                    <a:pt x="2176" y="12309"/>
                  </a:cubicBezTo>
                  <a:cubicBezTo>
                    <a:pt x="2184" y="12285"/>
                    <a:pt x="2190" y="12275"/>
                    <a:pt x="2195" y="12264"/>
                  </a:cubicBezTo>
                  <a:cubicBezTo>
                    <a:pt x="2200" y="12253"/>
                    <a:pt x="2206" y="12241"/>
                    <a:pt x="2214" y="12218"/>
                  </a:cubicBezTo>
                  <a:cubicBezTo>
                    <a:pt x="2224" y="12194"/>
                    <a:pt x="2228" y="12183"/>
                    <a:pt x="2232" y="12171"/>
                  </a:cubicBezTo>
                  <a:cubicBezTo>
                    <a:pt x="2236" y="12160"/>
                    <a:pt x="2240" y="12148"/>
                    <a:pt x="2249" y="12125"/>
                  </a:cubicBezTo>
                  <a:cubicBezTo>
                    <a:pt x="2256" y="12103"/>
                    <a:pt x="2262" y="12096"/>
                    <a:pt x="2270" y="12085"/>
                  </a:cubicBezTo>
                  <a:cubicBezTo>
                    <a:pt x="2276" y="12074"/>
                    <a:pt x="2286" y="12063"/>
                    <a:pt x="2295" y="12037"/>
                  </a:cubicBezTo>
                  <a:cubicBezTo>
                    <a:pt x="2304" y="12011"/>
                    <a:pt x="2307" y="11996"/>
                    <a:pt x="2309" y="11983"/>
                  </a:cubicBezTo>
                  <a:cubicBezTo>
                    <a:pt x="2310" y="11969"/>
                    <a:pt x="2311" y="11961"/>
                    <a:pt x="2319" y="11939"/>
                  </a:cubicBezTo>
                  <a:cubicBezTo>
                    <a:pt x="2327" y="11918"/>
                    <a:pt x="2332" y="11908"/>
                    <a:pt x="2340" y="11899"/>
                  </a:cubicBezTo>
                  <a:cubicBezTo>
                    <a:pt x="2346" y="11888"/>
                    <a:pt x="2354" y="11876"/>
                    <a:pt x="2363" y="11850"/>
                  </a:cubicBezTo>
                  <a:cubicBezTo>
                    <a:pt x="2374" y="11825"/>
                    <a:pt x="2375" y="11811"/>
                    <a:pt x="2376" y="11797"/>
                  </a:cubicBezTo>
                  <a:cubicBezTo>
                    <a:pt x="2378" y="11785"/>
                    <a:pt x="2379" y="11774"/>
                    <a:pt x="2387" y="11754"/>
                  </a:cubicBezTo>
                  <a:cubicBezTo>
                    <a:pt x="2395" y="11733"/>
                    <a:pt x="2402" y="11725"/>
                    <a:pt x="2408" y="11714"/>
                  </a:cubicBezTo>
                  <a:cubicBezTo>
                    <a:pt x="2417" y="11704"/>
                    <a:pt x="2424" y="11691"/>
                    <a:pt x="2434" y="11666"/>
                  </a:cubicBezTo>
                  <a:cubicBezTo>
                    <a:pt x="2444" y="11642"/>
                    <a:pt x="2448" y="11630"/>
                    <a:pt x="2450" y="11616"/>
                  </a:cubicBezTo>
                  <a:cubicBezTo>
                    <a:pt x="2454" y="11604"/>
                    <a:pt x="2456" y="11592"/>
                    <a:pt x="2465" y="11571"/>
                  </a:cubicBezTo>
                  <a:cubicBezTo>
                    <a:pt x="2473" y="11551"/>
                    <a:pt x="2479" y="11540"/>
                    <a:pt x="2485" y="11530"/>
                  </a:cubicBezTo>
                  <a:cubicBezTo>
                    <a:pt x="2492" y="11519"/>
                    <a:pt x="2499" y="11508"/>
                    <a:pt x="2509" y="11482"/>
                  </a:cubicBezTo>
                  <a:cubicBezTo>
                    <a:pt x="2518" y="11458"/>
                    <a:pt x="2522" y="11445"/>
                    <a:pt x="2525" y="11433"/>
                  </a:cubicBezTo>
                  <a:cubicBezTo>
                    <a:pt x="2528" y="11421"/>
                    <a:pt x="2532" y="11410"/>
                    <a:pt x="2540" y="11388"/>
                  </a:cubicBezTo>
                  <a:cubicBezTo>
                    <a:pt x="2550" y="11364"/>
                    <a:pt x="2554" y="11352"/>
                    <a:pt x="2557" y="11341"/>
                  </a:cubicBezTo>
                  <a:cubicBezTo>
                    <a:pt x="2561" y="11330"/>
                    <a:pt x="2566" y="11318"/>
                    <a:pt x="2574" y="11295"/>
                  </a:cubicBezTo>
                  <a:lnTo>
                    <a:pt x="2590" y="11246"/>
                  </a:lnTo>
                  <a:cubicBezTo>
                    <a:pt x="2595" y="11235"/>
                    <a:pt x="2599" y="11224"/>
                    <a:pt x="2607" y="11201"/>
                  </a:cubicBezTo>
                  <a:cubicBezTo>
                    <a:pt x="2615" y="11179"/>
                    <a:pt x="2620" y="11168"/>
                    <a:pt x="2625" y="11155"/>
                  </a:cubicBezTo>
                  <a:cubicBezTo>
                    <a:pt x="2630" y="11144"/>
                    <a:pt x="2633" y="11132"/>
                    <a:pt x="2643" y="11109"/>
                  </a:cubicBezTo>
                  <a:cubicBezTo>
                    <a:pt x="2652" y="11086"/>
                    <a:pt x="2658" y="11077"/>
                    <a:pt x="2663" y="11066"/>
                  </a:cubicBezTo>
                  <a:cubicBezTo>
                    <a:pt x="2668" y="11056"/>
                    <a:pt x="2675" y="11043"/>
                    <a:pt x="2685" y="11019"/>
                  </a:cubicBezTo>
                  <a:cubicBezTo>
                    <a:pt x="2694" y="10995"/>
                    <a:pt x="2696" y="10983"/>
                    <a:pt x="2701" y="10971"/>
                  </a:cubicBezTo>
                  <a:cubicBezTo>
                    <a:pt x="2704" y="10959"/>
                    <a:pt x="2707" y="10949"/>
                    <a:pt x="2716" y="10925"/>
                  </a:cubicBezTo>
                  <a:cubicBezTo>
                    <a:pt x="2725" y="10901"/>
                    <a:pt x="2727" y="10890"/>
                    <a:pt x="2732" y="10877"/>
                  </a:cubicBezTo>
                  <a:cubicBezTo>
                    <a:pt x="2734" y="10865"/>
                    <a:pt x="2738" y="10854"/>
                    <a:pt x="2747" y="10832"/>
                  </a:cubicBezTo>
                  <a:cubicBezTo>
                    <a:pt x="2754" y="10810"/>
                    <a:pt x="2761" y="10801"/>
                    <a:pt x="2766" y="10790"/>
                  </a:cubicBezTo>
                  <a:cubicBezTo>
                    <a:pt x="2773" y="10779"/>
                    <a:pt x="2780" y="10768"/>
                    <a:pt x="2789" y="10743"/>
                  </a:cubicBezTo>
                  <a:cubicBezTo>
                    <a:pt x="2798" y="10720"/>
                    <a:pt x="2802" y="10709"/>
                    <a:pt x="2808" y="10698"/>
                  </a:cubicBezTo>
                  <a:cubicBezTo>
                    <a:pt x="2813" y="10686"/>
                    <a:pt x="2817" y="10673"/>
                    <a:pt x="2827" y="10651"/>
                  </a:cubicBezTo>
                  <a:cubicBezTo>
                    <a:pt x="2838" y="10625"/>
                    <a:pt x="2839" y="10611"/>
                    <a:pt x="2840" y="10597"/>
                  </a:cubicBezTo>
                  <a:cubicBezTo>
                    <a:pt x="2841" y="10585"/>
                    <a:pt x="2843" y="10575"/>
                    <a:pt x="2851" y="10554"/>
                  </a:cubicBezTo>
                  <a:cubicBezTo>
                    <a:pt x="2860" y="10532"/>
                    <a:pt x="2864" y="10520"/>
                    <a:pt x="2868" y="10507"/>
                  </a:cubicBezTo>
                  <a:cubicBezTo>
                    <a:pt x="2872" y="10498"/>
                    <a:pt x="2876" y="10485"/>
                    <a:pt x="2885" y="10462"/>
                  </a:cubicBezTo>
                  <a:cubicBezTo>
                    <a:pt x="2894" y="10440"/>
                    <a:pt x="2899" y="10428"/>
                    <a:pt x="2904" y="10417"/>
                  </a:cubicBezTo>
                  <a:cubicBezTo>
                    <a:pt x="2909" y="10404"/>
                    <a:pt x="2914" y="10394"/>
                    <a:pt x="2922" y="10370"/>
                  </a:cubicBezTo>
                  <a:cubicBezTo>
                    <a:pt x="2932" y="10348"/>
                    <a:pt x="2937" y="10335"/>
                    <a:pt x="2942" y="10324"/>
                  </a:cubicBezTo>
                  <a:cubicBezTo>
                    <a:pt x="2947" y="10312"/>
                    <a:pt x="2951" y="10301"/>
                    <a:pt x="2960" y="10278"/>
                  </a:cubicBezTo>
                  <a:cubicBezTo>
                    <a:pt x="2969" y="10253"/>
                    <a:pt x="2974" y="10241"/>
                    <a:pt x="2976" y="10228"/>
                  </a:cubicBezTo>
                  <a:cubicBezTo>
                    <a:pt x="2979" y="10216"/>
                    <a:pt x="2983" y="10204"/>
                    <a:pt x="2991" y="10183"/>
                  </a:cubicBezTo>
                  <a:cubicBezTo>
                    <a:pt x="2999" y="10162"/>
                    <a:pt x="3005" y="10153"/>
                    <a:pt x="3012" y="10144"/>
                  </a:cubicBezTo>
                  <a:cubicBezTo>
                    <a:pt x="3021" y="10133"/>
                    <a:pt x="3029" y="10121"/>
                    <a:pt x="3039" y="10096"/>
                  </a:cubicBezTo>
                  <a:cubicBezTo>
                    <a:pt x="3049" y="10071"/>
                    <a:pt x="3053" y="10060"/>
                    <a:pt x="3055" y="10046"/>
                  </a:cubicBezTo>
                  <a:cubicBezTo>
                    <a:pt x="3058" y="10035"/>
                    <a:pt x="3060" y="10023"/>
                    <a:pt x="3069" y="10002"/>
                  </a:cubicBezTo>
                  <a:cubicBezTo>
                    <a:pt x="3078" y="9979"/>
                    <a:pt x="3082" y="9967"/>
                    <a:pt x="3086" y="9955"/>
                  </a:cubicBezTo>
                  <a:cubicBezTo>
                    <a:pt x="3090" y="9943"/>
                    <a:pt x="3095" y="9932"/>
                    <a:pt x="3102" y="9910"/>
                  </a:cubicBezTo>
                  <a:cubicBezTo>
                    <a:pt x="3111" y="9888"/>
                    <a:pt x="3116" y="9879"/>
                    <a:pt x="3123" y="9868"/>
                  </a:cubicBezTo>
                  <a:cubicBezTo>
                    <a:pt x="3129" y="9856"/>
                    <a:pt x="3135" y="9844"/>
                    <a:pt x="3145" y="9820"/>
                  </a:cubicBezTo>
                  <a:cubicBezTo>
                    <a:pt x="3155" y="9797"/>
                    <a:pt x="3160" y="9786"/>
                    <a:pt x="3164" y="9775"/>
                  </a:cubicBezTo>
                  <a:cubicBezTo>
                    <a:pt x="3170" y="9762"/>
                    <a:pt x="3173" y="9750"/>
                    <a:pt x="3183" y="9727"/>
                  </a:cubicBezTo>
                  <a:cubicBezTo>
                    <a:pt x="3192" y="9701"/>
                    <a:pt x="3193" y="9686"/>
                    <a:pt x="3194" y="9673"/>
                  </a:cubicBezTo>
                  <a:cubicBezTo>
                    <a:pt x="3194" y="9660"/>
                    <a:pt x="3197" y="9649"/>
                    <a:pt x="3204" y="9630"/>
                  </a:cubicBezTo>
                  <a:cubicBezTo>
                    <a:pt x="3213" y="9610"/>
                    <a:pt x="3219" y="9601"/>
                    <a:pt x="3226" y="9593"/>
                  </a:cubicBezTo>
                  <a:cubicBezTo>
                    <a:pt x="3236" y="9582"/>
                    <a:pt x="3246" y="9569"/>
                    <a:pt x="3256" y="9542"/>
                  </a:cubicBezTo>
                  <a:cubicBezTo>
                    <a:pt x="3264" y="9520"/>
                    <a:pt x="3269" y="9509"/>
                    <a:pt x="3274" y="9497"/>
                  </a:cubicBezTo>
                  <a:cubicBezTo>
                    <a:pt x="3279" y="9485"/>
                    <a:pt x="3283" y="9473"/>
                    <a:pt x="3293" y="9450"/>
                  </a:cubicBezTo>
                  <a:cubicBezTo>
                    <a:pt x="3301" y="9427"/>
                    <a:pt x="3306" y="9413"/>
                    <a:pt x="3309" y="9401"/>
                  </a:cubicBezTo>
                  <a:cubicBezTo>
                    <a:pt x="3311" y="9389"/>
                    <a:pt x="3315" y="9376"/>
                    <a:pt x="3323" y="9355"/>
                  </a:cubicBezTo>
                  <a:cubicBezTo>
                    <a:pt x="3333" y="9331"/>
                    <a:pt x="3336" y="9316"/>
                    <a:pt x="3337" y="9303"/>
                  </a:cubicBezTo>
                  <a:cubicBezTo>
                    <a:pt x="3338" y="9290"/>
                    <a:pt x="3339" y="9280"/>
                    <a:pt x="3348" y="9258"/>
                  </a:cubicBezTo>
                  <a:cubicBezTo>
                    <a:pt x="3355" y="9237"/>
                    <a:pt x="3360" y="9228"/>
                    <a:pt x="3368" y="9218"/>
                  </a:cubicBezTo>
                  <a:cubicBezTo>
                    <a:pt x="3374" y="9205"/>
                    <a:pt x="3382" y="9194"/>
                    <a:pt x="3391" y="9169"/>
                  </a:cubicBezTo>
                  <a:cubicBezTo>
                    <a:pt x="3400" y="9146"/>
                    <a:pt x="3405" y="9135"/>
                    <a:pt x="3411" y="9124"/>
                  </a:cubicBezTo>
                  <a:cubicBezTo>
                    <a:pt x="3416" y="9114"/>
                    <a:pt x="3420" y="9102"/>
                    <a:pt x="3430" y="9078"/>
                  </a:cubicBezTo>
                  <a:cubicBezTo>
                    <a:pt x="3440" y="9053"/>
                    <a:pt x="3443" y="9039"/>
                    <a:pt x="3444" y="9026"/>
                  </a:cubicBezTo>
                  <a:cubicBezTo>
                    <a:pt x="3446" y="9014"/>
                    <a:pt x="3447" y="9003"/>
                    <a:pt x="3456" y="8982"/>
                  </a:cubicBezTo>
                  <a:cubicBezTo>
                    <a:pt x="3464" y="8958"/>
                    <a:pt x="3471" y="8950"/>
                    <a:pt x="3476" y="8939"/>
                  </a:cubicBezTo>
                  <a:cubicBezTo>
                    <a:pt x="3482" y="8926"/>
                    <a:pt x="3489" y="8915"/>
                    <a:pt x="3499" y="8891"/>
                  </a:cubicBezTo>
                  <a:cubicBezTo>
                    <a:pt x="3508" y="8865"/>
                    <a:pt x="3509" y="8850"/>
                    <a:pt x="3510" y="8837"/>
                  </a:cubicBezTo>
                  <a:cubicBezTo>
                    <a:pt x="3511" y="8825"/>
                    <a:pt x="3514" y="8814"/>
                    <a:pt x="3521" y="8795"/>
                  </a:cubicBezTo>
                  <a:lnTo>
                    <a:pt x="3557" y="8701"/>
                  </a:lnTo>
                  <a:cubicBezTo>
                    <a:pt x="3566" y="8680"/>
                    <a:pt x="3571" y="8669"/>
                    <a:pt x="3577" y="8659"/>
                  </a:cubicBezTo>
                  <a:cubicBezTo>
                    <a:pt x="3583" y="8648"/>
                    <a:pt x="3589" y="8636"/>
                    <a:pt x="3598" y="8612"/>
                  </a:cubicBezTo>
                  <a:cubicBezTo>
                    <a:pt x="3607" y="8591"/>
                    <a:pt x="3612" y="8580"/>
                    <a:pt x="3617" y="8570"/>
                  </a:cubicBezTo>
                  <a:cubicBezTo>
                    <a:pt x="3623" y="8559"/>
                    <a:pt x="3630" y="8546"/>
                    <a:pt x="3639" y="8522"/>
                  </a:cubicBezTo>
                  <a:cubicBezTo>
                    <a:pt x="3649" y="8500"/>
                    <a:pt x="3653" y="8487"/>
                    <a:pt x="3658" y="8476"/>
                  </a:cubicBezTo>
                  <a:cubicBezTo>
                    <a:pt x="3664" y="8465"/>
                    <a:pt x="3667" y="8453"/>
                    <a:pt x="3676" y="8430"/>
                  </a:cubicBezTo>
                  <a:cubicBezTo>
                    <a:pt x="3687" y="8405"/>
                    <a:pt x="3688" y="8390"/>
                    <a:pt x="3690" y="8377"/>
                  </a:cubicBezTo>
                  <a:cubicBezTo>
                    <a:pt x="3691" y="8364"/>
                    <a:pt x="3692" y="8353"/>
                    <a:pt x="3701" y="8334"/>
                  </a:cubicBezTo>
                  <a:cubicBezTo>
                    <a:pt x="3707" y="8314"/>
                    <a:pt x="3714" y="8305"/>
                    <a:pt x="3722" y="8296"/>
                  </a:cubicBezTo>
                  <a:cubicBezTo>
                    <a:pt x="3730" y="8286"/>
                    <a:pt x="3740" y="8273"/>
                    <a:pt x="3750" y="8246"/>
                  </a:cubicBezTo>
                  <a:lnTo>
                    <a:pt x="3786" y="8154"/>
                  </a:lnTo>
                  <a:cubicBezTo>
                    <a:pt x="3794" y="8132"/>
                    <a:pt x="3798" y="8120"/>
                    <a:pt x="3803" y="8107"/>
                  </a:cubicBezTo>
                  <a:cubicBezTo>
                    <a:pt x="3807" y="8096"/>
                    <a:pt x="3809" y="8084"/>
                    <a:pt x="3819" y="8062"/>
                  </a:cubicBezTo>
                  <a:lnTo>
                    <a:pt x="3835" y="8014"/>
                  </a:lnTo>
                  <a:cubicBezTo>
                    <a:pt x="3839" y="8002"/>
                    <a:pt x="3842" y="7991"/>
                    <a:pt x="3851" y="7968"/>
                  </a:cubicBezTo>
                  <a:cubicBezTo>
                    <a:pt x="3858" y="7946"/>
                    <a:pt x="3864" y="7936"/>
                    <a:pt x="3869" y="7925"/>
                  </a:cubicBezTo>
                  <a:cubicBezTo>
                    <a:pt x="3877" y="7914"/>
                    <a:pt x="3882" y="7902"/>
                    <a:pt x="3891" y="7879"/>
                  </a:cubicBezTo>
                  <a:cubicBezTo>
                    <a:pt x="3900" y="7855"/>
                    <a:pt x="3905" y="7843"/>
                    <a:pt x="3909" y="7832"/>
                  </a:cubicBezTo>
                  <a:cubicBezTo>
                    <a:pt x="3912" y="7821"/>
                    <a:pt x="3916" y="7809"/>
                    <a:pt x="3926" y="7786"/>
                  </a:cubicBezTo>
                  <a:cubicBezTo>
                    <a:pt x="3933" y="7763"/>
                    <a:pt x="3939" y="7752"/>
                    <a:pt x="3943" y="7741"/>
                  </a:cubicBezTo>
                  <a:cubicBezTo>
                    <a:pt x="3948" y="7729"/>
                    <a:pt x="3953" y="7716"/>
                    <a:pt x="3961" y="7693"/>
                  </a:cubicBezTo>
                  <a:cubicBezTo>
                    <a:pt x="3972" y="7668"/>
                    <a:pt x="3972" y="7652"/>
                    <a:pt x="3974" y="7639"/>
                  </a:cubicBezTo>
                  <a:cubicBezTo>
                    <a:pt x="3975" y="7627"/>
                    <a:pt x="3975" y="7616"/>
                    <a:pt x="3983" y="7596"/>
                  </a:cubicBezTo>
                  <a:cubicBezTo>
                    <a:pt x="3991" y="7576"/>
                    <a:pt x="3998" y="7568"/>
                    <a:pt x="4005" y="7557"/>
                  </a:cubicBezTo>
                  <a:cubicBezTo>
                    <a:pt x="4013" y="7547"/>
                    <a:pt x="4022" y="7534"/>
                    <a:pt x="4032" y="7509"/>
                  </a:cubicBezTo>
                  <a:cubicBezTo>
                    <a:pt x="4041" y="7483"/>
                    <a:pt x="4044" y="7468"/>
                    <a:pt x="4045" y="7456"/>
                  </a:cubicBezTo>
                  <a:cubicBezTo>
                    <a:pt x="4046" y="7442"/>
                    <a:pt x="4047" y="7432"/>
                    <a:pt x="4056" y="7411"/>
                  </a:cubicBezTo>
                  <a:cubicBezTo>
                    <a:pt x="4063" y="7389"/>
                    <a:pt x="4068" y="7381"/>
                    <a:pt x="4076" y="7370"/>
                  </a:cubicBezTo>
                  <a:cubicBezTo>
                    <a:pt x="4082" y="7359"/>
                    <a:pt x="4090" y="7346"/>
                    <a:pt x="4099" y="7322"/>
                  </a:cubicBezTo>
                  <a:lnTo>
                    <a:pt x="4136" y="7229"/>
                  </a:lnTo>
                  <a:cubicBezTo>
                    <a:pt x="4146" y="7207"/>
                    <a:pt x="4151" y="7196"/>
                    <a:pt x="4156" y="7186"/>
                  </a:cubicBezTo>
                  <a:cubicBezTo>
                    <a:pt x="4162" y="7174"/>
                    <a:pt x="4168" y="7162"/>
                    <a:pt x="4178" y="7138"/>
                  </a:cubicBezTo>
                  <a:cubicBezTo>
                    <a:pt x="4187" y="7114"/>
                    <a:pt x="4189" y="7100"/>
                    <a:pt x="4193" y="7087"/>
                  </a:cubicBezTo>
                  <a:cubicBezTo>
                    <a:pt x="4194" y="7075"/>
                    <a:pt x="4196" y="7065"/>
                    <a:pt x="4204" y="7043"/>
                  </a:cubicBezTo>
                  <a:cubicBezTo>
                    <a:pt x="4214" y="7022"/>
                    <a:pt x="4219" y="7011"/>
                    <a:pt x="4224" y="7000"/>
                  </a:cubicBezTo>
                  <a:cubicBezTo>
                    <a:pt x="4231" y="6990"/>
                    <a:pt x="4237" y="6977"/>
                    <a:pt x="4246" y="6953"/>
                  </a:cubicBezTo>
                  <a:cubicBezTo>
                    <a:pt x="4255" y="6929"/>
                    <a:pt x="4259" y="6916"/>
                    <a:pt x="4262" y="6904"/>
                  </a:cubicBezTo>
                  <a:cubicBezTo>
                    <a:pt x="4264" y="6891"/>
                    <a:pt x="4269" y="6880"/>
                    <a:pt x="4276" y="6858"/>
                  </a:cubicBezTo>
                  <a:cubicBezTo>
                    <a:pt x="4286" y="6834"/>
                    <a:pt x="4290" y="6822"/>
                    <a:pt x="4294" y="6810"/>
                  </a:cubicBezTo>
                  <a:cubicBezTo>
                    <a:pt x="4298" y="6799"/>
                    <a:pt x="4301" y="6787"/>
                    <a:pt x="4310" y="6765"/>
                  </a:cubicBezTo>
                  <a:cubicBezTo>
                    <a:pt x="4319" y="6743"/>
                    <a:pt x="4324" y="6733"/>
                    <a:pt x="4330" y="6722"/>
                  </a:cubicBezTo>
                  <a:cubicBezTo>
                    <a:pt x="4337" y="6711"/>
                    <a:pt x="4343" y="6698"/>
                    <a:pt x="4351" y="6675"/>
                  </a:cubicBezTo>
                  <a:lnTo>
                    <a:pt x="4367" y="6627"/>
                  </a:lnTo>
                  <a:cubicBezTo>
                    <a:pt x="4372" y="6615"/>
                    <a:pt x="4376" y="6604"/>
                    <a:pt x="4383" y="6581"/>
                  </a:cubicBezTo>
                  <a:cubicBezTo>
                    <a:pt x="4392" y="6561"/>
                    <a:pt x="4397" y="6552"/>
                    <a:pt x="4404" y="6541"/>
                  </a:cubicBezTo>
                  <a:cubicBezTo>
                    <a:pt x="4410" y="6530"/>
                    <a:pt x="4419" y="6518"/>
                    <a:pt x="4428" y="6493"/>
                  </a:cubicBezTo>
                  <a:cubicBezTo>
                    <a:pt x="4437" y="6466"/>
                    <a:pt x="4439" y="6450"/>
                    <a:pt x="4439" y="6436"/>
                  </a:cubicBezTo>
                  <a:cubicBezTo>
                    <a:pt x="4439" y="6424"/>
                    <a:pt x="4439" y="6413"/>
                    <a:pt x="4447" y="6393"/>
                  </a:cubicBezTo>
                  <a:cubicBezTo>
                    <a:pt x="4455" y="6372"/>
                    <a:pt x="4460" y="6363"/>
                    <a:pt x="4467" y="6352"/>
                  </a:cubicBezTo>
                  <a:cubicBezTo>
                    <a:pt x="4473" y="6340"/>
                    <a:pt x="4480" y="6328"/>
                    <a:pt x="4489" y="6304"/>
                  </a:cubicBezTo>
                  <a:cubicBezTo>
                    <a:pt x="4499" y="6280"/>
                    <a:pt x="4501" y="6267"/>
                    <a:pt x="4504" y="6253"/>
                  </a:cubicBezTo>
                  <a:cubicBezTo>
                    <a:pt x="4506" y="6241"/>
                    <a:pt x="4510" y="6230"/>
                    <a:pt x="4517" y="6209"/>
                  </a:cubicBezTo>
                  <a:cubicBezTo>
                    <a:pt x="4525" y="6187"/>
                    <a:pt x="4531" y="6179"/>
                    <a:pt x="4539" y="6170"/>
                  </a:cubicBezTo>
                  <a:cubicBezTo>
                    <a:pt x="4547" y="6160"/>
                    <a:pt x="4558" y="6146"/>
                    <a:pt x="4568" y="6120"/>
                  </a:cubicBezTo>
                  <a:cubicBezTo>
                    <a:pt x="4576" y="6096"/>
                    <a:pt x="4579" y="6082"/>
                    <a:pt x="4581" y="6070"/>
                  </a:cubicBezTo>
                  <a:cubicBezTo>
                    <a:pt x="4585" y="6058"/>
                    <a:pt x="4587" y="6047"/>
                    <a:pt x="4595" y="6026"/>
                  </a:cubicBezTo>
                  <a:cubicBezTo>
                    <a:pt x="4603" y="6002"/>
                    <a:pt x="4608" y="5991"/>
                    <a:pt x="4614" y="5981"/>
                  </a:cubicBezTo>
                  <a:cubicBezTo>
                    <a:pt x="4619" y="5969"/>
                    <a:pt x="4624" y="5958"/>
                    <a:pt x="4634" y="5935"/>
                  </a:cubicBezTo>
                  <a:cubicBezTo>
                    <a:pt x="4644" y="5910"/>
                    <a:pt x="4646" y="5897"/>
                    <a:pt x="4650" y="5884"/>
                  </a:cubicBezTo>
                  <a:cubicBezTo>
                    <a:pt x="4653" y="5873"/>
                    <a:pt x="4656" y="5862"/>
                    <a:pt x="4665" y="5839"/>
                  </a:cubicBezTo>
                  <a:cubicBezTo>
                    <a:pt x="4673" y="5818"/>
                    <a:pt x="4678" y="5807"/>
                    <a:pt x="4683" y="5796"/>
                  </a:cubicBezTo>
                  <a:cubicBezTo>
                    <a:pt x="4691" y="5786"/>
                    <a:pt x="4696" y="5774"/>
                    <a:pt x="4705" y="5749"/>
                  </a:cubicBezTo>
                  <a:cubicBezTo>
                    <a:pt x="4714" y="5724"/>
                    <a:pt x="4718" y="5712"/>
                    <a:pt x="4720" y="5699"/>
                  </a:cubicBezTo>
                  <a:cubicBezTo>
                    <a:pt x="4723" y="5686"/>
                    <a:pt x="4725" y="5675"/>
                    <a:pt x="4734" y="5654"/>
                  </a:cubicBezTo>
                  <a:cubicBezTo>
                    <a:pt x="4742" y="5632"/>
                    <a:pt x="4746" y="5620"/>
                    <a:pt x="4752" y="5609"/>
                  </a:cubicBezTo>
                  <a:cubicBezTo>
                    <a:pt x="4757" y="5597"/>
                    <a:pt x="4761" y="5587"/>
                    <a:pt x="4771" y="5562"/>
                  </a:cubicBezTo>
                  <a:cubicBezTo>
                    <a:pt x="4779" y="5540"/>
                    <a:pt x="4784" y="5531"/>
                    <a:pt x="4790" y="5520"/>
                  </a:cubicBezTo>
                  <a:cubicBezTo>
                    <a:pt x="4798" y="5508"/>
                    <a:pt x="4804" y="5497"/>
                    <a:pt x="4814" y="5472"/>
                  </a:cubicBezTo>
                  <a:lnTo>
                    <a:pt x="4830" y="5424"/>
                  </a:lnTo>
                  <a:cubicBezTo>
                    <a:pt x="4833" y="5412"/>
                    <a:pt x="4837" y="5401"/>
                    <a:pt x="4846" y="5379"/>
                  </a:cubicBezTo>
                  <a:cubicBezTo>
                    <a:pt x="4855" y="5356"/>
                    <a:pt x="4859" y="5343"/>
                    <a:pt x="4864" y="5333"/>
                  </a:cubicBezTo>
                  <a:cubicBezTo>
                    <a:pt x="4869" y="5321"/>
                    <a:pt x="4874" y="5310"/>
                    <a:pt x="4884" y="5287"/>
                  </a:cubicBezTo>
                  <a:cubicBezTo>
                    <a:pt x="4892" y="5261"/>
                    <a:pt x="4895" y="5246"/>
                    <a:pt x="4896" y="5233"/>
                  </a:cubicBezTo>
                  <a:cubicBezTo>
                    <a:pt x="4897" y="5220"/>
                    <a:pt x="4900" y="5209"/>
                    <a:pt x="4907" y="5188"/>
                  </a:cubicBezTo>
                  <a:cubicBezTo>
                    <a:pt x="4917" y="5166"/>
                    <a:pt x="4921" y="5154"/>
                    <a:pt x="4926" y="5143"/>
                  </a:cubicBezTo>
                  <a:cubicBezTo>
                    <a:pt x="4932" y="5131"/>
                    <a:pt x="4935" y="5121"/>
                    <a:pt x="4945" y="5096"/>
                  </a:cubicBezTo>
                  <a:cubicBezTo>
                    <a:pt x="4953" y="5073"/>
                    <a:pt x="4960" y="5064"/>
                    <a:pt x="4965" y="5053"/>
                  </a:cubicBezTo>
                  <a:cubicBezTo>
                    <a:pt x="4971" y="5041"/>
                    <a:pt x="4978" y="5030"/>
                    <a:pt x="4987" y="5005"/>
                  </a:cubicBezTo>
                  <a:cubicBezTo>
                    <a:pt x="4997" y="4983"/>
                    <a:pt x="5002" y="4973"/>
                    <a:pt x="5008" y="4962"/>
                  </a:cubicBezTo>
                  <a:cubicBezTo>
                    <a:pt x="5014" y="4951"/>
                    <a:pt x="5020" y="4940"/>
                    <a:pt x="5029" y="4915"/>
                  </a:cubicBezTo>
                  <a:cubicBezTo>
                    <a:pt x="5040" y="4888"/>
                    <a:pt x="5040" y="4872"/>
                    <a:pt x="5040" y="4859"/>
                  </a:cubicBezTo>
                  <a:cubicBezTo>
                    <a:pt x="5040" y="4847"/>
                    <a:pt x="5040" y="4837"/>
                    <a:pt x="5047" y="4816"/>
                  </a:cubicBezTo>
                  <a:cubicBezTo>
                    <a:pt x="5056" y="4795"/>
                    <a:pt x="5061" y="4785"/>
                    <a:pt x="5068" y="4775"/>
                  </a:cubicBezTo>
                  <a:cubicBezTo>
                    <a:pt x="5074" y="4763"/>
                    <a:pt x="5083" y="4752"/>
                    <a:pt x="5092" y="4726"/>
                  </a:cubicBezTo>
                  <a:cubicBezTo>
                    <a:pt x="5101" y="4703"/>
                    <a:pt x="5105" y="4689"/>
                    <a:pt x="5108" y="4677"/>
                  </a:cubicBezTo>
                  <a:cubicBezTo>
                    <a:pt x="5111" y="4665"/>
                    <a:pt x="5115" y="4652"/>
                    <a:pt x="5122" y="4631"/>
                  </a:cubicBezTo>
                  <a:cubicBezTo>
                    <a:pt x="5132" y="4608"/>
                    <a:pt x="5136" y="4596"/>
                    <a:pt x="5141" y="4583"/>
                  </a:cubicBezTo>
                  <a:cubicBezTo>
                    <a:pt x="5144" y="4572"/>
                    <a:pt x="5147" y="4560"/>
                    <a:pt x="5157" y="4538"/>
                  </a:cubicBezTo>
                  <a:cubicBezTo>
                    <a:pt x="5164" y="4518"/>
                    <a:pt x="5171" y="4510"/>
                    <a:pt x="5179" y="4500"/>
                  </a:cubicBezTo>
                  <a:cubicBezTo>
                    <a:pt x="5189" y="4490"/>
                    <a:pt x="5197" y="4478"/>
                    <a:pt x="5208" y="4451"/>
                  </a:cubicBezTo>
                  <a:lnTo>
                    <a:pt x="5243" y="4358"/>
                  </a:lnTo>
                  <a:cubicBezTo>
                    <a:pt x="5253" y="4334"/>
                    <a:pt x="5255" y="4320"/>
                    <a:pt x="5258" y="4308"/>
                  </a:cubicBezTo>
                  <a:cubicBezTo>
                    <a:pt x="5259" y="4296"/>
                    <a:pt x="5262" y="4285"/>
                    <a:pt x="5270" y="4264"/>
                  </a:cubicBezTo>
                  <a:cubicBezTo>
                    <a:pt x="5280" y="4242"/>
                    <a:pt x="5285" y="4232"/>
                    <a:pt x="5291" y="4221"/>
                  </a:cubicBezTo>
                  <a:cubicBezTo>
                    <a:pt x="5297" y="4210"/>
                    <a:pt x="5302" y="4197"/>
                    <a:pt x="5312" y="4174"/>
                  </a:cubicBezTo>
                  <a:cubicBezTo>
                    <a:pt x="5321" y="4148"/>
                    <a:pt x="5324" y="4133"/>
                    <a:pt x="5325" y="4120"/>
                  </a:cubicBezTo>
                  <a:cubicBezTo>
                    <a:pt x="5326" y="4106"/>
                    <a:pt x="5328" y="4098"/>
                    <a:pt x="5336" y="4076"/>
                  </a:cubicBezTo>
                  <a:cubicBezTo>
                    <a:pt x="5344" y="4053"/>
                    <a:pt x="5349" y="4041"/>
                    <a:pt x="5353" y="4030"/>
                  </a:cubicBezTo>
                  <a:cubicBezTo>
                    <a:pt x="5358" y="4018"/>
                    <a:pt x="5362" y="4007"/>
                    <a:pt x="5372" y="3983"/>
                  </a:cubicBezTo>
                  <a:lnTo>
                    <a:pt x="5408" y="3891"/>
                  </a:lnTo>
                  <a:cubicBezTo>
                    <a:pt x="5415" y="3871"/>
                    <a:pt x="5421" y="3863"/>
                    <a:pt x="5430" y="3853"/>
                  </a:cubicBezTo>
                  <a:cubicBezTo>
                    <a:pt x="5437" y="3843"/>
                    <a:pt x="5448" y="3830"/>
                    <a:pt x="5458" y="3804"/>
                  </a:cubicBezTo>
                  <a:cubicBezTo>
                    <a:pt x="5468" y="3778"/>
                    <a:pt x="5468" y="3762"/>
                    <a:pt x="5469" y="3750"/>
                  </a:cubicBezTo>
                  <a:cubicBezTo>
                    <a:pt x="5471" y="3737"/>
                    <a:pt x="5471" y="3726"/>
                    <a:pt x="5479" y="3707"/>
                  </a:cubicBezTo>
                  <a:cubicBezTo>
                    <a:pt x="5489" y="3683"/>
                    <a:pt x="5492" y="3671"/>
                    <a:pt x="5496" y="3660"/>
                  </a:cubicBezTo>
                  <a:cubicBezTo>
                    <a:pt x="5500" y="3649"/>
                    <a:pt x="5503" y="3637"/>
                    <a:pt x="5512" y="3614"/>
                  </a:cubicBezTo>
                  <a:cubicBezTo>
                    <a:pt x="5521" y="3592"/>
                    <a:pt x="5526" y="3584"/>
                    <a:pt x="5533" y="3573"/>
                  </a:cubicBezTo>
                  <a:cubicBezTo>
                    <a:pt x="5539" y="3560"/>
                    <a:pt x="5545" y="3549"/>
                    <a:pt x="5555" y="3525"/>
                  </a:cubicBezTo>
                  <a:lnTo>
                    <a:pt x="5592" y="3431"/>
                  </a:lnTo>
                  <a:cubicBezTo>
                    <a:pt x="5601" y="3408"/>
                    <a:pt x="5603" y="3394"/>
                    <a:pt x="5607" y="3381"/>
                  </a:cubicBezTo>
                  <a:cubicBezTo>
                    <a:pt x="5608" y="3369"/>
                    <a:pt x="5610" y="3359"/>
                    <a:pt x="5618" y="3337"/>
                  </a:cubicBezTo>
                  <a:cubicBezTo>
                    <a:pt x="5626" y="3317"/>
                    <a:pt x="5631" y="3307"/>
                    <a:pt x="5640" y="3298"/>
                  </a:cubicBezTo>
                  <a:cubicBezTo>
                    <a:pt x="5647" y="3287"/>
                    <a:pt x="5657" y="3275"/>
                    <a:pt x="5667" y="3249"/>
                  </a:cubicBezTo>
                  <a:cubicBezTo>
                    <a:pt x="5676" y="3225"/>
                    <a:pt x="5677" y="3211"/>
                    <a:pt x="5679" y="3198"/>
                  </a:cubicBezTo>
                  <a:cubicBezTo>
                    <a:pt x="5683" y="3185"/>
                    <a:pt x="5684" y="3174"/>
                    <a:pt x="5692" y="3153"/>
                  </a:cubicBezTo>
                  <a:cubicBezTo>
                    <a:pt x="5700" y="3131"/>
                    <a:pt x="5706" y="3124"/>
                    <a:pt x="5714" y="3113"/>
                  </a:cubicBezTo>
                  <a:cubicBezTo>
                    <a:pt x="5721" y="3103"/>
                    <a:pt x="5731" y="3091"/>
                    <a:pt x="5740" y="3065"/>
                  </a:cubicBezTo>
                  <a:cubicBezTo>
                    <a:pt x="5751" y="3038"/>
                    <a:pt x="5752" y="3023"/>
                    <a:pt x="5753" y="3010"/>
                  </a:cubicBezTo>
                  <a:cubicBezTo>
                    <a:pt x="5754" y="2998"/>
                    <a:pt x="5756" y="2987"/>
                    <a:pt x="5764" y="2968"/>
                  </a:cubicBezTo>
                  <a:cubicBezTo>
                    <a:pt x="5774" y="2944"/>
                    <a:pt x="5778" y="2932"/>
                    <a:pt x="5781" y="2920"/>
                  </a:cubicBezTo>
                  <a:cubicBezTo>
                    <a:pt x="5785" y="2910"/>
                    <a:pt x="5790" y="2898"/>
                    <a:pt x="5799" y="2874"/>
                  </a:cubicBezTo>
                  <a:cubicBezTo>
                    <a:pt x="5807" y="2855"/>
                    <a:pt x="5812" y="2846"/>
                    <a:pt x="5821" y="2836"/>
                  </a:cubicBezTo>
                  <a:cubicBezTo>
                    <a:pt x="5828" y="2825"/>
                    <a:pt x="5838" y="2813"/>
                    <a:pt x="5848" y="2788"/>
                  </a:cubicBezTo>
                  <a:cubicBezTo>
                    <a:pt x="5856" y="2766"/>
                    <a:pt x="5860" y="2754"/>
                    <a:pt x="5866" y="2744"/>
                  </a:cubicBezTo>
                  <a:cubicBezTo>
                    <a:pt x="5871" y="2732"/>
                    <a:pt x="5876" y="2721"/>
                    <a:pt x="5886" y="2697"/>
                  </a:cubicBezTo>
                  <a:cubicBezTo>
                    <a:pt x="5896" y="2671"/>
                    <a:pt x="5898" y="2658"/>
                    <a:pt x="5901" y="2644"/>
                  </a:cubicBezTo>
                  <a:cubicBezTo>
                    <a:pt x="5902" y="2632"/>
                    <a:pt x="5904" y="2622"/>
                    <a:pt x="5913" y="2600"/>
                  </a:cubicBezTo>
                  <a:lnTo>
                    <a:pt x="5949" y="2508"/>
                  </a:lnTo>
                  <a:cubicBezTo>
                    <a:pt x="5958" y="2486"/>
                    <a:pt x="5963" y="2475"/>
                    <a:pt x="5968" y="2462"/>
                  </a:cubicBezTo>
                  <a:cubicBezTo>
                    <a:pt x="5973" y="2450"/>
                    <a:pt x="5977" y="2440"/>
                    <a:pt x="5987" y="2416"/>
                  </a:cubicBezTo>
                  <a:cubicBezTo>
                    <a:pt x="5995" y="2391"/>
                    <a:pt x="6000" y="2380"/>
                    <a:pt x="6004" y="2368"/>
                  </a:cubicBezTo>
                  <a:cubicBezTo>
                    <a:pt x="6008" y="2357"/>
                    <a:pt x="6011" y="2344"/>
                    <a:pt x="6020" y="2322"/>
                  </a:cubicBezTo>
                  <a:cubicBezTo>
                    <a:pt x="6027" y="2300"/>
                    <a:pt x="6033" y="2291"/>
                    <a:pt x="6040" y="2280"/>
                  </a:cubicBezTo>
                  <a:cubicBezTo>
                    <a:pt x="6047" y="2269"/>
                    <a:pt x="6054" y="2257"/>
                    <a:pt x="6064" y="2232"/>
                  </a:cubicBezTo>
                  <a:cubicBezTo>
                    <a:pt x="6074" y="2208"/>
                    <a:pt x="6078" y="2196"/>
                    <a:pt x="6080" y="2182"/>
                  </a:cubicBezTo>
                  <a:cubicBezTo>
                    <a:pt x="6083" y="2171"/>
                    <a:pt x="6086" y="2159"/>
                    <a:pt x="6095" y="2137"/>
                  </a:cubicBezTo>
                  <a:cubicBezTo>
                    <a:pt x="6105" y="2112"/>
                    <a:pt x="6108" y="2098"/>
                    <a:pt x="6111" y="2086"/>
                  </a:cubicBezTo>
                  <a:cubicBezTo>
                    <a:pt x="6113" y="2074"/>
                    <a:pt x="6116" y="2063"/>
                    <a:pt x="6124" y="2041"/>
                  </a:cubicBezTo>
                  <a:cubicBezTo>
                    <a:pt x="6134" y="2018"/>
                    <a:pt x="6138" y="2006"/>
                    <a:pt x="6142" y="1994"/>
                  </a:cubicBezTo>
                  <a:cubicBezTo>
                    <a:pt x="6145" y="1983"/>
                    <a:pt x="6149" y="1971"/>
                    <a:pt x="6158" y="1948"/>
                  </a:cubicBezTo>
                  <a:lnTo>
                    <a:pt x="6174" y="1900"/>
                  </a:lnTo>
                  <a:cubicBezTo>
                    <a:pt x="6177" y="1888"/>
                    <a:pt x="6182" y="1877"/>
                    <a:pt x="6190" y="1855"/>
                  </a:cubicBezTo>
                  <a:cubicBezTo>
                    <a:pt x="6198" y="1834"/>
                    <a:pt x="6204" y="1827"/>
                    <a:pt x="6213" y="1817"/>
                  </a:cubicBezTo>
                  <a:cubicBezTo>
                    <a:pt x="6222" y="1807"/>
                    <a:pt x="6231" y="1795"/>
                    <a:pt x="6242" y="1768"/>
                  </a:cubicBezTo>
                  <a:lnTo>
                    <a:pt x="6277" y="1675"/>
                  </a:lnTo>
                  <a:cubicBezTo>
                    <a:pt x="6287" y="1652"/>
                    <a:pt x="6290" y="1640"/>
                    <a:pt x="6295" y="1630"/>
                  </a:cubicBezTo>
                  <a:cubicBezTo>
                    <a:pt x="6301" y="1618"/>
                    <a:pt x="6306" y="1607"/>
                    <a:pt x="6316" y="1583"/>
                  </a:cubicBezTo>
                  <a:cubicBezTo>
                    <a:pt x="6326" y="1556"/>
                    <a:pt x="6326" y="1540"/>
                    <a:pt x="6326" y="1525"/>
                  </a:cubicBezTo>
                  <a:cubicBezTo>
                    <a:pt x="6326" y="1513"/>
                    <a:pt x="6326" y="1502"/>
                    <a:pt x="6335" y="1482"/>
                  </a:cubicBezTo>
                  <a:cubicBezTo>
                    <a:pt x="6342" y="1463"/>
                    <a:pt x="6349" y="1454"/>
                    <a:pt x="6357" y="1444"/>
                  </a:cubicBezTo>
                  <a:cubicBezTo>
                    <a:pt x="6367" y="1434"/>
                    <a:pt x="6376" y="1422"/>
                    <a:pt x="6386" y="1395"/>
                  </a:cubicBezTo>
                  <a:cubicBezTo>
                    <a:pt x="6396" y="1372"/>
                    <a:pt x="6399" y="1358"/>
                    <a:pt x="6401" y="1345"/>
                  </a:cubicBezTo>
                  <a:cubicBezTo>
                    <a:pt x="6405" y="1332"/>
                    <a:pt x="6407" y="1320"/>
                    <a:pt x="6415" y="1299"/>
                  </a:cubicBezTo>
                  <a:cubicBezTo>
                    <a:pt x="6423" y="1277"/>
                    <a:pt x="6428" y="1268"/>
                    <a:pt x="6435" y="1257"/>
                  </a:cubicBezTo>
                  <a:cubicBezTo>
                    <a:pt x="6443" y="1246"/>
                    <a:pt x="6450" y="1235"/>
                    <a:pt x="6459" y="1209"/>
                  </a:cubicBezTo>
                  <a:cubicBezTo>
                    <a:pt x="6469" y="1184"/>
                    <a:pt x="6470" y="1168"/>
                    <a:pt x="6471" y="1154"/>
                  </a:cubicBezTo>
                  <a:cubicBezTo>
                    <a:pt x="6472" y="1142"/>
                    <a:pt x="6472" y="1132"/>
                    <a:pt x="6481" y="1111"/>
                  </a:cubicBezTo>
                  <a:cubicBezTo>
                    <a:pt x="6488" y="1091"/>
                    <a:pt x="6493" y="1082"/>
                    <a:pt x="6502" y="1073"/>
                  </a:cubicBezTo>
                  <a:cubicBezTo>
                    <a:pt x="6509" y="1062"/>
                    <a:pt x="6519" y="1048"/>
                    <a:pt x="6529" y="1024"/>
                  </a:cubicBezTo>
                  <a:cubicBezTo>
                    <a:pt x="6538" y="999"/>
                    <a:pt x="6541" y="986"/>
                    <a:pt x="6545" y="973"/>
                  </a:cubicBezTo>
                  <a:cubicBezTo>
                    <a:pt x="6547" y="961"/>
                    <a:pt x="6551" y="951"/>
                    <a:pt x="6560" y="928"/>
                  </a:cubicBezTo>
                  <a:cubicBezTo>
                    <a:pt x="6568" y="906"/>
                    <a:pt x="6574" y="895"/>
                    <a:pt x="6579" y="884"/>
                  </a:cubicBezTo>
                  <a:cubicBezTo>
                    <a:pt x="6587" y="871"/>
                    <a:pt x="6592" y="860"/>
                    <a:pt x="6601" y="836"/>
                  </a:cubicBezTo>
                  <a:cubicBezTo>
                    <a:pt x="6605" y="825"/>
                    <a:pt x="6599" y="813"/>
                    <a:pt x="6589" y="809"/>
                  </a:cubicBezTo>
                  <a:cubicBezTo>
                    <a:pt x="6586" y="808"/>
                    <a:pt x="6584" y="808"/>
                    <a:pt x="6581" y="80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8" name="Google Shape;988;p38"/>
          <p:cNvGrpSpPr/>
          <p:nvPr/>
        </p:nvGrpSpPr>
        <p:grpSpPr>
          <a:xfrm>
            <a:off x="7644215" y="1447298"/>
            <a:ext cx="1015758" cy="361654"/>
            <a:chOff x="4297850" y="2554600"/>
            <a:chExt cx="397775" cy="141625"/>
          </a:xfrm>
        </p:grpSpPr>
        <p:sp>
          <p:nvSpPr>
            <p:cNvPr id="989" name="Google Shape;989;p38"/>
            <p:cNvSpPr/>
            <p:nvPr/>
          </p:nvSpPr>
          <p:spPr>
            <a:xfrm>
              <a:off x="4297850" y="2555200"/>
              <a:ext cx="69725" cy="124625"/>
            </a:xfrm>
            <a:custGeom>
              <a:avLst/>
              <a:gdLst/>
              <a:ahLst/>
              <a:cxnLst/>
              <a:rect l="l" t="t" r="r" b="b"/>
              <a:pathLst>
                <a:path w="2789" h="4985" extrusionOk="0">
                  <a:moveTo>
                    <a:pt x="2284" y="3746"/>
                  </a:moveTo>
                  <a:cubicBezTo>
                    <a:pt x="2284" y="3751"/>
                    <a:pt x="2284" y="3755"/>
                    <a:pt x="2286" y="3758"/>
                  </a:cubicBezTo>
                  <a:cubicBezTo>
                    <a:pt x="2275" y="3766"/>
                    <a:pt x="2266" y="3772"/>
                    <a:pt x="2257" y="3778"/>
                  </a:cubicBezTo>
                  <a:lnTo>
                    <a:pt x="2284" y="3746"/>
                  </a:lnTo>
                  <a:close/>
                  <a:moveTo>
                    <a:pt x="1615" y="2533"/>
                  </a:moveTo>
                  <a:cubicBezTo>
                    <a:pt x="1644" y="2536"/>
                    <a:pt x="1671" y="2538"/>
                    <a:pt x="1696" y="2542"/>
                  </a:cubicBezTo>
                  <a:cubicBezTo>
                    <a:pt x="1800" y="2558"/>
                    <a:pt x="1886" y="2591"/>
                    <a:pt x="1950" y="2625"/>
                  </a:cubicBezTo>
                  <a:cubicBezTo>
                    <a:pt x="2015" y="2659"/>
                    <a:pt x="2063" y="2692"/>
                    <a:pt x="2099" y="2720"/>
                  </a:cubicBezTo>
                  <a:cubicBezTo>
                    <a:pt x="2136" y="2748"/>
                    <a:pt x="2165" y="2772"/>
                    <a:pt x="2193" y="2788"/>
                  </a:cubicBezTo>
                  <a:lnTo>
                    <a:pt x="2201" y="2791"/>
                  </a:lnTo>
                  <a:cubicBezTo>
                    <a:pt x="2224" y="2974"/>
                    <a:pt x="2244" y="3155"/>
                    <a:pt x="2254" y="3328"/>
                  </a:cubicBezTo>
                  <a:cubicBezTo>
                    <a:pt x="2260" y="3413"/>
                    <a:pt x="2265" y="3498"/>
                    <a:pt x="2271" y="3580"/>
                  </a:cubicBezTo>
                  <a:cubicBezTo>
                    <a:pt x="2248" y="3599"/>
                    <a:pt x="2220" y="3624"/>
                    <a:pt x="2188" y="3655"/>
                  </a:cubicBezTo>
                  <a:cubicBezTo>
                    <a:pt x="2107" y="3731"/>
                    <a:pt x="1998" y="3836"/>
                    <a:pt x="1869" y="3932"/>
                  </a:cubicBezTo>
                  <a:cubicBezTo>
                    <a:pt x="1804" y="3980"/>
                    <a:pt x="1736" y="4026"/>
                    <a:pt x="1665" y="4064"/>
                  </a:cubicBezTo>
                  <a:cubicBezTo>
                    <a:pt x="1594" y="4103"/>
                    <a:pt x="1521" y="4136"/>
                    <a:pt x="1448" y="4161"/>
                  </a:cubicBezTo>
                  <a:cubicBezTo>
                    <a:pt x="1335" y="4200"/>
                    <a:pt x="1226" y="4216"/>
                    <a:pt x="1143" y="4216"/>
                  </a:cubicBezTo>
                  <a:cubicBezTo>
                    <a:pt x="1120" y="4216"/>
                    <a:pt x="1099" y="4215"/>
                    <a:pt x="1080" y="4212"/>
                  </a:cubicBezTo>
                  <a:cubicBezTo>
                    <a:pt x="1030" y="4206"/>
                    <a:pt x="980" y="4197"/>
                    <a:pt x="934" y="4182"/>
                  </a:cubicBezTo>
                  <a:cubicBezTo>
                    <a:pt x="921" y="4180"/>
                    <a:pt x="911" y="4176"/>
                    <a:pt x="899" y="4172"/>
                  </a:cubicBezTo>
                  <a:cubicBezTo>
                    <a:pt x="888" y="4168"/>
                    <a:pt x="876" y="4164"/>
                    <a:pt x="865" y="4160"/>
                  </a:cubicBezTo>
                  <a:cubicBezTo>
                    <a:pt x="844" y="4150"/>
                    <a:pt x="822" y="4143"/>
                    <a:pt x="802" y="4131"/>
                  </a:cubicBezTo>
                  <a:cubicBezTo>
                    <a:pt x="760" y="4110"/>
                    <a:pt x="723" y="4084"/>
                    <a:pt x="688" y="4056"/>
                  </a:cubicBezTo>
                  <a:cubicBezTo>
                    <a:pt x="671" y="4041"/>
                    <a:pt x="653" y="4027"/>
                    <a:pt x="638" y="4010"/>
                  </a:cubicBezTo>
                  <a:cubicBezTo>
                    <a:pt x="630" y="4003"/>
                    <a:pt x="622" y="3995"/>
                    <a:pt x="615" y="3988"/>
                  </a:cubicBezTo>
                  <a:cubicBezTo>
                    <a:pt x="609" y="3980"/>
                    <a:pt x="600" y="3972"/>
                    <a:pt x="594" y="3964"/>
                  </a:cubicBezTo>
                  <a:lnTo>
                    <a:pt x="573" y="3940"/>
                  </a:lnTo>
                  <a:cubicBezTo>
                    <a:pt x="567" y="3931"/>
                    <a:pt x="561" y="3923"/>
                    <a:pt x="555" y="3914"/>
                  </a:cubicBezTo>
                  <a:cubicBezTo>
                    <a:pt x="550" y="3906"/>
                    <a:pt x="544" y="3897"/>
                    <a:pt x="538" y="3889"/>
                  </a:cubicBezTo>
                  <a:lnTo>
                    <a:pt x="529" y="3875"/>
                  </a:lnTo>
                  <a:lnTo>
                    <a:pt x="523" y="3862"/>
                  </a:lnTo>
                  <a:cubicBezTo>
                    <a:pt x="517" y="3853"/>
                    <a:pt x="513" y="3844"/>
                    <a:pt x="508" y="3835"/>
                  </a:cubicBezTo>
                  <a:cubicBezTo>
                    <a:pt x="503" y="3826"/>
                    <a:pt x="500" y="3817"/>
                    <a:pt x="496" y="3809"/>
                  </a:cubicBezTo>
                  <a:cubicBezTo>
                    <a:pt x="486" y="3790"/>
                    <a:pt x="482" y="3772"/>
                    <a:pt x="475" y="3755"/>
                  </a:cubicBezTo>
                  <a:cubicBezTo>
                    <a:pt x="471" y="3746"/>
                    <a:pt x="470" y="3737"/>
                    <a:pt x="468" y="3728"/>
                  </a:cubicBezTo>
                  <a:cubicBezTo>
                    <a:pt x="465" y="3718"/>
                    <a:pt x="463" y="3710"/>
                    <a:pt x="460" y="3701"/>
                  </a:cubicBezTo>
                  <a:cubicBezTo>
                    <a:pt x="459" y="3691"/>
                    <a:pt x="458" y="3683"/>
                    <a:pt x="457" y="3674"/>
                  </a:cubicBezTo>
                  <a:lnTo>
                    <a:pt x="454" y="3660"/>
                  </a:lnTo>
                  <a:lnTo>
                    <a:pt x="453" y="3647"/>
                  </a:lnTo>
                  <a:cubicBezTo>
                    <a:pt x="452" y="3639"/>
                    <a:pt x="452" y="3629"/>
                    <a:pt x="450" y="3622"/>
                  </a:cubicBezTo>
                  <a:lnTo>
                    <a:pt x="450" y="3596"/>
                  </a:lnTo>
                  <a:lnTo>
                    <a:pt x="450" y="3572"/>
                  </a:lnTo>
                  <a:cubicBezTo>
                    <a:pt x="452" y="3564"/>
                    <a:pt x="452" y="3556"/>
                    <a:pt x="453" y="3546"/>
                  </a:cubicBezTo>
                  <a:cubicBezTo>
                    <a:pt x="469" y="3414"/>
                    <a:pt x="533" y="3293"/>
                    <a:pt x="611" y="3182"/>
                  </a:cubicBezTo>
                  <a:cubicBezTo>
                    <a:pt x="652" y="3127"/>
                    <a:pt x="694" y="3074"/>
                    <a:pt x="738" y="3024"/>
                  </a:cubicBezTo>
                  <a:cubicBezTo>
                    <a:pt x="743" y="3017"/>
                    <a:pt x="748" y="3011"/>
                    <a:pt x="754" y="3005"/>
                  </a:cubicBezTo>
                  <a:cubicBezTo>
                    <a:pt x="759" y="3000"/>
                    <a:pt x="764" y="2993"/>
                    <a:pt x="770" y="2988"/>
                  </a:cubicBezTo>
                  <a:cubicBezTo>
                    <a:pt x="781" y="2976"/>
                    <a:pt x="791" y="2963"/>
                    <a:pt x="802" y="2952"/>
                  </a:cubicBezTo>
                  <a:cubicBezTo>
                    <a:pt x="825" y="2930"/>
                    <a:pt x="845" y="2907"/>
                    <a:pt x="866" y="2886"/>
                  </a:cubicBezTo>
                  <a:cubicBezTo>
                    <a:pt x="944" y="2807"/>
                    <a:pt x="1023" y="2743"/>
                    <a:pt x="1102" y="2693"/>
                  </a:cubicBezTo>
                  <a:cubicBezTo>
                    <a:pt x="1179" y="2644"/>
                    <a:pt x="1255" y="2606"/>
                    <a:pt x="1328" y="2582"/>
                  </a:cubicBezTo>
                  <a:cubicBezTo>
                    <a:pt x="1400" y="2557"/>
                    <a:pt x="1469" y="2543"/>
                    <a:pt x="1531" y="2537"/>
                  </a:cubicBezTo>
                  <a:cubicBezTo>
                    <a:pt x="1559" y="2533"/>
                    <a:pt x="1588" y="2533"/>
                    <a:pt x="1615" y="2533"/>
                  </a:cubicBezTo>
                  <a:close/>
                  <a:moveTo>
                    <a:pt x="2440" y="0"/>
                  </a:moveTo>
                  <a:cubicBezTo>
                    <a:pt x="2236" y="0"/>
                    <a:pt x="2108" y="754"/>
                    <a:pt x="2104" y="1666"/>
                  </a:cubicBezTo>
                  <a:cubicBezTo>
                    <a:pt x="2104" y="1801"/>
                    <a:pt x="2112" y="1939"/>
                    <a:pt x="2123" y="2079"/>
                  </a:cubicBezTo>
                  <a:cubicBezTo>
                    <a:pt x="2052" y="2037"/>
                    <a:pt x="1973" y="2002"/>
                    <a:pt x="1886" y="1974"/>
                  </a:cubicBezTo>
                  <a:cubicBezTo>
                    <a:pt x="1781" y="1942"/>
                    <a:pt x="1664" y="1923"/>
                    <a:pt x="1541" y="1923"/>
                  </a:cubicBezTo>
                  <a:cubicBezTo>
                    <a:pt x="1509" y="1923"/>
                    <a:pt x="1478" y="1924"/>
                    <a:pt x="1445" y="1926"/>
                  </a:cubicBezTo>
                  <a:cubicBezTo>
                    <a:pt x="1291" y="1940"/>
                    <a:pt x="1134" y="1982"/>
                    <a:pt x="985" y="2049"/>
                  </a:cubicBezTo>
                  <a:cubicBezTo>
                    <a:pt x="836" y="2118"/>
                    <a:pt x="698" y="2209"/>
                    <a:pt x="572" y="2317"/>
                  </a:cubicBezTo>
                  <a:cubicBezTo>
                    <a:pt x="498" y="2381"/>
                    <a:pt x="432" y="2452"/>
                    <a:pt x="371" y="2527"/>
                  </a:cubicBezTo>
                  <a:cubicBezTo>
                    <a:pt x="356" y="2546"/>
                    <a:pt x="340" y="2565"/>
                    <a:pt x="326" y="2585"/>
                  </a:cubicBezTo>
                  <a:cubicBezTo>
                    <a:pt x="312" y="2605"/>
                    <a:pt x="298" y="2624"/>
                    <a:pt x="283" y="2644"/>
                  </a:cubicBezTo>
                  <a:cubicBezTo>
                    <a:pt x="256" y="2684"/>
                    <a:pt x="229" y="2726"/>
                    <a:pt x="206" y="2768"/>
                  </a:cubicBezTo>
                  <a:cubicBezTo>
                    <a:pt x="156" y="2854"/>
                    <a:pt x="111" y="2945"/>
                    <a:pt x="77" y="3044"/>
                  </a:cubicBezTo>
                  <a:cubicBezTo>
                    <a:pt x="60" y="3094"/>
                    <a:pt x="45" y="3145"/>
                    <a:pt x="31" y="3198"/>
                  </a:cubicBezTo>
                  <a:cubicBezTo>
                    <a:pt x="19" y="3252"/>
                    <a:pt x="9" y="3306"/>
                    <a:pt x="6" y="3363"/>
                  </a:cubicBezTo>
                  <a:cubicBezTo>
                    <a:pt x="2" y="3419"/>
                    <a:pt x="1" y="3476"/>
                    <a:pt x="6" y="3532"/>
                  </a:cubicBezTo>
                  <a:lnTo>
                    <a:pt x="7" y="3554"/>
                  </a:lnTo>
                  <a:lnTo>
                    <a:pt x="10" y="3575"/>
                  </a:lnTo>
                  <a:cubicBezTo>
                    <a:pt x="11" y="3590"/>
                    <a:pt x="14" y="3604"/>
                    <a:pt x="16" y="3618"/>
                  </a:cubicBezTo>
                  <a:cubicBezTo>
                    <a:pt x="21" y="3647"/>
                    <a:pt x="26" y="3675"/>
                    <a:pt x="34" y="3703"/>
                  </a:cubicBezTo>
                  <a:cubicBezTo>
                    <a:pt x="64" y="3814"/>
                    <a:pt x="113" y="3914"/>
                    <a:pt x="175" y="4002"/>
                  </a:cubicBezTo>
                  <a:cubicBezTo>
                    <a:pt x="236" y="4089"/>
                    <a:pt x="308" y="4164"/>
                    <a:pt x="386" y="4227"/>
                  </a:cubicBezTo>
                  <a:cubicBezTo>
                    <a:pt x="464" y="4290"/>
                    <a:pt x="547" y="4341"/>
                    <a:pt x="634" y="4383"/>
                  </a:cubicBezTo>
                  <a:lnTo>
                    <a:pt x="690" y="4407"/>
                  </a:lnTo>
                  <a:cubicBezTo>
                    <a:pt x="710" y="4415"/>
                    <a:pt x="730" y="4421"/>
                    <a:pt x="748" y="4428"/>
                  </a:cubicBezTo>
                  <a:cubicBezTo>
                    <a:pt x="768" y="4435"/>
                    <a:pt x="786" y="4440"/>
                    <a:pt x="806" y="4446"/>
                  </a:cubicBezTo>
                  <a:lnTo>
                    <a:pt x="834" y="4454"/>
                  </a:lnTo>
                  <a:lnTo>
                    <a:pt x="862" y="4461"/>
                  </a:lnTo>
                  <a:cubicBezTo>
                    <a:pt x="940" y="4478"/>
                    <a:pt x="1015" y="4487"/>
                    <a:pt x="1088" y="4489"/>
                  </a:cubicBezTo>
                  <a:cubicBezTo>
                    <a:pt x="1105" y="4489"/>
                    <a:pt x="1122" y="4490"/>
                    <a:pt x="1138" y="4490"/>
                  </a:cubicBezTo>
                  <a:cubicBezTo>
                    <a:pt x="1194" y="4490"/>
                    <a:pt x="1249" y="4486"/>
                    <a:pt x="1302" y="4480"/>
                  </a:cubicBezTo>
                  <a:cubicBezTo>
                    <a:pt x="1370" y="4471"/>
                    <a:pt x="1436" y="4458"/>
                    <a:pt x="1500" y="4442"/>
                  </a:cubicBezTo>
                  <a:cubicBezTo>
                    <a:pt x="1626" y="4410"/>
                    <a:pt x="1741" y="4364"/>
                    <a:pt x="1843" y="4313"/>
                  </a:cubicBezTo>
                  <a:cubicBezTo>
                    <a:pt x="1943" y="4262"/>
                    <a:pt x="2032" y="4207"/>
                    <a:pt x="2109" y="4153"/>
                  </a:cubicBezTo>
                  <a:cubicBezTo>
                    <a:pt x="2185" y="4101"/>
                    <a:pt x="2249" y="4050"/>
                    <a:pt x="2305" y="4003"/>
                  </a:cubicBezTo>
                  <a:cubicBezTo>
                    <a:pt x="2344" y="4582"/>
                    <a:pt x="2380" y="4985"/>
                    <a:pt x="2425" y="4985"/>
                  </a:cubicBezTo>
                  <a:cubicBezTo>
                    <a:pt x="2587" y="4985"/>
                    <a:pt x="2563" y="4888"/>
                    <a:pt x="2568" y="4776"/>
                  </a:cubicBezTo>
                  <a:lnTo>
                    <a:pt x="2568" y="4776"/>
                  </a:lnTo>
                  <a:cubicBezTo>
                    <a:pt x="2592" y="4877"/>
                    <a:pt x="2635" y="4954"/>
                    <a:pt x="2706" y="4955"/>
                  </a:cubicBezTo>
                  <a:cubicBezTo>
                    <a:pt x="2761" y="4955"/>
                    <a:pt x="2554" y="3965"/>
                    <a:pt x="2555" y="3638"/>
                  </a:cubicBezTo>
                  <a:cubicBezTo>
                    <a:pt x="2558" y="2886"/>
                    <a:pt x="2709" y="2290"/>
                    <a:pt x="2725" y="1816"/>
                  </a:cubicBezTo>
                  <a:cubicBezTo>
                    <a:pt x="2779" y="102"/>
                    <a:pt x="2788" y="1"/>
                    <a:pt x="2441" y="0"/>
                  </a:cubicBezTo>
                  <a:cubicBezTo>
                    <a:pt x="2441" y="0"/>
                    <a:pt x="2441" y="0"/>
                    <a:pt x="2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8"/>
            <p:cNvSpPr/>
            <p:nvPr/>
          </p:nvSpPr>
          <p:spPr>
            <a:xfrm>
              <a:off x="4384125" y="2602200"/>
              <a:ext cx="59700" cy="20975"/>
            </a:xfrm>
            <a:custGeom>
              <a:avLst/>
              <a:gdLst/>
              <a:ahLst/>
              <a:cxnLst/>
              <a:rect l="l" t="t" r="r" b="b"/>
              <a:pathLst>
                <a:path w="2388" h="839" extrusionOk="0">
                  <a:moveTo>
                    <a:pt x="2318" y="0"/>
                  </a:moveTo>
                  <a:cubicBezTo>
                    <a:pt x="2242" y="0"/>
                    <a:pt x="1854" y="220"/>
                    <a:pt x="1710" y="238"/>
                  </a:cubicBezTo>
                  <a:cubicBezTo>
                    <a:pt x="1651" y="245"/>
                    <a:pt x="1594" y="247"/>
                    <a:pt x="1538" y="247"/>
                  </a:cubicBezTo>
                  <a:cubicBezTo>
                    <a:pt x="1266" y="247"/>
                    <a:pt x="1032" y="180"/>
                    <a:pt x="844" y="180"/>
                  </a:cubicBezTo>
                  <a:cubicBezTo>
                    <a:pt x="831" y="180"/>
                    <a:pt x="818" y="180"/>
                    <a:pt x="806" y="181"/>
                  </a:cubicBezTo>
                  <a:cubicBezTo>
                    <a:pt x="314" y="208"/>
                    <a:pt x="94" y="218"/>
                    <a:pt x="3" y="292"/>
                  </a:cubicBezTo>
                  <a:lnTo>
                    <a:pt x="31" y="449"/>
                  </a:lnTo>
                  <a:cubicBezTo>
                    <a:pt x="22" y="443"/>
                    <a:pt x="11" y="437"/>
                    <a:pt x="0" y="431"/>
                  </a:cubicBezTo>
                  <a:lnTo>
                    <a:pt x="0" y="431"/>
                  </a:lnTo>
                  <a:lnTo>
                    <a:pt x="52" y="709"/>
                  </a:lnTo>
                  <a:cubicBezTo>
                    <a:pt x="61" y="716"/>
                    <a:pt x="72" y="722"/>
                    <a:pt x="83" y="728"/>
                  </a:cubicBezTo>
                  <a:lnTo>
                    <a:pt x="102" y="838"/>
                  </a:lnTo>
                  <a:cubicBezTo>
                    <a:pt x="126" y="813"/>
                    <a:pt x="137" y="787"/>
                    <a:pt x="140" y="754"/>
                  </a:cubicBezTo>
                  <a:cubicBezTo>
                    <a:pt x="245" y="796"/>
                    <a:pt x="389" y="817"/>
                    <a:pt x="552" y="817"/>
                  </a:cubicBezTo>
                  <a:cubicBezTo>
                    <a:pt x="633" y="817"/>
                    <a:pt x="718" y="812"/>
                    <a:pt x="806" y="802"/>
                  </a:cubicBezTo>
                  <a:cubicBezTo>
                    <a:pt x="1067" y="771"/>
                    <a:pt x="1340" y="615"/>
                    <a:pt x="1595" y="549"/>
                  </a:cubicBezTo>
                  <a:cubicBezTo>
                    <a:pt x="2034" y="436"/>
                    <a:pt x="2387" y="347"/>
                    <a:pt x="2380" y="286"/>
                  </a:cubicBezTo>
                  <a:cubicBezTo>
                    <a:pt x="2366" y="170"/>
                    <a:pt x="2339" y="152"/>
                    <a:pt x="2305" y="152"/>
                  </a:cubicBezTo>
                  <a:cubicBezTo>
                    <a:pt x="2292" y="152"/>
                    <a:pt x="2277" y="155"/>
                    <a:pt x="2261" y="156"/>
                  </a:cubicBezTo>
                  <a:cubicBezTo>
                    <a:pt x="2308" y="126"/>
                    <a:pt x="2340" y="78"/>
                    <a:pt x="2331" y="8"/>
                  </a:cubicBezTo>
                  <a:cubicBezTo>
                    <a:pt x="2331" y="3"/>
                    <a:pt x="2326" y="0"/>
                    <a:pt x="2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8"/>
            <p:cNvSpPr/>
            <p:nvPr/>
          </p:nvSpPr>
          <p:spPr>
            <a:xfrm>
              <a:off x="4371225" y="2619875"/>
              <a:ext cx="71800" cy="23425"/>
            </a:xfrm>
            <a:custGeom>
              <a:avLst/>
              <a:gdLst/>
              <a:ahLst/>
              <a:cxnLst/>
              <a:rect l="l" t="t" r="r" b="b"/>
              <a:pathLst>
                <a:path w="2872" h="937" extrusionOk="0">
                  <a:moveTo>
                    <a:pt x="2789" y="1"/>
                  </a:moveTo>
                  <a:cubicBezTo>
                    <a:pt x="2706" y="1"/>
                    <a:pt x="2252" y="252"/>
                    <a:pt x="2084" y="277"/>
                  </a:cubicBezTo>
                  <a:cubicBezTo>
                    <a:pt x="1967" y="296"/>
                    <a:pt x="1855" y="302"/>
                    <a:pt x="1749" y="302"/>
                  </a:cubicBezTo>
                  <a:cubicBezTo>
                    <a:pt x="1521" y="302"/>
                    <a:pt x="1318" y="273"/>
                    <a:pt x="1146" y="273"/>
                  </a:cubicBezTo>
                  <a:cubicBezTo>
                    <a:pt x="1107" y="273"/>
                    <a:pt x="1070" y="275"/>
                    <a:pt x="1034" y="278"/>
                  </a:cubicBezTo>
                  <a:cubicBezTo>
                    <a:pt x="60" y="380"/>
                    <a:pt x="0" y="380"/>
                    <a:pt x="54" y="723"/>
                  </a:cubicBezTo>
                  <a:cubicBezTo>
                    <a:pt x="77" y="866"/>
                    <a:pt x="305" y="936"/>
                    <a:pt x="618" y="936"/>
                  </a:cubicBezTo>
                  <a:cubicBezTo>
                    <a:pt x="749" y="936"/>
                    <a:pt x="894" y="924"/>
                    <a:pt x="1046" y="900"/>
                  </a:cubicBezTo>
                  <a:cubicBezTo>
                    <a:pt x="1346" y="853"/>
                    <a:pt x="1661" y="679"/>
                    <a:pt x="1957" y="595"/>
                  </a:cubicBezTo>
                  <a:cubicBezTo>
                    <a:pt x="2464" y="455"/>
                    <a:pt x="2872" y="342"/>
                    <a:pt x="2862" y="279"/>
                  </a:cubicBezTo>
                  <a:cubicBezTo>
                    <a:pt x="2846" y="174"/>
                    <a:pt x="2818" y="154"/>
                    <a:pt x="2781" y="154"/>
                  </a:cubicBezTo>
                  <a:cubicBezTo>
                    <a:pt x="2764" y="154"/>
                    <a:pt x="2744" y="159"/>
                    <a:pt x="2724" y="160"/>
                  </a:cubicBezTo>
                  <a:cubicBezTo>
                    <a:pt x="2777" y="128"/>
                    <a:pt x="2814" y="77"/>
                    <a:pt x="2802" y="8"/>
                  </a:cubicBezTo>
                  <a:cubicBezTo>
                    <a:pt x="2801" y="3"/>
                    <a:pt x="2797" y="1"/>
                    <a:pt x="27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8"/>
            <p:cNvSpPr/>
            <p:nvPr/>
          </p:nvSpPr>
          <p:spPr>
            <a:xfrm>
              <a:off x="4445275" y="2564750"/>
              <a:ext cx="74625" cy="100225"/>
            </a:xfrm>
            <a:custGeom>
              <a:avLst/>
              <a:gdLst/>
              <a:ahLst/>
              <a:cxnLst/>
              <a:rect l="l" t="t" r="r" b="b"/>
              <a:pathLst>
                <a:path w="2985" h="4009" extrusionOk="0">
                  <a:moveTo>
                    <a:pt x="1345" y="0"/>
                  </a:moveTo>
                  <a:cubicBezTo>
                    <a:pt x="1290" y="0"/>
                    <a:pt x="1237" y="4"/>
                    <a:pt x="1185" y="13"/>
                  </a:cubicBezTo>
                  <a:cubicBezTo>
                    <a:pt x="1168" y="16"/>
                    <a:pt x="1151" y="19"/>
                    <a:pt x="1133" y="22"/>
                  </a:cubicBezTo>
                  <a:cubicBezTo>
                    <a:pt x="1115" y="27"/>
                    <a:pt x="1099" y="29"/>
                    <a:pt x="1083" y="34"/>
                  </a:cubicBezTo>
                  <a:cubicBezTo>
                    <a:pt x="1051" y="44"/>
                    <a:pt x="1019" y="53"/>
                    <a:pt x="990" y="64"/>
                  </a:cubicBezTo>
                  <a:cubicBezTo>
                    <a:pt x="959" y="76"/>
                    <a:pt x="930" y="88"/>
                    <a:pt x="904" y="100"/>
                  </a:cubicBezTo>
                  <a:cubicBezTo>
                    <a:pt x="877" y="114"/>
                    <a:pt x="851" y="129"/>
                    <a:pt x="825" y="142"/>
                  </a:cubicBezTo>
                  <a:cubicBezTo>
                    <a:pt x="726" y="200"/>
                    <a:pt x="647" y="265"/>
                    <a:pt x="582" y="333"/>
                  </a:cubicBezTo>
                  <a:cubicBezTo>
                    <a:pt x="519" y="399"/>
                    <a:pt x="470" y="467"/>
                    <a:pt x="433" y="531"/>
                  </a:cubicBezTo>
                  <a:cubicBezTo>
                    <a:pt x="360" y="660"/>
                    <a:pt x="330" y="774"/>
                    <a:pt x="320" y="862"/>
                  </a:cubicBezTo>
                  <a:cubicBezTo>
                    <a:pt x="319" y="886"/>
                    <a:pt x="319" y="907"/>
                    <a:pt x="319" y="926"/>
                  </a:cubicBezTo>
                  <a:cubicBezTo>
                    <a:pt x="319" y="935"/>
                    <a:pt x="319" y="944"/>
                    <a:pt x="320" y="954"/>
                  </a:cubicBezTo>
                  <a:cubicBezTo>
                    <a:pt x="320" y="963"/>
                    <a:pt x="322" y="972"/>
                    <a:pt x="323" y="979"/>
                  </a:cubicBezTo>
                  <a:cubicBezTo>
                    <a:pt x="329" y="1013"/>
                    <a:pt x="336" y="1040"/>
                    <a:pt x="346" y="1061"/>
                  </a:cubicBezTo>
                  <a:cubicBezTo>
                    <a:pt x="368" y="1106"/>
                    <a:pt x="395" y="1130"/>
                    <a:pt x="428" y="1142"/>
                  </a:cubicBezTo>
                  <a:cubicBezTo>
                    <a:pt x="454" y="1152"/>
                    <a:pt x="484" y="1155"/>
                    <a:pt x="519" y="1155"/>
                  </a:cubicBezTo>
                  <a:cubicBezTo>
                    <a:pt x="527" y="1155"/>
                    <a:pt x="535" y="1155"/>
                    <a:pt x="543" y="1155"/>
                  </a:cubicBezTo>
                  <a:cubicBezTo>
                    <a:pt x="596" y="1151"/>
                    <a:pt x="631" y="1064"/>
                    <a:pt x="707" y="951"/>
                  </a:cubicBezTo>
                  <a:cubicBezTo>
                    <a:pt x="745" y="895"/>
                    <a:pt x="793" y="830"/>
                    <a:pt x="860" y="771"/>
                  </a:cubicBezTo>
                  <a:cubicBezTo>
                    <a:pt x="867" y="765"/>
                    <a:pt x="877" y="756"/>
                    <a:pt x="884" y="748"/>
                  </a:cubicBezTo>
                  <a:cubicBezTo>
                    <a:pt x="889" y="744"/>
                    <a:pt x="893" y="740"/>
                    <a:pt x="897" y="738"/>
                  </a:cubicBezTo>
                  <a:cubicBezTo>
                    <a:pt x="900" y="733"/>
                    <a:pt x="906" y="731"/>
                    <a:pt x="910" y="727"/>
                  </a:cubicBezTo>
                  <a:cubicBezTo>
                    <a:pt x="920" y="721"/>
                    <a:pt x="929" y="712"/>
                    <a:pt x="938" y="705"/>
                  </a:cubicBezTo>
                  <a:cubicBezTo>
                    <a:pt x="948" y="699"/>
                    <a:pt x="958" y="692"/>
                    <a:pt x="968" y="685"/>
                  </a:cubicBezTo>
                  <a:cubicBezTo>
                    <a:pt x="986" y="672"/>
                    <a:pt x="1010" y="661"/>
                    <a:pt x="1031" y="649"/>
                  </a:cubicBezTo>
                  <a:lnTo>
                    <a:pt x="1039" y="645"/>
                  </a:lnTo>
                  <a:lnTo>
                    <a:pt x="1048" y="641"/>
                  </a:lnTo>
                  <a:cubicBezTo>
                    <a:pt x="1053" y="638"/>
                    <a:pt x="1058" y="636"/>
                    <a:pt x="1065" y="632"/>
                  </a:cubicBezTo>
                  <a:cubicBezTo>
                    <a:pt x="1075" y="627"/>
                    <a:pt x="1087" y="622"/>
                    <a:pt x="1099" y="618"/>
                  </a:cubicBezTo>
                  <a:cubicBezTo>
                    <a:pt x="1112" y="614"/>
                    <a:pt x="1124" y="610"/>
                    <a:pt x="1135" y="606"/>
                  </a:cubicBezTo>
                  <a:cubicBezTo>
                    <a:pt x="1146" y="602"/>
                    <a:pt x="1158" y="600"/>
                    <a:pt x="1171" y="597"/>
                  </a:cubicBezTo>
                  <a:cubicBezTo>
                    <a:pt x="1178" y="595"/>
                    <a:pt x="1183" y="593"/>
                    <a:pt x="1188" y="593"/>
                  </a:cubicBezTo>
                  <a:cubicBezTo>
                    <a:pt x="1195" y="592"/>
                    <a:pt x="1200" y="592"/>
                    <a:pt x="1207" y="589"/>
                  </a:cubicBezTo>
                  <a:cubicBezTo>
                    <a:pt x="1214" y="588"/>
                    <a:pt x="1219" y="588"/>
                    <a:pt x="1226" y="587"/>
                  </a:cubicBezTo>
                  <a:lnTo>
                    <a:pt x="1236" y="586"/>
                  </a:lnTo>
                  <a:lnTo>
                    <a:pt x="1244" y="586"/>
                  </a:lnTo>
                  <a:cubicBezTo>
                    <a:pt x="1257" y="586"/>
                    <a:pt x="1269" y="584"/>
                    <a:pt x="1282" y="583"/>
                  </a:cubicBezTo>
                  <a:cubicBezTo>
                    <a:pt x="1295" y="583"/>
                    <a:pt x="1307" y="584"/>
                    <a:pt x="1319" y="584"/>
                  </a:cubicBezTo>
                  <a:cubicBezTo>
                    <a:pt x="1332" y="584"/>
                    <a:pt x="1345" y="587"/>
                    <a:pt x="1357" y="588"/>
                  </a:cubicBezTo>
                  <a:cubicBezTo>
                    <a:pt x="1364" y="591"/>
                    <a:pt x="1370" y="591"/>
                    <a:pt x="1376" y="592"/>
                  </a:cubicBezTo>
                  <a:cubicBezTo>
                    <a:pt x="1383" y="593"/>
                    <a:pt x="1389" y="594"/>
                    <a:pt x="1395" y="595"/>
                  </a:cubicBezTo>
                  <a:cubicBezTo>
                    <a:pt x="1499" y="615"/>
                    <a:pt x="1607" y="674"/>
                    <a:pt x="1692" y="760"/>
                  </a:cubicBezTo>
                  <a:cubicBezTo>
                    <a:pt x="1733" y="803"/>
                    <a:pt x="1769" y="852"/>
                    <a:pt x="1795" y="904"/>
                  </a:cubicBezTo>
                  <a:cubicBezTo>
                    <a:pt x="1797" y="911"/>
                    <a:pt x="1801" y="917"/>
                    <a:pt x="1805" y="925"/>
                  </a:cubicBezTo>
                  <a:lnTo>
                    <a:pt x="1808" y="933"/>
                  </a:lnTo>
                  <a:cubicBezTo>
                    <a:pt x="1810" y="936"/>
                    <a:pt x="1811" y="941"/>
                    <a:pt x="1811" y="943"/>
                  </a:cubicBezTo>
                  <a:cubicBezTo>
                    <a:pt x="1813" y="949"/>
                    <a:pt x="1816" y="957"/>
                    <a:pt x="1818" y="963"/>
                  </a:cubicBezTo>
                  <a:lnTo>
                    <a:pt x="1822" y="973"/>
                  </a:lnTo>
                  <a:cubicBezTo>
                    <a:pt x="1823" y="975"/>
                    <a:pt x="1823" y="979"/>
                    <a:pt x="1824" y="982"/>
                  </a:cubicBezTo>
                  <a:lnTo>
                    <a:pt x="1829" y="1002"/>
                  </a:lnTo>
                  <a:cubicBezTo>
                    <a:pt x="1830" y="1008"/>
                    <a:pt x="1833" y="1016"/>
                    <a:pt x="1833" y="1023"/>
                  </a:cubicBezTo>
                  <a:lnTo>
                    <a:pt x="1835" y="1046"/>
                  </a:lnTo>
                  <a:lnTo>
                    <a:pt x="1837" y="1057"/>
                  </a:lnTo>
                  <a:lnTo>
                    <a:pt x="1837" y="1070"/>
                  </a:lnTo>
                  <a:cubicBezTo>
                    <a:pt x="1842" y="1131"/>
                    <a:pt x="1837" y="1199"/>
                    <a:pt x="1822" y="1271"/>
                  </a:cubicBezTo>
                  <a:cubicBezTo>
                    <a:pt x="1807" y="1344"/>
                    <a:pt x="1780" y="1421"/>
                    <a:pt x="1747" y="1500"/>
                  </a:cubicBezTo>
                  <a:cubicBezTo>
                    <a:pt x="1706" y="1593"/>
                    <a:pt x="1657" y="1688"/>
                    <a:pt x="1601" y="1787"/>
                  </a:cubicBezTo>
                  <a:cubicBezTo>
                    <a:pt x="1586" y="1813"/>
                    <a:pt x="1572" y="1838"/>
                    <a:pt x="1556" y="1862"/>
                  </a:cubicBezTo>
                  <a:cubicBezTo>
                    <a:pt x="1542" y="1888"/>
                    <a:pt x="1526" y="1914"/>
                    <a:pt x="1511" y="1940"/>
                  </a:cubicBezTo>
                  <a:lnTo>
                    <a:pt x="1488" y="1978"/>
                  </a:lnTo>
                  <a:lnTo>
                    <a:pt x="1463" y="2016"/>
                  </a:lnTo>
                  <a:cubicBezTo>
                    <a:pt x="1447" y="2042"/>
                    <a:pt x="1432" y="2067"/>
                    <a:pt x="1416" y="2092"/>
                  </a:cubicBezTo>
                  <a:cubicBezTo>
                    <a:pt x="1289" y="2298"/>
                    <a:pt x="1151" y="2501"/>
                    <a:pt x="1002" y="2698"/>
                  </a:cubicBezTo>
                  <a:cubicBezTo>
                    <a:pt x="967" y="2748"/>
                    <a:pt x="927" y="2796"/>
                    <a:pt x="890" y="2844"/>
                  </a:cubicBezTo>
                  <a:cubicBezTo>
                    <a:pt x="852" y="2893"/>
                    <a:pt x="812" y="2941"/>
                    <a:pt x="774" y="2988"/>
                  </a:cubicBezTo>
                  <a:cubicBezTo>
                    <a:pt x="694" y="3082"/>
                    <a:pt x="614" y="3176"/>
                    <a:pt x="529" y="3264"/>
                  </a:cubicBezTo>
                  <a:cubicBezTo>
                    <a:pt x="361" y="3445"/>
                    <a:pt x="185" y="3612"/>
                    <a:pt x="2" y="3763"/>
                  </a:cubicBezTo>
                  <a:lnTo>
                    <a:pt x="16" y="3778"/>
                  </a:lnTo>
                  <a:cubicBezTo>
                    <a:pt x="11" y="3783"/>
                    <a:pt x="6" y="3789"/>
                    <a:pt x="0" y="3793"/>
                  </a:cubicBezTo>
                  <a:lnTo>
                    <a:pt x="190" y="4009"/>
                  </a:lnTo>
                  <a:cubicBezTo>
                    <a:pt x="197" y="4004"/>
                    <a:pt x="202" y="3999"/>
                    <a:pt x="207" y="3996"/>
                  </a:cubicBezTo>
                  <a:lnTo>
                    <a:pt x="220" y="4009"/>
                  </a:lnTo>
                  <a:cubicBezTo>
                    <a:pt x="229" y="3999"/>
                    <a:pt x="238" y="3991"/>
                    <a:pt x="247" y="3981"/>
                  </a:cubicBezTo>
                  <a:cubicBezTo>
                    <a:pt x="267" y="3959"/>
                    <a:pt x="288" y="3939"/>
                    <a:pt x="312" y="3921"/>
                  </a:cubicBezTo>
                  <a:cubicBezTo>
                    <a:pt x="355" y="3888"/>
                    <a:pt x="398" y="3855"/>
                    <a:pt x="438" y="3825"/>
                  </a:cubicBezTo>
                  <a:cubicBezTo>
                    <a:pt x="522" y="3771"/>
                    <a:pt x="610" y="3729"/>
                    <a:pt x="702" y="3698"/>
                  </a:cubicBezTo>
                  <a:cubicBezTo>
                    <a:pt x="824" y="3658"/>
                    <a:pt x="949" y="3638"/>
                    <a:pt x="1071" y="3638"/>
                  </a:cubicBezTo>
                  <a:cubicBezTo>
                    <a:pt x="1118" y="3638"/>
                    <a:pt x="1164" y="3641"/>
                    <a:pt x="1209" y="3647"/>
                  </a:cubicBezTo>
                  <a:cubicBezTo>
                    <a:pt x="1372" y="3666"/>
                    <a:pt x="1531" y="3723"/>
                    <a:pt x="1681" y="3777"/>
                  </a:cubicBezTo>
                  <a:cubicBezTo>
                    <a:pt x="1832" y="3832"/>
                    <a:pt x="1977" y="3886"/>
                    <a:pt x="2116" y="3921"/>
                  </a:cubicBezTo>
                  <a:cubicBezTo>
                    <a:pt x="2186" y="3938"/>
                    <a:pt x="2254" y="3950"/>
                    <a:pt x="2318" y="3955"/>
                  </a:cubicBezTo>
                  <a:cubicBezTo>
                    <a:pt x="2362" y="3959"/>
                    <a:pt x="2405" y="3961"/>
                    <a:pt x="2446" y="3961"/>
                  </a:cubicBezTo>
                  <a:cubicBezTo>
                    <a:pt x="2465" y="3961"/>
                    <a:pt x="2484" y="3961"/>
                    <a:pt x="2503" y="3959"/>
                  </a:cubicBezTo>
                  <a:cubicBezTo>
                    <a:pt x="2618" y="3953"/>
                    <a:pt x="2716" y="3927"/>
                    <a:pt x="2790" y="3895"/>
                  </a:cubicBezTo>
                  <a:cubicBezTo>
                    <a:pt x="2864" y="3862"/>
                    <a:pt x="2913" y="3822"/>
                    <a:pt x="2945" y="3793"/>
                  </a:cubicBezTo>
                  <a:cubicBezTo>
                    <a:pt x="2973" y="3762"/>
                    <a:pt x="2984" y="3743"/>
                    <a:pt x="2979" y="3736"/>
                  </a:cubicBezTo>
                  <a:cubicBezTo>
                    <a:pt x="2952" y="3711"/>
                    <a:pt x="2925" y="3695"/>
                    <a:pt x="2901" y="3690"/>
                  </a:cubicBezTo>
                  <a:cubicBezTo>
                    <a:pt x="2893" y="3688"/>
                    <a:pt x="2887" y="3686"/>
                    <a:pt x="2881" y="3686"/>
                  </a:cubicBezTo>
                  <a:lnTo>
                    <a:pt x="2862" y="3686"/>
                  </a:lnTo>
                  <a:cubicBezTo>
                    <a:pt x="2849" y="3686"/>
                    <a:pt x="2837" y="3690"/>
                    <a:pt x="2823" y="3693"/>
                  </a:cubicBezTo>
                  <a:cubicBezTo>
                    <a:pt x="2810" y="3696"/>
                    <a:pt x="2795" y="3702"/>
                    <a:pt x="2780" y="3707"/>
                  </a:cubicBezTo>
                  <a:cubicBezTo>
                    <a:pt x="2773" y="3709"/>
                    <a:pt x="2764" y="3712"/>
                    <a:pt x="2758" y="3714"/>
                  </a:cubicBezTo>
                  <a:cubicBezTo>
                    <a:pt x="2749" y="3718"/>
                    <a:pt x="2742" y="3722"/>
                    <a:pt x="2733" y="3723"/>
                  </a:cubicBezTo>
                  <a:cubicBezTo>
                    <a:pt x="2716" y="3728"/>
                    <a:pt x="2699" y="3734"/>
                    <a:pt x="2679" y="3738"/>
                  </a:cubicBezTo>
                  <a:cubicBezTo>
                    <a:pt x="2671" y="3739"/>
                    <a:pt x="2661" y="3743"/>
                    <a:pt x="2650" y="3745"/>
                  </a:cubicBezTo>
                  <a:cubicBezTo>
                    <a:pt x="2640" y="3746"/>
                    <a:pt x="2630" y="3747"/>
                    <a:pt x="2619" y="3749"/>
                  </a:cubicBezTo>
                  <a:cubicBezTo>
                    <a:pt x="2693" y="3725"/>
                    <a:pt x="2747" y="3688"/>
                    <a:pt x="2771" y="3649"/>
                  </a:cubicBezTo>
                  <a:cubicBezTo>
                    <a:pt x="2776" y="3639"/>
                    <a:pt x="2781" y="3631"/>
                    <a:pt x="2786" y="3621"/>
                  </a:cubicBezTo>
                  <a:cubicBezTo>
                    <a:pt x="2789" y="3611"/>
                    <a:pt x="2790" y="3602"/>
                    <a:pt x="2790" y="3594"/>
                  </a:cubicBezTo>
                  <a:cubicBezTo>
                    <a:pt x="2790" y="3577"/>
                    <a:pt x="2785" y="3562"/>
                    <a:pt x="2774" y="3547"/>
                  </a:cubicBezTo>
                  <a:cubicBezTo>
                    <a:pt x="2773" y="3546"/>
                    <a:pt x="2772" y="3545"/>
                    <a:pt x="2769" y="3545"/>
                  </a:cubicBezTo>
                  <a:cubicBezTo>
                    <a:pt x="2767" y="3545"/>
                    <a:pt x="2764" y="3546"/>
                    <a:pt x="2760" y="3547"/>
                  </a:cubicBezTo>
                  <a:cubicBezTo>
                    <a:pt x="2753" y="3548"/>
                    <a:pt x="2746" y="3555"/>
                    <a:pt x="2733" y="3561"/>
                  </a:cubicBezTo>
                  <a:cubicBezTo>
                    <a:pt x="2710" y="3574"/>
                    <a:pt x="2677" y="3593"/>
                    <a:pt x="2620" y="3609"/>
                  </a:cubicBezTo>
                  <a:cubicBezTo>
                    <a:pt x="2571" y="3623"/>
                    <a:pt x="2505" y="3634"/>
                    <a:pt x="2425" y="3634"/>
                  </a:cubicBezTo>
                  <a:cubicBezTo>
                    <a:pt x="2414" y="3634"/>
                    <a:pt x="2404" y="3634"/>
                    <a:pt x="2394" y="3634"/>
                  </a:cubicBezTo>
                  <a:cubicBezTo>
                    <a:pt x="2346" y="3633"/>
                    <a:pt x="2297" y="3628"/>
                    <a:pt x="2244" y="3621"/>
                  </a:cubicBezTo>
                  <a:cubicBezTo>
                    <a:pt x="2231" y="3620"/>
                    <a:pt x="2217" y="3617"/>
                    <a:pt x="2206" y="3615"/>
                  </a:cubicBezTo>
                  <a:lnTo>
                    <a:pt x="2166" y="3606"/>
                  </a:lnTo>
                  <a:cubicBezTo>
                    <a:pt x="2137" y="3599"/>
                    <a:pt x="2108" y="3593"/>
                    <a:pt x="2078" y="3584"/>
                  </a:cubicBezTo>
                  <a:cubicBezTo>
                    <a:pt x="1960" y="3552"/>
                    <a:pt x="1830" y="3508"/>
                    <a:pt x="1694" y="3466"/>
                  </a:cubicBezTo>
                  <a:cubicBezTo>
                    <a:pt x="1559" y="3424"/>
                    <a:pt x="1414" y="3387"/>
                    <a:pt x="1271" y="3371"/>
                  </a:cubicBezTo>
                  <a:cubicBezTo>
                    <a:pt x="1220" y="3365"/>
                    <a:pt x="1170" y="3362"/>
                    <a:pt x="1121" y="3362"/>
                  </a:cubicBezTo>
                  <a:cubicBezTo>
                    <a:pt x="1080" y="3362"/>
                    <a:pt x="1040" y="3364"/>
                    <a:pt x="1001" y="3367"/>
                  </a:cubicBezTo>
                  <a:cubicBezTo>
                    <a:pt x="1136" y="3247"/>
                    <a:pt x="1261" y="3127"/>
                    <a:pt x="1379" y="3008"/>
                  </a:cubicBezTo>
                  <a:cubicBezTo>
                    <a:pt x="1544" y="2841"/>
                    <a:pt x="1693" y="2676"/>
                    <a:pt x="1825" y="2511"/>
                  </a:cubicBezTo>
                  <a:cubicBezTo>
                    <a:pt x="1860" y="2470"/>
                    <a:pt x="1892" y="2430"/>
                    <a:pt x="1922" y="2390"/>
                  </a:cubicBezTo>
                  <a:cubicBezTo>
                    <a:pt x="1953" y="2348"/>
                    <a:pt x="1984" y="2309"/>
                    <a:pt x="2012" y="2267"/>
                  </a:cubicBezTo>
                  <a:cubicBezTo>
                    <a:pt x="2027" y="2247"/>
                    <a:pt x="2041" y="2227"/>
                    <a:pt x="2055" y="2206"/>
                  </a:cubicBezTo>
                  <a:cubicBezTo>
                    <a:pt x="2070" y="2187"/>
                    <a:pt x="2084" y="2166"/>
                    <a:pt x="2097" y="2145"/>
                  </a:cubicBezTo>
                  <a:cubicBezTo>
                    <a:pt x="2125" y="2103"/>
                    <a:pt x="2151" y="2061"/>
                    <a:pt x="2177" y="2018"/>
                  </a:cubicBezTo>
                  <a:cubicBezTo>
                    <a:pt x="2286" y="1833"/>
                    <a:pt x="2380" y="1639"/>
                    <a:pt x="2430" y="1426"/>
                  </a:cubicBezTo>
                  <a:cubicBezTo>
                    <a:pt x="2456" y="1320"/>
                    <a:pt x="2468" y="1210"/>
                    <a:pt x="2467" y="1100"/>
                  </a:cubicBezTo>
                  <a:cubicBezTo>
                    <a:pt x="2467" y="1087"/>
                    <a:pt x="2467" y="1073"/>
                    <a:pt x="2466" y="1059"/>
                  </a:cubicBezTo>
                  <a:cubicBezTo>
                    <a:pt x="2463" y="1045"/>
                    <a:pt x="2462" y="1032"/>
                    <a:pt x="2461" y="1017"/>
                  </a:cubicBezTo>
                  <a:lnTo>
                    <a:pt x="2457" y="976"/>
                  </a:lnTo>
                  <a:cubicBezTo>
                    <a:pt x="2456" y="963"/>
                    <a:pt x="2453" y="949"/>
                    <a:pt x="2450" y="936"/>
                  </a:cubicBezTo>
                  <a:cubicBezTo>
                    <a:pt x="2447" y="922"/>
                    <a:pt x="2446" y="910"/>
                    <a:pt x="2444" y="896"/>
                  </a:cubicBezTo>
                  <a:lnTo>
                    <a:pt x="2440" y="876"/>
                  </a:lnTo>
                  <a:lnTo>
                    <a:pt x="2434" y="856"/>
                  </a:lnTo>
                  <a:cubicBezTo>
                    <a:pt x="2428" y="829"/>
                    <a:pt x="2419" y="802"/>
                    <a:pt x="2413" y="775"/>
                  </a:cubicBezTo>
                  <a:cubicBezTo>
                    <a:pt x="2377" y="672"/>
                    <a:pt x="2329" y="578"/>
                    <a:pt x="2273" y="496"/>
                  </a:cubicBezTo>
                  <a:cubicBezTo>
                    <a:pt x="2243" y="457"/>
                    <a:pt x="2215" y="417"/>
                    <a:pt x="2182" y="383"/>
                  </a:cubicBezTo>
                  <a:cubicBezTo>
                    <a:pt x="2173" y="374"/>
                    <a:pt x="2166" y="366"/>
                    <a:pt x="2157" y="357"/>
                  </a:cubicBezTo>
                  <a:cubicBezTo>
                    <a:pt x="2150" y="350"/>
                    <a:pt x="2141" y="340"/>
                    <a:pt x="2134" y="332"/>
                  </a:cubicBezTo>
                  <a:cubicBezTo>
                    <a:pt x="2116" y="316"/>
                    <a:pt x="2100" y="302"/>
                    <a:pt x="2082" y="285"/>
                  </a:cubicBezTo>
                  <a:lnTo>
                    <a:pt x="2070" y="273"/>
                  </a:lnTo>
                  <a:lnTo>
                    <a:pt x="2057" y="262"/>
                  </a:lnTo>
                  <a:cubicBezTo>
                    <a:pt x="2048" y="255"/>
                    <a:pt x="2039" y="249"/>
                    <a:pt x="2030" y="242"/>
                  </a:cubicBezTo>
                  <a:cubicBezTo>
                    <a:pt x="2021" y="235"/>
                    <a:pt x="2012" y="229"/>
                    <a:pt x="2004" y="222"/>
                  </a:cubicBezTo>
                  <a:cubicBezTo>
                    <a:pt x="1995" y="216"/>
                    <a:pt x="1985" y="208"/>
                    <a:pt x="1977" y="203"/>
                  </a:cubicBezTo>
                  <a:cubicBezTo>
                    <a:pt x="1940" y="179"/>
                    <a:pt x="1904" y="154"/>
                    <a:pt x="1866" y="136"/>
                  </a:cubicBezTo>
                  <a:cubicBezTo>
                    <a:pt x="1848" y="126"/>
                    <a:pt x="1829" y="116"/>
                    <a:pt x="1810" y="107"/>
                  </a:cubicBezTo>
                  <a:cubicBezTo>
                    <a:pt x="1791" y="99"/>
                    <a:pt x="1770" y="91"/>
                    <a:pt x="1752" y="82"/>
                  </a:cubicBezTo>
                  <a:lnTo>
                    <a:pt x="1724" y="71"/>
                  </a:lnTo>
                  <a:cubicBezTo>
                    <a:pt x="1715" y="66"/>
                    <a:pt x="1705" y="64"/>
                    <a:pt x="1694" y="61"/>
                  </a:cubicBezTo>
                  <a:cubicBezTo>
                    <a:pt x="1676" y="54"/>
                    <a:pt x="1656" y="49"/>
                    <a:pt x="1636" y="43"/>
                  </a:cubicBezTo>
                  <a:cubicBezTo>
                    <a:pt x="1539" y="13"/>
                    <a:pt x="1441" y="0"/>
                    <a:pt x="13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8"/>
            <p:cNvSpPr/>
            <p:nvPr/>
          </p:nvSpPr>
          <p:spPr>
            <a:xfrm>
              <a:off x="4513175" y="2600425"/>
              <a:ext cx="67800" cy="51050"/>
            </a:xfrm>
            <a:custGeom>
              <a:avLst/>
              <a:gdLst/>
              <a:ahLst/>
              <a:cxnLst/>
              <a:rect l="l" t="t" r="r" b="b"/>
              <a:pathLst>
                <a:path w="2712" h="2042" extrusionOk="0">
                  <a:moveTo>
                    <a:pt x="1596" y="319"/>
                  </a:moveTo>
                  <a:cubicBezTo>
                    <a:pt x="1598" y="322"/>
                    <a:pt x="1600" y="325"/>
                    <a:pt x="1602" y="327"/>
                  </a:cubicBezTo>
                  <a:cubicBezTo>
                    <a:pt x="1609" y="337"/>
                    <a:pt x="1614" y="343"/>
                    <a:pt x="1621" y="348"/>
                  </a:cubicBezTo>
                  <a:cubicBezTo>
                    <a:pt x="1627" y="356"/>
                    <a:pt x="1633" y="359"/>
                    <a:pt x="1639" y="362"/>
                  </a:cubicBezTo>
                  <a:cubicBezTo>
                    <a:pt x="1644" y="365"/>
                    <a:pt x="1652" y="368"/>
                    <a:pt x="1658" y="370"/>
                  </a:cubicBezTo>
                  <a:cubicBezTo>
                    <a:pt x="1663" y="372"/>
                    <a:pt x="1665" y="372"/>
                    <a:pt x="1669" y="373"/>
                  </a:cubicBezTo>
                  <a:cubicBezTo>
                    <a:pt x="1673" y="374"/>
                    <a:pt x="1676" y="374"/>
                    <a:pt x="1680" y="375"/>
                  </a:cubicBezTo>
                  <a:cubicBezTo>
                    <a:pt x="1684" y="377"/>
                    <a:pt x="1687" y="377"/>
                    <a:pt x="1692" y="379"/>
                  </a:cubicBezTo>
                  <a:cubicBezTo>
                    <a:pt x="1696" y="380"/>
                    <a:pt x="1700" y="381"/>
                    <a:pt x="1704" y="381"/>
                  </a:cubicBezTo>
                  <a:cubicBezTo>
                    <a:pt x="1712" y="383"/>
                    <a:pt x="1722" y="386"/>
                    <a:pt x="1729" y="390"/>
                  </a:cubicBezTo>
                  <a:cubicBezTo>
                    <a:pt x="1728" y="390"/>
                    <a:pt x="1727" y="390"/>
                    <a:pt x="1725" y="390"/>
                  </a:cubicBezTo>
                  <a:cubicBezTo>
                    <a:pt x="1691" y="390"/>
                    <a:pt x="1663" y="403"/>
                    <a:pt x="1652" y="427"/>
                  </a:cubicBezTo>
                  <a:cubicBezTo>
                    <a:pt x="1638" y="450"/>
                    <a:pt x="1639" y="479"/>
                    <a:pt x="1647" y="514"/>
                  </a:cubicBezTo>
                  <a:cubicBezTo>
                    <a:pt x="1647" y="518"/>
                    <a:pt x="1648" y="519"/>
                    <a:pt x="1649" y="520"/>
                  </a:cubicBezTo>
                  <a:cubicBezTo>
                    <a:pt x="1650" y="522"/>
                    <a:pt x="1650" y="523"/>
                    <a:pt x="1651" y="523"/>
                  </a:cubicBezTo>
                  <a:cubicBezTo>
                    <a:pt x="1651" y="523"/>
                    <a:pt x="1651" y="523"/>
                    <a:pt x="1652" y="522"/>
                  </a:cubicBezTo>
                  <a:cubicBezTo>
                    <a:pt x="1654" y="522"/>
                    <a:pt x="1660" y="518"/>
                    <a:pt x="1676" y="517"/>
                  </a:cubicBezTo>
                  <a:cubicBezTo>
                    <a:pt x="1678" y="517"/>
                    <a:pt x="1681" y="517"/>
                    <a:pt x="1684" y="517"/>
                  </a:cubicBezTo>
                  <a:cubicBezTo>
                    <a:pt x="1699" y="517"/>
                    <a:pt x="1722" y="521"/>
                    <a:pt x="1747" y="533"/>
                  </a:cubicBezTo>
                  <a:cubicBezTo>
                    <a:pt x="1752" y="535"/>
                    <a:pt x="1757" y="539"/>
                    <a:pt x="1762" y="541"/>
                  </a:cubicBezTo>
                  <a:cubicBezTo>
                    <a:pt x="1755" y="551"/>
                    <a:pt x="1749" y="563"/>
                    <a:pt x="1741" y="576"/>
                  </a:cubicBezTo>
                  <a:cubicBezTo>
                    <a:pt x="1734" y="592"/>
                    <a:pt x="1727" y="608"/>
                    <a:pt x="1720" y="626"/>
                  </a:cubicBezTo>
                  <a:cubicBezTo>
                    <a:pt x="1708" y="660"/>
                    <a:pt x="1695" y="700"/>
                    <a:pt x="1690" y="739"/>
                  </a:cubicBezTo>
                  <a:cubicBezTo>
                    <a:pt x="1685" y="760"/>
                    <a:pt x="1682" y="781"/>
                    <a:pt x="1680" y="803"/>
                  </a:cubicBezTo>
                  <a:cubicBezTo>
                    <a:pt x="1679" y="814"/>
                    <a:pt x="1677" y="824"/>
                    <a:pt x="1677" y="835"/>
                  </a:cubicBezTo>
                  <a:cubicBezTo>
                    <a:pt x="1677" y="846"/>
                    <a:pt x="1677" y="857"/>
                    <a:pt x="1676" y="868"/>
                  </a:cubicBezTo>
                  <a:cubicBezTo>
                    <a:pt x="1676" y="912"/>
                    <a:pt x="1676" y="960"/>
                    <a:pt x="1684" y="1006"/>
                  </a:cubicBezTo>
                  <a:cubicBezTo>
                    <a:pt x="1687" y="1033"/>
                    <a:pt x="1693" y="1061"/>
                    <a:pt x="1701" y="1088"/>
                  </a:cubicBezTo>
                  <a:cubicBezTo>
                    <a:pt x="1711" y="1114"/>
                    <a:pt x="1722" y="1141"/>
                    <a:pt x="1733" y="1168"/>
                  </a:cubicBezTo>
                  <a:cubicBezTo>
                    <a:pt x="1738" y="1181"/>
                    <a:pt x="1744" y="1195"/>
                    <a:pt x="1751" y="1207"/>
                  </a:cubicBezTo>
                  <a:lnTo>
                    <a:pt x="1771" y="1243"/>
                  </a:lnTo>
                  <a:cubicBezTo>
                    <a:pt x="1668" y="1393"/>
                    <a:pt x="1534" y="1502"/>
                    <a:pt x="1395" y="1561"/>
                  </a:cubicBezTo>
                  <a:cubicBezTo>
                    <a:pt x="1324" y="1591"/>
                    <a:pt x="1251" y="1609"/>
                    <a:pt x="1185" y="1614"/>
                  </a:cubicBezTo>
                  <a:cubicBezTo>
                    <a:pt x="1172" y="1615"/>
                    <a:pt x="1160" y="1615"/>
                    <a:pt x="1148" y="1615"/>
                  </a:cubicBezTo>
                  <a:cubicBezTo>
                    <a:pt x="1094" y="1615"/>
                    <a:pt x="1041" y="1608"/>
                    <a:pt x="992" y="1595"/>
                  </a:cubicBezTo>
                  <a:cubicBezTo>
                    <a:pt x="873" y="1562"/>
                    <a:pt x="777" y="1497"/>
                    <a:pt x="718" y="1428"/>
                  </a:cubicBezTo>
                  <a:cubicBezTo>
                    <a:pt x="688" y="1394"/>
                    <a:pt x="670" y="1358"/>
                    <a:pt x="655" y="1325"/>
                  </a:cubicBezTo>
                  <a:cubicBezTo>
                    <a:pt x="654" y="1321"/>
                    <a:pt x="652" y="1317"/>
                    <a:pt x="650" y="1313"/>
                  </a:cubicBezTo>
                  <a:lnTo>
                    <a:pt x="648" y="1308"/>
                  </a:lnTo>
                  <a:lnTo>
                    <a:pt x="645" y="1301"/>
                  </a:lnTo>
                  <a:cubicBezTo>
                    <a:pt x="643" y="1293"/>
                    <a:pt x="640" y="1283"/>
                    <a:pt x="638" y="1275"/>
                  </a:cubicBezTo>
                  <a:cubicBezTo>
                    <a:pt x="635" y="1267"/>
                    <a:pt x="634" y="1258"/>
                    <a:pt x="633" y="1250"/>
                  </a:cubicBezTo>
                  <a:cubicBezTo>
                    <a:pt x="631" y="1245"/>
                    <a:pt x="629" y="1242"/>
                    <a:pt x="629" y="1238"/>
                  </a:cubicBezTo>
                  <a:cubicBezTo>
                    <a:pt x="629" y="1234"/>
                    <a:pt x="628" y="1229"/>
                    <a:pt x="628" y="1224"/>
                  </a:cubicBezTo>
                  <a:cubicBezTo>
                    <a:pt x="622" y="1194"/>
                    <a:pt x="622" y="1162"/>
                    <a:pt x="623" y="1129"/>
                  </a:cubicBezTo>
                  <a:cubicBezTo>
                    <a:pt x="627" y="1097"/>
                    <a:pt x="629" y="1065"/>
                    <a:pt x="639" y="1033"/>
                  </a:cubicBezTo>
                  <a:cubicBezTo>
                    <a:pt x="655" y="969"/>
                    <a:pt x="683" y="910"/>
                    <a:pt x="715" y="861"/>
                  </a:cubicBezTo>
                  <a:cubicBezTo>
                    <a:pt x="747" y="810"/>
                    <a:pt x="786" y="767"/>
                    <a:pt x="822" y="735"/>
                  </a:cubicBezTo>
                  <a:cubicBezTo>
                    <a:pt x="826" y="732"/>
                    <a:pt x="831" y="728"/>
                    <a:pt x="836" y="723"/>
                  </a:cubicBezTo>
                  <a:lnTo>
                    <a:pt x="852" y="712"/>
                  </a:lnTo>
                  <a:cubicBezTo>
                    <a:pt x="862" y="703"/>
                    <a:pt x="871" y="695"/>
                    <a:pt x="882" y="687"/>
                  </a:cubicBezTo>
                  <a:cubicBezTo>
                    <a:pt x="893" y="680"/>
                    <a:pt x="902" y="673"/>
                    <a:pt x="913" y="665"/>
                  </a:cubicBezTo>
                  <a:cubicBezTo>
                    <a:pt x="924" y="659"/>
                    <a:pt x="934" y="652"/>
                    <a:pt x="944" y="646"/>
                  </a:cubicBezTo>
                  <a:cubicBezTo>
                    <a:pt x="955" y="638"/>
                    <a:pt x="966" y="633"/>
                    <a:pt x="976" y="628"/>
                  </a:cubicBezTo>
                  <a:cubicBezTo>
                    <a:pt x="982" y="626"/>
                    <a:pt x="987" y="622"/>
                    <a:pt x="991" y="620"/>
                  </a:cubicBezTo>
                  <a:lnTo>
                    <a:pt x="1007" y="612"/>
                  </a:lnTo>
                  <a:cubicBezTo>
                    <a:pt x="1018" y="606"/>
                    <a:pt x="1027" y="601"/>
                    <a:pt x="1038" y="598"/>
                  </a:cubicBezTo>
                  <a:cubicBezTo>
                    <a:pt x="1048" y="593"/>
                    <a:pt x="1058" y="588"/>
                    <a:pt x="1069" y="584"/>
                  </a:cubicBezTo>
                  <a:cubicBezTo>
                    <a:pt x="1078" y="578"/>
                    <a:pt x="1089" y="576"/>
                    <a:pt x="1099" y="572"/>
                  </a:cubicBezTo>
                  <a:cubicBezTo>
                    <a:pt x="1107" y="568"/>
                    <a:pt x="1118" y="563"/>
                    <a:pt x="1128" y="560"/>
                  </a:cubicBezTo>
                  <a:cubicBezTo>
                    <a:pt x="1148" y="553"/>
                    <a:pt x="1166" y="546"/>
                    <a:pt x="1185" y="540"/>
                  </a:cubicBezTo>
                  <a:cubicBezTo>
                    <a:pt x="1258" y="514"/>
                    <a:pt x="1321" y="497"/>
                    <a:pt x="1374" y="479"/>
                  </a:cubicBezTo>
                  <a:cubicBezTo>
                    <a:pt x="1480" y="444"/>
                    <a:pt x="1541" y="413"/>
                    <a:pt x="1575" y="363"/>
                  </a:cubicBezTo>
                  <a:cubicBezTo>
                    <a:pt x="1584" y="351"/>
                    <a:pt x="1592" y="336"/>
                    <a:pt x="1596" y="319"/>
                  </a:cubicBezTo>
                  <a:close/>
                  <a:moveTo>
                    <a:pt x="1194" y="1"/>
                  </a:moveTo>
                  <a:cubicBezTo>
                    <a:pt x="1142" y="1"/>
                    <a:pt x="1086" y="4"/>
                    <a:pt x="1025" y="13"/>
                  </a:cubicBezTo>
                  <a:cubicBezTo>
                    <a:pt x="931" y="26"/>
                    <a:pt x="827" y="52"/>
                    <a:pt x="720" y="97"/>
                  </a:cubicBezTo>
                  <a:cubicBezTo>
                    <a:pt x="693" y="110"/>
                    <a:pt x="666" y="122"/>
                    <a:pt x="638" y="135"/>
                  </a:cubicBezTo>
                  <a:cubicBezTo>
                    <a:pt x="625" y="142"/>
                    <a:pt x="611" y="150"/>
                    <a:pt x="596" y="157"/>
                  </a:cubicBezTo>
                  <a:cubicBezTo>
                    <a:pt x="583" y="165"/>
                    <a:pt x="568" y="171"/>
                    <a:pt x="554" y="181"/>
                  </a:cubicBezTo>
                  <a:cubicBezTo>
                    <a:pt x="527" y="198"/>
                    <a:pt x="499" y="214"/>
                    <a:pt x="472" y="235"/>
                  </a:cubicBezTo>
                  <a:cubicBezTo>
                    <a:pt x="460" y="244"/>
                    <a:pt x="446" y="255"/>
                    <a:pt x="433" y="265"/>
                  </a:cubicBezTo>
                  <a:cubicBezTo>
                    <a:pt x="419" y="276"/>
                    <a:pt x="406" y="287"/>
                    <a:pt x="391" y="299"/>
                  </a:cubicBezTo>
                  <a:cubicBezTo>
                    <a:pt x="363" y="322"/>
                    <a:pt x="338" y="348"/>
                    <a:pt x="311" y="374"/>
                  </a:cubicBezTo>
                  <a:cubicBezTo>
                    <a:pt x="298" y="388"/>
                    <a:pt x="288" y="401"/>
                    <a:pt x="275" y="416"/>
                  </a:cubicBezTo>
                  <a:cubicBezTo>
                    <a:pt x="263" y="431"/>
                    <a:pt x="251" y="444"/>
                    <a:pt x="240" y="459"/>
                  </a:cubicBezTo>
                  <a:cubicBezTo>
                    <a:pt x="230" y="474"/>
                    <a:pt x="219" y="490"/>
                    <a:pt x="207" y="504"/>
                  </a:cubicBezTo>
                  <a:cubicBezTo>
                    <a:pt x="202" y="513"/>
                    <a:pt x="196" y="519"/>
                    <a:pt x="191" y="528"/>
                  </a:cubicBezTo>
                  <a:lnTo>
                    <a:pt x="176" y="551"/>
                  </a:lnTo>
                  <a:cubicBezTo>
                    <a:pt x="166" y="568"/>
                    <a:pt x="156" y="584"/>
                    <a:pt x="146" y="601"/>
                  </a:cubicBezTo>
                  <a:cubicBezTo>
                    <a:pt x="137" y="619"/>
                    <a:pt x="129" y="636"/>
                    <a:pt x="119" y="654"/>
                  </a:cubicBezTo>
                  <a:lnTo>
                    <a:pt x="106" y="680"/>
                  </a:lnTo>
                  <a:cubicBezTo>
                    <a:pt x="102" y="690"/>
                    <a:pt x="98" y="698"/>
                    <a:pt x="94" y="707"/>
                  </a:cubicBezTo>
                  <a:cubicBezTo>
                    <a:pt x="86" y="725"/>
                    <a:pt x="79" y="744"/>
                    <a:pt x="71" y="762"/>
                  </a:cubicBezTo>
                  <a:cubicBezTo>
                    <a:pt x="64" y="781"/>
                    <a:pt x="58" y="802"/>
                    <a:pt x="52" y="820"/>
                  </a:cubicBezTo>
                  <a:lnTo>
                    <a:pt x="43" y="850"/>
                  </a:lnTo>
                  <a:cubicBezTo>
                    <a:pt x="41" y="859"/>
                    <a:pt x="37" y="869"/>
                    <a:pt x="35" y="879"/>
                  </a:cubicBezTo>
                  <a:cubicBezTo>
                    <a:pt x="31" y="900"/>
                    <a:pt x="26" y="920"/>
                    <a:pt x="21" y="939"/>
                  </a:cubicBezTo>
                  <a:cubicBezTo>
                    <a:pt x="17" y="961"/>
                    <a:pt x="15" y="981"/>
                    <a:pt x="12" y="1003"/>
                  </a:cubicBezTo>
                  <a:lnTo>
                    <a:pt x="8" y="1035"/>
                  </a:lnTo>
                  <a:lnTo>
                    <a:pt x="5" y="1067"/>
                  </a:lnTo>
                  <a:cubicBezTo>
                    <a:pt x="4" y="1089"/>
                    <a:pt x="3" y="1110"/>
                    <a:pt x="3" y="1133"/>
                  </a:cubicBezTo>
                  <a:cubicBezTo>
                    <a:pt x="1" y="1236"/>
                    <a:pt x="20" y="1345"/>
                    <a:pt x="59" y="1450"/>
                  </a:cubicBezTo>
                  <a:cubicBezTo>
                    <a:pt x="69" y="1475"/>
                    <a:pt x="78" y="1502"/>
                    <a:pt x="91" y="1526"/>
                  </a:cubicBezTo>
                  <a:lnTo>
                    <a:pt x="110" y="1563"/>
                  </a:lnTo>
                  <a:cubicBezTo>
                    <a:pt x="117" y="1576"/>
                    <a:pt x="123" y="1588"/>
                    <a:pt x="132" y="1600"/>
                  </a:cubicBezTo>
                  <a:cubicBezTo>
                    <a:pt x="146" y="1625"/>
                    <a:pt x="162" y="1647"/>
                    <a:pt x="178" y="1670"/>
                  </a:cubicBezTo>
                  <a:cubicBezTo>
                    <a:pt x="196" y="1691"/>
                    <a:pt x="214" y="1713"/>
                    <a:pt x="232" y="1734"/>
                  </a:cubicBezTo>
                  <a:cubicBezTo>
                    <a:pt x="307" y="1816"/>
                    <a:pt x="396" y="1880"/>
                    <a:pt x="489" y="1929"/>
                  </a:cubicBezTo>
                  <a:cubicBezTo>
                    <a:pt x="581" y="1977"/>
                    <a:pt x="680" y="2008"/>
                    <a:pt x="778" y="2025"/>
                  </a:cubicBezTo>
                  <a:cubicBezTo>
                    <a:pt x="838" y="2037"/>
                    <a:pt x="898" y="2042"/>
                    <a:pt x="958" y="2042"/>
                  </a:cubicBezTo>
                  <a:cubicBezTo>
                    <a:pt x="996" y="2042"/>
                    <a:pt x="1033" y="2040"/>
                    <a:pt x="1070" y="2036"/>
                  </a:cubicBezTo>
                  <a:lnTo>
                    <a:pt x="1143" y="2027"/>
                  </a:lnTo>
                  <a:cubicBezTo>
                    <a:pt x="1166" y="2023"/>
                    <a:pt x="1190" y="2018"/>
                    <a:pt x="1214" y="2012"/>
                  </a:cubicBezTo>
                  <a:cubicBezTo>
                    <a:pt x="1236" y="2007"/>
                    <a:pt x="1261" y="1998"/>
                    <a:pt x="1284" y="1992"/>
                  </a:cubicBezTo>
                  <a:cubicBezTo>
                    <a:pt x="1295" y="1990"/>
                    <a:pt x="1306" y="1986"/>
                    <a:pt x="1317" y="1981"/>
                  </a:cubicBezTo>
                  <a:lnTo>
                    <a:pt x="1349" y="1969"/>
                  </a:lnTo>
                  <a:cubicBezTo>
                    <a:pt x="1521" y="1901"/>
                    <a:pt x="1665" y="1797"/>
                    <a:pt x="1782" y="1682"/>
                  </a:cubicBezTo>
                  <a:cubicBezTo>
                    <a:pt x="1831" y="1632"/>
                    <a:pt x="1878" y="1582"/>
                    <a:pt x="1917" y="1528"/>
                  </a:cubicBezTo>
                  <a:lnTo>
                    <a:pt x="1950" y="1483"/>
                  </a:lnTo>
                  <a:lnTo>
                    <a:pt x="1982" y="1524"/>
                  </a:lnTo>
                  <a:cubicBezTo>
                    <a:pt x="1999" y="1544"/>
                    <a:pt x="2017" y="1566"/>
                    <a:pt x="2031" y="1585"/>
                  </a:cubicBezTo>
                  <a:cubicBezTo>
                    <a:pt x="2138" y="1727"/>
                    <a:pt x="2254" y="1832"/>
                    <a:pt x="2346" y="1894"/>
                  </a:cubicBezTo>
                  <a:cubicBezTo>
                    <a:pt x="2363" y="1908"/>
                    <a:pt x="2384" y="1921"/>
                    <a:pt x="2404" y="1932"/>
                  </a:cubicBezTo>
                  <a:cubicBezTo>
                    <a:pt x="2424" y="1942"/>
                    <a:pt x="2442" y="1949"/>
                    <a:pt x="2458" y="1954"/>
                  </a:cubicBezTo>
                  <a:cubicBezTo>
                    <a:pt x="2472" y="1960"/>
                    <a:pt x="2485" y="1962"/>
                    <a:pt x="2495" y="1962"/>
                  </a:cubicBezTo>
                  <a:cubicBezTo>
                    <a:pt x="2506" y="1962"/>
                    <a:pt x="2515" y="1959"/>
                    <a:pt x="2521" y="1953"/>
                  </a:cubicBezTo>
                  <a:cubicBezTo>
                    <a:pt x="2630" y="1833"/>
                    <a:pt x="2591" y="1830"/>
                    <a:pt x="2569" y="1803"/>
                  </a:cubicBezTo>
                  <a:lnTo>
                    <a:pt x="2569" y="1803"/>
                  </a:lnTo>
                  <a:cubicBezTo>
                    <a:pt x="2574" y="1804"/>
                    <a:pt x="2579" y="1804"/>
                    <a:pt x="2583" y="1804"/>
                  </a:cubicBezTo>
                  <a:cubicBezTo>
                    <a:pt x="2620" y="1804"/>
                    <a:pt x="2661" y="1785"/>
                    <a:pt x="2702" y="1738"/>
                  </a:cubicBezTo>
                  <a:cubicBezTo>
                    <a:pt x="2711" y="1728"/>
                    <a:pt x="2698" y="1718"/>
                    <a:pt x="2669" y="1707"/>
                  </a:cubicBezTo>
                  <a:cubicBezTo>
                    <a:pt x="2663" y="1705"/>
                    <a:pt x="2655" y="1702"/>
                    <a:pt x="2646" y="1700"/>
                  </a:cubicBezTo>
                  <a:cubicBezTo>
                    <a:pt x="2641" y="1698"/>
                    <a:pt x="2636" y="1697"/>
                    <a:pt x="2632" y="1696"/>
                  </a:cubicBezTo>
                  <a:cubicBezTo>
                    <a:pt x="2628" y="1694"/>
                    <a:pt x="2623" y="1691"/>
                    <a:pt x="2619" y="1690"/>
                  </a:cubicBezTo>
                  <a:cubicBezTo>
                    <a:pt x="2598" y="1684"/>
                    <a:pt x="2577" y="1675"/>
                    <a:pt x="2555" y="1668"/>
                  </a:cubicBezTo>
                  <a:cubicBezTo>
                    <a:pt x="2550" y="1664"/>
                    <a:pt x="2544" y="1663"/>
                    <a:pt x="2538" y="1661"/>
                  </a:cubicBezTo>
                  <a:cubicBezTo>
                    <a:pt x="2533" y="1658"/>
                    <a:pt x="2528" y="1656"/>
                    <a:pt x="2522" y="1654"/>
                  </a:cubicBezTo>
                  <a:cubicBezTo>
                    <a:pt x="2511" y="1648"/>
                    <a:pt x="2500" y="1643"/>
                    <a:pt x="2489" y="1639"/>
                  </a:cubicBezTo>
                  <a:cubicBezTo>
                    <a:pt x="2465" y="1628"/>
                    <a:pt x="2443" y="1617"/>
                    <a:pt x="2424" y="1605"/>
                  </a:cubicBezTo>
                  <a:cubicBezTo>
                    <a:pt x="2385" y="1582"/>
                    <a:pt x="2350" y="1556"/>
                    <a:pt x="2338" y="1533"/>
                  </a:cubicBezTo>
                  <a:cubicBezTo>
                    <a:pt x="2330" y="1519"/>
                    <a:pt x="2323" y="1508"/>
                    <a:pt x="2318" y="1495"/>
                  </a:cubicBezTo>
                  <a:cubicBezTo>
                    <a:pt x="2315" y="1487"/>
                    <a:pt x="2312" y="1481"/>
                    <a:pt x="2308" y="1474"/>
                  </a:cubicBezTo>
                  <a:cubicBezTo>
                    <a:pt x="2306" y="1468"/>
                    <a:pt x="2303" y="1460"/>
                    <a:pt x="2302" y="1454"/>
                  </a:cubicBezTo>
                  <a:cubicBezTo>
                    <a:pt x="2292" y="1427"/>
                    <a:pt x="2286" y="1400"/>
                    <a:pt x="2280" y="1373"/>
                  </a:cubicBezTo>
                  <a:cubicBezTo>
                    <a:pt x="2276" y="1346"/>
                    <a:pt x="2274" y="1320"/>
                    <a:pt x="2272" y="1293"/>
                  </a:cubicBezTo>
                  <a:cubicBezTo>
                    <a:pt x="2271" y="1280"/>
                    <a:pt x="2271" y="1267"/>
                    <a:pt x="2272" y="1254"/>
                  </a:cubicBezTo>
                  <a:cubicBezTo>
                    <a:pt x="2274" y="1240"/>
                    <a:pt x="2274" y="1228"/>
                    <a:pt x="2275" y="1216"/>
                  </a:cubicBezTo>
                  <a:cubicBezTo>
                    <a:pt x="2276" y="1205"/>
                    <a:pt x="2276" y="1192"/>
                    <a:pt x="2277" y="1180"/>
                  </a:cubicBezTo>
                  <a:cubicBezTo>
                    <a:pt x="2279" y="1168"/>
                    <a:pt x="2280" y="1156"/>
                    <a:pt x="2283" y="1146"/>
                  </a:cubicBezTo>
                  <a:cubicBezTo>
                    <a:pt x="2286" y="1122"/>
                    <a:pt x="2290" y="1100"/>
                    <a:pt x="2292" y="1079"/>
                  </a:cubicBezTo>
                  <a:cubicBezTo>
                    <a:pt x="2295" y="1057"/>
                    <a:pt x="2299" y="1039"/>
                    <a:pt x="2301" y="1020"/>
                  </a:cubicBezTo>
                  <a:cubicBezTo>
                    <a:pt x="2302" y="1002"/>
                    <a:pt x="2302" y="984"/>
                    <a:pt x="2302" y="966"/>
                  </a:cubicBezTo>
                  <a:cubicBezTo>
                    <a:pt x="2302" y="952"/>
                    <a:pt x="2301" y="937"/>
                    <a:pt x="2301" y="922"/>
                  </a:cubicBezTo>
                  <a:cubicBezTo>
                    <a:pt x="2301" y="907"/>
                    <a:pt x="2299" y="894"/>
                    <a:pt x="2299" y="880"/>
                  </a:cubicBezTo>
                  <a:cubicBezTo>
                    <a:pt x="2301" y="853"/>
                    <a:pt x="2301" y="829"/>
                    <a:pt x="2301" y="805"/>
                  </a:cubicBezTo>
                  <a:cubicBezTo>
                    <a:pt x="2306" y="759"/>
                    <a:pt x="2306" y="719"/>
                    <a:pt x="2312" y="685"/>
                  </a:cubicBezTo>
                  <a:cubicBezTo>
                    <a:pt x="2313" y="667"/>
                    <a:pt x="2314" y="651"/>
                    <a:pt x="2314" y="637"/>
                  </a:cubicBezTo>
                  <a:cubicBezTo>
                    <a:pt x="2315" y="622"/>
                    <a:pt x="2317" y="609"/>
                    <a:pt x="2317" y="598"/>
                  </a:cubicBezTo>
                  <a:cubicBezTo>
                    <a:pt x="2317" y="585"/>
                    <a:pt x="2315" y="573"/>
                    <a:pt x="2314" y="563"/>
                  </a:cubicBezTo>
                  <a:cubicBezTo>
                    <a:pt x="2313" y="558"/>
                    <a:pt x="2313" y="553"/>
                    <a:pt x="2312" y="548"/>
                  </a:cubicBezTo>
                  <a:cubicBezTo>
                    <a:pt x="2309" y="544"/>
                    <a:pt x="2309" y="540"/>
                    <a:pt x="2308" y="535"/>
                  </a:cubicBezTo>
                  <a:cubicBezTo>
                    <a:pt x="2290" y="472"/>
                    <a:pt x="2221" y="443"/>
                    <a:pt x="2084" y="408"/>
                  </a:cubicBezTo>
                  <a:lnTo>
                    <a:pt x="2076" y="396"/>
                  </a:lnTo>
                  <a:cubicBezTo>
                    <a:pt x="2070" y="386"/>
                    <a:pt x="2061" y="379"/>
                    <a:pt x="2055" y="369"/>
                  </a:cubicBezTo>
                  <a:cubicBezTo>
                    <a:pt x="2048" y="359"/>
                    <a:pt x="2040" y="352"/>
                    <a:pt x="2031" y="345"/>
                  </a:cubicBezTo>
                  <a:cubicBezTo>
                    <a:pt x="2024" y="337"/>
                    <a:pt x="2015" y="330"/>
                    <a:pt x="2009" y="322"/>
                  </a:cubicBezTo>
                  <a:lnTo>
                    <a:pt x="1985" y="302"/>
                  </a:lnTo>
                  <a:cubicBezTo>
                    <a:pt x="1976" y="295"/>
                    <a:pt x="1969" y="288"/>
                    <a:pt x="1960" y="283"/>
                  </a:cubicBezTo>
                  <a:cubicBezTo>
                    <a:pt x="1953" y="278"/>
                    <a:pt x="1944" y="272"/>
                    <a:pt x="1937" y="266"/>
                  </a:cubicBezTo>
                  <a:cubicBezTo>
                    <a:pt x="1928" y="260"/>
                    <a:pt x="1921" y="256"/>
                    <a:pt x="1912" y="251"/>
                  </a:cubicBezTo>
                  <a:cubicBezTo>
                    <a:pt x="1904" y="245"/>
                    <a:pt x="1896" y="241"/>
                    <a:pt x="1888" y="238"/>
                  </a:cubicBezTo>
                  <a:cubicBezTo>
                    <a:pt x="1824" y="206"/>
                    <a:pt x="1761" y="193"/>
                    <a:pt x="1711" y="193"/>
                  </a:cubicBezTo>
                  <a:cubicBezTo>
                    <a:pt x="1708" y="193"/>
                    <a:pt x="1706" y="192"/>
                    <a:pt x="1703" y="192"/>
                  </a:cubicBezTo>
                  <a:cubicBezTo>
                    <a:pt x="1681" y="192"/>
                    <a:pt x="1662" y="196"/>
                    <a:pt x="1646" y="199"/>
                  </a:cubicBezTo>
                  <a:cubicBezTo>
                    <a:pt x="1635" y="202"/>
                    <a:pt x="1624" y="207"/>
                    <a:pt x="1615" y="209"/>
                  </a:cubicBezTo>
                  <a:lnTo>
                    <a:pt x="1615" y="165"/>
                  </a:lnTo>
                  <a:cubicBezTo>
                    <a:pt x="1614" y="113"/>
                    <a:pt x="1562" y="68"/>
                    <a:pt x="1461" y="36"/>
                  </a:cubicBezTo>
                  <a:cubicBezTo>
                    <a:pt x="1411" y="21"/>
                    <a:pt x="1350" y="8"/>
                    <a:pt x="1276" y="4"/>
                  </a:cubicBezTo>
                  <a:cubicBezTo>
                    <a:pt x="1250" y="2"/>
                    <a:pt x="1223" y="1"/>
                    <a:pt x="1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8"/>
            <p:cNvSpPr/>
            <p:nvPr/>
          </p:nvSpPr>
          <p:spPr>
            <a:xfrm>
              <a:off x="4568600" y="2554600"/>
              <a:ext cx="100125" cy="141625"/>
            </a:xfrm>
            <a:custGeom>
              <a:avLst/>
              <a:gdLst/>
              <a:ahLst/>
              <a:cxnLst/>
              <a:rect l="l" t="t" r="r" b="b"/>
              <a:pathLst>
                <a:path w="4005" h="5665" extrusionOk="0">
                  <a:moveTo>
                    <a:pt x="3676" y="0"/>
                  </a:moveTo>
                  <a:cubicBezTo>
                    <a:pt x="3457" y="0"/>
                    <a:pt x="2843" y="733"/>
                    <a:pt x="2214" y="1681"/>
                  </a:cubicBezTo>
                  <a:cubicBezTo>
                    <a:pt x="1821" y="2275"/>
                    <a:pt x="1488" y="3001"/>
                    <a:pt x="1126" y="3613"/>
                  </a:cubicBezTo>
                  <a:cubicBezTo>
                    <a:pt x="504" y="4662"/>
                    <a:pt x="0" y="5508"/>
                    <a:pt x="53" y="5543"/>
                  </a:cubicBezTo>
                  <a:cubicBezTo>
                    <a:pt x="85" y="5565"/>
                    <a:pt x="113" y="5574"/>
                    <a:pt x="138" y="5574"/>
                  </a:cubicBezTo>
                  <a:cubicBezTo>
                    <a:pt x="215" y="5574"/>
                    <a:pt x="260" y="5481"/>
                    <a:pt x="323" y="5390"/>
                  </a:cubicBezTo>
                  <a:lnTo>
                    <a:pt x="323" y="5390"/>
                  </a:lnTo>
                  <a:cubicBezTo>
                    <a:pt x="270" y="5515"/>
                    <a:pt x="250" y="5624"/>
                    <a:pt x="309" y="5664"/>
                  </a:cubicBezTo>
                  <a:cubicBezTo>
                    <a:pt x="310" y="5664"/>
                    <a:pt x="311" y="5665"/>
                    <a:pt x="311" y="5665"/>
                  </a:cubicBezTo>
                  <a:cubicBezTo>
                    <a:pt x="368" y="5665"/>
                    <a:pt x="910" y="4476"/>
                    <a:pt x="1147" y="4117"/>
                  </a:cubicBezTo>
                  <a:cubicBezTo>
                    <a:pt x="1701" y="3281"/>
                    <a:pt x="2261" y="2701"/>
                    <a:pt x="2621" y="2185"/>
                  </a:cubicBezTo>
                  <a:cubicBezTo>
                    <a:pt x="3924" y="311"/>
                    <a:pt x="4005" y="204"/>
                    <a:pt x="3716" y="11"/>
                  </a:cubicBezTo>
                  <a:cubicBezTo>
                    <a:pt x="3704" y="4"/>
                    <a:pt x="3691" y="0"/>
                    <a:pt x="3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8"/>
            <p:cNvSpPr/>
            <p:nvPr/>
          </p:nvSpPr>
          <p:spPr>
            <a:xfrm>
              <a:off x="4630825" y="2604200"/>
              <a:ext cx="64800" cy="69150"/>
            </a:xfrm>
            <a:custGeom>
              <a:avLst/>
              <a:gdLst/>
              <a:ahLst/>
              <a:cxnLst/>
              <a:rect l="l" t="t" r="r" b="b"/>
              <a:pathLst>
                <a:path w="2592" h="2766" extrusionOk="0">
                  <a:moveTo>
                    <a:pt x="1980" y="0"/>
                  </a:moveTo>
                  <a:cubicBezTo>
                    <a:pt x="1787" y="0"/>
                    <a:pt x="1449" y="286"/>
                    <a:pt x="1133" y="688"/>
                  </a:cubicBezTo>
                  <a:cubicBezTo>
                    <a:pt x="1094" y="740"/>
                    <a:pt x="1055" y="796"/>
                    <a:pt x="1018" y="854"/>
                  </a:cubicBezTo>
                  <a:cubicBezTo>
                    <a:pt x="673" y="508"/>
                    <a:pt x="522" y="369"/>
                    <a:pt x="407" y="369"/>
                  </a:cubicBezTo>
                  <a:cubicBezTo>
                    <a:pt x="336" y="369"/>
                    <a:pt x="278" y="421"/>
                    <a:pt x="197" y="510"/>
                  </a:cubicBezTo>
                  <a:cubicBezTo>
                    <a:pt x="58" y="663"/>
                    <a:pt x="304" y="1055"/>
                    <a:pt x="704" y="1418"/>
                  </a:cubicBezTo>
                  <a:cubicBezTo>
                    <a:pt x="707" y="1421"/>
                    <a:pt x="709" y="1422"/>
                    <a:pt x="712" y="1425"/>
                  </a:cubicBezTo>
                  <a:cubicBezTo>
                    <a:pt x="671" y="1502"/>
                    <a:pt x="631" y="1577"/>
                    <a:pt x="586" y="1647"/>
                  </a:cubicBezTo>
                  <a:cubicBezTo>
                    <a:pt x="262" y="2157"/>
                    <a:pt x="0" y="2569"/>
                    <a:pt x="51" y="2607"/>
                  </a:cubicBezTo>
                  <a:cubicBezTo>
                    <a:pt x="98" y="2645"/>
                    <a:pt x="131" y="2659"/>
                    <a:pt x="156" y="2659"/>
                  </a:cubicBezTo>
                  <a:cubicBezTo>
                    <a:pt x="197" y="2659"/>
                    <a:pt x="216" y="2620"/>
                    <a:pt x="246" y="2587"/>
                  </a:cubicBezTo>
                  <a:lnTo>
                    <a:pt x="246" y="2587"/>
                  </a:lnTo>
                  <a:cubicBezTo>
                    <a:pt x="225" y="2653"/>
                    <a:pt x="228" y="2720"/>
                    <a:pt x="284" y="2764"/>
                  </a:cubicBezTo>
                  <a:cubicBezTo>
                    <a:pt x="285" y="2765"/>
                    <a:pt x="286" y="2765"/>
                    <a:pt x="287" y="2765"/>
                  </a:cubicBezTo>
                  <a:cubicBezTo>
                    <a:pt x="338" y="2765"/>
                    <a:pt x="565" y="2153"/>
                    <a:pt x="695" y="1987"/>
                  </a:cubicBezTo>
                  <a:cubicBezTo>
                    <a:pt x="798" y="1855"/>
                    <a:pt x="908" y="1742"/>
                    <a:pt x="1017" y="1642"/>
                  </a:cubicBezTo>
                  <a:cubicBezTo>
                    <a:pt x="1195" y="1750"/>
                    <a:pt x="1383" y="1850"/>
                    <a:pt x="1541" y="1963"/>
                  </a:cubicBezTo>
                  <a:cubicBezTo>
                    <a:pt x="1946" y="2257"/>
                    <a:pt x="2279" y="2501"/>
                    <a:pt x="2363" y="2501"/>
                  </a:cubicBezTo>
                  <a:cubicBezTo>
                    <a:pt x="2370" y="2501"/>
                    <a:pt x="2375" y="2499"/>
                    <a:pt x="2378" y="2495"/>
                  </a:cubicBezTo>
                  <a:cubicBezTo>
                    <a:pt x="2487" y="2374"/>
                    <a:pt x="2428" y="2355"/>
                    <a:pt x="2383" y="2307"/>
                  </a:cubicBezTo>
                  <a:lnTo>
                    <a:pt x="2383" y="2307"/>
                  </a:lnTo>
                  <a:cubicBezTo>
                    <a:pt x="2406" y="2316"/>
                    <a:pt x="2429" y="2321"/>
                    <a:pt x="2452" y="2321"/>
                  </a:cubicBezTo>
                  <a:cubicBezTo>
                    <a:pt x="2489" y="2321"/>
                    <a:pt x="2524" y="2308"/>
                    <a:pt x="2554" y="2275"/>
                  </a:cubicBezTo>
                  <a:cubicBezTo>
                    <a:pt x="2591" y="2233"/>
                    <a:pt x="2016" y="1996"/>
                    <a:pt x="1872" y="1866"/>
                  </a:cubicBezTo>
                  <a:cubicBezTo>
                    <a:pt x="1668" y="1680"/>
                    <a:pt x="1529" y="1476"/>
                    <a:pt x="1404" y="1301"/>
                  </a:cubicBezTo>
                  <a:cubicBezTo>
                    <a:pt x="1461" y="1248"/>
                    <a:pt x="1514" y="1196"/>
                    <a:pt x="1559" y="1145"/>
                  </a:cubicBezTo>
                  <a:cubicBezTo>
                    <a:pt x="2292" y="289"/>
                    <a:pt x="2341" y="243"/>
                    <a:pt x="2069" y="29"/>
                  </a:cubicBezTo>
                  <a:cubicBezTo>
                    <a:pt x="2045" y="10"/>
                    <a:pt x="2015" y="0"/>
                    <a:pt x="19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6" name="Google Shape;996;p38"/>
          <p:cNvSpPr/>
          <p:nvPr/>
        </p:nvSpPr>
        <p:spPr>
          <a:xfrm>
            <a:off x="1593950" y="316200"/>
            <a:ext cx="470845" cy="537012"/>
          </a:xfrm>
          <a:custGeom>
            <a:avLst/>
            <a:gdLst/>
            <a:ahLst/>
            <a:cxnLst/>
            <a:rect l="l" t="t" r="r" b="b"/>
            <a:pathLst>
              <a:path w="8514" h="9710" extrusionOk="0">
                <a:moveTo>
                  <a:pt x="416" y="1"/>
                </a:moveTo>
                <a:cubicBezTo>
                  <a:pt x="318" y="1"/>
                  <a:pt x="226" y="64"/>
                  <a:pt x="193" y="164"/>
                </a:cubicBezTo>
                <a:lnTo>
                  <a:pt x="32" y="660"/>
                </a:lnTo>
                <a:cubicBezTo>
                  <a:pt x="7" y="734"/>
                  <a:pt x="1" y="812"/>
                  <a:pt x="12" y="890"/>
                </a:cubicBezTo>
                <a:lnTo>
                  <a:pt x="1256" y="9184"/>
                </a:lnTo>
                <a:cubicBezTo>
                  <a:pt x="1305" y="9510"/>
                  <a:pt x="1583" y="9709"/>
                  <a:pt x="1870" y="9709"/>
                </a:cubicBezTo>
                <a:cubicBezTo>
                  <a:pt x="2024" y="9709"/>
                  <a:pt x="2180" y="9652"/>
                  <a:pt x="2305" y="9525"/>
                </a:cubicBezTo>
                <a:lnTo>
                  <a:pt x="8192" y="3555"/>
                </a:lnTo>
                <a:cubicBezTo>
                  <a:pt x="8248" y="3498"/>
                  <a:pt x="8289" y="3432"/>
                  <a:pt x="8312" y="3358"/>
                </a:cubicBezTo>
                <a:lnTo>
                  <a:pt x="8473" y="2862"/>
                </a:lnTo>
                <a:cubicBezTo>
                  <a:pt x="8514" y="2738"/>
                  <a:pt x="8446" y="2604"/>
                  <a:pt x="8321" y="2563"/>
                </a:cubicBezTo>
                <a:lnTo>
                  <a:pt x="490" y="13"/>
                </a:lnTo>
                <a:cubicBezTo>
                  <a:pt x="466" y="5"/>
                  <a:pt x="441" y="1"/>
                  <a:pt x="41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8"/>
          <p:cNvSpPr/>
          <p:nvPr/>
        </p:nvSpPr>
        <p:spPr>
          <a:xfrm>
            <a:off x="7203650" y="4404075"/>
            <a:ext cx="548098" cy="619718"/>
          </a:xfrm>
          <a:custGeom>
            <a:avLst/>
            <a:gdLst/>
            <a:ahLst/>
            <a:cxnLst/>
            <a:rect l="l" t="t" r="r" b="b"/>
            <a:pathLst>
              <a:path w="7783" h="8800" extrusionOk="0">
                <a:moveTo>
                  <a:pt x="7400" y="0"/>
                </a:moveTo>
                <a:cubicBezTo>
                  <a:pt x="7378" y="0"/>
                  <a:pt x="7355" y="4"/>
                  <a:pt x="7332" y="10"/>
                </a:cubicBezTo>
                <a:lnTo>
                  <a:pt x="196" y="2162"/>
                </a:lnTo>
                <a:cubicBezTo>
                  <a:pt x="72" y="2199"/>
                  <a:pt x="1" y="2331"/>
                  <a:pt x="39" y="2456"/>
                </a:cubicBezTo>
                <a:lnTo>
                  <a:pt x="169" y="2890"/>
                </a:lnTo>
                <a:cubicBezTo>
                  <a:pt x="190" y="2958"/>
                  <a:pt x="224" y="3020"/>
                  <a:pt x="274" y="3072"/>
                </a:cubicBezTo>
                <a:lnTo>
                  <a:pt x="5511" y="8622"/>
                </a:lnTo>
                <a:cubicBezTo>
                  <a:pt x="5626" y="8744"/>
                  <a:pt x="5772" y="8799"/>
                  <a:pt x="5917" y="8799"/>
                </a:cubicBezTo>
                <a:cubicBezTo>
                  <a:pt x="6173" y="8799"/>
                  <a:pt x="6423" y="8625"/>
                  <a:pt x="6473" y="8333"/>
                </a:cubicBezTo>
                <a:lnTo>
                  <a:pt x="7772" y="812"/>
                </a:lnTo>
                <a:cubicBezTo>
                  <a:pt x="7783" y="742"/>
                  <a:pt x="7779" y="670"/>
                  <a:pt x="7758" y="603"/>
                </a:cubicBezTo>
                <a:lnTo>
                  <a:pt x="7628" y="170"/>
                </a:lnTo>
                <a:cubicBezTo>
                  <a:pt x="7597" y="67"/>
                  <a:pt x="7502" y="0"/>
                  <a:pt x="74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41"/>
          <p:cNvSpPr txBox="1">
            <a:spLocks noGrp="1"/>
          </p:cNvSpPr>
          <p:nvPr>
            <p:ph type="title"/>
          </p:nvPr>
        </p:nvSpPr>
        <p:spPr>
          <a:xfrm>
            <a:off x="896850" y="403863"/>
            <a:ext cx="7350300" cy="208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/>
              <a:t>Bentuk Aljabar</a:t>
            </a:r>
            <a:endParaRPr sz="4000" dirty="0"/>
          </a:p>
        </p:txBody>
      </p:sp>
      <p:sp>
        <p:nvSpPr>
          <p:cNvPr id="1059" name="Google Shape;1059;p41"/>
          <p:cNvSpPr txBox="1">
            <a:spLocks noGrp="1"/>
          </p:cNvSpPr>
          <p:nvPr>
            <p:ph type="subTitle" idx="1"/>
          </p:nvPr>
        </p:nvSpPr>
        <p:spPr>
          <a:xfrm>
            <a:off x="2059012" y="2099818"/>
            <a:ext cx="4872900" cy="13951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400" dirty="0" err="1" smtClean="0"/>
              <a:t>adalah</a:t>
            </a:r>
            <a:r>
              <a:rPr lang="en-US" sz="1400" dirty="0" smtClean="0"/>
              <a:t> </a:t>
            </a:r>
            <a:r>
              <a:rPr lang="en-US" sz="1400" dirty="0" err="1"/>
              <a:t>suatu</a:t>
            </a:r>
            <a:r>
              <a:rPr lang="en-US" sz="1400" dirty="0"/>
              <a:t> </a:t>
            </a:r>
            <a:r>
              <a:rPr lang="en-US" sz="1400" dirty="0" err="1"/>
              <a:t>bentuk</a:t>
            </a:r>
            <a:r>
              <a:rPr lang="en-US" sz="1400" dirty="0"/>
              <a:t> </a:t>
            </a:r>
            <a:r>
              <a:rPr lang="en-US" sz="1400" dirty="0" err="1"/>
              <a:t>matematika</a:t>
            </a:r>
            <a:r>
              <a:rPr lang="en-US" sz="1400" dirty="0"/>
              <a:t> yang </a:t>
            </a:r>
            <a:r>
              <a:rPr lang="en-US" sz="1400" dirty="0" err="1"/>
              <a:t>dalam</a:t>
            </a:r>
            <a:r>
              <a:rPr lang="en-US" sz="1400" dirty="0"/>
              <a:t> </a:t>
            </a:r>
            <a:r>
              <a:rPr lang="en-US" sz="1400" dirty="0" err="1"/>
              <a:t>penyajiannya</a:t>
            </a:r>
            <a:r>
              <a:rPr lang="en-US" sz="1400" dirty="0"/>
              <a:t> </a:t>
            </a:r>
            <a:r>
              <a:rPr lang="en-US" sz="1400" dirty="0" err="1"/>
              <a:t>memuat</a:t>
            </a:r>
            <a:r>
              <a:rPr lang="en-US" sz="1400" dirty="0"/>
              <a:t> </a:t>
            </a:r>
            <a:r>
              <a:rPr lang="en-US" sz="1400" dirty="0" err="1"/>
              <a:t>huruf-huruf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mewakili</a:t>
            </a:r>
            <a:r>
              <a:rPr lang="en-US" sz="1400" dirty="0"/>
              <a:t> </a:t>
            </a:r>
            <a:r>
              <a:rPr lang="en-US" sz="1400" dirty="0" err="1"/>
              <a:t>bilangan</a:t>
            </a:r>
            <a:r>
              <a:rPr lang="en-US" sz="1400" dirty="0"/>
              <a:t> yang </a:t>
            </a:r>
            <a:r>
              <a:rPr lang="en-US" sz="1400" dirty="0" err="1"/>
              <a:t>belum</a:t>
            </a:r>
            <a:r>
              <a:rPr lang="en-US" sz="1400" dirty="0"/>
              <a:t> </a:t>
            </a:r>
            <a:r>
              <a:rPr lang="en-US" sz="1400" dirty="0" err="1"/>
              <a:t>diketahui</a:t>
            </a:r>
            <a:r>
              <a:rPr lang="en-US" sz="1400" dirty="0"/>
              <a:t>. </a:t>
            </a:r>
            <a:r>
              <a:rPr lang="en-US" sz="1400" dirty="0" err="1"/>
              <a:t>Bentuk</a:t>
            </a:r>
            <a:r>
              <a:rPr lang="en-US" sz="1400" dirty="0"/>
              <a:t> </a:t>
            </a:r>
            <a:r>
              <a:rPr lang="en-US" sz="1400" dirty="0" err="1"/>
              <a:t>aljabar</a:t>
            </a:r>
            <a:r>
              <a:rPr lang="en-US" sz="1400" dirty="0"/>
              <a:t> </a:t>
            </a:r>
            <a:r>
              <a:rPr lang="en-US" sz="1400" dirty="0" err="1"/>
              <a:t>terdapat</a:t>
            </a:r>
            <a:r>
              <a:rPr lang="en-US" sz="1400" dirty="0"/>
              <a:t> </a:t>
            </a:r>
            <a:r>
              <a:rPr lang="en-US" sz="1400" dirty="0" err="1"/>
              <a:t>unsur-unsur</a:t>
            </a:r>
            <a:r>
              <a:rPr lang="en-US" sz="1400" dirty="0"/>
              <a:t> </a:t>
            </a:r>
            <a:r>
              <a:rPr lang="en-US" sz="1400" dirty="0" err="1"/>
              <a:t>aljabar</a:t>
            </a:r>
            <a:r>
              <a:rPr lang="en-US" sz="1400" dirty="0"/>
              <a:t>, </a:t>
            </a:r>
            <a:r>
              <a:rPr lang="en-US" sz="1400" dirty="0" err="1"/>
              <a:t>meliputi</a:t>
            </a:r>
            <a:r>
              <a:rPr lang="en-US" sz="1400" dirty="0"/>
              <a:t> </a:t>
            </a:r>
            <a:r>
              <a:rPr lang="en-US" sz="1400" dirty="0" err="1"/>
              <a:t>variabel</a:t>
            </a:r>
            <a:r>
              <a:rPr lang="en-US" sz="1400" dirty="0"/>
              <a:t>, </a:t>
            </a:r>
            <a:r>
              <a:rPr lang="en-US" sz="1400" dirty="0" err="1"/>
              <a:t>koefisien</a:t>
            </a:r>
            <a:r>
              <a:rPr lang="en-US" sz="1400" dirty="0"/>
              <a:t>, </a:t>
            </a:r>
            <a:r>
              <a:rPr lang="en-US" sz="1400" dirty="0" err="1"/>
              <a:t>konstanta</a:t>
            </a:r>
            <a:r>
              <a:rPr lang="en-US" sz="1400" dirty="0"/>
              <a:t>, </a:t>
            </a:r>
            <a:r>
              <a:rPr lang="en-US" sz="1400" dirty="0" err="1"/>
              <a:t>faktor</a:t>
            </a:r>
            <a:r>
              <a:rPr lang="en-US" sz="1400" dirty="0"/>
              <a:t>, </a:t>
            </a:r>
            <a:r>
              <a:rPr lang="en-US" sz="1400" dirty="0" err="1"/>
              <a:t>suku</a:t>
            </a:r>
            <a:r>
              <a:rPr lang="en-US" sz="1400" dirty="0"/>
              <a:t> </a:t>
            </a:r>
            <a:r>
              <a:rPr lang="en-US" sz="1400" dirty="0" err="1"/>
              <a:t>sejenis</a:t>
            </a:r>
            <a:r>
              <a:rPr lang="en-US" sz="1400" dirty="0"/>
              <a:t> </a:t>
            </a:r>
            <a:r>
              <a:rPr lang="en-US" sz="1400" dirty="0" err="1"/>
              <a:t>dan</a:t>
            </a:r>
            <a:r>
              <a:rPr lang="en-US" sz="1400" dirty="0"/>
              <a:t> </a:t>
            </a:r>
            <a:r>
              <a:rPr lang="en-US" sz="1400" dirty="0" err="1"/>
              <a:t>suku</a:t>
            </a:r>
            <a:r>
              <a:rPr lang="en-US" sz="1400" dirty="0"/>
              <a:t> </a:t>
            </a:r>
            <a:r>
              <a:rPr lang="en-US" sz="1400" dirty="0" err="1"/>
              <a:t>tidak</a:t>
            </a:r>
            <a:r>
              <a:rPr lang="en-US" sz="1400" dirty="0"/>
              <a:t> </a:t>
            </a:r>
            <a:r>
              <a:rPr lang="en-US" sz="1400" dirty="0" err="1"/>
              <a:t>sejenis</a:t>
            </a:r>
            <a:r>
              <a:rPr lang="en-US" sz="1400" dirty="0"/>
              <a:t>.</a:t>
            </a:r>
            <a:endParaRPr sz="1400" dirty="0"/>
          </a:p>
        </p:txBody>
      </p:sp>
      <p:grpSp>
        <p:nvGrpSpPr>
          <p:cNvPr id="1060" name="Google Shape;1060;p41"/>
          <p:cNvGrpSpPr/>
          <p:nvPr/>
        </p:nvGrpSpPr>
        <p:grpSpPr>
          <a:xfrm>
            <a:off x="1288184" y="4141169"/>
            <a:ext cx="609159" cy="925648"/>
            <a:chOff x="1984150" y="4091150"/>
            <a:chExt cx="403925" cy="613825"/>
          </a:xfrm>
        </p:grpSpPr>
        <p:sp>
          <p:nvSpPr>
            <p:cNvPr id="1061" name="Google Shape;1061;p41"/>
            <p:cNvSpPr/>
            <p:nvPr/>
          </p:nvSpPr>
          <p:spPr>
            <a:xfrm>
              <a:off x="1984150" y="4091150"/>
              <a:ext cx="403925" cy="613825"/>
            </a:xfrm>
            <a:custGeom>
              <a:avLst/>
              <a:gdLst/>
              <a:ahLst/>
              <a:cxnLst/>
              <a:rect l="l" t="t" r="r" b="b"/>
              <a:pathLst>
                <a:path w="16157" h="24553" extrusionOk="0">
                  <a:moveTo>
                    <a:pt x="455" y="19501"/>
                  </a:moveTo>
                  <a:cubicBezTo>
                    <a:pt x="461" y="19690"/>
                    <a:pt x="480" y="19858"/>
                    <a:pt x="513" y="19976"/>
                  </a:cubicBezTo>
                  <a:cubicBezTo>
                    <a:pt x="472" y="19995"/>
                    <a:pt x="433" y="20020"/>
                    <a:pt x="390" y="20049"/>
                  </a:cubicBezTo>
                  <a:cubicBezTo>
                    <a:pt x="381" y="20054"/>
                    <a:pt x="374" y="20062"/>
                    <a:pt x="368" y="20070"/>
                  </a:cubicBezTo>
                  <a:cubicBezTo>
                    <a:pt x="423" y="19934"/>
                    <a:pt x="429" y="19723"/>
                    <a:pt x="455" y="19501"/>
                  </a:cubicBezTo>
                  <a:close/>
                  <a:moveTo>
                    <a:pt x="15197" y="4468"/>
                  </a:moveTo>
                  <a:lnTo>
                    <a:pt x="15197" y="4468"/>
                  </a:lnTo>
                  <a:cubicBezTo>
                    <a:pt x="14957" y="5447"/>
                    <a:pt x="14768" y="7470"/>
                    <a:pt x="14683" y="9786"/>
                  </a:cubicBezTo>
                  <a:cubicBezTo>
                    <a:pt x="14614" y="11695"/>
                    <a:pt x="14767" y="13820"/>
                    <a:pt x="14763" y="15733"/>
                  </a:cubicBezTo>
                  <a:cubicBezTo>
                    <a:pt x="14759" y="17936"/>
                    <a:pt x="14753" y="19853"/>
                    <a:pt x="14787" y="20873"/>
                  </a:cubicBezTo>
                  <a:cubicBezTo>
                    <a:pt x="14753" y="20855"/>
                    <a:pt x="14720" y="20847"/>
                    <a:pt x="14688" y="20847"/>
                  </a:cubicBezTo>
                  <a:cubicBezTo>
                    <a:pt x="14633" y="20847"/>
                    <a:pt x="14580" y="20870"/>
                    <a:pt x="14527" y="20909"/>
                  </a:cubicBezTo>
                  <a:cubicBezTo>
                    <a:pt x="14475" y="20948"/>
                    <a:pt x="14420" y="20996"/>
                    <a:pt x="14365" y="21054"/>
                  </a:cubicBezTo>
                  <a:cubicBezTo>
                    <a:pt x="14311" y="21111"/>
                    <a:pt x="14248" y="21174"/>
                    <a:pt x="14183" y="21235"/>
                  </a:cubicBezTo>
                  <a:cubicBezTo>
                    <a:pt x="14285" y="21105"/>
                    <a:pt x="14359" y="20977"/>
                    <a:pt x="14398" y="20874"/>
                  </a:cubicBezTo>
                  <a:cubicBezTo>
                    <a:pt x="14435" y="20770"/>
                    <a:pt x="14435" y="20689"/>
                    <a:pt x="14386" y="20644"/>
                  </a:cubicBezTo>
                  <a:cubicBezTo>
                    <a:pt x="14385" y="20643"/>
                    <a:pt x="14384" y="20643"/>
                    <a:pt x="14382" y="20643"/>
                  </a:cubicBezTo>
                  <a:cubicBezTo>
                    <a:pt x="14369" y="20643"/>
                    <a:pt x="14334" y="20675"/>
                    <a:pt x="14282" y="20734"/>
                  </a:cubicBezTo>
                  <a:cubicBezTo>
                    <a:pt x="14253" y="20766"/>
                    <a:pt x="14217" y="20807"/>
                    <a:pt x="14177" y="20853"/>
                  </a:cubicBezTo>
                  <a:cubicBezTo>
                    <a:pt x="14157" y="20878"/>
                    <a:pt x="14136" y="20903"/>
                    <a:pt x="14114" y="20930"/>
                  </a:cubicBezTo>
                  <a:cubicBezTo>
                    <a:pt x="14092" y="20957"/>
                    <a:pt x="14067" y="20983"/>
                    <a:pt x="14042" y="21012"/>
                  </a:cubicBezTo>
                  <a:cubicBezTo>
                    <a:pt x="13839" y="21247"/>
                    <a:pt x="13553" y="21564"/>
                    <a:pt x="13210" y="21875"/>
                  </a:cubicBezTo>
                  <a:cubicBezTo>
                    <a:pt x="13167" y="21914"/>
                    <a:pt x="13122" y="21952"/>
                    <a:pt x="13079" y="21991"/>
                  </a:cubicBezTo>
                  <a:cubicBezTo>
                    <a:pt x="13033" y="22029"/>
                    <a:pt x="12989" y="22068"/>
                    <a:pt x="12943" y="22107"/>
                  </a:cubicBezTo>
                  <a:lnTo>
                    <a:pt x="12874" y="22165"/>
                  </a:lnTo>
                  <a:lnTo>
                    <a:pt x="12805" y="22221"/>
                  </a:lnTo>
                  <a:cubicBezTo>
                    <a:pt x="12758" y="22259"/>
                    <a:pt x="12711" y="22296"/>
                    <a:pt x="12664" y="22333"/>
                  </a:cubicBezTo>
                  <a:cubicBezTo>
                    <a:pt x="12474" y="22478"/>
                    <a:pt x="12277" y="22614"/>
                    <a:pt x="12087" y="22736"/>
                  </a:cubicBezTo>
                  <a:cubicBezTo>
                    <a:pt x="11704" y="22978"/>
                    <a:pt x="11340" y="23156"/>
                    <a:pt x="11090" y="23251"/>
                  </a:cubicBezTo>
                  <a:cubicBezTo>
                    <a:pt x="10515" y="23472"/>
                    <a:pt x="9942" y="23602"/>
                    <a:pt x="9396" y="23672"/>
                  </a:cubicBezTo>
                  <a:cubicBezTo>
                    <a:pt x="9122" y="23708"/>
                    <a:pt x="8855" y="23724"/>
                    <a:pt x="8596" y="23728"/>
                  </a:cubicBezTo>
                  <a:cubicBezTo>
                    <a:pt x="8551" y="23729"/>
                    <a:pt x="8506" y="23730"/>
                    <a:pt x="8462" y="23730"/>
                  </a:cubicBezTo>
                  <a:cubicBezTo>
                    <a:pt x="8250" y="23730"/>
                    <a:pt x="8043" y="23719"/>
                    <a:pt x="7842" y="23702"/>
                  </a:cubicBezTo>
                  <a:cubicBezTo>
                    <a:pt x="7599" y="23683"/>
                    <a:pt x="7366" y="23650"/>
                    <a:pt x="7141" y="23612"/>
                  </a:cubicBezTo>
                  <a:cubicBezTo>
                    <a:pt x="7028" y="23592"/>
                    <a:pt x="6918" y="23572"/>
                    <a:pt x="6810" y="23548"/>
                  </a:cubicBezTo>
                  <a:cubicBezTo>
                    <a:pt x="6702" y="23526"/>
                    <a:pt x="6598" y="23499"/>
                    <a:pt x="6493" y="23476"/>
                  </a:cubicBezTo>
                  <a:cubicBezTo>
                    <a:pt x="6079" y="23374"/>
                    <a:pt x="5699" y="23250"/>
                    <a:pt x="5346" y="23128"/>
                  </a:cubicBezTo>
                  <a:cubicBezTo>
                    <a:pt x="4705" y="22906"/>
                    <a:pt x="4167" y="22638"/>
                    <a:pt x="3714" y="22370"/>
                  </a:cubicBezTo>
                  <a:cubicBezTo>
                    <a:pt x="3489" y="22235"/>
                    <a:pt x="3284" y="22099"/>
                    <a:pt x="3096" y="21969"/>
                  </a:cubicBezTo>
                  <a:cubicBezTo>
                    <a:pt x="3049" y="21935"/>
                    <a:pt x="3004" y="21902"/>
                    <a:pt x="2958" y="21870"/>
                  </a:cubicBezTo>
                  <a:cubicBezTo>
                    <a:pt x="2936" y="21854"/>
                    <a:pt x="2914" y="21837"/>
                    <a:pt x="2893" y="21821"/>
                  </a:cubicBezTo>
                  <a:cubicBezTo>
                    <a:pt x="2871" y="21805"/>
                    <a:pt x="2850" y="21789"/>
                    <a:pt x="2828" y="21771"/>
                  </a:cubicBezTo>
                  <a:cubicBezTo>
                    <a:pt x="2786" y="21739"/>
                    <a:pt x="2744" y="21706"/>
                    <a:pt x="2704" y="21676"/>
                  </a:cubicBezTo>
                  <a:cubicBezTo>
                    <a:pt x="2663" y="21644"/>
                    <a:pt x="2624" y="21612"/>
                    <a:pt x="2586" y="21581"/>
                  </a:cubicBezTo>
                  <a:cubicBezTo>
                    <a:pt x="2280" y="21333"/>
                    <a:pt x="2035" y="21105"/>
                    <a:pt x="1834" y="20908"/>
                  </a:cubicBezTo>
                  <a:cubicBezTo>
                    <a:pt x="1783" y="20860"/>
                    <a:pt x="1737" y="20812"/>
                    <a:pt x="1691" y="20765"/>
                  </a:cubicBezTo>
                  <a:cubicBezTo>
                    <a:pt x="1668" y="20743"/>
                    <a:pt x="1645" y="20721"/>
                    <a:pt x="1624" y="20700"/>
                  </a:cubicBezTo>
                  <a:cubicBezTo>
                    <a:pt x="1602" y="20678"/>
                    <a:pt x="1582" y="20657"/>
                    <a:pt x="1561" y="20635"/>
                  </a:cubicBezTo>
                  <a:cubicBezTo>
                    <a:pt x="1520" y="20594"/>
                    <a:pt x="1481" y="20555"/>
                    <a:pt x="1443" y="20517"/>
                  </a:cubicBezTo>
                  <a:cubicBezTo>
                    <a:pt x="1407" y="20480"/>
                    <a:pt x="1373" y="20443"/>
                    <a:pt x="1339" y="20410"/>
                  </a:cubicBezTo>
                  <a:cubicBezTo>
                    <a:pt x="1272" y="20342"/>
                    <a:pt x="1212" y="20282"/>
                    <a:pt x="1158" y="20232"/>
                  </a:cubicBezTo>
                  <a:cubicBezTo>
                    <a:pt x="1131" y="20206"/>
                    <a:pt x="1104" y="20181"/>
                    <a:pt x="1078" y="20158"/>
                  </a:cubicBezTo>
                  <a:cubicBezTo>
                    <a:pt x="1055" y="20136"/>
                    <a:pt x="1030" y="20115"/>
                    <a:pt x="1007" y="20097"/>
                  </a:cubicBezTo>
                  <a:cubicBezTo>
                    <a:pt x="961" y="20060"/>
                    <a:pt x="918" y="20030"/>
                    <a:pt x="879" y="20006"/>
                  </a:cubicBezTo>
                  <a:cubicBezTo>
                    <a:pt x="841" y="19981"/>
                    <a:pt x="804" y="19964"/>
                    <a:pt x="771" y="19953"/>
                  </a:cubicBezTo>
                  <a:cubicBezTo>
                    <a:pt x="741" y="19944"/>
                    <a:pt x="714" y="19938"/>
                    <a:pt x="686" y="19937"/>
                  </a:cubicBezTo>
                  <a:cubicBezTo>
                    <a:pt x="738" y="19139"/>
                    <a:pt x="705" y="16413"/>
                    <a:pt x="798" y="15419"/>
                  </a:cubicBezTo>
                  <a:cubicBezTo>
                    <a:pt x="1046" y="12724"/>
                    <a:pt x="1518" y="10612"/>
                    <a:pt x="1700" y="8920"/>
                  </a:cubicBezTo>
                  <a:cubicBezTo>
                    <a:pt x="1920" y="6874"/>
                    <a:pt x="2073" y="5471"/>
                    <a:pt x="2156" y="4507"/>
                  </a:cubicBezTo>
                  <a:cubicBezTo>
                    <a:pt x="2194" y="4544"/>
                    <a:pt x="2232" y="4583"/>
                    <a:pt x="2275" y="4618"/>
                  </a:cubicBezTo>
                  <a:lnTo>
                    <a:pt x="2338" y="4672"/>
                  </a:lnTo>
                  <a:lnTo>
                    <a:pt x="2371" y="4699"/>
                  </a:lnTo>
                  <a:lnTo>
                    <a:pt x="2401" y="4723"/>
                  </a:lnTo>
                  <a:cubicBezTo>
                    <a:pt x="2484" y="4789"/>
                    <a:pt x="2571" y="4851"/>
                    <a:pt x="2658" y="4907"/>
                  </a:cubicBezTo>
                  <a:cubicBezTo>
                    <a:pt x="2866" y="5040"/>
                    <a:pt x="3083" y="5149"/>
                    <a:pt x="3301" y="5240"/>
                  </a:cubicBezTo>
                  <a:cubicBezTo>
                    <a:pt x="3520" y="5332"/>
                    <a:pt x="3740" y="5403"/>
                    <a:pt x="3957" y="5463"/>
                  </a:cubicBezTo>
                  <a:cubicBezTo>
                    <a:pt x="4175" y="5523"/>
                    <a:pt x="4392" y="5575"/>
                    <a:pt x="4605" y="5620"/>
                  </a:cubicBezTo>
                  <a:cubicBezTo>
                    <a:pt x="4710" y="5641"/>
                    <a:pt x="4817" y="5663"/>
                    <a:pt x="4924" y="5684"/>
                  </a:cubicBezTo>
                  <a:cubicBezTo>
                    <a:pt x="4978" y="5695"/>
                    <a:pt x="5030" y="5706"/>
                    <a:pt x="5084" y="5716"/>
                  </a:cubicBezTo>
                  <a:cubicBezTo>
                    <a:pt x="5138" y="5726"/>
                    <a:pt x="5191" y="5737"/>
                    <a:pt x="5245" y="5746"/>
                  </a:cubicBezTo>
                  <a:cubicBezTo>
                    <a:pt x="5674" y="5827"/>
                    <a:pt x="6110" y="5891"/>
                    <a:pt x="6546" y="5947"/>
                  </a:cubicBezTo>
                  <a:cubicBezTo>
                    <a:pt x="6765" y="5973"/>
                    <a:pt x="6984" y="6001"/>
                    <a:pt x="7205" y="6020"/>
                  </a:cubicBezTo>
                  <a:cubicBezTo>
                    <a:pt x="7423" y="6043"/>
                    <a:pt x="7645" y="6059"/>
                    <a:pt x="7865" y="6076"/>
                  </a:cubicBezTo>
                  <a:cubicBezTo>
                    <a:pt x="7975" y="6085"/>
                    <a:pt x="8085" y="6090"/>
                    <a:pt x="8195" y="6097"/>
                  </a:cubicBezTo>
                  <a:cubicBezTo>
                    <a:pt x="8306" y="6103"/>
                    <a:pt x="8415" y="6111"/>
                    <a:pt x="8526" y="6113"/>
                  </a:cubicBezTo>
                  <a:lnTo>
                    <a:pt x="8856" y="6125"/>
                  </a:lnTo>
                  <a:cubicBezTo>
                    <a:pt x="8966" y="6128"/>
                    <a:pt x="9076" y="6129"/>
                    <a:pt x="9187" y="6132"/>
                  </a:cubicBezTo>
                  <a:lnTo>
                    <a:pt x="9351" y="6134"/>
                  </a:lnTo>
                  <a:lnTo>
                    <a:pt x="9845" y="6134"/>
                  </a:lnTo>
                  <a:cubicBezTo>
                    <a:pt x="9955" y="6132"/>
                    <a:pt x="10064" y="6130"/>
                    <a:pt x="10173" y="6128"/>
                  </a:cubicBezTo>
                  <a:cubicBezTo>
                    <a:pt x="10229" y="6127"/>
                    <a:pt x="10282" y="6127"/>
                    <a:pt x="10337" y="6124"/>
                  </a:cubicBezTo>
                  <a:cubicBezTo>
                    <a:pt x="10392" y="6121"/>
                    <a:pt x="10446" y="6119"/>
                    <a:pt x="10499" y="6117"/>
                  </a:cubicBezTo>
                  <a:cubicBezTo>
                    <a:pt x="10934" y="6103"/>
                    <a:pt x="11365" y="6071"/>
                    <a:pt x="11789" y="6036"/>
                  </a:cubicBezTo>
                  <a:cubicBezTo>
                    <a:pt x="12003" y="6015"/>
                    <a:pt x="12213" y="5998"/>
                    <a:pt x="12425" y="5972"/>
                  </a:cubicBezTo>
                  <a:cubicBezTo>
                    <a:pt x="12637" y="5946"/>
                    <a:pt x="12851" y="5917"/>
                    <a:pt x="13062" y="5875"/>
                  </a:cubicBezTo>
                  <a:cubicBezTo>
                    <a:pt x="13427" y="5804"/>
                    <a:pt x="13791" y="5697"/>
                    <a:pt x="14126" y="5522"/>
                  </a:cubicBezTo>
                  <a:cubicBezTo>
                    <a:pt x="14464" y="5346"/>
                    <a:pt x="14763" y="5104"/>
                    <a:pt x="14990" y="4805"/>
                  </a:cubicBezTo>
                  <a:cubicBezTo>
                    <a:pt x="15069" y="4700"/>
                    <a:pt x="15139" y="4586"/>
                    <a:pt x="15197" y="4468"/>
                  </a:cubicBezTo>
                  <a:close/>
                  <a:moveTo>
                    <a:pt x="6996" y="1"/>
                  </a:moveTo>
                  <a:cubicBezTo>
                    <a:pt x="6717" y="1"/>
                    <a:pt x="6416" y="10"/>
                    <a:pt x="6095" y="33"/>
                  </a:cubicBezTo>
                  <a:cubicBezTo>
                    <a:pt x="5619" y="66"/>
                    <a:pt x="5098" y="125"/>
                    <a:pt x="4545" y="226"/>
                  </a:cubicBezTo>
                  <a:cubicBezTo>
                    <a:pt x="4477" y="238"/>
                    <a:pt x="4407" y="252"/>
                    <a:pt x="4335" y="265"/>
                  </a:cubicBezTo>
                  <a:cubicBezTo>
                    <a:pt x="4265" y="279"/>
                    <a:pt x="4195" y="294"/>
                    <a:pt x="4124" y="308"/>
                  </a:cubicBezTo>
                  <a:cubicBezTo>
                    <a:pt x="3981" y="337"/>
                    <a:pt x="3838" y="369"/>
                    <a:pt x="3685" y="406"/>
                  </a:cubicBezTo>
                  <a:cubicBezTo>
                    <a:pt x="3385" y="482"/>
                    <a:pt x="3062" y="580"/>
                    <a:pt x="2735" y="743"/>
                  </a:cubicBezTo>
                  <a:cubicBezTo>
                    <a:pt x="2572" y="825"/>
                    <a:pt x="2406" y="924"/>
                    <a:pt x="2251" y="1047"/>
                  </a:cubicBezTo>
                  <a:cubicBezTo>
                    <a:pt x="2096" y="1166"/>
                    <a:pt x="1949" y="1309"/>
                    <a:pt x="1818" y="1473"/>
                  </a:cubicBezTo>
                  <a:cubicBezTo>
                    <a:pt x="1752" y="1557"/>
                    <a:pt x="1692" y="1647"/>
                    <a:pt x="1636" y="1741"/>
                  </a:cubicBezTo>
                  <a:cubicBezTo>
                    <a:pt x="1580" y="1837"/>
                    <a:pt x="1532" y="1938"/>
                    <a:pt x="1492" y="2046"/>
                  </a:cubicBezTo>
                  <a:cubicBezTo>
                    <a:pt x="1451" y="2153"/>
                    <a:pt x="1422" y="2267"/>
                    <a:pt x="1399" y="2381"/>
                  </a:cubicBezTo>
                  <a:cubicBezTo>
                    <a:pt x="1391" y="2439"/>
                    <a:pt x="1380" y="2497"/>
                    <a:pt x="1375" y="2555"/>
                  </a:cubicBezTo>
                  <a:cubicBezTo>
                    <a:pt x="1370" y="2612"/>
                    <a:pt x="1368" y="2670"/>
                    <a:pt x="1365" y="2729"/>
                  </a:cubicBezTo>
                  <a:cubicBezTo>
                    <a:pt x="1364" y="2843"/>
                    <a:pt x="1374" y="2954"/>
                    <a:pt x="1391" y="3065"/>
                  </a:cubicBezTo>
                  <a:cubicBezTo>
                    <a:pt x="1105" y="4064"/>
                    <a:pt x="814" y="6033"/>
                    <a:pt x="606" y="8285"/>
                  </a:cubicBezTo>
                  <a:cubicBezTo>
                    <a:pt x="428" y="10201"/>
                    <a:pt x="461" y="12346"/>
                    <a:pt x="349" y="14269"/>
                  </a:cubicBezTo>
                  <a:cubicBezTo>
                    <a:pt x="159" y="17558"/>
                    <a:pt x="1" y="20213"/>
                    <a:pt x="118" y="20224"/>
                  </a:cubicBezTo>
                  <a:cubicBezTo>
                    <a:pt x="129" y="20225"/>
                    <a:pt x="140" y="20226"/>
                    <a:pt x="150" y="20226"/>
                  </a:cubicBezTo>
                  <a:cubicBezTo>
                    <a:pt x="244" y="20226"/>
                    <a:pt x="304" y="20183"/>
                    <a:pt x="343" y="20111"/>
                  </a:cubicBezTo>
                  <a:lnTo>
                    <a:pt x="343" y="20111"/>
                  </a:lnTo>
                  <a:cubicBezTo>
                    <a:pt x="336" y="20141"/>
                    <a:pt x="333" y="20178"/>
                    <a:pt x="337" y="20223"/>
                  </a:cubicBezTo>
                  <a:cubicBezTo>
                    <a:pt x="341" y="20266"/>
                    <a:pt x="350" y="20316"/>
                    <a:pt x="366" y="20374"/>
                  </a:cubicBezTo>
                  <a:cubicBezTo>
                    <a:pt x="382" y="20432"/>
                    <a:pt x="407" y="20496"/>
                    <a:pt x="435" y="20566"/>
                  </a:cubicBezTo>
                  <a:cubicBezTo>
                    <a:pt x="463" y="20636"/>
                    <a:pt x="499" y="20712"/>
                    <a:pt x="541" y="20792"/>
                  </a:cubicBezTo>
                  <a:cubicBezTo>
                    <a:pt x="581" y="20874"/>
                    <a:pt x="632" y="20960"/>
                    <a:pt x="687" y="21050"/>
                  </a:cubicBezTo>
                  <a:cubicBezTo>
                    <a:pt x="701" y="21073"/>
                    <a:pt x="715" y="21095"/>
                    <a:pt x="730" y="21120"/>
                  </a:cubicBezTo>
                  <a:cubicBezTo>
                    <a:pt x="745" y="21142"/>
                    <a:pt x="761" y="21166"/>
                    <a:pt x="776" y="21190"/>
                  </a:cubicBezTo>
                  <a:cubicBezTo>
                    <a:pt x="809" y="21237"/>
                    <a:pt x="841" y="21285"/>
                    <a:pt x="875" y="21335"/>
                  </a:cubicBezTo>
                  <a:cubicBezTo>
                    <a:pt x="911" y="21384"/>
                    <a:pt x="948" y="21433"/>
                    <a:pt x="986" y="21484"/>
                  </a:cubicBezTo>
                  <a:cubicBezTo>
                    <a:pt x="1023" y="21535"/>
                    <a:pt x="1063" y="21587"/>
                    <a:pt x="1106" y="21639"/>
                  </a:cubicBezTo>
                  <a:cubicBezTo>
                    <a:pt x="1274" y="21848"/>
                    <a:pt x="1472" y="22064"/>
                    <a:pt x="1700" y="22283"/>
                  </a:cubicBezTo>
                  <a:cubicBezTo>
                    <a:pt x="1927" y="22501"/>
                    <a:pt x="2184" y="22721"/>
                    <a:pt x="2469" y="22933"/>
                  </a:cubicBezTo>
                  <a:cubicBezTo>
                    <a:pt x="3039" y="23355"/>
                    <a:pt x="3722" y="23746"/>
                    <a:pt x="4486" y="24041"/>
                  </a:cubicBezTo>
                  <a:cubicBezTo>
                    <a:pt x="5356" y="24382"/>
                    <a:pt x="6343" y="24552"/>
                    <a:pt x="7322" y="24552"/>
                  </a:cubicBezTo>
                  <a:cubicBezTo>
                    <a:pt x="7346" y="24552"/>
                    <a:pt x="7370" y="24552"/>
                    <a:pt x="7394" y="24552"/>
                  </a:cubicBezTo>
                  <a:cubicBezTo>
                    <a:pt x="7894" y="24547"/>
                    <a:pt x="8393" y="24502"/>
                    <a:pt x="8873" y="24418"/>
                  </a:cubicBezTo>
                  <a:cubicBezTo>
                    <a:pt x="9355" y="24338"/>
                    <a:pt x="9821" y="24222"/>
                    <a:pt x="10265" y="24090"/>
                  </a:cubicBezTo>
                  <a:cubicBezTo>
                    <a:pt x="11028" y="23865"/>
                    <a:pt x="11719" y="23553"/>
                    <a:pt x="12309" y="23214"/>
                  </a:cubicBezTo>
                  <a:cubicBezTo>
                    <a:pt x="12900" y="22872"/>
                    <a:pt x="13390" y="22504"/>
                    <a:pt x="13772" y="22165"/>
                  </a:cubicBezTo>
                  <a:cubicBezTo>
                    <a:pt x="14156" y="21827"/>
                    <a:pt x="14431" y="21516"/>
                    <a:pt x="14608" y="21295"/>
                  </a:cubicBezTo>
                  <a:cubicBezTo>
                    <a:pt x="14652" y="21238"/>
                    <a:pt x="14690" y="21189"/>
                    <a:pt x="14722" y="21145"/>
                  </a:cubicBezTo>
                  <a:cubicBezTo>
                    <a:pt x="14748" y="21107"/>
                    <a:pt x="14770" y="21073"/>
                    <a:pt x="14788" y="21045"/>
                  </a:cubicBezTo>
                  <a:cubicBezTo>
                    <a:pt x="14804" y="21433"/>
                    <a:pt x="14827" y="21652"/>
                    <a:pt x="14861" y="21653"/>
                  </a:cubicBezTo>
                  <a:cubicBezTo>
                    <a:pt x="14865" y="21653"/>
                    <a:pt x="14870" y="21653"/>
                    <a:pt x="14874" y="21653"/>
                  </a:cubicBezTo>
                  <a:cubicBezTo>
                    <a:pt x="15162" y="21653"/>
                    <a:pt x="15129" y="21307"/>
                    <a:pt x="15152" y="20920"/>
                  </a:cubicBezTo>
                  <a:lnTo>
                    <a:pt x="15152" y="20920"/>
                  </a:lnTo>
                  <a:cubicBezTo>
                    <a:pt x="15184" y="21281"/>
                    <a:pt x="15255" y="21559"/>
                    <a:pt x="15387" y="21564"/>
                  </a:cubicBezTo>
                  <a:cubicBezTo>
                    <a:pt x="15387" y="21564"/>
                    <a:pt x="15387" y="21564"/>
                    <a:pt x="15387" y="21564"/>
                  </a:cubicBezTo>
                  <a:cubicBezTo>
                    <a:pt x="15490" y="21564"/>
                    <a:pt x="15226" y="18020"/>
                    <a:pt x="15269" y="16854"/>
                  </a:cubicBezTo>
                  <a:cubicBezTo>
                    <a:pt x="15371" y="14165"/>
                    <a:pt x="15721" y="12046"/>
                    <a:pt x="15810" y="10356"/>
                  </a:cubicBezTo>
                  <a:cubicBezTo>
                    <a:pt x="16127" y="4237"/>
                    <a:pt x="16156" y="3876"/>
                    <a:pt x="15514" y="3853"/>
                  </a:cubicBezTo>
                  <a:cubicBezTo>
                    <a:pt x="15513" y="3853"/>
                    <a:pt x="15512" y="3852"/>
                    <a:pt x="15511" y="3852"/>
                  </a:cubicBezTo>
                  <a:cubicBezTo>
                    <a:pt x="15456" y="3852"/>
                    <a:pt x="15402" y="3908"/>
                    <a:pt x="15351" y="4012"/>
                  </a:cubicBezTo>
                  <a:cubicBezTo>
                    <a:pt x="15366" y="3931"/>
                    <a:pt x="15375" y="3850"/>
                    <a:pt x="15380" y="3770"/>
                  </a:cubicBezTo>
                  <a:cubicBezTo>
                    <a:pt x="15387" y="3585"/>
                    <a:pt x="15366" y="3405"/>
                    <a:pt x="15324" y="3234"/>
                  </a:cubicBezTo>
                  <a:cubicBezTo>
                    <a:pt x="15281" y="3063"/>
                    <a:pt x="15216" y="2904"/>
                    <a:pt x="15139" y="2755"/>
                  </a:cubicBezTo>
                  <a:cubicBezTo>
                    <a:pt x="15061" y="2605"/>
                    <a:pt x="14968" y="2469"/>
                    <a:pt x="14866" y="2343"/>
                  </a:cubicBezTo>
                  <a:cubicBezTo>
                    <a:pt x="14763" y="2218"/>
                    <a:pt x="14650" y="2106"/>
                    <a:pt x="14533" y="2006"/>
                  </a:cubicBezTo>
                  <a:cubicBezTo>
                    <a:pt x="14298" y="1806"/>
                    <a:pt x="14044" y="1651"/>
                    <a:pt x="13793" y="1526"/>
                  </a:cubicBezTo>
                  <a:cubicBezTo>
                    <a:pt x="13543" y="1400"/>
                    <a:pt x="13291" y="1301"/>
                    <a:pt x="13050" y="1220"/>
                  </a:cubicBezTo>
                  <a:cubicBezTo>
                    <a:pt x="12808" y="1137"/>
                    <a:pt x="12571" y="1067"/>
                    <a:pt x="12344" y="1011"/>
                  </a:cubicBezTo>
                  <a:cubicBezTo>
                    <a:pt x="12316" y="1005"/>
                    <a:pt x="12288" y="998"/>
                    <a:pt x="12260" y="990"/>
                  </a:cubicBezTo>
                  <a:cubicBezTo>
                    <a:pt x="12231" y="983"/>
                    <a:pt x="12203" y="978"/>
                    <a:pt x="12175" y="971"/>
                  </a:cubicBezTo>
                  <a:lnTo>
                    <a:pt x="12010" y="935"/>
                  </a:lnTo>
                  <a:cubicBezTo>
                    <a:pt x="11955" y="924"/>
                    <a:pt x="11901" y="915"/>
                    <a:pt x="11849" y="905"/>
                  </a:cubicBezTo>
                  <a:cubicBezTo>
                    <a:pt x="11822" y="899"/>
                    <a:pt x="11796" y="896"/>
                    <a:pt x="11769" y="891"/>
                  </a:cubicBezTo>
                  <a:cubicBezTo>
                    <a:pt x="11742" y="887"/>
                    <a:pt x="11717" y="882"/>
                    <a:pt x="11692" y="878"/>
                  </a:cubicBezTo>
                  <a:cubicBezTo>
                    <a:pt x="11639" y="870"/>
                    <a:pt x="11589" y="862"/>
                    <a:pt x="11538" y="854"/>
                  </a:cubicBezTo>
                  <a:cubicBezTo>
                    <a:pt x="11488" y="848"/>
                    <a:pt x="11438" y="843"/>
                    <a:pt x="11390" y="836"/>
                  </a:cubicBezTo>
                  <a:cubicBezTo>
                    <a:pt x="11291" y="822"/>
                    <a:pt x="11196" y="816"/>
                    <a:pt x="11103" y="806"/>
                  </a:cubicBezTo>
                  <a:cubicBezTo>
                    <a:pt x="10883" y="787"/>
                    <a:pt x="10680" y="780"/>
                    <a:pt x="10497" y="780"/>
                  </a:cubicBezTo>
                  <a:cubicBezTo>
                    <a:pt x="10374" y="780"/>
                    <a:pt x="10261" y="783"/>
                    <a:pt x="10158" y="789"/>
                  </a:cubicBezTo>
                  <a:cubicBezTo>
                    <a:pt x="10093" y="791"/>
                    <a:pt x="10032" y="795"/>
                    <a:pt x="9975" y="801"/>
                  </a:cubicBezTo>
                  <a:cubicBezTo>
                    <a:pt x="9918" y="806"/>
                    <a:pt x="9865" y="809"/>
                    <a:pt x="9816" y="816"/>
                  </a:cubicBezTo>
                  <a:cubicBezTo>
                    <a:pt x="9716" y="827"/>
                    <a:pt x="9633" y="837"/>
                    <a:pt x="9566" y="849"/>
                  </a:cubicBezTo>
                  <a:cubicBezTo>
                    <a:pt x="9431" y="873"/>
                    <a:pt x="9362" y="893"/>
                    <a:pt x="9365" y="908"/>
                  </a:cubicBezTo>
                  <a:cubicBezTo>
                    <a:pt x="9371" y="983"/>
                    <a:pt x="9414" y="1034"/>
                    <a:pt x="9483" y="1066"/>
                  </a:cubicBezTo>
                  <a:cubicBezTo>
                    <a:pt x="9516" y="1083"/>
                    <a:pt x="9558" y="1095"/>
                    <a:pt x="9603" y="1103"/>
                  </a:cubicBezTo>
                  <a:cubicBezTo>
                    <a:pt x="9651" y="1112"/>
                    <a:pt x="9703" y="1119"/>
                    <a:pt x="9759" y="1123"/>
                  </a:cubicBezTo>
                  <a:cubicBezTo>
                    <a:pt x="9988" y="1139"/>
                    <a:pt x="10296" y="1126"/>
                    <a:pt x="10623" y="1151"/>
                  </a:cubicBezTo>
                  <a:cubicBezTo>
                    <a:pt x="10322" y="1155"/>
                    <a:pt x="10060" y="1188"/>
                    <a:pt x="9875" y="1236"/>
                  </a:cubicBezTo>
                  <a:cubicBezTo>
                    <a:pt x="9782" y="1259"/>
                    <a:pt x="9710" y="1289"/>
                    <a:pt x="9660" y="1317"/>
                  </a:cubicBezTo>
                  <a:cubicBezTo>
                    <a:pt x="9610" y="1347"/>
                    <a:pt x="9586" y="1380"/>
                    <a:pt x="9587" y="1413"/>
                  </a:cubicBezTo>
                  <a:cubicBezTo>
                    <a:pt x="9587" y="1419"/>
                    <a:pt x="9610" y="1422"/>
                    <a:pt x="9652" y="1423"/>
                  </a:cubicBezTo>
                  <a:cubicBezTo>
                    <a:pt x="9659" y="1423"/>
                    <a:pt x="9667" y="1423"/>
                    <a:pt x="9675" y="1423"/>
                  </a:cubicBezTo>
                  <a:cubicBezTo>
                    <a:pt x="9715" y="1423"/>
                    <a:pt x="9768" y="1421"/>
                    <a:pt x="9834" y="1417"/>
                  </a:cubicBezTo>
                  <a:cubicBezTo>
                    <a:pt x="9977" y="1412"/>
                    <a:pt x="10176" y="1401"/>
                    <a:pt x="10418" y="1401"/>
                  </a:cubicBezTo>
                  <a:cubicBezTo>
                    <a:pt x="10445" y="1401"/>
                    <a:pt x="10473" y="1401"/>
                    <a:pt x="10501" y="1401"/>
                  </a:cubicBezTo>
                  <a:cubicBezTo>
                    <a:pt x="10783" y="1403"/>
                    <a:pt x="11117" y="1418"/>
                    <a:pt x="11482" y="1467"/>
                  </a:cubicBezTo>
                  <a:cubicBezTo>
                    <a:pt x="11847" y="1514"/>
                    <a:pt x="12245" y="1589"/>
                    <a:pt x="12648" y="1707"/>
                  </a:cubicBezTo>
                  <a:cubicBezTo>
                    <a:pt x="12849" y="1764"/>
                    <a:pt x="13055" y="1832"/>
                    <a:pt x="13250" y="1908"/>
                  </a:cubicBezTo>
                  <a:cubicBezTo>
                    <a:pt x="13348" y="1947"/>
                    <a:pt x="13445" y="1988"/>
                    <a:pt x="13540" y="2032"/>
                  </a:cubicBezTo>
                  <a:cubicBezTo>
                    <a:pt x="13635" y="2077"/>
                    <a:pt x="13727" y="2123"/>
                    <a:pt x="13815" y="2175"/>
                  </a:cubicBezTo>
                  <a:cubicBezTo>
                    <a:pt x="13993" y="2277"/>
                    <a:pt x="14157" y="2394"/>
                    <a:pt x="14298" y="2525"/>
                  </a:cubicBezTo>
                  <a:cubicBezTo>
                    <a:pt x="14315" y="2541"/>
                    <a:pt x="14334" y="2558"/>
                    <a:pt x="14350" y="2574"/>
                  </a:cubicBezTo>
                  <a:lnTo>
                    <a:pt x="14400" y="2626"/>
                  </a:lnTo>
                  <a:cubicBezTo>
                    <a:pt x="14416" y="2643"/>
                    <a:pt x="14431" y="2660"/>
                    <a:pt x="14447" y="2678"/>
                  </a:cubicBezTo>
                  <a:lnTo>
                    <a:pt x="14470" y="2705"/>
                  </a:lnTo>
                  <a:lnTo>
                    <a:pt x="14491" y="2732"/>
                  </a:lnTo>
                  <a:cubicBezTo>
                    <a:pt x="14550" y="2804"/>
                    <a:pt x="14603" y="2880"/>
                    <a:pt x="14650" y="2960"/>
                  </a:cubicBezTo>
                  <a:cubicBezTo>
                    <a:pt x="14743" y="3117"/>
                    <a:pt x="14806" y="3283"/>
                    <a:pt x="14840" y="3446"/>
                  </a:cubicBezTo>
                  <a:cubicBezTo>
                    <a:pt x="14873" y="3609"/>
                    <a:pt x="14878" y="3767"/>
                    <a:pt x="14851" y="3912"/>
                  </a:cubicBezTo>
                  <a:cubicBezTo>
                    <a:pt x="14827" y="4057"/>
                    <a:pt x="14776" y="4190"/>
                    <a:pt x="14712" y="4307"/>
                  </a:cubicBezTo>
                  <a:cubicBezTo>
                    <a:pt x="14650" y="4424"/>
                    <a:pt x="14575" y="4522"/>
                    <a:pt x="14500" y="4603"/>
                  </a:cubicBezTo>
                  <a:cubicBezTo>
                    <a:pt x="14328" y="4790"/>
                    <a:pt x="14115" y="4943"/>
                    <a:pt x="13887" y="5052"/>
                  </a:cubicBezTo>
                  <a:cubicBezTo>
                    <a:pt x="13656" y="5163"/>
                    <a:pt x="13409" y="5237"/>
                    <a:pt x="13155" y="5290"/>
                  </a:cubicBezTo>
                  <a:cubicBezTo>
                    <a:pt x="12901" y="5340"/>
                    <a:pt x="12642" y="5369"/>
                    <a:pt x="12384" y="5388"/>
                  </a:cubicBezTo>
                  <a:cubicBezTo>
                    <a:pt x="12252" y="5397"/>
                    <a:pt x="12122" y="5404"/>
                    <a:pt x="11992" y="5409"/>
                  </a:cubicBezTo>
                  <a:cubicBezTo>
                    <a:pt x="11928" y="5412"/>
                    <a:pt x="11862" y="5415"/>
                    <a:pt x="11798" y="5418"/>
                  </a:cubicBezTo>
                  <a:lnTo>
                    <a:pt x="11701" y="5421"/>
                  </a:lnTo>
                  <a:cubicBezTo>
                    <a:pt x="11669" y="5423"/>
                    <a:pt x="11637" y="5423"/>
                    <a:pt x="11605" y="5424"/>
                  </a:cubicBezTo>
                  <a:cubicBezTo>
                    <a:pt x="11435" y="5429"/>
                    <a:pt x="11267" y="5431"/>
                    <a:pt x="11101" y="5431"/>
                  </a:cubicBezTo>
                  <a:cubicBezTo>
                    <a:pt x="10763" y="5431"/>
                    <a:pt x="10433" y="5422"/>
                    <a:pt x="10108" y="5407"/>
                  </a:cubicBezTo>
                  <a:cubicBezTo>
                    <a:pt x="9867" y="5397"/>
                    <a:pt x="9628" y="5377"/>
                    <a:pt x="9393" y="5360"/>
                  </a:cubicBezTo>
                  <a:cubicBezTo>
                    <a:pt x="9158" y="5337"/>
                    <a:pt x="8927" y="5318"/>
                    <a:pt x="8700" y="5290"/>
                  </a:cubicBezTo>
                  <a:cubicBezTo>
                    <a:pt x="8473" y="5265"/>
                    <a:pt x="8250" y="5232"/>
                    <a:pt x="8030" y="5204"/>
                  </a:cubicBezTo>
                  <a:cubicBezTo>
                    <a:pt x="7920" y="5187"/>
                    <a:pt x="7810" y="5171"/>
                    <a:pt x="7703" y="5152"/>
                  </a:cubicBezTo>
                  <a:cubicBezTo>
                    <a:pt x="7649" y="5145"/>
                    <a:pt x="7596" y="5135"/>
                    <a:pt x="7542" y="5128"/>
                  </a:cubicBezTo>
                  <a:cubicBezTo>
                    <a:pt x="7488" y="5118"/>
                    <a:pt x="7437" y="5108"/>
                    <a:pt x="7383" y="5099"/>
                  </a:cubicBezTo>
                  <a:cubicBezTo>
                    <a:pt x="6959" y="5028"/>
                    <a:pt x="6548" y="4942"/>
                    <a:pt x="6153" y="4857"/>
                  </a:cubicBezTo>
                  <a:cubicBezTo>
                    <a:pt x="5955" y="4812"/>
                    <a:pt x="5761" y="4770"/>
                    <a:pt x="5570" y="4723"/>
                  </a:cubicBezTo>
                  <a:cubicBezTo>
                    <a:pt x="5474" y="4700"/>
                    <a:pt x="5381" y="4678"/>
                    <a:pt x="5286" y="4655"/>
                  </a:cubicBezTo>
                  <a:cubicBezTo>
                    <a:pt x="5193" y="4630"/>
                    <a:pt x="5100" y="4607"/>
                    <a:pt x="5009" y="4583"/>
                  </a:cubicBezTo>
                  <a:cubicBezTo>
                    <a:pt x="4638" y="4490"/>
                    <a:pt x="4294" y="4395"/>
                    <a:pt x="3986" y="4284"/>
                  </a:cubicBezTo>
                  <a:cubicBezTo>
                    <a:pt x="3709" y="4183"/>
                    <a:pt x="3462" y="4062"/>
                    <a:pt x="3254" y="3920"/>
                  </a:cubicBezTo>
                  <a:cubicBezTo>
                    <a:pt x="3228" y="3903"/>
                    <a:pt x="3202" y="3884"/>
                    <a:pt x="3177" y="3867"/>
                  </a:cubicBezTo>
                  <a:lnTo>
                    <a:pt x="3104" y="3810"/>
                  </a:lnTo>
                  <a:cubicBezTo>
                    <a:pt x="3060" y="3772"/>
                    <a:pt x="3017" y="3737"/>
                    <a:pt x="2979" y="3695"/>
                  </a:cubicBezTo>
                  <a:cubicBezTo>
                    <a:pt x="2899" y="3614"/>
                    <a:pt x="2825" y="3529"/>
                    <a:pt x="2766" y="3438"/>
                  </a:cubicBezTo>
                  <a:cubicBezTo>
                    <a:pt x="2707" y="3347"/>
                    <a:pt x="2656" y="3254"/>
                    <a:pt x="2619" y="3162"/>
                  </a:cubicBezTo>
                  <a:cubicBezTo>
                    <a:pt x="2582" y="3068"/>
                    <a:pt x="2556" y="2976"/>
                    <a:pt x="2541" y="2888"/>
                  </a:cubicBezTo>
                  <a:cubicBezTo>
                    <a:pt x="2528" y="2799"/>
                    <a:pt x="2529" y="2716"/>
                    <a:pt x="2536" y="2638"/>
                  </a:cubicBezTo>
                  <a:cubicBezTo>
                    <a:pt x="2540" y="2619"/>
                    <a:pt x="2543" y="2599"/>
                    <a:pt x="2546" y="2580"/>
                  </a:cubicBezTo>
                  <a:cubicBezTo>
                    <a:pt x="2546" y="2571"/>
                    <a:pt x="2550" y="2561"/>
                    <a:pt x="2552" y="2552"/>
                  </a:cubicBezTo>
                  <a:lnTo>
                    <a:pt x="2560" y="2525"/>
                  </a:lnTo>
                  <a:lnTo>
                    <a:pt x="2566" y="2498"/>
                  </a:lnTo>
                  <a:cubicBezTo>
                    <a:pt x="2568" y="2488"/>
                    <a:pt x="2572" y="2481"/>
                    <a:pt x="2576" y="2471"/>
                  </a:cubicBezTo>
                  <a:cubicBezTo>
                    <a:pt x="2578" y="2461"/>
                    <a:pt x="2581" y="2454"/>
                    <a:pt x="2584" y="2444"/>
                  </a:cubicBezTo>
                  <a:lnTo>
                    <a:pt x="2595" y="2417"/>
                  </a:lnTo>
                  <a:cubicBezTo>
                    <a:pt x="2653" y="2276"/>
                    <a:pt x="2756" y="2141"/>
                    <a:pt x="2883" y="2024"/>
                  </a:cubicBezTo>
                  <a:cubicBezTo>
                    <a:pt x="2946" y="1966"/>
                    <a:pt x="3014" y="1912"/>
                    <a:pt x="3087" y="1864"/>
                  </a:cubicBezTo>
                  <a:cubicBezTo>
                    <a:pt x="3158" y="1817"/>
                    <a:pt x="3236" y="1773"/>
                    <a:pt x="3317" y="1734"/>
                  </a:cubicBezTo>
                  <a:cubicBezTo>
                    <a:pt x="3640" y="1575"/>
                    <a:pt x="4008" y="1481"/>
                    <a:pt x="4373" y="1395"/>
                  </a:cubicBezTo>
                  <a:cubicBezTo>
                    <a:pt x="4735" y="1309"/>
                    <a:pt x="5070" y="1239"/>
                    <a:pt x="5382" y="1183"/>
                  </a:cubicBezTo>
                  <a:cubicBezTo>
                    <a:pt x="5693" y="1128"/>
                    <a:pt x="5981" y="1083"/>
                    <a:pt x="6244" y="1048"/>
                  </a:cubicBezTo>
                  <a:cubicBezTo>
                    <a:pt x="6772" y="977"/>
                    <a:pt x="7206" y="936"/>
                    <a:pt x="7560" y="906"/>
                  </a:cubicBezTo>
                  <a:cubicBezTo>
                    <a:pt x="7737" y="890"/>
                    <a:pt x="7895" y="876"/>
                    <a:pt x="8035" y="863"/>
                  </a:cubicBezTo>
                  <a:cubicBezTo>
                    <a:pt x="8105" y="855"/>
                    <a:pt x="8170" y="849"/>
                    <a:pt x="8233" y="843"/>
                  </a:cubicBezTo>
                  <a:cubicBezTo>
                    <a:pt x="8294" y="836"/>
                    <a:pt x="8352" y="831"/>
                    <a:pt x="8406" y="822"/>
                  </a:cubicBezTo>
                  <a:cubicBezTo>
                    <a:pt x="8513" y="807"/>
                    <a:pt x="8605" y="794"/>
                    <a:pt x="8685" y="778"/>
                  </a:cubicBezTo>
                  <a:cubicBezTo>
                    <a:pt x="8764" y="762"/>
                    <a:pt x="8830" y="743"/>
                    <a:pt x="8885" y="724"/>
                  </a:cubicBezTo>
                  <a:cubicBezTo>
                    <a:pt x="9105" y="646"/>
                    <a:pt x="9151" y="528"/>
                    <a:pt x="9159" y="367"/>
                  </a:cubicBezTo>
                  <a:cubicBezTo>
                    <a:pt x="9162" y="318"/>
                    <a:pt x="9092" y="270"/>
                    <a:pt x="8955" y="222"/>
                  </a:cubicBezTo>
                  <a:cubicBezTo>
                    <a:pt x="8921" y="210"/>
                    <a:pt x="8883" y="198"/>
                    <a:pt x="8840" y="186"/>
                  </a:cubicBezTo>
                  <a:cubicBezTo>
                    <a:pt x="8797" y="175"/>
                    <a:pt x="8750" y="163"/>
                    <a:pt x="8700" y="152"/>
                  </a:cubicBezTo>
                  <a:cubicBezTo>
                    <a:pt x="8648" y="141"/>
                    <a:pt x="8595" y="129"/>
                    <a:pt x="8536" y="118"/>
                  </a:cubicBezTo>
                  <a:cubicBezTo>
                    <a:pt x="8476" y="108"/>
                    <a:pt x="8415" y="98"/>
                    <a:pt x="8350" y="89"/>
                  </a:cubicBezTo>
                  <a:cubicBezTo>
                    <a:pt x="8084" y="50"/>
                    <a:pt x="7760" y="20"/>
                    <a:pt x="7381" y="7"/>
                  </a:cubicBezTo>
                  <a:cubicBezTo>
                    <a:pt x="7258" y="3"/>
                    <a:pt x="7130" y="1"/>
                    <a:pt x="69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1"/>
            <p:cNvSpPr/>
            <p:nvPr/>
          </p:nvSpPr>
          <p:spPr>
            <a:xfrm>
              <a:off x="2288550" y="4565450"/>
              <a:ext cx="53425" cy="44075"/>
            </a:xfrm>
            <a:custGeom>
              <a:avLst/>
              <a:gdLst/>
              <a:ahLst/>
              <a:cxnLst/>
              <a:rect l="l" t="t" r="r" b="b"/>
              <a:pathLst>
                <a:path w="2137" h="1763" extrusionOk="0">
                  <a:moveTo>
                    <a:pt x="373" y="0"/>
                  </a:moveTo>
                  <a:cubicBezTo>
                    <a:pt x="342" y="0"/>
                    <a:pt x="314" y="2"/>
                    <a:pt x="290" y="6"/>
                  </a:cubicBezTo>
                  <a:cubicBezTo>
                    <a:pt x="244" y="14"/>
                    <a:pt x="214" y="31"/>
                    <a:pt x="202" y="57"/>
                  </a:cubicBezTo>
                  <a:cubicBezTo>
                    <a:pt x="84" y="335"/>
                    <a:pt x="139" y="308"/>
                    <a:pt x="180" y="337"/>
                  </a:cubicBezTo>
                  <a:cubicBezTo>
                    <a:pt x="122" y="359"/>
                    <a:pt x="59" y="421"/>
                    <a:pt x="9" y="542"/>
                  </a:cubicBezTo>
                  <a:cubicBezTo>
                    <a:pt x="1" y="561"/>
                    <a:pt x="13" y="567"/>
                    <a:pt x="40" y="567"/>
                  </a:cubicBezTo>
                  <a:cubicBezTo>
                    <a:pt x="81" y="567"/>
                    <a:pt x="158" y="551"/>
                    <a:pt x="245" y="538"/>
                  </a:cubicBezTo>
                  <a:cubicBezTo>
                    <a:pt x="282" y="531"/>
                    <a:pt x="317" y="528"/>
                    <a:pt x="355" y="525"/>
                  </a:cubicBezTo>
                  <a:cubicBezTo>
                    <a:pt x="385" y="522"/>
                    <a:pt x="415" y="519"/>
                    <a:pt x="443" y="519"/>
                  </a:cubicBezTo>
                  <a:cubicBezTo>
                    <a:pt x="450" y="519"/>
                    <a:pt x="456" y="519"/>
                    <a:pt x="462" y="519"/>
                  </a:cubicBezTo>
                  <a:cubicBezTo>
                    <a:pt x="530" y="520"/>
                    <a:pt x="589" y="527"/>
                    <a:pt x="618" y="547"/>
                  </a:cubicBezTo>
                  <a:cubicBezTo>
                    <a:pt x="686" y="591"/>
                    <a:pt x="738" y="651"/>
                    <a:pt x="779" y="715"/>
                  </a:cubicBezTo>
                  <a:cubicBezTo>
                    <a:pt x="799" y="748"/>
                    <a:pt x="817" y="783"/>
                    <a:pt x="832" y="816"/>
                  </a:cubicBezTo>
                  <a:cubicBezTo>
                    <a:pt x="848" y="849"/>
                    <a:pt x="860" y="886"/>
                    <a:pt x="870" y="919"/>
                  </a:cubicBezTo>
                  <a:cubicBezTo>
                    <a:pt x="895" y="987"/>
                    <a:pt x="910" y="1054"/>
                    <a:pt x="928" y="1111"/>
                  </a:cubicBezTo>
                  <a:cubicBezTo>
                    <a:pt x="944" y="1170"/>
                    <a:pt x="964" y="1220"/>
                    <a:pt x="991" y="1258"/>
                  </a:cubicBezTo>
                  <a:cubicBezTo>
                    <a:pt x="1013" y="1295"/>
                    <a:pt x="1036" y="1327"/>
                    <a:pt x="1055" y="1358"/>
                  </a:cubicBezTo>
                  <a:cubicBezTo>
                    <a:pt x="1073" y="1391"/>
                    <a:pt x="1093" y="1420"/>
                    <a:pt x="1109" y="1446"/>
                  </a:cubicBezTo>
                  <a:cubicBezTo>
                    <a:pt x="1139" y="1503"/>
                    <a:pt x="1170" y="1551"/>
                    <a:pt x="1193" y="1591"/>
                  </a:cubicBezTo>
                  <a:cubicBezTo>
                    <a:pt x="1205" y="1612"/>
                    <a:pt x="1217" y="1631"/>
                    <a:pt x="1229" y="1647"/>
                  </a:cubicBezTo>
                  <a:cubicBezTo>
                    <a:pt x="1241" y="1663"/>
                    <a:pt x="1252" y="1680"/>
                    <a:pt x="1262" y="1691"/>
                  </a:cubicBezTo>
                  <a:cubicBezTo>
                    <a:pt x="1286" y="1718"/>
                    <a:pt x="1310" y="1735"/>
                    <a:pt x="1335" y="1747"/>
                  </a:cubicBezTo>
                  <a:cubicBezTo>
                    <a:pt x="1358" y="1758"/>
                    <a:pt x="1382" y="1763"/>
                    <a:pt x="1409" y="1763"/>
                  </a:cubicBezTo>
                  <a:cubicBezTo>
                    <a:pt x="1506" y="1763"/>
                    <a:pt x="1643" y="1698"/>
                    <a:pt x="1864" y="1580"/>
                  </a:cubicBezTo>
                  <a:cubicBezTo>
                    <a:pt x="1949" y="1535"/>
                    <a:pt x="2013" y="1475"/>
                    <a:pt x="2059" y="1401"/>
                  </a:cubicBezTo>
                  <a:cubicBezTo>
                    <a:pt x="2082" y="1365"/>
                    <a:pt x="2099" y="1325"/>
                    <a:pt x="2111" y="1282"/>
                  </a:cubicBezTo>
                  <a:cubicBezTo>
                    <a:pt x="2124" y="1239"/>
                    <a:pt x="2130" y="1194"/>
                    <a:pt x="2131" y="1146"/>
                  </a:cubicBezTo>
                  <a:cubicBezTo>
                    <a:pt x="2137" y="957"/>
                    <a:pt x="2052" y="732"/>
                    <a:pt x="1889" y="546"/>
                  </a:cubicBezTo>
                  <a:cubicBezTo>
                    <a:pt x="1864" y="522"/>
                    <a:pt x="1837" y="498"/>
                    <a:pt x="1808" y="473"/>
                  </a:cubicBezTo>
                  <a:cubicBezTo>
                    <a:pt x="1777" y="451"/>
                    <a:pt x="1745" y="430"/>
                    <a:pt x="1711" y="412"/>
                  </a:cubicBezTo>
                  <a:cubicBezTo>
                    <a:pt x="1694" y="402"/>
                    <a:pt x="1676" y="393"/>
                    <a:pt x="1659" y="385"/>
                  </a:cubicBezTo>
                  <a:cubicBezTo>
                    <a:pt x="1641" y="376"/>
                    <a:pt x="1622" y="369"/>
                    <a:pt x="1604" y="360"/>
                  </a:cubicBezTo>
                  <a:cubicBezTo>
                    <a:pt x="1566" y="346"/>
                    <a:pt x="1529" y="331"/>
                    <a:pt x="1491" y="317"/>
                  </a:cubicBezTo>
                  <a:cubicBezTo>
                    <a:pt x="1413" y="294"/>
                    <a:pt x="1337" y="269"/>
                    <a:pt x="1260" y="250"/>
                  </a:cubicBezTo>
                  <a:cubicBezTo>
                    <a:pt x="1223" y="239"/>
                    <a:pt x="1186" y="228"/>
                    <a:pt x="1152" y="215"/>
                  </a:cubicBezTo>
                  <a:cubicBezTo>
                    <a:pt x="1115" y="205"/>
                    <a:pt x="1082" y="193"/>
                    <a:pt x="1050" y="180"/>
                  </a:cubicBezTo>
                  <a:cubicBezTo>
                    <a:pt x="831" y="89"/>
                    <a:pt x="628" y="31"/>
                    <a:pt x="476" y="10"/>
                  </a:cubicBezTo>
                  <a:cubicBezTo>
                    <a:pt x="438" y="5"/>
                    <a:pt x="403" y="0"/>
                    <a:pt x="3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1"/>
            <p:cNvSpPr/>
            <p:nvPr/>
          </p:nvSpPr>
          <p:spPr>
            <a:xfrm>
              <a:off x="2213550" y="4535225"/>
              <a:ext cx="53125" cy="32400"/>
            </a:xfrm>
            <a:custGeom>
              <a:avLst/>
              <a:gdLst/>
              <a:ahLst/>
              <a:cxnLst/>
              <a:rect l="l" t="t" r="r" b="b"/>
              <a:pathLst>
                <a:path w="2125" h="1296" extrusionOk="0">
                  <a:moveTo>
                    <a:pt x="1462" y="0"/>
                  </a:moveTo>
                  <a:cubicBezTo>
                    <a:pt x="1278" y="0"/>
                    <a:pt x="1054" y="94"/>
                    <a:pt x="876" y="94"/>
                  </a:cubicBezTo>
                  <a:cubicBezTo>
                    <a:pt x="874" y="94"/>
                    <a:pt x="873" y="94"/>
                    <a:pt x="871" y="94"/>
                  </a:cubicBezTo>
                  <a:cubicBezTo>
                    <a:pt x="782" y="93"/>
                    <a:pt x="698" y="92"/>
                    <a:pt x="620" y="92"/>
                  </a:cubicBezTo>
                  <a:cubicBezTo>
                    <a:pt x="368" y="92"/>
                    <a:pt x="186" y="107"/>
                    <a:pt x="158" y="192"/>
                  </a:cubicBezTo>
                  <a:cubicBezTo>
                    <a:pt x="62" y="479"/>
                    <a:pt x="114" y="446"/>
                    <a:pt x="152" y="468"/>
                  </a:cubicBezTo>
                  <a:cubicBezTo>
                    <a:pt x="102" y="498"/>
                    <a:pt x="46" y="567"/>
                    <a:pt x="6" y="692"/>
                  </a:cubicBezTo>
                  <a:cubicBezTo>
                    <a:pt x="1" y="708"/>
                    <a:pt x="10" y="714"/>
                    <a:pt x="29" y="714"/>
                  </a:cubicBezTo>
                  <a:cubicBezTo>
                    <a:pt x="117" y="714"/>
                    <a:pt x="421" y="574"/>
                    <a:pt x="551" y="574"/>
                  </a:cubicBezTo>
                  <a:cubicBezTo>
                    <a:pt x="565" y="574"/>
                    <a:pt x="576" y="576"/>
                    <a:pt x="585" y="579"/>
                  </a:cubicBezTo>
                  <a:cubicBezTo>
                    <a:pt x="865" y="671"/>
                    <a:pt x="999" y="1004"/>
                    <a:pt x="1166" y="1088"/>
                  </a:cubicBezTo>
                  <a:cubicBezTo>
                    <a:pt x="1426" y="1217"/>
                    <a:pt x="1580" y="1296"/>
                    <a:pt x="1687" y="1296"/>
                  </a:cubicBezTo>
                  <a:cubicBezTo>
                    <a:pt x="1831" y="1296"/>
                    <a:pt x="1891" y="1155"/>
                    <a:pt x="2007" y="805"/>
                  </a:cubicBezTo>
                  <a:cubicBezTo>
                    <a:pt x="2125" y="441"/>
                    <a:pt x="1918" y="130"/>
                    <a:pt x="1580" y="17"/>
                  </a:cubicBezTo>
                  <a:cubicBezTo>
                    <a:pt x="1543" y="5"/>
                    <a:pt x="1504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1"/>
            <p:cNvSpPr/>
            <p:nvPr/>
          </p:nvSpPr>
          <p:spPr>
            <a:xfrm>
              <a:off x="2135950" y="4520625"/>
              <a:ext cx="61275" cy="31650"/>
            </a:xfrm>
            <a:custGeom>
              <a:avLst/>
              <a:gdLst/>
              <a:ahLst/>
              <a:cxnLst/>
              <a:rect l="l" t="t" r="r" b="b"/>
              <a:pathLst>
                <a:path w="2451" h="1266" extrusionOk="0">
                  <a:moveTo>
                    <a:pt x="1635" y="0"/>
                  </a:moveTo>
                  <a:cubicBezTo>
                    <a:pt x="1511" y="0"/>
                    <a:pt x="1381" y="42"/>
                    <a:pt x="1252" y="89"/>
                  </a:cubicBezTo>
                  <a:cubicBezTo>
                    <a:pt x="1101" y="147"/>
                    <a:pt x="955" y="214"/>
                    <a:pt x="819" y="249"/>
                  </a:cubicBezTo>
                  <a:cubicBezTo>
                    <a:pt x="354" y="358"/>
                    <a:pt x="0" y="493"/>
                    <a:pt x="13" y="609"/>
                  </a:cubicBezTo>
                  <a:cubicBezTo>
                    <a:pt x="38" y="837"/>
                    <a:pt x="67" y="862"/>
                    <a:pt x="104" y="862"/>
                  </a:cubicBezTo>
                  <a:cubicBezTo>
                    <a:pt x="114" y="862"/>
                    <a:pt x="125" y="860"/>
                    <a:pt x="136" y="860"/>
                  </a:cubicBezTo>
                  <a:cubicBezTo>
                    <a:pt x="138" y="860"/>
                    <a:pt x="139" y="860"/>
                    <a:pt x="140" y="860"/>
                  </a:cubicBezTo>
                  <a:cubicBezTo>
                    <a:pt x="97" y="910"/>
                    <a:pt x="70" y="993"/>
                    <a:pt x="83" y="1125"/>
                  </a:cubicBezTo>
                  <a:cubicBezTo>
                    <a:pt x="84" y="1136"/>
                    <a:pt x="90" y="1141"/>
                    <a:pt x="98" y="1141"/>
                  </a:cubicBezTo>
                  <a:cubicBezTo>
                    <a:pt x="132" y="1141"/>
                    <a:pt x="217" y="1073"/>
                    <a:pt x="317" y="997"/>
                  </a:cubicBezTo>
                  <a:cubicBezTo>
                    <a:pt x="443" y="904"/>
                    <a:pt x="595" y="799"/>
                    <a:pt x="673" y="799"/>
                  </a:cubicBezTo>
                  <a:cubicBezTo>
                    <a:pt x="675" y="799"/>
                    <a:pt x="678" y="799"/>
                    <a:pt x="681" y="799"/>
                  </a:cubicBezTo>
                  <a:cubicBezTo>
                    <a:pt x="856" y="799"/>
                    <a:pt x="1012" y="869"/>
                    <a:pt x="1145" y="947"/>
                  </a:cubicBezTo>
                  <a:cubicBezTo>
                    <a:pt x="1214" y="986"/>
                    <a:pt x="1278" y="1028"/>
                    <a:pt x="1335" y="1061"/>
                  </a:cubicBezTo>
                  <a:cubicBezTo>
                    <a:pt x="1394" y="1095"/>
                    <a:pt x="1449" y="1122"/>
                    <a:pt x="1501" y="1135"/>
                  </a:cubicBezTo>
                  <a:cubicBezTo>
                    <a:pt x="1692" y="1178"/>
                    <a:pt x="1834" y="1219"/>
                    <a:pt x="1945" y="1243"/>
                  </a:cubicBezTo>
                  <a:cubicBezTo>
                    <a:pt x="2000" y="1255"/>
                    <a:pt x="2047" y="1262"/>
                    <a:pt x="2087" y="1265"/>
                  </a:cubicBezTo>
                  <a:cubicBezTo>
                    <a:pt x="2093" y="1265"/>
                    <a:pt x="2099" y="1265"/>
                    <a:pt x="2104" y="1265"/>
                  </a:cubicBezTo>
                  <a:cubicBezTo>
                    <a:pt x="2138" y="1265"/>
                    <a:pt x="2166" y="1260"/>
                    <a:pt x="2192" y="1253"/>
                  </a:cubicBezTo>
                  <a:cubicBezTo>
                    <a:pt x="2310" y="1212"/>
                    <a:pt x="2358" y="1062"/>
                    <a:pt x="2429" y="748"/>
                  </a:cubicBezTo>
                  <a:cubicBezTo>
                    <a:pt x="2451" y="655"/>
                    <a:pt x="2446" y="567"/>
                    <a:pt x="2422" y="483"/>
                  </a:cubicBezTo>
                  <a:cubicBezTo>
                    <a:pt x="2395" y="401"/>
                    <a:pt x="2346" y="325"/>
                    <a:pt x="2279" y="257"/>
                  </a:cubicBezTo>
                  <a:cubicBezTo>
                    <a:pt x="2146" y="125"/>
                    <a:pt x="1935" y="31"/>
                    <a:pt x="1697" y="4"/>
                  </a:cubicBezTo>
                  <a:cubicBezTo>
                    <a:pt x="1676" y="1"/>
                    <a:pt x="1656" y="0"/>
                    <a:pt x="16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1"/>
            <p:cNvSpPr/>
            <p:nvPr/>
          </p:nvSpPr>
          <p:spPr>
            <a:xfrm>
              <a:off x="2063975" y="4528500"/>
              <a:ext cx="50350" cy="37825"/>
            </a:xfrm>
            <a:custGeom>
              <a:avLst/>
              <a:gdLst/>
              <a:ahLst/>
              <a:cxnLst/>
              <a:rect l="l" t="t" r="r" b="b"/>
              <a:pathLst>
                <a:path w="2014" h="1513" extrusionOk="0">
                  <a:moveTo>
                    <a:pt x="1247" y="0"/>
                  </a:moveTo>
                  <a:cubicBezTo>
                    <a:pt x="1174" y="0"/>
                    <a:pt x="1100" y="13"/>
                    <a:pt x="1026" y="37"/>
                  </a:cubicBezTo>
                  <a:cubicBezTo>
                    <a:pt x="835" y="100"/>
                    <a:pt x="698" y="387"/>
                    <a:pt x="527" y="514"/>
                  </a:cubicBezTo>
                  <a:cubicBezTo>
                    <a:pt x="237" y="729"/>
                    <a:pt x="0" y="898"/>
                    <a:pt x="38" y="1009"/>
                  </a:cubicBezTo>
                  <a:cubicBezTo>
                    <a:pt x="105" y="1209"/>
                    <a:pt x="134" y="1242"/>
                    <a:pt x="160" y="1242"/>
                  </a:cubicBezTo>
                  <a:cubicBezTo>
                    <a:pt x="172" y="1242"/>
                    <a:pt x="182" y="1236"/>
                    <a:pt x="195" y="1235"/>
                  </a:cubicBezTo>
                  <a:lnTo>
                    <a:pt x="195" y="1235"/>
                  </a:lnTo>
                  <a:cubicBezTo>
                    <a:pt x="173" y="1288"/>
                    <a:pt x="171" y="1375"/>
                    <a:pt x="212" y="1500"/>
                  </a:cubicBezTo>
                  <a:cubicBezTo>
                    <a:pt x="215" y="1509"/>
                    <a:pt x="219" y="1513"/>
                    <a:pt x="225" y="1513"/>
                  </a:cubicBezTo>
                  <a:cubicBezTo>
                    <a:pt x="285" y="1513"/>
                    <a:pt x="485" y="1105"/>
                    <a:pt x="590" y="1070"/>
                  </a:cubicBezTo>
                  <a:cubicBezTo>
                    <a:pt x="641" y="1053"/>
                    <a:pt x="693" y="1047"/>
                    <a:pt x="745" y="1047"/>
                  </a:cubicBezTo>
                  <a:cubicBezTo>
                    <a:pt x="945" y="1047"/>
                    <a:pt x="1147" y="1145"/>
                    <a:pt x="1290" y="1145"/>
                  </a:cubicBezTo>
                  <a:cubicBezTo>
                    <a:pt x="1305" y="1145"/>
                    <a:pt x="1319" y="1144"/>
                    <a:pt x="1332" y="1141"/>
                  </a:cubicBezTo>
                  <a:cubicBezTo>
                    <a:pt x="1973" y="1031"/>
                    <a:pt x="2014" y="1034"/>
                    <a:pt x="1812" y="421"/>
                  </a:cubicBezTo>
                  <a:cubicBezTo>
                    <a:pt x="1719" y="142"/>
                    <a:pt x="1494" y="0"/>
                    <a:pt x="12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1"/>
            <p:cNvSpPr/>
            <p:nvPr/>
          </p:nvSpPr>
          <p:spPr>
            <a:xfrm>
              <a:off x="2015325" y="4556875"/>
              <a:ext cx="28225" cy="32350"/>
            </a:xfrm>
            <a:custGeom>
              <a:avLst/>
              <a:gdLst/>
              <a:ahLst/>
              <a:cxnLst/>
              <a:rect l="l" t="t" r="r" b="b"/>
              <a:pathLst>
                <a:path w="1129" h="1294" extrusionOk="0">
                  <a:moveTo>
                    <a:pt x="296" y="1"/>
                  </a:moveTo>
                  <a:cubicBezTo>
                    <a:pt x="262" y="1"/>
                    <a:pt x="231" y="9"/>
                    <a:pt x="205" y="26"/>
                  </a:cubicBezTo>
                  <a:cubicBezTo>
                    <a:pt x="128" y="75"/>
                    <a:pt x="169" y="322"/>
                    <a:pt x="128" y="427"/>
                  </a:cubicBezTo>
                  <a:cubicBezTo>
                    <a:pt x="58" y="607"/>
                    <a:pt x="1" y="747"/>
                    <a:pt x="65" y="847"/>
                  </a:cubicBezTo>
                  <a:cubicBezTo>
                    <a:pt x="182" y="1028"/>
                    <a:pt x="210" y="1055"/>
                    <a:pt x="224" y="1055"/>
                  </a:cubicBezTo>
                  <a:cubicBezTo>
                    <a:pt x="229" y="1055"/>
                    <a:pt x="232" y="1051"/>
                    <a:pt x="238" y="1050"/>
                  </a:cubicBezTo>
                  <a:cubicBezTo>
                    <a:pt x="248" y="1097"/>
                    <a:pt x="281" y="1173"/>
                    <a:pt x="353" y="1282"/>
                  </a:cubicBezTo>
                  <a:cubicBezTo>
                    <a:pt x="359" y="1290"/>
                    <a:pt x="363" y="1294"/>
                    <a:pt x="366" y="1294"/>
                  </a:cubicBezTo>
                  <a:cubicBezTo>
                    <a:pt x="398" y="1294"/>
                    <a:pt x="342" y="945"/>
                    <a:pt x="384" y="917"/>
                  </a:cubicBezTo>
                  <a:cubicBezTo>
                    <a:pt x="403" y="905"/>
                    <a:pt x="424" y="901"/>
                    <a:pt x="448" y="901"/>
                  </a:cubicBezTo>
                  <a:cubicBezTo>
                    <a:pt x="559" y="901"/>
                    <a:pt x="717" y="1002"/>
                    <a:pt x="793" y="1002"/>
                  </a:cubicBezTo>
                  <a:cubicBezTo>
                    <a:pt x="799" y="1002"/>
                    <a:pt x="804" y="1001"/>
                    <a:pt x="809" y="1000"/>
                  </a:cubicBezTo>
                  <a:cubicBezTo>
                    <a:pt x="1105" y="921"/>
                    <a:pt x="1129" y="925"/>
                    <a:pt x="778" y="385"/>
                  </a:cubicBezTo>
                  <a:cubicBezTo>
                    <a:pt x="610" y="131"/>
                    <a:pt x="429" y="1"/>
                    <a:pt x="2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7" name="Google Shape;1067;p41"/>
          <p:cNvGrpSpPr/>
          <p:nvPr/>
        </p:nvGrpSpPr>
        <p:grpSpPr>
          <a:xfrm>
            <a:off x="1978822" y="4189537"/>
            <a:ext cx="914962" cy="325752"/>
            <a:chOff x="4297850" y="2554600"/>
            <a:chExt cx="397775" cy="141625"/>
          </a:xfrm>
        </p:grpSpPr>
        <p:sp>
          <p:nvSpPr>
            <p:cNvPr id="1068" name="Google Shape;1068;p41"/>
            <p:cNvSpPr/>
            <p:nvPr/>
          </p:nvSpPr>
          <p:spPr>
            <a:xfrm>
              <a:off x="4297850" y="2555200"/>
              <a:ext cx="69725" cy="124625"/>
            </a:xfrm>
            <a:custGeom>
              <a:avLst/>
              <a:gdLst/>
              <a:ahLst/>
              <a:cxnLst/>
              <a:rect l="l" t="t" r="r" b="b"/>
              <a:pathLst>
                <a:path w="2789" h="4985" extrusionOk="0">
                  <a:moveTo>
                    <a:pt x="2284" y="3746"/>
                  </a:moveTo>
                  <a:cubicBezTo>
                    <a:pt x="2284" y="3751"/>
                    <a:pt x="2284" y="3755"/>
                    <a:pt x="2286" y="3758"/>
                  </a:cubicBezTo>
                  <a:cubicBezTo>
                    <a:pt x="2275" y="3766"/>
                    <a:pt x="2266" y="3772"/>
                    <a:pt x="2257" y="3778"/>
                  </a:cubicBezTo>
                  <a:lnTo>
                    <a:pt x="2284" y="3746"/>
                  </a:lnTo>
                  <a:close/>
                  <a:moveTo>
                    <a:pt x="1615" y="2533"/>
                  </a:moveTo>
                  <a:cubicBezTo>
                    <a:pt x="1644" y="2536"/>
                    <a:pt x="1671" y="2538"/>
                    <a:pt x="1696" y="2542"/>
                  </a:cubicBezTo>
                  <a:cubicBezTo>
                    <a:pt x="1800" y="2558"/>
                    <a:pt x="1886" y="2591"/>
                    <a:pt x="1950" y="2625"/>
                  </a:cubicBezTo>
                  <a:cubicBezTo>
                    <a:pt x="2015" y="2659"/>
                    <a:pt x="2063" y="2692"/>
                    <a:pt x="2099" y="2720"/>
                  </a:cubicBezTo>
                  <a:cubicBezTo>
                    <a:pt x="2136" y="2748"/>
                    <a:pt x="2165" y="2772"/>
                    <a:pt x="2193" y="2788"/>
                  </a:cubicBezTo>
                  <a:lnTo>
                    <a:pt x="2201" y="2791"/>
                  </a:lnTo>
                  <a:cubicBezTo>
                    <a:pt x="2224" y="2974"/>
                    <a:pt x="2244" y="3155"/>
                    <a:pt x="2254" y="3328"/>
                  </a:cubicBezTo>
                  <a:cubicBezTo>
                    <a:pt x="2260" y="3413"/>
                    <a:pt x="2265" y="3498"/>
                    <a:pt x="2271" y="3580"/>
                  </a:cubicBezTo>
                  <a:cubicBezTo>
                    <a:pt x="2248" y="3599"/>
                    <a:pt x="2220" y="3624"/>
                    <a:pt x="2188" y="3655"/>
                  </a:cubicBezTo>
                  <a:cubicBezTo>
                    <a:pt x="2107" y="3731"/>
                    <a:pt x="1998" y="3836"/>
                    <a:pt x="1869" y="3932"/>
                  </a:cubicBezTo>
                  <a:cubicBezTo>
                    <a:pt x="1804" y="3980"/>
                    <a:pt x="1736" y="4026"/>
                    <a:pt x="1665" y="4064"/>
                  </a:cubicBezTo>
                  <a:cubicBezTo>
                    <a:pt x="1594" y="4103"/>
                    <a:pt x="1521" y="4136"/>
                    <a:pt x="1448" y="4161"/>
                  </a:cubicBezTo>
                  <a:cubicBezTo>
                    <a:pt x="1335" y="4200"/>
                    <a:pt x="1226" y="4216"/>
                    <a:pt x="1143" y="4216"/>
                  </a:cubicBezTo>
                  <a:cubicBezTo>
                    <a:pt x="1120" y="4216"/>
                    <a:pt x="1099" y="4215"/>
                    <a:pt x="1080" y="4212"/>
                  </a:cubicBezTo>
                  <a:cubicBezTo>
                    <a:pt x="1030" y="4206"/>
                    <a:pt x="980" y="4197"/>
                    <a:pt x="934" y="4182"/>
                  </a:cubicBezTo>
                  <a:cubicBezTo>
                    <a:pt x="921" y="4180"/>
                    <a:pt x="911" y="4176"/>
                    <a:pt x="899" y="4172"/>
                  </a:cubicBezTo>
                  <a:cubicBezTo>
                    <a:pt x="888" y="4168"/>
                    <a:pt x="876" y="4164"/>
                    <a:pt x="865" y="4160"/>
                  </a:cubicBezTo>
                  <a:cubicBezTo>
                    <a:pt x="844" y="4150"/>
                    <a:pt x="822" y="4143"/>
                    <a:pt x="802" y="4131"/>
                  </a:cubicBezTo>
                  <a:cubicBezTo>
                    <a:pt x="760" y="4110"/>
                    <a:pt x="723" y="4084"/>
                    <a:pt x="688" y="4056"/>
                  </a:cubicBezTo>
                  <a:cubicBezTo>
                    <a:pt x="671" y="4041"/>
                    <a:pt x="653" y="4027"/>
                    <a:pt x="638" y="4010"/>
                  </a:cubicBezTo>
                  <a:cubicBezTo>
                    <a:pt x="630" y="4003"/>
                    <a:pt x="622" y="3995"/>
                    <a:pt x="615" y="3988"/>
                  </a:cubicBezTo>
                  <a:cubicBezTo>
                    <a:pt x="609" y="3980"/>
                    <a:pt x="600" y="3972"/>
                    <a:pt x="594" y="3964"/>
                  </a:cubicBezTo>
                  <a:lnTo>
                    <a:pt x="573" y="3940"/>
                  </a:lnTo>
                  <a:cubicBezTo>
                    <a:pt x="567" y="3931"/>
                    <a:pt x="561" y="3923"/>
                    <a:pt x="555" y="3914"/>
                  </a:cubicBezTo>
                  <a:cubicBezTo>
                    <a:pt x="550" y="3906"/>
                    <a:pt x="544" y="3897"/>
                    <a:pt x="538" y="3889"/>
                  </a:cubicBezTo>
                  <a:lnTo>
                    <a:pt x="529" y="3875"/>
                  </a:lnTo>
                  <a:lnTo>
                    <a:pt x="523" y="3862"/>
                  </a:lnTo>
                  <a:cubicBezTo>
                    <a:pt x="517" y="3853"/>
                    <a:pt x="513" y="3844"/>
                    <a:pt x="508" y="3835"/>
                  </a:cubicBezTo>
                  <a:cubicBezTo>
                    <a:pt x="503" y="3826"/>
                    <a:pt x="500" y="3817"/>
                    <a:pt x="496" y="3809"/>
                  </a:cubicBezTo>
                  <a:cubicBezTo>
                    <a:pt x="486" y="3790"/>
                    <a:pt x="482" y="3772"/>
                    <a:pt x="475" y="3755"/>
                  </a:cubicBezTo>
                  <a:cubicBezTo>
                    <a:pt x="471" y="3746"/>
                    <a:pt x="470" y="3737"/>
                    <a:pt x="468" y="3728"/>
                  </a:cubicBezTo>
                  <a:cubicBezTo>
                    <a:pt x="465" y="3718"/>
                    <a:pt x="463" y="3710"/>
                    <a:pt x="460" y="3701"/>
                  </a:cubicBezTo>
                  <a:cubicBezTo>
                    <a:pt x="459" y="3691"/>
                    <a:pt x="458" y="3683"/>
                    <a:pt x="457" y="3674"/>
                  </a:cubicBezTo>
                  <a:lnTo>
                    <a:pt x="454" y="3660"/>
                  </a:lnTo>
                  <a:lnTo>
                    <a:pt x="453" y="3647"/>
                  </a:lnTo>
                  <a:cubicBezTo>
                    <a:pt x="452" y="3639"/>
                    <a:pt x="452" y="3629"/>
                    <a:pt x="450" y="3622"/>
                  </a:cubicBezTo>
                  <a:lnTo>
                    <a:pt x="450" y="3596"/>
                  </a:lnTo>
                  <a:lnTo>
                    <a:pt x="450" y="3572"/>
                  </a:lnTo>
                  <a:cubicBezTo>
                    <a:pt x="452" y="3564"/>
                    <a:pt x="452" y="3556"/>
                    <a:pt x="453" y="3546"/>
                  </a:cubicBezTo>
                  <a:cubicBezTo>
                    <a:pt x="469" y="3414"/>
                    <a:pt x="533" y="3293"/>
                    <a:pt x="611" y="3182"/>
                  </a:cubicBezTo>
                  <a:cubicBezTo>
                    <a:pt x="652" y="3127"/>
                    <a:pt x="694" y="3074"/>
                    <a:pt x="738" y="3024"/>
                  </a:cubicBezTo>
                  <a:cubicBezTo>
                    <a:pt x="743" y="3017"/>
                    <a:pt x="748" y="3011"/>
                    <a:pt x="754" y="3005"/>
                  </a:cubicBezTo>
                  <a:cubicBezTo>
                    <a:pt x="759" y="3000"/>
                    <a:pt x="764" y="2993"/>
                    <a:pt x="770" y="2988"/>
                  </a:cubicBezTo>
                  <a:cubicBezTo>
                    <a:pt x="781" y="2976"/>
                    <a:pt x="791" y="2963"/>
                    <a:pt x="802" y="2952"/>
                  </a:cubicBezTo>
                  <a:cubicBezTo>
                    <a:pt x="825" y="2930"/>
                    <a:pt x="845" y="2907"/>
                    <a:pt x="866" y="2886"/>
                  </a:cubicBezTo>
                  <a:cubicBezTo>
                    <a:pt x="944" y="2807"/>
                    <a:pt x="1023" y="2743"/>
                    <a:pt x="1102" y="2693"/>
                  </a:cubicBezTo>
                  <a:cubicBezTo>
                    <a:pt x="1179" y="2644"/>
                    <a:pt x="1255" y="2606"/>
                    <a:pt x="1328" y="2582"/>
                  </a:cubicBezTo>
                  <a:cubicBezTo>
                    <a:pt x="1400" y="2557"/>
                    <a:pt x="1469" y="2543"/>
                    <a:pt x="1531" y="2537"/>
                  </a:cubicBezTo>
                  <a:cubicBezTo>
                    <a:pt x="1559" y="2533"/>
                    <a:pt x="1588" y="2533"/>
                    <a:pt x="1615" y="2533"/>
                  </a:cubicBezTo>
                  <a:close/>
                  <a:moveTo>
                    <a:pt x="2440" y="0"/>
                  </a:moveTo>
                  <a:cubicBezTo>
                    <a:pt x="2236" y="0"/>
                    <a:pt x="2108" y="754"/>
                    <a:pt x="2104" y="1666"/>
                  </a:cubicBezTo>
                  <a:cubicBezTo>
                    <a:pt x="2104" y="1801"/>
                    <a:pt x="2112" y="1939"/>
                    <a:pt x="2123" y="2079"/>
                  </a:cubicBezTo>
                  <a:cubicBezTo>
                    <a:pt x="2052" y="2037"/>
                    <a:pt x="1973" y="2002"/>
                    <a:pt x="1886" y="1974"/>
                  </a:cubicBezTo>
                  <a:cubicBezTo>
                    <a:pt x="1781" y="1942"/>
                    <a:pt x="1664" y="1923"/>
                    <a:pt x="1541" y="1923"/>
                  </a:cubicBezTo>
                  <a:cubicBezTo>
                    <a:pt x="1509" y="1923"/>
                    <a:pt x="1478" y="1924"/>
                    <a:pt x="1445" y="1926"/>
                  </a:cubicBezTo>
                  <a:cubicBezTo>
                    <a:pt x="1291" y="1940"/>
                    <a:pt x="1134" y="1982"/>
                    <a:pt x="985" y="2049"/>
                  </a:cubicBezTo>
                  <a:cubicBezTo>
                    <a:pt x="836" y="2118"/>
                    <a:pt x="698" y="2209"/>
                    <a:pt x="572" y="2317"/>
                  </a:cubicBezTo>
                  <a:cubicBezTo>
                    <a:pt x="498" y="2381"/>
                    <a:pt x="432" y="2452"/>
                    <a:pt x="371" y="2527"/>
                  </a:cubicBezTo>
                  <a:cubicBezTo>
                    <a:pt x="356" y="2546"/>
                    <a:pt x="340" y="2565"/>
                    <a:pt x="326" y="2585"/>
                  </a:cubicBezTo>
                  <a:cubicBezTo>
                    <a:pt x="312" y="2605"/>
                    <a:pt x="298" y="2624"/>
                    <a:pt x="283" y="2644"/>
                  </a:cubicBezTo>
                  <a:cubicBezTo>
                    <a:pt x="256" y="2684"/>
                    <a:pt x="229" y="2726"/>
                    <a:pt x="206" y="2768"/>
                  </a:cubicBezTo>
                  <a:cubicBezTo>
                    <a:pt x="156" y="2854"/>
                    <a:pt x="111" y="2945"/>
                    <a:pt x="77" y="3044"/>
                  </a:cubicBezTo>
                  <a:cubicBezTo>
                    <a:pt x="60" y="3094"/>
                    <a:pt x="45" y="3145"/>
                    <a:pt x="31" y="3198"/>
                  </a:cubicBezTo>
                  <a:cubicBezTo>
                    <a:pt x="19" y="3252"/>
                    <a:pt x="9" y="3306"/>
                    <a:pt x="6" y="3363"/>
                  </a:cubicBezTo>
                  <a:cubicBezTo>
                    <a:pt x="2" y="3419"/>
                    <a:pt x="1" y="3476"/>
                    <a:pt x="6" y="3532"/>
                  </a:cubicBezTo>
                  <a:lnTo>
                    <a:pt x="7" y="3554"/>
                  </a:lnTo>
                  <a:lnTo>
                    <a:pt x="10" y="3575"/>
                  </a:lnTo>
                  <a:cubicBezTo>
                    <a:pt x="11" y="3590"/>
                    <a:pt x="14" y="3604"/>
                    <a:pt x="16" y="3618"/>
                  </a:cubicBezTo>
                  <a:cubicBezTo>
                    <a:pt x="21" y="3647"/>
                    <a:pt x="26" y="3675"/>
                    <a:pt x="34" y="3703"/>
                  </a:cubicBezTo>
                  <a:cubicBezTo>
                    <a:pt x="64" y="3814"/>
                    <a:pt x="113" y="3914"/>
                    <a:pt x="175" y="4002"/>
                  </a:cubicBezTo>
                  <a:cubicBezTo>
                    <a:pt x="236" y="4089"/>
                    <a:pt x="308" y="4164"/>
                    <a:pt x="386" y="4227"/>
                  </a:cubicBezTo>
                  <a:cubicBezTo>
                    <a:pt x="464" y="4290"/>
                    <a:pt x="547" y="4341"/>
                    <a:pt x="634" y="4383"/>
                  </a:cubicBezTo>
                  <a:lnTo>
                    <a:pt x="690" y="4407"/>
                  </a:lnTo>
                  <a:cubicBezTo>
                    <a:pt x="710" y="4415"/>
                    <a:pt x="730" y="4421"/>
                    <a:pt x="748" y="4428"/>
                  </a:cubicBezTo>
                  <a:cubicBezTo>
                    <a:pt x="768" y="4435"/>
                    <a:pt x="786" y="4440"/>
                    <a:pt x="806" y="4446"/>
                  </a:cubicBezTo>
                  <a:lnTo>
                    <a:pt x="834" y="4454"/>
                  </a:lnTo>
                  <a:lnTo>
                    <a:pt x="862" y="4461"/>
                  </a:lnTo>
                  <a:cubicBezTo>
                    <a:pt x="940" y="4478"/>
                    <a:pt x="1015" y="4487"/>
                    <a:pt x="1088" y="4489"/>
                  </a:cubicBezTo>
                  <a:cubicBezTo>
                    <a:pt x="1105" y="4489"/>
                    <a:pt x="1122" y="4490"/>
                    <a:pt x="1138" y="4490"/>
                  </a:cubicBezTo>
                  <a:cubicBezTo>
                    <a:pt x="1194" y="4490"/>
                    <a:pt x="1249" y="4486"/>
                    <a:pt x="1302" y="4480"/>
                  </a:cubicBezTo>
                  <a:cubicBezTo>
                    <a:pt x="1370" y="4471"/>
                    <a:pt x="1436" y="4458"/>
                    <a:pt x="1500" y="4442"/>
                  </a:cubicBezTo>
                  <a:cubicBezTo>
                    <a:pt x="1626" y="4410"/>
                    <a:pt x="1741" y="4364"/>
                    <a:pt x="1843" y="4313"/>
                  </a:cubicBezTo>
                  <a:cubicBezTo>
                    <a:pt x="1943" y="4262"/>
                    <a:pt x="2032" y="4207"/>
                    <a:pt x="2109" y="4153"/>
                  </a:cubicBezTo>
                  <a:cubicBezTo>
                    <a:pt x="2185" y="4101"/>
                    <a:pt x="2249" y="4050"/>
                    <a:pt x="2305" y="4003"/>
                  </a:cubicBezTo>
                  <a:cubicBezTo>
                    <a:pt x="2344" y="4582"/>
                    <a:pt x="2380" y="4985"/>
                    <a:pt x="2425" y="4985"/>
                  </a:cubicBezTo>
                  <a:cubicBezTo>
                    <a:pt x="2587" y="4985"/>
                    <a:pt x="2563" y="4888"/>
                    <a:pt x="2568" y="4776"/>
                  </a:cubicBezTo>
                  <a:lnTo>
                    <a:pt x="2568" y="4776"/>
                  </a:lnTo>
                  <a:cubicBezTo>
                    <a:pt x="2592" y="4877"/>
                    <a:pt x="2635" y="4954"/>
                    <a:pt x="2706" y="4955"/>
                  </a:cubicBezTo>
                  <a:cubicBezTo>
                    <a:pt x="2761" y="4955"/>
                    <a:pt x="2554" y="3965"/>
                    <a:pt x="2555" y="3638"/>
                  </a:cubicBezTo>
                  <a:cubicBezTo>
                    <a:pt x="2558" y="2886"/>
                    <a:pt x="2709" y="2290"/>
                    <a:pt x="2725" y="1816"/>
                  </a:cubicBezTo>
                  <a:cubicBezTo>
                    <a:pt x="2779" y="102"/>
                    <a:pt x="2788" y="1"/>
                    <a:pt x="2441" y="0"/>
                  </a:cubicBezTo>
                  <a:cubicBezTo>
                    <a:pt x="2441" y="0"/>
                    <a:pt x="2441" y="0"/>
                    <a:pt x="2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1"/>
            <p:cNvSpPr/>
            <p:nvPr/>
          </p:nvSpPr>
          <p:spPr>
            <a:xfrm>
              <a:off x="4384125" y="2602200"/>
              <a:ext cx="59700" cy="20975"/>
            </a:xfrm>
            <a:custGeom>
              <a:avLst/>
              <a:gdLst/>
              <a:ahLst/>
              <a:cxnLst/>
              <a:rect l="l" t="t" r="r" b="b"/>
              <a:pathLst>
                <a:path w="2388" h="839" extrusionOk="0">
                  <a:moveTo>
                    <a:pt x="2318" y="0"/>
                  </a:moveTo>
                  <a:cubicBezTo>
                    <a:pt x="2242" y="0"/>
                    <a:pt x="1854" y="220"/>
                    <a:pt x="1710" y="238"/>
                  </a:cubicBezTo>
                  <a:cubicBezTo>
                    <a:pt x="1651" y="245"/>
                    <a:pt x="1594" y="247"/>
                    <a:pt x="1538" y="247"/>
                  </a:cubicBezTo>
                  <a:cubicBezTo>
                    <a:pt x="1266" y="247"/>
                    <a:pt x="1032" y="180"/>
                    <a:pt x="844" y="180"/>
                  </a:cubicBezTo>
                  <a:cubicBezTo>
                    <a:pt x="831" y="180"/>
                    <a:pt x="818" y="180"/>
                    <a:pt x="806" y="181"/>
                  </a:cubicBezTo>
                  <a:cubicBezTo>
                    <a:pt x="314" y="208"/>
                    <a:pt x="94" y="218"/>
                    <a:pt x="3" y="292"/>
                  </a:cubicBezTo>
                  <a:lnTo>
                    <a:pt x="31" y="449"/>
                  </a:lnTo>
                  <a:cubicBezTo>
                    <a:pt x="22" y="443"/>
                    <a:pt x="11" y="437"/>
                    <a:pt x="0" y="431"/>
                  </a:cubicBezTo>
                  <a:lnTo>
                    <a:pt x="0" y="431"/>
                  </a:lnTo>
                  <a:lnTo>
                    <a:pt x="52" y="709"/>
                  </a:lnTo>
                  <a:cubicBezTo>
                    <a:pt x="61" y="716"/>
                    <a:pt x="72" y="722"/>
                    <a:pt x="83" y="728"/>
                  </a:cubicBezTo>
                  <a:lnTo>
                    <a:pt x="102" y="838"/>
                  </a:lnTo>
                  <a:cubicBezTo>
                    <a:pt x="126" y="813"/>
                    <a:pt x="137" y="787"/>
                    <a:pt x="140" y="754"/>
                  </a:cubicBezTo>
                  <a:cubicBezTo>
                    <a:pt x="245" y="796"/>
                    <a:pt x="389" y="817"/>
                    <a:pt x="552" y="817"/>
                  </a:cubicBezTo>
                  <a:cubicBezTo>
                    <a:pt x="633" y="817"/>
                    <a:pt x="718" y="812"/>
                    <a:pt x="806" y="802"/>
                  </a:cubicBezTo>
                  <a:cubicBezTo>
                    <a:pt x="1067" y="771"/>
                    <a:pt x="1340" y="615"/>
                    <a:pt x="1595" y="549"/>
                  </a:cubicBezTo>
                  <a:cubicBezTo>
                    <a:pt x="2034" y="436"/>
                    <a:pt x="2387" y="347"/>
                    <a:pt x="2380" y="286"/>
                  </a:cubicBezTo>
                  <a:cubicBezTo>
                    <a:pt x="2366" y="170"/>
                    <a:pt x="2339" y="152"/>
                    <a:pt x="2305" y="152"/>
                  </a:cubicBezTo>
                  <a:cubicBezTo>
                    <a:pt x="2292" y="152"/>
                    <a:pt x="2277" y="155"/>
                    <a:pt x="2261" y="156"/>
                  </a:cubicBezTo>
                  <a:cubicBezTo>
                    <a:pt x="2308" y="126"/>
                    <a:pt x="2340" y="78"/>
                    <a:pt x="2331" y="8"/>
                  </a:cubicBezTo>
                  <a:cubicBezTo>
                    <a:pt x="2331" y="3"/>
                    <a:pt x="2326" y="0"/>
                    <a:pt x="2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1"/>
            <p:cNvSpPr/>
            <p:nvPr/>
          </p:nvSpPr>
          <p:spPr>
            <a:xfrm>
              <a:off x="4371225" y="2619875"/>
              <a:ext cx="71800" cy="23425"/>
            </a:xfrm>
            <a:custGeom>
              <a:avLst/>
              <a:gdLst/>
              <a:ahLst/>
              <a:cxnLst/>
              <a:rect l="l" t="t" r="r" b="b"/>
              <a:pathLst>
                <a:path w="2872" h="937" extrusionOk="0">
                  <a:moveTo>
                    <a:pt x="2789" y="1"/>
                  </a:moveTo>
                  <a:cubicBezTo>
                    <a:pt x="2706" y="1"/>
                    <a:pt x="2252" y="252"/>
                    <a:pt x="2084" y="277"/>
                  </a:cubicBezTo>
                  <a:cubicBezTo>
                    <a:pt x="1967" y="296"/>
                    <a:pt x="1855" y="302"/>
                    <a:pt x="1749" y="302"/>
                  </a:cubicBezTo>
                  <a:cubicBezTo>
                    <a:pt x="1521" y="302"/>
                    <a:pt x="1318" y="273"/>
                    <a:pt x="1146" y="273"/>
                  </a:cubicBezTo>
                  <a:cubicBezTo>
                    <a:pt x="1107" y="273"/>
                    <a:pt x="1070" y="275"/>
                    <a:pt x="1034" y="278"/>
                  </a:cubicBezTo>
                  <a:cubicBezTo>
                    <a:pt x="60" y="380"/>
                    <a:pt x="0" y="380"/>
                    <a:pt x="54" y="723"/>
                  </a:cubicBezTo>
                  <a:cubicBezTo>
                    <a:pt x="77" y="866"/>
                    <a:pt x="305" y="936"/>
                    <a:pt x="618" y="936"/>
                  </a:cubicBezTo>
                  <a:cubicBezTo>
                    <a:pt x="749" y="936"/>
                    <a:pt x="894" y="924"/>
                    <a:pt x="1046" y="900"/>
                  </a:cubicBezTo>
                  <a:cubicBezTo>
                    <a:pt x="1346" y="853"/>
                    <a:pt x="1661" y="679"/>
                    <a:pt x="1957" y="595"/>
                  </a:cubicBezTo>
                  <a:cubicBezTo>
                    <a:pt x="2464" y="455"/>
                    <a:pt x="2872" y="342"/>
                    <a:pt x="2862" y="279"/>
                  </a:cubicBezTo>
                  <a:cubicBezTo>
                    <a:pt x="2846" y="174"/>
                    <a:pt x="2818" y="154"/>
                    <a:pt x="2781" y="154"/>
                  </a:cubicBezTo>
                  <a:cubicBezTo>
                    <a:pt x="2764" y="154"/>
                    <a:pt x="2744" y="159"/>
                    <a:pt x="2724" y="160"/>
                  </a:cubicBezTo>
                  <a:cubicBezTo>
                    <a:pt x="2777" y="128"/>
                    <a:pt x="2814" y="77"/>
                    <a:pt x="2802" y="8"/>
                  </a:cubicBezTo>
                  <a:cubicBezTo>
                    <a:pt x="2801" y="3"/>
                    <a:pt x="2797" y="1"/>
                    <a:pt x="27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1"/>
            <p:cNvSpPr/>
            <p:nvPr/>
          </p:nvSpPr>
          <p:spPr>
            <a:xfrm>
              <a:off x="4445275" y="2564750"/>
              <a:ext cx="74625" cy="100225"/>
            </a:xfrm>
            <a:custGeom>
              <a:avLst/>
              <a:gdLst/>
              <a:ahLst/>
              <a:cxnLst/>
              <a:rect l="l" t="t" r="r" b="b"/>
              <a:pathLst>
                <a:path w="2985" h="4009" extrusionOk="0">
                  <a:moveTo>
                    <a:pt x="1345" y="0"/>
                  </a:moveTo>
                  <a:cubicBezTo>
                    <a:pt x="1290" y="0"/>
                    <a:pt x="1237" y="4"/>
                    <a:pt x="1185" y="13"/>
                  </a:cubicBezTo>
                  <a:cubicBezTo>
                    <a:pt x="1168" y="16"/>
                    <a:pt x="1151" y="19"/>
                    <a:pt x="1133" y="22"/>
                  </a:cubicBezTo>
                  <a:cubicBezTo>
                    <a:pt x="1115" y="27"/>
                    <a:pt x="1099" y="29"/>
                    <a:pt x="1083" y="34"/>
                  </a:cubicBezTo>
                  <a:cubicBezTo>
                    <a:pt x="1051" y="44"/>
                    <a:pt x="1019" y="53"/>
                    <a:pt x="990" y="64"/>
                  </a:cubicBezTo>
                  <a:cubicBezTo>
                    <a:pt x="959" y="76"/>
                    <a:pt x="930" y="88"/>
                    <a:pt x="904" y="100"/>
                  </a:cubicBezTo>
                  <a:cubicBezTo>
                    <a:pt x="877" y="114"/>
                    <a:pt x="851" y="129"/>
                    <a:pt x="825" y="142"/>
                  </a:cubicBezTo>
                  <a:cubicBezTo>
                    <a:pt x="726" y="200"/>
                    <a:pt x="647" y="265"/>
                    <a:pt x="582" y="333"/>
                  </a:cubicBezTo>
                  <a:cubicBezTo>
                    <a:pt x="519" y="399"/>
                    <a:pt x="470" y="467"/>
                    <a:pt x="433" y="531"/>
                  </a:cubicBezTo>
                  <a:cubicBezTo>
                    <a:pt x="360" y="660"/>
                    <a:pt x="330" y="774"/>
                    <a:pt x="320" y="862"/>
                  </a:cubicBezTo>
                  <a:cubicBezTo>
                    <a:pt x="319" y="886"/>
                    <a:pt x="319" y="907"/>
                    <a:pt x="319" y="926"/>
                  </a:cubicBezTo>
                  <a:cubicBezTo>
                    <a:pt x="319" y="935"/>
                    <a:pt x="319" y="944"/>
                    <a:pt x="320" y="954"/>
                  </a:cubicBezTo>
                  <a:cubicBezTo>
                    <a:pt x="320" y="963"/>
                    <a:pt x="322" y="972"/>
                    <a:pt x="323" y="979"/>
                  </a:cubicBezTo>
                  <a:cubicBezTo>
                    <a:pt x="329" y="1013"/>
                    <a:pt x="336" y="1040"/>
                    <a:pt x="346" y="1061"/>
                  </a:cubicBezTo>
                  <a:cubicBezTo>
                    <a:pt x="368" y="1106"/>
                    <a:pt x="395" y="1130"/>
                    <a:pt x="428" y="1142"/>
                  </a:cubicBezTo>
                  <a:cubicBezTo>
                    <a:pt x="454" y="1152"/>
                    <a:pt x="484" y="1155"/>
                    <a:pt x="519" y="1155"/>
                  </a:cubicBezTo>
                  <a:cubicBezTo>
                    <a:pt x="527" y="1155"/>
                    <a:pt x="535" y="1155"/>
                    <a:pt x="543" y="1155"/>
                  </a:cubicBezTo>
                  <a:cubicBezTo>
                    <a:pt x="596" y="1151"/>
                    <a:pt x="631" y="1064"/>
                    <a:pt x="707" y="951"/>
                  </a:cubicBezTo>
                  <a:cubicBezTo>
                    <a:pt x="745" y="895"/>
                    <a:pt x="793" y="830"/>
                    <a:pt x="860" y="771"/>
                  </a:cubicBezTo>
                  <a:cubicBezTo>
                    <a:pt x="867" y="765"/>
                    <a:pt x="877" y="756"/>
                    <a:pt x="884" y="748"/>
                  </a:cubicBezTo>
                  <a:cubicBezTo>
                    <a:pt x="889" y="744"/>
                    <a:pt x="893" y="740"/>
                    <a:pt x="897" y="738"/>
                  </a:cubicBezTo>
                  <a:cubicBezTo>
                    <a:pt x="900" y="733"/>
                    <a:pt x="906" y="731"/>
                    <a:pt x="910" y="727"/>
                  </a:cubicBezTo>
                  <a:cubicBezTo>
                    <a:pt x="920" y="721"/>
                    <a:pt x="929" y="712"/>
                    <a:pt x="938" y="705"/>
                  </a:cubicBezTo>
                  <a:cubicBezTo>
                    <a:pt x="948" y="699"/>
                    <a:pt x="958" y="692"/>
                    <a:pt x="968" y="685"/>
                  </a:cubicBezTo>
                  <a:cubicBezTo>
                    <a:pt x="986" y="672"/>
                    <a:pt x="1010" y="661"/>
                    <a:pt x="1031" y="649"/>
                  </a:cubicBezTo>
                  <a:lnTo>
                    <a:pt x="1039" y="645"/>
                  </a:lnTo>
                  <a:lnTo>
                    <a:pt x="1048" y="641"/>
                  </a:lnTo>
                  <a:cubicBezTo>
                    <a:pt x="1053" y="638"/>
                    <a:pt x="1058" y="636"/>
                    <a:pt x="1065" y="632"/>
                  </a:cubicBezTo>
                  <a:cubicBezTo>
                    <a:pt x="1075" y="627"/>
                    <a:pt x="1087" y="622"/>
                    <a:pt x="1099" y="618"/>
                  </a:cubicBezTo>
                  <a:cubicBezTo>
                    <a:pt x="1112" y="614"/>
                    <a:pt x="1124" y="610"/>
                    <a:pt x="1135" y="606"/>
                  </a:cubicBezTo>
                  <a:cubicBezTo>
                    <a:pt x="1146" y="602"/>
                    <a:pt x="1158" y="600"/>
                    <a:pt x="1171" y="597"/>
                  </a:cubicBezTo>
                  <a:cubicBezTo>
                    <a:pt x="1178" y="595"/>
                    <a:pt x="1183" y="593"/>
                    <a:pt x="1188" y="593"/>
                  </a:cubicBezTo>
                  <a:cubicBezTo>
                    <a:pt x="1195" y="592"/>
                    <a:pt x="1200" y="592"/>
                    <a:pt x="1207" y="589"/>
                  </a:cubicBezTo>
                  <a:cubicBezTo>
                    <a:pt x="1214" y="588"/>
                    <a:pt x="1219" y="588"/>
                    <a:pt x="1226" y="587"/>
                  </a:cubicBezTo>
                  <a:lnTo>
                    <a:pt x="1236" y="586"/>
                  </a:lnTo>
                  <a:lnTo>
                    <a:pt x="1244" y="586"/>
                  </a:lnTo>
                  <a:cubicBezTo>
                    <a:pt x="1257" y="586"/>
                    <a:pt x="1269" y="584"/>
                    <a:pt x="1282" y="583"/>
                  </a:cubicBezTo>
                  <a:cubicBezTo>
                    <a:pt x="1295" y="583"/>
                    <a:pt x="1307" y="584"/>
                    <a:pt x="1319" y="584"/>
                  </a:cubicBezTo>
                  <a:cubicBezTo>
                    <a:pt x="1332" y="584"/>
                    <a:pt x="1345" y="587"/>
                    <a:pt x="1357" y="588"/>
                  </a:cubicBezTo>
                  <a:cubicBezTo>
                    <a:pt x="1364" y="591"/>
                    <a:pt x="1370" y="591"/>
                    <a:pt x="1376" y="592"/>
                  </a:cubicBezTo>
                  <a:cubicBezTo>
                    <a:pt x="1383" y="593"/>
                    <a:pt x="1389" y="594"/>
                    <a:pt x="1395" y="595"/>
                  </a:cubicBezTo>
                  <a:cubicBezTo>
                    <a:pt x="1499" y="615"/>
                    <a:pt x="1607" y="674"/>
                    <a:pt x="1692" y="760"/>
                  </a:cubicBezTo>
                  <a:cubicBezTo>
                    <a:pt x="1733" y="803"/>
                    <a:pt x="1769" y="852"/>
                    <a:pt x="1795" y="904"/>
                  </a:cubicBezTo>
                  <a:cubicBezTo>
                    <a:pt x="1797" y="911"/>
                    <a:pt x="1801" y="917"/>
                    <a:pt x="1805" y="925"/>
                  </a:cubicBezTo>
                  <a:lnTo>
                    <a:pt x="1808" y="933"/>
                  </a:lnTo>
                  <a:cubicBezTo>
                    <a:pt x="1810" y="936"/>
                    <a:pt x="1811" y="941"/>
                    <a:pt x="1811" y="943"/>
                  </a:cubicBezTo>
                  <a:cubicBezTo>
                    <a:pt x="1813" y="949"/>
                    <a:pt x="1816" y="957"/>
                    <a:pt x="1818" y="963"/>
                  </a:cubicBezTo>
                  <a:lnTo>
                    <a:pt x="1822" y="973"/>
                  </a:lnTo>
                  <a:cubicBezTo>
                    <a:pt x="1823" y="975"/>
                    <a:pt x="1823" y="979"/>
                    <a:pt x="1824" y="982"/>
                  </a:cubicBezTo>
                  <a:lnTo>
                    <a:pt x="1829" y="1002"/>
                  </a:lnTo>
                  <a:cubicBezTo>
                    <a:pt x="1830" y="1008"/>
                    <a:pt x="1833" y="1016"/>
                    <a:pt x="1833" y="1023"/>
                  </a:cubicBezTo>
                  <a:lnTo>
                    <a:pt x="1835" y="1046"/>
                  </a:lnTo>
                  <a:lnTo>
                    <a:pt x="1837" y="1057"/>
                  </a:lnTo>
                  <a:lnTo>
                    <a:pt x="1837" y="1070"/>
                  </a:lnTo>
                  <a:cubicBezTo>
                    <a:pt x="1842" y="1131"/>
                    <a:pt x="1837" y="1199"/>
                    <a:pt x="1822" y="1271"/>
                  </a:cubicBezTo>
                  <a:cubicBezTo>
                    <a:pt x="1807" y="1344"/>
                    <a:pt x="1780" y="1421"/>
                    <a:pt x="1747" y="1500"/>
                  </a:cubicBezTo>
                  <a:cubicBezTo>
                    <a:pt x="1706" y="1593"/>
                    <a:pt x="1657" y="1688"/>
                    <a:pt x="1601" y="1787"/>
                  </a:cubicBezTo>
                  <a:cubicBezTo>
                    <a:pt x="1586" y="1813"/>
                    <a:pt x="1572" y="1838"/>
                    <a:pt x="1556" y="1862"/>
                  </a:cubicBezTo>
                  <a:cubicBezTo>
                    <a:pt x="1542" y="1888"/>
                    <a:pt x="1526" y="1914"/>
                    <a:pt x="1511" y="1940"/>
                  </a:cubicBezTo>
                  <a:lnTo>
                    <a:pt x="1488" y="1978"/>
                  </a:lnTo>
                  <a:lnTo>
                    <a:pt x="1463" y="2016"/>
                  </a:lnTo>
                  <a:cubicBezTo>
                    <a:pt x="1447" y="2042"/>
                    <a:pt x="1432" y="2067"/>
                    <a:pt x="1416" y="2092"/>
                  </a:cubicBezTo>
                  <a:cubicBezTo>
                    <a:pt x="1289" y="2298"/>
                    <a:pt x="1151" y="2501"/>
                    <a:pt x="1002" y="2698"/>
                  </a:cubicBezTo>
                  <a:cubicBezTo>
                    <a:pt x="967" y="2748"/>
                    <a:pt x="927" y="2796"/>
                    <a:pt x="890" y="2844"/>
                  </a:cubicBezTo>
                  <a:cubicBezTo>
                    <a:pt x="852" y="2893"/>
                    <a:pt x="812" y="2941"/>
                    <a:pt x="774" y="2988"/>
                  </a:cubicBezTo>
                  <a:cubicBezTo>
                    <a:pt x="694" y="3082"/>
                    <a:pt x="614" y="3176"/>
                    <a:pt x="529" y="3264"/>
                  </a:cubicBezTo>
                  <a:cubicBezTo>
                    <a:pt x="361" y="3445"/>
                    <a:pt x="185" y="3612"/>
                    <a:pt x="2" y="3763"/>
                  </a:cubicBezTo>
                  <a:lnTo>
                    <a:pt x="16" y="3778"/>
                  </a:lnTo>
                  <a:cubicBezTo>
                    <a:pt x="11" y="3783"/>
                    <a:pt x="6" y="3789"/>
                    <a:pt x="0" y="3793"/>
                  </a:cubicBezTo>
                  <a:lnTo>
                    <a:pt x="190" y="4009"/>
                  </a:lnTo>
                  <a:cubicBezTo>
                    <a:pt x="197" y="4004"/>
                    <a:pt x="202" y="3999"/>
                    <a:pt x="207" y="3996"/>
                  </a:cubicBezTo>
                  <a:lnTo>
                    <a:pt x="220" y="4009"/>
                  </a:lnTo>
                  <a:cubicBezTo>
                    <a:pt x="229" y="3999"/>
                    <a:pt x="238" y="3991"/>
                    <a:pt x="247" y="3981"/>
                  </a:cubicBezTo>
                  <a:cubicBezTo>
                    <a:pt x="267" y="3959"/>
                    <a:pt x="288" y="3939"/>
                    <a:pt x="312" y="3921"/>
                  </a:cubicBezTo>
                  <a:cubicBezTo>
                    <a:pt x="355" y="3888"/>
                    <a:pt x="398" y="3855"/>
                    <a:pt x="438" y="3825"/>
                  </a:cubicBezTo>
                  <a:cubicBezTo>
                    <a:pt x="522" y="3771"/>
                    <a:pt x="610" y="3729"/>
                    <a:pt x="702" y="3698"/>
                  </a:cubicBezTo>
                  <a:cubicBezTo>
                    <a:pt x="824" y="3658"/>
                    <a:pt x="949" y="3638"/>
                    <a:pt x="1071" y="3638"/>
                  </a:cubicBezTo>
                  <a:cubicBezTo>
                    <a:pt x="1118" y="3638"/>
                    <a:pt x="1164" y="3641"/>
                    <a:pt x="1209" y="3647"/>
                  </a:cubicBezTo>
                  <a:cubicBezTo>
                    <a:pt x="1372" y="3666"/>
                    <a:pt x="1531" y="3723"/>
                    <a:pt x="1681" y="3777"/>
                  </a:cubicBezTo>
                  <a:cubicBezTo>
                    <a:pt x="1832" y="3832"/>
                    <a:pt x="1977" y="3886"/>
                    <a:pt x="2116" y="3921"/>
                  </a:cubicBezTo>
                  <a:cubicBezTo>
                    <a:pt x="2186" y="3938"/>
                    <a:pt x="2254" y="3950"/>
                    <a:pt x="2318" y="3955"/>
                  </a:cubicBezTo>
                  <a:cubicBezTo>
                    <a:pt x="2362" y="3959"/>
                    <a:pt x="2405" y="3961"/>
                    <a:pt x="2446" y="3961"/>
                  </a:cubicBezTo>
                  <a:cubicBezTo>
                    <a:pt x="2465" y="3961"/>
                    <a:pt x="2484" y="3961"/>
                    <a:pt x="2503" y="3959"/>
                  </a:cubicBezTo>
                  <a:cubicBezTo>
                    <a:pt x="2618" y="3953"/>
                    <a:pt x="2716" y="3927"/>
                    <a:pt x="2790" y="3895"/>
                  </a:cubicBezTo>
                  <a:cubicBezTo>
                    <a:pt x="2864" y="3862"/>
                    <a:pt x="2913" y="3822"/>
                    <a:pt x="2945" y="3793"/>
                  </a:cubicBezTo>
                  <a:cubicBezTo>
                    <a:pt x="2973" y="3762"/>
                    <a:pt x="2984" y="3743"/>
                    <a:pt x="2979" y="3736"/>
                  </a:cubicBezTo>
                  <a:cubicBezTo>
                    <a:pt x="2952" y="3711"/>
                    <a:pt x="2925" y="3695"/>
                    <a:pt x="2901" y="3690"/>
                  </a:cubicBezTo>
                  <a:cubicBezTo>
                    <a:pt x="2893" y="3688"/>
                    <a:pt x="2887" y="3686"/>
                    <a:pt x="2881" y="3686"/>
                  </a:cubicBezTo>
                  <a:lnTo>
                    <a:pt x="2862" y="3686"/>
                  </a:lnTo>
                  <a:cubicBezTo>
                    <a:pt x="2849" y="3686"/>
                    <a:pt x="2837" y="3690"/>
                    <a:pt x="2823" y="3693"/>
                  </a:cubicBezTo>
                  <a:cubicBezTo>
                    <a:pt x="2810" y="3696"/>
                    <a:pt x="2795" y="3702"/>
                    <a:pt x="2780" y="3707"/>
                  </a:cubicBezTo>
                  <a:cubicBezTo>
                    <a:pt x="2773" y="3709"/>
                    <a:pt x="2764" y="3712"/>
                    <a:pt x="2758" y="3714"/>
                  </a:cubicBezTo>
                  <a:cubicBezTo>
                    <a:pt x="2749" y="3718"/>
                    <a:pt x="2742" y="3722"/>
                    <a:pt x="2733" y="3723"/>
                  </a:cubicBezTo>
                  <a:cubicBezTo>
                    <a:pt x="2716" y="3728"/>
                    <a:pt x="2699" y="3734"/>
                    <a:pt x="2679" y="3738"/>
                  </a:cubicBezTo>
                  <a:cubicBezTo>
                    <a:pt x="2671" y="3739"/>
                    <a:pt x="2661" y="3743"/>
                    <a:pt x="2650" y="3745"/>
                  </a:cubicBezTo>
                  <a:cubicBezTo>
                    <a:pt x="2640" y="3746"/>
                    <a:pt x="2630" y="3747"/>
                    <a:pt x="2619" y="3749"/>
                  </a:cubicBezTo>
                  <a:cubicBezTo>
                    <a:pt x="2693" y="3725"/>
                    <a:pt x="2747" y="3688"/>
                    <a:pt x="2771" y="3649"/>
                  </a:cubicBezTo>
                  <a:cubicBezTo>
                    <a:pt x="2776" y="3639"/>
                    <a:pt x="2781" y="3631"/>
                    <a:pt x="2786" y="3621"/>
                  </a:cubicBezTo>
                  <a:cubicBezTo>
                    <a:pt x="2789" y="3611"/>
                    <a:pt x="2790" y="3602"/>
                    <a:pt x="2790" y="3594"/>
                  </a:cubicBezTo>
                  <a:cubicBezTo>
                    <a:pt x="2790" y="3577"/>
                    <a:pt x="2785" y="3562"/>
                    <a:pt x="2774" y="3547"/>
                  </a:cubicBezTo>
                  <a:cubicBezTo>
                    <a:pt x="2773" y="3546"/>
                    <a:pt x="2772" y="3545"/>
                    <a:pt x="2769" y="3545"/>
                  </a:cubicBezTo>
                  <a:cubicBezTo>
                    <a:pt x="2767" y="3545"/>
                    <a:pt x="2764" y="3546"/>
                    <a:pt x="2760" y="3547"/>
                  </a:cubicBezTo>
                  <a:cubicBezTo>
                    <a:pt x="2753" y="3548"/>
                    <a:pt x="2746" y="3555"/>
                    <a:pt x="2733" y="3561"/>
                  </a:cubicBezTo>
                  <a:cubicBezTo>
                    <a:pt x="2710" y="3574"/>
                    <a:pt x="2677" y="3593"/>
                    <a:pt x="2620" y="3609"/>
                  </a:cubicBezTo>
                  <a:cubicBezTo>
                    <a:pt x="2571" y="3623"/>
                    <a:pt x="2505" y="3634"/>
                    <a:pt x="2425" y="3634"/>
                  </a:cubicBezTo>
                  <a:cubicBezTo>
                    <a:pt x="2414" y="3634"/>
                    <a:pt x="2404" y="3634"/>
                    <a:pt x="2394" y="3634"/>
                  </a:cubicBezTo>
                  <a:cubicBezTo>
                    <a:pt x="2346" y="3633"/>
                    <a:pt x="2297" y="3628"/>
                    <a:pt x="2244" y="3621"/>
                  </a:cubicBezTo>
                  <a:cubicBezTo>
                    <a:pt x="2231" y="3620"/>
                    <a:pt x="2217" y="3617"/>
                    <a:pt x="2206" y="3615"/>
                  </a:cubicBezTo>
                  <a:lnTo>
                    <a:pt x="2166" y="3606"/>
                  </a:lnTo>
                  <a:cubicBezTo>
                    <a:pt x="2137" y="3599"/>
                    <a:pt x="2108" y="3593"/>
                    <a:pt x="2078" y="3584"/>
                  </a:cubicBezTo>
                  <a:cubicBezTo>
                    <a:pt x="1960" y="3552"/>
                    <a:pt x="1830" y="3508"/>
                    <a:pt x="1694" y="3466"/>
                  </a:cubicBezTo>
                  <a:cubicBezTo>
                    <a:pt x="1559" y="3424"/>
                    <a:pt x="1414" y="3387"/>
                    <a:pt x="1271" y="3371"/>
                  </a:cubicBezTo>
                  <a:cubicBezTo>
                    <a:pt x="1220" y="3365"/>
                    <a:pt x="1170" y="3362"/>
                    <a:pt x="1121" y="3362"/>
                  </a:cubicBezTo>
                  <a:cubicBezTo>
                    <a:pt x="1080" y="3362"/>
                    <a:pt x="1040" y="3364"/>
                    <a:pt x="1001" y="3367"/>
                  </a:cubicBezTo>
                  <a:cubicBezTo>
                    <a:pt x="1136" y="3247"/>
                    <a:pt x="1261" y="3127"/>
                    <a:pt x="1379" y="3008"/>
                  </a:cubicBezTo>
                  <a:cubicBezTo>
                    <a:pt x="1544" y="2841"/>
                    <a:pt x="1693" y="2676"/>
                    <a:pt x="1825" y="2511"/>
                  </a:cubicBezTo>
                  <a:cubicBezTo>
                    <a:pt x="1860" y="2470"/>
                    <a:pt x="1892" y="2430"/>
                    <a:pt x="1922" y="2390"/>
                  </a:cubicBezTo>
                  <a:cubicBezTo>
                    <a:pt x="1953" y="2348"/>
                    <a:pt x="1984" y="2309"/>
                    <a:pt x="2012" y="2267"/>
                  </a:cubicBezTo>
                  <a:cubicBezTo>
                    <a:pt x="2027" y="2247"/>
                    <a:pt x="2041" y="2227"/>
                    <a:pt x="2055" y="2206"/>
                  </a:cubicBezTo>
                  <a:cubicBezTo>
                    <a:pt x="2070" y="2187"/>
                    <a:pt x="2084" y="2166"/>
                    <a:pt x="2097" y="2145"/>
                  </a:cubicBezTo>
                  <a:cubicBezTo>
                    <a:pt x="2125" y="2103"/>
                    <a:pt x="2151" y="2061"/>
                    <a:pt x="2177" y="2018"/>
                  </a:cubicBezTo>
                  <a:cubicBezTo>
                    <a:pt x="2286" y="1833"/>
                    <a:pt x="2380" y="1639"/>
                    <a:pt x="2430" y="1426"/>
                  </a:cubicBezTo>
                  <a:cubicBezTo>
                    <a:pt x="2456" y="1320"/>
                    <a:pt x="2468" y="1210"/>
                    <a:pt x="2467" y="1100"/>
                  </a:cubicBezTo>
                  <a:cubicBezTo>
                    <a:pt x="2467" y="1087"/>
                    <a:pt x="2467" y="1073"/>
                    <a:pt x="2466" y="1059"/>
                  </a:cubicBezTo>
                  <a:cubicBezTo>
                    <a:pt x="2463" y="1045"/>
                    <a:pt x="2462" y="1032"/>
                    <a:pt x="2461" y="1017"/>
                  </a:cubicBezTo>
                  <a:lnTo>
                    <a:pt x="2457" y="976"/>
                  </a:lnTo>
                  <a:cubicBezTo>
                    <a:pt x="2456" y="963"/>
                    <a:pt x="2453" y="949"/>
                    <a:pt x="2450" y="936"/>
                  </a:cubicBezTo>
                  <a:cubicBezTo>
                    <a:pt x="2447" y="922"/>
                    <a:pt x="2446" y="910"/>
                    <a:pt x="2444" y="896"/>
                  </a:cubicBezTo>
                  <a:lnTo>
                    <a:pt x="2440" y="876"/>
                  </a:lnTo>
                  <a:lnTo>
                    <a:pt x="2434" y="856"/>
                  </a:lnTo>
                  <a:cubicBezTo>
                    <a:pt x="2428" y="829"/>
                    <a:pt x="2419" y="802"/>
                    <a:pt x="2413" y="775"/>
                  </a:cubicBezTo>
                  <a:cubicBezTo>
                    <a:pt x="2377" y="672"/>
                    <a:pt x="2329" y="578"/>
                    <a:pt x="2273" y="496"/>
                  </a:cubicBezTo>
                  <a:cubicBezTo>
                    <a:pt x="2243" y="457"/>
                    <a:pt x="2215" y="417"/>
                    <a:pt x="2182" y="383"/>
                  </a:cubicBezTo>
                  <a:cubicBezTo>
                    <a:pt x="2173" y="374"/>
                    <a:pt x="2166" y="366"/>
                    <a:pt x="2157" y="357"/>
                  </a:cubicBezTo>
                  <a:cubicBezTo>
                    <a:pt x="2150" y="350"/>
                    <a:pt x="2141" y="340"/>
                    <a:pt x="2134" y="332"/>
                  </a:cubicBezTo>
                  <a:cubicBezTo>
                    <a:pt x="2116" y="316"/>
                    <a:pt x="2100" y="302"/>
                    <a:pt x="2082" y="285"/>
                  </a:cubicBezTo>
                  <a:lnTo>
                    <a:pt x="2070" y="273"/>
                  </a:lnTo>
                  <a:lnTo>
                    <a:pt x="2057" y="262"/>
                  </a:lnTo>
                  <a:cubicBezTo>
                    <a:pt x="2048" y="255"/>
                    <a:pt x="2039" y="249"/>
                    <a:pt x="2030" y="242"/>
                  </a:cubicBezTo>
                  <a:cubicBezTo>
                    <a:pt x="2021" y="235"/>
                    <a:pt x="2012" y="229"/>
                    <a:pt x="2004" y="222"/>
                  </a:cubicBezTo>
                  <a:cubicBezTo>
                    <a:pt x="1995" y="216"/>
                    <a:pt x="1985" y="208"/>
                    <a:pt x="1977" y="203"/>
                  </a:cubicBezTo>
                  <a:cubicBezTo>
                    <a:pt x="1940" y="179"/>
                    <a:pt x="1904" y="154"/>
                    <a:pt x="1866" y="136"/>
                  </a:cubicBezTo>
                  <a:cubicBezTo>
                    <a:pt x="1848" y="126"/>
                    <a:pt x="1829" y="116"/>
                    <a:pt x="1810" y="107"/>
                  </a:cubicBezTo>
                  <a:cubicBezTo>
                    <a:pt x="1791" y="99"/>
                    <a:pt x="1770" y="91"/>
                    <a:pt x="1752" y="82"/>
                  </a:cubicBezTo>
                  <a:lnTo>
                    <a:pt x="1724" y="71"/>
                  </a:lnTo>
                  <a:cubicBezTo>
                    <a:pt x="1715" y="66"/>
                    <a:pt x="1705" y="64"/>
                    <a:pt x="1694" y="61"/>
                  </a:cubicBezTo>
                  <a:cubicBezTo>
                    <a:pt x="1676" y="54"/>
                    <a:pt x="1656" y="49"/>
                    <a:pt x="1636" y="43"/>
                  </a:cubicBezTo>
                  <a:cubicBezTo>
                    <a:pt x="1539" y="13"/>
                    <a:pt x="1441" y="0"/>
                    <a:pt x="13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1"/>
            <p:cNvSpPr/>
            <p:nvPr/>
          </p:nvSpPr>
          <p:spPr>
            <a:xfrm>
              <a:off x="4513175" y="2600425"/>
              <a:ext cx="67800" cy="51050"/>
            </a:xfrm>
            <a:custGeom>
              <a:avLst/>
              <a:gdLst/>
              <a:ahLst/>
              <a:cxnLst/>
              <a:rect l="l" t="t" r="r" b="b"/>
              <a:pathLst>
                <a:path w="2712" h="2042" extrusionOk="0">
                  <a:moveTo>
                    <a:pt x="1596" y="319"/>
                  </a:moveTo>
                  <a:cubicBezTo>
                    <a:pt x="1598" y="322"/>
                    <a:pt x="1600" y="325"/>
                    <a:pt x="1602" y="327"/>
                  </a:cubicBezTo>
                  <a:cubicBezTo>
                    <a:pt x="1609" y="337"/>
                    <a:pt x="1614" y="343"/>
                    <a:pt x="1621" y="348"/>
                  </a:cubicBezTo>
                  <a:cubicBezTo>
                    <a:pt x="1627" y="356"/>
                    <a:pt x="1633" y="359"/>
                    <a:pt x="1639" y="362"/>
                  </a:cubicBezTo>
                  <a:cubicBezTo>
                    <a:pt x="1644" y="365"/>
                    <a:pt x="1652" y="368"/>
                    <a:pt x="1658" y="370"/>
                  </a:cubicBezTo>
                  <a:cubicBezTo>
                    <a:pt x="1663" y="372"/>
                    <a:pt x="1665" y="372"/>
                    <a:pt x="1669" y="373"/>
                  </a:cubicBezTo>
                  <a:cubicBezTo>
                    <a:pt x="1673" y="374"/>
                    <a:pt x="1676" y="374"/>
                    <a:pt x="1680" y="375"/>
                  </a:cubicBezTo>
                  <a:cubicBezTo>
                    <a:pt x="1684" y="377"/>
                    <a:pt x="1687" y="377"/>
                    <a:pt x="1692" y="379"/>
                  </a:cubicBezTo>
                  <a:cubicBezTo>
                    <a:pt x="1696" y="380"/>
                    <a:pt x="1700" y="381"/>
                    <a:pt x="1704" y="381"/>
                  </a:cubicBezTo>
                  <a:cubicBezTo>
                    <a:pt x="1712" y="383"/>
                    <a:pt x="1722" y="386"/>
                    <a:pt x="1729" y="390"/>
                  </a:cubicBezTo>
                  <a:cubicBezTo>
                    <a:pt x="1728" y="390"/>
                    <a:pt x="1727" y="390"/>
                    <a:pt x="1725" y="390"/>
                  </a:cubicBezTo>
                  <a:cubicBezTo>
                    <a:pt x="1691" y="390"/>
                    <a:pt x="1663" y="403"/>
                    <a:pt x="1652" y="427"/>
                  </a:cubicBezTo>
                  <a:cubicBezTo>
                    <a:pt x="1638" y="450"/>
                    <a:pt x="1639" y="479"/>
                    <a:pt x="1647" y="514"/>
                  </a:cubicBezTo>
                  <a:cubicBezTo>
                    <a:pt x="1647" y="518"/>
                    <a:pt x="1648" y="519"/>
                    <a:pt x="1649" y="520"/>
                  </a:cubicBezTo>
                  <a:cubicBezTo>
                    <a:pt x="1650" y="522"/>
                    <a:pt x="1650" y="523"/>
                    <a:pt x="1651" y="523"/>
                  </a:cubicBezTo>
                  <a:cubicBezTo>
                    <a:pt x="1651" y="523"/>
                    <a:pt x="1651" y="523"/>
                    <a:pt x="1652" y="522"/>
                  </a:cubicBezTo>
                  <a:cubicBezTo>
                    <a:pt x="1654" y="522"/>
                    <a:pt x="1660" y="518"/>
                    <a:pt x="1676" y="517"/>
                  </a:cubicBezTo>
                  <a:cubicBezTo>
                    <a:pt x="1678" y="517"/>
                    <a:pt x="1681" y="517"/>
                    <a:pt x="1684" y="517"/>
                  </a:cubicBezTo>
                  <a:cubicBezTo>
                    <a:pt x="1699" y="517"/>
                    <a:pt x="1722" y="521"/>
                    <a:pt x="1747" y="533"/>
                  </a:cubicBezTo>
                  <a:cubicBezTo>
                    <a:pt x="1752" y="535"/>
                    <a:pt x="1757" y="539"/>
                    <a:pt x="1762" y="541"/>
                  </a:cubicBezTo>
                  <a:cubicBezTo>
                    <a:pt x="1755" y="551"/>
                    <a:pt x="1749" y="563"/>
                    <a:pt x="1741" y="576"/>
                  </a:cubicBezTo>
                  <a:cubicBezTo>
                    <a:pt x="1734" y="592"/>
                    <a:pt x="1727" y="608"/>
                    <a:pt x="1720" y="626"/>
                  </a:cubicBezTo>
                  <a:cubicBezTo>
                    <a:pt x="1708" y="660"/>
                    <a:pt x="1695" y="700"/>
                    <a:pt x="1690" y="739"/>
                  </a:cubicBezTo>
                  <a:cubicBezTo>
                    <a:pt x="1685" y="760"/>
                    <a:pt x="1682" y="781"/>
                    <a:pt x="1680" y="803"/>
                  </a:cubicBezTo>
                  <a:cubicBezTo>
                    <a:pt x="1679" y="814"/>
                    <a:pt x="1677" y="824"/>
                    <a:pt x="1677" y="835"/>
                  </a:cubicBezTo>
                  <a:cubicBezTo>
                    <a:pt x="1677" y="846"/>
                    <a:pt x="1677" y="857"/>
                    <a:pt x="1676" y="868"/>
                  </a:cubicBezTo>
                  <a:cubicBezTo>
                    <a:pt x="1676" y="912"/>
                    <a:pt x="1676" y="960"/>
                    <a:pt x="1684" y="1006"/>
                  </a:cubicBezTo>
                  <a:cubicBezTo>
                    <a:pt x="1687" y="1033"/>
                    <a:pt x="1693" y="1061"/>
                    <a:pt x="1701" y="1088"/>
                  </a:cubicBezTo>
                  <a:cubicBezTo>
                    <a:pt x="1711" y="1114"/>
                    <a:pt x="1722" y="1141"/>
                    <a:pt x="1733" y="1168"/>
                  </a:cubicBezTo>
                  <a:cubicBezTo>
                    <a:pt x="1738" y="1181"/>
                    <a:pt x="1744" y="1195"/>
                    <a:pt x="1751" y="1207"/>
                  </a:cubicBezTo>
                  <a:lnTo>
                    <a:pt x="1771" y="1243"/>
                  </a:lnTo>
                  <a:cubicBezTo>
                    <a:pt x="1668" y="1393"/>
                    <a:pt x="1534" y="1502"/>
                    <a:pt x="1395" y="1561"/>
                  </a:cubicBezTo>
                  <a:cubicBezTo>
                    <a:pt x="1324" y="1591"/>
                    <a:pt x="1251" y="1609"/>
                    <a:pt x="1185" y="1614"/>
                  </a:cubicBezTo>
                  <a:cubicBezTo>
                    <a:pt x="1172" y="1615"/>
                    <a:pt x="1160" y="1615"/>
                    <a:pt x="1148" y="1615"/>
                  </a:cubicBezTo>
                  <a:cubicBezTo>
                    <a:pt x="1094" y="1615"/>
                    <a:pt x="1041" y="1608"/>
                    <a:pt x="992" y="1595"/>
                  </a:cubicBezTo>
                  <a:cubicBezTo>
                    <a:pt x="873" y="1562"/>
                    <a:pt x="777" y="1497"/>
                    <a:pt x="718" y="1428"/>
                  </a:cubicBezTo>
                  <a:cubicBezTo>
                    <a:pt x="688" y="1394"/>
                    <a:pt x="670" y="1358"/>
                    <a:pt x="655" y="1325"/>
                  </a:cubicBezTo>
                  <a:cubicBezTo>
                    <a:pt x="654" y="1321"/>
                    <a:pt x="652" y="1317"/>
                    <a:pt x="650" y="1313"/>
                  </a:cubicBezTo>
                  <a:lnTo>
                    <a:pt x="648" y="1308"/>
                  </a:lnTo>
                  <a:lnTo>
                    <a:pt x="645" y="1301"/>
                  </a:lnTo>
                  <a:cubicBezTo>
                    <a:pt x="643" y="1293"/>
                    <a:pt x="640" y="1283"/>
                    <a:pt x="638" y="1275"/>
                  </a:cubicBezTo>
                  <a:cubicBezTo>
                    <a:pt x="635" y="1267"/>
                    <a:pt x="634" y="1258"/>
                    <a:pt x="633" y="1250"/>
                  </a:cubicBezTo>
                  <a:cubicBezTo>
                    <a:pt x="631" y="1245"/>
                    <a:pt x="629" y="1242"/>
                    <a:pt x="629" y="1238"/>
                  </a:cubicBezTo>
                  <a:cubicBezTo>
                    <a:pt x="629" y="1234"/>
                    <a:pt x="628" y="1229"/>
                    <a:pt x="628" y="1224"/>
                  </a:cubicBezTo>
                  <a:cubicBezTo>
                    <a:pt x="622" y="1194"/>
                    <a:pt x="622" y="1162"/>
                    <a:pt x="623" y="1129"/>
                  </a:cubicBezTo>
                  <a:cubicBezTo>
                    <a:pt x="627" y="1097"/>
                    <a:pt x="629" y="1065"/>
                    <a:pt x="639" y="1033"/>
                  </a:cubicBezTo>
                  <a:cubicBezTo>
                    <a:pt x="655" y="969"/>
                    <a:pt x="683" y="910"/>
                    <a:pt x="715" y="861"/>
                  </a:cubicBezTo>
                  <a:cubicBezTo>
                    <a:pt x="747" y="810"/>
                    <a:pt x="786" y="767"/>
                    <a:pt x="822" y="735"/>
                  </a:cubicBezTo>
                  <a:cubicBezTo>
                    <a:pt x="826" y="732"/>
                    <a:pt x="831" y="728"/>
                    <a:pt x="836" y="723"/>
                  </a:cubicBezTo>
                  <a:lnTo>
                    <a:pt x="852" y="712"/>
                  </a:lnTo>
                  <a:cubicBezTo>
                    <a:pt x="862" y="703"/>
                    <a:pt x="871" y="695"/>
                    <a:pt x="882" y="687"/>
                  </a:cubicBezTo>
                  <a:cubicBezTo>
                    <a:pt x="893" y="680"/>
                    <a:pt x="902" y="673"/>
                    <a:pt x="913" y="665"/>
                  </a:cubicBezTo>
                  <a:cubicBezTo>
                    <a:pt x="924" y="659"/>
                    <a:pt x="934" y="652"/>
                    <a:pt x="944" y="646"/>
                  </a:cubicBezTo>
                  <a:cubicBezTo>
                    <a:pt x="955" y="638"/>
                    <a:pt x="966" y="633"/>
                    <a:pt x="976" y="628"/>
                  </a:cubicBezTo>
                  <a:cubicBezTo>
                    <a:pt x="982" y="626"/>
                    <a:pt x="987" y="622"/>
                    <a:pt x="991" y="620"/>
                  </a:cubicBezTo>
                  <a:lnTo>
                    <a:pt x="1007" y="612"/>
                  </a:lnTo>
                  <a:cubicBezTo>
                    <a:pt x="1018" y="606"/>
                    <a:pt x="1027" y="601"/>
                    <a:pt x="1038" y="598"/>
                  </a:cubicBezTo>
                  <a:cubicBezTo>
                    <a:pt x="1048" y="593"/>
                    <a:pt x="1058" y="588"/>
                    <a:pt x="1069" y="584"/>
                  </a:cubicBezTo>
                  <a:cubicBezTo>
                    <a:pt x="1078" y="578"/>
                    <a:pt x="1089" y="576"/>
                    <a:pt x="1099" y="572"/>
                  </a:cubicBezTo>
                  <a:cubicBezTo>
                    <a:pt x="1107" y="568"/>
                    <a:pt x="1118" y="563"/>
                    <a:pt x="1128" y="560"/>
                  </a:cubicBezTo>
                  <a:cubicBezTo>
                    <a:pt x="1148" y="553"/>
                    <a:pt x="1166" y="546"/>
                    <a:pt x="1185" y="540"/>
                  </a:cubicBezTo>
                  <a:cubicBezTo>
                    <a:pt x="1258" y="514"/>
                    <a:pt x="1321" y="497"/>
                    <a:pt x="1374" y="479"/>
                  </a:cubicBezTo>
                  <a:cubicBezTo>
                    <a:pt x="1480" y="444"/>
                    <a:pt x="1541" y="413"/>
                    <a:pt x="1575" y="363"/>
                  </a:cubicBezTo>
                  <a:cubicBezTo>
                    <a:pt x="1584" y="351"/>
                    <a:pt x="1592" y="336"/>
                    <a:pt x="1596" y="319"/>
                  </a:cubicBezTo>
                  <a:close/>
                  <a:moveTo>
                    <a:pt x="1194" y="1"/>
                  </a:moveTo>
                  <a:cubicBezTo>
                    <a:pt x="1142" y="1"/>
                    <a:pt x="1086" y="4"/>
                    <a:pt x="1025" y="13"/>
                  </a:cubicBezTo>
                  <a:cubicBezTo>
                    <a:pt x="931" y="26"/>
                    <a:pt x="827" y="52"/>
                    <a:pt x="720" y="97"/>
                  </a:cubicBezTo>
                  <a:cubicBezTo>
                    <a:pt x="693" y="110"/>
                    <a:pt x="666" y="122"/>
                    <a:pt x="638" y="135"/>
                  </a:cubicBezTo>
                  <a:cubicBezTo>
                    <a:pt x="625" y="142"/>
                    <a:pt x="611" y="150"/>
                    <a:pt x="596" y="157"/>
                  </a:cubicBezTo>
                  <a:cubicBezTo>
                    <a:pt x="583" y="165"/>
                    <a:pt x="568" y="171"/>
                    <a:pt x="554" y="181"/>
                  </a:cubicBezTo>
                  <a:cubicBezTo>
                    <a:pt x="527" y="198"/>
                    <a:pt x="499" y="214"/>
                    <a:pt x="472" y="235"/>
                  </a:cubicBezTo>
                  <a:cubicBezTo>
                    <a:pt x="460" y="244"/>
                    <a:pt x="446" y="255"/>
                    <a:pt x="433" y="265"/>
                  </a:cubicBezTo>
                  <a:cubicBezTo>
                    <a:pt x="419" y="276"/>
                    <a:pt x="406" y="287"/>
                    <a:pt x="391" y="299"/>
                  </a:cubicBezTo>
                  <a:cubicBezTo>
                    <a:pt x="363" y="322"/>
                    <a:pt x="338" y="348"/>
                    <a:pt x="311" y="374"/>
                  </a:cubicBezTo>
                  <a:cubicBezTo>
                    <a:pt x="298" y="388"/>
                    <a:pt x="288" y="401"/>
                    <a:pt x="275" y="416"/>
                  </a:cubicBezTo>
                  <a:cubicBezTo>
                    <a:pt x="263" y="431"/>
                    <a:pt x="251" y="444"/>
                    <a:pt x="240" y="459"/>
                  </a:cubicBezTo>
                  <a:cubicBezTo>
                    <a:pt x="230" y="474"/>
                    <a:pt x="219" y="490"/>
                    <a:pt x="207" y="504"/>
                  </a:cubicBezTo>
                  <a:cubicBezTo>
                    <a:pt x="202" y="513"/>
                    <a:pt x="196" y="519"/>
                    <a:pt x="191" y="528"/>
                  </a:cubicBezTo>
                  <a:lnTo>
                    <a:pt x="176" y="551"/>
                  </a:lnTo>
                  <a:cubicBezTo>
                    <a:pt x="166" y="568"/>
                    <a:pt x="156" y="584"/>
                    <a:pt x="146" y="601"/>
                  </a:cubicBezTo>
                  <a:cubicBezTo>
                    <a:pt x="137" y="619"/>
                    <a:pt x="129" y="636"/>
                    <a:pt x="119" y="654"/>
                  </a:cubicBezTo>
                  <a:lnTo>
                    <a:pt x="106" y="680"/>
                  </a:lnTo>
                  <a:cubicBezTo>
                    <a:pt x="102" y="690"/>
                    <a:pt x="98" y="698"/>
                    <a:pt x="94" y="707"/>
                  </a:cubicBezTo>
                  <a:cubicBezTo>
                    <a:pt x="86" y="725"/>
                    <a:pt x="79" y="744"/>
                    <a:pt x="71" y="762"/>
                  </a:cubicBezTo>
                  <a:cubicBezTo>
                    <a:pt x="64" y="781"/>
                    <a:pt x="58" y="802"/>
                    <a:pt x="52" y="820"/>
                  </a:cubicBezTo>
                  <a:lnTo>
                    <a:pt x="43" y="850"/>
                  </a:lnTo>
                  <a:cubicBezTo>
                    <a:pt x="41" y="859"/>
                    <a:pt x="37" y="869"/>
                    <a:pt x="35" y="879"/>
                  </a:cubicBezTo>
                  <a:cubicBezTo>
                    <a:pt x="31" y="900"/>
                    <a:pt x="26" y="920"/>
                    <a:pt x="21" y="939"/>
                  </a:cubicBezTo>
                  <a:cubicBezTo>
                    <a:pt x="17" y="961"/>
                    <a:pt x="15" y="981"/>
                    <a:pt x="12" y="1003"/>
                  </a:cubicBezTo>
                  <a:lnTo>
                    <a:pt x="8" y="1035"/>
                  </a:lnTo>
                  <a:lnTo>
                    <a:pt x="5" y="1067"/>
                  </a:lnTo>
                  <a:cubicBezTo>
                    <a:pt x="4" y="1089"/>
                    <a:pt x="3" y="1110"/>
                    <a:pt x="3" y="1133"/>
                  </a:cubicBezTo>
                  <a:cubicBezTo>
                    <a:pt x="1" y="1236"/>
                    <a:pt x="20" y="1345"/>
                    <a:pt x="59" y="1450"/>
                  </a:cubicBezTo>
                  <a:cubicBezTo>
                    <a:pt x="69" y="1475"/>
                    <a:pt x="78" y="1502"/>
                    <a:pt x="91" y="1526"/>
                  </a:cubicBezTo>
                  <a:lnTo>
                    <a:pt x="110" y="1563"/>
                  </a:lnTo>
                  <a:cubicBezTo>
                    <a:pt x="117" y="1576"/>
                    <a:pt x="123" y="1588"/>
                    <a:pt x="132" y="1600"/>
                  </a:cubicBezTo>
                  <a:cubicBezTo>
                    <a:pt x="146" y="1625"/>
                    <a:pt x="162" y="1647"/>
                    <a:pt x="178" y="1670"/>
                  </a:cubicBezTo>
                  <a:cubicBezTo>
                    <a:pt x="196" y="1691"/>
                    <a:pt x="214" y="1713"/>
                    <a:pt x="232" y="1734"/>
                  </a:cubicBezTo>
                  <a:cubicBezTo>
                    <a:pt x="307" y="1816"/>
                    <a:pt x="396" y="1880"/>
                    <a:pt x="489" y="1929"/>
                  </a:cubicBezTo>
                  <a:cubicBezTo>
                    <a:pt x="581" y="1977"/>
                    <a:pt x="680" y="2008"/>
                    <a:pt x="778" y="2025"/>
                  </a:cubicBezTo>
                  <a:cubicBezTo>
                    <a:pt x="838" y="2037"/>
                    <a:pt x="898" y="2042"/>
                    <a:pt x="958" y="2042"/>
                  </a:cubicBezTo>
                  <a:cubicBezTo>
                    <a:pt x="996" y="2042"/>
                    <a:pt x="1033" y="2040"/>
                    <a:pt x="1070" y="2036"/>
                  </a:cubicBezTo>
                  <a:lnTo>
                    <a:pt x="1143" y="2027"/>
                  </a:lnTo>
                  <a:cubicBezTo>
                    <a:pt x="1166" y="2023"/>
                    <a:pt x="1190" y="2018"/>
                    <a:pt x="1214" y="2012"/>
                  </a:cubicBezTo>
                  <a:cubicBezTo>
                    <a:pt x="1236" y="2007"/>
                    <a:pt x="1261" y="1998"/>
                    <a:pt x="1284" y="1992"/>
                  </a:cubicBezTo>
                  <a:cubicBezTo>
                    <a:pt x="1295" y="1990"/>
                    <a:pt x="1306" y="1986"/>
                    <a:pt x="1317" y="1981"/>
                  </a:cubicBezTo>
                  <a:lnTo>
                    <a:pt x="1349" y="1969"/>
                  </a:lnTo>
                  <a:cubicBezTo>
                    <a:pt x="1521" y="1901"/>
                    <a:pt x="1665" y="1797"/>
                    <a:pt x="1782" y="1682"/>
                  </a:cubicBezTo>
                  <a:cubicBezTo>
                    <a:pt x="1831" y="1632"/>
                    <a:pt x="1878" y="1582"/>
                    <a:pt x="1917" y="1528"/>
                  </a:cubicBezTo>
                  <a:lnTo>
                    <a:pt x="1950" y="1483"/>
                  </a:lnTo>
                  <a:lnTo>
                    <a:pt x="1982" y="1524"/>
                  </a:lnTo>
                  <a:cubicBezTo>
                    <a:pt x="1999" y="1544"/>
                    <a:pt x="2017" y="1566"/>
                    <a:pt x="2031" y="1585"/>
                  </a:cubicBezTo>
                  <a:cubicBezTo>
                    <a:pt x="2138" y="1727"/>
                    <a:pt x="2254" y="1832"/>
                    <a:pt x="2346" y="1894"/>
                  </a:cubicBezTo>
                  <a:cubicBezTo>
                    <a:pt x="2363" y="1908"/>
                    <a:pt x="2384" y="1921"/>
                    <a:pt x="2404" y="1932"/>
                  </a:cubicBezTo>
                  <a:cubicBezTo>
                    <a:pt x="2424" y="1942"/>
                    <a:pt x="2442" y="1949"/>
                    <a:pt x="2458" y="1954"/>
                  </a:cubicBezTo>
                  <a:cubicBezTo>
                    <a:pt x="2472" y="1960"/>
                    <a:pt x="2485" y="1962"/>
                    <a:pt x="2495" y="1962"/>
                  </a:cubicBezTo>
                  <a:cubicBezTo>
                    <a:pt x="2506" y="1962"/>
                    <a:pt x="2515" y="1959"/>
                    <a:pt x="2521" y="1953"/>
                  </a:cubicBezTo>
                  <a:cubicBezTo>
                    <a:pt x="2630" y="1833"/>
                    <a:pt x="2591" y="1830"/>
                    <a:pt x="2569" y="1803"/>
                  </a:cubicBezTo>
                  <a:lnTo>
                    <a:pt x="2569" y="1803"/>
                  </a:lnTo>
                  <a:cubicBezTo>
                    <a:pt x="2574" y="1804"/>
                    <a:pt x="2579" y="1804"/>
                    <a:pt x="2583" y="1804"/>
                  </a:cubicBezTo>
                  <a:cubicBezTo>
                    <a:pt x="2620" y="1804"/>
                    <a:pt x="2661" y="1785"/>
                    <a:pt x="2702" y="1738"/>
                  </a:cubicBezTo>
                  <a:cubicBezTo>
                    <a:pt x="2711" y="1728"/>
                    <a:pt x="2698" y="1718"/>
                    <a:pt x="2669" y="1707"/>
                  </a:cubicBezTo>
                  <a:cubicBezTo>
                    <a:pt x="2663" y="1705"/>
                    <a:pt x="2655" y="1702"/>
                    <a:pt x="2646" y="1700"/>
                  </a:cubicBezTo>
                  <a:cubicBezTo>
                    <a:pt x="2641" y="1698"/>
                    <a:pt x="2636" y="1697"/>
                    <a:pt x="2632" y="1696"/>
                  </a:cubicBezTo>
                  <a:cubicBezTo>
                    <a:pt x="2628" y="1694"/>
                    <a:pt x="2623" y="1691"/>
                    <a:pt x="2619" y="1690"/>
                  </a:cubicBezTo>
                  <a:cubicBezTo>
                    <a:pt x="2598" y="1684"/>
                    <a:pt x="2577" y="1675"/>
                    <a:pt x="2555" y="1668"/>
                  </a:cubicBezTo>
                  <a:cubicBezTo>
                    <a:pt x="2550" y="1664"/>
                    <a:pt x="2544" y="1663"/>
                    <a:pt x="2538" y="1661"/>
                  </a:cubicBezTo>
                  <a:cubicBezTo>
                    <a:pt x="2533" y="1658"/>
                    <a:pt x="2528" y="1656"/>
                    <a:pt x="2522" y="1654"/>
                  </a:cubicBezTo>
                  <a:cubicBezTo>
                    <a:pt x="2511" y="1648"/>
                    <a:pt x="2500" y="1643"/>
                    <a:pt x="2489" y="1639"/>
                  </a:cubicBezTo>
                  <a:cubicBezTo>
                    <a:pt x="2465" y="1628"/>
                    <a:pt x="2443" y="1617"/>
                    <a:pt x="2424" y="1605"/>
                  </a:cubicBezTo>
                  <a:cubicBezTo>
                    <a:pt x="2385" y="1582"/>
                    <a:pt x="2350" y="1556"/>
                    <a:pt x="2338" y="1533"/>
                  </a:cubicBezTo>
                  <a:cubicBezTo>
                    <a:pt x="2330" y="1519"/>
                    <a:pt x="2323" y="1508"/>
                    <a:pt x="2318" y="1495"/>
                  </a:cubicBezTo>
                  <a:cubicBezTo>
                    <a:pt x="2315" y="1487"/>
                    <a:pt x="2312" y="1481"/>
                    <a:pt x="2308" y="1474"/>
                  </a:cubicBezTo>
                  <a:cubicBezTo>
                    <a:pt x="2306" y="1468"/>
                    <a:pt x="2303" y="1460"/>
                    <a:pt x="2302" y="1454"/>
                  </a:cubicBezTo>
                  <a:cubicBezTo>
                    <a:pt x="2292" y="1427"/>
                    <a:pt x="2286" y="1400"/>
                    <a:pt x="2280" y="1373"/>
                  </a:cubicBezTo>
                  <a:cubicBezTo>
                    <a:pt x="2276" y="1346"/>
                    <a:pt x="2274" y="1320"/>
                    <a:pt x="2272" y="1293"/>
                  </a:cubicBezTo>
                  <a:cubicBezTo>
                    <a:pt x="2271" y="1280"/>
                    <a:pt x="2271" y="1267"/>
                    <a:pt x="2272" y="1254"/>
                  </a:cubicBezTo>
                  <a:cubicBezTo>
                    <a:pt x="2274" y="1240"/>
                    <a:pt x="2274" y="1228"/>
                    <a:pt x="2275" y="1216"/>
                  </a:cubicBezTo>
                  <a:cubicBezTo>
                    <a:pt x="2276" y="1205"/>
                    <a:pt x="2276" y="1192"/>
                    <a:pt x="2277" y="1180"/>
                  </a:cubicBezTo>
                  <a:cubicBezTo>
                    <a:pt x="2279" y="1168"/>
                    <a:pt x="2280" y="1156"/>
                    <a:pt x="2283" y="1146"/>
                  </a:cubicBezTo>
                  <a:cubicBezTo>
                    <a:pt x="2286" y="1122"/>
                    <a:pt x="2290" y="1100"/>
                    <a:pt x="2292" y="1079"/>
                  </a:cubicBezTo>
                  <a:cubicBezTo>
                    <a:pt x="2295" y="1057"/>
                    <a:pt x="2299" y="1039"/>
                    <a:pt x="2301" y="1020"/>
                  </a:cubicBezTo>
                  <a:cubicBezTo>
                    <a:pt x="2302" y="1002"/>
                    <a:pt x="2302" y="984"/>
                    <a:pt x="2302" y="966"/>
                  </a:cubicBezTo>
                  <a:cubicBezTo>
                    <a:pt x="2302" y="952"/>
                    <a:pt x="2301" y="937"/>
                    <a:pt x="2301" y="922"/>
                  </a:cubicBezTo>
                  <a:cubicBezTo>
                    <a:pt x="2301" y="907"/>
                    <a:pt x="2299" y="894"/>
                    <a:pt x="2299" y="880"/>
                  </a:cubicBezTo>
                  <a:cubicBezTo>
                    <a:pt x="2301" y="853"/>
                    <a:pt x="2301" y="829"/>
                    <a:pt x="2301" y="805"/>
                  </a:cubicBezTo>
                  <a:cubicBezTo>
                    <a:pt x="2306" y="759"/>
                    <a:pt x="2306" y="719"/>
                    <a:pt x="2312" y="685"/>
                  </a:cubicBezTo>
                  <a:cubicBezTo>
                    <a:pt x="2313" y="667"/>
                    <a:pt x="2314" y="651"/>
                    <a:pt x="2314" y="637"/>
                  </a:cubicBezTo>
                  <a:cubicBezTo>
                    <a:pt x="2315" y="622"/>
                    <a:pt x="2317" y="609"/>
                    <a:pt x="2317" y="598"/>
                  </a:cubicBezTo>
                  <a:cubicBezTo>
                    <a:pt x="2317" y="585"/>
                    <a:pt x="2315" y="573"/>
                    <a:pt x="2314" y="563"/>
                  </a:cubicBezTo>
                  <a:cubicBezTo>
                    <a:pt x="2313" y="558"/>
                    <a:pt x="2313" y="553"/>
                    <a:pt x="2312" y="548"/>
                  </a:cubicBezTo>
                  <a:cubicBezTo>
                    <a:pt x="2309" y="544"/>
                    <a:pt x="2309" y="540"/>
                    <a:pt x="2308" y="535"/>
                  </a:cubicBezTo>
                  <a:cubicBezTo>
                    <a:pt x="2290" y="472"/>
                    <a:pt x="2221" y="443"/>
                    <a:pt x="2084" y="408"/>
                  </a:cubicBezTo>
                  <a:lnTo>
                    <a:pt x="2076" y="396"/>
                  </a:lnTo>
                  <a:cubicBezTo>
                    <a:pt x="2070" y="386"/>
                    <a:pt x="2061" y="379"/>
                    <a:pt x="2055" y="369"/>
                  </a:cubicBezTo>
                  <a:cubicBezTo>
                    <a:pt x="2048" y="359"/>
                    <a:pt x="2040" y="352"/>
                    <a:pt x="2031" y="345"/>
                  </a:cubicBezTo>
                  <a:cubicBezTo>
                    <a:pt x="2024" y="337"/>
                    <a:pt x="2015" y="330"/>
                    <a:pt x="2009" y="322"/>
                  </a:cubicBezTo>
                  <a:lnTo>
                    <a:pt x="1985" y="302"/>
                  </a:lnTo>
                  <a:cubicBezTo>
                    <a:pt x="1976" y="295"/>
                    <a:pt x="1969" y="288"/>
                    <a:pt x="1960" y="283"/>
                  </a:cubicBezTo>
                  <a:cubicBezTo>
                    <a:pt x="1953" y="278"/>
                    <a:pt x="1944" y="272"/>
                    <a:pt x="1937" y="266"/>
                  </a:cubicBezTo>
                  <a:cubicBezTo>
                    <a:pt x="1928" y="260"/>
                    <a:pt x="1921" y="256"/>
                    <a:pt x="1912" y="251"/>
                  </a:cubicBezTo>
                  <a:cubicBezTo>
                    <a:pt x="1904" y="245"/>
                    <a:pt x="1896" y="241"/>
                    <a:pt x="1888" y="238"/>
                  </a:cubicBezTo>
                  <a:cubicBezTo>
                    <a:pt x="1824" y="206"/>
                    <a:pt x="1761" y="193"/>
                    <a:pt x="1711" y="193"/>
                  </a:cubicBezTo>
                  <a:cubicBezTo>
                    <a:pt x="1708" y="193"/>
                    <a:pt x="1706" y="192"/>
                    <a:pt x="1703" y="192"/>
                  </a:cubicBezTo>
                  <a:cubicBezTo>
                    <a:pt x="1681" y="192"/>
                    <a:pt x="1662" y="196"/>
                    <a:pt x="1646" y="199"/>
                  </a:cubicBezTo>
                  <a:cubicBezTo>
                    <a:pt x="1635" y="202"/>
                    <a:pt x="1624" y="207"/>
                    <a:pt x="1615" y="209"/>
                  </a:cubicBezTo>
                  <a:lnTo>
                    <a:pt x="1615" y="165"/>
                  </a:lnTo>
                  <a:cubicBezTo>
                    <a:pt x="1614" y="113"/>
                    <a:pt x="1562" y="68"/>
                    <a:pt x="1461" y="36"/>
                  </a:cubicBezTo>
                  <a:cubicBezTo>
                    <a:pt x="1411" y="21"/>
                    <a:pt x="1350" y="8"/>
                    <a:pt x="1276" y="4"/>
                  </a:cubicBezTo>
                  <a:cubicBezTo>
                    <a:pt x="1250" y="2"/>
                    <a:pt x="1223" y="1"/>
                    <a:pt x="1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1"/>
            <p:cNvSpPr/>
            <p:nvPr/>
          </p:nvSpPr>
          <p:spPr>
            <a:xfrm>
              <a:off x="4568600" y="2554600"/>
              <a:ext cx="100125" cy="141625"/>
            </a:xfrm>
            <a:custGeom>
              <a:avLst/>
              <a:gdLst/>
              <a:ahLst/>
              <a:cxnLst/>
              <a:rect l="l" t="t" r="r" b="b"/>
              <a:pathLst>
                <a:path w="4005" h="5665" extrusionOk="0">
                  <a:moveTo>
                    <a:pt x="3676" y="0"/>
                  </a:moveTo>
                  <a:cubicBezTo>
                    <a:pt x="3457" y="0"/>
                    <a:pt x="2843" y="733"/>
                    <a:pt x="2214" y="1681"/>
                  </a:cubicBezTo>
                  <a:cubicBezTo>
                    <a:pt x="1821" y="2275"/>
                    <a:pt x="1488" y="3001"/>
                    <a:pt x="1126" y="3613"/>
                  </a:cubicBezTo>
                  <a:cubicBezTo>
                    <a:pt x="504" y="4662"/>
                    <a:pt x="0" y="5508"/>
                    <a:pt x="53" y="5543"/>
                  </a:cubicBezTo>
                  <a:cubicBezTo>
                    <a:pt x="85" y="5565"/>
                    <a:pt x="113" y="5574"/>
                    <a:pt x="138" y="5574"/>
                  </a:cubicBezTo>
                  <a:cubicBezTo>
                    <a:pt x="215" y="5574"/>
                    <a:pt x="260" y="5481"/>
                    <a:pt x="323" y="5390"/>
                  </a:cubicBezTo>
                  <a:lnTo>
                    <a:pt x="323" y="5390"/>
                  </a:lnTo>
                  <a:cubicBezTo>
                    <a:pt x="270" y="5515"/>
                    <a:pt x="250" y="5624"/>
                    <a:pt x="309" y="5664"/>
                  </a:cubicBezTo>
                  <a:cubicBezTo>
                    <a:pt x="310" y="5664"/>
                    <a:pt x="311" y="5665"/>
                    <a:pt x="311" y="5665"/>
                  </a:cubicBezTo>
                  <a:cubicBezTo>
                    <a:pt x="368" y="5665"/>
                    <a:pt x="910" y="4476"/>
                    <a:pt x="1147" y="4117"/>
                  </a:cubicBezTo>
                  <a:cubicBezTo>
                    <a:pt x="1701" y="3281"/>
                    <a:pt x="2261" y="2701"/>
                    <a:pt x="2621" y="2185"/>
                  </a:cubicBezTo>
                  <a:cubicBezTo>
                    <a:pt x="3924" y="311"/>
                    <a:pt x="4005" y="204"/>
                    <a:pt x="3716" y="11"/>
                  </a:cubicBezTo>
                  <a:cubicBezTo>
                    <a:pt x="3704" y="4"/>
                    <a:pt x="3691" y="0"/>
                    <a:pt x="36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1"/>
            <p:cNvSpPr/>
            <p:nvPr/>
          </p:nvSpPr>
          <p:spPr>
            <a:xfrm>
              <a:off x="4630825" y="2604200"/>
              <a:ext cx="64800" cy="69150"/>
            </a:xfrm>
            <a:custGeom>
              <a:avLst/>
              <a:gdLst/>
              <a:ahLst/>
              <a:cxnLst/>
              <a:rect l="l" t="t" r="r" b="b"/>
              <a:pathLst>
                <a:path w="2592" h="2766" extrusionOk="0">
                  <a:moveTo>
                    <a:pt x="1980" y="0"/>
                  </a:moveTo>
                  <a:cubicBezTo>
                    <a:pt x="1787" y="0"/>
                    <a:pt x="1449" y="286"/>
                    <a:pt x="1133" y="688"/>
                  </a:cubicBezTo>
                  <a:cubicBezTo>
                    <a:pt x="1094" y="740"/>
                    <a:pt x="1055" y="796"/>
                    <a:pt x="1018" y="854"/>
                  </a:cubicBezTo>
                  <a:cubicBezTo>
                    <a:pt x="673" y="508"/>
                    <a:pt x="522" y="369"/>
                    <a:pt x="407" y="369"/>
                  </a:cubicBezTo>
                  <a:cubicBezTo>
                    <a:pt x="336" y="369"/>
                    <a:pt x="278" y="421"/>
                    <a:pt x="197" y="510"/>
                  </a:cubicBezTo>
                  <a:cubicBezTo>
                    <a:pt x="58" y="663"/>
                    <a:pt x="304" y="1055"/>
                    <a:pt x="704" y="1418"/>
                  </a:cubicBezTo>
                  <a:cubicBezTo>
                    <a:pt x="707" y="1421"/>
                    <a:pt x="709" y="1422"/>
                    <a:pt x="712" y="1425"/>
                  </a:cubicBezTo>
                  <a:cubicBezTo>
                    <a:pt x="671" y="1502"/>
                    <a:pt x="631" y="1577"/>
                    <a:pt x="586" y="1647"/>
                  </a:cubicBezTo>
                  <a:cubicBezTo>
                    <a:pt x="262" y="2157"/>
                    <a:pt x="0" y="2569"/>
                    <a:pt x="51" y="2607"/>
                  </a:cubicBezTo>
                  <a:cubicBezTo>
                    <a:pt x="98" y="2645"/>
                    <a:pt x="131" y="2659"/>
                    <a:pt x="156" y="2659"/>
                  </a:cubicBezTo>
                  <a:cubicBezTo>
                    <a:pt x="197" y="2659"/>
                    <a:pt x="216" y="2620"/>
                    <a:pt x="246" y="2587"/>
                  </a:cubicBezTo>
                  <a:lnTo>
                    <a:pt x="246" y="2587"/>
                  </a:lnTo>
                  <a:cubicBezTo>
                    <a:pt x="225" y="2653"/>
                    <a:pt x="228" y="2720"/>
                    <a:pt x="284" y="2764"/>
                  </a:cubicBezTo>
                  <a:cubicBezTo>
                    <a:pt x="285" y="2765"/>
                    <a:pt x="286" y="2765"/>
                    <a:pt x="287" y="2765"/>
                  </a:cubicBezTo>
                  <a:cubicBezTo>
                    <a:pt x="338" y="2765"/>
                    <a:pt x="565" y="2153"/>
                    <a:pt x="695" y="1987"/>
                  </a:cubicBezTo>
                  <a:cubicBezTo>
                    <a:pt x="798" y="1855"/>
                    <a:pt x="908" y="1742"/>
                    <a:pt x="1017" y="1642"/>
                  </a:cubicBezTo>
                  <a:cubicBezTo>
                    <a:pt x="1195" y="1750"/>
                    <a:pt x="1383" y="1850"/>
                    <a:pt x="1541" y="1963"/>
                  </a:cubicBezTo>
                  <a:cubicBezTo>
                    <a:pt x="1946" y="2257"/>
                    <a:pt x="2279" y="2501"/>
                    <a:pt x="2363" y="2501"/>
                  </a:cubicBezTo>
                  <a:cubicBezTo>
                    <a:pt x="2370" y="2501"/>
                    <a:pt x="2375" y="2499"/>
                    <a:pt x="2378" y="2495"/>
                  </a:cubicBezTo>
                  <a:cubicBezTo>
                    <a:pt x="2487" y="2374"/>
                    <a:pt x="2428" y="2355"/>
                    <a:pt x="2383" y="2307"/>
                  </a:cubicBezTo>
                  <a:lnTo>
                    <a:pt x="2383" y="2307"/>
                  </a:lnTo>
                  <a:cubicBezTo>
                    <a:pt x="2406" y="2316"/>
                    <a:pt x="2429" y="2321"/>
                    <a:pt x="2452" y="2321"/>
                  </a:cubicBezTo>
                  <a:cubicBezTo>
                    <a:pt x="2489" y="2321"/>
                    <a:pt x="2524" y="2308"/>
                    <a:pt x="2554" y="2275"/>
                  </a:cubicBezTo>
                  <a:cubicBezTo>
                    <a:pt x="2591" y="2233"/>
                    <a:pt x="2016" y="1996"/>
                    <a:pt x="1872" y="1866"/>
                  </a:cubicBezTo>
                  <a:cubicBezTo>
                    <a:pt x="1668" y="1680"/>
                    <a:pt x="1529" y="1476"/>
                    <a:pt x="1404" y="1301"/>
                  </a:cubicBezTo>
                  <a:cubicBezTo>
                    <a:pt x="1461" y="1248"/>
                    <a:pt x="1514" y="1196"/>
                    <a:pt x="1559" y="1145"/>
                  </a:cubicBezTo>
                  <a:cubicBezTo>
                    <a:pt x="2292" y="289"/>
                    <a:pt x="2341" y="243"/>
                    <a:pt x="2069" y="29"/>
                  </a:cubicBezTo>
                  <a:cubicBezTo>
                    <a:pt x="2045" y="10"/>
                    <a:pt x="2015" y="0"/>
                    <a:pt x="19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5" name="Google Shape;1075;p41"/>
          <p:cNvSpPr/>
          <p:nvPr/>
        </p:nvSpPr>
        <p:spPr>
          <a:xfrm>
            <a:off x="87850" y="1959064"/>
            <a:ext cx="515441" cy="554366"/>
          </a:xfrm>
          <a:custGeom>
            <a:avLst/>
            <a:gdLst/>
            <a:ahLst/>
            <a:cxnLst/>
            <a:rect l="l" t="t" r="r" b="b"/>
            <a:pathLst>
              <a:path w="7932" h="8531" extrusionOk="0">
                <a:moveTo>
                  <a:pt x="316" y="1"/>
                </a:moveTo>
                <a:cubicBezTo>
                  <a:pt x="203" y="1"/>
                  <a:pt x="102" y="83"/>
                  <a:pt x="84" y="200"/>
                </a:cubicBezTo>
                <a:lnTo>
                  <a:pt x="12" y="645"/>
                </a:lnTo>
                <a:cubicBezTo>
                  <a:pt x="0" y="716"/>
                  <a:pt x="6" y="788"/>
                  <a:pt x="27" y="856"/>
                </a:cubicBezTo>
                <a:lnTo>
                  <a:pt x="2314" y="8137"/>
                </a:lnTo>
                <a:cubicBezTo>
                  <a:pt x="2393" y="8392"/>
                  <a:pt x="2621" y="8531"/>
                  <a:pt x="2851" y="8531"/>
                </a:cubicBezTo>
                <a:cubicBezTo>
                  <a:pt x="3020" y="8531"/>
                  <a:pt x="3191" y="8456"/>
                  <a:pt x="3305" y="8298"/>
                </a:cubicBezTo>
                <a:lnTo>
                  <a:pt x="7759" y="2100"/>
                </a:lnTo>
                <a:cubicBezTo>
                  <a:pt x="7801" y="2043"/>
                  <a:pt x="7828" y="1976"/>
                  <a:pt x="7840" y="1907"/>
                </a:cubicBezTo>
                <a:lnTo>
                  <a:pt x="7911" y="1460"/>
                </a:lnTo>
                <a:cubicBezTo>
                  <a:pt x="7932" y="1331"/>
                  <a:pt x="7843" y="1209"/>
                  <a:pt x="7715" y="1189"/>
                </a:cubicBezTo>
                <a:lnTo>
                  <a:pt x="355" y="4"/>
                </a:lnTo>
                <a:cubicBezTo>
                  <a:pt x="342" y="2"/>
                  <a:pt x="329" y="1"/>
                  <a:pt x="31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6" name="Google Shape;1076;p41"/>
          <p:cNvSpPr/>
          <p:nvPr/>
        </p:nvSpPr>
        <p:spPr>
          <a:xfrm rot="9110384" flipH="1">
            <a:off x="8531072" y="2047895"/>
            <a:ext cx="515436" cy="554360"/>
          </a:xfrm>
          <a:custGeom>
            <a:avLst/>
            <a:gdLst/>
            <a:ahLst/>
            <a:cxnLst/>
            <a:rect l="l" t="t" r="r" b="b"/>
            <a:pathLst>
              <a:path w="7932" h="8531" extrusionOk="0">
                <a:moveTo>
                  <a:pt x="316" y="1"/>
                </a:moveTo>
                <a:cubicBezTo>
                  <a:pt x="203" y="1"/>
                  <a:pt x="102" y="83"/>
                  <a:pt x="84" y="200"/>
                </a:cubicBezTo>
                <a:lnTo>
                  <a:pt x="12" y="645"/>
                </a:lnTo>
                <a:cubicBezTo>
                  <a:pt x="0" y="716"/>
                  <a:pt x="6" y="788"/>
                  <a:pt x="27" y="856"/>
                </a:cubicBezTo>
                <a:lnTo>
                  <a:pt x="2314" y="8137"/>
                </a:lnTo>
                <a:cubicBezTo>
                  <a:pt x="2393" y="8392"/>
                  <a:pt x="2621" y="8531"/>
                  <a:pt x="2851" y="8531"/>
                </a:cubicBezTo>
                <a:cubicBezTo>
                  <a:pt x="3020" y="8531"/>
                  <a:pt x="3191" y="8456"/>
                  <a:pt x="3305" y="8298"/>
                </a:cubicBezTo>
                <a:lnTo>
                  <a:pt x="7759" y="2100"/>
                </a:lnTo>
                <a:cubicBezTo>
                  <a:pt x="7801" y="2043"/>
                  <a:pt x="7828" y="1976"/>
                  <a:pt x="7840" y="1907"/>
                </a:cubicBezTo>
                <a:lnTo>
                  <a:pt x="7911" y="1460"/>
                </a:lnTo>
                <a:cubicBezTo>
                  <a:pt x="7932" y="1331"/>
                  <a:pt x="7843" y="1209"/>
                  <a:pt x="7715" y="1189"/>
                </a:cubicBezTo>
                <a:lnTo>
                  <a:pt x="355" y="4"/>
                </a:lnTo>
                <a:cubicBezTo>
                  <a:pt x="342" y="2"/>
                  <a:pt x="329" y="1"/>
                  <a:pt x="31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40"/>
          <p:cNvSpPr txBox="1">
            <a:spLocks noGrp="1"/>
          </p:cNvSpPr>
          <p:nvPr>
            <p:ph type="title"/>
          </p:nvPr>
        </p:nvSpPr>
        <p:spPr>
          <a:xfrm>
            <a:off x="720025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accent1"/>
                </a:solidFill>
              </a:rPr>
              <a:t>I</a:t>
            </a:r>
            <a:r>
              <a:rPr lang="en" dirty="0" smtClean="0">
                <a:solidFill>
                  <a:schemeClr val="accent1"/>
                </a:solidFill>
              </a:rPr>
              <a:t>stilah dalam</a:t>
            </a:r>
            <a:r>
              <a:rPr lang="en" dirty="0" smtClean="0">
                <a:solidFill>
                  <a:schemeClr val="accent1"/>
                </a:solidFill>
              </a:rPr>
              <a:t> </a:t>
            </a:r>
            <a:r>
              <a:rPr lang="en" dirty="0" smtClean="0">
                <a:highlight>
                  <a:schemeClr val="accent2"/>
                </a:highlight>
              </a:rPr>
              <a:t>bentuk aljabar</a:t>
            </a:r>
            <a:endParaRPr dirty="0">
              <a:highlight>
                <a:schemeClr val="accent2"/>
              </a:highlight>
            </a:endParaRPr>
          </a:p>
        </p:txBody>
      </p:sp>
      <p:sp>
        <p:nvSpPr>
          <p:cNvPr id="1030" name="Google Shape;1030;p40"/>
          <p:cNvSpPr txBox="1">
            <a:spLocks noGrp="1"/>
          </p:cNvSpPr>
          <p:nvPr>
            <p:ph type="subTitle" idx="2"/>
          </p:nvPr>
        </p:nvSpPr>
        <p:spPr>
          <a:xfrm>
            <a:off x="6351475" y="2837693"/>
            <a:ext cx="24399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200" dirty="0" err="1"/>
              <a:t>Konstanta</a:t>
            </a:r>
            <a:r>
              <a:rPr lang="en-US" sz="1200" dirty="0"/>
              <a:t> </a:t>
            </a:r>
            <a:r>
              <a:rPr lang="en-US" sz="1200" dirty="0" err="1"/>
              <a:t>adalah</a:t>
            </a:r>
            <a:r>
              <a:rPr lang="en-US" sz="1200" dirty="0"/>
              <a:t> </a:t>
            </a:r>
            <a:r>
              <a:rPr lang="en-US" sz="1200" dirty="0" err="1"/>
              <a:t>sebuah</a:t>
            </a:r>
            <a:r>
              <a:rPr lang="en-US" sz="1200" dirty="0"/>
              <a:t> </a:t>
            </a:r>
            <a:r>
              <a:rPr lang="en-US" sz="1200" dirty="0" err="1"/>
              <a:t>bilangan</a:t>
            </a:r>
            <a:r>
              <a:rPr lang="en-US" sz="1200" dirty="0"/>
              <a:t> yang </a:t>
            </a:r>
            <a:r>
              <a:rPr lang="en-US" sz="1200" dirty="0" err="1"/>
              <a:t>tidak</a:t>
            </a:r>
            <a:r>
              <a:rPr lang="en-US" sz="1200" dirty="0"/>
              <a:t> </a:t>
            </a:r>
            <a:r>
              <a:rPr lang="en-US" sz="1200" dirty="0" err="1"/>
              <a:t>mengandung</a:t>
            </a:r>
            <a:r>
              <a:rPr lang="en-US" sz="1200" dirty="0"/>
              <a:t> </a:t>
            </a:r>
            <a:r>
              <a:rPr lang="en-US" sz="1200" dirty="0" err="1"/>
              <a:t>variabel</a:t>
            </a:r>
            <a:r>
              <a:rPr lang="en-US" sz="1200" dirty="0"/>
              <a:t>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sudah</a:t>
            </a:r>
            <a:r>
              <a:rPr lang="en-US" sz="1200" dirty="0"/>
              <a:t> </a:t>
            </a:r>
            <a:r>
              <a:rPr lang="en-US" sz="1200" dirty="0" err="1"/>
              <a:t>diketahui</a:t>
            </a:r>
            <a:r>
              <a:rPr lang="en-US" sz="1200" dirty="0"/>
              <a:t> </a:t>
            </a:r>
            <a:r>
              <a:rPr lang="en-US" sz="1200" dirty="0" err="1"/>
              <a:t>nilainya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jelas</a:t>
            </a:r>
            <a:r>
              <a:rPr lang="en-US" sz="1200" dirty="0"/>
              <a:t>.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contoh</a:t>
            </a:r>
            <a:r>
              <a:rPr lang="en-US" sz="1200" dirty="0"/>
              <a:t> </a:t>
            </a:r>
            <a:r>
              <a:rPr lang="en-US" sz="1200" dirty="0" err="1"/>
              <a:t>tadi</a:t>
            </a:r>
            <a:r>
              <a:rPr lang="en-US" sz="1200" dirty="0"/>
              <a:t> 5 </a:t>
            </a:r>
            <a:r>
              <a:rPr lang="en-US" sz="1200" dirty="0" err="1"/>
              <a:t>merupakan</a:t>
            </a:r>
            <a:r>
              <a:rPr lang="en-US" sz="1200" dirty="0"/>
              <a:t> </a:t>
            </a:r>
            <a:r>
              <a:rPr lang="en-US" sz="1200" dirty="0" err="1"/>
              <a:t>konstanta</a:t>
            </a:r>
            <a:r>
              <a:rPr lang="en-US" sz="1200" dirty="0"/>
              <a:t>.</a:t>
            </a:r>
            <a:endParaRPr sz="1200" dirty="0"/>
          </a:p>
        </p:txBody>
      </p:sp>
      <p:sp>
        <p:nvSpPr>
          <p:cNvPr id="1031" name="Google Shape;1031;p40"/>
          <p:cNvSpPr txBox="1">
            <a:spLocks noGrp="1"/>
          </p:cNvSpPr>
          <p:nvPr>
            <p:ph type="subTitle" idx="1"/>
          </p:nvPr>
        </p:nvSpPr>
        <p:spPr>
          <a:xfrm>
            <a:off x="770316" y="2882945"/>
            <a:ext cx="2439900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200" dirty="0" err="1"/>
              <a:t>Variabel</a:t>
            </a:r>
            <a:r>
              <a:rPr lang="en-US" sz="1200" dirty="0"/>
              <a:t> </a:t>
            </a:r>
            <a:r>
              <a:rPr lang="en-US" sz="1200" dirty="0" err="1"/>
              <a:t>atau</a:t>
            </a:r>
            <a:r>
              <a:rPr lang="en-US" sz="1200" dirty="0"/>
              <a:t> </a:t>
            </a:r>
            <a:r>
              <a:rPr lang="en-US" sz="1200" dirty="0" err="1"/>
              <a:t>kadang</a:t>
            </a:r>
            <a:r>
              <a:rPr lang="en-US" sz="1200" dirty="0"/>
              <a:t> </a:t>
            </a:r>
            <a:r>
              <a:rPr lang="en-US" sz="1200" dirty="0" err="1"/>
              <a:t>juga</a:t>
            </a:r>
            <a:r>
              <a:rPr lang="en-US" sz="1200" dirty="0"/>
              <a:t> </a:t>
            </a:r>
            <a:r>
              <a:rPr lang="en-US" sz="1200" dirty="0" err="1"/>
              <a:t>disebut</a:t>
            </a:r>
            <a:r>
              <a:rPr lang="en-US" sz="1200" dirty="0"/>
              <a:t> </a:t>
            </a:r>
            <a:r>
              <a:rPr lang="en-US" sz="1200" dirty="0" err="1"/>
              <a:t>peubah</a:t>
            </a:r>
            <a:r>
              <a:rPr lang="en-US" sz="1200" dirty="0"/>
              <a:t> </a:t>
            </a:r>
            <a:r>
              <a:rPr lang="en-US" sz="1200" dirty="0" err="1"/>
              <a:t>adalah</a:t>
            </a:r>
            <a:r>
              <a:rPr lang="en-US" sz="1200" dirty="0"/>
              <a:t> </a:t>
            </a:r>
            <a:r>
              <a:rPr lang="en-US" sz="1200" dirty="0" err="1"/>
              <a:t>lambang</a:t>
            </a:r>
            <a:r>
              <a:rPr lang="en-US" sz="1200" dirty="0"/>
              <a:t> yang </a:t>
            </a:r>
            <a:r>
              <a:rPr lang="en-US" sz="1200" dirty="0" err="1"/>
              <a:t>menggantikan</a:t>
            </a:r>
            <a:r>
              <a:rPr lang="en-US" sz="1200" dirty="0"/>
              <a:t> </a:t>
            </a:r>
            <a:r>
              <a:rPr lang="en-US" sz="1200" dirty="0" err="1"/>
              <a:t>suatu</a:t>
            </a:r>
            <a:r>
              <a:rPr lang="en-US" sz="1200" dirty="0"/>
              <a:t> </a:t>
            </a:r>
            <a:r>
              <a:rPr lang="en-US" sz="1200" dirty="0" err="1"/>
              <a:t>bilangan</a:t>
            </a:r>
            <a:r>
              <a:rPr lang="en-US" sz="1200" dirty="0"/>
              <a:t> yang </a:t>
            </a:r>
            <a:r>
              <a:rPr lang="en-US" sz="1200" dirty="0" err="1"/>
              <a:t>belum</a:t>
            </a:r>
            <a:r>
              <a:rPr lang="en-US" sz="1200" dirty="0"/>
              <a:t> </a:t>
            </a:r>
            <a:r>
              <a:rPr lang="en-US" sz="1200" dirty="0" err="1"/>
              <a:t>diketahui</a:t>
            </a:r>
            <a:r>
              <a:rPr lang="en-US" sz="1200" dirty="0"/>
              <a:t> </a:t>
            </a:r>
            <a:r>
              <a:rPr lang="en-US" sz="1200" dirty="0" err="1"/>
              <a:t>nilainya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jelas</a:t>
            </a:r>
            <a:r>
              <a:rPr lang="en-US" sz="1200" dirty="0"/>
              <a:t>.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contoh</a:t>
            </a:r>
            <a:r>
              <a:rPr lang="en-US" sz="1200" dirty="0"/>
              <a:t> </a:t>
            </a:r>
            <a:r>
              <a:rPr lang="en-US" sz="1200" dirty="0" err="1"/>
              <a:t>tadi</a:t>
            </a:r>
            <a:r>
              <a:rPr lang="en-US" sz="1200" dirty="0"/>
              <a:t> (x + 5), x </a:t>
            </a:r>
            <a:r>
              <a:rPr lang="en-US" sz="1200" dirty="0" err="1"/>
              <a:t>merupakan</a:t>
            </a:r>
            <a:r>
              <a:rPr lang="en-US" sz="1200" dirty="0"/>
              <a:t> </a:t>
            </a:r>
            <a:r>
              <a:rPr lang="en-US" sz="1200" dirty="0" err="1"/>
              <a:t>variabel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1032" name="Google Shape;1032;p40"/>
          <p:cNvSpPr txBox="1">
            <a:spLocks noGrp="1"/>
          </p:cNvSpPr>
          <p:nvPr>
            <p:ph type="subTitle" idx="3"/>
          </p:nvPr>
        </p:nvSpPr>
        <p:spPr>
          <a:xfrm>
            <a:off x="3092324" y="2797975"/>
            <a:ext cx="3377044" cy="6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200" dirty="0" err="1"/>
              <a:t>Suku</a:t>
            </a:r>
            <a:r>
              <a:rPr lang="en-US" sz="1200" dirty="0"/>
              <a:t> </a:t>
            </a:r>
            <a:r>
              <a:rPr lang="en-US" sz="1200" dirty="0" err="1"/>
              <a:t>adalah</a:t>
            </a:r>
            <a:r>
              <a:rPr lang="en-US" sz="1200" dirty="0"/>
              <a:t> </a:t>
            </a:r>
            <a:r>
              <a:rPr lang="en-US" sz="1200" dirty="0" err="1"/>
              <a:t>konstanta</a:t>
            </a:r>
            <a:r>
              <a:rPr lang="en-US" sz="1200" dirty="0"/>
              <a:t>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variabel</a:t>
            </a:r>
            <a:r>
              <a:rPr lang="en-US" sz="1200" dirty="0"/>
              <a:t> </a:t>
            </a:r>
            <a:r>
              <a:rPr lang="en-US" sz="1200" dirty="0" err="1"/>
              <a:t>pada</a:t>
            </a:r>
            <a:r>
              <a:rPr lang="en-US" sz="1200" dirty="0"/>
              <a:t> </a:t>
            </a:r>
            <a:r>
              <a:rPr lang="en-US" sz="1200" dirty="0" err="1"/>
              <a:t>bentuk</a:t>
            </a:r>
            <a:r>
              <a:rPr lang="en-US" sz="1200" dirty="0"/>
              <a:t> </a:t>
            </a:r>
            <a:r>
              <a:rPr lang="en-US" sz="1200" dirty="0" err="1"/>
              <a:t>aljabar</a:t>
            </a:r>
            <a:r>
              <a:rPr lang="en-US" sz="1200" dirty="0"/>
              <a:t> yang </a:t>
            </a:r>
            <a:r>
              <a:rPr lang="en-US" sz="1200" dirty="0" err="1"/>
              <a:t>dipisahkan</a:t>
            </a:r>
            <a:r>
              <a:rPr lang="en-US" sz="1200" dirty="0"/>
              <a:t> </a:t>
            </a:r>
            <a:r>
              <a:rPr lang="en-US" sz="1200" dirty="0" err="1"/>
              <a:t>oleh</a:t>
            </a:r>
            <a:r>
              <a:rPr lang="en-US" sz="1200" dirty="0"/>
              <a:t> </a:t>
            </a:r>
            <a:r>
              <a:rPr lang="en-US" sz="1200" dirty="0" err="1"/>
              <a:t>operasi</a:t>
            </a:r>
            <a:r>
              <a:rPr lang="en-US" sz="1200" dirty="0"/>
              <a:t> </a:t>
            </a:r>
            <a:r>
              <a:rPr lang="en-US" sz="1200" dirty="0" err="1"/>
              <a:t>jumlah</a:t>
            </a:r>
            <a:r>
              <a:rPr lang="en-US" sz="1200" dirty="0"/>
              <a:t> </a:t>
            </a:r>
            <a:r>
              <a:rPr lang="en-US" sz="1200" dirty="0" err="1"/>
              <a:t>atau</a:t>
            </a:r>
            <a:r>
              <a:rPr lang="en-US" sz="1200" dirty="0"/>
              <a:t> </a:t>
            </a:r>
            <a:r>
              <a:rPr lang="en-US" sz="1200" dirty="0" err="1" smtClean="0"/>
              <a:t>selisih</a:t>
            </a:r>
            <a:r>
              <a:rPr lang="en-US" sz="1200" dirty="0" smtClean="0"/>
              <a:t>. </a:t>
            </a:r>
            <a:r>
              <a:rPr lang="en-US" sz="1200" dirty="0" err="1" smtClean="0"/>
              <a:t>Suku</a:t>
            </a:r>
            <a:r>
              <a:rPr lang="en-US" sz="1200" dirty="0" smtClean="0"/>
              <a:t> </a:t>
            </a:r>
            <a:r>
              <a:rPr lang="en-US" sz="1200" dirty="0" err="1"/>
              <a:t>Sejenis</a:t>
            </a:r>
            <a:r>
              <a:rPr lang="en-US" sz="1200" dirty="0"/>
              <a:t> </a:t>
            </a:r>
            <a:r>
              <a:rPr lang="en-US" sz="1200" dirty="0" err="1"/>
              <a:t>adalah</a:t>
            </a:r>
            <a:r>
              <a:rPr lang="en-US" sz="1200" dirty="0"/>
              <a:t> </a:t>
            </a:r>
            <a:r>
              <a:rPr lang="en-US" sz="1200" dirty="0" err="1"/>
              <a:t>suku-suku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bentuk</a:t>
            </a:r>
            <a:r>
              <a:rPr lang="en-US" sz="1200" dirty="0"/>
              <a:t> </a:t>
            </a:r>
            <a:r>
              <a:rPr lang="en-US" sz="1200" dirty="0" err="1"/>
              <a:t>aljabar</a:t>
            </a:r>
            <a:r>
              <a:rPr lang="en-US" sz="1200" dirty="0"/>
              <a:t> yang </a:t>
            </a:r>
            <a:r>
              <a:rPr lang="en-US" sz="1200" dirty="0" err="1"/>
              <a:t>mempunyai</a:t>
            </a:r>
            <a:r>
              <a:rPr lang="en-US" sz="1200" dirty="0"/>
              <a:t> </a:t>
            </a:r>
            <a:r>
              <a:rPr lang="en-US" sz="1200" dirty="0" err="1"/>
              <a:t>variabel</a:t>
            </a:r>
            <a:r>
              <a:rPr lang="en-US" sz="1200" dirty="0"/>
              <a:t> yang </a:t>
            </a:r>
            <a:r>
              <a:rPr lang="en-US" sz="1200" dirty="0" err="1"/>
              <a:t>sama</a:t>
            </a:r>
            <a:r>
              <a:rPr lang="en-US" sz="1200" dirty="0"/>
              <a:t>, </a:t>
            </a:r>
            <a:r>
              <a:rPr lang="en-US" sz="1200" dirty="0" err="1"/>
              <a:t>sehingga</a:t>
            </a:r>
            <a:r>
              <a:rPr lang="en-US" sz="1200" dirty="0"/>
              <a:t>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dijumlahkan</a:t>
            </a:r>
            <a:r>
              <a:rPr lang="en-US" sz="1200" dirty="0"/>
              <a:t> </a:t>
            </a:r>
            <a:r>
              <a:rPr lang="en-US" sz="1200" dirty="0" err="1"/>
              <a:t>atau</a:t>
            </a:r>
            <a:r>
              <a:rPr lang="en-US" sz="1200" dirty="0"/>
              <a:t> </a:t>
            </a:r>
            <a:r>
              <a:rPr lang="en-US" sz="1200" dirty="0" err="1"/>
              <a:t>dikurangkan</a:t>
            </a:r>
            <a:r>
              <a:rPr lang="en-US" sz="1200" dirty="0"/>
              <a:t>.</a:t>
            </a:r>
          </a:p>
          <a:p>
            <a:r>
              <a:rPr lang="en-US" sz="1200" dirty="0" err="1"/>
              <a:t>Suku</a:t>
            </a:r>
            <a:r>
              <a:rPr lang="en-US" sz="1200" dirty="0"/>
              <a:t> </a:t>
            </a:r>
            <a:r>
              <a:rPr lang="en-US" sz="1200" dirty="0" err="1"/>
              <a:t>Tak</a:t>
            </a:r>
            <a:r>
              <a:rPr lang="en-US" sz="1200" dirty="0"/>
              <a:t> </a:t>
            </a:r>
            <a:r>
              <a:rPr lang="en-US" sz="1200" dirty="0" err="1"/>
              <a:t>Sejenis</a:t>
            </a:r>
            <a:r>
              <a:rPr lang="en-US" sz="1200" dirty="0"/>
              <a:t> </a:t>
            </a:r>
            <a:r>
              <a:rPr lang="en-US" sz="1200" dirty="0" err="1"/>
              <a:t>adalah</a:t>
            </a:r>
            <a:r>
              <a:rPr lang="en-US" sz="1200" dirty="0"/>
              <a:t> </a:t>
            </a:r>
            <a:r>
              <a:rPr lang="en-US" sz="1200" dirty="0" err="1"/>
              <a:t>suku-suku</a:t>
            </a:r>
            <a:r>
              <a:rPr lang="en-US" sz="1200" dirty="0"/>
              <a:t> </a:t>
            </a:r>
            <a:r>
              <a:rPr lang="en-US" sz="1200" dirty="0" err="1"/>
              <a:t>dalam</a:t>
            </a:r>
            <a:r>
              <a:rPr lang="en-US" sz="1200" dirty="0"/>
              <a:t> </a:t>
            </a:r>
            <a:r>
              <a:rPr lang="en-US" sz="1200" dirty="0" err="1"/>
              <a:t>bentuk</a:t>
            </a:r>
            <a:r>
              <a:rPr lang="en-US" sz="1200" dirty="0"/>
              <a:t> </a:t>
            </a:r>
            <a:r>
              <a:rPr lang="en-US" sz="1200" dirty="0" err="1"/>
              <a:t>aljabar</a:t>
            </a:r>
            <a:r>
              <a:rPr lang="en-US" sz="1200" dirty="0"/>
              <a:t> yang </a:t>
            </a:r>
            <a:r>
              <a:rPr lang="en-US" sz="1200" dirty="0" err="1"/>
              <a:t>mempunyai</a:t>
            </a:r>
            <a:r>
              <a:rPr lang="en-US" sz="1200" dirty="0"/>
              <a:t> </a:t>
            </a:r>
            <a:r>
              <a:rPr lang="en-US" sz="1200" dirty="0" err="1"/>
              <a:t>variabel</a:t>
            </a:r>
            <a:r>
              <a:rPr lang="en-US" sz="1200" dirty="0"/>
              <a:t> yang </a:t>
            </a:r>
            <a:r>
              <a:rPr lang="en-US" sz="1200" dirty="0" err="1"/>
              <a:t>berbeda</a:t>
            </a:r>
            <a:r>
              <a:rPr lang="en-US" sz="1200" dirty="0"/>
              <a:t>. </a:t>
            </a:r>
          </a:p>
          <a:p>
            <a:pPr marL="0" lvl="0" indent="0"/>
            <a:endParaRPr sz="1200" dirty="0"/>
          </a:p>
        </p:txBody>
      </p:sp>
      <p:sp>
        <p:nvSpPr>
          <p:cNvPr id="1033" name="Google Shape;1033;p40"/>
          <p:cNvSpPr txBox="1">
            <a:spLocks noGrp="1"/>
          </p:cNvSpPr>
          <p:nvPr>
            <p:ph type="title" idx="4"/>
          </p:nvPr>
        </p:nvSpPr>
        <p:spPr>
          <a:xfrm>
            <a:off x="1572625" y="1807675"/>
            <a:ext cx="734700" cy="6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34" name="Google Shape;1034;p40"/>
          <p:cNvSpPr txBox="1">
            <a:spLocks noGrp="1"/>
          </p:cNvSpPr>
          <p:nvPr>
            <p:ph type="title" idx="5"/>
          </p:nvPr>
        </p:nvSpPr>
        <p:spPr>
          <a:xfrm>
            <a:off x="4204675" y="1807675"/>
            <a:ext cx="734700" cy="6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35" name="Google Shape;1035;p40"/>
          <p:cNvSpPr txBox="1">
            <a:spLocks noGrp="1"/>
          </p:cNvSpPr>
          <p:nvPr>
            <p:ph type="title" idx="6"/>
          </p:nvPr>
        </p:nvSpPr>
        <p:spPr>
          <a:xfrm>
            <a:off x="6836725" y="1807675"/>
            <a:ext cx="734700" cy="6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36" name="Google Shape;1036;p40"/>
          <p:cNvSpPr txBox="1">
            <a:spLocks noGrp="1"/>
          </p:cNvSpPr>
          <p:nvPr>
            <p:ph type="subTitle" idx="7"/>
          </p:nvPr>
        </p:nvSpPr>
        <p:spPr>
          <a:xfrm>
            <a:off x="798501" y="2487037"/>
            <a:ext cx="2282948" cy="3441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V</a:t>
            </a:r>
            <a:r>
              <a:rPr lang="en" dirty="0" smtClean="0"/>
              <a:t>ariabel </a:t>
            </a:r>
            <a:endParaRPr dirty="0"/>
          </a:p>
        </p:txBody>
      </p:sp>
      <p:sp>
        <p:nvSpPr>
          <p:cNvPr id="1037" name="Google Shape;1037;p40"/>
          <p:cNvSpPr txBox="1">
            <a:spLocks noGrp="1"/>
          </p:cNvSpPr>
          <p:nvPr>
            <p:ph type="subTitle" idx="8"/>
          </p:nvPr>
        </p:nvSpPr>
        <p:spPr>
          <a:xfrm>
            <a:off x="6098882" y="2088384"/>
            <a:ext cx="2439900" cy="77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konstanta</a:t>
            </a:r>
            <a:endParaRPr dirty="0"/>
          </a:p>
        </p:txBody>
      </p:sp>
      <p:sp>
        <p:nvSpPr>
          <p:cNvPr id="1038" name="Google Shape;1038;p40"/>
          <p:cNvSpPr txBox="1">
            <a:spLocks noGrp="1"/>
          </p:cNvSpPr>
          <p:nvPr>
            <p:ph type="subTitle" idx="9"/>
          </p:nvPr>
        </p:nvSpPr>
        <p:spPr>
          <a:xfrm>
            <a:off x="3390399" y="2026975"/>
            <a:ext cx="2439900" cy="77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</a:t>
            </a:r>
            <a:r>
              <a:rPr lang="en" dirty="0" smtClean="0"/>
              <a:t>uku </a:t>
            </a:r>
            <a:endParaRPr dirty="0"/>
          </a:p>
        </p:txBody>
      </p:sp>
      <p:grpSp>
        <p:nvGrpSpPr>
          <p:cNvPr id="1039" name="Google Shape;1039;p40"/>
          <p:cNvGrpSpPr/>
          <p:nvPr/>
        </p:nvGrpSpPr>
        <p:grpSpPr>
          <a:xfrm>
            <a:off x="574938" y="411663"/>
            <a:ext cx="748625" cy="495375"/>
            <a:chOff x="1411650" y="1979975"/>
            <a:chExt cx="748625" cy="495375"/>
          </a:xfrm>
        </p:grpSpPr>
        <p:sp>
          <p:nvSpPr>
            <p:cNvPr id="1040" name="Google Shape;1040;p40"/>
            <p:cNvSpPr/>
            <p:nvPr/>
          </p:nvSpPr>
          <p:spPr>
            <a:xfrm>
              <a:off x="1411650" y="2180875"/>
              <a:ext cx="199550" cy="253900"/>
            </a:xfrm>
            <a:custGeom>
              <a:avLst/>
              <a:gdLst/>
              <a:ahLst/>
              <a:cxnLst/>
              <a:rect l="l" t="t" r="r" b="b"/>
              <a:pathLst>
                <a:path w="7982" h="10156" extrusionOk="0">
                  <a:moveTo>
                    <a:pt x="4697" y="3973"/>
                  </a:moveTo>
                  <a:cubicBezTo>
                    <a:pt x="4779" y="4100"/>
                    <a:pt x="4857" y="4233"/>
                    <a:pt x="4928" y="4373"/>
                  </a:cubicBezTo>
                  <a:cubicBezTo>
                    <a:pt x="5146" y="4790"/>
                    <a:pt x="5325" y="5247"/>
                    <a:pt x="5433" y="5733"/>
                  </a:cubicBezTo>
                  <a:cubicBezTo>
                    <a:pt x="5441" y="5768"/>
                    <a:pt x="5449" y="5805"/>
                    <a:pt x="5457" y="5839"/>
                  </a:cubicBezTo>
                  <a:cubicBezTo>
                    <a:pt x="5465" y="5876"/>
                    <a:pt x="5474" y="5910"/>
                    <a:pt x="5480" y="5947"/>
                  </a:cubicBezTo>
                  <a:cubicBezTo>
                    <a:pt x="5494" y="6020"/>
                    <a:pt x="5506" y="6090"/>
                    <a:pt x="5518" y="6162"/>
                  </a:cubicBezTo>
                  <a:cubicBezTo>
                    <a:pt x="5531" y="6235"/>
                    <a:pt x="5538" y="6310"/>
                    <a:pt x="5549" y="6382"/>
                  </a:cubicBezTo>
                  <a:cubicBezTo>
                    <a:pt x="5553" y="6418"/>
                    <a:pt x="5559" y="6456"/>
                    <a:pt x="5561" y="6492"/>
                  </a:cubicBezTo>
                  <a:lnTo>
                    <a:pt x="5571" y="6603"/>
                  </a:lnTo>
                  <a:cubicBezTo>
                    <a:pt x="5587" y="6751"/>
                    <a:pt x="5587" y="6900"/>
                    <a:pt x="5594" y="7051"/>
                  </a:cubicBezTo>
                  <a:lnTo>
                    <a:pt x="5590" y="7276"/>
                  </a:lnTo>
                  <a:cubicBezTo>
                    <a:pt x="5590" y="7295"/>
                    <a:pt x="5590" y="7314"/>
                    <a:pt x="5588" y="7332"/>
                  </a:cubicBezTo>
                  <a:lnTo>
                    <a:pt x="5585" y="7389"/>
                  </a:lnTo>
                  <a:lnTo>
                    <a:pt x="5576" y="7502"/>
                  </a:lnTo>
                  <a:lnTo>
                    <a:pt x="5569" y="7615"/>
                  </a:lnTo>
                  <a:cubicBezTo>
                    <a:pt x="5565" y="7648"/>
                    <a:pt x="5561" y="7681"/>
                    <a:pt x="5556" y="7715"/>
                  </a:cubicBezTo>
                  <a:cubicBezTo>
                    <a:pt x="5547" y="7782"/>
                    <a:pt x="5537" y="7851"/>
                    <a:pt x="5522" y="7918"/>
                  </a:cubicBezTo>
                  <a:cubicBezTo>
                    <a:pt x="5494" y="8052"/>
                    <a:pt x="5456" y="8186"/>
                    <a:pt x="5408" y="8311"/>
                  </a:cubicBezTo>
                  <a:cubicBezTo>
                    <a:pt x="5313" y="8561"/>
                    <a:pt x="5177" y="8780"/>
                    <a:pt x="5029" y="8906"/>
                  </a:cubicBezTo>
                  <a:cubicBezTo>
                    <a:pt x="4954" y="8972"/>
                    <a:pt x="4879" y="9012"/>
                    <a:pt x="4798" y="9040"/>
                  </a:cubicBezTo>
                  <a:cubicBezTo>
                    <a:pt x="4739" y="9057"/>
                    <a:pt x="4682" y="9067"/>
                    <a:pt x="4621" y="9067"/>
                  </a:cubicBezTo>
                  <a:cubicBezTo>
                    <a:pt x="4592" y="9067"/>
                    <a:pt x="4562" y="9065"/>
                    <a:pt x="4530" y="9060"/>
                  </a:cubicBezTo>
                  <a:cubicBezTo>
                    <a:pt x="4436" y="9044"/>
                    <a:pt x="4334" y="9004"/>
                    <a:pt x="4234" y="8943"/>
                  </a:cubicBezTo>
                  <a:cubicBezTo>
                    <a:pt x="4135" y="8880"/>
                    <a:pt x="4040" y="8796"/>
                    <a:pt x="3960" y="8700"/>
                  </a:cubicBezTo>
                  <a:lnTo>
                    <a:pt x="3931" y="8663"/>
                  </a:lnTo>
                  <a:cubicBezTo>
                    <a:pt x="3920" y="8651"/>
                    <a:pt x="3911" y="8637"/>
                    <a:pt x="3902" y="8625"/>
                  </a:cubicBezTo>
                  <a:lnTo>
                    <a:pt x="3875" y="8585"/>
                  </a:lnTo>
                  <a:lnTo>
                    <a:pt x="3851" y="8545"/>
                  </a:lnTo>
                  <a:cubicBezTo>
                    <a:pt x="3834" y="8518"/>
                    <a:pt x="3820" y="8490"/>
                    <a:pt x="3805" y="8463"/>
                  </a:cubicBezTo>
                  <a:lnTo>
                    <a:pt x="3794" y="8442"/>
                  </a:lnTo>
                  <a:lnTo>
                    <a:pt x="3786" y="8418"/>
                  </a:lnTo>
                  <a:lnTo>
                    <a:pt x="3765" y="8372"/>
                  </a:lnTo>
                  <a:cubicBezTo>
                    <a:pt x="3713" y="8246"/>
                    <a:pt x="3676" y="8111"/>
                    <a:pt x="3653" y="7969"/>
                  </a:cubicBezTo>
                  <a:cubicBezTo>
                    <a:pt x="3605" y="7685"/>
                    <a:pt x="3612" y="7374"/>
                    <a:pt x="3649" y="7063"/>
                  </a:cubicBezTo>
                  <a:cubicBezTo>
                    <a:pt x="3724" y="6527"/>
                    <a:pt x="3839" y="5999"/>
                    <a:pt x="4007" y="5507"/>
                  </a:cubicBezTo>
                  <a:cubicBezTo>
                    <a:pt x="4175" y="5016"/>
                    <a:pt x="4380" y="4555"/>
                    <a:pt x="4605" y="4132"/>
                  </a:cubicBezTo>
                  <a:cubicBezTo>
                    <a:pt x="4635" y="4078"/>
                    <a:pt x="4667" y="4025"/>
                    <a:pt x="4697" y="3973"/>
                  </a:cubicBezTo>
                  <a:close/>
                  <a:moveTo>
                    <a:pt x="7515" y="0"/>
                  </a:moveTo>
                  <a:cubicBezTo>
                    <a:pt x="7461" y="0"/>
                    <a:pt x="7172" y="154"/>
                    <a:pt x="6774" y="442"/>
                  </a:cubicBezTo>
                  <a:cubicBezTo>
                    <a:pt x="6719" y="479"/>
                    <a:pt x="6666" y="525"/>
                    <a:pt x="6609" y="569"/>
                  </a:cubicBezTo>
                  <a:cubicBezTo>
                    <a:pt x="6553" y="614"/>
                    <a:pt x="6494" y="660"/>
                    <a:pt x="6434" y="710"/>
                  </a:cubicBezTo>
                  <a:cubicBezTo>
                    <a:pt x="6404" y="734"/>
                    <a:pt x="6372" y="758"/>
                    <a:pt x="6342" y="784"/>
                  </a:cubicBezTo>
                  <a:cubicBezTo>
                    <a:pt x="6327" y="796"/>
                    <a:pt x="6311" y="809"/>
                    <a:pt x="6295" y="821"/>
                  </a:cubicBezTo>
                  <a:cubicBezTo>
                    <a:pt x="6280" y="834"/>
                    <a:pt x="6265" y="848"/>
                    <a:pt x="6249" y="863"/>
                  </a:cubicBezTo>
                  <a:cubicBezTo>
                    <a:pt x="6189" y="918"/>
                    <a:pt x="6128" y="974"/>
                    <a:pt x="6062" y="1032"/>
                  </a:cubicBezTo>
                  <a:cubicBezTo>
                    <a:pt x="6000" y="1091"/>
                    <a:pt x="5934" y="1148"/>
                    <a:pt x="5871" y="1210"/>
                  </a:cubicBezTo>
                  <a:cubicBezTo>
                    <a:pt x="5809" y="1275"/>
                    <a:pt x="5744" y="1339"/>
                    <a:pt x="5680" y="1407"/>
                  </a:cubicBezTo>
                  <a:cubicBezTo>
                    <a:pt x="5647" y="1440"/>
                    <a:pt x="5615" y="1472"/>
                    <a:pt x="5583" y="1506"/>
                  </a:cubicBezTo>
                  <a:cubicBezTo>
                    <a:pt x="5551" y="1540"/>
                    <a:pt x="5517" y="1573"/>
                    <a:pt x="5486" y="1610"/>
                  </a:cubicBezTo>
                  <a:cubicBezTo>
                    <a:pt x="5425" y="1681"/>
                    <a:pt x="5362" y="1753"/>
                    <a:pt x="5298" y="1826"/>
                  </a:cubicBezTo>
                  <a:cubicBezTo>
                    <a:pt x="5229" y="1901"/>
                    <a:pt x="5165" y="1981"/>
                    <a:pt x="5101" y="2063"/>
                  </a:cubicBezTo>
                  <a:lnTo>
                    <a:pt x="5082" y="2045"/>
                  </a:lnTo>
                  <a:cubicBezTo>
                    <a:pt x="5045" y="2009"/>
                    <a:pt x="5007" y="1976"/>
                    <a:pt x="4971" y="1943"/>
                  </a:cubicBezTo>
                  <a:cubicBezTo>
                    <a:pt x="4933" y="1908"/>
                    <a:pt x="4896" y="1875"/>
                    <a:pt x="4861" y="1843"/>
                  </a:cubicBezTo>
                  <a:cubicBezTo>
                    <a:pt x="4842" y="1827"/>
                    <a:pt x="4825" y="1810"/>
                    <a:pt x="4805" y="1795"/>
                  </a:cubicBezTo>
                  <a:cubicBezTo>
                    <a:pt x="4787" y="1780"/>
                    <a:pt x="4768" y="1763"/>
                    <a:pt x="4749" y="1749"/>
                  </a:cubicBezTo>
                  <a:cubicBezTo>
                    <a:pt x="4674" y="1688"/>
                    <a:pt x="4600" y="1629"/>
                    <a:pt x="4529" y="1572"/>
                  </a:cubicBezTo>
                  <a:cubicBezTo>
                    <a:pt x="4455" y="1516"/>
                    <a:pt x="4380" y="1465"/>
                    <a:pt x="4308" y="1412"/>
                  </a:cubicBezTo>
                  <a:cubicBezTo>
                    <a:pt x="4271" y="1386"/>
                    <a:pt x="4236" y="1359"/>
                    <a:pt x="4198" y="1337"/>
                  </a:cubicBezTo>
                  <a:cubicBezTo>
                    <a:pt x="4163" y="1314"/>
                    <a:pt x="4125" y="1290"/>
                    <a:pt x="4089" y="1267"/>
                  </a:cubicBezTo>
                  <a:cubicBezTo>
                    <a:pt x="4016" y="1221"/>
                    <a:pt x="3946" y="1176"/>
                    <a:pt x="3875" y="1134"/>
                  </a:cubicBezTo>
                  <a:cubicBezTo>
                    <a:pt x="3803" y="1094"/>
                    <a:pt x="3733" y="1054"/>
                    <a:pt x="3663" y="1017"/>
                  </a:cubicBezTo>
                  <a:cubicBezTo>
                    <a:pt x="3628" y="999"/>
                    <a:pt x="3594" y="978"/>
                    <a:pt x="3559" y="962"/>
                  </a:cubicBezTo>
                  <a:cubicBezTo>
                    <a:pt x="3525" y="946"/>
                    <a:pt x="3489" y="929"/>
                    <a:pt x="3456" y="913"/>
                  </a:cubicBezTo>
                  <a:cubicBezTo>
                    <a:pt x="3387" y="880"/>
                    <a:pt x="3321" y="848"/>
                    <a:pt x="3255" y="817"/>
                  </a:cubicBezTo>
                  <a:cubicBezTo>
                    <a:pt x="3188" y="788"/>
                    <a:pt x="3122" y="762"/>
                    <a:pt x="3058" y="735"/>
                  </a:cubicBezTo>
                  <a:cubicBezTo>
                    <a:pt x="2994" y="710"/>
                    <a:pt x="2931" y="683"/>
                    <a:pt x="2869" y="660"/>
                  </a:cubicBezTo>
                  <a:cubicBezTo>
                    <a:pt x="2806" y="639"/>
                    <a:pt x="2745" y="617"/>
                    <a:pt x="2686" y="597"/>
                  </a:cubicBezTo>
                  <a:cubicBezTo>
                    <a:pt x="2203" y="437"/>
                    <a:pt x="1791" y="366"/>
                    <a:pt x="1454" y="334"/>
                  </a:cubicBezTo>
                  <a:cubicBezTo>
                    <a:pt x="1370" y="327"/>
                    <a:pt x="1289" y="324"/>
                    <a:pt x="1214" y="322"/>
                  </a:cubicBezTo>
                  <a:cubicBezTo>
                    <a:pt x="1169" y="320"/>
                    <a:pt x="1125" y="318"/>
                    <a:pt x="1083" y="318"/>
                  </a:cubicBezTo>
                  <a:cubicBezTo>
                    <a:pt x="1054" y="318"/>
                    <a:pt x="1027" y="319"/>
                    <a:pt x="1000" y="321"/>
                  </a:cubicBezTo>
                  <a:cubicBezTo>
                    <a:pt x="933" y="323"/>
                    <a:pt x="871" y="327"/>
                    <a:pt x="812" y="333"/>
                  </a:cubicBezTo>
                  <a:cubicBezTo>
                    <a:pt x="753" y="338"/>
                    <a:pt x="699" y="342"/>
                    <a:pt x="648" y="353"/>
                  </a:cubicBezTo>
                  <a:cubicBezTo>
                    <a:pt x="548" y="371"/>
                    <a:pt x="462" y="392"/>
                    <a:pt x="389" y="415"/>
                  </a:cubicBezTo>
                  <a:cubicBezTo>
                    <a:pt x="371" y="421"/>
                    <a:pt x="355" y="428"/>
                    <a:pt x="336" y="435"/>
                  </a:cubicBezTo>
                  <a:cubicBezTo>
                    <a:pt x="320" y="441"/>
                    <a:pt x="304" y="450"/>
                    <a:pt x="290" y="456"/>
                  </a:cubicBezTo>
                  <a:cubicBezTo>
                    <a:pt x="260" y="471"/>
                    <a:pt x="233" y="485"/>
                    <a:pt x="210" y="501"/>
                  </a:cubicBezTo>
                  <a:cubicBezTo>
                    <a:pt x="16" y="628"/>
                    <a:pt x="0" y="789"/>
                    <a:pt x="17" y="1003"/>
                  </a:cubicBezTo>
                  <a:cubicBezTo>
                    <a:pt x="23" y="1065"/>
                    <a:pt x="87" y="1122"/>
                    <a:pt x="199" y="1173"/>
                  </a:cubicBezTo>
                  <a:cubicBezTo>
                    <a:pt x="227" y="1185"/>
                    <a:pt x="258" y="1198"/>
                    <a:pt x="291" y="1210"/>
                  </a:cubicBezTo>
                  <a:cubicBezTo>
                    <a:pt x="325" y="1223"/>
                    <a:pt x="361" y="1234"/>
                    <a:pt x="401" y="1248"/>
                  </a:cubicBezTo>
                  <a:cubicBezTo>
                    <a:pt x="480" y="1275"/>
                    <a:pt x="571" y="1301"/>
                    <a:pt x="669" y="1327"/>
                  </a:cubicBezTo>
                  <a:cubicBezTo>
                    <a:pt x="769" y="1359"/>
                    <a:pt x="878" y="1387"/>
                    <a:pt x="996" y="1422"/>
                  </a:cubicBezTo>
                  <a:cubicBezTo>
                    <a:pt x="1055" y="1440"/>
                    <a:pt x="1115" y="1459"/>
                    <a:pt x="1179" y="1478"/>
                  </a:cubicBezTo>
                  <a:cubicBezTo>
                    <a:pt x="1210" y="1487"/>
                    <a:pt x="1242" y="1497"/>
                    <a:pt x="1275" y="1506"/>
                  </a:cubicBezTo>
                  <a:cubicBezTo>
                    <a:pt x="1307" y="1516"/>
                    <a:pt x="1341" y="1529"/>
                    <a:pt x="1373" y="1540"/>
                  </a:cubicBezTo>
                  <a:cubicBezTo>
                    <a:pt x="1642" y="1624"/>
                    <a:pt x="1937" y="1741"/>
                    <a:pt x="2248" y="1886"/>
                  </a:cubicBezTo>
                  <a:cubicBezTo>
                    <a:pt x="2560" y="2032"/>
                    <a:pt x="2888" y="2215"/>
                    <a:pt x="3212" y="2442"/>
                  </a:cubicBezTo>
                  <a:cubicBezTo>
                    <a:pt x="3535" y="2669"/>
                    <a:pt x="3854" y="2943"/>
                    <a:pt x="4147" y="3264"/>
                  </a:cubicBezTo>
                  <a:cubicBezTo>
                    <a:pt x="4174" y="3293"/>
                    <a:pt x="4198" y="3323"/>
                    <a:pt x="4224" y="3352"/>
                  </a:cubicBezTo>
                  <a:cubicBezTo>
                    <a:pt x="4220" y="3361"/>
                    <a:pt x="4214" y="3369"/>
                    <a:pt x="4211" y="3378"/>
                  </a:cubicBezTo>
                  <a:cubicBezTo>
                    <a:pt x="4187" y="3420"/>
                    <a:pt x="4166" y="3461"/>
                    <a:pt x="4143" y="3502"/>
                  </a:cubicBezTo>
                  <a:cubicBezTo>
                    <a:pt x="4099" y="3583"/>
                    <a:pt x="4055" y="3665"/>
                    <a:pt x="4012" y="3744"/>
                  </a:cubicBezTo>
                  <a:cubicBezTo>
                    <a:pt x="3932" y="3909"/>
                    <a:pt x="3858" y="4068"/>
                    <a:pt x="3784" y="4220"/>
                  </a:cubicBezTo>
                  <a:cubicBezTo>
                    <a:pt x="3718" y="4376"/>
                    <a:pt x="3655" y="4524"/>
                    <a:pt x="3596" y="4664"/>
                  </a:cubicBezTo>
                  <a:cubicBezTo>
                    <a:pt x="3563" y="4733"/>
                    <a:pt x="3542" y="4804"/>
                    <a:pt x="3516" y="4870"/>
                  </a:cubicBezTo>
                  <a:cubicBezTo>
                    <a:pt x="3491" y="4937"/>
                    <a:pt x="3467" y="5000"/>
                    <a:pt x="3444" y="5061"/>
                  </a:cubicBezTo>
                  <a:cubicBezTo>
                    <a:pt x="3422" y="5124"/>
                    <a:pt x="3397" y="5182"/>
                    <a:pt x="3376" y="5238"/>
                  </a:cubicBezTo>
                  <a:cubicBezTo>
                    <a:pt x="3358" y="5294"/>
                    <a:pt x="3339" y="5348"/>
                    <a:pt x="3323" y="5398"/>
                  </a:cubicBezTo>
                  <a:cubicBezTo>
                    <a:pt x="3284" y="5513"/>
                    <a:pt x="3241" y="5627"/>
                    <a:pt x="3203" y="5742"/>
                  </a:cubicBezTo>
                  <a:lnTo>
                    <a:pt x="3102" y="6089"/>
                  </a:lnTo>
                  <a:cubicBezTo>
                    <a:pt x="3067" y="6203"/>
                    <a:pt x="3041" y="6318"/>
                    <a:pt x="3014" y="6434"/>
                  </a:cubicBezTo>
                  <a:cubicBezTo>
                    <a:pt x="2988" y="6549"/>
                    <a:pt x="2957" y="6662"/>
                    <a:pt x="2935" y="6777"/>
                  </a:cubicBezTo>
                  <a:cubicBezTo>
                    <a:pt x="2888" y="7006"/>
                    <a:pt x="2852" y="7239"/>
                    <a:pt x="2832" y="7476"/>
                  </a:cubicBezTo>
                  <a:cubicBezTo>
                    <a:pt x="2822" y="7594"/>
                    <a:pt x="2817" y="7714"/>
                    <a:pt x="2817" y="7835"/>
                  </a:cubicBezTo>
                  <a:cubicBezTo>
                    <a:pt x="2820" y="7955"/>
                    <a:pt x="2823" y="8077"/>
                    <a:pt x="2839" y="8197"/>
                  </a:cubicBezTo>
                  <a:cubicBezTo>
                    <a:pt x="2854" y="8318"/>
                    <a:pt x="2875" y="8440"/>
                    <a:pt x="2907" y="8560"/>
                  </a:cubicBezTo>
                  <a:cubicBezTo>
                    <a:pt x="2922" y="8620"/>
                    <a:pt x="2940" y="8679"/>
                    <a:pt x="2960" y="8738"/>
                  </a:cubicBezTo>
                  <a:cubicBezTo>
                    <a:pt x="2967" y="8767"/>
                    <a:pt x="2981" y="8799"/>
                    <a:pt x="2992" y="8829"/>
                  </a:cubicBezTo>
                  <a:cubicBezTo>
                    <a:pt x="3004" y="8858"/>
                    <a:pt x="3013" y="8889"/>
                    <a:pt x="3027" y="8917"/>
                  </a:cubicBezTo>
                  <a:cubicBezTo>
                    <a:pt x="3132" y="9151"/>
                    <a:pt x="3268" y="9364"/>
                    <a:pt x="3443" y="9550"/>
                  </a:cubicBezTo>
                  <a:cubicBezTo>
                    <a:pt x="3527" y="9643"/>
                    <a:pt x="3626" y="9727"/>
                    <a:pt x="3728" y="9804"/>
                  </a:cubicBezTo>
                  <a:lnTo>
                    <a:pt x="3808" y="9860"/>
                  </a:lnTo>
                  <a:lnTo>
                    <a:pt x="3848" y="9887"/>
                  </a:lnTo>
                  <a:cubicBezTo>
                    <a:pt x="3862" y="9894"/>
                    <a:pt x="3876" y="9903"/>
                    <a:pt x="3891" y="9912"/>
                  </a:cubicBezTo>
                  <a:lnTo>
                    <a:pt x="3977" y="9960"/>
                  </a:lnTo>
                  <a:cubicBezTo>
                    <a:pt x="4007" y="9975"/>
                    <a:pt x="4037" y="9989"/>
                    <a:pt x="4067" y="10003"/>
                  </a:cubicBezTo>
                  <a:cubicBezTo>
                    <a:pt x="4126" y="10033"/>
                    <a:pt x="4192" y="10053"/>
                    <a:pt x="4255" y="10076"/>
                  </a:cubicBezTo>
                  <a:cubicBezTo>
                    <a:pt x="4287" y="10087"/>
                    <a:pt x="4321" y="10094"/>
                    <a:pt x="4353" y="10103"/>
                  </a:cubicBezTo>
                  <a:cubicBezTo>
                    <a:pt x="4386" y="10110"/>
                    <a:pt x="4418" y="10121"/>
                    <a:pt x="4453" y="10125"/>
                  </a:cubicBezTo>
                  <a:cubicBezTo>
                    <a:pt x="4520" y="10136"/>
                    <a:pt x="4588" y="10148"/>
                    <a:pt x="4658" y="10151"/>
                  </a:cubicBezTo>
                  <a:cubicBezTo>
                    <a:pt x="4692" y="10152"/>
                    <a:pt x="4728" y="10155"/>
                    <a:pt x="4761" y="10155"/>
                  </a:cubicBezTo>
                  <a:cubicBezTo>
                    <a:pt x="4794" y="10153"/>
                    <a:pt x="4829" y="10153"/>
                    <a:pt x="4862" y="10152"/>
                  </a:cubicBezTo>
                  <a:cubicBezTo>
                    <a:pt x="5133" y="10137"/>
                    <a:pt x="5404" y="10051"/>
                    <a:pt x="5627" y="9922"/>
                  </a:cubicBezTo>
                  <a:cubicBezTo>
                    <a:pt x="5853" y="9793"/>
                    <a:pt x="6039" y="9630"/>
                    <a:pt x="6191" y="9457"/>
                  </a:cubicBezTo>
                  <a:cubicBezTo>
                    <a:pt x="6345" y="9283"/>
                    <a:pt x="6467" y="9099"/>
                    <a:pt x="6570" y="8915"/>
                  </a:cubicBezTo>
                  <a:cubicBezTo>
                    <a:pt x="6672" y="8729"/>
                    <a:pt x="6754" y="8540"/>
                    <a:pt x="6822" y="8349"/>
                  </a:cubicBezTo>
                  <a:cubicBezTo>
                    <a:pt x="6855" y="8254"/>
                    <a:pt x="6884" y="8158"/>
                    <a:pt x="6909" y="8062"/>
                  </a:cubicBezTo>
                  <a:cubicBezTo>
                    <a:pt x="6921" y="8013"/>
                    <a:pt x="6932" y="7965"/>
                    <a:pt x="6943" y="7917"/>
                  </a:cubicBezTo>
                  <a:cubicBezTo>
                    <a:pt x="6953" y="7868"/>
                    <a:pt x="6964" y="7819"/>
                    <a:pt x="6972" y="7774"/>
                  </a:cubicBezTo>
                  <a:lnTo>
                    <a:pt x="7016" y="7504"/>
                  </a:lnTo>
                  <a:cubicBezTo>
                    <a:pt x="7023" y="7460"/>
                    <a:pt x="7028" y="7416"/>
                    <a:pt x="7032" y="7370"/>
                  </a:cubicBezTo>
                  <a:cubicBezTo>
                    <a:pt x="7036" y="7326"/>
                    <a:pt x="7042" y="7282"/>
                    <a:pt x="7045" y="7237"/>
                  </a:cubicBezTo>
                  <a:lnTo>
                    <a:pt x="7058" y="7105"/>
                  </a:lnTo>
                  <a:cubicBezTo>
                    <a:pt x="7061" y="7059"/>
                    <a:pt x="7061" y="7016"/>
                    <a:pt x="7064" y="6972"/>
                  </a:cubicBezTo>
                  <a:cubicBezTo>
                    <a:pt x="7066" y="6885"/>
                    <a:pt x="7070" y="6798"/>
                    <a:pt x="7072" y="6712"/>
                  </a:cubicBezTo>
                  <a:cubicBezTo>
                    <a:pt x="7070" y="6626"/>
                    <a:pt x="7066" y="6541"/>
                    <a:pt x="7064" y="6456"/>
                  </a:cubicBezTo>
                  <a:cubicBezTo>
                    <a:pt x="7063" y="6414"/>
                    <a:pt x="7061" y="6371"/>
                    <a:pt x="7059" y="6329"/>
                  </a:cubicBezTo>
                  <a:lnTo>
                    <a:pt x="7047" y="6204"/>
                  </a:lnTo>
                  <a:cubicBezTo>
                    <a:pt x="6991" y="5603"/>
                    <a:pt x="6861" y="5047"/>
                    <a:pt x="6683" y="4542"/>
                  </a:cubicBezTo>
                  <a:cubicBezTo>
                    <a:pt x="6502" y="4039"/>
                    <a:pt x="6275" y="3586"/>
                    <a:pt x="6019" y="3187"/>
                  </a:cubicBezTo>
                  <a:cubicBezTo>
                    <a:pt x="5893" y="2988"/>
                    <a:pt x="5759" y="2803"/>
                    <a:pt x="5619" y="2631"/>
                  </a:cubicBezTo>
                  <a:cubicBezTo>
                    <a:pt x="5788" y="2428"/>
                    <a:pt x="5959" y="2244"/>
                    <a:pt x="6126" y="2077"/>
                  </a:cubicBezTo>
                  <a:cubicBezTo>
                    <a:pt x="6386" y="1816"/>
                    <a:pt x="6635" y="1595"/>
                    <a:pt x="6861" y="1408"/>
                  </a:cubicBezTo>
                  <a:cubicBezTo>
                    <a:pt x="6975" y="1317"/>
                    <a:pt x="7083" y="1231"/>
                    <a:pt x="7181" y="1153"/>
                  </a:cubicBezTo>
                  <a:cubicBezTo>
                    <a:pt x="7283" y="1079"/>
                    <a:pt x="7377" y="1011"/>
                    <a:pt x="7461" y="950"/>
                  </a:cubicBezTo>
                  <a:cubicBezTo>
                    <a:pt x="7502" y="919"/>
                    <a:pt x="7541" y="890"/>
                    <a:pt x="7579" y="861"/>
                  </a:cubicBezTo>
                  <a:cubicBezTo>
                    <a:pt x="7616" y="836"/>
                    <a:pt x="7652" y="812"/>
                    <a:pt x="7686" y="789"/>
                  </a:cubicBezTo>
                  <a:cubicBezTo>
                    <a:pt x="7752" y="743"/>
                    <a:pt x="7808" y="703"/>
                    <a:pt x="7851" y="670"/>
                  </a:cubicBezTo>
                  <a:cubicBezTo>
                    <a:pt x="7940" y="601"/>
                    <a:pt x="7982" y="557"/>
                    <a:pt x="7973" y="539"/>
                  </a:cubicBezTo>
                  <a:cubicBezTo>
                    <a:pt x="7918" y="423"/>
                    <a:pt x="7834" y="376"/>
                    <a:pt x="7729" y="376"/>
                  </a:cubicBezTo>
                  <a:cubicBezTo>
                    <a:pt x="7513" y="376"/>
                    <a:pt x="7209" y="572"/>
                    <a:pt x="6883" y="778"/>
                  </a:cubicBezTo>
                  <a:cubicBezTo>
                    <a:pt x="6985" y="693"/>
                    <a:pt x="7084" y="614"/>
                    <a:pt x="7166" y="537"/>
                  </a:cubicBezTo>
                  <a:cubicBezTo>
                    <a:pt x="7209" y="498"/>
                    <a:pt x="7248" y="460"/>
                    <a:pt x="7285" y="424"/>
                  </a:cubicBezTo>
                  <a:cubicBezTo>
                    <a:pt x="7302" y="404"/>
                    <a:pt x="7319" y="387"/>
                    <a:pt x="7337" y="371"/>
                  </a:cubicBezTo>
                  <a:cubicBezTo>
                    <a:pt x="7354" y="355"/>
                    <a:pt x="7370" y="338"/>
                    <a:pt x="7385" y="322"/>
                  </a:cubicBezTo>
                  <a:cubicBezTo>
                    <a:pt x="7506" y="193"/>
                    <a:pt x="7565" y="81"/>
                    <a:pt x="7523" y="4"/>
                  </a:cubicBezTo>
                  <a:cubicBezTo>
                    <a:pt x="7522" y="2"/>
                    <a:pt x="7519" y="0"/>
                    <a:pt x="7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1624525" y="2238950"/>
              <a:ext cx="139325" cy="55025"/>
            </a:xfrm>
            <a:custGeom>
              <a:avLst/>
              <a:gdLst/>
              <a:ahLst/>
              <a:cxnLst/>
              <a:rect l="l" t="t" r="r" b="b"/>
              <a:pathLst>
                <a:path w="5573" h="2201" extrusionOk="0">
                  <a:moveTo>
                    <a:pt x="5365" y="0"/>
                  </a:moveTo>
                  <a:cubicBezTo>
                    <a:pt x="5203" y="0"/>
                    <a:pt x="4357" y="590"/>
                    <a:pt x="4034" y="647"/>
                  </a:cubicBezTo>
                  <a:cubicBezTo>
                    <a:pt x="3845" y="680"/>
                    <a:pt x="3661" y="692"/>
                    <a:pt x="3484" y="692"/>
                  </a:cubicBezTo>
                  <a:cubicBezTo>
                    <a:pt x="2981" y="692"/>
                    <a:pt x="2533" y="593"/>
                    <a:pt x="2164" y="593"/>
                  </a:cubicBezTo>
                  <a:cubicBezTo>
                    <a:pt x="2104" y="593"/>
                    <a:pt x="2047" y="596"/>
                    <a:pt x="1992" y="602"/>
                  </a:cubicBezTo>
                  <a:cubicBezTo>
                    <a:pt x="113" y="806"/>
                    <a:pt x="1" y="804"/>
                    <a:pt x="149" y="1647"/>
                  </a:cubicBezTo>
                  <a:cubicBezTo>
                    <a:pt x="214" y="2018"/>
                    <a:pt x="704" y="2200"/>
                    <a:pt x="1354" y="2200"/>
                  </a:cubicBezTo>
                  <a:cubicBezTo>
                    <a:pt x="1585" y="2200"/>
                    <a:pt x="1836" y="2177"/>
                    <a:pt x="2095" y="2131"/>
                  </a:cubicBezTo>
                  <a:cubicBezTo>
                    <a:pt x="2674" y="2029"/>
                    <a:pt x="3264" y="1616"/>
                    <a:pt x="3828" y="1427"/>
                  </a:cubicBezTo>
                  <a:cubicBezTo>
                    <a:pt x="4794" y="1104"/>
                    <a:pt x="5573" y="848"/>
                    <a:pt x="5546" y="695"/>
                  </a:cubicBezTo>
                  <a:cubicBezTo>
                    <a:pt x="5498" y="423"/>
                    <a:pt x="5438" y="377"/>
                    <a:pt x="5365" y="377"/>
                  </a:cubicBezTo>
                  <a:cubicBezTo>
                    <a:pt x="5332" y="377"/>
                    <a:pt x="5297" y="386"/>
                    <a:pt x="5259" y="389"/>
                  </a:cubicBezTo>
                  <a:cubicBezTo>
                    <a:pt x="5359" y="311"/>
                    <a:pt x="5422" y="190"/>
                    <a:pt x="5392" y="17"/>
                  </a:cubicBezTo>
                  <a:cubicBezTo>
                    <a:pt x="5390" y="6"/>
                    <a:pt x="5381" y="0"/>
                    <a:pt x="5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1615600" y="2303125"/>
              <a:ext cx="149625" cy="49475"/>
            </a:xfrm>
            <a:custGeom>
              <a:avLst/>
              <a:gdLst/>
              <a:ahLst/>
              <a:cxnLst/>
              <a:rect l="l" t="t" r="r" b="b"/>
              <a:pathLst>
                <a:path w="5985" h="1979" extrusionOk="0">
                  <a:moveTo>
                    <a:pt x="5823" y="0"/>
                  </a:moveTo>
                  <a:cubicBezTo>
                    <a:pt x="5637" y="0"/>
                    <a:pt x="4695" y="534"/>
                    <a:pt x="4346" y="572"/>
                  </a:cubicBezTo>
                  <a:cubicBezTo>
                    <a:pt x="4215" y="586"/>
                    <a:pt x="4087" y="593"/>
                    <a:pt x="3962" y="593"/>
                  </a:cubicBezTo>
                  <a:cubicBezTo>
                    <a:pt x="3283" y="593"/>
                    <a:pt x="2700" y="411"/>
                    <a:pt x="2234" y="411"/>
                  </a:cubicBezTo>
                  <a:cubicBezTo>
                    <a:pt x="2207" y="411"/>
                    <a:pt x="2181" y="412"/>
                    <a:pt x="2156" y="413"/>
                  </a:cubicBezTo>
                  <a:cubicBezTo>
                    <a:pt x="121" y="512"/>
                    <a:pt x="1" y="503"/>
                    <a:pt x="94" y="1353"/>
                  </a:cubicBezTo>
                  <a:cubicBezTo>
                    <a:pt x="141" y="1766"/>
                    <a:pt x="764" y="1978"/>
                    <a:pt x="1578" y="1978"/>
                  </a:cubicBezTo>
                  <a:cubicBezTo>
                    <a:pt x="1761" y="1978"/>
                    <a:pt x="1952" y="1967"/>
                    <a:pt x="2149" y="1946"/>
                  </a:cubicBezTo>
                  <a:cubicBezTo>
                    <a:pt x="2779" y="1876"/>
                    <a:pt x="3444" y="1496"/>
                    <a:pt x="4066" y="1339"/>
                  </a:cubicBezTo>
                  <a:cubicBezTo>
                    <a:pt x="5127" y="1070"/>
                    <a:pt x="5984" y="858"/>
                    <a:pt x="5968" y="703"/>
                  </a:cubicBezTo>
                  <a:cubicBezTo>
                    <a:pt x="5935" y="418"/>
                    <a:pt x="5869" y="375"/>
                    <a:pt x="5787" y="375"/>
                  </a:cubicBezTo>
                  <a:cubicBezTo>
                    <a:pt x="5755" y="375"/>
                    <a:pt x="5720" y="382"/>
                    <a:pt x="5683" y="383"/>
                  </a:cubicBezTo>
                  <a:cubicBezTo>
                    <a:pt x="5795" y="310"/>
                    <a:pt x="5873" y="193"/>
                    <a:pt x="5854" y="19"/>
                  </a:cubicBezTo>
                  <a:cubicBezTo>
                    <a:pt x="5853" y="6"/>
                    <a:pt x="5842" y="0"/>
                    <a:pt x="58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1858525" y="1979975"/>
              <a:ext cx="148525" cy="255775"/>
            </a:xfrm>
            <a:custGeom>
              <a:avLst/>
              <a:gdLst/>
              <a:ahLst/>
              <a:cxnLst/>
              <a:rect l="l" t="t" r="r" b="b"/>
              <a:pathLst>
                <a:path w="5941" h="10231" extrusionOk="0">
                  <a:moveTo>
                    <a:pt x="4745" y="8161"/>
                  </a:moveTo>
                  <a:cubicBezTo>
                    <a:pt x="4765" y="8226"/>
                    <a:pt x="4783" y="8288"/>
                    <a:pt x="4802" y="8347"/>
                  </a:cubicBezTo>
                  <a:cubicBezTo>
                    <a:pt x="4801" y="8347"/>
                    <a:pt x="4800" y="8347"/>
                    <a:pt x="4799" y="8347"/>
                  </a:cubicBezTo>
                  <a:cubicBezTo>
                    <a:pt x="4712" y="8347"/>
                    <a:pt x="4620" y="8393"/>
                    <a:pt x="4514" y="8424"/>
                  </a:cubicBezTo>
                  <a:cubicBezTo>
                    <a:pt x="4625" y="8346"/>
                    <a:pt x="4710" y="8257"/>
                    <a:pt x="4745" y="8161"/>
                  </a:cubicBezTo>
                  <a:close/>
                  <a:moveTo>
                    <a:pt x="4511" y="7328"/>
                  </a:moveTo>
                  <a:cubicBezTo>
                    <a:pt x="4573" y="7562"/>
                    <a:pt x="4635" y="7779"/>
                    <a:pt x="4691" y="7976"/>
                  </a:cubicBezTo>
                  <a:cubicBezTo>
                    <a:pt x="4375" y="8069"/>
                    <a:pt x="2868" y="9074"/>
                    <a:pt x="2283" y="9288"/>
                  </a:cubicBezTo>
                  <a:cubicBezTo>
                    <a:pt x="2150" y="9336"/>
                    <a:pt x="2024" y="9375"/>
                    <a:pt x="1903" y="9402"/>
                  </a:cubicBezTo>
                  <a:cubicBezTo>
                    <a:pt x="1797" y="9425"/>
                    <a:pt x="1694" y="9438"/>
                    <a:pt x="1601" y="9438"/>
                  </a:cubicBezTo>
                  <a:cubicBezTo>
                    <a:pt x="1588" y="9438"/>
                    <a:pt x="1576" y="9438"/>
                    <a:pt x="1563" y="9437"/>
                  </a:cubicBezTo>
                  <a:cubicBezTo>
                    <a:pt x="1539" y="9434"/>
                    <a:pt x="1514" y="9434"/>
                    <a:pt x="1489" y="9432"/>
                  </a:cubicBezTo>
                  <a:cubicBezTo>
                    <a:pt x="1467" y="9428"/>
                    <a:pt x="1444" y="9426"/>
                    <a:pt x="1423" y="9420"/>
                  </a:cubicBezTo>
                  <a:cubicBezTo>
                    <a:pt x="1402" y="9413"/>
                    <a:pt x="1381" y="9411"/>
                    <a:pt x="1364" y="9402"/>
                  </a:cubicBezTo>
                  <a:cubicBezTo>
                    <a:pt x="1344" y="9394"/>
                    <a:pt x="1333" y="9390"/>
                    <a:pt x="1317" y="9383"/>
                  </a:cubicBezTo>
                  <a:cubicBezTo>
                    <a:pt x="1263" y="9354"/>
                    <a:pt x="1221" y="9311"/>
                    <a:pt x="1193" y="9266"/>
                  </a:cubicBezTo>
                  <a:cubicBezTo>
                    <a:pt x="1179" y="9243"/>
                    <a:pt x="1168" y="9221"/>
                    <a:pt x="1162" y="9198"/>
                  </a:cubicBezTo>
                  <a:cubicBezTo>
                    <a:pt x="1155" y="9175"/>
                    <a:pt x="1150" y="9153"/>
                    <a:pt x="1148" y="9131"/>
                  </a:cubicBezTo>
                  <a:cubicBezTo>
                    <a:pt x="1149" y="9089"/>
                    <a:pt x="1150" y="9035"/>
                    <a:pt x="1161" y="8983"/>
                  </a:cubicBezTo>
                  <a:cubicBezTo>
                    <a:pt x="1165" y="8958"/>
                    <a:pt x="1174" y="8934"/>
                    <a:pt x="1182" y="8910"/>
                  </a:cubicBezTo>
                  <a:cubicBezTo>
                    <a:pt x="1187" y="8897"/>
                    <a:pt x="1191" y="8886"/>
                    <a:pt x="1196" y="8876"/>
                  </a:cubicBezTo>
                  <a:lnTo>
                    <a:pt x="1205" y="8859"/>
                  </a:lnTo>
                  <a:lnTo>
                    <a:pt x="1214" y="8842"/>
                  </a:lnTo>
                  <a:cubicBezTo>
                    <a:pt x="1238" y="8795"/>
                    <a:pt x="1269" y="8749"/>
                    <a:pt x="1303" y="8703"/>
                  </a:cubicBezTo>
                  <a:cubicBezTo>
                    <a:pt x="1373" y="8610"/>
                    <a:pt x="1462" y="8519"/>
                    <a:pt x="1558" y="8428"/>
                  </a:cubicBezTo>
                  <a:cubicBezTo>
                    <a:pt x="1582" y="8405"/>
                    <a:pt x="1608" y="8381"/>
                    <a:pt x="1631" y="8360"/>
                  </a:cubicBezTo>
                  <a:cubicBezTo>
                    <a:pt x="1656" y="8337"/>
                    <a:pt x="1679" y="8316"/>
                    <a:pt x="1703" y="8294"/>
                  </a:cubicBezTo>
                  <a:cubicBezTo>
                    <a:pt x="1728" y="8273"/>
                    <a:pt x="1751" y="8253"/>
                    <a:pt x="1775" y="8231"/>
                  </a:cubicBezTo>
                  <a:cubicBezTo>
                    <a:pt x="1787" y="8220"/>
                    <a:pt x="1798" y="8210"/>
                    <a:pt x="1811" y="8201"/>
                  </a:cubicBezTo>
                  <a:cubicBezTo>
                    <a:pt x="1822" y="8191"/>
                    <a:pt x="1834" y="8181"/>
                    <a:pt x="1846" y="8171"/>
                  </a:cubicBezTo>
                  <a:cubicBezTo>
                    <a:pt x="1979" y="8056"/>
                    <a:pt x="2117" y="7957"/>
                    <a:pt x="2253" y="7880"/>
                  </a:cubicBezTo>
                  <a:cubicBezTo>
                    <a:pt x="2286" y="7858"/>
                    <a:pt x="2321" y="7841"/>
                    <a:pt x="2354" y="7823"/>
                  </a:cubicBezTo>
                  <a:cubicBezTo>
                    <a:pt x="2387" y="7806"/>
                    <a:pt x="2420" y="7787"/>
                    <a:pt x="2453" y="7772"/>
                  </a:cubicBezTo>
                  <a:cubicBezTo>
                    <a:pt x="2487" y="7756"/>
                    <a:pt x="2520" y="7741"/>
                    <a:pt x="2552" y="7726"/>
                  </a:cubicBezTo>
                  <a:cubicBezTo>
                    <a:pt x="2585" y="7713"/>
                    <a:pt x="2617" y="7699"/>
                    <a:pt x="2648" y="7687"/>
                  </a:cubicBezTo>
                  <a:cubicBezTo>
                    <a:pt x="2665" y="7681"/>
                    <a:pt x="2680" y="7675"/>
                    <a:pt x="2695" y="7669"/>
                  </a:cubicBezTo>
                  <a:cubicBezTo>
                    <a:pt x="2711" y="7664"/>
                    <a:pt x="2727" y="7658"/>
                    <a:pt x="2742" y="7653"/>
                  </a:cubicBezTo>
                  <a:lnTo>
                    <a:pt x="2834" y="7621"/>
                  </a:lnTo>
                  <a:cubicBezTo>
                    <a:pt x="2865" y="7611"/>
                    <a:pt x="2896" y="7603"/>
                    <a:pt x="2925" y="7594"/>
                  </a:cubicBezTo>
                  <a:cubicBezTo>
                    <a:pt x="2940" y="7590"/>
                    <a:pt x="2955" y="7584"/>
                    <a:pt x="2969" y="7580"/>
                  </a:cubicBezTo>
                  <a:cubicBezTo>
                    <a:pt x="2984" y="7576"/>
                    <a:pt x="2999" y="7574"/>
                    <a:pt x="3014" y="7569"/>
                  </a:cubicBezTo>
                  <a:lnTo>
                    <a:pt x="3099" y="7549"/>
                  </a:lnTo>
                  <a:cubicBezTo>
                    <a:pt x="3126" y="7542"/>
                    <a:pt x="3153" y="7538"/>
                    <a:pt x="3180" y="7533"/>
                  </a:cubicBezTo>
                  <a:cubicBezTo>
                    <a:pt x="3207" y="7527"/>
                    <a:pt x="3234" y="7522"/>
                    <a:pt x="3260" y="7519"/>
                  </a:cubicBezTo>
                  <a:cubicBezTo>
                    <a:pt x="3284" y="7515"/>
                    <a:pt x="3310" y="7511"/>
                    <a:pt x="3336" y="7508"/>
                  </a:cubicBezTo>
                  <a:cubicBezTo>
                    <a:pt x="3362" y="7505"/>
                    <a:pt x="3385" y="7499"/>
                    <a:pt x="3410" y="7497"/>
                  </a:cubicBezTo>
                  <a:cubicBezTo>
                    <a:pt x="3434" y="7494"/>
                    <a:pt x="3456" y="7493"/>
                    <a:pt x="3481" y="7490"/>
                  </a:cubicBezTo>
                  <a:cubicBezTo>
                    <a:pt x="3504" y="7488"/>
                    <a:pt x="3526" y="7484"/>
                    <a:pt x="3550" y="7483"/>
                  </a:cubicBezTo>
                  <a:cubicBezTo>
                    <a:pt x="3571" y="7482"/>
                    <a:pt x="3594" y="7481"/>
                    <a:pt x="3614" y="7481"/>
                  </a:cubicBezTo>
                  <a:cubicBezTo>
                    <a:pt x="3655" y="7478"/>
                    <a:pt x="3698" y="7476"/>
                    <a:pt x="3732" y="7474"/>
                  </a:cubicBezTo>
                  <a:cubicBezTo>
                    <a:pt x="3766" y="7473"/>
                    <a:pt x="3794" y="7473"/>
                    <a:pt x="3815" y="7473"/>
                  </a:cubicBezTo>
                  <a:lnTo>
                    <a:pt x="3867" y="7473"/>
                  </a:lnTo>
                  <a:cubicBezTo>
                    <a:pt x="3878" y="7473"/>
                    <a:pt x="3885" y="7472"/>
                    <a:pt x="3889" y="7468"/>
                  </a:cubicBezTo>
                  <a:cubicBezTo>
                    <a:pt x="3893" y="7463"/>
                    <a:pt x="3900" y="7455"/>
                    <a:pt x="3910" y="7450"/>
                  </a:cubicBezTo>
                  <a:cubicBezTo>
                    <a:pt x="3928" y="7436"/>
                    <a:pt x="3956" y="7425"/>
                    <a:pt x="3991" y="7418"/>
                  </a:cubicBezTo>
                  <a:cubicBezTo>
                    <a:pt x="4026" y="7409"/>
                    <a:pt x="4069" y="7404"/>
                    <a:pt x="4117" y="7398"/>
                  </a:cubicBezTo>
                  <a:cubicBezTo>
                    <a:pt x="4213" y="7390"/>
                    <a:pt x="4336" y="7372"/>
                    <a:pt x="4511" y="7328"/>
                  </a:cubicBezTo>
                  <a:close/>
                  <a:moveTo>
                    <a:pt x="3878" y="0"/>
                  </a:moveTo>
                  <a:cubicBezTo>
                    <a:pt x="3789" y="0"/>
                    <a:pt x="3686" y="14"/>
                    <a:pt x="3568" y="35"/>
                  </a:cubicBezTo>
                  <a:cubicBezTo>
                    <a:pt x="3068" y="121"/>
                    <a:pt x="3003" y="1544"/>
                    <a:pt x="3289" y="3207"/>
                  </a:cubicBezTo>
                  <a:cubicBezTo>
                    <a:pt x="3456" y="4180"/>
                    <a:pt x="3943" y="5206"/>
                    <a:pt x="4196" y="6163"/>
                  </a:cubicBezTo>
                  <a:cubicBezTo>
                    <a:pt x="4201" y="6179"/>
                    <a:pt x="4205" y="6195"/>
                    <a:pt x="4210" y="6211"/>
                  </a:cubicBezTo>
                  <a:cubicBezTo>
                    <a:pt x="4117" y="6171"/>
                    <a:pt x="4022" y="6138"/>
                    <a:pt x="3927" y="6114"/>
                  </a:cubicBezTo>
                  <a:cubicBezTo>
                    <a:pt x="3818" y="6087"/>
                    <a:pt x="3712" y="6070"/>
                    <a:pt x="3610" y="6059"/>
                  </a:cubicBezTo>
                  <a:cubicBezTo>
                    <a:pt x="3557" y="6054"/>
                    <a:pt x="3505" y="6048"/>
                    <a:pt x="3450" y="6044"/>
                  </a:cubicBezTo>
                  <a:cubicBezTo>
                    <a:pt x="3396" y="6040"/>
                    <a:pt x="3341" y="6040"/>
                    <a:pt x="3284" y="6038"/>
                  </a:cubicBezTo>
                  <a:cubicBezTo>
                    <a:pt x="3279" y="6038"/>
                    <a:pt x="3273" y="6038"/>
                    <a:pt x="3267" y="6038"/>
                  </a:cubicBezTo>
                  <a:cubicBezTo>
                    <a:pt x="3048" y="6038"/>
                    <a:pt x="2811" y="6058"/>
                    <a:pt x="2570" y="6113"/>
                  </a:cubicBezTo>
                  <a:cubicBezTo>
                    <a:pt x="2075" y="6220"/>
                    <a:pt x="1549" y="6450"/>
                    <a:pt x="1087" y="6815"/>
                  </a:cubicBezTo>
                  <a:cubicBezTo>
                    <a:pt x="888" y="6972"/>
                    <a:pt x="705" y="7160"/>
                    <a:pt x="545" y="7368"/>
                  </a:cubicBezTo>
                  <a:cubicBezTo>
                    <a:pt x="467" y="7473"/>
                    <a:pt x="391" y="7580"/>
                    <a:pt x="322" y="7702"/>
                  </a:cubicBezTo>
                  <a:cubicBezTo>
                    <a:pt x="252" y="7823"/>
                    <a:pt x="185" y="7956"/>
                    <a:pt x="132" y="8100"/>
                  </a:cubicBezTo>
                  <a:cubicBezTo>
                    <a:pt x="78" y="8244"/>
                    <a:pt x="37" y="8401"/>
                    <a:pt x="17" y="8566"/>
                  </a:cubicBezTo>
                  <a:cubicBezTo>
                    <a:pt x="7" y="8647"/>
                    <a:pt x="0" y="8736"/>
                    <a:pt x="3" y="8822"/>
                  </a:cubicBezTo>
                  <a:cubicBezTo>
                    <a:pt x="7" y="8907"/>
                    <a:pt x="13" y="8992"/>
                    <a:pt x="29" y="9076"/>
                  </a:cubicBezTo>
                  <a:cubicBezTo>
                    <a:pt x="44" y="9160"/>
                    <a:pt x="66" y="9244"/>
                    <a:pt x="96" y="9326"/>
                  </a:cubicBezTo>
                  <a:cubicBezTo>
                    <a:pt x="109" y="9368"/>
                    <a:pt x="126" y="9405"/>
                    <a:pt x="145" y="9450"/>
                  </a:cubicBezTo>
                  <a:cubicBezTo>
                    <a:pt x="166" y="9492"/>
                    <a:pt x="184" y="9534"/>
                    <a:pt x="209" y="9573"/>
                  </a:cubicBezTo>
                  <a:cubicBezTo>
                    <a:pt x="298" y="9732"/>
                    <a:pt x="419" y="9868"/>
                    <a:pt x="558" y="9973"/>
                  </a:cubicBezTo>
                  <a:cubicBezTo>
                    <a:pt x="666" y="10050"/>
                    <a:pt x="778" y="10114"/>
                    <a:pt x="899" y="10154"/>
                  </a:cubicBezTo>
                  <a:cubicBezTo>
                    <a:pt x="958" y="10178"/>
                    <a:pt x="1020" y="10190"/>
                    <a:pt x="1079" y="10204"/>
                  </a:cubicBezTo>
                  <a:cubicBezTo>
                    <a:pt x="1108" y="10212"/>
                    <a:pt x="1140" y="10215"/>
                    <a:pt x="1170" y="10218"/>
                  </a:cubicBezTo>
                  <a:cubicBezTo>
                    <a:pt x="1199" y="10222"/>
                    <a:pt x="1227" y="10227"/>
                    <a:pt x="1254" y="10228"/>
                  </a:cubicBezTo>
                  <a:cubicBezTo>
                    <a:pt x="1286" y="10230"/>
                    <a:pt x="1317" y="10231"/>
                    <a:pt x="1347" y="10231"/>
                  </a:cubicBezTo>
                  <a:cubicBezTo>
                    <a:pt x="1531" y="10231"/>
                    <a:pt x="1692" y="10202"/>
                    <a:pt x="1842" y="10168"/>
                  </a:cubicBezTo>
                  <a:cubicBezTo>
                    <a:pt x="1979" y="10135"/>
                    <a:pt x="2107" y="10092"/>
                    <a:pt x="2228" y="10044"/>
                  </a:cubicBezTo>
                  <a:cubicBezTo>
                    <a:pt x="2289" y="10022"/>
                    <a:pt x="2347" y="9997"/>
                    <a:pt x="2402" y="9973"/>
                  </a:cubicBezTo>
                  <a:cubicBezTo>
                    <a:pt x="2430" y="9961"/>
                    <a:pt x="2459" y="9949"/>
                    <a:pt x="2486" y="9937"/>
                  </a:cubicBezTo>
                  <a:cubicBezTo>
                    <a:pt x="2511" y="9925"/>
                    <a:pt x="2538" y="9912"/>
                    <a:pt x="2564" y="9901"/>
                  </a:cubicBezTo>
                  <a:cubicBezTo>
                    <a:pt x="2771" y="9807"/>
                    <a:pt x="2970" y="9716"/>
                    <a:pt x="3159" y="9630"/>
                  </a:cubicBezTo>
                  <a:cubicBezTo>
                    <a:pt x="3537" y="9455"/>
                    <a:pt x="3878" y="9295"/>
                    <a:pt x="4162" y="9155"/>
                  </a:cubicBezTo>
                  <a:cubicBezTo>
                    <a:pt x="4518" y="8981"/>
                    <a:pt x="4783" y="8838"/>
                    <a:pt x="4927" y="8738"/>
                  </a:cubicBezTo>
                  <a:cubicBezTo>
                    <a:pt x="5010" y="8969"/>
                    <a:pt x="5078" y="9100"/>
                    <a:pt x="5127" y="9100"/>
                  </a:cubicBezTo>
                  <a:cubicBezTo>
                    <a:pt x="5129" y="9100"/>
                    <a:pt x="5131" y="9100"/>
                    <a:pt x="5132" y="9100"/>
                  </a:cubicBezTo>
                  <a:cubicBezTo>
                    <a:pt x="5528" y="9031"/>
                    <a:pt x="5436" y="8865"/>
                    <a:pt x="5414" y="8663"/>
                  </a:cubicBezTo>
                  <a:lnTo>
                    <a:pt x="5414" y="8663"/>
                  </a:lnTo>
                  <a:cubicBezTo>
                    <a:pt x="5494" y="8818"/>
                    <a:pt x="5608" y="8931"/>
                    <a:pt x="5756" y="8931"/>
                  </a:cubicBezTo>
                  <a:cubicBezTo>
                    <a:pt x="5772" y="8931"/>
                    <a:pt x="5789" y="8930"/>
                    <a:pt x="5807" y="8927"/>
                  </a:cubicBezTo>
                  <a:cubicBezTo>
                    <a:pt x="5941" y="8905"/>
                    <a:pt x="5118" y="7193"/>
                    <a:pt x="5014" y="6598"/>
                  </a:cubicBezTo>
                  <a:cubicBezTo>
                    <a:pt x="4778" y="5231"/>
                    <a:pt x="4949" y="4083"/>
                    <a:pt x="4836" y="3218"/>
                  </a:cubicBezTo>
                  <a:cubicBezTo>
                    <a:pt x="4480" y="518"/>
                    <a:pt x="4422" y="0"/>
                    <a:pt x="38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1828550" y="2205175"/>
              <a:ext cx="331725" cy="104175"/>
            </a:xfrm>
            <a:custGeom>
              <a:avLst/>
              <a:gdLst/>
              <a:ahLst/>
              <a:cxnLst/>
              <a:rect l="l" t="t" r="r" b="b"/>
              <a:pathLst>
                <a:path w="13269" h="4167" extrusionOk="0">
                  <a:moveTo>
                    <a:pt x="12957" y="1"/>
                  </a:moveTo>
                  <a:cubicBezTo>
                    <a:pt x="12687" y="1"/>
                    <a:pt x="10445" y="1035"/>
                    <a:pt x="9638" y="1235"/>
                  </a:cubicBezTo>
                  <a:cubicBezTo>
                    <a:pt x="7672" y="1721"/>
                    <a:pt x="6025" y="1753"/>
                    <a:pt x="4781" y="2025"/>
                  </a:cubicBezTo>
                  <a:cubicBezTo>
                    <a:pt x="269" y="3009"/>
                    <a:pt x="1" y="3055"/>
                    <a:pt x="205" y="3884"/>
                  </a:cubicBezTo>
                  <a:cubicBezTo>
                    <a:pt x="252" y="4078"/>
                    <a:pt x="597" y="4166"/>
                    <a:pt x="1143" y="4166"/>
                  </a:cubicBezTo>
                  <a:cubicBezTo>
                    <a:pt x="1986" y="4166"/>
                    <a:pt x="3308" y="3956"/>
                    <a:pt x="4757" y="3597"/>
                  </a:cubicBezTo>
                  <a:cubicBezTo>
                    <a:pt x="6156" y="3251"/>
                    <a:pt x="7631" y="2573"/>
                    <a:pt x="9009" y="2142"/>
                  </a:cubicBezTo>
                  <a:cubicBezTo>
                    <a:pt x="11366" y="1406"/>
                    <a:pt x="13269" y="815"/>
                    <a:pt x="13231" y="665"/>
                  </a:cubicBezTo>
                  <a:cubicBezTo>
                    <a:pt x="13178" y="451"/>
                    <a:pt x="13081" y="391"/>
                    <a:pt x="12957" y="391"/>
                  </a:cubicBezTo>
                  <a:cubicBezTo>
                    <a:pt x="12855" y="391"/>
                    <a:pt x="12734" y="431"/>
                    <a:pt x="12603" y="458"/>
                  </a:cubicBezTo>
                  <a:cubicBezTo>
                    <a:pt x="12852" y="335"/>
                    <a:pt x="13027" y="182"/>
                    <a:pt x="12984" y="12"/>
                  </a:cubicBezTo>
                  <a:cubicBezTo>
                    <a:pt x="12982" y="4"/>
                    <a:pt x="12973" y="1"/>
                    <a:pt x="12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1884625" y="2281000"/>
              <a:ext cx="218050" cy="194350"/>
            </a:xfrm>
            <a:custGeom>
              <a:avLst/>
              <a:gdLst/>
              <a:ahLst/>
              <a:cxnLst/>
              <a:rect l="l" t="t" r="r" b="b"/>
              <a:pathLst>
                <a:path w="8722" h="7774" extrusionOk="0">
                  <a:moveTo>
                    <a:pt x="8443" y="0"/>
                  </a:moveTo>
                  <a:lnTo>
                    <a:pt x="8443" y="0"/>
                  </a:lnTo>
                  <a:cubicBezTo>
                    <a:pt x="7086" y="296"/>
                    <a:pt x="5887" y="556"/>
                    <a:pt x="4830" y="786"/>
                  </a:cubicBezTo>
                  <a:cubicBezTo>
                    <a:pt x="4368" y="888"/>
                    <a:pt x="3938" y="981"/>
                    <a:pt x="3536" y="1070"/>
                  </a:cubicBezTo>
                  <a:cubicBezTo>
                    <a:pt x="3300" y="1122"/>
                    <a:pt x="3079" y="1171"/>
                    <a:pt x="2875" y="1217"/>
                  </a:cubicBezTo>
                  <a:cubicBezTo>
                    <a:pt x="2059" y="1404"/>
                    <a:pt x="1498" y="1554"/>
                    <a:pt x="1117" y="1690"/>
                  </a:cubicBezTo>
                  <a:cubicBezTo>
                    <a:pt x="353" y="1963"/>
                    <a:pt x="311" y="2185"/>
                    <a:pt x="397" y="2569"/>
                  </a:cubicBezTo>
                  <a:cubicBezTo>
                    <a:pt x="430" y="2714"/>
                    <a:pt x="734" y="2782"/>
                    <a:pt x="1245" y="2782"/>
                  </a:cubicBezTo>
                  <a:cubicBezTo>
                    <a:pt x="1519" y="2782"/>
                    <a:pt x="1851" y="2763"/>
                    <a:pt x="2233" y="2726"/>
                  </a:cubicBezTo>
                  <a:cubicBezTo>
                    <a:pt x="2507" y="2699"/>
                    <a:pt x="2805" y="2663"/>
                    <a:pt x="3127" y="2619"/>
                  </a:cubicBezTo>
                  <a:cubicBezTo>
                    <a:pt x="3287" y="2598"/>
                    <a:pt x="3453" y="2574"/>
                    <a:pt x="3624" y="2548"/>
                  </a:cubicBezTo>
                  <a:cubicBezTo>
                    <a:pt x="3710" y="2534"/>
                    <a:pt x="3796" y="2522"/>
                    <a:pt x="3884" y="2508"/>
                  </a:cubicBezTo>
                  <a:cubicBezTo>
                    <a:pt x="3928" y="2501"/>
                    <a:pt x="3973" y="2494"/>
                    <a:pt x="4017" y="2486"/>
                  </a:cubicBezTo>
                  <a:cubicBezTo>
                    <a:pt x="4040" y="2483"/>
                    <a:pt x="4061" y="2480"/>
                    <a:pt x="4084" y="2475"/>
                  </a:cubicBezTo>
                  <a:cubicBezTo>
                    <a:pt x="4087" y="2475"/>
                    <a:pt x="4091" y="2474"/>
                    <a:pt x="4091" y="2474"/>
                  </a:cubicBezTo>
                  <a:lnTo>
                    <a:pt x="4095" y="2474"/>
                  </a:lnTo>
                  <a:lnTo>
                    <a:pt x="4099" y="2475"/>
                  </a:lnTo>
                  <a:cubicBezTo>
                    <a:pt x="4188" y="2499"/>
                    <a:pt x="4162" y="2533"/>
                    <a:pt x="4134" y="2553"/>
                  </a:cubicBezTo>
                  <a:cubicBezTo>
                    <a:pt x="4118" y="2563"/>
                    <a:pt x="4113" y="2566"/>
                    <a:pt x="4113" y="2566"/>
                  </a:cubicBezTo>
                  <a:cubicBezTo>
                    <a:pt x="4113" y="2566"/>
                    <a:pt x="4115" y="2565"/>
                    <a:pt x="4118" y="2565"/>
                  </a:cubicBezTo>
                  <a:cubicBezTo>
                    <a:pt x="4120" y="2565"/>
                    <a:pt x="4123" y="2565"/>
                    <a:pt x="4126" y="2567"/>
                  </a:cubicBezTo>
                  <a:cubicBezTo>
                    <a:pt x="4129" y="2569"/>
                    <a:pt x="4132" y="2572"/>
                    <a:pt x="4134" y="2577"/>
                  </a:cubicBezTo>
                  <a:cubicBezTo>
                    <a:pt x="4135" y="2581"/>
                    <a:pt x="4135" y="2583"/>
                    <a:pt x="4136" y="2587"/>
                  </a:cubicBezTo>
                  <a:cubicBezTo>
                    <a:pt x="4095" y="2639"/>
                    <a:pt x="4055" y="2689"/>
                    <a:pt x="4013" y="2742"/>
                  </a:cubicBezTo>
                  <a:cubicBezTo>
                    <a:pt x="3675" y="3163"/>
                    <a:pt x="3339" y="3596"/>
                    <a:pt x="3006" y="4032"/>
                  </a:cubicBezTo>
                  <a:lnTo>
                    <a:pt x="2881" y="4196"/>
                  </a:lnTo>
                  <a:lnTo>
                    <a:pt x="2819" y="4278"/>
                  </a:lnTo>
                  <a:lnTo>
                    <a:pt x="2788" y="4318"/>
                  </a:lnTo>
                  <a:lnTo>
                    <a:pt x="2781" y="4328"/>
                  </a:lnTo>
                  <a:lnTo>
                    <a:pt x="2767" y="4345"/>
                  </a:lnTo>
                  <a:lnTo>
                    <a:pt x="2738" y="4380"/>
                  </a:lnTo>
                  <a:lnTo>
                    <a:pt x="2287" y="4935"/>
                  </a:lnTo>
                  <a:cubicBezTo>
                    <a:pt x="2007" y="5283"/>
                    <a:pt x="1728" y="5630"/>
                    <a:pt x="1450" y="5974"/>
                  </a:cubicBezTo>
                  <a:cubicBezTo>
                    <a:pt x="919" y="6634"/>
                    <a:pt x="447" y="7225"/>
                    <a:pt x="1" y="7774"/>
                  </a:cubicBezTo>
                  <a:cubicBezTo>
                    <a:pt x="358" y="7650"/>
                    <a:pt x="687" y="7536"/>
                    <a:pt x="1011" y="7421"/>
                  </a:cubicBezTo>
                  <a:cubicBezTo>
                    <a:pt x="1726" y="7174"/>
                    <a:pt x="2423" y="6934"/>
                    <a:pt x="3095" y="6701"/>
                  </a:cubicBezTo>
                  <a:cubicBezTo>
                    <a:pt x="3410" y="6593"/>
                    <a:pt x="3719" y="6486"/>
                    <a:pt x="4019" y="6381"/>
                  </a:cubicBezTo>
                  <a:cubicBezTo>
                    <a:pt x="4056" y="6367"/>
                    <a:pt x="4093" y="6356"/>
                    <a:pt x="4130" y="6342"/>
                  </a:cubicBezTo>
                  <a:cubicBezTo>
                    <a:pt x="4161" y="6331"/>
                    <a:pt x="4191" y="6320"/>
                    <a:pt x="4221" y="6309"/>
                  </a:cubicBezTo>
                  <a:cubicBezTo>
                    <a:pt x="4272" y="6291"/>
                    <a:pt x="4324" y="6272"/>
                    <a:pt x="4376" y="6255"/>
                  </a:cubicBezTo>
                  <a:cubicBezTo>
                    <a:pt x="4478" y="6217"/>
                    <a:pt x="4578" y="6180"/>
                    <a:pt x="4678" y="6145"/>
                  </a:cubicBezTo>
                  <a:cubicBezTo>
                    <a:pt x="5474" y="5856"/>
                    <a:pt x="6189" y="5593"/>
                    <a:pt x="6790" y="5367"/>
                  </a:cubicBezTo>
                  <a:cubicBezTo>
                    <a:pt x="7990" y="4916"/>
                    <a:pt x="8721" y="4611"/>
                    <a:pt x="8697" y="4537"/>
                  </a:cubicBezTo>
                  <a:cubicBezTo>
                    <a:pt x="8640" y="4368"/>
                    <a:pt x="8534" y="4310"/>
                    <a:pt x="8394" y="4310"/>
                  </a:cubicBezTo>
                  <a:cubicBezTo>
                    <a:pt x="8218" y="4310"/>
                    <a:pt x="7989" y="4400"/>
                    <a:pt x="7737" y="4472"/>
                  </a:cubicBezTo>
                  <a:cubicBezTo>
                    <a:pt x="8130" y="4287"/>
                    <a:pt x="8410" y="4084"/>
                    <a:pt x="8357" y="3917"/>
                  </a:cubicBezTo>
                  <a:cubicBezTo>
                    <a:pt x="8356" y="3912"/>
                    <a:pt x="8349" y="3910"/>
                    <a:pt x="8339" y="3910"/>
                  </a:cubicBezTo>
                  <a:cubicBezTo>
                    <a:pt x="8197" y="3910"/>
                    <a:pt x="7277" y="4297"/>
                    <a:pt x="6218" y="4744"/>
                  </a:cubicBezTo>
                  <a:cubicBezTo>
                    <a:pt x="5649" y="4985"/>
                    <a:pt x="5038" y="5243"/>
                    <a:pt x="4487" y="5466"/>
                  </a:cubicBezTo>
                  <a:cubicBezTo>
                    <a:pt x="4349" y="5522"/>
                    <a:pt x="4215" y="5576"/>
                    <a:pt x="4087" y="5627"/>
                  </a:cubicBezTo>
                  <a:cubicBezTo>
                    <a:pt x="4055" y="5640"/>
                    <a:pt x="4023" y="5653"/>
                    <a:pt x="3991" y="5665"/>
                  </a:cubicBezTo>
                  <a:lnTo>
                    <a:pt x="3968" y="5674"/>
                  </a:lnTo>
                  <a:lnTo>
                    <a:pt x="3955" y="5680"/>
                  </a:lnTo>
                  <a:lnTo>
                    <a:pt x="3931" y="5691"/>
                  </a:lnTo>
                  <a:cubicBezTo>
                    <a:pt x="3898" y="5706"/>
                    <a:pt x="3864" y="5721"/>
                    <a:pt x="3831" y="5735"/>
                  </a:cubicBezTo>
                  <a:cubicBezTo>
                    <a:pt x="3699" y="5792"/>
                    <a:pt x="3570" y="5841"/>
                    <a:pt x="3474" y="5872"/>
                  </a:cubicBezTo>
                  <a:cubicBezTo>
                    <a:pt x="3272" y="5937"/>
                    <a:pt x="3078" y="5992"/>
                    <a:pt x="2916" y="6035"/>
                  </a:cubicBezTo>
                  <a:cubicBezTo>
                    <a:pt x="2754" y="6078"/>
                    <a:pt x="2622" y="6108"/>
                    <a:pt x="2532" y="6121"/>
                  </a:cubicBezTo>
                  <a:cubicBezTo>
                    <a:pt x="2818" y="5836"/>
                    <a:pt x="3077" y="5592"/>
                    <a:pt x="3281" y="5412"/>
                  </a:cubicBezTo>
                  <a:cubicBezTo>
                    <a:pt x="3384" y="5323"/>
                    <a:pt x="3475" y="5249"/>
                    <a:pt x="3551" y="5190"/>
                  </a:cubicBezTo>
                  <a:cubicBezTo>
                    <a:pt x="3590" y="5160"/>
                    <a:pt x="3625" y="5134"/>
                    <a:pt x="3656" y="5112"/>
                  </a:cubicBezTo>
                  <a:cubicBezTo>
                    <a:pt x="3743" y="5027"/>
                    <a:pt x="3829" y="4944"/>
                    <a:pt x="3914" y="4861"/>
                  </a:cubicBezTo>
                  <a:cubicBezTo>
                    <a:pt x="4260" y="4523"/>
                    <a:pt x="4588" y="4203"/>
                    <a:pt x="4895" y="3896"/>
                  </a:cubicBezTo>
                  <a:cubicBezTo>
                    <a:pt x="4972" y="3817"/>
                    <a:pt x="5047" y="3742"/>
                    <a:pt x="5123" y="3667"/>
                  </a:cubicBezTo>
                  <a:cubicBezTo>
                    <a:pt x="5160" y="3628"/>
                    <a:pt x="5198" y="3590"/>
                    <a:pt x="5233" y="3553"/>
                  </a:cubicBezTo>
                  <a:cubicBezTo>
                    <a:pt x="5301" y="3481"/>
                    <a:pt x="5368" y="3408"/>
                    <a:pt x="5434" y="3337"/>
                  </a:cubicBezTo>
                  <a:cubicBezTo>
                    <a:pt x="5699" y="3048"/>
                    <a:pt x="5963" y="2761"/>
                    <a:pt x="6215" y="2479"/>
                  </a:cubicBezTo>
                  <a:cubicBezTo>
                    <a:pt x="7021" y="1582"/>
                    <a:pt x="7763" y="754"/>
                    <a:pt x="84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6" name="Google Shape;1046;p40"/>
          <p:cNvGrpSpPr/>
          <p:nvPr/>
        </p:nvGrpSpPr>
        <p:grpSpPr>
          <a:xfrm rot="2700000">
            <a:off x="560574" y="966798"/>
            <a:ext cx="379146" cy="865717"/>
            <a:chOff x="3200975" y="2568575"/>
            <a:chExt cx="379150" cy="865725"/>
          </a:xfrm>
        </p:grpSpPr>
        <p:sp>
          <p:nvSpPr>
            <p:cNvPr id="1047" name="Google Shape;1047;p40"/>
            <p:cNvSpPr/>
            <p:nvPr/>
          </p:nvSpPr>
          <p:spPr>
            <a:xfrm>
              <a:off x="3200975" y="2568575"/>
              <a:ext cx="379150" cy="865725"/>
            </a:xfrm>
            <a:custGeom>
              <a:avLst/>
              <a:gdLst/>
              <a:ahLst/>
              <a:cxnLst/>
              <a:rect l="l" t="t" r="r" b="b"/>
              <a:pathLst>
                <a:path w="15166" h="34629" extrusionOk="0">
                  <a:moveTo>
                    <a:pt x="7868" y="2216"/>
                  </a:moveTo>
                  <a:cubicBezTo>
                    <a:pt x="7871" y="2216"/>
                    <a:pt x="7874" y="2216"/>
                    <a:pt x="7877" y="2218"/>
                  </a:cubicBezTo>
                  <a:cubicBezTo>
                    <a:pt x="7896" y="2221"/>
                    <a:pt x="7918" y="2223"/>
                    <a:pt x="7941" y="2226"/>
                  </a:cubicBezTo>
                  <a:cubicBezTo>
                    <a:pt x="7986" y="2232"/>
                    <a:pt x="8038" y="2237"/>
                    <a:pt x="8093" y="2243"/>
                  </a:cubicBezTo>
                  <a:cubicBezTo>
                    <a:pt x="8148" y="2251"/>
                    <a:pt x="8208" y="2261"/>
                    <a:pt x="8272" y="2270"/>
                  </a:cubicBezTo>
                  <a:cubicBezTo>
                    <a:pt x="8304" y="2274"/>
                    <a:pt x="8339" y="2281"/>
                    <a:pt x="8372" y="2287"/>
                  </a:cubicBezTo>
                  <a:cubicBezTo>
                    <a:pt x="8406" y="2294"/>
                    <a:pt x="8442" y="2301"/>
                    <a:pt x="8478" y="2308"/>
                  </a:cubicBezTo>
                  <a:cubicBezTo>
                    <a:pt x="8514" y="2313"/>
                    <a:pt x="8551" y="2323"/>
                    <a:pt x="8589" y="2331"/>
                  </a:cubicBezTo>
                  <a:cubicBezTo>
                    <a:pt x="8627" y="2340"/>
                    <a:pt x="8667" y="2350"/>
                    <a:pt x="8707" y="2358"/>
                  </a:cubicBezTo>
                  <a:cubicBezTo>
                    <a:pt x="8748" y="2367"/>
                    <a:pt x="8788" y="2380"/>
                    <a:pt x="8830" y="2391"/>
                  </a:cubicBezTo>
                  <a:cubicBezTo>
                    <a:pt x="8872" y="2401"/>
                    <a:pt x="8915" y="2412"/>
                    <a:pt x="8957" y="2426"/>
                  </a:cubicBezTo>
                  <a:cubicBezTo>
                    <a:pt x="9000" y="2439"/>
                    <a:pt x="9044" y="2453"/>
                    <a:pt x="9089" y="2466"/>
                  </a:cubicBezTo>
                  <a:cubicBezTo>
                    <a:pt x="9112" y="2473"/>
                    <a:pt x="9134" y="2480"/>
                    <a:pt x="9156" y="2487"/>
                  </a:cubicBezTo>
                  <a:lnTo>
                    <a:pt x="9225" y="2512"/>
                  </a:lnTo>
                  <a:cubicBezTo>
                    <a:pt x="9270" y="2528"/>
                    <a:pt x="9317" y="2544"/>
                    <a:pt x="9365" y="2560"/>
                  </a:cubicBezTo>
                  <a:cubicBezTo>
                    <a:pt x="9411" y="2578"/>
                    <a:pt x="9458" y="2598"/>
                    <a:pt x="9506" y="2616"/>
                  </a:cubicBezTo>
                  <a:cubicBezTo>
                    <a:pt x="9555" y="2634"/>
                    <a:pt x="9603" y="2656"/>
                    <a:pt x="9651" y="2677"/>
                  </a:cubicBezTo>
                  <a:cubicBezTo>
                    <a:pt x="9700" y="2699"/>
                    <a:pt x="9749" y="2718"/>
                    <a:pt x="9800" y="2743"/>
                  </a:cubicBezTo>
                  <a:cubicBezTo>
                    <a:pt x="10193" y="2928"/>
                    <a:pt x="10606" y="3175"/>
                    <a:pt x="10993" y="3489"/>
                  </a:cubicBezTo>
                  <a:cubicBezTo>
                    <a:pt x="11187" y="3646"/>
                    <a:pt x="11377" y="3816"/>
                    <a:pt x="11553" y="4002"/>
                  </a:cubicBezTo>
                  <a:cubicBezTo>
                    <a:pt x="11730" y="4188"/>
                    <a:pt x="11896" y="4386"/>
                    <a:pt x="12047" y="4595"/>
                  </a:cubicBezTo>
                  <a:cubicBezTo>
                    <a:pt x="12084" y="4646"/>
                    <a:pt x="12123" y="4699"/>
                    <a:pt x="12159" y="4753"/>
                  </a:cubicBezTo>
                  <a:lnTo>
                    <a:pt x="12263" y="4914"/>
                  </a:lnTo>
                  <a:cubicBezTo>
                    <a:pt x="12295" y="4969"/>
                    <a:pt x="12330" y="5025"/>
                    <a:pt x="12362" y="5078"/>
                  </a:cubicBezTo>
                  <a:cubicBezTo>
                    <a:pt x="12394" y="5133"/>
                    <a:pt x="12422" y="5189"/>
                    <a:pt x="12453" y="5245"/>
                  </a:cubicBezTo>
                  <a:cubicBezTo>
                    <a:pt x="12571" y="5468"/>
                    <a:pt x="12670" y="5697"/>
                    <a:pt x="12752" y="5925"/>
                  </a:cubicBezTo>
                  <a:cubicBezTo>
                    <a:pt x="12831" y="6155"/>
                    <a:pt x="12893" y="6383"/>
                    <a:pt x="12939" y="6606"/>
                  </a:cubicBezTo>
                  <a:cubicBezTo>
                    <a:pt x="12983" y="6829"/>
                    <a:pt x="13008" y="7046"/>
                    <a:pt x="13025" y="7251"/>
                  </a:cubicBezTo>
                  <a:cubicBezTo>
                    <a:pt x="13051" y="7664"/>
                    <a:pt x="13028" y="8029"/>
                    <a:pt x="12985" y="8317"/>
                  </a:cubicBezTo>
                  <a:cubicBezTo>
                    <a:pt x="12888" y="8979"/>
                    <a:pt x="12677" y="9607"/>
                    <a:pt x="12383" y="10170"/>
                  </a:cubicBezTo>
                  <a:cubicBezTo>
                    <a:pt x="12089" y="10732"/>
                    <a:pt x="11713" y="11230"/>
                    <a:pt x="11282" y="11643"/>
                  </a:cubicBezTo>
                  <a:cubicBezTo>
                    <a:pt x="11067" y="11848"/>
                    <a:pt x="10838" y="12034"/>
                    <a:pt x="10600" y="12195"/>
                  </a:cubicBezTo>
                  <a:lnTo>
                    <a:pt x="10418" y="12311"/>
                  </a:lnTo>
                  <a:cubicBezTo>
                    <a:pt x="10356" y="12348"/>
                    <a:pt x="10295" y="12383"/>
                    <a:pt x="10235" y="12419"/>
                  </a:cubicBezTo>
                  <a:cubicBezTo>
                    <a:pt x="10172" y="12454"/>
                    <a:pt x="10109" y="12485"/>
                    <a:pt x="10048" y="12518"/>
                  </a:cubicBezTo>
                  <a:cubicBezTo>
                    <a:pt x="9984" y="12551"/>
                    <a:pt x="9921" y="12579"/>
                    <a:pt x="9859" y="12610"/>
                  </a:cubicBezTo>
                  <a:cubicBezTo>
                    <a:pt x="9350" y="12842"/>
                    <a:pt x="8822" y="12987"/>
                    <a:pt x="8303" y="13056"/>
                  </a:cubicBezTo>
                  <a:cubicBezTo>
                    <a:pt x="8078" y="13086"/>
                    <a:pt x="7855" y="13100"/>
                    <a:pt x="7635" y="13100"/>
                  </a:cubicBezTo>
                  <a:cubicBezTo>
                    <a:pt x="7348" y="13100"/>
                    <a:pt x="7067" y="13076"/>
                    <a:pt x="6797" y="13033"/>
                  </a:cubicBezTo>
                  <a:cubicBezTo>
                    <a:pt x="6320" y="12954"/>
                    <a:pt x="5871" y="12803"/>
                    <a:pt x="5462" y="12607"/>
                  </a:cubicBezTo>
                  <a:cubicBezTo>
                    <a:pt x="5053" y="12411"/>
                    <a:pt x="4682" y="12168"/>
                    <a:pt x="4354" y="11896"/>
                  </a:cubicBezTo>
                  <a:cubicBezTo>
                    <a:pt x="4027" y="11627"/>
                    <a:pt x="3741" y="11328"/>
                    <a:pt x="3499" y="11016"/>
                  </a:cubicBezTo>
                  <a:cubicBezTo>
                    <a:pt x="3279" y="10732"/>
                    <a:pt x="3098" y="10435"/>
                    <a:pt x="2952" y="10135"/>
                  </a:cubicBezTo>
                  <a:cubicBezTo>
                    <a:pt x="2882" y="9983"/>
                    <a:pt x="2817" y="9833"/>
                    <a:pt x="2764" y="9679"/>
                  </a:cubicBezTo>
                  <a:cubicBezTo>
                    <a:pt x="2749" y="9642"/>
                    <a:pt x="2739" y="9603"/>
                    <a:pt x="2726" y="9565"/>
                  </a:cubicBezTo>
                  <a:cubicBezTo>
                    <a:pt x="2713" y="9528"/>
                    <a:pt x="2700" y="9489"/>
                    <a:pt x="2689" y="9451"/>
                  </a:cubicBezTo>
                  <a:cubicBezTo>
                    <a:pt x="2679" y="9413"/>
                    <a:pt x="2668" y="9375"/>
                    <a:pt x="2656" y="9338"/>
                  </a:cubicBezTo>
                  <a:cubicBezTo>
                    <a:pt x="2646" y="9298"/>
                    <a:pt x="2637" y="9260"/>
                    <a:pt x="2627" y="9222"/>
                  </a:cubicBezTo>
                  <a:cubicBezTo>
                    <a:pt x="2480" y="8605"/>
                    <a:pt x="2459" y="8003"/>
                    <a:pt x="2524" y="7450"/>
                  </a:cubicBezTo>
                  <a:cubicBezTo>
                    <a:pt x="2587" y="6897"/>
                    <a:pt x="2734" y="6394"/>
                    <a:pt x="2928" y="5952"/>
                  </a:cubicBezTo>
                  <a:cubicBezTo>
                    <a:pt x="3121" y="5510"/>
                    <a:pt x="3363" y="5131"/>
                    <a:pt x="3625" y="4817"/>
                  </a:cubicBezTo>
                  <a:cubicBezTo>
                    <a:pt x="3755" y="4658"/>
                    <a:pt x="3892" y="4516"/>
                    <a:pt x="4032" y="4386"/>
                  </a:cubicBezTo>
                  <a:cubicBezTo>
                    <a:pt x="4171" y="4255"/>
                    <a:pt x="4311" y="4137"/>
                    <a:pt x="4453" y="4033"/>
                  </a:cubicBezTo>
                  <a:cubicBezTo>
                    <a:pt x="4737" y="3822"/>
                    <a:pt x="5017" y="3657"/>
                    <a:pt x="5285" y="3525"/>
                  </a:cubicBezTo>
                  <a:cubicBezTo>
                    <a:pt x="5552" y="3393"/>
                    <a:pt x="5806" y="3296"/>
                    <a:pt x="6041" y="3219"/>
                  </a:cubicBezTo>
                  <a:cubicBezTo>
                    <a:pt x="6276" y="3142"/>
                    <a:pt x="6492" y="3089"/>
                    <a:pt x="6688" y="3049"/>
                  </a:cubicBezTo>
                  <a:cubicBezTo>
                    <a:pt x="6884" y="3008"/>
                    <a:pt x="7059" y="2980"/>
                    <a:pt x="7218" y="2961"/>
                  </a:cubicBezTo>
                  <a:cubicBezTo>
                    <a:pt x="7239" y="2959"/>
                    <a:pt x="7257" y="2956"/>
                    <a:pt x="7276" y="2953"/>
                  </a:cubicBezTo>
                  <a:cubicBezTo>
                    <a:pt x="7295" y="2950"/>
                    <a:pt x="7314" y="2949"/>
                    <a:pt x="7332" y="2948"/>
                  </a:cubicBezTo>
                  <a:cubicBezTo>
                    <a:pt x="7370" y="2944"/>
                    <a:pt x="7405" y="2939"/>
                    <a:pt x="7440" y="2936"/>
                  </a:cubicBezTo>
                  <a:cubicBezTo>
                    <a:pt x="7509" y="2929"/>
                    <a:pt x="7574" y="2922"/>
                    <a:pt x="7636" y="2917"/>
                  </a:cubicBezTo>
                  <a:cubicBezTo>
                    <a:pt x="7696" y="2913"/>
                    <a:pt x="7754" y="2906"/>
                    <a:pt x="7807" y="2901"/>
                  </a:cubicBezTo>
                  <a:cubicBezTo>
                    <a:pt x="7859" y="2896"/>
                    <a:pt x="7909" y="2892"/>
                    <a:pt x="7954" y="2886"/>
                  </a:cubicBezTo>
                  <a:cubicBezTo>
                    <a:pt x="7999" y="2883"/>
                    <a:pt x="8041" y="2877"/>
                    <a:pt x="8080" y="2872"/>
                  </a:cubicBezTo>
                  <a:cubicBezTo>
                    <a:pt x="8099" y="2869"/>
                    <a:pt x="8119" y="2864"/>
                    <a:pt x="8136" y="2862"/>
                  </a:cubicBezTo>
                  <a:cubicBezTo>
                    <a:pt x="8153" y="2859"/>
                    <a:pt x="8170" y="2857"/>
                    <a:pt x="8186" y="2852"/>
                  </a:cubicBezTo>
                  <a:cubicBezTo>
                    <a:pt x="8317" y="2826"/>
                    <a:pt x="8399" y="2788"/>
                    <a:pt x="8453" y="2735"/>
                  </a:cubicBezTo>
                  <a:cubicBezTo>
                    <a:pt x="8506" y="2682"/>
                    <a:pt x="8533" y="2615"/>
                    <a:pt x="8549" y="2534"/>
                  </a:cubicBezTo>
                  <a:cubicBezTo>
                    <a:pt x="8555" y="2510"/>
                    <a:pt x="8537" y="2483"/>
                    <a:pt x="8500" y="2453"/>
                  </a:cubicBezTo>
                  <a:cubicBezTo>
                    <a:pt x="8462" y="2423"/>
                    <a:pt x="8403" y="2386"/>
                    <a:pt x="8320" y="2353"/>
                  </a:cubicBezTo>
                  <a:cubicBezTo>
                    <a:pt x="8211" y="2306"/>
                    <a:pt x="8059" y="2256"/>
                    <a:pt x="7868" y="2216"/>
                  </a:cubicBezTo>
                  <a:close/>
                  <a:moveTo>
                    <a:pt x="7826" y="15300"/>
                  </a:moveTo>
                  <a:lnTo>
                    <a:pt x="7826" y="15300"/>
                  </a:lnTo>
                  <a:cubicBezTo>
                    <a:pt x="7824" y="15375"/>
                    <a:pt x="7821" y="15452"/>
                    <a:pt x="7819" y="15536"/>
                  </a:cubicBezTo>
                  <a:cubicBezTo>
                    <a:pt x="7812" y="15443"/>
                    <a:pt x="7804" y="15365"/>
                    <a:pt x="7793" y="15302"/>
                  </a:cubicBezTo>
                  <a:lnTo>
                    <a:pt x="7826" y="15300"/>
                  </a:lnTo>
                  <a:close/>
                  <a:moveTo>
                    <a:pt x="6876" y="15288"/>
                  </a:moveTo>
                  <a:lnTo>
                    <a:pt x="7012" y="15298"/>
                  </a:lnTo>
                  <a:cubicBezTo>
                    <a:pt x="7053" y="15302"/>
                    <a:pt x="7096" y="15302"/>
                    <a:pt x="7138" y="15303"/>
                  </a:cubicBezTo>
                  <a:lnTo>
                    <a:pt x="7264" y="15306"/>
                  </a:lnTo>
                  <a:lnTo>
                    <a:pt x="7390" y="15308"/>
                  </a:lnTo>
                  <a:lnTo>
                    <a:pt x="7447" y="15308"/>
                  </a:lnTo>
                  <a:cubicBezTo>
                    <a:pt x="7429" y="15309"/>
                    <a:pt x="7413" y="15311"/>
                    <a:pt x="7397" y="15314"/>
                  </a:cubicBezTo>
                  <a:cubicBezTo>
                    <a:pt x="7229" y="15333"/>
                    <a:pt x="7130" y="15366"/>
                    <a:pt x="7125" y="15417"/>
                  </a:cubicBezTo>
                  <a:cubicBezTo>
                    <a:pt x="7123" y="15427"/>
                    <a:pt x="7211" y="15443"/>
                    <a:pt x="7372" y="15462"/>
                  </a:cubicBezTo>
                  <a:cubicBezTo>
                    <a:pt x="7411" y="15465"/>
                    <a:pt x="7454" y="15470"/>
                    <a:pt x="7501" y="15475"/>
                  </a:cubicBezTo>
                  <a:lnTo>
                    <a:pt x="7513" y="15475"/>
                  </a:lnTo>
                  <a:cubicBezTo>
                    <a:pt x="7522" y="15475"/>
                    <a:pt x="7533" y="15474"/>
                    <a:pt x="7549" y="15473"/>
                  </a:cubicBezTo>
                  <a:cubicBezTo>
                    <a:pt x="7551" y="15481"/>
                    <a:pt x="7556" y="15494"/>
                    <a:pt x="7560" y="15511"/>
                  </a:cubicBezTo>
                  <a:lnTo>
                    <a:pt x="7561" y="15518"/>
                  </a:lnTo>
                  <a:lnTo>
                    <a:pt x="7562" y="15522"/>
                  </a:lnTo>
                  <a:lnTo>
                    <a:pt x="7562" y="15553"/>
                  </a:lnTo>
                  <a:lnTo>
                    <a:pt x="7562" y="15684"/>
                  </a:lnTo>
                  <a:lnTo>
                    <a:pt x="7562" y="15961"/>
                  </a:lnTo>
                  <a:cubicBezTo>
                    <a:pt x="7563" y="16340"/>
                    <a:pt x="7565" y="16760"/>
                    <a:pt x="7566" y="17205"/>
                  </a:cubicBezTo>
                  <a:cubicBezTo>
                    <a:pt x="7572" y="18099"/>
                    <a:pt x="7577" y="19099"/>
                    <a:pt x="7582" y="20098"/>
                  </a:cubicBezTo>
                  <a:cubicBezTo>
                    <a:pt x="7594" y="22099"/>
                    <a:pt x="7599" y="24088"/>
                    <a:pt x="7566" y="25189"/>
                  </a:cubicBezTo>
                  <a:cubicBezTo>
                    <a:pt x="7519" y="26784"/>
                    <a:pt x="7458" y="28295"/>
                    <a:pt x="7389" y="29729"/>
                  </a:cubicBezTo>
                  <a:cubicBezTo>
                    <a:pt x="7372" y="30088"/>
                    <a:pt x="7357" y="30442"/>
                    <a:pt x="7331" y="30782"/>
                  </a:cubicBezTo>
                  <a:cubicBezTo>
                    <a:pt x="7305" y="31121"/>
                    <a:pt x="7267" y="31449"/>
                    <a:pt x="7198" y="31759"/>
                  </a:cubicBezTo>
                  <a:cubicBezTo>
                    <a:pt x="7164" y="31914"/>
                    <a:pt x="7122" y="32062"/>
                    <a:pt x="7072" y="32206"/>
                  </a:cubicBezTo>
                  <a:cubicBezTo>
                    <a:pt x="7058" y="32243"/>
                    <a:pt x="7046" y="32277"/>
                    <a:pt x="7034" y="32312"/>
                  </a:cubicBezTo>
                  <a:cubicBezTo>
                    <a:pt x="7018" y="32347"/>
                    <a:pt x="7005" y="32382"/>
                    <a:pt x="6991" y="32416"/>
                  </a:cubicBezTo>
                  <a:cubicBezTo>
                    <a:pt x="6959" y="32483"/>
                    <a:pt x="6931" y="32549"/>
                    <a:pt x="6896" y="32612"/>
                  </a:cubicBezTo>
                  <a:cubicBezTo>
                    <a:pt x="6762" y="32867"/>
                    <a:pt x="6583" y="33093"/>
                    <a:pt x="6384" y="33273"/>
                  </a:cubicBezTo>
                  <a:cubicBezTo>
                    <a:pt x="6283" y="33361"/>
                    <a:pt x="6175" y="33437"/>
                    <a:pt x="6065" y="33499"/>
                  </a:cubicBezTo>
                  <a:cubicBezTo>
                    <a:pt x="5955" y="33562"/>
                    <a:pt x="5841" y="33606"/>
                    <a:pt x="5725" y="33637"/>
                  </a:cubicBezTo>
                  <a:cubicBezTo>
                    <a:pt x="5697" y="33643"/>
                    <a:pt x="5667" y="33650"/>
                    <a:pt x="5639" y="33656"/>
                  </a:cubicBezTo>
                  <a:cubicBezTo>
                    <a:pt x="5610" y="33661"/>
                    <a:pt x="5581" y="33665"/>
                    <a:pt x="5553" y="33669"/>
                  </a:cubicBezTo>
                  <a:lnTo>
                    <a:pt x="5532" y="33672"/>
                  </a:lnTo>
                  <a:lnTo>
                    <a:pt x="5510" y="33673"/>
                  </a:lnTo>
                  <a:lnTo>
                    <a:pt x="5467" y="33677"/>
                  </a:lnTo>
                  <a:cubicBezTo>
                    <a:pt x="5439" y="33678"/>
                    <a:pt x="5409" y="33678"/>
                    <a:pt x="5381" y="33678"/>
                  </a:cubicBezTo>
                  <a:cubicBezTo>
                    <a:pt x="5267" y="33676"/>
                    <a:pt x="5155" y="33660"/>
                    <a:pt x="5044" y="33628"/>
                  </a:cubicBezTo>
                  <a:cubicBezTo>
                    <a:pt x="4824" y="33565"/>
                    <a:pt x="4613" y="33450"/>
                    <a:pt x="4430" y="33297"/>
                  </a:cubicBezTo>
                  <a:cubicBezTo>
                    <a:pt x="4244" y="33147"/>
                    <a:pt x="4086" y="32966"/>
                    <a:pt x="3958" y="32768"/>
                  </a:cubicBezTo>
                  <a:cubicBezTo>
                    <a:pt x="3895" y="32668"/>
                    <a:pt x="3839" y="32566"/>
                    <a:pt x="3791" y="32463"/>
                  </a:cubicBezTo>
                  <a:cubicBezTo>
                    <a:pt x="3768" y="32410"/>
                    <a:pt x="3747" y="32358"/>
                    <a:pt x="3728" y="32306"/>
                  </a:cubicBezTo>
                  <a:cubicBezTo>
                    <a:pt x="3710" y="32249"/>
                    <a:pt x="3693" y="32193"/>
                    <a:pt x="3673" y="32137"/>
                  </a:cubicBezTo>
                  <a:cubicBezTo>
                    <a:pt x="3608" y="31911"/>
                    <a:pt x="3566" y="31678"/>
                    <a:pt x="3544" y="31441"/>
                  </a:cubicBezTo>
                  <a:cubicBezTo>
                    <a:pt x="3500" y="30966"/>
                    <a:pt x="3528" y="30482"/>
                    <a:pt x="3576" y="30000"/>
                  </a:cubicBezTo>
                  <a:cubicBezTo>
                    <a:pt x="3597" y="29783"/>
                    <a:pt x="3621" y="29563"/>
                    <a:pt x="3651" y="29346"/>
                  </a:cubicBezTo>
                  <a:cubicBezTo>
                    <a:pt x="3679" y="29129"/>
                    <a:pt x="3706" y="28917"/>
                    <a:pt x="3732" y="28705"/>
                  </a:cubicBezTo>
                  <a:cubicBezTo>
                    <a:pt x="3744" y="28601"/>
                    <a:pt x="3760" y="28496"/>
                    <a:pt x="3775" y="28393"/>
                  </a:cubicBezTo>
                  <a:cubicBezTo>
                    <a:pt x="3790" y="28289"/>
                    <a:pt x="3805" y="28187"/>
                    <a:pt x="3819" y="28085"/>
                  </a:cubicBezTo>
                  <a:cubicBezTo>
                    <a:pt x="3849" y="27882"/>
                    <a:pt x="3876" y="27681"/>
                    <a:pt x="3910" y="27485"/>
                  </a:cubicBezTo>
                  <a:cubicBezTo>
                    <a:pt x="3942" y="27287"/>
                    <a:pt x="3973" y="27094"/>
                    <a:pt x="4004" y="26904"/>
                  </a:cubicBezTo>
                  <a:cubicBezTo>
                    <a:pt x="4012" y="26856"/>
                    <a:pt x="4020" y="26808"/>
                    <a:pt x="4027" y="26761"/>
                  </a:cubicBezTo>
                  <a:cubicBezTo>
                    <a:pt x="4034" y="26715"/>
                    <a:pt x="4043" y="26667"/>
                    <a:pt x="4053" y="26620"/>
                  </a:cubicBezTo>
                  <a:cubicBezTo>
                    <a:pt x="4069" y="26527"/>
                    <a:pt x="4086" y="26433"/>
                    <a:pt x="4102" y="26342"/>
                  </a:cubicBezTo>
                  <a:cubicBezTo>
                    <a:pt x="4135" y="26158"/>
                    <a:pt x="4166" y="25977"/>
                    <a:pt x="4200" y="25798"/>
                  </a:cubicBezTo>
                  <a:cubicBezTo>
                    <a:pt x="4235" y="25621"/>
                    <a:pt x="4268" y="25447"/>
                    <a:pt x="4302" y="25273"/>
                  </a:cubicBezTo>
                  <a:cubicBezTo>
                    <a:pt x="4571" y="23898"/>
                    <a:pt x="4855" y="22718"/>
                    <a:pt x="5121" y="21700"/>
                  </a:cubicBezTo>
                  <a:cubicBezTo>
                    <a:pt x="5155" y="21572"/>
                    <a:pt x="5186" y="21448"/>
                    <a:pt x="5219" y="21325"/>
                  </a:cubicBezTo>
                  <a:cubicBezTo>
                    <a:pt x="5252" y="21204"/>
                    <a:pt x="5285" y="21083"/>
                    <a:pt x="5317" y="20967"/>
                  </a:cubicBezTo>
                  <a:cubicBezTo>
                    <a:pt x="5382" y="20733"/>
                    <a:pt x="5440" y="20507"/>
                    <a:pt x="5505" y="20293"/>
                  </a:cubicBezTo>
                  <a:cubicBezTo>
                    <a:pt x="5567" y="20078"/>
                    <a:pt x="5627" y="19872"/>
                    <a:pt x="5683" y="19674"/>
                  </a:cubicBezTo>
                  <a:cubicBezTo>
                    <a:pt x="5741" y="19476"/>
                    <a:pt x="5800" y="19288"/>
                    <a:pt x="5854" y="19109"/>
                  </a:cubicBezTo>
                  <a:cubicBezTo>
                    <a:pt x="5881" y="19019"/>
                    <a:pt x="5908" y="18930"/>
                    <a:pt x="5933" y="18844"/>
                  </a:cubicBezTo>
                  <a:cubicBezTo>
                    <a:pt x="5946" y="18801"/>
                    <a:pt x="5959" y="18758"/>
                    <a:pt x="5971" y="18717"/>
                  </a:cubicBezTo>
                  <a:cubicBezTo>
                    <a:pt x="5984" y="18675"/>
                    <a:pt x="5997" y="18633"/>
                    <a:pt x="6010" y="18593"/>
                  </a:cubicBezTo>
                  <a:cubicBezTo>
                    <a:pt x="6061" y="18429"/>
                    <a:pt x="6110" y="18273"/>
                    <a:pt x="6155" y="18126"/>
                  </a:cubicBezTo>
                  <a:cubicBezTo>
                    <a:pt x="6245" y="17827"/>
                    <a:pt x="6332" y="17563"/>
                    <a:pt x="6406" y="17321"/>
                  </a:cubicBezTo>
                  <a:cubicBezTo>
                    <a:pt x="6480" y="17081"/>
                    <a:pt x="6545" y="16866"/>
                    <a:pt x="6604" y="16677"/>
                  </a:cubicBezTo>
                  <a:cubicBezTo>
                    <a:pt x="6661" y="16486"/>
                    <a:pt x="6708" y="16319"/>
                    <a:pt x="6746" y="16172"/>
                  </a:cubicBezTo>
                  <a:cubicBezTo>
                    <a:pt x="6765" y="16098"/>
                    <a:pt x="6782" y="16029"/>
                    <a:pt x="6798" y="15965"/>
                  </a:cubicBezTo>
                  <a:cubicBezTo>
                    <a:pt x="6814" y="15900"/>
                    <a:pt x="6827" y="15841"/>
                    <a:pt x="6838" y="15786"/>
                  </a:cubicBezTo>
                  <a:cubicBezTo>
                    <a:pt x="6862" y="15677"/>
                    <a:pt x="6875" y="15583"/>
                    <a:pt x="6881" y="15503"/>
                  </a:cubicBezTo>
                  <a:cubicBezTo>
                    <a:pt x="6888" y="15416"/>
                    <a:pt x="6886" y="15346"/>
                    <a:pt x="6876" y="15288"/>
                  </a:cubicBezTo>
                  <a:close/>
                  <a:moveTo>
                    <a:pt x="9469" y="1"/>
                  </a:moveTo>
                  <a:cubicBezTo>
                    <a:pt x="9462" y="1"/>
                    <a:pt x="9458" y="2"/>
                    <a:pt x="9457" y="5"/>
                  </a:cubicBezTo>
                  <a:cubicBezTo>
                    <a:pt x="9428" y="76"/>
                    <a:pt x="9458" y="149"/>
                    <a:pt x="9532" y="221"/>
                  </a:cubicBezTo>
                  <a:cubicBezTo>
                    <a:pt x="9604" y="295"/>
                    <a:pt x="9722" y="364"/>
                    <a:pt x="9865" y="450"/>
                  </a:cubicBezTo>
                  <a:cubicBezTo>
                    <a:pt x="9901" y="472"/>
                    <a:pt x="9938" y="492"/>
                    <a:pt x="9978" y="514"/>
                  </a:cubicBezTo>
                  <a:cubicBezTo>
                    <a:pt x="10017" y="535"/>
                    <a:pt x="10060" y="556"/>
                    <a:pt x="10099" y="580"/>
                  </a:cubicBezTo>
                  <a:cubicBezTo>
                    <a:pt x="10183" y="628"/>
                    <a:pt x="10273" y="677"/>
                    <a:pt x="10367" y="728"/>
                  </a:cubicBezTo>
                  <a:cubicBezTo>
                    <a:pt x="10459" y="779"/>
                    <a:pt x="10555" y="837"/>
                    <a:pt x="10655" y="895"/>
                  </a:cubicBezTo>
                  <a:cubicBezTo>
                    <a:pt x="10678" y="910"/>
                    <a:pt x="10704" y="923"/>
                    <a:pt x="10728" y="939"/>
                  </a:cubicBezTo>
                  <a:cubicBezTo>
                    <a:pt x="10753" y="955"/>
                    <a:pt x="10776" y="971"/>
                    <a:pt x="10802" y="986"/>
                  </a:cubicBezTo>
                  <a:cubicBezTo>
                    <a:pt x="10850" y="1019"/>
                    <a:pt x="10900" y="1051"/>
                    <a:pt x="10951" y="1083"/>
                  </a:cubicBezTo>
                  <a:cubicBezTo>
                    <a:pt x="10904" y="1056"/>
                    <a:pt x="10857" y="1029"/>
                    <a:pt x="10812" y="1004"/>
                  </a:cubicBezTo>
                  <a:cubicBezTo>
                    <a:pt x="10765" y="978"/>
                    <a:pt x="10721" y="951"/>
                    <a:pt x="10674" y="930"/>
                  </a:cubicBezTo>
                  <a:cubicBezTo>
                    <a:pt x="10583" y="884"/>
                    <a:pt x="10496" y="843"/>
                    <a:pt x="10413" y="804"/>
                  </a:cubicBezTo>
                  <a:cubicBezTo>
                    <a:pt x="10371" y="783"/>
                    <a:pt x="10329" y="767"/>
                    <a:pt x="10290" y="751"/>
                  </a:cubicBezTo>
                  <a:cubicBezTo>
                    <a:pt x="10249" y="735"/>
                    <a:pt x="10210" y="720"/>
                    <a:pt x="10172" y="704"/>
                  </a:cubicBezTo>
                  <a:cubicBezTo>
                    <a:pt x="10096" y="676"/>
                    <a:pt x="10027" y="648"/>
                    <a:pt x="9960" y="629"/>
                  </a:cubicBezTo>
                  <a:cubicBezTo>
                    <a:pt x="9828" y="590"/>
                    <a:pt x="9720" y="566"/>
                    <a:pt x="9642" y="559"/>
                  </a:cubicBezTo>
                  <a:cubicBezTo>
                    <a:pt x="9633" y="559"/>
                    <a:pt x="9626" y="558"/>
                    <a:pt x="9618" y="558"/>
                  </a:cubicBezTo>
                  <a:cubicBezTo>
                    <a:pt x="9553" y="558"/>
                    <a:pt x="9512" y="571"/>
                    <a:pt x="9500" y="599"/>
                  </a:cubicBezTo>
                  <a:cubicBezTo>
                    <a:pt x="9497" y="604"/>
                    <a:pt x="9525" y="621"/>
                    <a:pt x="9581" y="647"/>
                  </a:cubicBezTo>
                  <a:cubicBezTo>
                    <a:pt x="9635" y="674"/>
                    <a:pt x="9716" y="715"/>
                    <a:pt x="9820" y="763"/>
                  </a:cubicBezTo>
                  <a:cubicBezTo>
                    <a:pt x="9926" y="810"/>
                    <a:pt x="10051" y="878"/>
                    <a:pt x="10198" y="950"/>
                  </a:cubicBezTo>
                  <a:lnTo>
                    <a:pt x="10254" y="978"/>
                  </a:lnTo>
                  <a:cubicBezTo>
                    <a:pt x="10273" y="988"/>
                    <a:pt x="10292" y="998"/>
                    <a:pt x="10311" y="1009"/>
                  </a:cubicBezTo>
                  <a:cubicBezTo>
                    <a:pt x="10349" y="1031"/>
                    <a:pt x="10388" y="1052"/>
                    <a:pt x="10429" y="1075"/>
                  </a:cubicBezTo>
                  <a:cubicBezTo>
                    <a:pt x="10469" y="1098"/>
                    <a:pt x="10511" y="1121"/>
                    <a:pt x="10554" y="1143"/>
                  </a:cubicBezTo>
                  <a:cubicBezTo>
                    <a:pt x="10565" y="1149"/>
                    <a:pt x="10575" y="1155"/>
                    <a:pt x="10586" y="1161"/>
                  </a:cubicBezTo>
                  <a:cubicBezTo>
                    <a:pt x="10597" y="1168"/>
                    <a:pt x="10608" y="1174"/>
                    <a:pt x="10618" y="1180"/>
                  </a:cubicBezTo>
                  <a:cubicBezTo>
                    <a:pt x="10640" y="1193"/>
                    <a:pt x="10661" y="1206"/>
                    <a:pt x="10683" y="1219"/>
                  </a:cubicBezTo>
                  <a:cubicBezTo>
                    <a:pt x="11036" y="1427"/>
                    <a:pt x="11441" y="1700"/>
                    <a:pt x="11853" y="2046"/>
                  </a:cubicBezTo>
                  <a:cubicBezTo>
                    <a:pt x="12263" y="2391"/>
                    <a:pt x="12678" y="2808"/>
                    <a:pt x="13054" y="3290"/>
                  </a:cubicBezTo>
                  <a:cubicBezTo>
                    <a:pt x="13104" y="3347"/>
                    <a:pt x="13145" y="3411"/>
                    <a:pt x="13191" y="3473"/>
                  </a:cubicBezTo>
                  <a:cubicBezTo>
                    <a:pt x="13235" y="3535"/>
                    <a:pt x="13282" y="3597"/>
                    <a:pt x="13326" y="3661"/>
                  </a:cubicBezTo>
                  <a:cubicBezTo>
                    <a:pt x="13369" y="3726"/>
                    <a:pt x="13411" y="3790"/>
                    <a:pt x="13454" y="3856"/>
                  </a:cubicBezTo>
                  <a:lnTo>
                    <a:pt x="13519" y="3954"/>
                  </a:lnTo>
                  <a:lnTo>
                    <a:pt x="13578" y="4055"/>
                  </a:lnTo>
                  <a:cubicBezTo>
                    <a:pt x="13618" y="4122"/>
                    <a:pt x="13657" y="4189"/>
                    <a:pt x="13697" y="4258"/>
                  </a:cubicBezTo>
                  <a:cubicBezTo>
                    <a:pt x="13736" y="4326"/>
                    <a:pt x="13770" y="4396"/>
                    <a:pt x="13808" y="4466"/>
                  </a:cubicBezTo>
                  <a:cubicBezTo>
                    <a:pt x="13883" y="4602"/>
                    <a:pt x="13945" y="4747"/>
                    <a:pt x="14012" y="4890"/>
                  </a:cubicBezTo>
                  <a:cubicBezTo>
                    <a:pt x="14046" y="4961"/>
                    <a:pt x="14072" y="5035"/>
                    <a:pt x="14101" y="5107"/>
                  </a:cubicBezTo>
                  <a:cubicBezTo>
                    <a:pt x="14130" y="5180"/>
                    <a:pt x="14160" y="5252"/>
                    <a:pt x="14187" y="5326"/>
                  </a:cubicBezTo>
                  <a:cubicBezTo>
                    <a:pt x="14213" y="5401"/>
                    <a:pt x="14237" y="5474"/>
                    <a:pt x="14262" y="5548"/>
                  </a:cubicBezTo>
                  <a:cubicBezTo>
                    <a:pt x="14275" y="5584"/>
                    <a:pt x="14288" y="5622"/>
                    <a:pt x="14300" y="5658"/>
                  </a:cubicBezTo>
                  <a:cubicBezTo>
                    <a:pt x="14310" y="5696"/>
                    <a:pt x="14321" y="5734"/>
                    <a:pt x="14332" y="5769"/>
                  </a:cubicBezTo>
                  <a:cubicBezTo>
                    <a:pt x="14353" y="5843"/>
                    <a:pt x="14374" y="5918"/>
                    <a:pt x="14395" y="5992"/>
                  </a:cubicBezTo>
                  <a:cubicBezTo>
                    <a:pt x="14407" y="6029"/>
                    <a:pt x="14415" y="6067"/>
                    <a:pt x="14422" y="6104"/>
                  </a:cubicBezTo>
                  <a:cubicBezTo>
                    <a:pt x="14431" y="6142"/>
                    <a:pt x="14439" y="6177"/>
                    <a:pt x="14448" y="6215"/>
                  </a:cubicBezTo>
                  <a:cubicBezTo>
                    <a:pt x="14455" y="6252"/>
                    <a:pt x="14465" y="6289"/>
                    <a:pt x="14474" y="6327"/>
                  </a:cubicBezTo>
                  <a:cubicBezTo>
                    <a:pt x="14481" y="6363"/>
                    <a:pt x="14491" y="6401"/>
                    <a:pt x="14496" y="6437"/>
                  </a:cubicBezTo>
                  <a:cubicBezTo>
                    <a:pt x="14509" y="6510"/>
                    <a:pt x="14522" y="6584"/>
                    <a:pt x="14535" y="6657"/>
                  </a:cubicBezTo>
                  <a:cubicBezTo>
                    <a:pt x="14541" y="6693"/>
                    <a:pt x="14549" y="6729"/>
                    <a:pt x="14554" y="6767"/>
                  </a:cubicBezTo>
                  <a:cubicBezTo>
                    <a:pt x="14557" y="6803"/>
                    <a:pt x="14563" y="6840"/>
                    <a:pt x="14567" y="6875"/>
                  </a:cubicBezTo>
                  <a:cubicBezTo>
                    <a:pt x="14577" y="6949"/>
                    <a:pt x="14584" y="7020"/>
                    <a:pt x="14594" y="7092"/>
                  </a:cubicBezTo>
                  <a:cubicBezTo>
                    <a:pt x="14597" y="7110"/>
                    <a:pt x="14599" y="7128"/>
                    <a:pt x="14600" y="7146"/>
                  </a:cubicBezTo>
                  <a:lnTo>
                    <a:pt x="14605" y="7200"/>
                  </a:lnTo>
                  <a:cubicBezTo>
                    <a:pt x="14608" y="7235"/>
                    <a:pt x="14610" y="7271"/>
                    <a:pt x="14613" y="7305"/>
                  </a:cubicBezTo>
                  <a:cubicBezTo>
                    <a:pt x="14619" y="7377"/>
                    <a:pt x="14624" y="7447"/>
                    <a:pt x="14627" y="7515"/>
                  </a:cubicBezTo>
                  <a:cubicBezTo>
                    <a:pt x="14631" y="7653"/>
                    <a:pt x="14635" y="7791"/>
                    <a:pt x="14635" y="7922"/>
                  </a:cubicBezTo>
                  <a:cubicBezTo>
                    <a:pt x="14632" y="7987"/>
                    <a:pt x="14631" y="8054"/>
                    <a:pt x="14627" y="8118"/>
                  </a:cubicBezTo>
                  <a:cubicBezTo>
                    <a:pt x="14626" y="8151"/>
                    <a:pt x="14625" y="8183"/>
                    <a:pt x="14625" y="8215"/>
                  </a:cubicBezTo>
                  <a:cubicBezTo>
                    <a:pt x="14624" y="8247"/>
                    <a:pt x="14624" y="8277"/>
                    <a:pt x="14620" y="8308"/>
                  </a:cubicBezTo>
                  <a:cubicBezTo>
                    <a:pt x="14608" y="8433"/>
                    <a:pt x="14598" y="8555"/>
                    <a:pt x="14587" y="8672"/>
                  </a:cubicBezTo>
                  <a:cubicBezTo>
                    <a:pt x="14568" y="8787"/>
                    <a:pt x="14552" y="8899"/>
                    <a:pt x="14536" y="9007"/>
                  </a:cubicBezTo>
                  <a:cubicBezTo>
                    <a:pt x="14493" y="9219"/>
                    <a:pt x="14455" y="9414"/>
                    <a:pt x="14405" y="9583"/>
                  </a:cubicBezTo>
                  <a:cubicBezTo>
                    <a:pt x="14391" y="9631"/>
                    <a:pt x="14378" y="9679"/>
                    <a:pt x="14364" y="9730"/>
                  </a:cubicBezTo>
                  <a:lnTo>
                    <a:pt x="14353" y="9765"/>
                  </a:lnTo>
                  <a:lnTo>
                    <a:pt x="14342" y="9802"/>
                  </a:lnTo>
                  <a:lnTo>
                    <a:pt x="14318" y="9873"/>
                  </a:lnTo>
                  <a:cubicBezTo>
                    <a:pt x="14302" y="9920"/>
                    <a:pt x="14286" y="9968"/>
                    <a:pt x="14270" y="10015"/>
                  </a:cubicBezTo>
                  <a:lnTo>
                    <a:pt x="14245" y="10086"/>
                  </a:lnTo>
                  <a:lnTo>
                    <a:pt x="14233" y="10122"/>
                  </a:lnTo>
                  <a:lnTo>
                    <a:pt x="14219" y="10156"/>
                  </a:lnTo>
                  <a:cubicBezTo>
                    <a:pt x="14182" y="10248"/>
                    <a:pt x="14146" y="10340"/>
                    <a:pt x="14106" y="10431"/>
                  </a:cubicBezTo>
                  <a:cubicBezTo>
                    <a:pt x="14065" y="10521"/>
                    <a:pt x="14023" y="10611"/>
                    <a:pt x="13981" y="10699"/>
                  </a:cubicBezTo>
                  <a:cubicBezTo>
                    <a:pt x="13803" y="11049"/>
                    <a:pt x="13595" y="11379"/>
                    <a:pt x="13363" y="11682"/>
                  </a:cubicBezTo>
                  <a:cubicBezTo>
                    <a:pt x="12898" y="12290"/>
                    <a:pt x="12341" y="12803"/>
                    <a:pt x="11740" y="13206"/>
                  </a:cubicBezTo>
                  <a:cubicBezTo>
                    <a:pt x="11439" y="13409"/>
                    <a:pt x="11127" y="13587"/>
                    <a:pt x="10811" y="13740"/>
                  </a:cubicBezTo>
                  <a:cubicBezTo>
                    <a:pt x="10491" y="13892"/>
                    <a:pt x="10168" y="14018"/>
                    <a:pt x="9844" y="14121"/>
                  </a:cubicBezTo>
                  <a:cubicBezTo>
                    <a:pt x="9518" y="14226"/>
                    <a:pt x="9191" y="14302"/>
                    <a:pt x="8866" y="14355"/>
                  </a:cubicBezTo>
                  <a:cubicBezTo>
                    <a:pt x="8825" y="14362"/>
                    <a:pt x="8783" y="14368"/>
                    <a:pt x="8744" y="14376"/>
                  </a:cubicBezTo>
                  <a:lnTo>
                    <a:pt x="8684" y="14384"/>
                  </a:lnTo>
                  <a:lnTo>
                    <a:pt x="8622" y="14392"/>
                  </a:lnTo>
                  <a:cubicBezTo>
                    <a:pt x="8542" y="14401"/>
                    <a:pt x="8460" y="14410"/>
                    <a:pt x="8380" y="14420"/>
                  </a:cubicBezTo>
                  <a:cubicBezTo>
                    <a:pt x="8218" y="14431"/>
                    <a:pt x="8057" y="14446"/>
                    <a:pt x="7899" y="14446"/>
                  </a:cubicBezTo>
                  <a:cubicBezTo>
                    <a:pt x="7845" y="14446"/>
                    <a:pt x="7791" y="14449"/>
                    <a:pt x="7737" y="14449"/>
                  </a:cubicBezTo>
                  <a:cubicBezTo>
                    <a:pt x="7712" y="14449"/>
                    <a:pt x="7686" y="14448"/>
                    <a:pt x="7661" y="14447"/>
                  </a:cubicBezTo>
                  <a:cubicBezTo>
                    <a:pt x="7582" y="14443"/>
                    <a:pt x="7504" y="14442"/>
                    <a:pt x="7427" y="14440"/>
                  </a:cubicBezTo>
                  <a:cubicBezTo>
                    <a:pt x="7348" y="14435"/>
                    <a:pt x="7271" y="14427"/>
                    <a:pt x="7194" y="14422"/>
                  </a:cubicBezTo>
                  <a:lnTo>
                    <a:pt x="7137" y="14419"/>
                  </a:lnTo>
                  <a:cubicBezTo>
                    <a:pt x="7117" y="14417"/>
                    <a:pt x="7097" y="14414"/>
                    <a:pt x="7079" y="14411"/>
                  </a:cubicBezTo>
                  <a:cubicBezTo>
                    <a:pt x="7041" y="14406"/>
                    <a:pt x="7002" y="14403"/>
                    <a:pt x="6965" y="14397"/>
                  </a:cubicBezTo>
                  <a:cubicBezTo>
                    <a:pt x="6811" y="14381"/>
                    <a:pt x="6662" y="14350"/>
                    <a:pt x="6515" y="14324"/>
                  </a:cubicBezTo>
                  <a:cubicBezTo>
                    <a:pt x="6369" y="14290"/>
                    <a:pt x="6221" y="14261"/>
                    <a:pt x="6081" y="14217"/>
                  </a:cubicBezTo>
                  <a:cubicBezTo>
                    <a:pt x="5511" y="14059"/>
                    <a:pt x="4990" y="13810"/>
                    <a:pt x="4518" y="13520"/>
                  </a:cubicBezTo>
                  <a:cubicBezTo>
                    <a:pt x="4460" y="13482"/>
                    <a:pt x="4403" y="13443"/>
                    <a:pt x="4345" y="13406"/>
                  </a:cubicBezTo>
                  <a:cubicBezTo>
                    <a:pt x="4317" y="13388"/>
                    <a:pt x="4287" y="13368"/>
                    <a:pt x="4259" y="13350"/>
                  </a:cubicBezTo>
                  <a:cubicBezTo>
                    <a:pt x="4231" y="13330"/>
                    <a:pt x="4204" y="13309"/>
                    <a:pt x="4175" y="13289"/>
                  </a:cubicBezTo>
                  <a:cubicBezTo>
                    <a:pt x="4120" y="13249"/>
                    <a:pt x="4065" y="13210"/>
                    <a:pt x="4011" y="13168"/>
                  </a:cubicBezTo>
                  <a:cubicBezTo>
                    <a:pt x="3958" y="13125"/>
                    <a:pt x="3904" y="13084"/>
                    <a:pt x="3852" y="13042"/>
                  </a:cubicBezTo>
                  <a:cubicBezTo>
                    <a:pt x="3825" y="13020"/>
                    <a:pt x="3799" y="13001"/>
                    <a:pt x="3774" y="12979"/>
                  </a:cubicBezTo>
                  <a:cubicBezTo>
                    <a:pt x="3748" y="12958"/>
                    <a:pt x="3723" y="12934"/>
                    <a:pt x="3699" y="12913"/>
                  </a:cubicBezTo>
                  <a:cubicBezTo>
                    <a:pt x="3649" y="12869"/>
                    <a:pt x="3598" y="12826"/>
                    <a:pt x="3549" y="12782"/>
                  </a:cubicBezTo>
                  <a:cubicBezTo>
                    <a:pt x="3500" y="12735"/>
                    <a:pt x="3453" y="12690"/>
                    <a:pt x="3405" y="12644"/>
                  </a:cubicBezTo>
                  <a:cubicBezTo>
                    <a:pt x="3380" y="12622"/>
                    <a:pt x="3357" y="12599"/>
                    <a:pt x="3334" y="12576"/>
                  </a:cubicBezTo>
                  <a:cubicBezTo>
                    <a:pt x="3310" y="12553"/>
                    <a:pt x="3288" y="12529"/>
                    <a:pt x="3265" y="12504"/>
                  </a:cubicBezTo>
                  <a:cubicBezTo>
                    <a:pt x="3219" y="12458"/>
                    <a:pt x="3175" y="12411"/>
                    <a:pt x="3130" y="12364"/>
                  </a:cubicBezTo>
                  <a:cubicBezTo>
                    <a:pt x="3085" y="12316"/>
                    <a:pt x="3044" y="12267"/>
                    <a:pt x="3001" y="12219"/>
                  </a:cubicBezTo>
                  <a:lnTo>
                    <a:pt x="2936" y="12147"/>
                  </a:lnTo>
                  <a:lnTo>
                    <a:pt x="2904" y="12110"/>
                  </a:lnTo>
                  <a:lnTo>
                    <a:pt x="2874" y="12073"/>
                  </a:lnTo>
                  <a:cubicBezTo>
                    <a:pt x="2836" y="12025"/>
                    <a:pt x="2798" y="11978"/>
                    <a:pt x="2760" y="11933"/>
                  </a:cubicBezTo>
                  <a:lnTo>
                    <a:pt x="2760" y="11933"/>
                  </a:lnTo>
                  <a:cubicBezTo>
                    <a:pt x="3171" y="12401"/>
                    <a:pt x="3657" y="12808"/>
                    <a:pt x="4195" y="13136"/>
                  </a:cubicBezTo>
                  <a:cubicBezTo>
                    <a:pt x="4680" y="13430"/>
                    <a:pt x="5208" y="13661"/>
                    <a:pt x="5763" y="13809"/>
                  </a:cubicBezTo>
                  <a:cubicBezTo>
                    <a:pt x="6039" y="13883"/>
                    <a:pt x="6321" y="13938"/>
                    <a:pt x="6607" y="13970"/>
                  </a:cubicBezTo>
                  <a:cubicBezTo>
                    <a:pt x="6826" y="13994"/>
                    <a:pt x="7044" y="14007"/>
                    <a:pt x="7263" y="14007"/>
                  </a:cubicBezTo>
                  <a:cubicBezTo>
                    <a:pt x="7329" y="14007"/>
                    <a:pt x="7396" y="14006"/>
                    <a:pt x="7462" y="14003"/>
                  </a:cubicBezTo>
                  <a:cubicBezTo>
                    <a:pt x="8030" y="13984"/>
                    <a:pt x="8592" y="13888"/>
                    <a:pt x="9126" y="13717"/>
                  </a:cubicBezTo>
                  <a:cubicBezTo>
                    <a:pt x="9394" y="13632"/>
                    <a:pt x="9654" y="13533"/>
                    <a:pt x="9905" y="13414"/>
                  </a:cubicBezTo>
                  <a:cubicBezTo>
                    <a:pt x="10156" y="13296"/>
                    <a:pt x="10399" y="13162"/>
                    <a:pt x="10631" y="13013"/>
                  </a:cubicBezTo>
                  <a:cubicBezTo>
                    <a:pt x="10865" y="12864"/>
                    <a:pt x="11084" y="12697"/>
                    <a:pt x="11292" y="12520"/>
                  </a:cubicBezTo>
                  <a:cubicBezTo>
                    <a:pt x="11397" y="12433"/>
                    <a:pt x="11495" y="12337"/>
                    <a:pt x="11593" y="12245"/>
                  </a:cubicBezTo>
                  <a:cubicBezTo>
                    <a:pt x="11640" y="12196"/>
                    <a:pt x="11688" y="12148"/>
                    <a:pt x="11735" y="12099"/>
                  </a:cubicBezTo>
                  <a:cubicBezTo>
                    <a:pt x="11759" y="12075"/>
                    <a:pt x="11783" y="12051"/>
                    <a:pt x="11804" y="12025"/>
                  </a:cubicBezTo>
                  <a:lnTo>
                    <a:pt x="11871" y="11950"/>
                  </a:lnTo>
                  <a:cubicBezTo>
                    <a:pt x="12231" y="11551"/>
                    <a:pt x="12530" y="11110"/>
                    <a:pt x="12777" y="10651"/>
                  </a:cubicBezTo>
                  <a:cubicBezTo>
                    <a:pt x="12881" y="10455"/>
                    <a:pt x="12977" y="10256"/>
                    <a:pt x="13059" y="10053"/>
                  </a:cubicBezTo>
                  <a:cubicBezTo>
                    <a:pt x="13102" y="9952"/>
                    <a:pt x="13139" y="9849"/>
                    <a:pt x="13177" y="9747"/>
                  </a:cubicBezTo>
                  <a:cubicBezTo>
                    <a:pt x="13198" y="9695"/>
                    <a:pt x="13213" y="9644"/>
                    <a:pt x="13230" y="9592"/>
                  </a:cubicBezTo>
                  <a:cubicBezTo>
                    <a:pt x="13246" y="9542"/>
                    <a:pt x="13265" y="9490"/>
                    <a:pt x="13279" y="9438"/>
                  </a:cubicBezTo>
                  <a:cubicBezTo>
                    <a:pt x="13309" y="9334"/>
                    <a:pt x="13341" y="9231"/>
                    <a:pt x="13364" y="9126"/>
                  </a:cubicBezTo>
                  <a:cubicBezTo>
                    <a:pt x="13376" y="9074"/>
                    <a:pt x="13390" y="9023"/>
                    <a:pt x="13402" y="8970"/>
                  </a:cubicBezTo>
                  <a:cubicBezTo>
                    <a:pt x="13412" y="8919"/>
                    <a:pt x="13423" y="8866"/>
                    <a:pt x="13434" y="8814"/>
                  </a:cubicBezTo>
                  <a:lnTo>
                    <a:pt x="13450" y="8737"/>
                  </a:lnTo>
                  <a:lnTo>
                    <a:pt x="13464" y="8659"/>
                  </a:lnTo>
                  <a:cubicBezTo>
                    <a:pt x="13471" y="8607"/>
                    <a:pt x="13481" y="8555"/>
                    <a:pt x="13489" y="8503"/>
                  </a:cubicBezTo>
                  <a:cubicBezTo>
                    <a:pt x="13497" y="8451"/>
                    <a:pt x="13503" y="8399"/>
                    <a:pt x="13509" y="8347"/>
                  </a:cubicBezTo>
                  <a:cubicBezTo>
                    <a:pt x="13515" y="8296"/>
                    <a:pt x="13523" y="8244"/>
                    <a:pt x="13526" y="8191"/>
                  </a:cubicBezTo>
                  <a:cubicBezTo>
                    <a:pt x="13566" y="7776"/>
                    <a:pt x="13567" y="7364"/>
                    <a:pt x="13524" y="6965"/>
                  </a:cubicBezTo>
                  <a:cubicBezTo>
                    <a:pt x="13481" y="6566"/>
                    <a:pt x="13399" y="6179"/>
                    <a:pt x="13282" y="5814"/>
                  </a:cubicBezTo>
                  <a:cubicBezTo>
                    <a:pt x="13166" y="5449"/>
                    <a:pt x="13014" y="5107"/>
                    <a:pt x="12839" y="4791"/>
                  </a:cubicBezTo>
                  <a:cubicBezTo>
                    <a:pt x="12665" y="4477"/>
                    <a:pt x="12467" y="4188"/>
                    <a:pt x="12256" y="3925"/>
                  </a:cubicBezTo>
                  <a:cubicBezTo>
                    <a:pt x="11834" y="3399"/>
                    <a:pt x="11362" y="2983"/>
                    <a:pt x="10894" y="2659"/>
                  </a:cubicBezTo>
                  <a:cubicBezTo>
                    <a:pt x="10661" y="2498"/>
                    <a:pt x="10427" y="2363"/>
                    <a:pt x="10200" y="2244"/>
                  </a:cubicBezTo>
                  <a:cubicBezTo>
                    <a:pt x="9975" y="2126"/>
                    <a:pt x="9752" y="2033"/>
                    <a:pt x="9543" y="1953"/>
                  </a:cubicBezTo>
                  <a:cubicBezTo>
                    <a:pt x="9121" y="1798"/>
                    <a:pt x="8744" y="1708"/>
                    <a:pt x="8433" y="1662"/>
                  </a:cubicBezTo>
                  <a:cubicBezTo>
                    <a:pt x="8144" y="1618"/>
                    <a:pt x="7913" y="1610"/>
                    <a:pt x="7749" y="1610"/>
                  </a:cubicBezTo>
                  <a:cubicBezTo>
                    <a:pt x="7737" y="1610"/>
                    <a:pt x="7725" y="1611"/>
                    <a:pt x="7714" y="1611"/>
                  </a:cubicBezTo>
                  <a:cubicBezTo>
                    <a:pt x="7548" y="1617"/>
                    <a:pt x="7462" y="1630"/>
                    <a:pt x="7462" y="1644"/>
                  </a:cubicBezTo>
                  <a:cubicBezTo>
                    <a:pt x="7461" y="1721"/>
                    <a:pt x="7505" y="1777"/>
                    <a:pt x="7582" y="1820"/>
                  </a:cubicBezTo>
                  <a:cubicBezTo>
                    <a:pt x="7620" y="1842"/>
                    <a:pt x="7666" y="1857"/>
                    <a:pt x="7720" y="1874"/>
                  </a:cubicBezTo>
                  <a:cubicBezTo>
                    <a:pt x="7774" y="1891"/>
                    <a:pt x="7835" y="1905"/>
                    <a:pt x="7902" y="1918"/>
                  </a:cubicBezTo>
                  <a:cubicBezTo>
                    <a:pt x="7967" y="1933"/>
                    <a:pt x="8040" y="1948"/>
                    <a:pt x="8117" y="1960"/>
                  </a:cubicBezTo>
                  <a:cubicBezTo>
                    <a:pt x="8195" y="1975"/>
                    <a:pt x="8276" y="1992"/>
                    <a:pt x="8362" y="2007"/>
                  </a:cubicBezTo>
                  <a:cubicBezTo>
                    <a:pt x="8405" y="2017"/>
                    <a:pt x="8448" y="2025"/>
                    <a:pt x="8492" y="2036"/>
                  </a:cubicBezTo>
                  <a:cubicBezTo>
                    <a:pt x="8536" y="2047"/>
                    <a:pt x="8583" y="2055"/>
                    <a:pt x="8627" y="2067"/>
                  </a:cubicBezTo>
                  <a:cubicBezTo>
                    <a:pt x="8717" y="2092"/>
                    <a:pt x="8810" y="2114"/>
                    <a:pt x="8902" y="2146"/>
                  </a:cubicBezTo>
                  <a:cubicBezTo>
                    <a:pt x="8622" y="2079"/>
                    <a:pt x="8364" y="2051"/>
                    <a:pt x="8158" y="2051"/>
                  </a:cubicBezTo>
                  <a:cubicBezTo>
                    <a:pt x="8108" y="2051"/>
                    <a:pt x="8062" y="2052"/>
                    <a:pt x="8019" y="2055"/>
                  </a:cubicBezTo>
                  <a:cubicBezTo>
                    <a:pt x="7907" y="2061"/>
                    <a:pt x="7817" y="2079"/>
                    <a:pt x="7756" y="2103"/>
                  </a:cubicBezTo>
                  <a:cubicBezTo>
                    <a:pt x="7696" y="2124"/>
                    <a:pt x="7664" y="2151"/>
                    <a:pt x="7660" y="2183"/>
                  </a:cubicBezTo>
                  <a:cubicBezTo>
                    <a:pt x="7636" y="2179"/>
                    <a:pt x="7611" y="2176"/>
                    <a:pt x="7586" y="2172"/>
                  </a:cubicBezTo>
                  <a:cubicBezTo>
                    <a:pt x="7545" y="2167"/>
                    <a:pt x="7503" y="2163"/>
                    <a:pt x="7459" y="2157"/>
                  </a:cubicBezTo>
                  <a:cubicBezTo>
                    <a:pt x="7416" y="2153"/>
                    <a:pt x="7370" y="2151"/>
                    <a:pt x="7325" y="2147"/>
                  </a:cubicBezTo>
                  <a:cubicBezTo>
                    <a:pt x="7278" y="2142"/>
                    <a:pt x="7231" y="2140"/>
                    <a:pt x="7183" y="2138"/>
                  </a:cubicBezTo>
                  <a:cubicBezTo>
                    <a:pt x="7134" y="2137"/>
                    <a:pt x="7085" y="2135"/>
                    <a:pt x="7035" y="2135"/>
                  </a:cubicBezTo>
                  <a:cubicBezTo>
                    <a:pt x="7020" y="2135"/>
                    <a:pt x="7006" y="2135"/>
                    <a:pt x="6991" y="2135"/>
                  </a:cubicBezTo>
                  <a:cubicBezTo>
                    <a:pt x="6800" y="2135"/>
                    <a:pt x="6594" y="2148"/>
                    <a:pt x="6375" y="2174"/>
                  </a:cubicBezTo>
                  <a:cubicBezTo>
                    <a:pt x="5903" y="2229"/>
                    <a:pt x="5370" y="2358"/>
                    <a:pt x="4813" y="2599"/>
                  </a:cubicBezTo>
                  <a:cubicBezTo>
                    <a:pt x="4535" y="2718"/>
                    <a:pt x="4252" y="2865"/>
                    <a:pt x="3973" y="3046"/>
                  </a:cubicBezTo>
                  <a:cubicBezTo>
                    <a:pt x="3694" y="3226"/>
                    <a:pt x="3414" y="3437"/>
                    <a:pt x="3152" y="3685"/>
                  </a:cubicBezTo>
                  <a:cubicBezTo>
                    <a:pt x="3019" y="3807"/>
                    <a:pt x="2893" y="3942"/>
                    <a:pt x="2768" y="4082"/>
                  </a:cubicBezTo>
                  <a:cubicBezTo>
                    <a:pt x="2644" y="4225"/>
                    <a:pt x="2526" y="4375"/>
                    <a:pt x="2415" y="4533"/>
                  </a:cubicBezTo>
                  <a:cubicBezTo>
                    <a:pt x="2192" y="4848"/>
                    <a:pt x="1994" y="5196"/>
                    <a:pt x="1832" y="5568"/>
                  </a:cubicBezTo>
                  <a:cubicBezTo>
                    <a:pt x="1505" y="6314"/>
                    <a:pt x="1314" y="7160"/>
                    <a:pt x="1312" y="8046"/>
                  </a:cubicBezTo>
                  <a:cubicBezTo>
                    <a:pt x="1311" y="8269"/>
                    <a:pt x="1325" y="8492"/>
                    <a:pt x="1348" y="8717"/>
                  </a:cubicBezTo>
                  <a:cubicBezTo>
                    <a:pt x="1358" y="8830"/>
                    <a:pt x="1375" y="8941"/>
                    <a:pt x="1393" y="9054"/>
                  </a:cubicBezTo>
                  <a:cubicBezTo>
                    <a:pt x="1403" y="9110"/>
                    <a:pt x="1413" y="9167"/>
                    <a:pt x="1424" y="9223"/>
                  </a:cubicBezTo>
                  <a:cubicBezTo>
                    <a:pt x="1435" y="9280"/>
                    <a:pt x="1449" y="9335"/>
                    <a:pt x="1460" y="9391"/>
                  </a:cubicBezTo>
                  <a:cubicBezTo>
                    <a:pt x="1492" y="9527"/>
                    <a:pt x="1527" y="9662"/>
                    <a:pt x="1568" y="9796"/>
                  </a:cubicBezTo>
                  <a:cubicBezTo>
                    <a:pt x="1476" y="9540"/>
                    <a:pt x="1402" y="9284"/>
                    <a:pt x="1344" y="9029"/>
                  </a:cubicBezTo>
                  <a:cubicBezTo>
                    <a:pt x="1257" y="8650"/>
                    <a:pt x="1208" y="8275"/>
                    <a:pt x="1189" y="7911"/>
                  </a:cubicBezTo>
                  <a:cubicBezTo>
                    <a:pt x="1170" y="7549"/>
                    <a:pt x="1188" y="7197"/>
                    <a:pt x="1229" y="6863"/>
                  </a:cubicBezTo>
                  <a:cubicBezTo>
                    <a:pt x="1311" y="6192"/>
                    <a:pt x="1511" y="5586"/>
                    <a:pt x="1767" y="5054"/>
                  </a:cubicBezTo>
                  <a:lnTo>
                    <a:pt x="1789" y="5004"/>
                  </a:lnTo>
                  <a:lnTo>
                    <a:pt x="1815" y="4956"/>
                  </a:lnTo>
                  <a:cubicBezTo>
                    <a:pt x="1832" y="4924"/>
                    <a:pt x="1848" y="4891"/>
                    <a:pt x="1865" y="4859"/>
                  </a:cubicBezTo>
                  <a:cubicBezTo>
                    <a:pt x="1900" y="4795"/>
                    <a:pt x="1932" y="4730"/>
                    <a:pt x="1970" y="4670"/>
                  </a:cubicBezTo>
                  <a:cubicBezTo>
                    <a:pt x="2005" y="4608"/>
                    <a:pt x="2040" y="4547"/>
                    <a:pt x="2077" y="4485"/>
                  </a:cubicBezTo>
                  <a:cubicBezTo>
                    <a:pt x="2115" y="4426"/>
                    <a:pt x="2153" y="4367"/>
                    <a:pt x="2190" y="4310"/>
                  </a:cubicBezTo>
                  <a:cubicBezTo>
                    <a:pt x="2208" y="4280"/>
                    <a:pt x="2227" y="4252"/>
                    <a:pt x="2246" y="4224"/>
                  </a:cubicBezTo>
                  <a:cubicBezTo>
                    <a:pt x="2266" y="4195"/>
                    <a:pt x="2286" y="4168"/>
                    <a:pt x="2305" y="4140"/>
                  </a:cubicBezTo>
                  <a:cubicBezTo>
                    <a:pt x="2343" y="4086"/>
                    <a:pt x="2383" y="4031"/>
                    <a:pt x="2422" y="3977"/>
                  </a:cubicBezTo>
                  <a:cubicBezTo>
                    <a:pt x="2464" y="3925"/>
                    <a:pt x="2503" y="3872"/>
                    <a:pt x="2544" y="3821"/>
                  </a:cubicBezTo>
                  <a:lnTo>
                    <a:pt x="2604" y="3744"/>
                  </a:lnTo>
                  <a:cubicBezTo>
                    <a:pt x="2625" y="3719"/>
                    <a:pt x="2646" y="3695"/>
                    <a:pt x="2668" y="3671"/>
                  </a:cubicBezTo>
                  <a:cubicBezTo>
                    <a:pt x="2999" y="3277"/>
                    <a:pt x="3346" y="2948"/>
                    <a:pt x="3688" y="2674"/>
                  </a:cubicBezTo>
                  <a:cubicBezTo>
                    <a:pt x="4030" y="2399"/>
                    <a:pt x="4368" y="2178"/>
                    <a:pt x="4690" y="1997"/>
                  </a:cubicBezTo>
                  <a:cubicBezTo>
                    <a:pt x="5012" y="1816"/>
                    <a:pt x="5317" y="1676"/>
                    <a:pt x="5598" y="1562"/>
                  </a:cubicBezTo>
                  <a:cubicBezTo>
                    <a:pt x="5670" y="1535"/>
                    <a:pt x="5738" y="1509"/>
                    <a:pt x="5807" y="1483"/>
                  </a:cubicBezTo>
                  <a:cubicBezTo>
                    <a:pt x="5874" y="1458"/>
                    <a:pt x="5941" y="1438"/>
                    <a:pt x="6007" y="1415"/>
                  </a:cubicBezTo>
                  <a:lnTo>
                    <a:pt x="6103" y="1383"/>
                  </a:lnTo>
                  <a:cubicBezTo>
                    <a:pt x="6134" y="1370"/>
                    <a:pt x="6167" y="1364"/>
                    <a:pt x="6198" y="1354"/>
                  </a:cubicBezTo>
                  <a:cubicBezTo>
                    <a:pt x="6259" y="1336"/>
                    <a:pt x="6321" y="1318"/>
                    <a:pt x="6379" y="1300"/>
                  </a:cubicBezTo>
                  <a:cubicBezTo>
                    <a:pt x="6408" y="1292"/>
                    <a:pt x="6438" y="1284"/>
                    <a:pt x="6466" y="1277"/>
                  </a:cubicBezTo>
                  <a:cubicBezTo>
                    <a:pt x="6495" y="1270"/>
                    <a:pt x="6524" y="1261"/>
                    <a:pt x="6552" y="1255"/>
                  </a:cubicBezTo>
                  <a:cubicBezTo>
                    <a:pt x="6608" y="1240"/>
                    <a:pt x="6664" y="1227"/>
                    <a:pt x="6716" y="1213"/>
                  </a:cubicBezTo>
                  <a:cubicBezTo>
                    <a:pt x="6823" y="1191"/>
                    <a:pt x="6924" y="1169"/>
                    <a:pt x="7020" y="1148"/>
                  </a:cubicBezTo>
                  <a:cubicBezTo>
                    <a:pt x="7115" y="1131"/>
                    <a:pt x="7204" y="1115"/>
                    <a:pt x="7289" y="1098"/>
                  </a:cubicBezTo>
                  <a:cubicBezTo>
                    <a:pt x="7374" y="1084"/>
                    <a:pt x="7454" y="1072"/>
                    <a:pt x="7527" y="1061"/>
                  </a:cubicBezTo>
                  <a:cubicBezTo>
                    <a:pt x="7563" y="1055"/>
                    <a:pt x="7600" y="1047"/>
                    <a:pt x="7634" y="1042"/>
                  </a:cubicBezTo>
                  <a:cubicBezTo>
                    <a:pt x="7669" y="1039"/>
                    <a:pt x="7702" y="1034"/>
                    <a:pt x="7734" y="1029"/>
                  </a:cubicBezTo>
                  <a:cubicBezTo>
                    <a:pt x="7798" y="1020"/>
                    <a:pt x="7857" y="1010"/>
                    <a:pt x="7912" y="1002"/>
                  </a:cubicBezTo>
                  <a:cubicBezTo>
                    <a:pt x="8021" y="986"/>
                    <a:pt x="8114" y="970"/>
                    <a:pt x="8190" y="950"/>
                  </a:cubicBezTo>
                  <a:cubicBezTo>
                    <a:pt x="8229" y="939"/>
                    <a:pt x="8265" y="932"/>
                    <a:pt x="8295" y="922"/>
                  </a:cubicBezTo>
                  <a:cubicBezTo>
                    <a:pt x="8326" y="912"/>
                    <a:pt x="8354" y="902"/>
                    <a:pt x="8380" y="891"/>
                  </a:cubicBezTo>
                  <a:cubicBezTo>
                    <a:pt x="8429" y="869"/>
                    <a:pt x="8469" y="844"/>
                    <a:pt x="8498" y="815"/>
                  </a:cubicBezTo>
                  <a:cubicBezTo>
                    <a:pt x="8557" y="758"/>
                    <a:pt x="8579" y="688"/>
                    <a:pt x="8589" y="606"/>
                  </a:cubicBezTo>
                  <a:cubicBezTo>
                    <a:pt x="8594" y="558"/>
                    <a:pt x="8496" y="503"/>
                    <a:pt x="8297" y="441"/>
                  </a:cubicBezTo>
                  <a:cubicBezTo>
                    <a:pt x="8246" y="425"/>
                    <a:pt x="8190" y="414"/>
                    <a:pt x="8127" y="401"/>
                  </a:cubicBezTo>
                  <a:cubicBezTo>
                    <a:pt x="8064" y="387"/>
                    <a:pt x="7996" y="374"/>
                    <a:pt x="7921" y="362"/>
                  </a:cubicBezTo>
                  <a:cubicBezTo>
                    <a:pt x="7770" y="344"/>
                    <a:pt x="7595" y="322"/>
                    <a:pt x="7400" y="319"/>
                  </a:cubicBezTo>
                  <a:cubicBezTo>
                    <a:pt x="7346" y="318"/>
                    <a:pt x="7290" y="317"/>
                    <a:pt x="7232" y="317"/>
                  </a:cubicBezTo>
                  <a:cubicBezTo>
                    <a:pt x="6870" y="317"/>
                    <a:pt x="6443" y="354"/>
                    <a:pt x="5966" y="455"/>
                  </a:cubicBezTo>
                  <a:cubicBezTo>
                    <a:pt x="5930" y="461"/>
                    <a:pt x="5896" y="468"/>
                    <a:pt x="5860" y="476"/>
                  </a:cubicBezTo>
                  <a:cubicBezTo>
                    <a:pt x="5826" y="486"/>
                    <a:pt x="5791" y="493"/>
                    <a:pt x="5756" y="503"/>
                  </a:cubicBezTo>
                  <a:cubicBezTo>
                    <a:pt x="5684" y="520"/>
                    <a:pt x="5613" y="540"/>
                    <a:pt x="5539" y="558"/>
                  </a:cubicBezTo>
                  <a:cubicBezTo>
                    <a:pt x="5467" y="579"/>
                    <a:pt x="5394" y="602"/>
                    <a:pt x="5319" y="626"/>
                  </a:cubicBezTo>
                  <a:cubicBezTo>
                    <a:pt x="5281" y="637"/>
                    <a:pt x="5244" y="648"/>
                    <a:pt x="5206" y="660"/>
                  </a:cubicBezTo>
                  <a:cubicBezTo>
                    <a:pt x="5169" y="672"/>
                    <a:pt x="5131" y="687"/>
                    <a:pt x="5093" y="701"/>
                  </a:cubicBezTo>
                  <a:cubicBezTo>
                    <a:pt x="5018" y="728"/>
                    <a:pt x="4942" y="756"/>
                    <a:pt x="4865" y="783"/>
                  </a:cubicBezTo>
                  <a:cubicBezTo>
                    <a:pt x="4787" y="816"/>
                    <a:pt x="4711" y="847"/>
                    <a:pt x="4632" y="880"/>
                  </a:cubicBezTo>
                  <a:cubicBezTo>
                    <a:pt x="4593" y="897"/>
                    <a:pt x="4553" y="912"/>
                    <a:pt x="4513" y="932"/>
                  </a:cubicBezTo>
                  <a:cubicBezTo>
                    <a:pt x="4475" y="950"/>
                    <a:pt x="4436" y="967"/>
                    <a:pt x="4397" y="986"/>
                  </a:cubicBezTo>
                  <a:cubicBezTo>
                    <a:pt x="4358" y="1005"/>
                    <a:pt x="4318" y="1024"/>
                    <a:pt x="4277" y="1042"/>
                  </a:cubicBezTo>
                  <a:lnTo>
                    <a:pt x="4217" y="1071"/>
                  </a:lnTo>
                  <a:cubicBezTo>
                    <a:pt x="4196" y="1082"/>
                    <a:pt x="4178" y="1091"/>
                    <a:pt x="4158" y="1101"/>
                  </a:cubicBezTo>
                  <a:cubicBezTo>
                    <a:pt x="4078" y="1143"/>
                    <a:pt x="4000" y="1185"/>
                    <a:pt x="3919" y="1228"/>
                  </a:cubicBezTo>
                  <a:cubicBezTo>
                    <a:pt x="3840" y="1273"/>
                    <a:pt x="3760" y="1321"/>
                    <a:pt x="3680" y="1368"/>
                  </a:cubicBezTo>
                  <a:cubicBezTo>
                    <a:pt x="3598" y="1413"/>
                    <a:pt x="3520" y="1467"/>
                    <a:pt x="3439" y="1519"/>
                  </a:cubicBezTo>
                  <a:cubicBezTo>
                    <a:pt x="3399" y="1545"/>
                    <a:pt x="3359" y="1572"/>
                    <a:pt x="3319" y="1599"/>
                  </a:cubicBezTo>
                  <a:cubicBezTo>
                    <a:pt x="3278" y="1626"/>
                    <a:pt x="3239" y="1655"/>
                    <a:pt x="3200" y="1684"/>
                  </a:cubicBezTo>
                  <a:cubicBezTo>
                    <a:pt x="2879" y="1909"/>
                    <a:pt x="2563" y="2165"/>
                    <a:pt x="2260" y="2460"/>
                  </a:cubicBezTo>
                  <a:cubicBezTo>
                    <a:pt x="1956" y="2755"/>
                    <a:pt x="1664" y="3083"/>
                    <a:pt x="1396" y="3449"/>
                  </a:cubicBezTo>
                  <a:cubicBezTo>
                    <a:pt x="1127" y="3814"/>
                    <a:pt x="882" y="4215"/>
                    <a:pt x="676" y="4650"/>
                  </a:cubicBezTo>
                  <a:cubicBezTo>
                    <a:pt x="469" y="5085"/>
                    <a:pt x="300" y="5553"/>
                    <a:pt x="184" y="6047"/>
                  </a:cubicBezTo>
                  <a:cubicBezTo>
                    <a:pt x="68" y="6541"/>
                    <a:pt x="6" y="7060"/>
                    <a:pt x="4" y="7584"/>
                  </a:cubicBezTo>
                  <a:cubicBezTo>
                    <a:pt x="0" y="7651"/>
                    <a:pt x="5" y="7717"/>
                    <a:pt x="6" y="7782"/>
                  </a:cubicBezTo>
                  <a:cubicBezTo>
                    <a:pt x="7" y="7848"/>
                    <a:pt x="10" y="7914"/>
                    <a:pt x="11" y="7980"/>
                  </a:cubicBezTo>
                  <a:cubicBezTo>
                    <a:pt x="14" y="8045"/>
                    <a:pt x="21" y="8111"/>
                    <a:pt x="25" y="8179"/>
                  </a:cubicBezTo>
                  <a:cubicBezTo>
                    <a:pt x="31" y="8244"/>
                    <a:pt x="34" y="8312"/>
                    <a:pt x="41" y="8377"/>
                  </a:cubicBezTo>
                  <a:cubicBezTo>
                    <a:pt x="49" y="8443"/>
                    <a:pt x="57" y="8508"/>
                    <a:pt x="65" y="8576"/>
                  </a:cubicBezTo>
                  <a:cubicBezTo>
                    <a:pt x="75" y="8642"/>
                    <a:pt x="80" y="8709"/>
                    <a:pt x="93" y="8775"/>
                  </a:cubicBezTo>
                  <a:cubicBezTo>
                    <a:pt x="106" y="8840"/>
                    <a:pt x="116" y="8906"/>
                    <a:pt x="128" y="8973"/>
                  </a:cubicBezTo>
                  <a:lnTo>
                    <a:pt x="145" y="9072"/>
                  </a:lnTo>
                  <a:lnTo>
                    <a:pt x="167" y="9171"/>
                  </a:lnTo>
                  <a:cubicBezTo>
                    <a:pt x="280" y="9697"/>
                    <a:pt x="447" y="10218"/>
                    <a:pt x="666" y="10721"/>
                  </a:cubicBezTo>
                  <a:lnTo>
                    <a:pt x="691" y="10777"/>
                  </a:lnTo>
                  <a:lnTo>
                    <a:pt x="716" y="10832"/>
                  </a:lnTo>
                  <a:lnTo>
                    <a:pt x="769" y="10940"/>
                  </a:lnTo>
                  <a:lnTo>
                    <a:pt x="821" y="11049"/>
                  </a:lnTo>
                  <a:lnTo>
                    <a:pt x="848" y="11105"/>
                  </a:lnTo>
                  <a:lnTo>
                    <a:pt x="876" y="11158"/>
                  </a:lnTo>
                  <a:cubicBezTo>
                    <a:pt x="914" y="11229"/>
                    <a:pt x="952" y="11300"/>
                    <a:pt x="990" y="11373"/>
                  </a:cubicBezTo>
                  <a:cubicBezTo>
                    <a:pt x="1009" y="11409"/>
                    <a:pt x="1030" y="11444"/>
                    <a:pt x="1051" y="11479"/>
                  </a:cubicBezTo>
                  <a:lnTo>
                    <a:pt x="1112" y="11584"/>
                  </a:lnTo>
                  <a:cubicBezTo>
                    <a:pt x="1193" y="11725"/>
                    <a:pt x="1284" y="11860"/>
                    <a:pt x="1373" y="11997"/>
                  </a:cubicBezTo>
                  <a:cubicBezTo>
                    <a:pt x="1417" y="12066"/>
                    <a:pt x="1467" y="12132"/>
                    <a:pt x="1514" y="12198"/>
                  </a:cubicBezTo>
                  <a:lnTo>
                    <a:pt x="1585" y="12298"/>
                  </a:lnTo>
                  <a:cubicBezTo>
                    <a:pt x="1610" y="12332"/>
                    <a:pt x="1634" y="12363"/>
                    <a:pt x="1660" y="12396"/>
                  </a:cubicBezTo>
                  <a:cubicBezTo>
                    <a:pt x="1712" y="12460"/>
                    <a:pt x="1762" y="12525"/>
                    <a:pt x="1814" y="12590"/>
                  </a:cubicBezTo>
                  <a:cubicBezTo>
                    <a:pt x="1865" y="12654"/>
                    <a:pt x="1921" y="12716"/>
                    <a:pt x="1975" y="12778"/>
                  </a:cubicBezTo>
                  <a:lnTo>
                    <a:pt x="2055" y="12873"/>
                  </a:lnTo>
                  <a:lnTo>
                    <a:pt x="2139" y="12964"/>
                  </a:lnTo>
                  <a:cubicBezTo>
                    <a:pt x="2196" y="13024"/>
                    <a:pt x="2252" y="13085"/>
                    <a:pt x="2310" y="13146"/>
                  </a:cubicBezTo>
                  <a:cubicBezTo>
                    <a:pt x="2369" y="13203"/>
                    <a:pt x="2429" y="13261"/>
                    <a:pt x="2488" y="13319"/>
                  </a:cubicBezTo>
                  <a:cubicBezTo>
                    <a:pt x="2518" y="13347"/>
                    <a:pt x="2547" y="13378"/>
                    <a:pt x="2579" y="13405"/>
                  </a:cubicBezTo>
                  <a:lnTo>
                    <a:pt x="2673" y="13487"/>
                  </a:lnTo>
                  <a:lnTo>
                    <a:pt x="2767" y="13571"/>
                  </a:lnTo>
                  <a:cubicBezTo>
                    <a:pt x="2798" y="13599"/>
                    <a:pt x="2829" y="13626"/>
                    <a:pt x="2862" y="13653"/>
                  </a:cubicBezTo>
                  <a:cubicBezTo>
                    <a:pt x="2927" y="13705"/>
                    <a:pt x="2992" y="13758"/>
                    <a:pt x="3057" y="13810"/>
                  </a:cubicBezTo>
                  <a:lnTo>
                    <a:pt x="3105" y="13849"/>
                  </a:lnTo>
                  <a:lnTo>
                    <a:pt x="3157" y="13887"/>
                  </a:lnTo>
                  <a:lnTo>
                    <a:pt x="3259" y="13960"/>
                  </a:lnTo>
                  <a:cubicBezTo>
                    <a:pt x="3326" y="14011"/>
                    <a:pt x="3393" y="14061"/>
                    <a:pt x="3464" y="14105"/>
                  </a:cubicBezTo>
                  <a:cubicBezTo>
                    <a:pt x="3534" y="14152"/>
                    <a:pt x="3603" y="14199"/>
                    <a:pt x="3674" y="14245"/>
                  </a:cubicBezTo>
                  <a:cubicBezTo>
                    <a:pt x="3745" y="14290"/>
                    <a:pt x="3819" y="14333"/>
                    <a:pt x="3890" y="14376"/>
                  </a:cubicBezTo>
                  <a:lnTo>
                    <a:pt x="4000" y="14440"/>
                  </a:lnTo>
                  <a:lnTo>
                    <a:pt x="4111" y="14499"/>
                  </a:lnTo>
                  <a:cubicBezTo>
                    <a:pt x="4186" y="14538"/>
                    <a:pt x="4260" y="14580"/>
                    <a:pt x="4335" y="14615"/>
                  </a:cubicBezTo>
                  <a:cubicBezTo>
                    <a:pt x="4489" y="14687"/>
                    <a:pt x="4640" y="14763"/>
                    <a:pt x="4800" y="14823"/>
                  </a:cubicBezTo>
                  <a:lnTo>
                    <a:pt x="4918" y="14871"/>
                  </a:lnTo>
                  <a:cubicBezTo>
                    <a:pt x="4938" y="14879"/>
                    <a:pt x="4957" y="14887"/>
                    <a:pt x="4977" y="14894"/>
                  </a:cubicBezTo>
                  <a:lnTo>
                    <a:pt x="5038" y="14915"/>
                  </a:lnTo>
                  <a:lnTo>
                    <a:pt x="5278" y="14999"/>
                  </a:lnTo>
                  <a:cubicBezTo>
                    <a:pt x="5318" y="15013"/>
                    <a:pt x="5359" y="15023"/>
                    <a:pt x="5400" y="15036"/>
                  </a:cubicBezTo>
                  <a:lnTo>
                    <a:pt x="5522" y="15071"/>
                  </a:lnTo>
                  <a:lnTo>
                    <a:pt x="5645" y="15106"/>
                  </a:lnTo>
                  <a:cubicBezTo>
                    <a:pt x="5686" y="15117"/>
                    <a:pt x="5727" y="15126"/>
                    <a:pt x="5768" y="15135"/>
                  </a:cubicBezTo>
                  <a:cubicBezTo>
                    <a:pt x="5851" y="15155"/>
                    <a:pt x="5933" y="15174"/>
                    <a:pt x="6016" y="15192"/>
                  </a:cubicBezTo>
                  <a:lnTo>
                    <a:pt x="6267" y="15236"/>
                  </a:lnTo>
                  <a:cubicBezTo>
                    <a:pt x="6307" y="15243"/>
                    <a:pt x="6349" y="15252"/>
                    <a:pt x="6391" y="15257"/>
                  </a:cubicBezTo>
                  <a:lnTo>
                    <a:pt x="6444" y="15263"/>
                  </a:lnTo>
                  <a:cubicBezTo>
                    <a:pt x="6442" y="15265"/>
                    <a:pt x="6439" y="15269"/>
                    <a:pt x="6438" y="15271"/>
                  </a:cubicBezTo>
                  <a:cubicBezTo>
                    <a:pt x="6385" y="15351"/>
                    <a:pt x="6321" y="15455"/>
                    <a:pt x="6253" y="15577"/>
                  </a:cubicBezTo>
                  <a:cubicBezTo>
                    <a:pt x="6184" y="15699"/>
                    <a:pt x="6106" y="15843"/>
                    <a:pt x="6028" y="16007"/>
                  </a:cubicBezTo>
                  <a:cubicBezTo>
                    <a:pt x="5950" y="16171"/>
                    <a:pt x="5862" y="16353"/>
                    <a:pt x="5770" y="16553"/>
                  </a:cubicBezTo>
                  <a:cubicBezTo>
                    <a:pt x="5748" y="16603"/>
                    <a:pt x="5724" y="16655"/>
                    <a:pt x="5700" y="16708"/>
                  </a:cubicBezTo>
                  <a:cubicBezTo>
                    <a:pt x="5678" y="16761"/>
                    <a:pt x="5655" y="16815"/>
                    <a:pt x="5631" y="16869"/>
                  </a:cubicBezTo>
                  <a:cubicBezTo>
                    <a:pt x="5584" y="16979"/>
                    <a:pt x="5536" y="17094"/>
                    <a:pt x="5486" y="17213"/>
                  </a:cubicBezTo>
                  <a:cubicBezTo>
                    <a:pt x="5436" y="17332"/>
                    <a:pt x="5386" y="17455"/>
                    <a:pt x="5334" y="17582"/>
                  </a:cubicBezTo>
                  <a:cubicBezTo>
                    <a:pt x="5285" y="17709"/>
                    <a:pt x="5233" y="17842"/>
                    <a:pt x="5179" y="17978"/>
                  </a:cubicBezTo>
                  <a:cubicBezTo>
                    <a:pt x="5128" y="18115"/>
                    <a:pt x="5074" y="18255"/>
                    <a:pt x="5018" y="18399"/>
                  </a:cubicBezTo>
                  <a:cubicBezTo>
                    <a:pt x="4965" y="18544"/>
                    <a:pt x="4913" y="18692"/>
                    <a:pt x="4859" y="18845"/>
                  </a:cubicBezTo>
                  <a:cubicBezTo>
                    <a:pt x="4806" y="18997"/>
                    <a:pt x="4750" y="19153"/>
                    <a:pt x="4694" y="19313"/>
                  </a:cubicBezTo>
                  <a:cubicBezTo>
                    <a:pt x="4640" y="19474"/>
                    <a:pt x="4586" y="19637"/>
                    <a:pt x="4532" y="19806"/>
                  </a:cubicBezTo>
                  <a:cubicBezTo>
                    <a:pt x="4505" y="19889"/>
                    <a:pt x="4476" y="19975"/>
                    <a:pt x="4448" y="20060"/>
                  </a:cubicBezTo>
                  <a:cubicBezTo>
                    <a:pt x="4420" y="20146"/>
                    <a:pt x="4392" y="20231"/>
                    <a:pt x="4366" y="20320"/>
                  </a:cubicBezTo>
                  <a:cubicBezTo>
                    <a:pt x="4312" y="20496"/>
                    <a:pt x="4259" y="20674"/>
                    <a:pt x="4202" y="20856"/>
                  </a:cubicBezTo>
                  <a:cubicBezTo>
                    <a:pt x="4175" y="20947"/>
                    <a:pt x="4146" y="21038"/>
                    <a:pt x="4119" y="21131"/>
                  </a:cubicBezTo>
                  <a:cubicBezTo>
                    <a:pt x="4092" y="21224"/>
                    <a:pt x="4066" y="21318"/>
                    <a:pt x="4040" y="21412"/>
                  </a:cubicBezTo>
                  <a:cubicBezTo>
                    <a:pt x="3986" y="21601"/>
                    <a:pt x="3932" y="21793"/>
                    <a:pt x="3878" y="21988"/>
                  </a:cubicBezTo>
                  <a:cubicBezTo>
                    <a:pt x="3828" y="22183"/>
                    <a:pt x="3775" y="22382"/>
                    <a:pt x="3723" y="22583"/>
                  </a:cubicBezTo>
                  <a:cubicBezTo>
                    <a:pt x="3697" y="22683"/>
                    <a:pt x="3670" y="22784"/>
                    <a:pt x="3643" y="22886"/>
                  </a:cubicBezTo>
                  <a:cubicBezTo>
                    <a:pt x="3619" y="22988"/>
                    <a:pt x="3594" y="23091"/>
                    <a:pt x="3568" y="23195"/>
                  </a:cubicBezTo>
                  <a:cubicBezTo>
                    <a:pt x="3519" y="23403"/>
                    <a:pt x="3469" y="23612"/>
                    <a:pt x="3418" y="23825"/>
                  </a:cubicBezTo>
                  <a:cubicBezTo>
                    <a:pt x="3371" y="24039"/>
                    <a:pt x="3324" y="24253"/>
                    <a:pt x="3277" y="24472"/>
                  </a:cubicBezTo>
                  <a:cubicBezTo>
                    <a:pt x="3254" y="24581"/>
                    <a:pt x="3229" y="24691"/>
                    <a:pt x="3207" y="24801"/>
                  </a:cubicBezTo>
                  <a:cubicBezTo>
                    <a:pt x="3186" y="24911"/>
                    <a:pt x="3163" y="25023"/>
                    <a:pt x="3142" y="25134"/>
                  </a:cubicBezTo>
                  <a:cubicBezTo>
                    <a:pt x="3120" y="25245"/>
                    <a:pt x="3098" y="25358"/>
                    <a:pt x="3074" y="25469"/>
                  </a:cubicBezTo>
                  <a:cubicBezTo>
                    <a:pt x="3051" y="25582"/>
                    <a:pt x="3030" y="25695"/>
                    <a:pt x="3009" y="25809"/>
                  </a:cubicBezTo>
                  <a:cubicBezTo>
                    <a:pt x="2970" y="26038"/>
                    <a:pt x="2928" y="26268"/>
                    <a:pt x="2886" y="26500"/>
                  </a:cubicBezTo>
                  <a:cubicBezTo>
                    <a:pt x="2864" y="26615"/>
                    <a:pt x="2847" y="26732"/>
                    <a:pt x="2829" y="26849"/>
                  </a:cubicBezTo>
                  <a:cubicBezTo>
                    <a:pt x="2810" y="26966"/>
                    <a:pt x="2791" y="27084"/>
                    <a:pt x="2772" y="27202"/>
                  </a:cubicBezTo>
                  <a:cubicBezTo>
                    <a:pt x="2754" y="27320"/>
                    <a:pt x="2734" y="27439"/>
                    <a:pt x="2717" y="27558"/>
                  </a:cubicBezTo>
                  <a:cubicBezTo>
                    <a:pt x="2701" y="27677"/>
                    <a:pt x="2684" y="27796"/>
                    <a:pt x="2668" y="27917"/>
                  </a:cubicBezTo>
                  <a:cubicBezTo>
                    <a:pt x="2652" y="28036"/>
                    <a:pt x="2633" y="28156"/>
                    <a:pt x="2617" y="28278"/>
                  </a:cubicBezTo>
                  <a:cubicBezTo>
                    <a:pt x="2610" y="28338"/>
                    <a:pt x="2601" y="28398"/>
                    <a:pt x="2593" y="28459"/>
                  </a:cubicBezTo>
                  <a:cubicBezTo>
                    <a:pt x="2585" y="28519"/>
                    <a:pt x="2578" y="28579"/>
                    <a:pt x="2569" y="28642"/>
                  </a:cubicBezTo>
                  <a:cubicBezTo>
                    <a:pt x="2536" y="28926"/>
                    <a:pt x="2499" y="29212"/>
                    <a:pt x="2469" y="29502"/>
                  </a:cubicBezTo>
                  <a:cubicBezTo>
                    <a:pt x="2439" y="29793"/>
                    <a:pt x="2412" y="30093"/>
                    <a:pt x="2399" y="30400"/>
                  </a:cubicBezTo>
                  <a:cubicBezTo>
                    <a:pt x="2386" y="30707"/>
                    <a:pt x="2389" y="31024"/>
                    <a:pt x="2416" y="31349"/>
                  </a:cubicBezTo>
                  <a:cubicBezTo>
                    <a:pt x="2444" y="31671"/>
                    <a:pt x="2498" y="32001"/>
                    <a:pt x="2598" y="32327"/>
                  </a:cubicBezTo>
                  <a:cubicBezTo>
                    <a:pt x="2625" y="32408"/>
                    <a:pt x="2647" y="32490"/>
                    <a:pt x="2680" y="32570"/>
                  </a:cubicBezTo>
                  <a:lnTo>
                    <a:pt x="2725" y="32692"/>
                  </a:lnTo>
                  <a:cubicBezTo>
                    <a:pt x="2741" y="32731"/>
                    <a:pt x="2760" y="32773"/>
                    <a:pt x="2777" y="32815"/>
                  </a:cubicBezTo>
                  <a:cubicBezTo>
                    <a:pt x="2852" y="32977"/>
                    <a:pt x="2939" y="33133"/>
                    <a:pt x="3036" y="33280"/>
                  </a:cubicBezTo>
                  <a:cubicBezTo>
                    <a:pt x="3233" y="33576"/>
                    <a:pt x="3475" y="33839"/>
                    <a:pt x="3759" y="34061"/>
                  </a:cubicBezTo>
                  <a:cubicBezTo>
                    <a:pt x="3901" y="34171"/>
                    <a:pt x="4055" y="34271"/>
                    <a:pt x="4218" y="34353"/>
                  </a:cubicBezTo>
                  <a:cubicBezTo>
                    <a:pt x="4382" y="34437"/>
                    <a:pt x="4556" y="34507"/>
                    <a:pt x="4739" y="34553"/>
                  </a:cubicBezTo>
                  <a:cubicBezTo>
                    <a:pt x="4922" y="34601"/>
                    <a:pt x="5114" y="34627"/>
                    <a:pt x="5306" y="34628"/>
                  </a:cubicBezTo>
                  <a:cubicBezTo>
                    <a:pt x="5403" y="34627"/>
                    <a:pt x="5500" y="34623"/>
                    <a:pt x="5595" y="34610"/>
                  </a:cubicBezTo>
                  <a:lnTo>
                    <a:pt x="5666" y="34601"/>
                  </a:lnTo>
                  <a:cubicBezTo>
                    <a:pt x="5690" y="34596"/>
                    <a:pt x="5713" y="34591"/>
                    <a:pt x="5737" y="34586"/>
                  </a:cubicBezTo>
                  <a:cubicBezTo>
                    <a:pt x="5784" y="34575"/>
                    <a:pt x="5831" y="34567"/>
                    <a:pt x="5877" y="34553"/>
                  </a:cubicBezTo>
                  <a:cubicBezTo>
                    <a:pt x="6062" y="34504"/>
                    <a:pt x="6236" y="34430"/>
                    <a:pt x="6399" y="34342"/>
                  </a:cubicBezTo>
                  <a:cubicBezTo>
                    <a:pt x="6562" y="34251"/>
                    <a:pt x="6708" y="34143"/>
                    <a:pt x="6843" y="34026"/>
                  </a:cubicBezTo>
                  <a:cubicBezTo>
                    <a:pt x="6978" y="33908"/>
                    <a:pt x="7097" y="33778"/>
                    <a:pt x="7208" y="33643"/>
                  </a:cubicBezTo>
                  <a:cubicBezTo>
                    <a:pt x="7315" y="33506"/>
                    <a:pt x="7411" y="33363"/>
                    <a:pt x="7494" y="33214"/>
                  </a:cubicBezTo>
                  <a:cubicBezTo>
                    <a:pt x="7577" y="33063"/>
                    <a:pt x="7650" y="32910"/>
                    <a:pt x="7709" y="32751"/>
                  </a:cubicBezTo>
                  <a:cubicBezTo>
                    <a:pt x="7767" y="32593"/>
                    <a:pt x="7816" y="32436"/>
                    <a:pt x="7854" y="32278"/>
                  </a:cubicBezTo>
                  <a:cubicBezTo>
                    <a:pt x="7932" y="31961"/>
                    <a:pt x="7975" y="31645"/>
                    <a:pt x="7997" y="31336"/>
                  </a:cubicBezTo>
                  <a:cubicBezTo>
                    <a:pt x="8021" y="31028"/>
                    <a:pt x="8026" y="30724"/>
                    <a:pt x="8029" y="30428"/>
                  </a:cubicBezTo>
                  <a:cubicBezTo>
                    <a:pt x="8030" y="30135"/>
                    <a:pt x="8034" y="29843"/>
                    <a:pt x="8035" y="29552"/>
                  </a:cubicBezTo>
                  <a:cubicBezTo>
                    <a:pt x="8039" y="28970"/>
                    <a:pt x="8045" y="28396"/>
                    <a:pt x="8053" y="27829"/>
                  </a:cubicBezTo>
                  <a:cubicBezTo>
                    <a:pt x="8095" y="24962"/>
                    <a:pt x="8136" y="22299"/>
                    <a:pt x="8163" y="20080"/>
                  </a:cubicBezTo>
                  <a:cubicBezTo>
                    <a:pt x="8175" y="18970"/>
                    <a:pt x="8186" y="17971"/>
                    <a:pt x="8192" y="17115"/>
                  </a:cubicBezTo>
                  <a:cubicBezTo>
                    <a:pt x="8195" y="16687"/>
                    <a:pt x="8196" y="16293"/>
                    <a:pt x="8197" y="15939"/>
                  </a:cubicBezTo>
                  <a:lnTo>
                    <a:pt x="8197" y="15284"/>
                  </a:lnTo>
                  <a:lnTo>
                    <a:pt x="8271" y="15274"/>
                  </a:lnTo>
                  <a:lnTo>
                    <a:pt x="8395" y="15259"/>
                  </a:lnTo>
                  <a:cubicBezTo>
                    <a:pt x="8436" y="15253"/>
                    <a:pt x="8477" y="15249"/>
                    <a:pt x="8518" y="15242"/>
                  </a:cubicBezTo>
                  <a:lnTo>
                    <a:pt x="8764" y="15200"/>
                  </a:lnTo>
                  <a:cubicBezTo>
                    <a:pt x="8805" y="15193"/>
                    <a:pt x="8846" y="15185"/>
                    <a:pt x="8886" y="15176"/>
                  </a:cubicBezTo>
                  <a:lnTo>
                    <a:pt x="9007" y="15149"/>
                  </a:lnTo>
                  <a:cubicBezTo>
                    <a:pt x="9087" y="15131"/>
                    <a:pt x="9169" y="15115"/>
                    <a:pt x="9249" y="15092"/>
                  </a:cubicBezTo>
                  <a:cubicBezTo>
                    <a:pt x="9328" y="15071"/>
                    <a:pt x="9409" y="15050"/>
                    <a:pt x="9487" y="15029"/>
                  </a:cubicBezTo>
                  <a:cubicBezTo>
                    <a:pt x="9567" y="15005"/>
                    <a:pt x="9645" y="14981"/>
                    <a:pt x="9723" y="14957"/>
                  </a:cubicBezTo>
                  <a:cubicBezTo>
                    <a:pt x="9763" y="14945"/>
                    <a:pt x="9803" y="14932"/>
                    <a:pt x="9842" y="14919"/>
                  </a:cubicBezTo>
                  <a:lnTo>
                    <a:pt x="9958" y="14877"/>
                  </a:lnTo>
                  <a:cubicBezTo>
                    <a:pt x="10034" y="14850"/>
                    <a:pt x="10112" y="14824"/>
                    <a:pt x="10189" y="14793"/>
                  </a:cubicBezTo>
                  <a:cubicBezTo>
                    <a:pt x="10340" y="14731"/>
                    <a:pt x="10491" y="14672"/>
                    <a:pt x="10640" y="14602"/>
                  </a:cubicBezTo>
                  <a:cubicBezTo>
                    <a:pt x="11233" y="14334"/>
                    <a:pt x="11785" y="13992"/>
                    <a:pt x="12291" y="13603"/>
                  </a:cubicBezTo>
                  <a:cubicBezTo>
                    <a:pt x="12793" y="13208"/>
                    <a:pt x="13247" y="12767"/>
                    <a:pt x="13633" y="12276"/>
                  </a:cubicBezTo>
                  <a:cubicBezTo>
                    <a:pt x="13963" y="11858"/>
                    <a:pt x="14246" y="11411"/>
                    <a:pt x="14469" y="10941"/>
                  </a:cubicBezTo>
                  <a:cubicBezTo>
                    <a:pt x="14496" y="10882"/>
                    <a:pt x="14523" y="10823"/>
                    <a:pt x="14549" y="10764"/>
                  </a:cubicBezTo>
                  <a:cubicBezTo>
                    <a:pt x="14574" y="10705"/>
                    <a:pt x="14603" y="10648"/>
                    <a:pt x="14625" y="10587"/>
                  </a:cubicBezTo>
                  <a:cubicBezTo>
                    <a:pt x="14648" y="10527"/>
                    <a:pt x="14672" y="10468"/>
                    <a:pt x="14695" y="10408"/>
                  </a:cubicBezTo>
                  <a:lnTo>
                    <a:pt x="14729" y="10317"/>
                  </a:lnTo>
                  <a:lnTo>
                    <a:pt x="14759" y="10226"/>
                  </a:lnTo>
                  <a:cubicBezTo>
                    <a:pt x="14780" y="10166"/>
                    <a:pt x="14798" y="10106"/>
                    <a:pt x="14819" y="10044"/>
                  </a:cubicBezTo>
                  <a:cubicBezTo>
                    <a:pt x="14837" y="9984"/>
                    <a:pt x="14858" y="9925"/>
                    <a:pt x="14873" y="9864"/>
                  </a:cubicBezTo>
                  <a:cubicBezTo>
                    <a:pt x="14889" y="9803"/>
                    <a:pt x="14906" y="9742"/>
                    <a:pt x="14922" y="9681"/>
                  </a:cubicBezTo>
                  <a:lnTo>
                    <a:pt x="14946" y="9590"/>
                  </a:lnTo>
                  <a:cubicBezTo>
                    <a:pt x="14954" y="9560"/>
                    <a:pt x="14962" y="9529"/>
                    <a:pt x="14968" y="9499"/>
                  </a:cubicBezTo>
                  <a:cubicBezTo>
                    <a:pt x="14993" y="9376"/>
                    <a:pt x="15017" y="9255"/>
                    <a:pt x="15043" y="9135"/>
                  </a:cubicBezTo>
                  <a:cubicBezTo>
                    <a:pt x="15061" y="9012"/>
                    <a:pt x="15079" y="8892"/>
                    <a:pt x="15098" y="8770"/>
                  </a:cubicBezTo>
                  <a:cubicBezTo>
                    <a:pt x="15103" y="8741"/>
                    <a:pt x="15105" y="8710"/>
                    <a:pt x="15109" y="8679"/>
                  </a:cubicBezTo>
                  <a:lnTo>
                    <a:pt x="15118" y="8588"/>
                  </a:lnTo>
                  <a:cubicBezTo>
                    <a:pt x="15124" y="8528"/>
                    <a:pt x="15130" y="8467"/>
                    <a:pt x="15135" y="8406"/>
                  </a:cubicBezTo>
                  <a:cubicBezTo>
                    <a:pt x="15138" y="8377"/>
                    <a:pt x="15142" y="8346"/>
                    <a:pt x="15143" y="8317"/>
                  </a:cubicBezTo>
                  <a:lnTo>
                    <a:pt x="15147" y="8227"/>
                  </a:lnTo>
                  <a:cubicBezTo>
                    <a:pt x="15150" y="8167"/>
                    <a:pt x="15153" y="8108"/>
                    <a:pt x="15156" y="8046"/>
                  </a:cubicBezTo>
                  <a:cubicBezTo>
                    <a:pt x="15166" y="7560"/>
                    <a:pt x="15137" y="7094"/>
                    <a:pt x="15075" y="6643"/>
                  </a:cubicBezTo>
                  <a:cubicBezTo>
                    <a:pt x="15058" y="6532"/>
                    <a:pt x="15039" y="6421"/>
                    <a:pt x="15022" y="6309"/>
                  </a:cubicBezTo>
                  <a:cubicBezTo>
                    <a:pt x="15000" y="6199"/>
                    <a:pt x="14975" y="6090"/>
                    <a:pt x="14953" y="5983"/>
                  </a:cubicBezTo>
                  <a:cubicBezTo>
                    <a:pt x="14947" y="5956"/>
                    <a:pt x="14941" y="5929"/>
                    <a:pt x="14936" y="5902"/>
                  </a:cubicBezTo>
                  <a:cubicBezTo>
                    <a:pt x="14928" y="5875"/>
                    <a:pt x="14922" y="5848"/>
                    <a:pt x="14914" y="5823"/>
                  </a:cubicBezTo>
                  <a:cubicBezTo>
                    <a:pt x="14900" y="5771"/>
                    <a:pt x="14885" y="5717"/>
                    <a:pt x="14872" y="5665"/>
                  </a:cubicBezTo>
                  <a:cubicBezTo>
                    <a:pt x="14858" y="5612"/>
                    <a:pt x="14844" y="5560"/>
                    <a:pt x="14830" y="5508"/>
                  </a:cubicBezTo>
                  <a:cubicBezTo>
                    <a:pt x="14814" y="5456"/>
                    <a:pt x="14798" y="5404"/>
                    <a:pt x="14781" y="5353"/>
                  </a:cubicBezTo>
                  <a:lnTo>
                    <a:pt x="14733" y="5200"/>
                  </a:lnTo>
                  <a:cubicBezTo>
                    <a:pt x="14724" y="5175"/>
                    <a:pt x="14716" y="5149"/>
                    <a:pt x="14708" y="5124"/>
                  </a:cubicBezTo>
                  <a:cubicBezTo>
                    <a:pt x="14699" y="5101"/>
                    <a:pt x="14690" y="5075"/>
                    <a:pt x="14680" y="5051"/>
                  </a:cubicBezTo>
                  <a:cubicBezTo>
                    <a:pt x="14642" y="4951"/>
                    <a:pt x="14606" y="4854"/>
                    <a:pt x="14570" y="4757"/>
                  </a:cubicBezTo>
                  <a:cubicBezTo>
                    <a:pt x="14487" y="4566"/>
                    <a:pt x="14410" y="4377"/>
                    <a:pt x="14316" y="4198"/>
                  </a:cubicBezTo>
                  <a:cubicBezTo>
                    <a:pt x="14230" y="4016"/>
                    <a:pt x="14130" y="3846"/>
                    <a:pt x="14035" y="3677"/>
                  </a:cubicBezTo>
                  <a:cubicBezTo>
                    <a:pt x="13986" y="3594"/>
                    <a:pt x="13933" y="3513"/>
                    <a:pt x="13883" y="3435"/>
                  </a:cubicBezTo>
                  <a:cubicBezTo>
                    <a:pt x="13857" y="3394"/>
                    <a:pt x="13832" y="3354"/>
                    <a:pt x="13806" y="3314"/>
                  </a:cubicBezTo>
                  <a:cubicBezTo>
                    <a:pt x="13779" y="3276"/>
                    <a:pt x="13752" y="3238"/>
                    <a:pt x="13725" y="3199"/>
                  </a:cubicBezTo>
                  <a:cubicBezTo>
                    <a:pt x="13671" y="3124"/>
                    <a:pt x="13621" y="3048"/>
                    <a:pt x="13566" y="2974"/>
                  </a:cubicBezTo>
                  <a:cubicBezTo>
                    <a:pt x="13510" y="2901"/>
                    <a:pt x="13455" y="2830"/>
                    <a:pt x="13401" y="2760"/>
                  </a:cubicBezTo>
                  <a:cubicBezTo>
                    <a:pt x="13373" y="2726"/>
                    <a:pt x="13347" y="2689"/>
                    <a:pt x="13319" y="2657"/>
                  </a:cubicBezTo>
                  <a:cubicBezTo>
                    <a:pt x="13290" y="2624"/>
                    <a:pt x="13262" y="2589"/>
                    <a:pt x="13234" y="2557"/>
                  </a:cubicBezTo>
                  <a:cubicBezTo>
                    <a:pt x="13177" y="2491"/>
                    <a:pt x="13122" y="2426"/>
                    <a:pt x="13066" y="2362"/>
                  </a:cubicBezTo>
                  <a:cubicBezTo>
                    <a:pt x="12610" y="1858"/>
                    <a:pt x="12144" y="1456"/>
                    <a:pt x="11710" y="1141"/>
                  </a:cubicBezTo>
                  <a:cubicBezTo>
                    <a:pt x="11276" y="825"/>
                    <a:pt x="10876" y="594"/>
                    <a:pt x="10542" y="422"/>
                  </a:cubicBezTo>
                  <a:cubicBezTo>
                    <a:pt x="10457" y="382"/>
                    <a:pt x="10377" y="343"/>
                    <a:pt x="10301" y="306"/>
                  </a:cubicBezTo>
                  <a:cubicBezTo>
                    <a:pt x="10264" y="289"/>
                    <a:pt x="10227" y="271"/>
                    <a:pt x="10193" y="256"/>
                  </a:cubicBezTo>
                  <a:cubicBezTo>
                    <a:pt x="10156" y="241"/>
                    <a:pt x="10121" y="226"/>
                    <a:pt x="10089" y="213"/>
                  </a:cubicBezTo>
                  <a:cubicBezTo>
                    <a:pt x="9954" y="158"/>
                    <a:pt x="9844" y="110"/>
                    <a:pt x="9749" y="80"/>
                  </a:cubicBezTo>
                  <a:cubicBezTo>
                    <a:pt x="9596" y="28"/>
                    <a:pt x="9502" y="1"/>
                    <a:pt x="94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3429375" y="2646800"/>
              <a:ext cx="65975" cy="147750"/>
            </a:xfrm>
            <a:custGeom>
              <a:avLst/>
              <a:gdLst/>
              <a:ahLst/>
              <a:cxnLst/>
              <a:rect l="l" t="t" r="r" b="b"/>
              <a:pathLst>
                <a:path w="2639" h="5910" extrusionOk="0">
                  <a:moveTo>
                    <a:pt x="425" y="0"/>
                  </a:moveTo>
                  <a:cubicBezTo>
                    <a:pt x="370" y="0"/>
                    <a:pt x="323" y="14"/>
                    <a:pt x="282" y="38"/>
                  </a:cubicBezTo>
                  <a:cubicBezTo>
                    <a:pt x="194" y="91"/>
                    <a:pt x="129" y="193"/>
                    <a:pt x="48" y="335"/>
                  </a:cubicBezTo>
                  <a:cubicBezTo>
                    <a:pt x="1" y="420"/>
                    <a:pt x="8" y="526"/>
                    <a:pt x="54" y="642"/>
                  </a:cubicBezTo>
                  <a:cubicBezTo>
                    <a:pt x="76" y="699"/>
                    <a:pt x="106" y="763"/>
                    <a:pt x="145" y="828"/>
                  </a:cubicBezTo>
                  <a:cubicBezTo>
                    <a:pt x="165" y="860"/>
                    <a:pt x="184" y="894"/>
                    <a:pt x="207" y="930"/>
                  </a:cubicBezTo>
                  <a:cubicBezTo>
                    <a:pt x="229" y="964"/>
                    <a:pt x="253" y="999"/>
                    <a:pt x="278" y="1036"/>
                  </a:cubicBezTo>
                  <a:cubicBezTo>
                    <a:pt x="478" y="1328"/>
                    <a:pt x="752" y="1684"/>
                    <a:pt x="1019" y="2105"/>
                  </a:cubicBezTo>
                  <a:cubicBezTo>
                    <a:pt x="1029" y="2119"/>
                    <a:pt x="1040" y="2135"/>
                    <a:pt x="1050" y="2150"/>
                  </a:cubicBezTo>
                  <a:cubicBezTo>
                    <a:pt x="1059" y="2165"/>
                    <a:pt x="1070" y="2181"/>
                    <a:pt x="1079" y="2197"/>
                  </a:cubicBezTo>
                  <a:cubicBezTo>
                    <a:pt x="1100" y="2229"/>
                    <a:pt x="1121" y="2259"/>
                    <a:pt x="1143" y="2290"/>
                  </a:cubicBezTo>
                  <a:cubicBezTo>
                    <a:pt x="1163" y="2321"/>
                    <a:pt x="1185" y="2353"/>
                    <a:pt x="1207" y="2384"/>
                  </a:cubicBezTo>
                  <a:lnTo>
                    <a:pt x="1241" y="2431"/>
                  </a:lnTo>
                  <a:lnTo>
                    <a:pt x="1273" y="2479"/>
                  </a:lnTo>
                  <a:cubicBezTo>
                    <a:pt x="1294" y="2511"/>
                    <a:pt x="1317" y="2543"/>
                    <a:pt x="1340" y="2574"/>
                  </a:cubicBezTo>
                  <a:cubicBezTo>
                    <a:pt x="1362" y="2607"/>
                    <a:pt x="1383" y="2640"/>
                    <a:pt x="1406" y="2672"/>
                  </a:cubicBezTo>
                  <a:lnTo>
                    <a:pt x="1439" y="2723"/>
                  </a:lnTo>
                  <a:lnTo>
                    <a:pt x="1472" y="2773"/>
                  </a:lnTo>
                  <a:lnTo>
                    <a:pt x="1537" y="2875"/>
                  </a:lnTo>
                  <a:cubicBezTo>
                    <a:pt x="1707" y="3150"/>
                    <a:pt x="1860" y="3451"/>
                    <a:pt x="1932" y="3759"/>
                  </a:cubicBezTo>
                  <a:cubicBezTo>
                    <a:pt x="1995" y="4020"/>
                    <a:pt x="2030" y="4277"/>
                    <a:pt x="2043" y="4512"/>
                  </a:cubicBezTo>
                  <a:cubicBezTo>
                    <a:pt x="2057" y="4749"/>
                    <a:pt x="2053" y="4964"/>
                    <a:pt x="2041" y="5145"/>
                  </a:cubicBezTo>
                  <a:cubicBezTo>
                    <a:pt x="2015" y="5508"/>
                    <a:pt x="1972" y="5739"/>
                    <a:pt x="2031" y="5763"/>
                  </a:cubicBezTo>
                  <a:cubicBezTo>
                    <a:pt x="2103" y="5790"/>
                    <a:pt x="2156" y="5802"/>
                    <a:pt x="2197" y="5802"/>
                  </a:cubicBezTo>
                  <a:cubicBezTo>
                    <a:pt x="2239" y="5802"/>
                    <a:pt x="2267" y="5790"/>
                    <a:pt x="2289" y="5770"/>
                  </a:cubicBezTo>
                  <a:cubicBezTo>
                    <a:pt x="2332" y="5732"/>
                    <a:pt x="2347" y="5663"/>
                    <a:pt x="2371" y="5593"/>
                  </a:cubicBezTo>
                  <a:cubicBezTo>
                    <a:pt x="2375" y="5664"/>
                    <a:pt x="2385" y="5732"/>
                    <a:pt x="2411" y="5786"/>
                  </a:cubicBezTo>
                  <a:cubicBezTo>
                    <a:pt x="2438" y="5841"/>
                    <a:pt x="2480" y="5886"/>
                    <a:pt x="2543" y="5909"/>
                  </a:cubicBezTo>
                  <a:cubicBezTo>
                    <a:pt x="2544" y="5909"/>
                    <a:pt x="2545" y="5909"/>
                    <a:pt x="2546" y="5909"/>
                  </a:cubicBezTo>
                  <a:cubicBezTo>
                    <a:pt x="2558" y="5909"/>
                    <a:pt x="2568" y="5890"/>
                    <a:pt x="2579" y="5856"/>
                  </a:cubicBezTo>
                  <a:cubicBezTo>
                    <a:pt x="2586" y="5838"/>
                    <a:pt x="2591" y="5813"/>
                    <a:pt x="2598" y="5786"/>
                  </a:cubicBezTo>
                  <a:cubicBezTo>
                    <a:pt x="2601" y="5774"/>
                    <a:pt x="2604" y="5759"/>
                    <a:pt x="2607" y="5742"/>
                  </a:cubicBezTo>
                  <a:cubicBezTo>
                    <a:pt x="2610" y="5726"/>
                    <a:pt x="2611" y="5710"/>
                    <a:pt x="2615" y="5693"/>
                  </a:cubicBezTo>
                  <a:cubicBezTo>
                    <a:pt x="2618" y="5658"/>
                    <a:pt x="2622" y="5619"/>
                    <a:pt x="2626" y="5578"/>
                  </a:cubicBezTo>
                  <a:cubicBezTo>
                    <a:pt x="2627" y="5559"/>
                    <a:pt x="2631" y="5537"/>
                    <a:pt x="2632" y="5516"/>
                  </a:cubicBezTo>
                  <a:cubicBezTo>
                    <a:pt x="2633" y="5494"/>
                    <a:pt x="2633" y="5471"/>
                    <a:pt x="2634" y="5448"/>
                  </a:cubicBezTo>
                  <a:cubicBezTo>
                    <a:pt x="2636" y="5403"/>
                    <a:pt x="2637" y="5356"/>
                    <a:pt x="2638" y="5306"/>
                  </a:cubicBezTo>
                  <a:cubicBezTo>
                    <a:pt x="2638" y="5256"/>
                    <a:pt x="2637" y="5206"/>
                    <a:pt x="2636" y="5156"/>
                  </a:cubicBezTo>
                  <a:cubicBezTo>
                    <a:pt x="2634" y="5130"/>
                    <a:pt x="2634" y="5104"/>
                    <a:pt x="2633" y="5079"/>
                  </a:cubicBezTo>
                  <a:cubicBezTo>
                    <a:pt x="2632" y="5054"/>
                    <a:pt x="2628" y="5028"/>
                    <a:pt x="2627" y="5001"/>
                  </a:cubicBezTo>
                  <a:cubicBezTo>
                    <a:pt x="2623" y="4949"/>
                    <a:pt x="2621" y="4898"/>
                    <a:pt x="2616" y="4846"/>
                  </a:cubicBezTo>
                  <a:cubicBezTo>
                    <a:pt x="2604" y="4744"/>
                    <a:pt x="2594" y="4643"/>
                    <a:pt x="2579" y="4550"/>
                  </a:cubicBezTo>
                  <a:cubicBezTo>
                    <a:pt x="2573" y="4503"/>
                    <a:pt x="2567" y="4458"/>
                    <a:pt x="2561" y="4415"/>
                  </a:cubicBezTo>
                  <a:cubicBezTo>
                    <a:pt x="2554" y="4372"/>
                    <a:pt x="2547" y="4330"/>
                    <a:pt x="2541" y="4291"/>
                  </a:cubicBezTo>
                  <a:cubicBezTo>
                    <a:pt x="2533" y="4213"/>
                    <a:pt x="2522" y="4146"/>
                    <a:pt x="2520" y="4092"/>
                  </a:cubicBezTo>
                  <a:cubicBezTo>
                    <a:pt x="2509" y="3843"/>
                    <a:pt x="2497" y="3609"/>
                    <a:pt x="2481" y="3381"/>
                  </a:cubicBezTo>
                  <a:cubicBezTo>
                    <a:pt x="2465" y="3156"/>
                    <a:pt x="2443" y="2940"/>
                    <a:pt x="2416" y="2733"/>
                  </a:cubicBezTo>
                  <a:cubicBezTo>
                    <a:pt x="2407" y="2682"/>
                    <a:pt x="2400" y="2631"/>
                    <a:pt x="2393" y="2580"/>
                  </a:cubicBezTo>
                  <a:cubicBezTo>
                    <a:pt x="2385" y="2529"/>
                    <a:pt x="2374" y="2481"/>
                    <a:pt x="2366" y="2433"/>
                  </a:cubicBezTo>
                  <a:cubicBezTo>
                    <a:pt x="2348" y="2334"/>
                    <a:pt x="2324" y="2241"/>
                    <a:pt x="2300" y="2150"/>
                  </a:cubicBezTo>
                  <a:cubicBezTo>
                    <a:pt x="2288" y="2105"/>
                    <a:pt x="2273" y="2062"/>
                    <a:pt x="2260" y="2017"/>
                  </a:cubicBezTo>
                  <a:cubicBezTo>
                    <a:pt x="2245" y="1974"/>
                    <a:pt x="2233" y="1930"/>
                    <a:pt x="2216" y="1890"/>
                  </a:cubicBezTo>
                  <a:cubicBezTo>
                    <a:pt x="2182" y="1807"/>
                    <a:pt x="2152" y="1727"/>
                    <a:pt x="2110" y="1656"/>
                  </a:cubicBezTo>
                  <a:cubicBezTo>
                    <a:pt x="1969" y="1391"/>
                    <a:pt x="1821" y="1167"/>
                    <a:pt x="1679" y="978"/>
                  </a:cubicBezTo>
                  <a:cubicBezTo>
                    <a:pt x="1605" y="886"/>
                    <a:pt x="1537" y="798"/>
                    <a:pt x="1467" y="721"/>
                  </a:cubicBezTo>
                  <a:cubicBezTo>
                    <a:pt x="1401" y="642"/>
                    <a:pt x="1332" y="575"/>
                    <a:pt x="1268" y="511"/>
                  </a:cubicBezTo>
                  <a:cubicBezTo>
                    <a:pt x="1013" y="259"/>
                    <a:pt x="799" y="121"/>
                    <a:pt x="640" y="53"/>
                  </a:cubicBezTo>
                  <a:cubicBezTo>
                    <a:pt x="557" y="17"/>
                    <a:pt x="486" y="0"/>
                    <a:pt x="4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9" name="Google Shape;1049;p40"/>
          <p:cNvSpPr/>
          <p:nvPr/>
        </p:nvSpPr>
        <p:spPr>
          <a:xfrm>
            <a:off x="1066313" y="4376975"/>
            <a:ext cx="403933" cy="454060"/>
          </a:xfrm>
          <a:custGeom>
            <a:avLst/>
            <a:gdLst/>
            <a:ahLst/>
            <a:cxnLst/>
            <a:rect l="l" t="t" r="r" b="b"/>
            <a:pathLst>
              <a:path w="8582" h="9647" extrusionOk="0">
                <a:moveTo>
                  <a:pt x="393" y="0"/>
                </a:moveTo>
                <a:cubicBezTo>
                  <a:pt x="290" y="0"/>
                  <a:pt x="196" y="68"/>
                  <a:pt x="167" y="173"/>
                </a:cubicBezTo>
                <a:lnTo>
                  <a:pt x="25" y="674"/>
                </a:lnTo>
                <a:cubicBezTo>
                  <a:pt x="4" y="749"/>
                  <a:pt x="0" y="827"/>
                  <a:pt x="15" y="904"/>
                </a:cubicBezTo>
                <a:lnTo>
                  <a:pt x="1578" y="9144"/>
                </a:lnTo>
                <a:cubicBezTo>
                  <a:pt x="1638" y="9459"/>
                  <a:pt x="1910" y="9646"/>
                  <a:pt x="2187" y="9646"/>
                </a:cubicBezTo>
                <a:cubicBezTo>
                  <a:pt x="2349" y="9646"/>
                  <a:pt x="2514" y="9583"/>
                  <a:pt x="2639" y="9444"/>
                </a:cubicBezTo>
                <a:lnTo>
                  <a:pt x="8294" y="3250"/>
                </a:lnTo>
                <a:cubicBezTo>
                  <a:pt x="8346" y="3193"/>
                  <a:pt x="8384" y="3124"/>
                  <a:pt x="8405" y="3049"/>
                </a:cubicBezTo>
                <a:lnTo>
                  <a:pt x="8548" y="2548"/>
                </a:lnTo>
                <a:cubicBezTo>
                  <a:pt x="8582" y="2422"/>
                  <a:pt x="8509" y="2292"/>
                  <a:pt x="8383" y="2255"/>
                </a:cubicBezTo>
                <a:lnTo>
                  <a:pt x="459" y="10"/>
                </a:lnTo>
                <a:cubicBezTo>
                  <a:pt x="437" y="3"/>
                  <a:pt x="415" y="0"/>
                  <a:pt x="39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40"/>
          <p:cNvSpPr/>
          <p:nvPr/>
        </p:nvSpPr>
        <p:spPr>
          <a:xfrm rot="9155321">
            <a:off x="8183528" y="611945"/>
            <a:ext cx="598033" cy="643195"/>
          </a:xfrm>
          <a:custGeom>
            <a:avLst/>
            <a:gdLst/>
            <a:ahLst/>
            <a:cxnLst/>
            <a:rect l="l" t="t" r="r" b="b"/>
            <a:pathLst>
              <a:path w="7932" h="8531" extrusionOk="0">
                <a:moveTo>
                  <a:pt x="316" y="1"/>
                </a:moveTo>
                <a:cubicBezTo>
                  <a:pt x="203" y="1"/>
                  <a:pt x="102" y="83"/>
                  <a:pt x="84" y="200"/>
                </a:cubicBezTo>
                <a:lnTo>
                  <a:pt x="12" y="645"/>
                </a:lnTo>
                <a:cubicBezTo>
                  <a:pt x="0" y="716"/>
                  <a:pt x="6" y="788"/>
                  <a:pt x="27" y="856"/>
                </a:cubicBezTo>
                <a:lnTo>
                  <a:pt x="2314" y="8137"/>
                </a:lnTo>
                <a:cubicBezTo>
                  <a:pt x="2393" y="8392"/>
                  <a:pt x="2621" y="8531"/>
                  <a:pt x="2851" y="8531"/>
                </a:cubicBezTo>
                <a:cubicBezTo>
                  <a:pt x="3020" y="8531"/>
                  <a:pt x="3191" y="8456"/>
                  <a:pt x="3305" y="8298"/>
                </a:cubicBezTo>
                <a:lnTo>
                  <a:pt x="7759" y="2100"/>
                </a:lnTo>
                <a:cubicBezTo>
                  <a:pt x="7801" y="2043"/>
                  <a:pt x="7828" y="1976"/>
                  <a:pt x="7840" y="1907"/>
                </a:cubicBezTo>
                <a:lnTo>
                  <a:pt x="7911" y="1460"/>
                </a:lnTo>
                <a:cubicBezTo>
                  <a:pt x="7932" y="1331"/>
                  <a:pt x="7843" y="1209"/>
                  <a:pt x="7715" y="1189"/>
                </a:cubicBezTo>
                <a:lnTo>
                  <a:pt x="355" y="4"/>
                </a:lnTo>
                <a:cubicBezTo>
                  <a:pt x="342" y="2"/>
                  <a:pt x="329" y="1"/>
                  <a:pt x="31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40"/>
          <p:cNvSpPr/>
          <p:nvPr/>
        </p:nvSpPr>
        <p:spPr>
          <a:xfrm>
            <a:off x="1219150" y="2266998"/>
            <a:ext cx="1449650" cy="119550"/>
          </a:xfrm>
          <a:custGeom>
            <a:avLst/>
            <a:gdLst/>
            <a:ahLst/>
            <a:cxnLst/>
            <a:rect l="l" t="t" r="r" b="b"/>
            <a:pathLst>
              <a:path w="57986" h="4782" extrusionOk="0">
                <a:moveTo>
                  <a:pt x="0" y="4669"/>
                </a:moveTo>
                <a:cubicBezTo>
                  <a:pt x="4228" y="-3796"/>
                  <a:pt x="18964" y="3811"/>
                  <a:pt x="28387" y="4669"/>
                </a:cubicBezTo>
                <a:cubicBezTo>
                  <a:pt x="38297" y="5571"/>
                  <a:pt x="48547" y="-2364"/>
                  <a:pt x="57986" y="787"/>
                </a:cubicBezTo>
              </a:path>
            </a:pathLst>
          </a:custGeom>
          <a:noFill/>
          <a:ln w="19050" cap="rnd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052" name="Google Shape;1052;p40"/>
          <p:cNvSpPr/>
          <p:nvPr/>
        </p:nvSpPr>
        <p:spPr>
          <a:xfrm flipH="1">
            <a:off x="3863700" y="2205976"/>
            <a:ext cx="1522425" cy="170875"/>
          </a:xfrm>
          <a:custGeom>
            <a:avLst/>
            <a:gdLst/>
            <a:ahLst/>
            <a:cxnLst/>
            <a:rect l="l" t="t" r="r" b="b"/>
            <a:pathLst>
              <a:path w="60897" h="6835" extrusionOk="0">
                <a:moveTo>
                  <a:pt x="0" y="2015"/>
                </a:moveTo>
                <a:cubicBezTo>
                  <a:pt x="12283" y="477"/>
                  <a:pt x="24740" y="8809"/>
                  <a:pt x="36878" y="6382"/>
                </a:cubicBezTo>
                <a:cubicBezTo>
                  <a:pt x="40993" y="5559"/>
                  <a:pt x="43942" y="1469"/>
                  <a:pt x="48038" y="559"/>
                </a:cubicBezTo>
                <a:cubicBezTo>
                  <a:pt x="52229" y="-372"/>
                  <a:pt x="56825" y="-72"/>
                  <a:pt x="60897" y="1287"/>
                </a:cubicBezTo>
              </a:path>
            </a:pathLst>
          </a:custGeom>
          <a:noFill/>
          <a:ln w="19050" cap="rnd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053" name="Google Shape;1053;p40"/>
          <p:cNvSpPr/>
          <p:nvPr/>
        </p:nvSpPr>
        <p:spPr>
          <a:xfrm>
            <a:off x="6527775" y="2228313"/>
            <a:ext cx="1352600" cy="196925"/>
          </a:xfrm>
          <a:custGeom>
            <a:avLst/>
            <a:gdLst/>
            <a:ahLst/>
            <a:cxnLst/>
            <a:rect l="l" t="t" r="r" b="b"/>
            <a:pathLst>
              <a:path w="54104" h="7877" extrusionOk="0">
                <a:moveTo>
                  <a:pt x="0" y="3882"/>
                </a:moveTo>
                <a:cubicBezTo>
                  <a:pt x="5496" y="2505"/>
                  <a:pt x="11452" y="1925"/>
                  <a:pt x="16983" y="3154"/>
                </a:cubicBezTo>
                <a:cubicBezTo>
                  <a:pt x="22938" y="4477"/>
                  <a:pt x="28641" y="8518"/>
                  <a:pt x="34694" y="7763"/>
                </a:cubicBezTo>
                <a:cubicBezTo>
                  <a:pt x="41609" y="6901"/>
                  <a:pt x="47136" y="0"/>
                  <a:pt x="54104" y="0"/>
                </a:cubicBezTo>
              </a:path>
            </a:pathLst>
          </a:custGeom>
          <a:noFill/>
          <a:ln w="19050" cap="rnd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42"/>
          <p:cNvSpPr/>
          <p:nvPr/>
        </p:nvSpPr>
        <p:spPr>
          <a:xfrm rot="3000111" flipH="1">
            <a:off x="4890740" y="-881432"/>
            <a:ext cx="4334845" cy="3242818"/>
          </a:xfrm>
          <a:custGeom>
            <a:avLst/>
            <a:gdLst/>
            <a:ahLst/>
            <a:cxnLst/>
            <a:rect l="l" t="t" r="r" b="b"/>
            <a:pathLst>
              <a:path w="48218" h="36071" extrusionOk="0">
                <a:moveTo>
                  <a:pt x="21330" y="0"/>
                </a:moveTo>
                <a:cubicBezTo>
                  <a:pt x="15948" y="0"/>
                  <a:pt x="10130" y="835"/>
                  <a:pt x="5348" y="1874"/>
                </a:cubicBezTo>
                <a:cubicBezTo>
                  <a:pt x="3083" y="2365"/>
                  <a:pt x="652" y="3652"/>
                  <a:pt x="1" y="5876"/>
                </a:cubicBezTo>
                <a:cubicBezTo>
                  <a:pt x="4581" y="8383"/>
                  <a:pt x="8782" y="12379"/>
                  <a:pt x="9657" y="17526"/>
                </a:cubicBezTo>
                <a:cubicBezTo>
                  <a:pt x="10194" y="20691"/>
                  <a:pt x="9420" y="23918"/>
                  <a:pt x="9387" y="27129"/>
                </a:cubicBezTo>
                <a:cubicBezTo>
                  <a:pt x="9353" y="30338"/>
                  <a:pt x="10364" y="33953"/>
                  <a:pt x="13216" y="35427"/>
                </a:cubicBezTo>
                <a:cubicBezTo>
                  <a:pt x="14082" y="35875"/>
                  <a:pt x="15022" y="36071"/>
                  <a:pt x="15979" y="36071"/>
                </a:cubicBezTo>
                <a:cubicBezTo>
                  <a:pt x="17825" y="36071"/>
                  <a:pt x="19734" y="35343"/>
                  <a:pt x="21292" y="34291"/>
                </a:cubicBezTo>
                <a:cubicBezTo>
                  <a:pt x="23656" y="32693"/>
                  <a:pt x="25493" y="30437"/>
                  <a:pt x="27664" y="28585"/>
                </a:cubicBezTo>
                <a:cubicBezTo>
                  <a:pt x="30693" y="26002"/>
                  <a:pt x="34392" y="24213"/>
                  <a:pt x="38298" y="23447"/>
                </a:cubicBezTo>
                <a:cubicBezTo>
                  <a:pt x="40649" y="22985"/>
                  <a:pt x="43181" y="22843"/>
                  <a:pt x="45137" y="21460"/>
                </a:cubicBezTo>
                <a:cubicBezTo>
                  <a:pt x="46966" y="20164"/>
                  <a:pt x="47986" y="17916"/>
                  <a:pt x="48102" y="15678"/>
                </a:cubicBezTo>
                <a:cubicBezTo>
                  <a:pt x="48217" y="13438"/>
                  <a:pt x="47510" y="11218"/>
                  <a:pt x="46432" y="9252"/>
                </a:cubicBezTo>
                <a:cubicBezTo>
                  <a:pt x="43346" y="3623"/>
                  <a:pt x="36966" y="51"/>
                  <a:pt x="30580" y="51"/>
                </a:cubicBezTo>
                <a:cubicBezTo>
                  <a:pt x="29448" y="51"/>
                  <a:pt x="28315" y="164"/>
                  <a:pt x="27200" y="397"/>
                </a:cubicBezTo>
                <a:cubicBezTo>
                  <a:pt x="25360" y="121"/>
                  <a:pt x="23377" y="0"/>
                  <a:pt x="21330" y="0"/>
                </a:cubicBez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42"/>
          <p:cNvSpPr txBox="1">
            <a:spLocks noGrp="1"/>
          </p:cNvSpPr>
          <p:nvPr>
            <p:ph type="title"/>
          </p:nvPr>
        </p:nvSpPr>
        <p:spPr>
          <a:xfrm>
            <a:off x="2418475" y="1531175"/>
            <a:ext cx="5293200" cy="185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Oprasi Hitung </a:t>
            </a:r>
            <a:r>
              <a:rPr lang="en" dirty="0" smtClean="0">
                <a:solidFill>
                  <a:schemeClr val="dk1"/>
                </a:solidFill>
                <a:highlight>
                  <a:schemeClr val="accent2"/>
                </a:highlight>
              </a:rPr>
              <a:t>dalam bentuk aljabar</a:t>
            </a:r>
            <a:endParaRPr dirty="0">
              <a:solidFill>
                <a:schemeClr val="dk1"/>
              </a:solidFill>
              <a:highlight>
                <a:schemeClr val="accent2"/>
              </a:highlight>
            </a:endParaRPr>
          </a:p>
        </p:txBody>
      </p:sp>
      <p:sp>
        <p:nvSpPr>
          <p:cNvPr id="1083" name="Google Shape;1083;p42"/>
          <p:cNvSpPr txBox="1">
            <a:spLocks noGrp="1"/>
          </p:cNvSpPr>
          <p:nvPr>
            <p:ph type="title" idx="2"/>
          </p:nvPr>
        </p:nvSpPr>
        <p:spPr>
          <a:xfrm>
            <a:off x="917975" y="2090538"/>
            <a:ext cx="1303500" cy="95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085" name="Google Shape;1085;p42"/>
          <p:cNvGrpSpPr/>
          <p:nvPr/>
        </p:nvGrpSpPr>
        <p:grpSpPr>
          <a:xfrm>
            <a:off x="7958813" y="3851788"/>
            <a:ext cx="748625" cy="495375"/>
            <a:chOff x="1411650" y="1979975"/>
            <a:chExt cx="748625" cy="495375"/>
          </a:xfrm>
        </p:grpSpPr>
        <p:sp>
          <p:nvSpPr>
            <p:cNvPr id="1086" name="Google Shape;1086;p42"/>
            <p:cNvSpPr/>
            <p:nvPr/>
          </p:nvSpPr>
          <p:spPr>
            <a:xfrm>
              <a:off x="1411650" y="2180875"/>
              <a:ext cx="199550" cy="253900"/>
            </a:xfrm>
            <a:custGeom>
              <a:avLst/>
              <a:gdLst/>
              <a:ahLst/>
              <a:cxnLst/>
              <a:rect l="l" t="t" r="r" b="b"/>
              <a:pathLst>
                <a:path w="7982" h="10156" extrusionOk="0">
                  <a:moveTo>
                    <a:pt x="4697" y="3973"/>
                  </a:moveTo>
                  <a:cubicBezTo>
                    <a:pt x="4779" y="4100"/>
                    <a:pt x="4857" y="4233"/>
                    <a:pt x="4928" y="4373"/>
                  </a:cubicBezTo>
                  <a:cubicBezTo>
                    <a:pt x="5146" y="4790"/>
                    <a:pt x="5325" y="5247"/>
                    <a:pt x="5433" y="5733"/>
                  </a:cubicBezTo>
                  <a:cubicBezTo>
                    <a:pt x="5441" y="5768"/>
                    <a:pt x="5449" y="5805"/>
                    <a:pt x="5457" y="5839"/>
                  </a:cubicBezTo>
                  <a:cubicBezTo>
                    <a:pt x="5465" y="5876"/>
                    <a:pt x="5474" y="5910"/>
                    <a:pt x="5480" y="5947"/>
                  </a:cubicBezTo>
                  <a:cubicBezTo>
                    <a:pt x="5494" y="6020"/>
                    <a:pt x="5506" y="6090"/>
                    <a:pt x="5518" y="6162"/>
                  </a:cubicBezTo>
                  <a:cubicBezTo>
                    <a:pt x="5531" y="6235"/>
                    <a:pt x="5538" y="6310"/>
                    <a:pt x="5549" y="6382"/>
                  </a:cubicBezTo>
                  <a:cubicBezTo>
                    <a:pt x="5553" y="6418"/>
                    <a:pt x="5559" y="6456"/>
                    <a:pt x="5561" y="6492"/>
                  </a:cubicBezTo>
                  <a:lnTo>
                    <a:pt x="5571" y="6603"/>
                  </a:lnTo>
                  <a:cubicBezTo>
                    <a:pt x="5587" y="6751"/>
                    <a:pt x="5587" y="6900"/>
                    <a:pt x="5594" y="7051"/>
                  </a:cubicBezTo>
                  <a:lnTo>
                    <a:pt x="5590" y="7276"/>
                  </a:lnTo>
                  <a:cubicBezTo>
                    <a:pt x="5590" y="7295"/>
                    <a:pt x="5590" y="7314"/>
                    <a:pt x="5588" y="7332"/>
                  </a:cubicBezTo>
                  <a:lnTo>
                    <a:pt x="5585" y="7389"/>
                  </a:lnTo>
                  <a:lnTo>
                    <a:pt x="5576" y="7502"/>
                  </a:lnTo>
                  <a:lnTo>
                    <a:pt x="5569" y="7615"/>
                  </a:lnTo>
                  <a:cubicBezTo>
                    <a:pt x="5565" y="7648"/>
                    <a:pt x="5561" y="7681"/>
                    <a:pt x="5556" y="7715"/>
                  </a:cubicBezTo>
                  <a:cubicBezTo>
                    <a:pt x="5547" y="7782"/>
                    <a:pt x="5537" y="7851"/>
                    <a:pt x="5522" y="7918"/>
                  </a:cubicBezTo>
                  <a:cubicBezTo>
                    <a:pt x="5494" y="8052"/>
                    <a:pt x="5456" y="8186"/>
                    <a:pt x="5408" y="8311"/>
                  </a:cubicBezTo>
                  <a:cubicBezTo>
                    <a:pt x="5313" y="8561"/>
                    <a:pt x="5177" y="8780"/>
                    <a:pt x="5029" y="8906"/>
                  </a:cubicBezTo>
                  <a:cubicBezTo>
                    <a:pt x="4954" y="8972"/>
                    <a:pt x="4879" y="9012"/>
                    <a:pt x="4798" y="9040"/>
                  </a:cubicBezTo>
                  <a:cubicBezTo>
                    <a:pt x="4739" y="9057"/>
                    <a:pt x="4682" y="9067"/>
                    <a:pt x="4621" y="9067"/>
                  </a:cubicBezTo>
                  <a:cubicBezTo>
                    <a:pt x="4592" y="9067"/>
                    <a:pt x="4562" y="9065"/>
                    <a:pt x="4530" y="9060"/>
                  </a:cubicBezTo>
                  <a:cubicBezTo>
                    <a:pt x="4436" y="9044"/>
                    <a:pt x="4334" y="9004"/>
                    <a:pt x="4234" y="8943"/>
                  </a:cubicBezTo>
                  <a:cubicBezTo>
                    <a:pt x="4135" y="8880"/>
                    <a:pt x="4040" y="8796"/>
                    <a:pt x="3960" y="8700"/>
                  </a:cubicBezTo>
                  <a:lnTo>
                    <a:pt x="3931" y="8663"/>
                  </a:lnTo>
                  <a:cubicBezTo>
                    <a:pt x="3920" y="8651"/>
                    <a:pt x="3911" y="8637"/>
                    <a:pt x="3902" y="8625"/>
                  </a:cubicBezTo>
                  <a:lnTo>
                    <a:pt x="3875" y="8585"/>
                  </a:lnTo>
                  <a:lnTo>
                    <a:pt x="3851" y="8545"/>
                  </a:lnTo>
                  <a:cubicBezTo>
                    <a:pt x="3834" y="8518"/>
                    <a:pt x="3820" y="8490"/>
                    <a:pt x="3805" y="8463"/>
                  </a:cubicBezTo>
                  <a:lnTo>
                    <a:pt x="3794" y="8442"/>
                  </a:lnTo>
                  <a:lnTo>
                    <a:pt x="3786" y="8418"/>
                  </a:lnTo>
                  <a:lnTo>
                    <a:pt x="3765" y="8372"/>
                  </a:lnTo>
                  <a:cubicBezTo>
                    <a:pt x="3713" y="8246"/>
                    <a:pt x="3676" y="8111"/>
                    <a:pt x="3653" y="7969"/>
                  </a:cubicBezTo>
                  <a:cubicBezTo>
                    <a:pt x="3605" y="7685"/>
                    <a:pt x="3612" y="7374"/>
                    <a:pt x="3649" y="7063"/>
                  </a:cubicBezTo>
                  <a:cubicBezTo>
                    <a:pt x="3724" y="6527"/>
                    <a:pt x="3839" y="5999"/>
                    <a:pt x="4007" y="5507"/>
                  </a:cubicBezTo>
                  <a:cubicBezTo>
                    <a:pt x="4175" y="5016"/>
                    <a:pt x="4380" y="4555"/>
                    <a:pt x="4605" y="4132"/>
                  </a:cubicBezTo>
                  <a:cubicBezTo>
                    <a:pt x="4635" y="4078"/>
                    <a:pt x="4667" y="4025"/>
                    <a:pt x="4697" y="3973"/>
                  </a:cubicBezTo>
                  <a:close/>
                  <a:moveTo>
                    <a:pt x="7515" y="0"/>
                  </a:moveTo>
                  <a:cubicBezTo>
                    <a:pt x="7461" y="0"/>
                    <a:pt x="7172" y="154"/>
                    <a:pt x="6774" y="442"/>
                  </a:cubicBezTo>
                  <a:cubicBezTo>
                    <a:pt x="6719" y="479"/>
                    <a:pt x="6666" y="525"/>
                    <a:pt x="6609" y="569"/>
                  </a:cubicBezTo>
                  <a:cubicBezTo>
                    <a:pt x="6553" y="614"/>
                    <a:pt x="6494" y="660"/>
                    <a:pt x="6434" y="710"/>
                  </a:cubicBezTo>
                  <a:cubicBezTo>
                    <a:pt x="6404" y="734"/>
                    <a:pt x="6372" y="758"/>
                    <a:pt x="6342" y="784"/>
                  </a:cubicBezTo>
                  <a:cubicBezTo>
                    <a:pt x="6327" y="796"/>
                    <a:pt x="6311" y="809"/>
                    <a:pt x="6295" y="821"/>
                  </a:cubicBezTo>
                  <a:cubicBezTo>
                    <a:pt x="6280" y="834"/>
                    <a:pt x="6265" y="848"/>
                    <a:pt x="6249" y="863"/>
                  </a:cubicBezTo>
                  <a:cubicBezTo>
                    <a:pt x="6189" y="918"/>
                    <a:pt x="6128" y="974"/>
                    <a:pt x="6062" y="1032"/>
                  </a:cubicBezTo>
                  <a:cubicBezTo>
                    <a:pt x="6000" y="1091"/>
                    <a:pt x="5934" y="1148"/>
                    <a:pt x="5871" y="1210"/>
                  </a:cubicBezTo>
                  <a:cubicBezTo>
                    <a:pt x="5809" y="1275"/>
                    <a:pt x="5744" y="1339"/>
                    <a:pt x="5680" y="1407"/>
                  </a:cubicBezTo>
                  <a:cubicBezTo>
                    <a:pt x="5647" y="1440"/>
                    <a:pt x="5615" y="1472"/>
                    <a:pt x="5583" y="1506"/>
                  </a:cubicBezTo>
                  <a:cubicBezTo>
                    <a:pt x="5551" y="1540"/>
                    <a:pt x="5517" y="1573"/>
                    <a:pt x="5486" y="1610"/>
                  </a:cubicBezTo>
                  <a:cubicBezTo>
                    <a:pt x="5425" y="1681"/>
                    <a:pt x="5362" y="1753"/>
                    <a:pt x="5298" y="1826"/>
                  </a:cubicBezTo>
                  <a:cubicBezTo>
                    <a:pt x="5229" y="1901"/>
                    <a:pt x="5165" y="1981"/>
                    <a:pt x="5101" y="2063"/>
                  </a:cubicBezTo>
                  <a:lnTo>
                    <a:pt x="5082" y="2045"/>
                  </a:lnTo>
                  <a:cubicBezTo>
                    <a:pt x="5045" y="2009"/>
                    <a:pt x="5007" y="1976"/>
                    <a:pt x="4971" y="1943"/>
                  </a:cubicBezTo>
                  <a:cubicBezTo>
                    <a:pt x="4933" y="1908"/>
                    <a:pt x="4896" y="1875"/>
                    <a:pt x="4861" y="1843"/>
                  </a:cubicBezTo>
                  <a:cubicBezTo>
                    <a:pt x="4842" y="1827"/>
                    <a:pt x="4825" y="1810"/>
                    <a:pt x="4805" y="1795"/>
                  </a:cubicBezTo>
                  <a:cubicBezTo>
                    <a:pt x="4787" y="1780"/>
                    <a:pt x="4768" y="1763"/>
                    <a:pt x="4749" y="1749"/>
                  </a:cubicBezTo>
                  <a:cubicBezTo>
                    <a:pt x="4674" y="1688"/>
                    <a:pt x="4600" y="1629"/>
                    <a:pt x="4529" y="1572"/>
                  </a:cubicBezTo>
                  <a:cubicBezTo>
                    <a:pt x="4455" y="1516"/>
                    <a:pt x="4380" y="1465"/>
                    <a:pt x="4308" y="1412"/>
                  </a:cubicBezTo>
                  <a:cubicBezTo>
                    <a:pt x="4271" y="1386"/>
                    <a:pt x="4236" y="1359"/>
                    <a:pt x="4198" y="1337"/>
                  </a:cubicBezTo>
                  <a:cubicBezTo>
                    <a:pt x="4163" y="1314"/>
                    <a:pt x="4125" y="1290"/>
                    <a:pt x="4089" y="1267"/>
                  </a:cubicBezTo>
                  <a:cubicBezTo>
                    <a:pt x="4016" y="1221"/>
                    <a:pt x="3946" y="1176"/>
                    <a:pt x="3875" y="1134"/>
                  </a:cubicBezTo>
                  <a:cubicBezTo>
                    <a:pt x="3803" y="1094"/>
                    <a:pt x="3733" y="1054"/>
                    <a:pt x="3663" y="1017"/>
                  </a:cubicBezTo>
                  <a:cubicBezTo>
                    <a:pt x="3628" y="999"/>
                    <a:pt x="3594" y="978"/>
                    <a:pt x="3559" y="962"/>
                  </a:cubicBezTo>
                  <a:cubicBezTo>
                    <a:pt x="3525" y="946"/>
                    <a:pt x="3489" y="929"/>
                    <a:pt x="3456" y="913"/>
                  </a:cubicBezTo>
                  <a:cubicBezTo>
                    <a:pt x="3387" y="880"/>
                    <a:pt x="3321" y="848"/>
                    <a:pt x="3255" y="817"/>
                  </a:cubicBezTo>
                  <a:cubicBezTo>
                    <a:pt x="3188" y="788"/>
                    <a:pt x="3122" y="762"/>
                    <a:pt x="3058" y="735"/>
                  </a:cubicBezTo>
                  <a:cubicBezTo>
                    <a:pt x="2994" y="710"/>
                    <a:pt x="2931" y="683"/>
                    <a:pt x="2869" y="660"/>
                  </a:cubicBezTo>
                  <a:cubicBezTo>
                    <a:pt x="2806" y="639"/>
                    <a:pt x="2745" y="617"/>
                    <a:pt x="2686" y="597"/>
                  </a:cubicBezTo>
                  <a:cubicBezTo>
                    <a:pt x="2203" y="437"/>
                    <a:pt x="1791" y="366"/>
                    <a:pt x="1454" y="334"/>
                  </a:cubicBezTo>
                  <a:cubicBezTo>
                    <a:pt x="1370" y="327"/>
                    <a:pt x="1289" y="324"/>
                    <a:pt x="1214" y="322"/>
                  </a:cubicBezTo>
                  <a:cubicBezTo>
                    <a:pt x="1169" y="320"/>
                    <a:pt x="1125" y="318"/>
                    <a:pt x="1083" y="318"/>
                  </a:cubicBezTo>
                  <a:cubicBezTo>
                    <a:pt x="1054" y="318"/>
                    <a:pt x="1027" y="319"/>
                    <a:pt x="1000" y="321"/>
                  </a:cubicBezTo>
                  <a:cubicBezTo>
                    <a:pt x="933" y="323"/>
                    <a:pt x="871" y="327"/>
                    <a:pt x="812" y="333"/>
                  </a:cubicBezTo>
                  <a:cubicBezTo>
                    <a:pt x="753" y="338"/>
                    <a:pt x="699" y="342"/>
                    <a:pt x="648" y="353"/>
                  </a:cubicBezTo>
                  <a:cubicBezTo>
                    <a:pt x="548" y="371"/>
                    <a:pt x="462" y="392"/>
                    <a:pt x="389" y="415"/>
                  </a:cubicBezTo>
                  <a:cubicBezTo>
                    <a:pt x="371" y="421"/>
                    <a:pt x="355" y="428"/>
                    <a:pt x="336" y="435"/>
                  </a:cubicBezTo>
                  <a:cubicBezTo>
                    <a:pt x="320" y="441"/>
                    <a:pt x="304" y="450"/>
                    <a:pt x="290" y="456"/>
                  </a:cubicBezTo>
                  <a:cubicBezTo>
                    <a:pt x="260" y="471"/>
                    <a:pt x="233" y="485"/>
                    <a:pt x="210" y="501"/>
                  </a:cubicBezTo>
                  <a:cubicBezTo>
                    <a:pt x="16" y="628"/>
                    <a:pt x="0" y="789"/>
                    <a:pt x="17" y="1003"/>
                  </a:cubicBezTo>
                  <a:cubicBezTo>
                    <a:pt x="23" y="1065"/>
                    <a:pt x="87" y="1122"/>
                    <a:pt x="199" y="1173"/>
                  </a:cubicBezTo>
                  <a:cubicBezTo>
                    <a:pt x="227" y="1185"/>
                    <a:pt x="258" y="1198"/>
                    <a:pt x="291" y="1210"/>
                  </a:cubicBezTo>
                  <a:cubicBezTo>
                    <a:pt x="325" y="1223"/>
                    <a:pt x="361" y="1234"/>
                    <a:pt x="401" y="1248"/>
                  </a:cubicBezTo>
                  <a:cubicBezTo>
                    <a:pt x="480" y="1275"/>
                    <a:pt x="571" y="1301"/>
                    <a:pt x="669" y="1327"/>
                  </a:cubicBezTo>
                  <a:cubicBezTo>
                    <a:pt x="769" y="1359"/>
                    <a:pt x="878" y="1387"/>
                    <a:pt x="996" y="1422"/>
                  </a:cubicBezTo>
                  <a:cubicBezTo>
                    <a:pt x="1055" y="1440"/>
                    <a:pt x="1115" y="1459"/>
                    <a:pt x="1179" y="1478"/>
                  </a:cubicBezTo>
                  <a:cubicBezTo>
                    <a:pt x="1210" y="1487"/>
                    <a:pt x="1242" y="1497"/>
                    <a:pt x="1275" y="1506"/>
                  </a:cubicBezTo>
                  <a:cubicBezTo>
                    <a:pt x="1307" y="1516"/>
                    <a:pt x="1341" y="1529"/>
                    <a:pt x="1373" y="1540"/>
                  </a:cubicBezTo>
                  <a:cubicBezTo>
                    <a:pt x="1642" y="1624"/>
                    <a:pt x="1937" y="1741"/>
                    <a:pt x="2248" y="1886"/>
                  </a:cubicBezTo>
                  <a:cubicBezTo>
                    <a:pt x="2560" y="2032"/>
                    <a:pt x="2888" y="2215"/>
                    <a:pt x="3212" y="2442"/>
                  </a:cubicBezTo>
                  <a:cubicBezTo>
                    <a:pt x="3535" y="2669"/>
                    <a:pt x="3854" y="2943"/>
                    <a:pt x="4147" y="3264"/>
                  </a:cubicBezTo>
                  <a:cubicBezTo>
                    <a:pt x="4174" y="3293"/>
                    <a:pt x="4198" y="3323"/>
                    <a:pt x="4224" y="3352"/>
                  </a:cubicBezTo>
                  <a:cubicBezTo>
                    <a:pt x="4220" y="3361"/>
                    <a:pt x="4214" y="3369"/>
                    <a:pt x="4211" y="3378"/>
                  </a:cubicBezTo>
                  <a:cubicBezTo>
                    <a:pt x="4187" y="3420"/>
                    <a:pt x="4166" y="3461"/>
                    <a:pt x="4143" y="3502"/>
                  </a:cubicBezTo>
                  <a:cubicBezTo>
                    <a:pt x="4099" y="3583"/>
                    <a:pt x="4055" y="3665"/>
                    <a:pt x="4012" y="3744"/>
                  </a:cubicBezTo>
                  <a:cubicBezTo>
                    <a:pt x="3932" y="3909"/>
                    <a:pt x="3858" y="4068"/>
                    <a:pt x="3784" y="4220"/>
                  </a:cubicBezTo>
                  <a:cubicBezTo>
                    <a:pt x="3718" y="4376"/>
                    <a:pt x="3655" y="4524"/>
                    <a:pt x="3596" y="4664"/>
                  </a:cubicBezTo>
                  <a:cubicBezTo>
                    <a:pt x="3563" y="4733"/>
                    <a:pt x="3542" y="4804"/>
                    <a:pt x="3516" y="4870"/>
                  </a:cubicBezTo>
                  <a:cubicBezTo>
                    <a:pt x="3491" y="4937"/>
                    <a:pt x="3467" y="5000"/>
                    <a:pt x="3444" y="5061"/>
                  </a:cubicBezTo>
                  <a:cubicBezTo>
                    <a:pt x="3422" y="5124"/>
                    <a:pt x="3397" y="5182"/>
                    <a:pt x="3376" y="5238"/>
                  </a:cubicBezTo>
                  <a:cubicBezTo>
                    <a:pt x="3358" y="5294"/>
                    <a:pt x="3339" y="5348"/>
                    <a:pt x="3323" y="5398"/>
                  </a:cubicBezTo>
                  <a:cubicBezTo>
                    <a:pt x="3284" y="5513"/>
                    <a:pt x="3241" y="5627"/>
                    <a:pt x="3203" y="5742"/>
                  </a:cubicBezTo>
                  <a:lnTo>
                    <a:pt x="3102" y="6089"/>
                  </a:lnTo>
                  <a:cubicBezTo>
                    <a:pt x="3067" y="6203"/>
                    <a:pt x="3041" y="6318"/>
                    <a:pt x="3014" y="6434"/>
                  </a:cubicBezTo>
                  <a:cubicBezTo>
                    <a:pt x="2988" y="6549"/>
                    <a:pt x="2957" y="6662"/>
                    <a:pt x="2935" y="6777"/>
                  </a:cubicBezTo>
                  <a:cubicBezTo>
                    <a:pt x="2888" y="7006"/>
                    <a:pt x="2852" y="7239"/>
                    <a:pt x="2832" y="7476"/>
                  </a:cubicBezTo>
                  <a:cubicBezTo>
                    <a:pt x="2822" y="7594"/>
                    <a:pt x="2817" y="7714"/>
                    <a:pt x="2817" y="7835"/>
                  </a:cubicBezTo>
                  <a:cubicBezTo>
                    <a:pt x="2820" y="7955"/>
                    <a:pt x="2823" y="8077"/>
                    <a:pt x="2839" y="8197"/>
                  </a:cubicBezTo>
                  <a:cubicBezTo>
                    <a:pt x="2854" y="8318"/>
                    <a:pt x="2875" y="8440"/>
                    <a:pt x="2907" y="8560"/>
                  </a:cubicBezTo>
                  <a:cubicBezTo>
                    <a:pt x="2922" y="8620"/>
                    <a:pt x="2940" y="8679"/>
                    <a:pt x="2960" y="8738"/>
                  </a:cubicBezTo>
                  <a:cubicBezTo>
                    <a:pt x="2967" y="8767"/>
                    <a:pt x="2981" y="8799"/>
                    <a:pt x="2992" y="8829"/>
                  </a:cubicBezTo>
                  <a:cubicBezTo>
                    <a:pt x="3004" y="8858"/>
                    <a:pt x="3013" y="8889"/>
                    <a:pt x="3027" y="8917"/>
                  </a:cubicBezTo>
                  <a:cubicBezTo>
                    <a:pt x="3132" y="9151"/>
                    <a:pt x="3268" y="9364"/>
                    <a:pt x="3443" y="9550"/>
                  </a:cubicBezTo>
                  <a:cubicBezTo>
                    <a:pt x="3527" y="9643"/>
                    <a:pt x="3626" y="9727"/>
                    <a:pt x="3728" y="9804"/>
                  </a:cubicBezTo>
                  <a:lnTo>
                    <a:pt x="3808" y="9860"/>
                  </a:lnTo>
                  <a:lnTo>
                    <a:pt x="3848" y="9887"/>
                  </a:lnTo>
                  <a:cubicBezTo>
                    <a:pt x="3862" y="9894"/>
                    <a:pt x="3876" y="9903"/>
                    <a:pt x="3891" y="9912"/>
                  </a:cubicBezTo>
                  <a:lnTo>
                    <a:pt x="3977" y="9960"/>
                  </a:lnTo>
                  <a:cubicBezTo>
                    <a:pt x="4007" y="9975"/>
                    <a:pt x="4037" y="9989"/>
                    <a:pt x="4067" y="10003"/>
                  </a:cubicBezTo>
                  <a:cubicBezTo>
                    <a:pt x="4126" y="10033"/>
                    <a:pt x="4192" y="10053"/>
                    <a:pt x="4255" y="10076"/>
                  </a:cubicBezTo>
                  <a:cubicBezTo>
                    <a:pt x="4287" y="10087"/>
                    <a:pt x="4321" y="10094"/>
                    <a:pt x="4353" y="10103"/>
                  </a:cubicBezTo>
                  <a:cubicBezTo>
                    <a:pt x="4386" y="10110"/>
                    <a:pt x="4418" y="10121"/>
                    <a:pt x="4453" y="10125"/>
                  </a:cubicBezTo>
                  <a:cubicBezTo>
                    <a:pt x="4520" y="10136"/>
                    <a:pt x="4588" y="10148"/>
                    <a:pt x="4658" y="10151"/>
                  </a:cubicBezTo>
                  <a:cubicBezTo>
                    <a:pt x="4692" y="10152"/>
                    <a:pt x="4728" y="10155"/>
                    <a:pt x="4761" y="10155"/>
                  </a:cubicBezTo>
                  <a:cubicBezTo>
                    <a:pt x="4794" y="10153"/>
                    <a:pt x="4829" y="10153"/>
                    <a:pt x="4862" y="10152"/>
                  </a:cubicBezTo>
                  <a:cubicBezTo>
                    <a:pt x="5133" y="10137"/>
                    <a:pt x="5404" y="10051"/>
                    <a:pt x="5627" y="9922"/>
                  </a:cubicBezTo>
                  <a:cubicBezTo>
                    <a:pt x="5853" y="9793"/>
                    <a:pt x="6039" y="9630"/>
                    <a:pt x="6191" y="9457"/>
                  </a:cubicBezTo>
                  <a:cubicBezTo>
                    <a:pt x="6345" y="9283"/>
                    <a:pt x="6467" y="9099"/>
                    <a:pt x="6570" y="8915"/>
                  </a:cubicBezTo>
                  <a:cubicBezTo>
                    <a:pt x="6672" y="8729"/>
                    <a:pt x="6754" y="8540"/>
                    <a:pt x="6822" y="8349"/>
                  </a:cubicBezTo>
                  <a:cubicBezTo>
                    <a:pt x="6855" y="8254"/>
                    <a:pt x="6884" y="8158"/>
                    <a:pt x="6909" y="8062"/>
                  </a:cubicBezTo>
                  <a:cubicBezTo>
                    <a:pt x="6921" y="8013"/>
                    <a:pt x="6932" y="7965"/>
                    <a:pt x="6943" y="7917"/>
                  </a:cubicBezTo>
                  <a:cubicBezTo>
                    <a:pt x="6953" y="7868"/>
                    <a:pt x="6964" y="7819"/>
                    <a:pt x="6972" y="7774"/>
                  </a:cubicBezTo>
                  <a:lnTo>
                    <a:pt x="7016" y="7504"/>
                  </a:lnTo>
                  <a:cubicBezTo>
                    <a:pt x="7023" y="7460"/>
                    <a:pt x="7028" y="7416"/>
                    <a:pt x="7032" y="7370"/>
                  </a:cubicBezTo>
                  <a:cubicBezTo>
                    <a:pt x="7036" y="7326"/>
                    <a:pt x="7042" y="7282"/>
                    <a:pt x="7045" y="7237"/>
                  </a:cubicBezTo>
                  <a:lnTo>
                    <a:pt x="7058" y="7105"/>
                  </a:lnTo>
                  <a:cubicBezTo>
                    <a:pt x="7061" y="7059"/>
                    <a:pt x="7061" y="7016"/>
                    <a:pt x="7064" y="6972"/>
                  </a:cubicBezTo>
                  <a:cubicBezTo>
                    <a:pt x="7066" y="6885"/>
                    <a:pt x="7070" y="6798"/>
                    <a:pt x="7072" y="6712"/>
                  </a:cubicBezTo>
                  <a:cubicBezTo>
                    <a:pt x="7070" y="6626"/>
                    <a:pt x="7066" y="6541"/>
                    <a:pt x="7064" y="6456"/>
                  </a:cubicBezTo>
                  <a:cubicBezTo>
                    <a:pt x="7063" y="6414"/>
                    <a:pt x="7061" y="6371"/>
                    <a:pt x="7059" y="6329"/>
                  </a:cubicBezTo>
                  <a:lnTo>
                    <a:pt x="7047" y="6204"/>
                  </a:lnTo>
                  <a:cubicBezTo>
                    <a:pt x="6991" y="5603"/>
                    <a:pt x="6861" y="5047"/>
                    <a:pt x="6683" y="4542"/>
                  </a:cubicBezTo>
                  <a:cubicBezTo>
                    <a:pt x="6502" y="4039"/>
                    <a:pt x="6275" y="3586"/>
                    <a:pt x="6019" y="3187"/>
                  </a:cubicBezTo>
                  <a:cubicBezTo>
                    <a:pt x="5893" y="2988"/>
                    <a:pt x="5759" y="2803"/>
                    <a:pt x="5619" y="2631"/>
                  </a:cubicBezTo>
                  <a:cubicBezTo>
                    <a:pt x="5788" y="2428"/>
                    <a:pt x="5959" y="2244"/>
                    <a:pt x="6126" y="2077"/>
                  </a:cubicBezTo>
                  <a:cubicBezTo>
                    <a:pt x="6386" y="1816"/>
                    <a:pt x="6635" y="1595"/>
                    <a:pt x="6861" y="1408"/>
                  </a:cubicBezTo>
                  <a:cubicBezTo>
                    <a:pt x="6975" y="1317"/>
                    <a:pt x="7083" y="1231"/>
                    <a:pt x="7181" y="1153"/>
                  </a:cubicBezTo>
                  <a:cubicBezTo>
                    <a:pt x="7283" y="1079"/>
                    <a:pt x="7377" y="1011"/>
                    <a:pt x="7461" y="950"/>
                  </a:cubicBezTo>
                  <a:cubicBezTo>
                    <a:pt x="7502" y="919"/>
                    <a:pt x="7541" y="890"/>
                    <a:pt x="7579" y="861"/>
                  </a:cubicBezTo>
                  <a:cubicBezTo>
                    <a:pt x="7616" y="836"/>
                    <a:pt x="7652" y="812"/>
                    <a:pt x="7686" y="789"/>
                  </a:cubicBezTo>
                  <a:cubicBezTo>
                    <a:pt x="7752" y="743"/>
                    <a:pt x="7808" y="703"/>
                    <a:pt x="7851" y="670"/>
                  </a:cubicBezTo>
                  <a:cubicBezTo>
                    <a:pt x="7940" y="601"/>
                    <a:pt x="7982" y="557"/>
                    <a:pt x="7973" y="539"/>
                  </a:cubicBezTo>
                  <a:cubicBezTo>
                    <a:pt x="7918" y="423"/>
                    <a:pt x="7834" y="376"/>
                    <a:pt x="7729" y="376"/>
                  </a:cubicBezTo>
                  <a:cubicBezTo>
                    <a:pt x="7513" y="376"/>
                    <a:pt x="7209" y="572"/>
                    <a:pt x="6883" y="778"/>
                  </a:cubicBezTo>
                  <a:cubicBezTo>
                    <a:pt x="6985" y="693"/>
                    <a:pt x="7084" y="614"/>
                    <a:pt x="7166" y="537"/>
                  </a:cubicBezTo>
                  <a:cubicBezTo>
                    <a:pt x="7209" y="498"/>
                    <a:pt x="7248" y="460"/>
                    <a:pt x="7285" y="424"/>
                  </a:cubicBezTo>
                  <a:cubicBezTo>
                    <a:pt x="7302" y="404"/>
                    <a:pt x="7319" y="387"/>
                    <a:pt x="7337" y="371"/>
                  </a:cubicBezTo>
                  <a:cubicBezTo>
                    <a:pt x="7354" y="355"/>
                    <a:pt x="7370" y="338"/>
                    <a:pt x="7385" y="322"/>
                  </a:cubicBezTo>
                  <a:cubicBezTo>
                    <a:pt x="7506" y="193"/>
                    <a:pt x="7565" y="81"/>
                    <a:pt x="7523" y="4"/>
                  </a:cubicBezTo>
                  <a:cubicBezTo>
                    <a:pt x="7522" y="2"/>
                    <a:pt x="7519" y="0"/>
                    <a:pt x="7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2"/>
            <p:cNvSpPr/>
            <p:nvPr/>
          </p:nvSpPr>
          <p:spPr>
            <a:xfrm>
              <a:off x="1624525" y="2238950"/>
              <a:ext cx="139325" cy="55025"/>
            </a:xfrm>
            <a:custGeom>
              <a:avLst/>
              <a:gdLst/>
              <a:ahLst/>
              <a:cxnLst/>
              <a:rect l="l" t="t" r="r" b="b"/>
              <a:pathLst>
                <a:path w="5573" h="2201" extrusionOk="0">
                  <a:moveTo>
                    <a:pt x="5365" y="0"/>
                  </a:moveTo>
                  <a:cubicBezTo>
                    <a:pt x="5203" y="0"/>
                    <a:pt x="4357" y="590"/>
                    <a:pt x="4034" y="647"/>
                  </a:cubicBezTo>
                  <a:cubicBezTo>
                    <a:pt x="3845" y="680"/>
                    <a:pt x="3661" y="692"/>
                    <a:pt x="3484" y="692"/>
                  </a:cubicBezTo>
                  <a:cubicBezTo>
                    <a:pt x="2981" y="692"/>
                    <a:pt x="2533" y="593"/>
                    <a:pt x="2164" y="593"/>
                  </a:cubicBezTo>
                  <a:cubicBezTo>
                    <a:pt x="2104" y="593"/>
                    <a:pt x="2047" y="596"/>
                    <a:pt x="1992" y="602"/>
                  </a:cubicBezTo>
                  <a:cubicBezTo>
                    <a:pt x="113" y="806"/>
                    <a:pt x="1" y="804"/>
                    <a:pt x="149" y="1647"/>
                  </a:cubicBezTo>
                  <a:cubicBezTo>
                    <a:pt x="214" y="2018"/>
                    <a:pt x="704" y="2200"/>
                    <a:pt x="1354" y="2200"/>
                  </a:cubicBezTo>
                  <a:cubicBezTo>
                    <a:pt x="1585" y="2200"/>
                    <a:pt x="1836" y="2177"/>
                    <a:pt x="2095" y="2131"/>
                  </a:cubicBezTo>
                  <a:cubicBezTo>
                    <a:pt x="2674" y="2029"/>
                    <a:pt x="3264" y="1616"/>
                    <a:pt x="3828" y="1427"/>
                  </a:cubicBezTo>
                  <a:cubicBezTo>
                    <a:pt x="4794" y="1104"/>
                    <a:pt x="5573" y="848"/>
                    <a:pt x="5546" y="695"/>
                  </a:cubicBezTo>
                  <a:cubicBezTo>
                    <a:pt x="5498" y="423"/>
                    <a:pt x="5438" y="377"/>
                    <a:pt x="5365" y="377"/>
                  </a:cubicBezTo>
                  <a:cubicBezTo>
                    <a:pt x="5332" y="377"/>
                    <a:pt x="5297" y="386"/>
                    <a:pt x="5259" y="389"/>
                  </a:cubicBezTo>
                  <a:cubicBezTo>
                    <a:pt x="5359" y="311"/>
                    <a:pt x="5422" y="190"/>
                    <a:pt x="5392" y="17"/>
                  </a:cubicBezTo>
                  <a:cubicBezTo>
                    <a:pt x="5390" y="6"/>
                    <a:pt x="5381" y="0"/>
                    <a:pt x="53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2"/>
            <p:cNvSpPr/>
            <p:nvPr/>
          </p:nvSpPr>
          <p:spPr>
            <a:xfrm>
              <a:off x="1615600" y="2303125"/>
              <a:ext cx="149625" cy="49475"/>
            </a:xfrm>
            <a:custGeom>
              <a:avLst/>
              <a:gdLst/>
              <a:ahLst/>
              <a:cxnLst/>
              <a:rect l="l" t="t" r="r" b="b"/>
              <a:pathLst>
                <a:path w="5985" h="1979" extrusionOk="0">
                  <a:moveTo>
                    <a:pt x="5823" y="0"/>
                  </a:moveTo>
                  <a:cubicBezTo>
                    <a:pt x="5637" y="0"/>
                    <a:pt x="4695" y="534"/>
                    <a:pt x="4346" y="572"/>
                  </a:cubicBezTo>
                  <a:cubicBezTo>
                    <a:pt x="4215" y="586"/>
                    <a:pt x="4087" y="593"/>
                    <a:pt x="3962" y="593"/>
                  </a:cubicBezTo>
                  <a:cubicBezTo>
                    <a:pt x="3283" y="593"/>
                    <a:pt x="2700" y="411"/>
                    <a:pt x="2234" y="411"/>
                  </a:cubicBezTo>
                  <a:cubicBezTo>
                    <a:pt x="2207" y="411"/>
                    <a:pt x="2181" y="412"/>
                    <a:pt x="2156" y="413"/>
                  </a:cubicBezTo>
                  <a:cubicBezTo>
                    <a:pt x="121" y="512"/>
                    <a:pt x="1" y="503"/>
                    <a:pt x="94" y="1353"/>
                  </a:cubicBezTo>
                  <a:cubicBezTo>
                    <a:pt x="141" y="1766"/>
                    <a:pt x="764" y="1978"/>
                    <a:pt x="1578" y="1978"/>
                  </a:cubicBezTo>
                  <a:cubicBezTo>
                    <a:pt x="1761" y="1978"/>
                    <a:pt x="1952" y="1967"/>
                    <a:pt x="2149" y="1946"/>
                  </a:cubicBezTo>
                  <a:cubicBezTo>
                    <a:pt x="2779" y="1876"/>
                    <a:pt x="3444" y="1496"/>
                    <a:pt x="4066" y="1339"/>
                  </a:cubicBezTo>
                  <a:cubicBezTo>
                    <a:pt x="5127" y="1070"/>
                    <a:pt x="5984" y="858"/>
                    <a:pt x="5968" y="703"/>
                  </a:cubicBezTo>
                  <a:cubicBezTo>
                    <a:pt x="5935" y="418"/>
                    <a:pt x="5869" y="375"/>
                    <a:pt x="5787" y="375"/>
                  </a:cubicBezTo>
                  <a:cubicBezTo>
                    <a:pt x="5755" y="375"/>
                    <a:pt x="5720" y="382"/>
                    <a:pt x="5683" y="383"/>
                  </a:cubicBezTo>
                  <a:cubicBezTo>
                    <a:pt x="5795" y="310"/>
                    <a:pt x="5873" y="193"/>
                    <a:pt x="5854" y="19"/>
                  </a:cubicBezTo>
                  <a:cubicBezTo>
                    <a:pt x="5853" y="6"/>
                    <a:pt x="5842" y="0"/>
                    <a:pt x="58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2"/>
            <p:cNvSpPr/>
            <p:nvPr/>
          </p:nvSpPr>
          <p:spPr>
            <a:xfrm>
              <a:off x="1858525" y="1979975"/>
              <a:ext cx="148525" cy="255775"/>
            </a:xfrm>
            <a:custGeom>
              <a:avLst/>
              <a:gdLst/>
              <a:ahLst/>
              <a:cxnLst/>
              <a:rect l="l" t="t" r="r" b="b"/>
              <a:pathLst>
                <a:path w="5941" h="10231" extrusionOk="0">
                  <a:moveTo>
                    <a:pt x="4745" y="8161"/>
                  </a:moveTo>
                  <a:cubicBezTo>
                    <a:pt x="4765" y="8226"/>
                    <a:pt x="4783" y="8288"/>
                    <a:pt x="4802" y="8347"/>
                  </a:cubicBezTo>
                  <a:cubicBezTo>
                    <a:pt x="4801" y="8347"/>
                    <a:pt x="4800" y="8347"/>
                    <a:pt x="4799" y="8347"/>
                  </a:cubicBezTo>
                  <a:cubicBezTo>
                    <a:pt x="4712" y="8347"/>
                    <a:pt x="4620" y="8393"/>
                    <a:pt x="4514" y="8424"/>
                  </a:cubicBezTo>
                  <a:cubicBezTo>
                    <a:pt x="4625" y="8346"/>
                    <a:pt x="4710" y="8257"/>
                    <a:pt x="4745" y="8161"/>
                  </a:cubicBezTo>
                  <a:close/>
                  <a:moveTo>
                    <a:pt x="4511" y="7328"/>
                  </a:moveTo>
                  <a:cubicBezTo>
                    <a:pt x="4573" y="7562"/>
                    <a:pt x="4635" y="7779"/>
                    <a:pt x="4691" y="7976"/>
                  </a:cubicBezTo>
                  <a:cubicBezTo>
                    <a:pt x="4375" y="8069"/>
                    <a:pt x="2868" y="9074"/>
                    <a:pt x="2283" y="9288"/>
                  </a:cubicBezTo>
                  <a:cubicBezTo>
                    <a:pt x="2150" y="9336"/>
                    <a:pt x="2024" y="9375"/>
                    <a:pt x="1903" y="9402"/>
                  </a:cubicBezTo>
                  <a:cubicBezTo>
                    <a:pt x="1797" y="9425"/>
                    <a:pt x="1694" y="9438"/>
                    <a:pt x="1601" y="9438"/>
                  </a:cubicBezTo>
                  <a:cubicBezTo>
                    <a:pt x="1588" y="9438"/>
                    <a:pt x="1576" y="9438"/>
                    <a:pt x="1563" y="9437"/>
                  </a:cubicBezTo>
                  <a:cubicBezTo>
                    <a:pt x="1539" y="9434"/>
                    <a:pt x="1514" y="9434"/>
                    <a:pt x="1489" y="9432"/>
                  </a:cubicBezTo>
                  <a:cubicBezTo>
                    <a:pt x="1467" y="9428"/>
                    <a:pt x="1444" y="9426"/>
                    <a:pt x="1423" y="9420"/>
                  </a:cubicBezTo>
                  <a:cubicBezTo>
                    <a:pt x="1402" y="9413"/>
                    <a:pt x="1381" y="9411"/>
                    <a:pt x="1364" y="9402"/>
                  </a:cubicBezTo>
                  <a:cubicBezTo>
                    <a:pt x="1344" y="9394"/>
                    <a:pt x="1333" y="9390"/>
                    <a:pt x="1317" y="9383"/>
                  </a:cubicBezTo>
                  <a:cubicBezTo>
                    <a:pt x="1263" y="9354"/>
                    <a:pt x="1221" y="9311"/>
                    <a:pt x="1193" y="9266"/>
                  </a:cubicBezTo>
                  <a:cubicBezTo>
                    <a:pt x="1179" y="9243"/>
                    <a:pt x="1168" y="9221"/>
                    <a:pt x="1162" y="9198"/>
                  </a:cubicBezTo>
                  <a:cubicBezTo>
                    <a:pt x="1155" y="9175"/>
                    <a:pt x="1150" y="9153"/>
                    <a:pt x="1148" y="9131"/>
                  </a:cubicBezTo>
                  <a:cubicBezTo>
                    <a:pt x="1149" y="9089"/>
                    <a:pt x="1150" y="9035"/>
                    <a:pt x="1161" y="8983"/>
                  </a:cubicBezTo>
                  <a:cubicBezTo>
                    <a:pt x="1165" y="8958"/>
                    <a:pt x="1174" y="8934"/>
                    <a:pt x="1182" y="8910"/>
                  </a:cubicBezTo>
                  <a:cubicBezTo>
                    <a:pt x="1187" y="8897"/>
                    <a:pt x="1191" y="8886"/>
                    <a:pt x="1196" y="8876"/>
                  </a:cubicBezTo>
                  <a:lnTo>
                    <a:pt x="1205" y="8859"/>
                  </a:lnTo>
                  <a:lnTo>
                    <a:pt x="1214" y="8842"/>
                  </a:lnTo>
                  <a:cubicBezTo>
                    <a:pt x="1238" y="8795"/>
                    <a:pt x="1269" y="8749"/>
                    <a:pt x="1303" y="8703"/>
                  </a:cubicBezTo>
                  <a:cubicBezTo>
                    <a:pt x="1373" y="8610"/>
                    <a:pt x="1462" y="8519"/>
                    <a:pt x="1558" y="8428"/>
                  </a:cubicBezTo>
                  <a:cubicBezTo>
                    <a:pt x="1582" y="8405"/>
                    <a:pt x="1608" y="8381"/>
                    <a:pt x="1631" y="8360"/>
                  </a:cubicBezTo>
                  <a:cubicBezTo>
                    <a:pt x="1656" y="8337"/>
                    <a:pt x="1679" y="8316"/>
                    <a:pt x="1703" y="8294"/>
                  </a:cubicBezTo>
                  <a:cubicBezTo>
                    <a:pt x="1728" y="8273"/>
                    <a:pt x="1751" y="8253"/>
                    <a:pt x="1775" y="8231"/>
                  </a:cubicBezTo>
                  <a:cubicBezTo>
                    <a:pt x="1787" y="8220"/>
                    <a:pt x="1798" y="8210"/>
                    <a:pt x="1811" y="8201"/>
                  </a:cubicBezTo>
                  <a:cubicBezTo>
                    <a:pt x="1822" y="8191"/>
                    <a:pt x="1834" y="8181"/>
                    <a:pt x="1846" y="8171"/>
                  </a:cubicBezTo>
                  <a:cubicBezTo>
                    <a:pt x="1979" y="8056"/>
                    <a:pt x="2117" y="7957"/>
                    <a:pt x="2253" y="7880"/>
                  </a:cubicBezTo>
                  <a:cubicBezTo>
                    <a:pt x="2286" y="7858"/>
                    <a:pt x="2321" y="7841"/>
                    <a:pt x="2354" y="7823"/>
                  </a:cubicBezTo>
                  <a:cubicBezTo>
                    <a:pt x="2387" y="7806"/>
                    <a:pt x="2420" y="7787"/>
                    <a:pt x="2453" y="7772"/>
                  </a:cubicBezTo>
                  <a:cubicBezTo>
                    <a:pt x="2487" y="7756"/>
                    <a:pt x="2520" y="7741"/>
                    <a:pt x="2552" y="7726"/>
                  </a:cubicBezTo>
                  <a:cubicBezTo>
                    <a:pt x="2585" y="7713"/>
                    <a:pt x="2617" y="7699"/>
                    <a:pt x="2648" y="7687"/>
                  </a:cubicBezTo>
                  <a:cubicBezTo>
                    <a:pt x="2665" y="7681"/>
                    <a:pt x="2680" y="7675"/>
                    <a:pt x="2695" y="7669"/>
                  </a:cubicBezTo>
                  <a:cubicBezTo>
                    <a:pt x="2711" y="7664"/>
                    <a:pt x="2727" y="7658"/>
                    <a:pt x="2742" y="7653"/>
                  </a:cubicBezTo>
                  <a:lnTo>
                    <a:pt x="2834" y="7621"/>
                  </a:lnTo>
                  <a:cubicBezTo>
                    <a:pt x="2865" y="7611"/>
                    <a:pt x="2896" y="7603"/>
                    <a:pt x="2925" y="7594"/>
                  </a:cubicBezTo>
                  <a:cubicBezTo>
                    <a:pt x="2940" y="7590"/>
                    <a:pt x="2955" y="7584"/>
                    <a:pt x="2969" y="7580"/>
                  </a:cubicBezTo>
                  <a:cubicBezTo>
                    <a:pt x="2984" y="7576"/>
                    <a:pt x="2999" y="7574"/>
                    <a:pt x="3014" y="7569"/>
                  </a:cubicBezTo>
                  <a:lnTo>
                    <a:pt x="3099" y="7549"/>
                  </a:lnTo>
                  <a:cubicBezTo>
                    <a:pt x="3126" y="7542"/>
                    <a:pt x="3153" y="7538"/>
                    <a:pt x="3180" y="7533"/>
                  </a:cubicBezTo>
                  <a:cubicBezTo>
                    <a:pt x="3207" y="7527"/>
                    <a:pt x="3234" y="7522"/>
                    <a:pt x="3260" y="7519"/>
                  </a:cubicBezTo>
                  <a:cubicBezTo>
                    <a:pt x="3284" y="7515"/>
                    <a:pt x="3310" y="7511"/>
                    <a:pt x="3336" y="7508"/>
                  </a:cubicBezTo>
                  <a:cubicBezTo>
                    <a:pt x="3362" y="7505"/>
                    <a:pt x="3385" y="7499"/>
                    <a:pt x="3410" y="7497"/>
                  </a:cubicBezTo>
                  <a:cubicBezTo>
                    <a:pt x="3434" y="7494"/>
                    <a:pt x="3456" y="7493"/>
                    <a:pt x="3481" y="7490"/>
                  </a:cubicBezTo>
                  <a:cubicBezTo>
                    <a:pt x="3504" y="7488"/>
                    <a:pt x="3526" y="7484"/>
                    <a:pt x="3550" y="7483"/>
                  </a:cubicBezTo>
                  <a:cubicBezTo>
                    <a:pt x="3571" y="7482"/>
                    <a:pt x="3594" y="7481"/>
                    <a:pt x="3614" y="7481"/>
                  </a:cubicBezTo>
                  <a:cubicBezTo>
                    <a:pt x="3655" y="7478"/>
                    <a:pt x="3698" y="7476"/>
                    <a:pt x="3732" y="7474"/>
                  </a:cubicBezTo>
                  <a:cubicBezTo>
                    <a:pt x="3766" y="7473"/>
                    <a:pt x="3794" y="7473"/>
                    <a:pt x="3815" y="7473"/>
                  </a:cubicBezTo>
                  <a:lnTo>
                    <a:pt x="3867" y="7473"/>
                  </a:lnTo>
                  <a:cubicBezTo>
                    <a:pt x="3878" y="7473"/>
                    <a:pt x="3885" y="7472"/>
                    <a:pt x="3889" y="7468"/>
                  </a:cubicBezTo>
                  <a:cubicBezTo>
                    <a:pt x="3893" y="7463"/>
                    <a:pt x="3900" y="7455"/>
                    <a:pt x="3910" y="7450"/>
                  </a:cubicBezTo>
                  <a:cubicBezTo>
                    <a:pt x="3928" y="7436"/>
                    <a:pt x="3956" y="7425"/>
                    <a:pt x="3991" y="7418"/>
                  </a:cubicBezTo>
                  <a:cubicBezTo>
                    <a:pt x="4026" y="7409"/>
                    <a:pt x="4069" y="7404"/>
                    <a:pt x="4117" y="7398"/>
                  </a:cubicBezTo>
                  <a:cubicBezTo>
                    <a:pt x="4213" y="7390"/>
                    <a:pt x="4336" y="7372"/>
                    <a:pt x="4511" y="7328"/>
                  </a:cubicBezTo>
                  <a:close/>
                  <a:moveTo>
                    <a:pt x="3878" y="0"/>
                  </a:moveTo>
                  <a:cubicBezTo>
                    <a:pt x="3789" y="0"/>
                    <a:pt x="3686" y="14"/>
                    <a:pt x="3568" y="35"/>
                  </a:cubicBezTo>
                  <a:cubicBezTo>
                    <a:pt x="3068" y="121"/>
                    <a:pt x="3003" y="1544"/>
                    <a:pt x="3289" y="3207"/>
                  </a:cubicBezTo>
                  <a:cubicBezTo>
                    <a:pt x="3456" y="4180"/>
                    <a:pt x="3943" y="5206"/>
                    <a:pt x="4196" y="6163"/>
                  </a:cubicBezTo>
                  <a:cubicBezTo>
                    <a:pt x="4201" y="6179"/>
                    <a:pt x="4205" y="6195"/>
                    <a:pt x="4210" y="6211"/>
                  </a:cubicBezTo>
                  <a:cubicBezTo>
                    <a:pt x="4117" y="6171"/>
                    <a:pt x="4022" y="6138"/>
                    <a:pt x="3927" y="6114"/>
                  </a:cubicBezTo>
                  <a:cubicBezTo>
                    <a:pt x="3818" y="6087"/>
                    <a:pt x="3712" y="6070"/>
                    <a:pt x="3610" y="6059"/>
                  </a:cubicBezTo>
                  <a:cubicBezTo>
                    <a:pt x="3557" y="6054"/>
                    <a:pt x="3505" y="6048"/>
                    <a:pt x="3450" y="6044"/>
                  </a:cubicBezTo>
                  <a:cubicBezTo>
                    <a:pt x="3396" y="6040"/>
                    <a:pt x="3341" y="6040"/>
                    <a:pt x="3284" y="6038"/>
                  </a:cubicBezTo>
                  <a:cubicBezTo>
                    <a:pt x="3279" y="6038"/>
                    <a:pt x="3273" y="6038"/>
                    <a:pt x="3267" y="6038"/>
                  </a:cubicBezTo>
                  <a:cubicBezTo>
                    <a:pt x="3048" y="6038"/>
                    <a:pt x="2811" y="6058"/>
                    <a:pt x="2570" y="6113"/>
                  </a:cubicBezTo>
                  <a:cubicBezTo>
                    <a:pt x="2075" y="6220"/>
                    <a:pt x="1549" y="6450"/>
                    <a:pt x="1087" y="6815"/>
                  </a:cubicBezTo>
                  <a:cubicBezTo>
                    <a:pt x="888" y="6972"/>
                    <a:pt x="705" y="7160"/>
                    <a:pt x="545" y="7368"/>
                  </a:cubicBezTo>
                  <a:cubicBezTo>
                    <a:pt x="467" y="7473"/>
                    <a:pt x="391" y="7580"/>
                    <a:pt x="322" y="7702"/>
                  </a:cubicBezTo>
                  <a:cubicBezTo>
                    <a:pt x="252" y="7823"/>
                    <a:pt x="185" y="7956"/>
                    <a:pt x="132" y="8100"/>
                  </a:cubicBezTo>
                  <a:cubicBezTo>
                    <a:pt x="78" y="8244"/>
                    <a:pt x="37" y="8401"/>
                    <a:pt x="17" y="8566"/>
                  </a:cubicBezTo>
                  <a:cubicBezTo>
                    <a:pt x="7" y="8647"/>
                    <a:pt x="0" y="8736"/>
                    <a:pt x="3" y="8822"/>
                  </a:cubicBezTo>
                  <a:cubicBezTo>
                    <a:pt x="7" y="8907"/>
                    <a:pt x="13" y="8992"/>
                    <a:pt x="29" y="9076"/>
                  </a:cubicBezTo>
                  <a:cubicBezTo>
                    <a:pt x="44" y="9160"/>
                    <a:pt x="66" y="9244"/>
                    <a:pt x="96" y="9326"/>
                  </a:cubicBezTo>
                  <a:cubicBezTo>
                    <a:pt x="109" y="9368"/>
                    <a:pt x="126" y="9405"/>
                    <a:pt x="145" y="9450"/>
                  </a:cubicBezTo>
                  <a:cubicBezTo>
                    <a:pt x="166" y="9492"/>
                    <a:pt x="184" y="9534"/>
                    <a:pt x="209" y="9573"/>
                  </a:cubicBezTo>
                  <a:cubicBezTo>
                    <a:pt x="298" y="9732"/>
                    <a:pt x="419" y="9868"/>
                    <a:pt x="558" y="9973"/>
                  </a:cubicBezTo>
                  <a:cubicBezTo>
                    <a:pt x="666" y="10050"/>
                    <a:pt x="778" y="10114"/>
                    <a:pt x="899" y="10154"/>
                  </a:cubicBezTo>
                  <a:cubicBezTo>
                    <a:pt x="958" y="10178"/>
                    <a:pt x="1020" y="10190"/>
                    <a:pt x="1079" y="10204"/>
                  </a:cubicBezTo>
                  <a:cubicBezTo>
                    <a:pt x="1108" y="10212"/>
                    <a:pt x="1140" y="10215"/>
                    <a:pt x="1170" y="10218"/>
                  </a:cubicBezTo>
                  <a:cubicBezTo>
                    <a:pt x="1199" y="10222"/>
                    <a:pt x="1227" y="10227"/>
                    <a:pt x="1254" y="10228"/>
                  </a:cubicBezTo>
                  <a:cubicBezTo>
                    <a:pt x="1286" y="10230"/>
                    <a:pt x="1317" y="10231"/>
                    <a:pt x="1347" y="10231"/>
                  </a:cubicBezTo>
                  <a:cubicBezTo>
                    <a:pt x="1531" y="10231"/>
                    <a:pt x="1692" y="10202"/>
                    <a:pt x="1842" y="10168"/>
                  </a:cubicBezTo>
                  <a:cubicBezTo>
                    <a:pt x="1979" y="10135"/>
                    <a:pt x="2107" y="10092"/>
                    <a:pt x="2228" y="10044"/>
                  </a:cubicBezTo>
                  <a:cubicBezTo>
                    <a:pt x="2289" y="10022"/>
                    <a:pt x="2347" y="9997"/>
                    <a:pt x="2402" y="9973"/>
                  </a:cubicBezTo>
                  <a:cubicBezTo>
                    <a:pt x="2430" y="9961"/>
                    <a:pt x="2459" y="9949"/>
                    <a:pt x="2486" y="9937"/>
                  </a:cubicBezTo>
                  <a:cubicBezTo>
                    <a:pt x="2511" y="9925"/>
                    <a:pt x="2538" y="9912"/>
                    <a:pt x="2564" y="9901"/>
                  </a:cubicBezTo>
                  <a:cubicBezTo>
                    <a:pt x="2771" y="9807"/>
                    <a:pt x="2970" y="9716"/>
                    <a:pt x="3159" y="9630"/>
                  </a:cubicBezTo>
                  <a:cubicBezTo>
                    <a:pt x="3537" y="9455"/>
                    <a:pt x="3878" y="9295"/>
                    <a:pt x="4162" y="9155"/>
                  </a:cubicBezTo>
                  <a:cubicBezTo>
                    <a:pt x="4518" y="8981"/>
                    <a:pt x="4783" y="8838"/>
                    <a:pt x="4927" y="8738"/>
                  </a:cubicBezTo>
                  <a:cubicBezTo>
                    <a:pt x="5010" y="8969"/>
                    <a:pt x="5078" y="9100"/>
                    <a:pt x="5127" y="9100"/>
                  </a:cubicBezTo>
                  <a:cubicBezTo>
                    <a:pt x="5129" y="9100"/>
                    <a:pt x="5131" y="9100"/>
                    <a:pt x="5132" y="9100"/>
                  </a:cubicBezTo>
                  <a:cubicBezTo>
                    <a:pt x="5528" y="9031"/>
                    <a:pt x="5436" y="8865"/>
                    <a:pt x="5414" y="8663"/>
                  </a:cubicBezTo>
                  <a:lnTo>
                    <a:pt x="5414" y="8663"/>
                  </a:lnTo>
                  <a:cubicBezTo>
                    <a:pt x="5494" y="8818"/>
                    <a:pt x="5608" y="8931"/>
                    <a:pt x="5756" y="8931"/>
                  </a:cubicBezTo>
                  <a:cubicBezTo>
                    <a:pt x="5772" y="8931"/>
                    <a:pt x="5789" y="8930"/>
                    <a:pt x="5807" y="8927"/>
                  </a:cubicBezTo>
                  <a:cubicBezTo>
                    <a:pt x="5941" y="8905"/>
                    <a:pt x="5118" y="7193"/>
                    <a:pt x="5014" y="6598"/>
                  </a:cubicBezTo>
                  <a:cubicBezTo>
                    <a:pt x="4778" y="5231"/>
                    <a:pt x="4949" y="4083"/>
                    <a:pt x="4836" y="3218"/>
                  </a:cubicBezTo>
                  <a:cubicBezTo>
                    <a:pt x="4480" y="518"/>
                    <a:pt x="4422" y="0"/>
                    <a:pt x="38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2"/>
            <p:cNvSpPr/>
            <p:nvPr/>
          </p:nvSpPr>
          <p:spPr>
            <a:xfrm>
              <a:off x="1828550" y="2205175"/>
              <a:ext cx="331725" cy="104175"/>
            </a:xfrm>
            <a:custGeom>
              <a:avLst/>
              <a:gdLst/>
              <a:ahLst/>
              <a:cxnLst/>
              <a:rect l="l" t="t" r="r" b="b"/>
              <a:pathLst>
                <a:path w="13269" h="4167" extrusionOk="0">
                  <a:moveTo>
                    <a:pt x="12957" y="1"/>
                  </a:moveTo>
                  <a:cubicBezTo>
                    <a:pt x="12687" y="1"/>
                    <a:pt x="10445" y="1035"/>
                    <a:pt x="9638" y="1235"/>
                  </a:cubicBezTo>
                  <a:cubicBezTo>
                    <a:pt x="7672" y="1721"/>
                    <a:pt x="6025" y="1753"/>
                    <a:pt x="4781" y="2025"/>
                  </a:cubicBezTo>
                  <a:cubicBezTo>
                    <a:pt x="269" y="3009"/>
                    <a:pt x="1" y="3055"/>
                    <a:pt x="205" y="3884"/>
                  </a:cubicBezTo>
                  <a:cubicBezTo>
                    <a:pt x="252" y="4078"/>
                    <a:pt x="597" y="4166"/>
                    <a:pt x="1143" y="4166"/>
                  </a:cubicBezTo>
                  <a:cubicBezTo>
                    <a:pt x="1986" y="4166"/>
                    <a:pt x="3308" y="3956"/>
                    <a:pt x="4757" y="3597"/>
                  </a:cubicBezTo>
                  <a:cubicBezTo>
                    <a:pt x="6156" y="3251"/>
                    <a:pt x="7631" y="2573"/>
                    <a:pt x="9009" y="2142"/>
                  </a:cubicBezTo>
                  <a:cubicBezTo>
                    <a:pt x="11366" y="1406"/>
                    <a:pt x="13269" y="815"/>
                    <a:pt x="13231" y="665"/>
                  </a:cubicBezTo>
                  <a:cubicBezTo>
                    <a:pt x="13178" y="451"/>
                    <a:pt x="13081" y="391"/>
                    <a:pt x="12957" y="391"/>
                  </a:cubicBezTo>
                  <a:cubicBezTo>
                    <a:pt x="12855" y="391"/>
                    <a:pt x="12734" y="431"/>
                    <a:pt x="12603" y="458"/>
                  </a:cubicBezTo>
                  <a:cubicBezTo>
                    <a:pt x="12852" y="335"/>
                    <a:pt x="13027" y="182"/>
                    <a:pt x="12984" y="12"/>
                  </a:cubicBezTo>
                  <a:cubicBezTo>
                    <a:pt x="12982" y="4"/>
                    <a:pt x="12973" y="1"/>
                    <a:pt x="12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2"/>
            <p:cNvSpPr/>
            <p:nvPr/>
          </p:nvSpPr>
          <p:spPr>
            <a:xfrm>
              <a:off x="1884625" y="2281000"/>
              <a:ext cx="218050" cy="194350"/>
            </a:xfrm>
            <a:custGeom>
              <a:avLst/>
              <a:gdLst/>
              <a:ahLst/>
              <a:cxnLst/>
              <a:rect l="l" t="t" r="r" b="b"/>
              <a:pathLst>
                <a:path w="8722" h="7774" extrusionOk="0">
                  <a:moveTo>
                    <a:pt x="8443" y="0"/>
                  </a:moveTo>
                  <a:lnTo>
                    <a:pt x="8443" y="0"/>
                  </a:lnTo>
                  <a:cubicBezTo>
                    <a:pt x="7086" y="296"/>
                    <a:pt x="5887" y="556"/>
                    <a:pt x="4830" y="786"/>
                  </a:cubicBezTo>
                  <a:cubicBezTo>
                    <a:pt x="4368" y="888"/>
                    <a:pt x="3938" y="981"/>
                    <a:pt x="3536" y="1070"/>
                  </a:cubicBezTo>
                  <a:cubicBezTo>
                    <a:pt x="3300" y="1122"/>
                    <a:pt x="3079" y="1171"/>
                    <a:pt x="2875" y="1217"/>
                  </a:cubicBezTo>
                  <a:cubicBezTo>
                    <a:pt x="2059" y="1404"/>
                    <a:pt x="1498" y="1554"/>
                    <a:pt x="1117" y="1690"/>
                  </a:cubicBezTo>
                  <a:cubicBezTo>
                    <a:pt x="353" y="1963"/>
                    <a:pt x="311" y="2185"/>
                    <a:pt x="397" y="2569"/>
                  </a:cubicBezTo>
                  <a:cubicBezTo>
                    <a:pt x="430" y="2714"/>
                    <a:pt x="734" y="2782"/>
                    <a:pt x="1245" y="2782"/>
                  </a:cubicBezTo>
                  <a:cubicBezTo>
                    <a:pt x="1519" y="2782"/>
                    <a:pt x="1851" y="2763"/>
                    <a:pt x="2233" y="2726"/>
                  </a:cubicBezTo>
                  <a:cubicBezTo>
                    <a:pt x="2507" y="2699"/>
                    <a:pt x="2805" y="2663"/>
                    <a:pt x="3127" y="2619"/>
                  </a:cubicBezTo>
                  <a:cubicBezTo>
                    <a:pt x="3287" y="2598"/>
                    <a:pt x="3453" y="2574"/>
                    <a:pt x="3624" y="2548"/>
                  </a:cubicBezTo>
                  <a:cubicBezTo>
                    <a:pt x="3710" y="2534"/>
                    <a:pt x="3796" y="2522"/>
                    <a:pt x="3884" y="2508"/>
                  </a:cubicBezTo>
                  <a:cubicBezTo>
                    <a:pt x="3928" y="2501"/>
                    <a:pt x="3973" y="2494"/>
                    <a:pt x="4017" y="2486"/>
                  </a:cubicBezTo>
                  <a:cubicBezTo>
                    <a:pt x="4040" y="2483"/>
                    <a:pt x="4061" y="2480"/>
                    <a:pt x="4084" y="2475"/>
                  </a:cubicBezTo>
                  <a:cubicBezTo>
                    <a:pt x="4087" y="2475"/>
                    <a:pt x="4091" y="2474"/>
                    <a:pt x="4091" y="2474"/>
                  </a:cubicBezTo>
                  <a:lnTo>
                    <a:pt x="4095" y="2474"/>
                  </a:lnTo>
                  <a:lnTo>
                    <a:pt x="4099" y="2475"/>
                  </a:lnTo>
                  <a:cubicBezTo>
                    <a:pt x="4188" y="2499"/>
                    <a:pt x="4162" y="2533"/>
                    <a:pt x="4134" y="2553"/>
                  </a:cubicBezTo>
                  <a:cubicBezTo>
                    <a:pt x="4118" y="2563"/>
                    <a:pt x="4113" y="2566"/>
                    <a:pt x="4113" y="2566"/>
                  </a:cubicBezTo>
                  <a:cubicBezTo>
                    <a:pt x="4113" y="2566"/>
                    <a:pt x="4115" y="2565"/>
                    <a:pt x="4118" y="2565"/>
                  </a:cubicBezTo>
                  <a:cubicBezTo>
                    <a:pt x="4120" y="2565"/>
                    <a:pt x="4123" y="2565"/>
                    <a:pt x="4126" y="2567"/>
                  </a:cubicBezTo>
                  <a:cubicBezTo>
                    <a:pt x="4129" y="2569"/>
                    <a:pt x="4132" y="2572"/>
                    <a:pt x="4134" y="2577"/>
                  </a:cubicBezTo>
                  <a:cubicBezTo>
                    <a:pt x="4135" y="2581"/>
                    <a:pt x="4135" y="2583"/>
                    <a:pt x="4136" y="2587"/>
                  </a:cubicBezTo>
                  <a:cubicBezTo>
                    <a:pt x="4095" y="2639"/>
                    <a:pt x="4055" y="2689"/>
                    <a:pt x="4013" y="2742"/>
                  </a:cubicBezTo>
                  <a:cubicBezTo>
                    <a:pt x="3675" y="3163"/>
                    <a:pt x="3339" y="3596"/>
                    <a:pt x="3006" y="4032"/>
                  </a:cubicBezTo>
                  <a:lnTo>
                    <a:pt x="2881" y="4196"/>
                  </a:lnTo>
                  <a:lnTo>
                    <a:pt x="2819" y="4278"/>
                  </a:lnTo>
                  <a:lnTo>
                    <a:pt x="2788" y="4318"/>
                  </a:lnTo>
                  <a:lnTo>
                    <a:pt x="2781" y="4328"/>
                  </a:lnTo>
                  <a:lnTo>
                    <a:pt x="2767" y="4345"/>
                  </a:lnTo>
                  <a:lnTo>
                    <a:pt x="2738" y="4380"/>
                  </a:lnTo>
                  <a:lnTo>
                    <a:pt x="2287" y="4935"/>
                  </a:lnTo>
                  <a:cubicBezTo>
                    <a:pt x="2007" y="5283"/>
                    <a:pt x="1728" y="5630"/>
                    <a:pt x="1450" y="5974"/>
                  </a:cubicBezTo>
                  <a:cubicBezTo>
                    <a:pt x="919" y="6634"/>
                    <a:pt x="447" y="7225"/>
                    <a:pt x="1" y="7774"/>
                  </a:cubicBezTo>
                  <a:cubicBezTo>
                    <a:pt x="358" y="7650"/>
                    <a:pt x="687" y="7536"/>
                    <a:pt x="1011" y="7421"/>
                  </a:cubicBezTo>
                  <a:cubicBezTo>
                    <a:pt x="1726" y="7174"/>
                    <a:pt x="2423" y="6934"/>
                    <a:pt x="3095" y="6701"/>
                  </a:cubicBezTo>
                  <a:cubicBezTo>
                    <a:pt x="3410" y="6593"/>
                    <a:pt x="3719" y="6486"/>
                    <a:pt x="4019" y="6381"/>
                  </a:cubicBezTo>
                  <a:cubicBezTo>
                    <a:pt x="4056" y="6367"/>
                    <a:pt x="4093" y="6356"/>
                    <a:pt x="4130" y="6342"/>
                  </a:cubicBezTo>
                  <a:cubicBezTo>
                    <a:pt x="4161" y="6331"/>
                    <a:pt x="4191" y="6320"/>
                    <a:pt x="4221" y="6309"/>
                  </a:cubicBezTo>
                  <a:cubicBezTo>
                    <a:pt x="4272" y="6291"/>
                    <a:pt x="4324" y="6272"/>
                    <a:pt x="4376" y="6255"/>
                  </a:cubicBezTo>
                  <a:cubicBezTo>
                    <a:pt x="4478" y="6217"/>
                    <a:pt x="4578" y="6180"/>
                    <a:pt x="4678" y="6145"/>
                  </a:cubicBezTo>
                  <a:cubicBezTo>
                    <a:pt x="5474" y="5856"/>
                    <a:pt x="6189" y="5593"/>
                    <a:pt x="6790" y="5367"/>
                  </a:cubicBezTo>
                  <a:cubicBezTo>
                    <a:pt x="7990" y="4916"/>
                    <a:pt x="8721" y="4611"/>
                    <a:pt x="8697" y="4537"/>
                  </a:cubicBezTo>
                  <a:cubicBezTo>
                    <a:pt x="8640" y="4368"/>
                    <a:pt x="8534" y="4310"/>
                    <a:pt x="8394" y="4310"/>
                  </a:cubicBezTo>
                  <a:cubicBezTo>
                    <a:pt x="8218" y="4310"/>
                    <a:pt x="7989" y="4400"/>
                    <a:pt x="7737" y="4472"/>
                  </a:cubicBezTo>
                  <a:cubicBezTo>
                    <a:pt x="8130" y="4287"/>
                    <a:pt x="8410" y="4084"/>
                    <a:pt x="8357" y="3917"/>
                  </a:cubicBezTo>
                  <a:cubicBezTo>
                    <a:pt x="8356" y="3912"/>
                    <a:pt x="8349" y="3910"/>
                    <a:pt x="8339" y="3910"/>
                  </a:cubicBezTo>
                  <a:cubicBezTo>
                    <a:pt x="8197" y="3910"/>
                    <a:pt x="7277" y="4297"/>
                    <a:pt x="6218" y="4744"/>
                  </a:cubicBezTo>
                  <a:cubicBezTo>
                    <a:pt x="5649" y="4985"/>
                    <a:pt x="5038" y="5243"/>
                    <a:pt x="4487" y="5466"/>
                  </a:cubicBezTo>
                  <a:cubicBezTo>
                    <a:pt x="4349" y="5522"/>
                    <a:pt x="4215" y="5576"/>
                    <a:pt x="4087" y="5627"/>
                  </a:cubicBezTo>
                  <a:cubicBezTo>
                    <a:pt x="4055" y="5640"/>
                    <a:pt x="4023" y="5653"/>
                    <a:pt x="3991" y="5665"/>
                  </a:cubicBezTo>
                  <a:lnTo>
                    <a:pt x="3968" y="5674"/>
                  </a:lnTo>
                  <a:lnTo>
                    <a:pt x="3955" y="5680"/>
                  </a:lnTo>
                  <a:lnTo>
                    <a:pt x="3931" y="5691"/>
                  </a:lnTo>
                  <a:cubicBezTo>
                    <a:pt x="3898" y="5706"/>
                    <a:pt x="3864" y="5721"/>
                    <a:pt x="3831" y="5735"/>
                  </a:cubicBezTo>
                  <a:cubicBezTo>
                    <a:pt x="3699" y="5792"/>
                    <a:pt x="3570" y="5841"/>
                    <a:pt x="3474" y="5872"/>
                  </a:cubicBezTo>
                  <a:cubicBezTo>
                    <a:pt x="3272" y="5937"/>
                    <a:pt x="3078" y="5992"/>
                    <a:pt x="2916" y="6035"/>
                  </a:cubicBezTo>
                  <a:cubicBezTo>
                    <a:pt x="2754" y="6078"/>
                    <a:pt x="2622" y="6108"/>
                    <a:pt x="2532" y="6121"/>
                  </a:cubicBezTo>
                  <a:cubicBezTo>
                    <a:pt x="2818" y="5836"/>
                    <a:pt x="3077" y="5592"/>
                    <a:pt x="3281" y="5412"/>
                  </a:cubicBezTo>
                  <a:cubicBezTo>
                    <a:pt x="3384" y="5323"/>
                    <a:pt x="3475" y="5249"/>
                    <a:pt x="3551" y="5190"/>
                  </a:cubicBezTo>
                  <a:cubicBezTo>
                    <a:pt x="3590" y="5160"/>
                    <a:pt x="3625" y="5134"/>
                    <a:pt x="3656" y="5112"/>
                  </a:cubicBezTo>
                  <a:cubicBezTo>
                    <a:pt x="3743" y="5027"/>
                    <a:pt x="3829" y="4944"/>
                    <a:pt x="3914" y="4861"/>
                  </a:cubicBezTo>
                  <a:cubicBezTo>
                    <a:pt x="4260" y="4523"/>
                    <a:pt x="4588" y="4203"/>
                    <a:pt x="4895" y="3896"/>
                  </a:cubicBezTo>
                  <a:cubicBezTo>
                    <a:pt x="4972" y="3817"/>
                    <a:pt x="5047" y="3742"/>
                    <a:pt x="5123" y="3667"/>
                  </a:cubicBezTo>
                  <a:cubicBezTo>
                    <a:pt x="5160" y="3628"/>
                    <a:pt x="5198" y="3590"/>
                    <a:pt x="5233" y="3553"/>
                  </a:cubicBezTo>
                  <a:cubicBezTo>
                    <a:pt x="5301" y="3481"/>
                    <a:pt x="5368" y="3408"/>
                    <a:pt x="5434" y="3337"/>
                  </a:cubicBezTo>
                  <a:cubicBezTo>
                    <a:pt x="5699" y="3048"/>
                    <a:pt x="5963" y="2761"/>
                    <a:pt x="6215" y="2479"/>
                  </a:cubicBezTo>
                  <a:cubicBezTo>
                    <a:pt x="7021" y="1582"/>
                    <a:pt x="7763" y="754"/>
                    <a:pt x="84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2" name="Google Shape;1092;p42"/>
          <p:cNvGrpSpPr/>
          <p:nvPr/>
        </p:nvGrpSpPr>
        <p:grpSpPr>
          <a:xfrm rot="321070">
            <a:off x="5430874" y="-11589"/>
            <a:ext cx="908682" cy="1591924"/>
            <a:chOff x="5510575" y="174825"/>
            <a:chExt cx="718775" cy="1259225"/>
          </a:xfrm>
        </p:grpSpPr>
        <p:sp>
          <p:nvSpPr>
            <p:cNvPr id="1093" name="Google Shape;1093;p42"/>
            <p:cNvSpPr/>
            <p:nvPr/>
          </p:nvSpPr>
          <p:spPr>
            <a:xfrm>
              <a:off x="5510575" y="174825"/>
              <a:ext cx="457150" cy="421375"/>
            </a:xfrm>
            <a:custGeom>
              <a:avLst/>
              <a:gdLst/>
              <a:ahLst/>
              <a:cxnLst/>
              <a:rect l="l" t="t" r="r" b="b"/>
              <a:pathLst>
                <a:path w="18286" h="16855" extrusionOk="0">
                  <a:moveTo>
                    <a:pt x="9940" y="1"/>
                  </a:moveTo>
                  <a:cubicBezTo>
                    <a:pt x="7755" y="1"/>
                    <a:pt x="5337" y="1462"/>
                    <a:pt x="4109" y="2990"/>
                  </a:cubicBezTo>
                  <a:cubicBezTo>
                    <a:pt x="2386" y="5136"/>
                    <a:pt x="1" y="8744"/>
                    <a:pt x="2159" y="11385"/>
                  </a:cubicBezTo>
                  <a:cubicBezTo>
                    <a:pt x="3924" y="13123"/>
                    <a:pt x="5567" y="14952"/>
                    <a:pt x="7076" y="16855"/>
                  </a:cubicBezTo>
                  <a:cubicBezTo>
                    <a:pt x="10750" y="14203"/>
                    <a:pt x="14485" y="11503"/>
                    <a:pt x="18286" y="8760"/>
                  </a:cubicBezTo>
                  <a:cubicBezTo>
                    <a:pt x="16619" y="6217"/>
                    <a:pt x="14844" y="3762"/>
                    <a:pt x="12914" y="1327"/>
                  </a:cubicBezTo>
                  <a:cubicBezTo>
                    <a:pt x="12109" y="381"/>
                    <a:pt x="11055" y="1"/>
                    <a:pt x="99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2"/>
            <p:cNvSpPr/>
            <p:nvPr/>
          </p:nvSpPr>
          <p:spPr>
            <a:xfrm>
              <a:off x="5589225" y="284350"/>
              <a:ext cx="473050" cy="402100"/>
            </a:xfrm>
            <a:custGeom>
              <a:avLst/>
              <a:gdLst/>
              <a:ahLst/>
              <a:cxnLst/>
              <a:rect l="l" t="t" r="r" b="b"/>
              <a:pathLst>
                <a:path w="18922" h="16084" extrusionOk="0">
                  <a:moveTo>
                    <a:pt x="10998" y="0"/>
                  </a:moveTo>
                  <a:cubicBezTo>
                    <a:pt x="8802" y="0"/>
                    <a:pt x="6319" y="1327"/>
                    <a:pt x="4883" y="2689"/>
                  </a:cubicBezTo>
                  <a:cubicBezTo>
                    <a:pt x="2843" y="4622"/>
                    <a:pt x="0" y="8546"/>
                    <a:pt x="1942" y="11266"/>
                  </a:cubicBezTo>
                  <a:cubicBezTo>
                    <a:pt x="3124" y="12629"/>
                    <a:pt x="3686" y="13330"/>
                    <a:pt x="4746" y="14761"/>
                  </a:cubicBezTo>
                  <a:cubicBezTo>
                    <a:pt x="5632" y="15717"/>
                    <a:pt x="6930" y="16083"/>
                    <a:pt x="8309" y="16083"/>
                  </a:cubicBezTo>
                  <a:cubicBezTo>
                    <a:pt x="10095" y="16083"/>
                    <a:pt x="12015" y="15469"/>
                    <a:pt x="13350" y="14726"/>
                  </a:cubicBezTo>
                  <a:cubicBezTo>
                    <a:pt x="16054" y="13221"/>
                    <a:pt x="18922" y="9525"/>
                    <a:pt x="17297" y="6459"/>
                  </a:cubicBezTo>
                  <a:cubicBezTo>
                    <a:pt x="16376" y="4823"/>
                    <a:pt x="15366" y="3197"/>
                    <a:pt x="14289" y="1621"/>
                  </a:cubicBezTo>
                  <a:cubicBezTo>
                    <a:pt x="13468" y="454"/>
                    <a:pt x="12282" y="0"/>
                    <a:pt x="10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2"/>
            <p:cNvSpPr/>
            <p:nvPr/>
          </p:nvSpPr>
          <p:spPr>
            <a:xfrm>
              <a:off x="5959850" y="1114575"/>
              <a:ext cx="269500" cy="319475"/>
            </a:xfrm>
            <a:custGeom>
              <a:avLst/>
              <a:gdLst/>
              <a:ahLst/>
              <a:cxnLst/>
              <a:rect l="l" t="t" r="r" b="b"/>
              <a:pathLst>
                <a:path w="10780" h="12779" extrusionOk="0">
                  <a:moveTo>
                    <a:pt x="7791" y="1"/>
                  </a:moveTo>
                  <a:cubicBezTo>
                    <a:pt x="5923" y="334"/>
                    <a:pt x="4063" y="665"/>
                    <a:pt x="2206" y="996"/>
                  </a:cubicBezTo>
                  <a:cubicBezTo>
                    <a:pt x="1333" y="2367"/>
                    <a:pt x="890" y="3021"/>
                    <a:pt x="1" y="4269"/>
                  </a:cubicBezTo>
                  <a:cubicBezTo>
                    <a:pt x="1543" y="6517"/>
                    <a:pt x="2800" y="8744"/>
                    <a:pt x="3897" y="11131"/>
                  </a:cubicBezTo>
                  <a:cubicBezTo>
                    <a:pt x="4007" y="11396"/>
                    <a:pt x="4063" y="11529"/>
                    <a:pt x="4168" y="11797"/>
                  </a:cubicBezTo>
                  <a:cubicBezTo>
                    <a:pt x="4422" y="12441"/>
                    <a:pt x="4917" y="12778"/>
                    <a:pt x="5429" y="12778"/>
                  </a:cubicBezTo>
                  <a:cubicBezTo>
                    <a:pt x="5907" y="12778"/>
                    <a:pt x="6400" y="12484"/>
                    <a:pt x="6725" y="11872"/>
                  </a:cubicBezTo>
                  <a:cubicBezTo>
                    <a:pt x="6870" y="11600"/>
                    <a:pt x="6941" y="11463"/>
                    <a:pt x="7084" y="11188"/>
                  </a:cubicBezTo>
                  <a:cubicBezTo>
                    <a:pt x="8453" y="8531"/>
                    <a:pt x="9652" y="5790"/>
                    <a:pt x="10780" y="2958"/>
                  </a:cubicBezTo>
                  <a:cubicBezTo>
                    <a:pt x="9652" y="1713"/>
                    <a:pt x="9052" y="1121"/>
                    <a:pt x="77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2"/>
            <p:cNvSpPr/>
            <p:nvPr/>
          </p:nvSpPr>
          <p:spPr>
            <a:xfrm>
              <a:off x="6057250" y="1362375"/>
              <a:ext cx="81100" cy="71675"/>
            </a:xfrm>
            <a:custGeom>
              <a:avLst/>
              <a:gdLst/>
              <a:ahLst/>
              <a:cxnLst/>
              <a:rect l="l" t="t" r="r" b="b"/>
              <a:pathLst>
                <a:path w="3244" h="2867" extrusionOk="0">
                  <a:moveTo>
                    <a:pt x="1662" y="1"/>
                  </a:moveTo>
                  <a:cubicBezTo>
                    <a:pt x="1659" y="1"/>
                    <a:pt x="1656" y="1"/>
                    <a:pt x="1652" y="1"/>
                  </a:cubicBezTo>
                  <a:cubicBezTo>
                    <a:pt x="758" y="7"/>
                    <a:pt x="28" y="549"/>
                    <a:pt x="1" y="1219"/>
                  </a:cubicBezTo>
                  <a:cubicBezTo>
                    <a:pt x="111" y="1484"/>
                    <a:pt x="167" y="1617"/>
                    <a:pt x="272" y="1885"/>
                  </a:cubicBezTo>
                  <a:cubicBezTo>
                    <a:pt x="526" y="2529"/>
                    <a:pt x="1021" y="2866"/>
                    <a:pt x="1533" y="2866"/>
                  </a:cubicBezTo>
                  <a:cubicBezTo>
                    <a:pt x="2011" y="2866"/>
                    <a:pt x="2504" y="2572"/>
                    <a:pt x="2829" y="1960"/>
                  </a:cubicBezTo>
                  <a:cubicBezTo>
                    <a:pt x="2974" y="1688"/>
                    <a:pt x="3045" y="1551"/>
                    <a:pt x="3188" y="1276"/>
                  </a:cubicBezTo>
                  <a:cubicBezTo>
                    <a:pt x="3244" y="568"/>
                    <a:pt x="2552" y="1"/>
                    <a:pt x="16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2"/>
            <p:cNvSpPr/>
            <p:nvPr/>
          </p:nvSpPr>
          <p:spPr>
            <a:xfrm>
              <a:off x="5678825" y="412775"/>
              <a:ext cx="550450" cy="808575"/>
            </a:xfrm>
            <a:custGeom>
              <a:avLst/>
              <a:gdLst/>
              <a:ahLst/>
              <a:cxnLst/>
              <a:rect l="l" t="t" r="r" b="b"/>
              <a:pathLst>
                <a:path w="22018" h="32343" extrusionOk="0">
                  <a:moveTo>
                    <a:pt x="10059" y="1"/>
                  </a:moveTo>
                  <a:cubicBezTo>
                    <a:pt x="8190" y="1"/>
                    <a:pt x="6128" y="886"/>
                    <a:pt x="4889" y="1975"/>
                  </a:cubicBezTo>
                  <a:cubicBezTo>
                    <a:pt x="2874" y="3745"/>
                    <a:pt x="0" y="6783"/>
                    <a:pt x="1610" y="9592"/>
                  </a:cubicBezTo>
                  <a:cubicBezTo>
                    <a:pt x="6682" y="16882"/>
                    <a:pt x="9794" y="24346"/>
                    <a:pt x="11241" y="32341"/>
                  </a:cubicBezTo>
                  <a:lnTo>
                    <a:pt x="11242" y="32342"/>
                  </a:lnTo>
                  <a:cubicBezTo>
                    <a:pt x="12131" y="31094"/>
                    <a:pt x="12574" y="30440"/>
                    <a:pt x="13448" y="29069"/>
                  </a:cubicBezTo>
                  <a:cubicBezTo>
                    <a:pt x="15303" y="28738"/>
                    <a:pt x="17164" y="28407"/>
                    <a:pt x="19032" y="28076"/>
                  </a:cubicBezTo>
                  <a:cubicBezTo>
                    <a:pt x="20292" y="29195"/>
                    <a:pt x="20892" y="29787"/>
                    <a:pt x="22017" y="31032"/>
                  </a:cubicBezTo>
                  <a:lnTo>
                    <a:pt x="22017" y="31030"/>
                  </a:lnTo>
                  <a:cubicBezTo>
                    <a:pt x="21497" y="21052"/>
                    <a:pt x="18739" y="11411"/>
                    <a:pt x="13513" y="1786"/>
                  </a:cubicBezTo>
                  <a:cubicBezTo>
                    <a:pt x="12757" y="500"/>
                    <a:pt x="11462" y="1"/>
                    <a:pt x="1005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2"/>
            <p:cNvSpPr/>
            <p:nvPr/>
          </p:nvSpPr>
          <p:spPr>
            <a:xfrm>
              <a:off x="5735575" y="417975"/>
              <a:ext cx="420175" cy="722600"/>
            </a:xfrm>
            <a:custGeom>
              <a:avLst/>
              <a:gdLst/>
              <a:ahLst/>
              <a:cxnLst/>
              <a:rect l="l" t="t" r="r" b="b"/>
              <a:pathLst>
                <a:path w="16807" h="28904" extrusionOk="0">
                  <a:moveTo>
                    <a:pt x="5977" y="0"/>
                  </a:moveTo>
                  <a:cubicBezTo>
                    <a:pt x="5969" y="0"/>
                    <a:pt x="5961" y="3"/>
                    <a:pt x="5953" y="8"/>
                  </a:cubicBezTo>
                  <a:cubicBezTo>
                    <a:pt x="5933" y="21"/>
                    <a:pt x="5928" y="46"/>
                    <a:pt x="5941" y="67"/>
                  </a:cubicBezTo>
                  <a:cubicBezTo>
                    <a:pt x="11805" y="8960"/>
                    <a:pt x="15332" y="18056"/>
                    <a:pt x="16720" y="27873"/>
                  </a:cubicBezTo>
                  <a:cubicBezTo>
                    <a:pt x="16724" y="27893"/>
                    <a:pt x="16741" y="27909"/>
                    <a:pt x="16762" y="27909"/>
                  </a:cubicBezTo>
                  <a:lnTo>
                    <a:pt x="16768" y="27909"/>
                  </a:lnTo>
                  <a:cubicBezTo>
                    <a:pt x="16790" y="27907"/>
                    <a:pt x="16806" y="27884"/>
                    <a:pt x="16804" y="27860"/>
                  </a:cubicBezTo>
                  <a:cubicBezTo>
                    <a:pt x="15414" y="18032"/>
                    <a:pt x="11883" y="8925"/>
                    <a:pt x="6012" y="20"/>
                  </a:cubicBezTo>
                  <a:cubicBezTo>
                    <a:pt x="6004" y="7"/>
                    <a:pt x="5990" y="0"/>
                    <a:pt x="5977" y="0"/>
                  </a:cubicBezTo>
                  <a:close/>
                  <a:moveTo>
                    <a:pt x="49" y="4431"/>
                  </a:moveTo>
                  <a:cubicBezTo>
                    <a:pt x="40" y="4431"/>
                    <a:pt x="31" y="4434"/>
                    <a:pt x="23" y="4439"/>
                  </a:cubicBezTo>
                  <a:cubicBezTo>
                    <a:pt x="4" y="4454"/>
                    <a:pt x="0" y="4481"/>
                    <a:pt x="14" y="4499"/>
                  </a:cubicBezTo>
                  <a:cubicBezTo>
                    <a:pt x="5700" y="12161"/>
                    <a:pt x="9338" y="20132"/>
                    <a:pt x="11138" y="28871"/>
                  </a:cubicBezTo>
                  <a:cubicBezTo>
                    <a:pt x="11141" y="28891"/>
                    <a:pt x="11159" y="28904"/>
                    <a:pt x="11178" y="28904"/>
                  </a:cubicBezTo>
                  <a:cubicBezTo>
                    <a:pt x="11181" y="28904"/>
                    <a:pt x="11183" y="28903"/>
                    <a:pt x="11185" y="28903"/>
                  </a:cubicBezTo>
                  <a:cubicBezTo>
                    <a:pt x="11186" y="28903"/>
                    <a:pt x="11187" y="28903"/>
                    <a:pt x="11188" y="28904"/>
                  </a:cubicBezTo>
                  <a:cubicBezTo>
                    <a:pt x="11211" y="28898"/>
                    <a:pt x="11226" y="28876"/>
                    <a:pt x="11221" y="28853"/>
                  </a:cubicBezTo>
                  <a:cubicBezTo>
                    <a:pt x="9420" y="20101"/>
                    <a:pt x="5777" y="12119"/>
                    <a:pt x="84" y="4449"/>
                  </a:cubicBezTo>
                  <a:cubicBezTo>
                    <a:pt x="75" y="4437"/>
                    <a:pt x="62" y="4431"/>
                    <a:pt x="49" y="44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2"/>
            <p:cNvSpPr/>
            <p:nvPr/>
          </p:nvSpPr>
          <p:spPr>
            <a:xfrm>
              <a:off x="5625100" y="337925"/>
              <a:ext cx="359875" cy="270325"/>
            </a:xfrm>
            <a:custGeom>
              <a:avLst/>
              <a:gdLst/>
              <a:ahLst/>
              <a:cxnLst/>
              <a:rect l="l" t="t" r="r" b="b"/>
              <a:pathLst>
                <a:path w="14395" h="10813" extrusionOk="0">
                  <a:moveTo>
                    <a:pt x="10952" y="0"/>
                  </a:moveTo>
                  <a:cubicBezTo>
                    <a:pt x="8863" y="0"/>
                    <a:pt x="6471" y="1146"/>
                    <a:pt x="5034" y="2409"/>
                  </a:cubicBezTo>
                  <a:cubicBezTo>
                    <a:pt x="2982" y="4213"/>
                    <a:pt x="1" y="8009"/>
                    <a:pt x="1848" y="10795"/>
                  </a:cubicBezTo>
                  <a:cubicBezTo>
                    <a:pt x="1858" y="10806"/>
                    <a:pt x="1871" y="10813"/>
                    <a:pt x="1885" y="10813"/>
                  </a:cubicBezTo>
                  <a:cubicBezTo>
                    <a:pt x="1892" y="10813"/>
                    <a:pt x="1901" y="10811"/>
                    <a:pt x="1907" y="10806"/>
                  </a:cubicBezTo>
                  <a:cubicBezTo>
                    <a:pt x="1928" y="10794"/>
                    <a:pt x="1933" y="10768"/>
                    <a:pt x="1919" y="10747"/>
                  </a:cubicBezTo>
                  <a:cubicBezTo>
                    <a:pt x="104" y="8010"/>
                    <a:pt x="3058" y="4257"/>
                    <a:pt x="5090" y="2473"/>
                  </a:cubicBezTo>
                  <a:cubicBezTo>
                    <a:pt x="6515" y="1222"/>
                    <a:pt x="8886" y="87"/>
                    <a:pt x="10950" y="87"/>
                  </a:cubicBezTo>
                  <a:cubicBezTo>
                    <a:pt x="11186" y="87"/>
                    <a:pt x="11418" y="101"/>
                    <a:pt x="11644" y="133"/>
                  </a:cubicBezTo>
                  <a:cubicBezTo>
                    <a:pt x="12802" y="293"/>
                    <a:pt x="13699" y="853"/>
                    <a:pt x="14310" y="1796"/>
                  </a:cubicBezTo>
                  <a:cubicBezTo>
                    <a:pt x="14318" y="1808"/>
                    <a:pt x="14332" y="1815"/>
                    <a:pt x="14346" y="1815"/>
                  </a:cubicBezTo>
                  <a:cubicBezTo>
                    <a:pt x="14354" y="1815"/>
                    <a:pt x="14362" y="1812"/>
                    <a:pt x="14369" y="1808"/>
                  </a:cubicBezTo>
                  <a:cubicBezTo>
                    <a:pt x="14387" y="1794"/>
                    <a:pt x="14395" y="1769"/>
                    <a:pt x="14381" y="1749"/>
                  </a:cubicBezTo>
                  <a:cubicBezTo>
                    <a:pt x="13756" y="784"/>
                    <a:pt x="12839" y="212"/>
                    <a:pt x="11656" y="47"/>
                  </a:cubicBezTo>
                  <a:cubicBezTo>
                    <a:pt x="11426" y="15"/>
                    <a:pt x="11191" y="0"/>
                    <a:pt x="109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0" name="Google Shape;1100;p42"/>
          <p:cNvSpPr/>
          <p:nvPr/>
        </p:nvSpPr>
        <p:spPr>
          <a:xfrm>
            <a:off x="955000" y="4070624"/>
            <a:ext cx="639795" cy="688110"/>
          </a:xfrm>
          <a:custGeom>
            <a:avLst/>
            <a:gdLst/>
            <a:ahLst/>
            <a:cxnLst/>
            <a:rect l="l" t="t" r="r" b="b"/>
            <a:pathLst>
              <a:path w="7932" h="8531" extrusionOk="0">
                <a:moveTo>
                  <a:pt x="316" y="1"/>
                </a:moveTo>
                <a:cubicBezTo>
                  <a:pt x="203" y="1"/>
                  <a:pt x="102" y="83"/>
                  <a:pt x="84" y="200"/>
                </a:cubicBezTo>
                <a:lnTo>
                  <a:pt x="12" y="645"/>
                </a:lnTo>
                <a:cubicBezTo>
                  <a:pt x="0" y="716"/>
                  <a:pt x="6" y="788"/>
                  <a:pt x="27" y="856"/>
                </a:cubicBezTo>
                <a:lnTo>
                  <a:pt x="2314" y="8137"/>
                </a:lnTo>
                <a:cubicBezTo>
                  <a:pt x="2393" y="8392"/>
                  <a:pt x="2621" y="8531"/>
                  <a:pt x="2851" y="8531"/>
                </a:cubicBezTo>
                <a:cubicBezTo>
                  <a:pt x="3020" y="8531"/>
                  <a:pt x="3191" y="8456"/>
                  <a:pt x="3305" y="8298"/>
                </a:cubicBezTo>
                <a:lnTo>
                  <a:pt x="7759" y="2100"/>
                </a:lnTo>
                <a:cubicBezTo>
                  <a:pt x="7801" y="2043"/>
                  <a:pt x="7828" y="1976"/>
                  <a:pt x="7840" y="1907"/>
                </a:cubicBezTo>
                <a:lnTo>
                  <a:pt x="7911" y="1460"/>
                </a:lnTo>
                <a:cubicBezTo>
                  <a:pt x="7932" y="1331"/>
                  <a:pt x="7843" y="1209"/>
                  <a:pt x="7715" y="1189"/>
                </a:cubicBezTo>
                <a:lnTo>
                  <a:pt x="355" y="4"/>
                </a:lnTo>
                <a:cubicBezTo>
                  <a:pt x="342" y="2"/>
                  <a:pt x="329" y="1"/>
                  <a:pt x="31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1" name="Google Shape;1101;p42"/>
          <p:cNvSpPr/>
          <p:nvPr/>
        </p:nvSpPr>
        <p:spPr>
          <a:xfrm rot="2881524">
            <a:off x="8274689" y="2109195"/>
            <a:ext cx="488574" cy="525470"/>
          </a:xfrm>
          <a:custGeom>
            <a:avLst/>
            <a:gdLst/>
            <a:ahLst/>
            <a:cxnLst/>
            <a:rect l="l" t="t" r="r" b="b"/>
            <a:pathLst>
              <a:path w="7932" h="8531" extrusionOk="0">
                <a:moveTo>
                  <a:pt x="316" y="1"/>
                </a:moveTo>
                <a:cubicBezTo>
                  <a:pt x="203" y="1"/>
                  <a:pt x="102" y="83"/>
                  <a:pt x="84" y="200"/>
                </a:cubicBezTo>
                <a:lnTo>
                  <a:pt x="12" y="645"/>
                </a:lnTo>
                <a:cubicBezTo>
                  <a:pt x="0" y="716"/>
                  <a:pt x="6" y="788"/>
                  <a:pt x="27" y="856"/>
                </a:cubicBezTo>
                <a:lnTo>
                  <a:pt x="2314" y="8137"/>
                </a:lnTo>
                <a:cubicBezTo>
                  <a:pt x="2393" y="8392"/>
                  <a:pt x="2621" y="8531"/>
                  <a:pt x="2851" y="8531"/>
                </a:cubicBezTo>
                <a:cubicBezTo>
                  <a:pt x="3020" y="8531"/>
                  <a:pt x="3191" y="8456"/>
                  <a:pt x="3305" y="8298"/>
                </a:cubicBezTo>
                <a:lnTo>
                  <a:pt x="7759" y="2100"/>
                </a:lnTo>
                <a:cubicBezTo>
                  <a:pt x="7801" y="2043"/>
                  <a:pt x="7828" y="1976"/>
                  <a:pt x="7840" y="1907"/>
                </a:cubicBezTo>
                <a:lnTo>
                  <a:pt x="7911" y="1460"/>
                </a:lnTo>
                <a:cubicBezTo>
                  <a:pt x="7932" y="1331"/>
                  <a:pt x="7843" y="1209"/>
                  <a:pt x="7715" y="1189"/>
                </a:cubicBezTo>
                <a:lnTo>
                  <a:pt x="355" y="4"/>
                </a:lnTo>
                <a:cubicBezTo>
                  <a:pt x="342" y="2"/>
                  <a:pt x="329" y="1"/>
                  <a:pt x="3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2" name="Google Shape;1102;p42"/>
          <p:cNvGrpSpPr/>
          <p:nvPr/>
        </p:nvGrpSpPr>
        <p:grpSpPr>
          <a:xfrm>
            <a:off x="7333701" y="4277760"/>
            <a:ext cx="748618" cy="480955"/>
            <a:chOff x="2974250" y="4241900"/>
            <a:chExt cx="576925" cy="370650"/>
          </a:xfrm>
        </p:grpSpPr>
        <p:sp>
          <p:nvSpPr>
            <p:cNvPr id="1103" name="Google Shape;1103;p42"/>
            <p:cNvSpPr/>
            <p:nvPr/>
          </p:nvSpPr>
          <p:spPr>
            <a:xfrm>
              <a:off x="2974250" y="4241900"/>
              <a:ext cx="576925" cy="370650"/>
            </a:xfrm>
            <a:custGeom>
              <a:avLst/>
              <a:gdLst/>
              <a:ahLst/>
              <a:cxnLst/>
              <a:rect l="l" t="t" r="r" b="b"/>
              <a:pathLst>
                <a:path w="23077" h="14826" extrusionOk="0">
                  <a:moveTo>
                    <a:pt x="11596" y="421"/>
                  </a:moveTo>
                  <a:cubicBezTo>
                    <a:pt x="11691" y="519"/>
                    <a:pt x="11940" y="566"/>
                    <a:pt x="12280" y="594"/>
                  </a:cubicBezTo>
                  <a:cubicBezTo>
                    <a:pt x="12724" y="631"/>
                    <a:pt x="13326" y="635"/>
                    <a:pt x="13957" y="686"/>
                  </a:cubicBezTo>
                  <a:cubicBezTo>
                    <a:pt x="13813" y="682"/>
                    <a:pt x="13672" y="680"/>
                    <a:pt x="13537" y="680"/>
                  </a:cubicBezTo>
                  <a:cubicBezTo>
                    <a:pt x="13130" y="680"/>
                    <a:pt x="12772" y="699"/>
                    <a:pt x="12495" y="728"/>
                  </a:cubicBezTo>
                  <a:cubicBezTo>
                    <a:pt x="12128" y="769"/>
                    <a:pt x="11905" y="828"/>
                    <a:pt x="11905" y="901"/>
                  </a:cubicBezTo>
                  <a:cubicBezTo>
                    <a:pt x="11905" y="916"/>
                    <a:pt x="12085" y="922"/>
                    <a:pt x="12403" y="926"/>
                  </a:cubicBezTo>
                  <a:cubicBezTo>
                    <a:pt x="12721" y="931"/>
                    <a:pt x="13177" y="934"/>
                    <a:pt x="13735" y="957"/>
                  </a:cubicBezTo>
                  <a:cubicBezTo>
                    <a:pt x="14013" y="969"/>
                    <a:pt x="14315" y="986"/>
                    <a:pt x="14637" y="1013"/>
                  </a:cubicBezTo>
                  <a:cubicBezTo>
                    <a:pt x="14960" y="1041"/>
                    <a:pt x="15300" y="1079"/>
                    <a:pt x="15655" y="1131"/>
                  </a:cubicBezTo>
                  <a:cubicBezTo>
                    <a:pt x="16009" y="1184"/>
                    <a:pt x="16378" y="1253"/>
                    <a:pt x="16750" y="1341"/>
                  </a:cubicBezTo>
                  <a:cubicBezTo>
                    <a:pt x="17124" y="1430"/>
                    <a:pt x="17504" y="1541"/>
                    <a:pt x="17881" y="1677"/>
                  </a:cubicBezTo>
                  <a:cubicBezTo>
                    <a:pt x="18259" y="1812"/>
                    <a:pt x="18635" y="1973"/>
                    <a:pt x="18999" y="2162"/>
                  </a:cubicBezTo>
                  <a:cubicBezTo>
                    <a:pt x="19363" y="2350"/>
                    <a:pt x="19713" y="2569"/>
                    <a:pt x="20042" y="2810"/>
                  </a:cubicBezTo>
                  <a:cubicBezTo>
                    <a:pt x="20370" y="3053"/>
                    <a:pt x="20679" y="3323"/>
                    <a:pt x="20949" y="3613"/>
                  </a:cubicBezTo>
                  <a:cubicBezTo>
                    <a:pt x="21222" y="3904"/>
                    <a:pt x="21464" y="4219"/>
                    <a:pt x="21668" y="4542"/>
                  </a:cubicBezTo>
                  <a:cubicBezTo>
                    <a:pt x="22081" y="5191"/>
                    <a:pt x="22330" y="5885"/>
                    <a:pt x="22438" y="6517"/>
                  </a:cubicBezTo>
                  <a:cubicBezTo>
                    <a:pt x="22502" y="6828"/>
                    <a:pt x="22516" y="7130"/>
                    <a:pt x="22510" y="7408"/>
                  </a:cubicBezTo>
                  <a:cubicBezTo>
                    <a:pt x="22507" y="7478"/>
                    <a:pt x="22505" y="7544"/>
                    <a:pt x="22502" y="7611"/>
                  </a:cubicBezTo>
                  <a:cubicBezTo>
                    <a:pt x="22495" y="7677"/>
                    <a:pt x="22490" y="7741"/>
                    <a:pt x="22484" y="7804"/>
                  </a:cubicBezTo>
                  <a:cubicBezTo>
                    <a:pt x="22474" y="7867"/>
                    <a:pt x="22467" y="7928"/>
                    <a:pt x="22458" y="7987"/>
                  </a:cubicBezTo>
                  <a:cubicBezTo>
                    <a:pt x="22447" y="8046"/>
                    <a:pt x="22436" y="8102"/>
                    <a:pt x="22427" y="8159"/>
                  </a:cubicBezTo>
                  <a:cubicBezTo>
                    <a:pt x="22323" y="8667"/>
                    <a:pt x="22135" y="9153"/>
                    <a:pt x="21889" y="9599"/>
                  </a:cubicBezTo>
                  <a:cubicBezTo>
                    <a:pt x="21643" y="10046"/>
                    <a:pt x="21339" y="10455"/>
                    <a:pt x="20998" y="10821"/>
                  </a:cubicBezTo>
                  <a:cubicBezTo>
                    <a:pt x="20657" y="11187"/>
                    <a:pt x="20281" y="11512"/>
                    <a:pt x="19882" y="11792"/>
                  </a:cubicBezTo>
                  <a:cubicBezTo>
                    <a:pt x="19683" y="11933"/>
                    <a:pt x="19478" y="12062"/>
                    <a:pt x="19268" y="12180"/>
                  </a:cubicBezTo>
                  <a:lnTo>
                    <a:pt x="19191" y="12224"/>
                  </a:lnTo>
                  <a:lnTo>
                    <a:pt x="19110" y="12266"/>
                  </a:lnTo>
                  <a:cubicBezTo>
                    <a:pt x="19057" y="12294"/>
                    <a:pt x="19004" y="12321"/>
                    <a:pt x="18950" y="12350"/>
                  </a:cubicBezTo>
                  <a:cubicBezTo>
                    <a:pt x="18845" y="12406"/>
                    <a:pt x="18735" y="12454"/>
                    <a:pt x="18627" y="12506"/>
                  </a:cubicBezTo>
                  <a:cubicBezTo>
                    <a:pt x="17759" y="12906"/>
                    <a:pt x="16854" y="13161"/>
                    <a:pt x="15957" y="13336"/>
                  </a:cubicBezTo>
                  <a:cubicBezTo>
                    <a:pt x="15508" y="13425"/>
                    <a:pt x="15062" y="13490"/>
                    <a:pt x="14618" y="13545"/>
                  </a:cubicBezTo>
                  <a:cubicBezTo>
                    <a:pt x="14175" y="13599"/>
                    <a:pt x="13735" y="13641"/>
                    <a:pt x="13299" y="13676"/>
                  </a:cubicBezTo>
                  <a:cubicBezTo>
                    <a:pt x="12523" y="13737"/>
                    <a:pt x="11771" y="13775"/>
                    <a:pt x="11042" y="13775"/>
                  </a:cubicBezTo>
                  <a:cubicBezTo>
                    <a:pt x="10951" y="13775"/>
                    <a:pt x="10860" y="13774"/>
                    <a:pt x="10770" y="13773"/>
                  </a:cubicBezTo>
                  <a:cubicBezTo>
                    <a:pt x="9956" y="13764"/>
                    <a:pt x="9174" y="13705"/>
                    <a:pt x="8428" y="13592"/>
                  </a:cubicBezTo>
                  <a:cubicBezTo>
                    <a:pt x="8336" y="13578"/>
                    <a:pt x="8242" y="13563"/>
                    <a:pt x="8150" y="13547"/>
                  </a:cubicBezTo>
                  <a:cubicBezTo>
                    <a:pt x="8058" y="13532"/>
                    <a:pt x="7967" y="13512"/>
                    <a:pt x="7876" y="13496"/>
                  </a:cubicBezTo>
                  <a:cubicBezTo>
                    <a:pt x="7831" y="13487"/>
                    <a:pt x="7786" y="13479"/>
                    <a:pt x="7741" y="13471"/>
                  </a:cubicBezTo>
                  <a:cubicBezTo>
                    <a:pt x="7694" y="13462"/>
                    <a:pt x="7650" y="13451"/>
                    <a:pt x="7606" y="13441"/>
                  </a:cubicBezTo>
                  <a:cubicBezTo>
                    <a:pt x="7517" y="13421"/>
                    <a:pt x="7428" y="13401"/>
                    <a:pt x="7340" y="13381"/>
                  </a:cubicBezTo>
                  <a:lnTo>
                    <a:pt x="7079" y="13312"/>
                  </a:lnTo>
                  <a:cubicBezTo>
                    <a:pt x="7036" y="13301"/>
                    <a:pt x="6991" y="13289"/>
                    <a:pt x="6948" y="13279"/>
                  </a:cubicBezTo>
                  <a:cubicBezTo>
                    <a:pt x="6905" y="13265"/>
                    <a:pt x="6864" y="13253"/>
                    <a:pt x="6821" y="13240"/>
                  </a:cubicBezTo>
                  <a:cubicBezTo>
                    <a:pt x="6736" y="13214"/>
                    <a:pt x="6651" y="13188"/>
                    <a:pt x="6569" y="13163"/>
                  </a:cubicBezTo>
                  <a:cubicBezTo>
                    <a:pt x="6485" y="13135"/>
                    <a:pt x="6403" y="13107"/>
                    <a:pt x="6322" y="13079"/>
                  </a:cubicBezTo>
                  <a:cubicBezTo>
                    <a:pt x="6280" y="13065"/>
                    <a:pt x="6239" y="13050"/>
                    <a:pt x="6198" y="13037"/>
                  </a:cubicBezTo>
                  <a:cubicBezTo>
                    <a:pt x="6157" y="13021"/>
                    <a:pt x="6117" y="13006"/>
                    <a:pt x="6077" y="12990"/>
                  </a:cubicBezTo>
                  <a:cubicBezTo>
                    <a:pt x="5996" y="12959"/>
                    <a:pt x="5917" y="12929"/>
                    <a:pt x="5836" y="12897"/>
                  </a:cubicBezTo>
                  <a:lnTo>
                    <a:pt x="5603" y="12796"/>
                  </a:lnTo>
                  <a:cubicBezTo>
                    <a:pt x="5564" y="12780"/>
                    <a:pt x="5524" y="12763"/>
                    <a:pt x="5486" y="12747"/>
                  </a:cubicBezTo>
                  <a:cubicBezTo>
                    <a:pt x="5447" y="12730"/>
                    <a:pt x="5411" y="12710"/>
                    <a:pt x="5372" y="12693"/>
                  </a:cubicBezTo>
                  <a:cubicBezTo>
                    <a:pt x="5297" y="12657"/>
                    <a:pt x="5222" y="12620"/>
                    <a:pt x="5146" y="12586"/>
                  </a:cubicBezTo>
                  <a:cubicBezTo>
                    <a:pt x="5072" y="12548"/>
                    <a:pt x="5000" y="12507"/>
                    <a:pt x="4927" y="12470"/>
                  </a:cubicBezTo>
                  <a:cubicBezTo>
                    <a:pt x="4781" y="12397"/>
                    <a:pt x="4643" y="12311"/>
                    <a:pt x="4503" y="12230"/>
                  </a:cubicBezTo>
                  <a:cubicBezTo>
                    <a:pt x="3502" y="11629"/>
                    <a:pt x="2707" y="10853"/>
                    <a:pt x="2171" y="10007"/>
                  </a:cubicBezTo>
                  <a:cubicBezTo>
                    <a:pt x="2032" y="9795"/>
                    <a:pt x="1918" y="9583"/>
                    <a:pt x="1817" y="9364"/>
                  </a:cubicBezTo>
                  <a:cubicBezTo>
                    <a:pt x="1718" y="9147"/>
                    <a:pt x="1634" y="8924"/>
                    <a:pt x="1565" y="8701"/>
                  </a:cubicBezTo>
                  <a:cubicBezTo>
                    <a:pt x="1429" y="8256"/>
                    <a:pt x="1350" y="7807"/>
                    <a:pt x="1328" y="7373"/>
                  </a:cubicBezTo>
                  <a:cubicBezTo>
                    <a:pt x="1284" y="6505"/>
                    <a:pt x="1455" y="5696"/>
                    <a:pt x="1780" y="5041"/>
                  </a:cubicBezTo>
                  <a:cubicBezTo>
                    <a:pt x="1860" y="4878"/>
                    <a:pt x="1952" y="4725"/>
                    <a:pt x="2049" y="4580"/>
                  </a:cubicBezTo>
                  <a:cubicBezTo>
                    <a:pt x="2146" y="4435"/>
                    <a:pt x="2256" y="4303"/>
                    <a:pt x="2368" y="4175"/>
                  </a:cubicBezTo>
                  <a:cubicBezTo>
                    <a:pt x="2595" y="3919"/>
                    <a:pt x="2847" y="3698"/>
                    <a:pt x="3111" y="3503"/>
                  </a:cubicBezTo>
                  <a:cubicBezTo>
                    <a:pt x="3374" y="3309"/>
                    <a:pt x="3648" y="3138"/>
                    <a:pt x="3924" y="2988"/>
                  </a:cubicBezTo>
                  <a:cubicBezTo>
                    <a:pt x="4201" y="2837"/>
                    <a:pt x="4477" y="2704"/>
                    <a:pt x="4750" y="2581"/>
                  </a:cubicBezTo>
                  <a:cubicBezTo>
                    <a:pt x="5023" y="2460"/>
                    <a:pt x="5291" y="2349"/>
                    <a:pt x="5550" y="2245"/>
                  </a:cubicBezTo>
                  <a:cubicBezTo>
                    <a:pt x="5811" y="2141"/>
                    <a:pt x="6065" y="2042"/>
                    <a:pt x="6308" y="1948"/>
                  </a:cubicBezTo>
                  <a:cubicBezTo>
                    <a:pt x="6792" y="1760"/>
                    <a:pt x="7227" y="1595"/>
                    <a:pt x="7622" y="1458"/>
                  </a:cubicBezTo>
                  <a:cubicBezTo>
                    <a:pt x="7820" y="1389"/>
                    <a:pt x="8008" y="1328"/>
                    <a:pt x="8185" y="1271"/>
                  </a:cubicBezTo>
                  <a:cubicBezTo>
                    <a:pt x="8364" y="1216"/>
                    <a:pt x="8531" y="1167"/>
                    <a:pt x="8691" y="1123"/>
                  </a:cubicBezTo>
                  <a:cubicBezTo>
                    <a:pt x="9329" y="948"/>
                    <a:pt x="9826" y="864"/>
                    <a:pt x="10211" y="814"/>
                  </a:cubicBezTo>
                  <a:cubicBezTo>
                    <a:pt x="10597" y="766"/>
                    <a:pt x="10872" y="748"/>
                    <a:pt x="11072" y="720"/>
                  </a:cubicBezTo>
                  <a:cubicBezTo>
                    <a:pt x="11121" y="712"/>
                    <a:pt x="11167" y="705"/>
                    <a:pt x="11207" y="696"/>
                  </a:cubicBezTo>
                  <a:cubicBezTo>
                    <a:pt x="11248" y="690"/>
                    <a:pt x="11286" y="680"/>
                    <a:pt x="11318" y="670"/>
                  </a:cubicBezTo>
                  <a:cubicBezTo>
                    <a:pt x="11383" y="651"/>
                    <a:pt x="11435" y="630"/>
                    <a:pt x="11474" y="603"/>
                  </a:cubicBezTo>
                  <a:cubicBezTo>
                    <a:pt x="11542" y="555"/>
                    <a:pt x="11577" y="493"/>
                    <a:pt x="11596" y="421"/>
                  </a:cubicBezTo>
                  <a:close/>
                  <a:moveTo>
                    <a:pt x="9934" y="1"/>
                  </a:moveTo>
                  <a:cubicBezTo>
                    <a:pt x="9709" y="1"/>
                    <a:pt x="9462" y="14"/>
                    <a:pt x="9198" y="41"/>
                  </a:cubicBezTo>
                  <a:cubicBezTo>
                    <a:pt x="8887" y="75"/>
                    <a:pt x="8552" y="129"/>
                    <a:pt x="8197" y="205"/>
                  </a:cubicBezTo>
                  <a:cubicBezTo>
                    <a:pt x="7486" y="357"/>
                    <a:pt x="6704" y="602"/>
                    <a:pt x="5864" y="893"/>
                  </a:cubicBezTo>
                  <a:cubicBezTo>
                    <a:pt x="5445" y="1038"/>
                    <a:pt x="5003" y="1192"/>
                    <a:pt x="4543" y="1373"/>
                  </a:cubicBezTo>
                  <a:cubicBezTo>
                    <a:pt x="4083" y="1556"/>
                    <a:pt x="3603" y="1767"/>
                    <a:pt x="3119" y="2034"/>
                  </a:cubicBezTo>
                  <a:cubicBezTo>
                    <a:pt x="3059" y="2066"/>
                    <a:pt x="2999" y="2102"/>
                    <a:pt x="2939" y="2138"/>
                  </a:cubicBezTo>
                  <a:cubicBezTo>
                    <a:pt x="2878" y="2173"/>
                    <a:pt x="2817" y="2208"/>
                    <a:pt x="2757" y="2246"/>
                  </a:cubicBezTo>
                  <a:cubicBezTo>
                    <a:pt x="2638" y="2324"/>
                    <a:pt x="2516" y="2399"/>
                    <a:pt x="2398" y="2487"/>
                  </a:cubicBezTo>
                  <a:cubicBezTo>
                    <a:pt x="2339" y="2530"/>
                    <a:pt x="2279" y="2571"/>
                    <a:pt x="2220" y="2616"/>
                  </a:cubicBezTo>
                  <a:cubicBezTo>
                    <a:pt x="2162" y="2661"/>
                    <a:pt x="2103" y="2708"/>
                    <a:pt x="2045" y="2755"/>
                  </a:cubicBezTo>
                  <a:cubicBezTo>
                    <a:pt x="2016" y="2779"/>
                    <a:pt x="1987" y="2801"/>
                    <a:pt x="1958" y="2826"/>
                  </a:cubicBezTo>
                  <a:cubicBezTo>
                    <a:pt x="1930" y="2852"/>
                    <a:pt x="1902" y="2876"/>
                    <a:pt x="1873" y="2902"/>
                  </a:cubicBezTo>
                  <a:cubicBezTo>
                    <a:pt x="1817" y="2952"/>
                    <a:pt x="1759" y="3000"/>
                    <a:pt x="1704" y="3054"/>
                  </a:cubicBezTo>
                  <a:cubicBezTo>
                    <a:pt x="1596" y="3164"/>
                    <a:pt x="1483" y="3271"/>
                    <a:pt x="1382" y="3391"/>
                  </a:cubicBezTo>
                  <a:cubicBezTo>
                    <a:pt x="1356" y="3422"/>
                    <a:pt x="1330" y="3451"/>
                    <a:pt x="1304" y="3481"/>
                  </a:cubicBezTo>
                  <a:cubicBezTo>
                    <a:pt x="1279" y="3510"/>
                    <a:pt x="1252" y="3540"/>
                    <a:pt x="1228" y="3572"/>
                  </a:cubicBezTo>
                  <a:cubicBezTo>
                    <a:pt x="1204" y="3602"/>
                    <a:pt x="1178" y="3634"/>
                    <a:pt x="1153" y="3665"/>
                  </a:cubicBezTo>
                  <a:lnTo>
                    <a:pt x="1116" y="3713"/>
                  </a:lnTo>
                  <a:cubicBezTo>
                    <a:pt x="1104" y="3729"/>
                    <a:pt x="1092" y="3745"/>
                    <a:pt x="1081" y="3761"/>
                  </a:cubicBezTo>
                  <a:cubicBezTo>
                    <a:pt x="890" y="4021"/>
                    <a:pt x="724" y="4302"/>
                    <a:pt x="583" y="4599"/>
                  </a:cubicBezTo>
                  <a:cubicBezTo>
                    <a:pt x="303" y="5194"/>
                    <a:pt x="126" y="5847"/>
                    <a:pt x="63" y="6522"/>
                  </a:cubicBezTo>
                  <a:cubicBezTo>
                    <a:pt x="1" y="7195"/>
                    <a:pt x="44" y="7887"/>
                    <a:pt x="196" y="8569"/>
                  </a:cubicBezTo>
                  <a:cubicBezTo>
                    <a:pt x="273" y="8911"/>
                    <a:pt x="377" y="9247"/>
                    <a:pt x="507" y="9578"/>
                  </a:cubicBezTo>
                  <a:lnTo>
                    <a:pt x="530" y="9639"/>
                  </a:lnTo>
                  <a:lnTo>
                    <a:pt x="556" y="9702"/>
                  </a:lnTo>
                  <a:lnTo>
                    <a:pt x="609" y="9825"/>
                  </a:lnTo>
                  <a:cubicBezTo>
                    <a:pt x="645" y="9907"/>
                    <a:pt x="684" y="9987"/>
                    <a:pt x="723" y="10068"/>
                  </a:cubicBezTo>
                  <a:cubicBezTo>
                    <a:pt x="765" y="10147"/>
                    <a:pt x="803" y="10229"/>
                    <a:pt x="847" y="10307"/>
                  </a:cubicBezTo>
                  <a:cubicBezTo>
                    <a:pt x="892" y="10385"/>
                    <a:pt x="935" y="10466"/>
                    <a:pt x="984" y="10540"/>
                  </a:cubicBezTo>
                  <a:cubicBezTo>
                    <a:pt x="1354" y="11153"/>
                    <a:pt x="1819" y="11716"/>
                    <a:pt x="2350" y="12209"/>
                  </a:cubicBezTo>
                  <a:cubicBezTo>
                    <a:pt x="2430" y="12279"/>
                    <a:pt x="2510" y="12348"/>
                    <a:pt x="2590" y="12418"/>
                  </a:cubicBezTo>
                  <a:cubicBezTo>
                    <a:pt x="2629" y="12453"/>
                    <a:pt x="2668" y="12489"/>
                    <a:pt x="2710" y="12521"/>
                  </a:cubicBezTo>
                  <a:lnTo>
                    <a:pt x="2835" y="12619"/>
                  </a:lnTo>
                  <a:lnTo>
                    <a:pt x="2961" y="12717"/>
                  </a:lnTo>
                  <a:cubicBezTo>
                    <a:pt x="3003" y="12749"/>
                    <a:pt x="3044" y="12784"/>
                    <a:pt x="3089" y="12813"/>
                  </a:cubicBezTo>
                  <a:cubicBezTo>
                    <a:pt x="3176" y="12875"/>
                    <a:pt x="3262" y="12935"/>
                    <a:pt x="3349" y="12996"/>
                  </a:cubicBezTo>
                  <a:cubicBezTo>
                    <a:pt x="3371" y="13011"/>
                    <a:pt x="3392" y="13027"/>
                    <a:pt x="3415" y="13042"/>
                  </a:cubicBezTo>
                  <a:lnTo>
                    <a:pt x="3482" y="13085"/>
                  </a:lnTo>
                  <a:lnTo>
                    <a:pt x="3617" y="13171"/>
                  </a:lnTo>
                  <a:lnTo>
                    <a:pt x="3752" y="13257"/>
                  </a:lnTo>
                  <a:cubicBezTo>
                    <a:pt x="3796" y="13286"/>
                    <a:pt x="3844" y="13311"/>
                    <a:pt x="3891" y="13338"/>
                  </a:cubicBezTo>
                  <a:cubicBezTo>
                    <a:pt x="3983" y="13390"/>
                    <a:pt x="4075" y="13442"/>
                    <a:pt x="4169" y="13496"/>
                  </a:cubicBezTo>
                  <a:cubicBezTo>
                    <a:pt x="4263" y="13544"/>
                    <a:pt x="4358" y="13592"/>
                    <a:pt x="4453" y="13641"/>
                  </a:cubicBezTo>
                  <a:cubicBezTo>
                    <a:pt x="4836" y="13829"/>
                    <a:pt x="5229" y="14000"/>
                    <a:pt x="5635" y="14139"/>
                  </a:cubicBezTo>
                  <a:lnTo>
                    <a:pt x="5787" y="14193"/>
                  </a:lnTo>
                  <a:cubicBezTo>
                    <a:pt x="5837" y="14210"/>
                    <a:pt x="5889" y="14225"/>
                    <a:pt x="5939" y="14241"/>
                  </a:cubicBezTo>
                  <a:cubicBezTo>
                    <a:pt x="6041" y="14272"/>
                    <a:pt x="6143" y="14306"/>
                    <a:pt x="6247" y="14336"/>
                  </a:cubicBezTo>
                  <a:cubicBezTo>
                    <a:pt x="6351" y="14364"/>
                    <a:pt x="6454" y="14391"/>
                    <a:pt x="6559" y="14419"/>
                  </a:cubicBezTo>
                  <a:lnTo>
                    <a:pt x="6636" y="14439"/>
                  </a:lnTo>
                  <a:cubicBezTo>
                    <a:pt x="6662" y="14445"/>
                    <a:pt x="6689" y="14451"/>
                    <a:pt x="6715" y="14456"/>
                  </a:cubicBezTo>
                  <a:lnTo>
                    <a:pt x="6870" y="14492"/>
                  </a:lnTo>
                  <a:cubicBezTo>
                    <a:pt x="7078" y="14541"/>
                    <a:pt x="7289" y="14577"/>
                    <a:pt x="7499" y="14617"/>
                  </a:cubicBezTo>
                  <a:cubicBezTo>
                    <a:pt x="7709" y="14649"/>
                    <a:pt x="7920" y="14686"/>
                    <a:pt x="8133" y="14709"/>
                  </a:cubicBezTo>
                  <a:cubicBezTo>
                    <a:pt x="8344" y="14736"/>
                    <a:pt x="8555" y="14755"/>
                    <a:pt x="8768" y="14774"/>
                  </a:cubicBezTo>
                  <a:cubicBezTo>
                    <a:pt x="8979" y="14788"/>
                    <a:pt x="9192" y="14805"/>
                    <a:pt x="9404" y="14811"/>
                  </a:cubicBezTo>
                  <a:cubicBezTo>
                    <a:pt x="9616" y="14821"/>
                    <a:pt x="9828" y="14822"/>
                    <a:pt x="10040" y="14826"/>
                  </a:cubicBezTo>
                  <a:lnTo>
                    <a:pt x="10356" y="14822"/>
                  </a:lnTo>
                  <a:cubicBezTo>
                    <a:pt x="10462" y="14822"/>
                    <a:pt x="10567" y="14820"/>
                    <a:pt x="10673" y="14816"/>
                  </a:cubicBezTo>
                  <a:cubicBezTo>
                    <a:pt x="10884" y="14812"/>
                    <a:pt x="11094" y="14800"/>
                    <a:pt x="11304" y="14790"/>
                  </a:cubicBezTo>
                  <a:cubicBezTo>
                    <a:pt x="11409" y="14785"/>
                    <a:pt x="11513" y="14777"/>
                    <a:pt x="11619" y="14771"/>
                  </a:cubicBezTo>
                  <a:lnTo>
                    <a:pt x="11775" y="14760"/>
                  </a:lnTo>
                  <a:lnTo>
                    <a:pt x="11932" y="14746"/>
                  </a:lnTo>
                  <a:cubicBezTo>
                    <a:pt x="12351" y="14714"/>
                    <a:pt x="12766" y="14670"/>
                    <a:pt x="13180" y="14620"/>
                  </a:cubicBezTo>
                  <a:cubicBezTo>
                    <a:pt x="13593" y="14572"/>
                    <a:pt x="14006" y="14515"/>
                    <a:pt x="14418" y="14452"/>
                  </a:cubicBezTo>
                  <a:cubicBezTo>
                    <a:pt x="14831" y="14387"/>
                    <a:pt x="15242" y="14316"/>
                    <a:pt x="15652" y="14229"/>
                  </a:cubicBezTo>
                  <a:cubicBezTo>
                    <a:pt x="15703" y="14219"/>
                    <a:pt x="15754" y="14209"/>
                    <a:pt x="15805" y="14197"/>
                  </a:cubicBezTo>
                  <a:lnTo>
                    <a:pt x="15959" y="14162"/>
                  </a:lnTo>
                  <a:cubicBezTo>
                    <a:pt x="16061" y="14138"/>
                    <a:pt x="16163" y="14117"/>
                    <a:pt x="16263" y="14090"/>
                  </a:cubicBezTo>
                  <a:cubicBezTo>
                    <a:pt x="16365" y="14064"/>
                    <a:pt x="16466" y="14038"/>
                    <a:pt x="16567" y="14011"/>
                  </a:cubicBezTo>
                  <a:lnTo>
                    <a:pt x="16868" y="13928"/>
                  </a:lnTo>
                  <a:cubicBezTo>
                    <a:pt x="17270" y="13809"/>
                    <a:pt x="17668" y="13677"/>
                    <a:pt x="18055" y="13525"/>
                  </a:cubicBezTo>
                  <a:cubicBezTo>
                    <a:pt x="18443" y="13369"/>
                    <a:pt x="18822" y="13194"/>
                    <a:pt x="19189" y="12998"/>
                  </a:cubicBezTo>
                  <a:cubicBezTo>
                    <a:pt x="19280" y="12947"/>
                    <a:pt x="19370" y="12896"/>
                    <a:pt x="19461" y="12845"/>
                  </a:cubicBezTo>
                  <a:cubicBezTo>
                    <a:pt x="19506" y="12821"/>
                    <a:pt x="19550" y="12792"/>
                    <a:pt x="19595" y="12765"/>
                  </a:cubicBezTo>
                  <a:cubicBezTo>
                    <a:pt x="19639" y="12738"/>
                    <a:pt x="19684" y="12712"/>
                    <a:pt x="19727" y="12684"/>
                  </a:cubicBezTo>
                  <a:cubicBezTo>
                    <a:pt x="19903" y="12574"/>
                    <a:pt x="20074" y="12454"/>
                    <a:pt x="20240" y="12332"/>
                  </a:cubicBezTo>
                  <a:cubicBezTo>
                    <a:pt x="20572" y="12086"/>
                    <a:pt x="20885" y="11817"/>
                    <a:pt x="21172" y="11528"/>
                  </a:cubicBezTo>
                  <a:cubicBezTo>
                    <a:pt x="21418" y="11280"/>
                    <a:pt x="21648" y="11017"/>
                    <a:pt x="21853" y="10739"/>
                  </a:cubicBezTo>
                  <a:cubicBezTo>
                    <a:pt x="21958" y="10603"/>
                    <a:pt x="22053" y="10459"/>
                    <a:pt x="22147" y="10314"/>
                  </a:cubicBezTo>
                  <a:cubicBezTo>
                    <a:pt x="22239" y="10168"/>
                    <a:pt x="22326" y="10021"/>
                    <a:pt x="22405" y="9869"/>
                  </a:cubicBezTo>
                  <a:cubicBezTo>
                    <a:pt x="22486" y="9719"/>
                    <a:pt x="22558" y="9563"/>
                    <a:pt x="22625" y="9407"/>
                  </a:cubicBezTo>
                  <a:cubicBezTo>
                    <a:pt x="22690" y="9250"/>
                    <a:pt x="22753" y="9091"/>
                    <a:pt x="22804" y="8930"/>
                  </a:cubicBezTo>
                  <a:cubicBezTo>
                    <a:pt x="22857" y="8771"/>
                    <a:pt x="22900" y="8607"/>
                    <a:pt x="22938" y="8444"/>
                  </a:cubicBezTo>
                  <a:lnTo>
                    <a:pt x="22964" y="8320"/>
                  </a:lnTo>
                  <a:lnTo>
                    <a:pt x="22977" y="8258"/>
                  </a:lnTo>
                  <a:lnTo>
                    <a:pt x="22987" y="8197"/>
                  </a:lnTo>
                  <a:lnTo>
                    <a:pt x="23009" y="8073"/>
                  </a:lnTo>
                  <a:cubicBezTo>
                    <a:pt x="23016" y="8031"/>
                    <a:pt x="23020" y="7989"/>
                    <a:pt x="23025" y="7949"/>
                  </a:cubicBezTo>
                  <a:cubicBezTo>
                    <a:pt x="23049" y="7784"/>
                    <a:pt x="23059" y="7619"/>
                    <a:pt x="23063" y="7453"/>
                  </a:cubicBezTo>
                  <a:cubicBezTo>
                    <a:pt x="23065" y="7412"/>
                    <a:pt x="23066" y="7371"/>
                    <a:pt x="23067" y="7330"/>
                  </a:cubicBezTo>
                  <a:cubicBezTo>
                    <a:pt x="23076" y="7291"/>
                    <a:pt x="23075" y="7249"/>
                    <a:pt x="23074" y="7209"/>
                  </a:cubicBezTo>
                  <a:cubicBezTo>
                    <a:pt x="23071" y="7128"/>
                    <a:pt x="23071" y="7045"/>
                    <a:pt x="23066" y="6963"/>
                  </a:cubicBezTo>
                  <a:cubicBezTo>
                    <a:pt x="23044" y="6639"/>
                    <a:pt x="22992" y="6320"/>
                    <a:pt x="22921" y="6010"/>
                  </a:cubicBezTo>
                  <a:cubicBezTo>
                    <a:pt x="22878" y="5857"/>
                    <a:pt x="22841" y="5704"/>
                    <a:pt x="22789" y="5556"/>
                  </a:cubicBezTo>
                  <a:cubicBezTo>
                    <a:pt x="22777" y="5518"/>
                    <a:pt x="22765" y="5482"/>
                    <a:pt x="22751" y="5444"/>
                  </a:cubicBezTo>
                  <a:lnTo>
                    <a:pt x="22733" y="5390"/>
                  </a:lnTo>
                  <a:cubicBezTo>
                    <a:pt x="22726" y="5371"/>
                    <a:pt x="22720" y="5353"/>
                    <a:pt x="22711" y="5335"/>
                  </a:cubicBezTo>
                  <a:cubicBezTo>
                    <a:pt x="22683" y="5262"/>
                    <a:pt x="22654" y="5191"/>
                    <a:pt x="22626" y="5119"/>
                  </a:cubicBezTo>
                  <a:cubicBezTo>
                    <a:pt x="22613" y="5082"/>
                    <a:pt x="22597" y="5047"/>
                    <a:pt x="22581" y="5012"/>
                  </a:cubicBezTo>
                  <a:lnTo>
                    <a:pt x="22533" y="4907"/>
                  </a:lnTo>
                  <a:cubicBezTo>
                    <a:pt x="22501" y="4837"/>
                    <a:pt x="22470" y="4768"/>
                    <a:pt x="22433" y="4701"/>
                  </a:cubicBezTo>
                  <a:lnTo>
                    <a:pt x="22329" y="4499"/>
                  </a:lnTo>
                  <a:cubicBezTo>
                    <a:pt x="22292" y="4433"/>
                    <a:pt x="22254" y="4369"/>
                    <a:pt x="22216" y="4303"/>
                  </a:cubicBezTo>
                  <a:lnTo>
                    <a:pt x="22159" y="4207"/>
                  </a:lnTo>
                  <a:cubicBezTo>
                    <a:pt x="22140" y="4176"/>
                    <a:pt x="22119" y="4143"/>
                    <a:pt x="22099" y="4112"/>
                  </a:cubicBezTo>
                  <a:cubicBezTo>
                    <a:pt x="22059" y="4051"/>
                    <a:pt x="22017" y="3988"/>
                    <a:pt x="21976" y="3926"/>
                  </a:cubicBezTo>
                  <a:cubicBezTo>
                    <a:pt x="21933" y="3865"/>
                    <a:pt x="21891" y="3806"/>
                    <a:pt x="21846" y="3747"/>
                  </a:cubicBezTo>
                  <a:lnTo>
                    <a:pt x="21782" y="3659"/>
                  </a:lnTo>
                  <a:cubicBezTo>
                    <a:pt x="21759" y="3631"/>
                    <a:pt x="21737" y="3601"/>
                    <a:pt x="21713" y="3573"/>
                  </a:cubicBezTo>
                  <a:cubicBezTo>
                    <a:pt x="21668" y="3516"/>
                    <a:pt x="21622" y="3459"/>
                    <a:pt x="21577" y="3402"/>
                  </a:cubicBezTo>
                  <a:cubicBezTo>
                    <a:pt x="21529" y="3348"/>
                    <a:pt x="21481" y="3294"/>
                    <a:pt x="21433" y="3240"/>
                  </a:cubicBezTo>
                  <a:cubicBezTo>
                    <a:pt x="21408" y="3213"/>
                    <a:pt x="21386" y="3186"/>
                    <a:pt x="21362" y="3159"/>
                  </a:cubicBezTo>
                  <a:lnTo>
                    <a:pt x="21287" y="3083"/>
                  </a:lnTo>
                  <a:lnTo>
                    <a:pt x="21137" y="2930"/>
                  </a:lnTo>
                  <a:cubicBezTo>
                    <a:pt x="20731" y="2535"/>
                    <a:pt x="20299" y="2199"/>
                    <a:pt x="19855" y="1915"/>
                  </a:cubicBezTo>
                  <a:cubicBezTo>
                    <a:pt x="19409" y="1635"/>
                    <a:pt x="18957" y="1404"/>
                    <a:pt x="18511" y="1214"/>
                  </a:cubicBezTo>
                  <a:cubicBezTo>
                    <a:pt x="18064" y="1023"/>
                    <a:pt x="17624" y="873"/>
                    <a:pt x="17196" y="755"/>
                  </a:cubicBezTo>
                  <a:cubicBezTo>
                    <a:pt x="16342" y="518"/>
                    <a:pt x="15550" y="401"/>
                    <a:pt x="14855" y="333"/>
                  </a:cubicBezTo>
                  <a:cubicBezTo>
                    <a:pt x="14508" y="299"/>
                    <a:pt x="14184" y="276"/>
                    <a:pt x="13886" y="264"/>
                  </a:cubicBezTo>
                  <a:cubicBezTo>
                    <a:pt x="13737" y="256"/>
                    <a:pt x="13595" y="254"/>
                    <a:pt x="13459" y="249"/>
                  </a:cubicBezTo>
                  <a:cubicBezTo>
                    <a:pt x="13323" y="247"/>
                    <a:pt x="13195" y="244"/>
                    <a:pt x="13071" y="244"/>
                  </a:cubicBezTo>
                  <a:cubicBezTo>
                    <a:pt x="13029" y="244"/>
                    <a:pt x="12987" y="244"/>
                    <a:pt x="12947" y="244"/>
                  </a:cubicBezTo>
                  <a:cubicBezTo>
                    <a:pt x="12517" y="244"/>
                    <a:pt x="12180" y="254"/>
                    <a:pt x="11944" y="266"/>
                  </a:cubicBezTo>
                  <a:cubicBezTo>
                    <a:pt x="11706" y="280"/>
                    <a:pt x="11572" y="295"/>
                    <a:pt x="11555" y="309"/>
                  </a:cubicBezTo>
                  <a:cubicBezTo>
                    <a:pt x="11545" y="302"/>
                    <a:pt x="11533" y="293"/>
                    <a:pt x="11518" y="286"/>
                  </a:cubicBezTo>
                  <a:cubicBezTo>
                    <a:pt x="11455" y="248"/>
                    <a:pt x="11359" y="207"/>
                    <a:pt x="11229" y="168"/>
                  </a:cubicBezTo>
                  <a:cubicBezTo>
                    <a:pt x="11164" y="148"/>
                    <a:pt x="11090" y="126"/>
                    <a:pt x="11008" y="110"/>
                  </a:cubicBezTo>
                  <a:cubicBezTo>
                    <a:pt x="10969" y="100"/>
                    <a:pt x="10926" y="91"/>
                    <a:pt x="10880" y="83"/>
                  </a:cubicBezTo>
                  <a:cubicBezTo>
                    <a:pt x="10834" y="75"/>
                    <a:pt x="10787" y="67"/>
                    <a:pt x="10739" y="59"/>
                  </a:cubicBezTo>
                  <a:cubicBezTo>
                    <a:pt x="10542" y="29"/>
                    <a:pt x="10313" y="8"/>
                    <a:pt x="10056" y="2"/>
                  </a:cubicBezTo>
                  <a:cubicBezTo>
                    <a:pt x="10016" y="1"/>
                    <a:pt x="9975" y="1"/>
                    <a:pt x="99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2"/>
            <p:cNvSpPr/>
            <p:nvPr/>
          </p:nvSpPr>
          <p:spPr>
            <a:xfrm>
              <a:off x="3255500" y="4265150"/>
              <a:ext cx="20200" cy="53500"/>
            </a:xfrm>
            <a:custGeom>
              <a:avLst/>
              <a:gdLst/>
              <a:ahLst/>
              <a:cxnLst/>
              <a:rect l="l" t="t" r="r" b="b"/>
              <a:pathLst>
                <a:path w="808" h="2140" extrusionOk="0">
                  <a:moveTo>
                    <a:pt x="430" y="1"/>
                  </a:moveTo>
                  <a:cubicBezTo>
                    <a:pt x="397" y="1"/>
                    <a:pt x="361" y="3"/>
                    <a:pt x="319" y="6"/>
                  </a:cubicBezTo>
                  <a:cubicBezTo>
                    <a:pt x="107" y="21"/>
                    <a:pt x="0" y="351"/>
                    <a:pt x="27" y="743"/>
                  </a:cubicBezTo>
                  <a:cubicBezTo>
                    <a:pt x="42" y="973"/>
                    <a:pt x="187" y="1216"/>
                    <a:pt x="240" y="1444"/>
                  </a:cubicBezTo>
                  <a:cubicBezTo>
                    <a:pt x="327" y="1829"/>
                    <a:pt x="396" y="2139"/>
                    <a:pt x="463" y="2139"/>
                  </a:cubicBezTo>
                  <a:cubicBezTo>
                    <a:pt x="463" y="2139"/>
                    <a:pt x="464" y="2139"/>
                    <a:pt x="464" y="2139"/>
                  </a:cubicBezTo>
                  <a:cubicBezTo>
                    <a:pt x="632" y="2128"/>
                    <a:pt x="602" y="2089"/>
                    <a:pt x="604" y="2040"/>
                  </a:cubicBezTo>
                  <a:lnTo>
                    <a:pt x="604" y="2040"/>
                  </a:lnTo>
                  <a:cubicBezTo>
                    <a:pt x="630" y="2078"/>
                    <a:pt x="672" y="2106"/>
                    <a:pt x="735" y="2106"/>
                  </a:cubicBezTo>
                  <a:cubicBezTo>
                    <a:pt x="740" y="2106"/>
                    <a:pt x="745" y="2106"/>
                    <a:pt x="751" y="2106"/>
                  </a:cubicBezTo>
                  <a:cubicBezTo>
                    <a:pt x="808" y="2102"/>
                    <a:pt x="562" y="1693"/>
                    <a:pt x="552" y="1554"/>
                  </a:cubicBezTo>
                  <a:cubicBezTo>
                    <a:pt x="531" y="1231"/>
                    <a:pt x="665" y="966"/>
                    <a:pt x="666" y="763"/>
                  </a:cubicBezTo>
                  <a:cubicBezTo>
                    <a:pt x="669" y="112"/>
                    <a:pt x="674" y="1"/>
                    <a:pt x="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2"/>
            <p:cNvSpPr/>
            <p:nvPr/>
          </p:nvSpPr>
          <p:spPr>
            <a:xfrm>
              <a:off x="3254650" y="4336300"/>
              <a:ext cx="19350" cy="41700"/>
            </a:xfrm>
            <a:custGeom>
              <a:avLst/>
              <a:gdLst/>
              <a:ahLst/>
              <a:cxnLst/>
              <a:rect l="l" t="t" r="r" b="b"/>
              <a:pathLst>
                <a:path w="774" h="1668" extrusionOk="0">
                  <a:moveTo>
                    <a:pt x="444" y="1"/>
                  </a:moveTo>
                  <a:cubicBezTo>
                    <a:pt x="410" y="1"/>
                    <a:pt x="371" y="3"/>
                    <a:pt x="326" y="5"/>
                  </a:cubicBezTo>
                  <a:cubicBezTo>
                    <a:pt x="114" y="17"/>
                    <a:pt x="1" y="276"/>
                    <a:pt x="20" y="581"/>
                  </a:cubicBezTo>
                  <a:cubicBezTo>
                    <a:pt x="31" y="759"/>
                    <a:pt x="171" y="949"/>
                    <a:pt x="217" y="1126"/>
                  </a:cubicBezTo>
                  <a:cubicBezTo>
                    <a:pt x="297" y="1424"/>
                    <a:pt x="360" y="1667"/>
                    <a:pt x="425" y="1667"/>
                  </a:cubicBezTo>
                  <a:cubicBezTo>
                    <a:pt x="425" y="1667"/>
                    <a:pt x="426" y="1667"/>
                    <a:pt x="426" y="1667"/>
                  </a:cubicBezTo>
                  <a:cubicBezTo>
                    <a:pt x="595" y="1658"/>
                    <a:pt x="566" y="1625"/>
                    <a:pt x="569" y="1590"/>
                  </a:cubicBezTo>
                  <a:lnTo>
                    <a:pt x="569" y="1590"/>
                  </a:lnTo>
                  <a:cubicBezTo>
                    <a:pt x="594" y="1619"/>
                    <a:pt x="636" y="1641"/>
                    <a:pt x="698" y="1641"/>
                  </a:cubicBezTo>
                  <a:cubicBezTo>
                    <a:pt x="704" y="1641"/>
                    <a:pt x="709" y="1641"/>
                    <a:pt x="715" y="1640"/>
                  </a:cubicBezTo>
                  <a:cubicBezTo>
                    <a:pt x="773" y="1636"/>
                    <a:pt x="536" y="1321"/>
                    <a:pt x="528" y="1211"/>
                  </a:cubicBezTo>
                  <a:cubicBezTo>
                    <a:pt x="512" y="959"/>
                    <a:pt x="652" y="752"/>
                    <a:pt x="657" y="593"/>
                  </a:cubicBezTo>
                  <a:cubicBezTo>
                    <a:pt x="674" y="90"/>
                    <a:pt x="681" y="1"/>
                    <a:pt x="4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2"/>
            <p:cNvSpPr/>
            <p:nvPr/>
          </p:nvSpPr>
          <p:spPr>
            <a:xfrm>
              <a:off x="3254125" y="4400775"/>
              <a:ext cx="18000" cy="32675"/>
            </a:xfrm>
            <a:custGeom>
              <a:avLst/>
              <a:gdLst/>
              <a:ahLst/>
              <a:cxnLst/>
              <a:rect l="l" t="t" r="r" b="b"/>
              <a:pathLst>
                <a:path w="720" h="1307" extrusionOk="0">
                  <a:moveTo>
                    <a:pt x="350" y="0"/>
                  </a:moveTo>
                  <a:cubicBezTo>
                    <a:pt x="144" y="0"/>
                    <a:pt x="14" y="191"/>
                    <a:pt x="6" y="426"/>
                  </a:cubicBezTo>
                  <a:cubicBezTo>
                    <a:pt x="0" y="565"/>
                    <a:pt x="124" y="725"/>
                    <a:pt x="155" y="866"/>
                  </a:cubicBezTo>
                  <a:cubicBezTo>
                    <a:pt x="210" y="1108"/>
                    <a:pt x="252" y="1302"/>
                    <a:pt x="317" y="1305"/>
                  </a:cubicBezTo>
                  <a:cubicBezTo>
                    <a:pt x="332" y="1306"/>
                    <a:pt x="345" y="1306"/>
                    <a:pt x="357" y="1306"/>
                  </a:cubicBezTo>
                  <a:cubicBezTo>
                    <a:pt x="481" y="1306"/>
                    <a:pt x="461" y="1282"/>
                    <a:pt x="466" y="1256"/>
                  </a:cubicBezTo>
                  <a:lnTo>
                    <a:pt x="466" y="1256"/>
                  </a:lnTo>
                  <a:cubicBezTo>
                    <a:pt x="489" y="1283"/>
                    <a:pt x="533" y="1304"/>
                    <a:pt x="606" y="1307"/>
                  </a:cubicBezTo>
                  <a:cubicBezTo>
                    <a:pt x="606" y="1307"/>
                    <a:pt x="606" y="1307"/>
                    <a:pt x="607" y="1307"/>
                  </a:cubicBezTo>
                  <a:cubicBezTo>
                    <a:pt x="663" y="1307"/>
                    <a:pt x="455" y="1042"/>
                    <a:pt x="457" y="956"/>
                  </a:cubicBezTo>
                  <a:cubicBezTo>
                    <a:pt x="463" y="759"/>
                    <a:pt x="621" y="608"/>
                    <a:pt x="640" y="485"/>
                  </a:cubicBezTo>
                  <a:cubicBezTo>
                    <a:pt x="708" y="38"/>
                    <a:pt x="719" y="12"/>
                    <a:pt x="360" y="0"/>
                  </a:cubicBezTo>
                  <a:cubicBezTo>
                    <a:pt x="357" y="0"/>
                    <a:pt x="353" y="0"/>
                    <a:pt x="3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2"/>
            <p:cNvSpPr/>
            <p:nvPr/>
          </p:nvSpPr>
          <p:spPr>
            <a:xfrm>
              <a:off x="3298375" y="4421375"/>
              <a:ext cx="51750" cy="17325"/>
            </a:xfrm>
            <a:custGeom>
              <a:avLst/>
              <a:gdLst/>
              <a:ahLst/>
              <a:cxnLst/>
              <a:rect l="l" t="t" r="r" b="b"/>
              <a:pathLst>
                <a:path w="2070" h="693" extrusionOk="0">
                  <a:moveTo>
                    <a:pt x="2030" y="1"/>
                  </a:moveTo>
                  <a:cubicBezTo>
                    <a:pt x="1957" y="1"/>
                    <a:pt x="1627" y="187"/>
                    <a:pt x="1507" y="191"/>
                  </a:cubicBezTo>
                  <a:cubicBezTo>
                    <a:pt x="1495" y="192"/>
                    <a:pt x="1482" y="192"/>
                    <a:pt x="1470" y="192"/>
                  </a:cubicBezTo>
                  <a:cubicBezTo>
                    <a:pt x="1177" y="192"/>
                    <a:pt x="936" y="59"/>
                    <a:pt x="749" y="53"/>
                  </a:cubicBezTo>
                  <a:cubicBezTo>
                    <a:pt x="589" y="47"/>
                    <a:pt x="462" y="42"/>
                    <a:pt x="363" y="42"/>
                  </a:cubicBezTo>
                  <a:cubicBezTo>
                    <a:pt x="24" y="42"/>
                    <a:pt x="1" y="100"/>
                    <a:pt x="11" y="376"/>
                  </a:cubicBezTo>
                  <a:cubicBezTo>
                    <a:pt x="19" y="577"/>
                    <a:pt x="300" y="692"/>
                    <a:pt x="648" y="692"/>
                  </a:cubicBezTo>
                  <a:cubicBezTo>
                    <a:pt x="669" y="692"/>
                    <a:pt x="690" y="692"/>
                    <a:pt x="712" y="691"/>
                  </a:cubicBezTo>
                  <a:cubicBezTo>
                    <a:pt x="932" y="682"/>
                    <a:pt x="1173" y="546"/>
                    <a:pt x="1392" y="502"/>
                  </a:cubicBezTo>
                  <a:cubicBezTo>
                    <a:pt x="1768" y="425"/>
                    <a:pt x="2070" y="364"/>
                    <a:pt x="2067" y="300"/>
                  </a:cubicBezTo>
                  <a:cubicBezTo>
                    <a:pt x="2061" y="162"/>
                    <a:pt x="2034" y="156"/>
                    <a:pt x="1999" y="156"/>
                  </a:cubicBezTo>
                  <a:cubicBezTo>
                    <a:pt x="1996" y="156"/>
                    <a:pt x="1993" y="157"/>
                    <a:pt x="1990" y="157"/>
                  </a:cubicBezTo>
                  <a:cubicBezTo>
                    <a:pt x="1985" y="157"/>
                    <a:pt x="1980" y="156"/>
                    <a:pt x="1975" y="156"/>
                  </a:cubicBezTo>
                  <a:cubicBezTo>
                    <a:pt x="2016" y="129"/>
                    <a:pt x="2047" y="84"/>
                    <a:pt x="2044" y="10"/>
                  </a:cubicBezTo>
                  <a:cubicBezTo>
                    <a:pt x="2044" y="3"/>
                    <a:pt x="2039" y="1"/>
                    <a:pt x="20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2"/>
            <p:cNvSpPr/>
            <p:nvPr/>
          </p:nvSpPr>
          <p:spPr>
            <a:xfrm>
              <a:off x="3387500" y="4418625"/>
              <a:ext cx="61475" cy="16825"/>
            </a:xfrm>
            <a:custGeom>
              <a:avLst/>
              <a:gdLst/>
              <a:ahLst/>
              <a:cxnLst/>
              <a:rect l="l" t="t" r="r" b="b"/>
              <a:pathLst>
                <a:path w="2459" h="673" extrusionOk="0">
                  <a:moveTo>
                    <a:pt x="2420" y="1"/>
                  </a:moveTo>
                  <a:cubicBezTo>
                    <a:pt x="2332" y="1"/>
                    <a:pt x="1936" y="180"/>
                    <a:pt x="1793" y="183"/>
                  </a:cubicBezTo>
                  <a:cubicBezTo>
                    <a:pt x="1785" y="183"/>
                    <a:pt x="1777" y="183"/>
                    <a:pt x="1769" y="183"/>
                  </a:cubicBezTo>
                  <a:cubicBezTo>
                    <a:pt x="1410" y="183"/>
                    <a:pt x="1122" y="43"/>
                    <a:pt x="894" y="34"/>
                  </a:cubicBezTo>
                  <a:cubicBezTo>
                    <a:pt x="678" y="25"/>
                    <a:pt x="515" y="17"/>
                    <a:pt x="390" y="17"/>
                  </a:cubicBezTo>
                  <a:cubicBezTo>
                    <a:pt x="27" y="17"/>
                    <a:pt x="1" y="81"/>
                    <a:pt x="5" y="347"/>
                  </a:cubicBezTo>
                  <a:cubicBezTo>
                    <a:pt x="10" y="553"/>
                    <a:pt x="362" y="672"/>
                    <a:pt x="793" y="672"/>
                  </a:cubicBezTo>
                  <a:cubicBezTo>
                    <a:pt x="806" y="672"/>
                    <a:pt x="819" y="672"/>
                    <a:pt x="833" y="672"/>
                  </a:cubicBezTo>
                  <a:cubicBezTo>
                    <a:pt x="1096" y="667"/>
                    <a:pt x="1385" y="533"/>
                    <a:pt x="1648" y="492"/>
                  </a:cubicBezTo>
                  <a:cubicBezTo>
                    <a:pt x="2096" y="421"/>
                    <a:pt x="2459" y="365"/>
                    <a:pt x="2458" y="300"/>
                  </a:cubicBezTo>
                  <a:cubicBezTo>
                    <a:pt x="2454" y="164"/>
                    <a:pt x="2423" y="155"/>
                    <a:pt x="2383" y="155"/>
                  </a:cubicBezTo>
                  <a:cubicBezTo>
                    <a:pt x="2377" y="155"/>
                    <a:pt x="2371" y="156"/>
                    <a:pt x="2364" y="156"/>
                  </a:cubicBezTo>
                  <a:cubicBezTo>
                    <a:pt x="2361" y="156"/>
                    <a:pt x="2357" y="156"/>
                    <a:pt x="2353" y="155"/>
                  </a:cubicBezTo>
                  <a:cubicBezTo>
                    <a:pt x="2403" y="130"/>
                    <a:pt x="2439" y="83"/>
                    <a:pt x="2438" y="10"/>
                  </a:cubicBezTo>
                  <a:cubicBezTo>
                    <a:pt x="2437" y="4"/>
                    <a:pt x="2431" y="1"/>
                    <a:pt x="24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2"/>
            <p:cNvSpPr/>
            <p:nvPr/>
          </p:nvSpPr>
          <p:spPr>
            <a:xfrm>
              <a:off x="3486000" y="4418675"/>
              <a:ext cx="37675" cy="17375"/>
            </a:xfrm>
            <a:custGeom>
              <a:avLst/>
              <a:gdLst/>
              <a:ahLst/>
              <a:cxnLst/>
              <a:rect l="l" t="t" r="r" b="b"/>
              <a:pathLst>
                <a:path w="1507" h="695" extrusionOk="0">
                  <a:moveTo>
                    <a:pt x="204" y="1"/>
                  </a:moveTo>
                  <a:cubicBezTo>
                    <a:pt x="64" y="1"/>
                    <a:pt x="44" y="78"/>
                    <a:pt x="22" y="305"/>
                  </a:cubicBezTo>
                  <a:cubicBezTo>
                    <a:pt x="0" y="515"/>
                    <a:pt x="210" y="666"/>
                    <a:pt x="478" y="693"/>
                  </a:cubicBezTo>
                  <a:cubicBezTo>
                    <a:pt x="489" y="694"/>
                    <a:pt x="500" y="694"/>
                    <a:pt x="511" y="694"/>
                  </a:cubicBezTo>
                  <a:cubicBezTo>
                    <a:pt x="661" y="694"/>
                    <a:pt x="833" y="598"/>
                    <a:pt x="983" y="579"/>
                  </a:cubicBezTo>
                  <a:cubicBezTo>
                    <a:pt x="1258" y="543"/>
                    <a:pt x="1480" y="515"/>
                    <a:pt x="1487" y="451"/>
                  </a:cubicBezTo>
                  <a:cubicBezTo>
                    <a:pt x="1503" y="284"/>
                    <a:pt x="1472" y="307"/>
                    <a:pt x="1440" y="299"/>
                  </a:cubicBezTo>
                  <a:cubicBezTo>
                    <a:pt x="1471" y="275"/>
                    <a:pt x="1499" y="232"/>
                    <a:pt x="1505" y="160"/>
                  </a:cubicBezTo>
                  <a:cubicBezTo>
                    <a:pt x="1506" y="152"/>
                    <a:pt x="1501" y="149"/>
                    <a:pt x="1492" y="149"/>
                  </a:cubicBezTo>
                  <a:cubicBezTo>
                    <a:pt x="1434" y="149"/>
                    <a:pt x="1199" y="283"/>
                    <a:pt x="1109" y="283"/>
                  </a:cubicBezTo>
                  <a:cubicBezTo>
                    <a:pt x="1107" y="283"/>
                    <a:pt x="1105" y="282"/>
                    <a:pt x="1103" y="282"/>
                  </a:cubicBezTo>
                  <a:cubicBezTo>
                    <a:pt x="881" y="261"/>
                    <a:pt x="721" y="91"/>
                    <a:pt x="585" y="63"/>
                  </a:cubicBezTo>
                  <a:cubicBezTo>
                    <a:pt x="404" y="26"/>
                    <a:pt x="285" y="1"/>
                    <a:pt x="2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2"/>
            <p:cNvSpPr/>
            <p:nvPr/>
          </p:nvSpPr>
          <p:spPr>
            <a:xfrm>
              <a:off x="3124175" y="4356100"/>
              <a:ext cx="29900" cy="62950"/>
            </a:xfrm>
            <a:custGeom>
              <a:avLst/>
              <a:gdLst/>
              <a:ahLst/>
              <a:cxnLst/>
              <a:rect l="l" t="t" r="r" b="b"/>
              <a:pathLst>
                <a:path w="1196" h="2518" extrusionOk="0">
                  <a:moveTo>
                    <a:pt x="929" y="0"/>
                  </a:moveTo>
                  <a:cubicBezTo>
                    <a:pt x="923" y="0"/>
                    <a:pt x="910" y="11"/>
                    <a:pt x="895" y="31"/>
                  </a:cubicBezTo>
                  <a:cubicBezTo>
                    <a:pt x="885" y="43"/>
                    <a:pt x="875" y="58"/>
                    <a:pt x="863" y="75"/>
                  </a:cubicBezTo>
                  <a:cubicBezTo>
                    <a:pt x="851" y="92"/>
                    <a:pt x="837" y="113"/>
                    <a:pt x="825" y="135"/>
                  </a:cubicBezTo>
                  <a:cubicBezTo>
                    <a:pt x="774" y="226"/>
                    <a:pt x="713" y="357"/>
                    <a:pt x="674" y="502"/>
                  </a:cubicBezTo>
                  <a:cubicBezTo>
                    <a:pt x="668" y="520"/>
                    <a:pt x="663" y="538"/>
                    <a:pt x="658" y="556"/>
                  </a:cubicBezTo>
                  <a:lnTo>
                    <a:pt x="649" y="583"/>
                  </a:lnTo>
                  <a:lnTo>
                    <a:pt x="643" y="611"/>
                  </a:lnTo>
                  <a:cubicBezTo>
                    <a:pt x="640" y="615"/>
                    <a:pt x="640" y="617"/>
                    <a:pt x="639" y="622"/>
                  </a:cubicBezTo>
                  <a:cubicBezTo>
                    <a:pt x="540" y="371"/>
                    <a:pt x="466" y="293"/>
                    <a:pt x="360" y="293"/>
                  </a:cubicBezTo>
                  <a:cubicBezTo>
                    <a:pt x="315" y="293"/>
                    <a:pt x="264" y="307"/>
                    <a:pt x="202" y="328"/>
                  </a:cubicBezTo>
                  <a:cubicBezTo>
                    <a:pt x="0" y="397"/>
                    <a:pt x="103" y="1091"/>
                    <a:pt x="375" y="1884"/>
                  </a:cubicBezTo>
                  <a:cubicBezTo>
                    <a:pt x="444" y="2085"/>
                    <a:pt x="538" y="2287"/>
                    <a:pt x="639" y="2491"/>
                  </a:cubicBezTo>
                  <a:lnTo>
                    <a:pt x="667" y="2479"/>
                  </a:lnTo>
                  <a:cubicBezTo>
                    <a:pt x="672" y="2492"/>
                    <a:pt x="677" y="2506"/>
                    <a:pt x="681" y="2518"/>
                  </a:cubicBezTo>
                  <a:lnTo>
                    <a:pt x="1139" y="2319"/>
                  </a:lnTo>
                  <a:cubicBezTo>
                    <a:pt x="1137" y="2304"/>
                    <a:pt x="1133" y="2291"/>
                    <a:pt x="1131" y="2277"/>
                  </a:cubicBezTo>
                  <a:lnTo>
                    <a:pt x="1149" y="2270"/>
                  </a:lnTo>
                  <a:cubicBezTo>
                    <a:pt x="1139" y="2257"/>
                    <a:pt x="1131" y="2244"/>
                    <a:pt x="1122" y="2232"/>
                  </a:cubicBezTo>
                  <a:cubicBezTo>
                    <a:pt x="1089" y="2069"/>
                    <a:pt x="1059" y="1931"/>
                    <a:pt x="1021" y="1806"/>
                  </a:cubicBezTo>
                  <a:cubicBezTo>
                    <a:pt x="954" y="1584"/>
                    <a:pt x="895" y="1394"/>
                    <a:pt x="843" y="1229"/>
                  </a:cubicBezTo>
                  <a:cubicBezTo>
                    <a:pt x="848" y="1156"/>
                    <a:pt x="855" y="1085"/>
                    <a:pt x="868" y="1016"/>
                  </a:cubicBezTo>
                  <a:cubicBezTo>
                    <a:pt x="896" y="847"/>
                    <a:pt x="944" y="699"/>
                    <a:pt x="993" y="576"/>
                  </a:cubicBezTo>
                  <a:cubicBezTo>
                    <a:pt x="1094" y="332"/>
                    <a:pt x="1196" y="193"/>
                    <a:pt x="1168" y="169"/>
                  </a:cubicBezTo>
                  <a:cubicBezTo>
                    <a:pt x="1127" y="132"/>
                    <a:pt x="1094" y="117"/>
                    <a:pt x="1067" y="117"/>
                  </a:cubicBezTo>
                  <a:cubicBezTo>
                    <a:pt x="1053" y="117"/>
                    <a:pt x="1040" y="121"/>
                    <a:pt x="1028" y="128"/>
                  </a:cubicBezTo>
                  <a:cubicBezTo>
                    <a:pt x="1010" y="137"/>
                    <a:pt x="994" y="153"/>
                    <a:pt x="978" y="172"/>
                  </a:cubicBezTo>
                  <a:cubicBezTo>
                    <a:pt x="970" y="181"/>
                    <a:pt x="962" y="191"/>
                    <a:pt x="954" y="202"/>
                  </a:cubicBezTo>
                  <a:cubicBezTo>
                    <a:pt x="945" y="212"/>
                    <a:pt x="939" y="223"/>
                    <a:pt x="929" y="234"/>
                  </a:cubicBezTo>
                  <a:cubicBezTo>
                    <a:pt x="948" y="183"/>
                    <a:pt x="964" y="140"/>
                    <a:pt x="966" y="101"/>
                  </a:cubicBezTo>
                  <a:cubicBezTo>
                    <a:pt x="969" y="60"/>
                    <a:pt x="959" y="25"/>
                    <a:pt x="932" y="1"/>
                  </a:cubicBezTo>
                  <a:cubicBezTo>
                    <a:pt x="931" y="0"/>
                    <a:pt x="930" y="0"/>
                    <a:pt x="9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2"/>
            <p:cNvSpPr/>
            <p:nvPr/>
          </p:nvSpPr>
          <p:spPr>
            <a:xfrm>
              <a:off x="3156375" y="4323325"/>
              <a:ext cx="47625" cy="53300"/>
            </a:xfrm>
            <a:custGeom>
              <a:avLst/>
              <a:gdLst/>
              <a:ahLst/>
              <a:cxnLst/>
              <a:rect l="l" t="t" r="r" b="b"/>
              <a:pathLst>
                <a:path w="1905" h="2132" extrusionOk="0">
                  <a:moveTo>
                    <a:pt x="611" y="0"/>
                  </a:moveTo>
                  <a:cubicBezTo>
                    <a:pt x="568" y="0"/>
                    <a:pt x="526" y="4"/>
                    <a:pt x="488" y="12"/>
                  </a:cubicBezTo>
                  <a:cubicBezTo>
                    <a:pt x="385" y="33"/>
                    <a:pt x="296" y="76"/>
                    <a:pt x="221" y="135"/>
                  </a:cubicBezTo>
                  <a:cubicBezTo>
                    <a:pt x="148" y="194"/>
                    <a:pt x="89" y="269"/>
                    <a:pt x="53" y="349"/>
                  </a:cubicBezTo>
                  <a:cubicBezTo>
                    <a:pt x="15" y="430"/>
                    <a:pt x="3" y="509"/>
                    <a:pt x="1" y="576"/>
                  </a:cubicBezTo>
                  <a:cubicBezTo>
                    <a:pt x="0" y="713"/>
                    <a:pt x="42" y="812"/>
                    <a:pt x="87" y="884"/>
                  </a:cubicBezTo>
                  <a:cubicBezTo>
                    <a:pt x="134" y="955"/>
                    <a:pt x="188" y="998"/>
                    <a:pt x="235" y="1021"/>
                  </a:cubicBezTo>
                  <a:cubicBezTo>
                    <a:pt x="259" y="1032"/>
                    <a:pt x="282" y="1040"/>
                    <a:pt x="302" y="1042"/>
                  </a:cubicBezTo>
                  <a:cubicBezTo>
                    <a:pt x="310" y="1043"/>
                    <a:pt x="316" y="1044"/>
                    <a:pt x="323" y="1044"/>
                  </a:cubicBezTo>
                  <a:cubicBezTo>
                    <a:pt x="335" y="1044"/>
                    <a:pt x="346" y="1042"/>
                    <a:pt x="357" y="1040"/>
                  </a:cubicBezTo>
                  <a:cubicBezTo>
                    <a:pt x="423" y="1021"/>
                    <a:pt x="453" y="961"/>
                    <a:pt x="491" y="880"/>
                  </a:cubicBezTo>
                  <a:cubicBezTo>
                    <a:pt x="514" y="831"/>
                    <a:pt x="505" y="775"/>
                    <a:pt x="514" y="724"/>
                  </a:cubicBezTo>
                  <a:cubicBezTo>
                    <a:pt x="517" y="698"/>
                    <a:pt x="522" y="673"/>
                    <a:pt x="532" y="650"/>
                  </a:cubicBezTo>
                  <a:cubicBezTo>
                    <a:pt x="542" y="628"/>
                    <a:pt x="554" y="607"/>
                    <a:pt x="570" y="601"/>
                  </a:cubicBezTo>
                  <a:cubicBezTo>
                    <a:pt x="574" y="597"/>
                    <a:pt x="578" y="597"/>
                    <a:pt x="580" y="597"/>
                  </a:cubicBezTo>
                  <a:lnTo>
                    <a:pt x="585" y="597"/>
                  </a:lnTo>
                  <a:cubicBezTo>
                    <a:pt x="590" y="601"/>
                    <a:pt x="594" y="603"/>
                    <a:pt x="600" y="608"/>
                  </a:cubicBezTo>
                  <a:lnTo>
                    <a:pt x="607" y="615"/>
                  </a:lnTo>
                  <a:cubicBezTo>
                    <a:pt x="608" y="618"/>
                    <a:pt x="608" y="618"/>
                    <a:pt x="610" y="619"/>
                  </a:cubicBezTo>
                  <a:lnTo>
                    <a:pt x="610" y="620"/>
                  </a:lnTo>
                  <a:cubicBezTo>
                    <a:pt x="610" y="620"/>
                    <a:pt x="610" y="620"/>
                    <a:pt x="610" y="620"/>
                  </a:cubicBezTo>
                  <a:cubicBezTo>
                    <a:pt x="610" y="620"/>
                    <a:pt x="608" y="624"/>
                    <a:pt x="606" y="628"/>
                  </a:cubicBezTo>
                  <a:cubicBezTo>
                    <a:pt x="605" y="629"/>
                    <a:pt x="601" y="635"/>
                    <a:pt x="596" y="639"/>
                  </a:cubicBezTo>
                  <a:cubicBezTo>
                    <a:pt x="591" y="646"/>
                    <a:pt x="592" y="644"/>
                    <a:pt x="592" y="645"/>
                  </a:cubicBezTo>
                  <a:cubicBezTo>
                    <a:pt x="592" y="646"/>
                    <a:pt x="594" y="649"/>
                    <a:pt x="596" y="651"/>
                  </a:cubicBezTo>
                  <a:cubicBezTo>
                    <a:pt x="601" y="658"/>
                    <a:pt x="608" y="672"/>
                    <a:pt x="617" y="692"/>
                  </a:cubicBezTo>
                  <a:cubicBezTo>
                    <a:pt x="626" y="713"/>
                    <a:pt x="638" y="742"/>
                    <a:pt x="651" y="776"/>
                  </a:cubicBezTo>
                  <a:lnTo>
                    <a:pt x="661" y="803"/>
                  </a:lnTo>
                  <a:lnTo>
                    <a:pt x="672" y="833"/>
                  </a:lnTo>
                  <a:cubicBezTo>
                    <a:pt x="678" y="853"/>
                    <a:pt x="687" y="872"/>
                    <a:pt x="693" y="894"/>
                  </a:cubicBezTo>
                  <a:cubicBezTo>
                    <a:pt x="721" y="977"/>
                    <a:pt x="750" y="1063"/>
                    <a:pt x="774" y="1151"/>
                  </a:cubicBezTo>
                  <a:cubicBezTo>
                    <a:pt x="785" y="1195"/>
                    <a:pt x="796" y="1240"/>
                    <a:pt x="807" y="1285"/>
                  </a:cubicBezTo>
                  <a:lnTo>
                    <a:pt x="809" y="1294"/>
                  </a:lnTo>
                  <a:lnTo>
                    <a:pt x="810" y="1312"/>
                  </a:lnTo>
                  <a:lnTo>
                    <a:pt x="812" y="1343"/>
                  </a:lnTo>
                  <a:lnTo>
                    <a:pt x="818" y="1404"/>
                  </a:lnTo>
                  <a:cubicBezTo>
                    <a:pt x="821" y="1445"/>
                    <a:pt x="821" y="1487"/>
                    <a:pt x="822" y="1526"/>
                  </a:cubicBezTo>
                  <a:cubicBezTo>
                    <a:pt x="822" y="1565"/>
                    <a:pt x="820" y="1606"/>
                    <a:pt x="818" y="1645"/>
                  </a:cubicBezTo>
                  <a:cubicBezTo>
                    <a:pt x="816" y="1686"/>
                    <a:pt x="811" y="1725"/>
                    <a:pt x="809" y="1763"/>
                  </a:cubicBezTo>
                  <a:cubicBezTo>
                    <a:pt x="800" y="1841"/>
                    <a:pt x="794" y="1917"/>
                    <a:pt x="784" y="1989"/>
                  </a:cubicBezTo>
                  <a:cubicBezTo>
                    <a:pt x="778" y="2037"/>
                    <a:pt x="773" y="2084"/>
                    <a:pt x="766" y="2131"/>
                  </a:cubicBezTo>
                  <a:lnTo>
                    <a:pt x="788" y="2129"/>
                  </a:lnTo>
                  <a:cubicBezTo>
                    <a:pt x="789" y="2129"/>
                    <a:pt x="790" y="2129"/>
                    <a:pt x="790" y="2129"/>
                  </a:cubicBezTo>
                  <a:cubicBezTo>
                    <a:pt x="792" y="2129"/>
                    <a:pt x="794" y="2129"/>
                    <a:pt x="795" y="2129"/>
                  </a:cubicBezTo>
                  <a:cubicBezTo>
                    <a:pt x="800" y="2129"/>
                    <a:pt x="805" y="2128"/>
                    <a:pt x="814" y="2122"/>
                  </a:cubicBezTo>
                  <a:cubicBezTo>
                    <a:pt x="839" y="2107"/>
                    <a:pt x="865" y="2091"/>
                    <a:pt x="891" y="2076"/>
                  </a:cubicBezTo>
                  <a:cubicBezTo>
                    <a:pt x="940" y="2047"/>
                    <a:pt x="988" y="2016"/>
                    <a:pt x="1037" y="1989"/>
                  </a:cubicBezTo>
                  <a:cubicBezTo>
                    <a:pt x="1127" y="1934"/>
                    <a:pt x="1213" y="1881"/>
                    <a:pt x="1295" y="1832"/>
                  </a:cubicBezTo>
                  <a:cubicBezTo>
                    <a:pt x="1373" y="1783"/>
                    <a:pt x="1444" y="1739"/>
                    <a:pt x="1507" y="1699"/>
                  </a:cubicBezTo>
                  <a:cubicBezTo>
                    <a:pt x="1575" y="1656"/>
                    <a:pt x="1612" y="1630"/>
                    <a:pt x="1653" y="1601"/>
                  </a:cubicBezTo>
                  <a:cubicBezTo>
                    <a:pt x="1813" y="1488"/>
                    <a:pt x="1905" y="1410"/>
                    <a:pt x="1891" y="1382"/>
                  </a:cubicBezTo>
                  <a:cubicBezTo>
                    <a:pt x="1850" y="1305"/>
                    <a:pt x="1817" y="1282"/>
                    <a:pt x="1785" y="1282"/>
                  </a:cubicBezTo>
                  <a:cubicBezTo>
                    <a:pt x="1754" y="1282"/>
                    <a:pt x="1725" y="1303"/>
                    <a:pt x="1690" y="1319"/>
                  </a:cubicBezTo>
                  <a:cubicBezTo>
                    <a:pt x="1741" y="1263"/>
                    <a:pt x="1768" y="1199"/>
                    <a:pt x="1735" y="1133"/>
                  </a:cubicBezTo>
                  <a:cubicBezTo>
                    <a:pt x="1734" y="1131"/>
                    <a:pt x="1732" y="1130"/>
                    <a:pt x="1728" y="1130"/>
                  </a:cubicBezTo>
                  <a:cubicBezTo>
                    <a:pt x="1696" y="1130"/>
                    <a:pt x="1570" y="1238"/>
                    <a:pt x="1425" y="1360"/>
                  </a:cubicBezTo>
                  <a:cubicBezTo>
                    <a:pt x="1412" y="1371"/>
                    <a:pt x="1414" y="1373"/>
                    <a:pt x="1412" y="1378"/>
                  </a:cubicBezTo>
                  <a:cubicBezTo>
                    <a:pt x="1408" y="1382"/>
                    <a:pt x="1406" y="1387"/>
                    <a:pt x="1403" y="1392"/>
                  </a:cubicBezTo>
                  <a:cubicBezTo>
                    <a:pt x="1398" y="1402"/>
                    <a:pt x="1390" y="1413"/>
                    <a:pt x="1382" y="1424"/>
                  </a:cubicBezTo>
                  <a:cubicBezTo>
                    <a:pt x="1364" y="1445"/>
                    <a:pt x="1343" y="1469"/>
                    <a:pt x="1318" y="1493"/>
                  </a:cubicBezTo>
                  <a:cubicBezTo>
                    <a:pt x="1270" y="1541"/>
                    <a:pt x="1211" y="1586"/>
                    <a:pt x="1182" y="1602"/>
                  </a:cubicBezTo>
                  <a:cubicBezTo>
                    <a:pt x="1170" y="1607"/>
                    <a:pt x="1159" y="1615"/>
                    <a:pt x="1150" y="1618"/>
                  </a:cubicBezTo>
                  <a:lnTo>
                    <a:pt x="1145" y="1620"/>
                  </a:lnTo>
                  <a:lnTo>
                    <a:pt x="1145" y="1616"/>
                  </a:lnTo>
                  <a:cubicBezTo>
                    <a:pt x="1147" y="1613"/>
                    <a:pt x="1147" y="1609"/>
                    <a:pt x="1149" y="1606"/>
                  </a:cubicBezTo>
                  <a:cubicBezTo>
                    <a:pt x="1150" y="1601"/>
                    <a:pt x="1151" y="1594"/>
                    <a:pt x="1152" y="1590"/>
                  </a:cubicBezTo>
                  <a:cubicBezTo>
                    <a:pt x="1172" y="1514"/>
                    <a:pt x="1193" y="1435"/>
                    <a:pt x="1211" y="1375"/>
                  </a:cubicBezTo>
                  <a:cubicBezTo>
                    <a:pt x="1220" y="1346"/>
                    <a:pt x="1230" y="1319"/>
                    <a:pt x="1240" y="1298"/>
                  </a:cubicBezTo>
                  <a:lnTo>
                    <a:pt x="1243" y="1289"/>
                  </a:lnTo>
                  <a:lnTo>
                    <a:pt x="1245" y="1288"/>
                  </a:lnTo>
                  <a:lnTo>
                    <a:pt x="1246" y="1277"/>
                  </a:lnTo>
                  <a:cubicBezTo>
                    <a:pt x="1249" y="1263"/>
                    <a:pt x="1251" y="1251"/>
                    <a:pt x="1252" y="1237"/>
                  </a:cubicBezTo>
                  <a:cubicBezTo>
                    <a:pt x="1256" y="1210"/>
                    <a:pt x="1258" y="1183"/>
                    <a:pt x="1262" y="1156"/>
                  </a:cubicBezTo>
                  <a:cubicBezTo>
                    <a:pt x="1274" y="1051"/>
                    <a:pt x="1282" y="949"/>
                    <a:pt x="1280" y="850"/>
                  </a:cubicBezTo>
                  <a:cubicBezTo>
                    <a:pt x="1279" y="802"/>
                    <a:pt x="1277" y="755"/>
                    <a:pt x="1272" y="709"/>
                  </a:cubicBezTo>
                  <a:cubicBezTo>
                    <a:pt x="1268" y="665"/>
                    <a:pt x="1260" y="617"/>
                    <a:pt x="1246" y="568"/>
                  </a:cubicBezTo>
                  <a:cubicBezTo>
                    <a:pt x="1220" y="474"/>
                    <a:pt x="1186" y="376"/>
                    <a:pt x="1122" y="279"/>
                  </a:cubicBezTo>
                  <a:cubicBezTo>
                    <a:pt x="1057" y="183"/>
                    <a:pt x="959" y="93"/>
                    <a:pt x="838" y="44"/>
                  </a:cubicBezTo>
                  <a:cubicBezTo>
                    <a:pt x="776" y="19"/>
                    <a:pt x="713" y="6"/>
                    <a:pt x="654" y="1"/>
                  </a:cubicBezTo>
                  <a:cubicBezTo>
                    <a:pt x="640" y="0"/>
                    <a:pt x="626" y="0"/>
                    <a:pt x="6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2"/>
            <p:cNvSpPr/>
            <p:nvPr/>
          </p:nvSpPr>
          <p:spPr>
            <a:xfrm>
              <a:off x="3333325" y="4465950"/>
              <a:ext cx="26525" cy="66650"/>
            </a:xfrm>
            <a:custGeom>
              <a:avLst/>
              <a:gdLst/>
              <a:ahLst/>
              <a:cxnLst/>
              <a:rect l="l" t="t" r="r" b="b"/>
              <a:pathLst>
                <a:path w="1061" h="2666" extrusionOk="0">
                  <a:moveTo>
                    <a:pt x="258" y="0"/>
                  </a:moveTo>
                  <a:cubicBezTo>
                    <a:pt x="252" y="0"/>
                    <a:pt x="245" y="0"/>
                    <a:pt x="239" y="0"/>
                  </a:cubicBezTo>
                  <a:cubicBezTo>
                    <a:pt x="185" y="3"/>
                    <a:pt x="140" y="51"/>
                    <a:pt x="100" y="141"/>
                  </a:cubicBezTo>
                  <a:cubicBezTo>
                    <a:pt x="83" y="187"/>
                    <a:pt x="67" y="242"/>
                    <a:pt x="54" y="307"/>
                  </a:cubicBezTo>
                  <a:cubicBezTo>
                    <a:pt x="42" y="370"/>
                    <a:pt x="31" y="444"/>
                    <a:pt x="25" y="523"/>
                  </a:cubicBezTo>
                  <a:cubicBezTo>
                    <a:pt x="0" y="843"/>
                    <a:pt x="30" y="1271"/>
                    <a:pt x="92" y="1726"/>
                  </a:cubicBezTo>
                  <a:cubicBezTo>
                    <a:pt x="130" y="2029"/>
                    <a:pt x="213" y="2343"/>
                    <a:pt x="264" y="2643"/>
                  </a:cubicBezTo>
                  <a:lnTo>
                    <a:pt x="297" y="2641"/>
                  </a:lnTo>
                  <a:lnTo>
                    <a:pt x="297" y="2666"/>
                  </a:lnTo>
                  <a:lnTo>
                    <a:pt x="729" y="2637"/>
                  </a:lnTo>
                  <a:cubicBezTo>
                    <a:pt x="731" y="2628"/>
                    <a:pt x="731" y="2621"/>
                    <a:pt x="732" y="2611"/>
                  </a:cubicBezTo>
                  <a:lnTo>
                    <a:pt x="759" y="2610"/>
                  </a:lnTo>
                  <a:cubicBezTo>
                    <a:pt x="752" y="2583"/>
                    <a:pt x="745" y="2557"/>
                    <a:pt x="738" y="2530"/>
                  </a:cubicBezTo>
                  <a:cubicBezTo>
                    <a:pt x="761" y="2251"/>
                    <a:pt x="763" y="2008"/>
                    <a:pt x="743" y="1793"/>
                  </a:cubicBezTo>
                  <a:cubicBezTo>
                    <a:pt x="718" y="1553"/>
                    <a:pt x="695" y="1346"/>
                    <a:pt x="677" y="1167"/>
                  </a:cubicBezTo>
                  <a:cubicBezTo>
                    <a:pt x="706" y="1032"/>
                    <a:pt x="747" y="911"/>
                    <a:pt x="795" y="811"/>
                  </a:cubicBezTo>
                  <a:cubicBezTo>
                    <a:pt x="855" y="682"/>
                    <a:pt x="927" y="589"/>
                    <a:pt x="980" y="525"/>
                  </a:cubicBezTo>
                  <a:cubicBezTo>
                    <a:pt x="994" y="509"/>
                    <a:pt x="1006" y="494"/>
                    <a:pt x="1015" y="482"/>
                  </a:cubicBezTo>
                  <a:cubicBezTo>
                    <a:pt x="1026" y="469"/>
                    <a:pt x="1036" y="458"/>
                    <a:pt x="1042" y="449"/>
                  </a:cubicBezTo>
                  <a:cubicBezTo>
                    <a:pt x="1055" y="430"/>
                    <a:pt x="1061" y="417"/>
                    <a:pt x="1057" y="410"/>
                  </a:cubicBezTo>
                  <a:cubicBezTo>
                    <a:pt x="1021" y="354"/>
                    <a:pt x="987" y="334"/>
                    <a:pt x="952" y="334"/>
                  </a:cubicBezTo>
                  <a:cubicBezTo>
                    <a:pt x="943" y="334"/>
                    <a:pt x="933" y="336"/>
                    <a:pt x="923" y="339"/>
                  </a:cubicBezTo>
                  <a:cubicBezTo>
                    <a:pt x="878" y="354"/>
                    <a:pt x="834" y="397"/>
                    <a:pt x="787" y="440"/>
                  </a:cubicBezTo>
                  <a:cubicBezTo>
                    <a:pt x="805" y="416"/>
                    <a:pt x="818" y="390"/>
                    <a:pt x="832" y="368"/>
                  </a:cubicBezTo>
                  <a:cubicBezTo>
                    <a:pt x="845" y="344"/>
                    <a:pt x="855" y="322"/>
                    <a:pt x="864" y="300"/>
                  </a:cubicBezTo>
                  <a:cubicBezTo>
                    <a:pt x="879" y="258"/>
                    <a:pt x="883" y="221"/>
                    <a:pt x="862" y="191"/>
                  </a:cubicBezTo>
                  <a:cubicBezTo>
                    <a:pt x="861" y="190"/>
                    <a:pt x="860" y="189"/>
                    <a:pt x="858" y="189"/>
                  </a:cubicBezTo>
                  <a:cubicBezTo>
                    <a:pt x="850" y="189"/>
                    <a:pt x="834" y="198"/>
                    <a:pt x="811" y="215"/>
                  </a:cubicBezTo>
                  <a:cubicBezTo>
                    <a:pt x="785" y="240"/>
                    <a:pt x="744" y="273"/>
                    <a:pt x="704" y="323"/>
                  </a:cubicBezTo>
                  <a:cubicBezTo>
                    <a:pt x="693" y="335"/>
                    <a:pt x="682" y="347"/>
                    <a:pt x="672" y="361"/>
                  </a:cubicBezTo>
                  <a:cubicBezTo>
                    <a:pt x="661" y="375"/>
                    <a:pt x="651" y="390"/>
                    <a:pt x="641" y="405"/>
                  </a:cubicBezTo>
                  <a:cubicBezTo>
                    <a:pt x="624" y="427"/>
                    <a:pt x="609" y="451"/>
                    <a:pt x="593" y="476"/>
                  </a:cubicBezTo>
                  <a:cubicBezTo>
                    <a:pt x="580" y="382"/>
                    <a:pt x="569" y="307"/>
                    <a:pt x="554" y="246"/>
                  </a:cubicBezTo>
                  <a:cubicBezTo>
                    <a:pt x="542" y="190"/>
                    <a:pt x="525" y="145"/>
                    <a:pt x="507" y="112"/>
                  </a:cubicBezTo>
                  <a:cubicBezTo>
                    <a:pt x="490" y="79"/>
                    <a:pt x="470" y="55"/>
                    <a:pt x="445" y="38"/>
                  </a:cubicBezTo>
                  <a:cubicBezTo>
                    <a:pt x="398" y="7"/>
                    <a:pt x="33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2"/>
            <p:cNvSpPr/>
            <p:nvPr/>
          </p:nvSpPr>
          <p:spPr>
            <a:xfrm>
              <a:off x="3366225" y="4448850"/>
              <a:ext cx="38025" cy="61350"/>
            </a:xfrm>
            <a:custGeom>
              <a:avLst/>
              <a:gdLst/>
              <a:ahLst/>
              <a:cxnLst/>
              <a:rect l="l" t="t" r="r" b="b"/>
              <a:pathLst>
                <a:path w="1521" h="2454" extrusionOk="0">
                  <a:moveTo>
                    <a:pt x="1106" y="0"/>
                  </a:moveTo>
                  <a:cubicBezTo>
                    <a:pt x="1093" y="13"/>
                    <a:pt x="1083" y="23"/>
                    <a:pt x="1075" y="32"/>
                  </a:cubicBezTo>
                  <a:cubicBezTo>
                    <a:pt x="769" y="356"/>
                    <a:pt x="517" y="625"/>
                    <a:pt x="327" y="838"/>
                  </a:cubicBezTo>
                  <a:cubicBezTo>
                    <a:pt x="277" y="892"/>
                    <a:pt x="233" y="941"/>
                    <a:pt x="194" y="986"/>
                  </a:cubicBezTo>
                  <a:cubicBezTo>
                    <a:pt x="187" y="995"/>
                    <a:pt x="182" y="1001"/>
                    <a:pt x="174" y="1009"/>
                  </a:cubicBezTo>
                  <a:cubicBezTo>
                    <a:pt x="169" y="1013"/>
                    <a:pt x="166" y="1019"/>
                    <a:pt x="161" y="1025"/>
                  </a:cubicBezTo>
                  <a:cubicBezTo>
                    <a:pt x="152" y="1036"/>
                    <a:pt x="144" y="1046"/>
                    <a:pt x="136" y="1055"/>
                  </a:cubicBezTo>
                  <a:cubicBezTo>
                    <a:pt x="103" y="1096"/>
                    <a:pt x="81" y="1132"/>
                    <a:pt x="65" y="1162"/>
                  </a:cubicBezTo>
                  <a:cubicBezTo>
                    <a:pt x="0" y="1289"/>
                    <a:pt x="56" y="1358"/>
                    <a:pt x="190" y="1477"/>
                  </a:cubicBezTo>
                  <a:cubicBezTo>
                    <a:pt x="222" y="1505"/>
                    <a:pt x="261" y="1517"/>
                    <a:pt x="308" y="1517"/>
                  </a:cubicBezTo>
                  <a:cubicBezTo>
                    <a:pt x="380" y="1517"/>
                    <a:pt x="468" y="1487"/>
                    <a:pt x="564" y="1431"/>
                  </a:cubicBezTo>
                  <a:cubicBezTo>
                    <a:pt x="585" y="1420"/>
                    <a:pt x="604" y="1407"/>
                    <a:pt x="624" y="1393"/>
                  </a:cubicBezTo>
                  <a:cubicBezTo>
                    <a:pt x="628" y="1392"/>
                    <a:pt x="630" y="1390"/>
                    <a:pt x="631" y="1390"/>
                  </a:cubicBezTo>
                  <a:lnTo>
                    <a:pt x="639" y="1390"/>
                  </a:lnTo>
                  <a:cubicBezTo>
                    <a:pt x="644" y="1390"/>
                    <a:pt x="646" y="1391"/>
                    <a:pt x="649" y="1391"/>
                  </a:cubicBezTo>
                  <a:cubicBezTo>
                    <a:pt x="661" y="1393"/>
                    <a:pt x="668" y="1399"/>
                    <a:pt x="674" y="1406"/>
                  </a:cubicBezTo>
                  <a:cubicBezTo>
                    <a:pt x="679" y="1412"/>
                    <a:pt x="680" y="1418"/>
                    <a:pt x="680" y="1425"/>
                  </a:cubicBezTo>
                  <a:lnTo>
                    <a:pt x="680" y="1434"/>
                  </a:lnTo>
                  <a:cubicBezTo>
                    <a:pt x="680" y="1434"/>
                    <a:pt x="682" y="1431"/>
                    <a:pt x="683" y="1424"/>
                  </a:cubicBezTo>
                  <a:cubicBezTo>
                    <a:pt x="688" y="1412"/>
                    <a:pt x="695" y="1391"/>
                    <a:pt x="706" y="1376"/>
                  </a:cubicBezTo>
                  <a:cubicBezTo>
                    <a:pt x="717" y="1361"/>
                    <a:pt x="733" y="1353"/>
                    <a:pt x="749" y="1353"/>
                  </a:cubicBezTo>
                  <a:cubicBezTo>
                    <a:pt x="765" y="1353"/>
                    <a:pt x="784" y="1364"/>
                    <a:pt x="803" y="1386"/>
                  </a:cubicBezTo>
                  <a:cubicBezTo>
                    <a:pt x="819" y="1391"/>
                    <a:pt x="845" y="1482"/>
                    <a:pt x="862" y="1543"/>
                  </a:cubicBezTo>
                  <a:cubicBezTo>
                    <a:pt x="1001" y="2045"/>
                    <a:pt x="1112" y="2454"/>
                    <a:pt x="1177" y="2454"/>
                  </a:cubicBezTo>
                  <a:cubicBezTo>
                    <a:pt x="1178" y="2454"/>
                    <a:pt x="1179" y="2454"/>
                    <a:pt x="1180" y="2454"/>
                  </a:cubicBezTo>
                  <a:cubicBezTo>
                    <a:pt x="1346" y="2428"/>
                    <a:pt x="1312" y="2376"/>
                    <a:pt x="1307" y="2314"/>
                  </a:cubicBezTo>
                  <a:lnTo>
                    <a:pt x="1307" y="2314"/>
                  </a:lnTo>
                  <a:cubicBezTo>
                    <a:pt x="1336" y="2361"/>
                    <a:pt x="1379" y="2394"/>
                    <a:pt x="1438" y="2394"/>
                  </a:cubicBezTo>
                  <a:cubicBezTo>
                    <a:pt x="1446" y="2394"/>
                    <a:pt x="1455" y="2394"/>
                    <a:pt x="1463" y="2392"/>
                  </a:cubicBezTo>
                  <a:cubicBezTo>
                    <a:pt x="1520" y="2385"/>
                    <a:pt x="1220" y="1858"/>
                    <a:pt x="1191" y="1672"/>
                  </a:cubicBezTo>
                  <a:cubicBezTo>
                    <a:pt x="1179" y="1570"/>
                    <a:pt x="1173" y="1469"/>
                    <a:pt x="1172" y="1374"/>
                  </a:cubicBezTo>
                  <a:cubicBezTo>
                    <a:pt x="1170" y="1302"/>
                    <a:pt x="1167" y="1232"/>
                    <a:pt x="1165" y="1165"/>
                  </a:cubicBezTo>
                  <a:cubicBezTo>
                    <a:pt x="1162" y="1086"/>
                    <a:pt x="1160" y="1011"/>
                    <a:pt x="1157" y="937"/>
                  </a:cubicBezTo>
                  <a:cubicBezTo>
                    <a:pt x="1154" y="783"/>
                    <a:pt x="1149" y="619"/>
                    <a:pt x="1140" y="458"/>
                  </a:cubicBezTo>
                  <a:cubicBezTo>
                    <a:pt x="1133" y="297"/>
                    <a:pt x="1122" y="137"/>
                    <a:pt x="1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4" name="Google Shape;1114;p42"/>
          <p:cNvSpPr/>
          <p:nvPr/>
        </p:nvSpPr>
        <p:spPr>
          <a:xfrm>
            <a:off x="844900" y="2933398"/>
            <a:ext cx="1449650" cy="119550"/>
          </a:xfrm>
          <a:custGeom>
            <a:avLst/>
            <a:gdLst/>
            <a:ahLst/>
            <a:cxnLst/>
            <a:rect l="l" t="t" r="r" b="b"/>
            <a:pathLst>
              <a:path w="57986" h="4782" extrusionOk="0">
                <a:moveTo>
                  <a:pt x="0" y="4669"/>
                </a:moveTo>
                <a:cubicBezTo>
                  <a:pt x="4228" y="-3796"/>
                  <a:pt x="18964" y="3811"/>
                  <a:pt x="28387" y="4669"/>
                </a:cubicBezTo>
                <a:cubicBezTo>
                  <a:pt x="38297" y="5571"/>
                  <a:pt x="48547" y="-2364"/>
                  <a:pt x="57986" y="787"/>
                </a:cubicBezTo>
              </a:path>
            </a:pathLst>
          </a:custGeom>
          <a:noFill/>
          <a:ln w="19050" cap="rnd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43"/>
          <p:cNvSpPr/>
          <p:nvPr/>
        </p:nvSpPr>
        <p:spPr>
          <a:xfrm>
            <a:off x="-155425" y="1392275"/>
            <a:ext cx="791875" cy="2020550"/>
          </a:xfrm>
          <a:custGeom>
            <a:avLst/>
            <a:gdLst/>
            <a:ahLst/>
            <a:cxnLst/>
            <a:rect l="l" t="t" r="r" b="b"/>
            <a:pathLst>
              <a:path w="31675" h="80822" extrusionOk="0">
                <a:moveTo>
                  <a:pt x="31675" y="0"/>
                </a:moveTo>
                <a:cubicBezTo>
                  <a:pt x="22757" y="8918"/>
                  <a:pt x="21357" y="24147"/>
                  <a:pt x="22499" y="36708"/>
                </a:cubicBezTo>
                <a:cubicBezTo>
                  <a:pt x="23254" y="45010"/>
                  <a:pt x="26971" y="53436"/>
                  <a:pt x="25163" y="61574"/>
                </a:cubicBezTo>
                <a:cubicBezTo>
                  <a:pt x="23679" y="68253"/>
                  <a:pt x="20034" y="75684"/>
                  <a:pt x="13914" y="78744"/>
                </a:cubicBezTo>
                <a:cubicBezTo>
                  <a:pt x="9720" y="80841"/>
                  <a:pt x="4689" y="80816"/>
                  <a:pt x="0" y="80816"/>
                </a:cubicBezTo>
              </a:path>
            </a:pathLst>
          </a:custGeom>
          <a:noFill/>
          <a:ln w="9525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120" name="Google Shape;1120;p4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sv-SE" b="1" dirty="0"/>
              <a:t>Penjumlahan dan Pengurangan Bentuk Aljabar</a:t>
            </a:r>
            <a:endParaRPr dirty="0">
              <a:highlight>
                <a:schemeClr val="accent2"/>
              </a:highlight>
            </a:endParaRPr>
          </a:p>
        </p:txBody>
      </p:sp>
      <p:sp>
        <p:nvSpPr>
          <p:cNvPr id="1121" name="Google Shape;1121;p43"/>
          <p:cNvSpPr txBox="1">
            <a:spLocks noGrp="1"/>
          </p:cNvSpPr>
          <p:nvPr>
            <p:ph type="subTitle" idx="1"/>
          </p:nvPr>
        </p:nvSpPr>
        <p:spPr>
          <a:xfrm>
            <a:off x="4535414" y="1392275"/>
            <a:ext cx="4257466" cy="29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200" dirty="0" err="1"/>
              <a:t>Perhatikan</a:t>
            </a:r>
            <a:r>
              <a:rPr lang="en-US" sz="1200" dirty="0"/>
              <a:t> </a:t>
            </a:r>
            <a:r>
              <a:rPr lang="en-US" sz="1200" dirty="0" err="1"/>
              <a:t>contoh</a:t>
            </a:r>
            <a:r>
              <a:rPr lang="en-US" sz="1200" dirty="0"/>
              <a:t> </a:t>
            </a:r>
            <a:r>
              <a:rPr lang="en-US" sz="1200" dirty="0" err="1"/>
              <a:t>berikut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4x + 2y = ...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err="1"/>
              <a:t>Hukum</a:t>
            </a:r>
            <a:r>
              <a:rPr lang="en-US" sz="1200" dirty="0"/>
              <a:t> </a:t>
            </a:r>
            <a:r>
              <a:rPr lang="en-US" sz="1200" dirty="0" err="1"/>
              <a:t>distributif</a:t>
            </a:r>
            <a:r>
              <a:rPr lang="en-US" sz="1200" dirty="0"/>
              <a:t> </a:t>
            </a:r>
            <a:r>
              <a:rPr lang="en-US" sz="1200" dirty="0" err="1"/>
              <a:t>tidak</a:t>
            </a:r>
            <a:r>
              <a:rPr lang="en-US" sz="1200" dirty="0"/>
              <a:t> </a:t>
            </a:r>
            <a:r>
              <a:rPr lang="en-US" sz="1200" dirty="0" err="1"/>
              <a:t>berlaku</a:t>
            </a:r>
            <a:r>
              <a:rPr lang="en-US" sz="1200" dirty="0"/>
              <a:t> </a:t>
            </a:r>
            <a:r>
              <a:rPr lang="en-US" sz="1200" dirty="0" err="1"/>
              <a:t>pada</a:t>
            </a:r>
            <a:r>
              <a:rPr lang="en-US" sz="1200" dirty="0"/>
              <a:t> </a:t>
            </a:r>
            <a:r>
              <a:rPr lang="en-US" sz="1200" dirty="0" err="1"/>
              <a:t>contoh</a:t>
            </a:r>
            <a:r>
              <a:rPr lang="en-US" sz="1200" dirty="0"/>
              <a:t> di </a:t>
            </a:r>
            <a:r>
              <a:rPr lang="en-US" sz="1200" dirty="0" err="1"/>
              <a:t>atas</a:t>
            </a:r>
            <a:r>
              <a:rPr lang="en-US" sz="1200" dirty="0"/>
              <a:t>. </a:t>
            </a:r>
            <a:r>
              <a:rPr lang="en-US" sz="1200" dirty="0" err="1"/>
              <a:t>Sehingga</a:t>
            </a:r>
            <a:r>
              <a:rPr lang="en-US" sz="1200" dirty="0"/>
              <a:t>, </a:t>
            </a:r>
            <a:r>
              <a:rPr lang="en-US" sz="1200" dirty="0" err="1"/>
              <a:t>jelas</a:t>
            </a:r>
            <a:r>
              <a:rPr lang="en-US" sz="1200" dirty="0"/>
              <a:t> </a:t>
            </a:r>
            <a:r>
              <a:rPr lang="en-US" sz="1200" dirty="0" err="1"/>
              <a:t>bahwa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</a:t>
            </a:r>
            <a:r>
              <a:rPr lang="en-US" sz="1200" dirty="0" err="1"/>
              <a:t>suku-suku</a:t>
            </a:r>
            <a:r>
              <a:rPr lang="en-US" sz="1200" dirty="0"/>
              <a:t> yang </a:t>
            </a:r>
            <a:r>
              <a:rPr lang="en-US" sz="1200" dirty="0" err="1"/>
              <a:t>tak</a:t>
            </a:r>
            <a:r>
              <a:rPr lang="en-US" sz="1200" dirty="0"/>
              <a:t> </a:t>
            </a:r>
            <a:r>
              <a:rPr lang="en-US" sz="1200" dirty="0" err="1"/>
              <a:t>sejenis</a:t>
            </a:r>
            <a:r>
              <a:rPr lang="en-US" sz="1200" dirty="0"/>
              <a:t> </a:t>
            </a:r>
            <a:r>
              <a:rPr lang="en-US" sz="1200" dirty="0" err="1"/>
              <a:t>tidak</a:t>
            </a:r>
            <a:r>
              <a:rPr lang="en-US" sz="1200" dirty="0"/>
              <a:t>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dilakukan</a:t>
            </a:r>
            <a:r>
              <a:rPr lang="en-US" sz="1200" dirty="0"/>
              <a:t> </a:t>
            </a:r>
            <a:r>
              <a:rPr lang="en-US" sz="1200" dirty="0" err="1"/>
              <a:t>penjumlahan</a:t>
            </a:r>
            <a:r>
              <a:rPr lang="en-US" sz="1200" dirty="0"/>
              <a:t>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pengurangan</a:t>
            </a:r>
            <a:r>
              <a:rPr lang="en-US" sz="1200" dirty="0"/>
              <a:t>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3p - 2p = [3 -2]p = 1p = </a:t>
            </a:r>
            <a:r>
              <a:rPr lang="en-US" sz="1200" dirty="0" smtClean="0"/>
              <a:t>p</a:t>
            </a:r>
            <a:br>
              <a:rPr lang="en-US" sz="1200" dirty="0" smtClean="0"/>
            </a:br>
            <a:r>
              <a:rPr lang="en-US" sz="1200" dirty="0" smtClean="0"/>
              <a:t>-5r </a:t>
            </a:r>
            <a:r>
              <a:rPr lang="en-US" sz="1200" dirty="0"/>
              <a:t>+ 3r = [-5 + 3]r = -2r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5r </a:t>
            </a:r>
            <a:r>
              <a:rPr lang="en-US" sz="1200" dirty="0"/>
              <a:t>- 2r + 4r = [5 - 2 + 4]r = 7r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smtClean="0"/>
              <a:t>-</a:t>
            </a:r>
            <a:r>
              <a:rPr lang="en-US" sz="1200" dirty="0"/>
              <a:t>7r + 4p + 5r + 2p = [-7 + 5] r + [4 </a:t>
            </a:r>
            <a:r>
              <a:rPr lang="en-US" sz="1200" dirty="0" smtClean="0"/>
              <a:t>+2]p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                            </a:t>
            </a:r>
            <a:r>
              <a:rPr lang="en-US" sz="1200" dirty="0" smtClean="0"/>
              <a:t>    </a:t>
            </a:r>
            <a:r>
              <a:rPr lang="en-US" sz="1200" dirty="0"/>
              <a:t>  = -2r + 6p</a:t>
            </a:r>
            <a:r>
              <a:rPr lang="en-US" sz="1200" dirty="0"/>
              <a:t/>
            </a:r>
            <a:br>
              <a:rPr lang="en-US" sz="1200" dirty="0"/>
            </a:br>
            <a:endParaRPr lang="en-US" sz="1200" dirty="0" smtClean="0"/>
          </a:p>
          <a:p>
            <a:pPr marL="0" lvl="0" indent="0"/>
            <a:r>
              <a:rPr lang="es-ES" sz="1200" b="1" dirty="0" err="1"/>
              <a:t>Soal</a:t>
            </a:r>
            <a:r>
              <a:rPr lang="es-ES" sz="1200" b="1" dirty="0"/>
              <a:t>:</a:t>
            </a:r>
            <a:r>
              <a:rPr lang="es-ES" sz="1200" dirty="0"/>
              <a:t> </a:t>
            </a:r>
            <a:r>
              <a:rPr lang="es-ES" sz="1200" dirty="0" err="1"/>
              <a:t>Bentuk</a:t>
            </a:r>
            <a:r>
              <a:rPr lang="es-ES" sz="1200" dirty="0"/>
              <a:t> </a:t>
            </a:r>
            <a:r>
              <a:rPr lang="es-ES" sz="1200" dirty="0" err="1"/>
              <a:t>paling</a:t>
            </a:r>
            <a:r>
              <a:rPr lang="es-ES" sz="1200" dirty="0"/>
              <a:t> </a:t>
            </a:r>
            <a:r>
              <a:rPr lang="es-ES" sz="1200" dirty="0" err="1"/>
              <a:t>sederhana</a:t>
            </a:r>
            <a:r>
              <a:rPr lang="es-ES" sz="1200" dirty="0"/>
              <a:t> </a:t>
            </a:r>
            <a:r>
              <a:rPr lang="es-ES" sz="1200" dirty="0" err="1"/>
              <a:t>dari</a:t>
            </a:r>
            <a:r>
              <a:rPr lang="es-ES" sz="1200" dirty="0"/>
              <a:t> 5x + 3y – 2 – x + y </a:t>
            </a:r>
            <a:r>
              <a:rPr lang="es-ES" sz="1200" dirty="0" smtClean="0"/>
              <a:t>+2</a:t>
            </a:r>
            <a:r>
              <a:rPr lang="es-ES" sz="1200" dirty="0"/>
              <a:t/>
            </a:r>
            <a:br>
              <a:rPr lang="es-ES" sz="1200" dirty="0"/>
            </a:br>
            <a:r>
              <a:rPr lang="es-ES" sz="1200" b="1" dirty="0" err="1"/>
              <a:t>Jawab</a:t>
            </a:r>
            <a:r>
              <a:rPr lang="es-ES" sz="1200" b="1" dirty="0"/>
              <a:t>:</a:t>
            </a:r>
            <a:r>
              <a:rPr lang="es-ES" sz="1200" dirty="0"/>
              <a:t/>
            </a:r>
            <a:br>
              <a:rPr lang="es-ES" sz="1200" dirty="0"/>
            </a:br>
            <a:r>
              <a:rPr lang="es-ES" sz="1200" dirty="0"/>
              <a:t>5x + 3y – 2 – x + y + 2 = 5x + 3y – 2 – x + y + 2</a:t>
            </a:r>
            <a:r>
              <a:rPr lang="es-ES" sz="1200" dirty="0"/>
              <a:t/>
            </a:r>
            <a:br>
              <a:rPr lang="es-ES" sz="1200" dirty="0"/>
            </a:br>
            <a:r>
              <a:rPr lang="es-ES" sz="1200" dirty="0"/>
              <a:t>                                      = 5x – x + 3y + y – 2 + 2</a:t>
            </a:r>
            <a:r>
              <a:rPr lang="es-ES" sz="1200" dirty="0"/>
              <a:t/>
            </a:r>
            <a:br>
              <a:rPr lang="es-ES" sz="1200" dirty="0"/>
            </a:br>
            <a:r>
              <a:rPr lang="es-ES" sz="1200" dirty="0"/>
              <a:t>                                      = 4x + 4y</a:t>
            </a:r>
            <a:endParaRPr sz="1200" dirty="0"/>
          </a:p>
        </p:txBody>
      </p:sp>
      <p:sp>
        <p:nvSpPr>
          <p:cNvPr id="1122" name="Google Shape;1122;p43"/>
          <p:cNvSpPr txBox="1">
            <a:spLocks noGrp="1"/>
          </p:cNvSpPr>
          <p:nvPr>
            <p:ph type="subTitle" idx="2"/>
          </p:nvPr>
        </p:nvSpPr>
        <p:spPr>
          <a:xfrm>
            <a:off x="1168638" y="1428325"/>
            <a:ext cx="3234300" cy="29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200" dirty="0" err="1"/>
              <a:t>Penyederhanaan</a:t>
            </a:r>
            <a:r>
              <a:rPr lang="en-US" sz="1200" dirty="0"/>
              <a:t> </a:t>
            </a:r>
            <a:r>
              <a:rPr lang="en-US" sz="1200" dirty="0" err="1"/>
              <a:t>penjumlahan</a:t>
            </a:r>
            <a:r>
              <a:rPr lang="en-US" sz="1200" dirty="0"/>
              <a:t> </a:t>
            </a:r>
            <a:r>
              <a:rPr lang="en-US" sz="1200" dirty="0" err="1"/>
              <a:t>maupun</a:t>
            </a:r>
            <a:r>
              <a:rPr lang="en-US" sz="1200" dirty="0"/>
              <a:t> </a:t>
            </a:r>
            <a:r>
              <a:rPr lang="en-US" sz="1200" dirty="0" err="1"/>
              <a:t>pengurangan</a:t>
            </a:r>
            <a:r>
              <a:rPr lang="en-US" sz="1200" dirty="0"/>
              <a:t> </a:t>
            </a:r>
            <a:r>
              <a:rPr lang="en-US" sz="1200" dirty="0" err="1"/>
              <a:t>bentuk</a:t>
            </a:r>
            <a:r>
              <a:rPr lang="en-US" sz="1200" dirty="0"/>
              <a:t> </a:t>
            </a:r>
            <a:r>
              <a:rPr lang="en-US" sz="1200" dirty="0" err="1"/>
              <a:t>aljabar</a:t>
            </a:r>
            <a:r>
              <a:rPr lang="en-US" sz="1200" dirty="0"/>
              <a:t> </a:t>
            </a:r>
            <a:r>
              <a:rPr lang="en-US" sz="1200" dirty="0" err="1"/>
              <a:t>dapat</a:t>
            </a:r>
            <a:r>
              <a:rPr lang="en-US" sz="1200" dirty="0"/>
              <a:t> </a:t>
            </a:r>
            <a:r>
              <a:rPr lang="en-US" sz="1200" dirty="0" err="1"/>
              <a:t>dilakukan</a:t>
            </a:r>
            <a:r>
              <a:rPr lang="en-US" sz="1200" dirty="0"/>
              <a:t> </a:t>
            </a:r>
            <a:r>
              <a:rPr lang="en-US" sz="1200" dirty="0" err="1"/>
              <a:t>dengan</a:t>
            </a:r>
            <a:r>
              <a:rPr lang="en-US" sz="1200" dirty="0"/>
              <a:t> </a:t>
            </a:r>
            <a:r>
              <a:rPr lang="en-US" sz="1200" dirty="0" err="1"/>
              <a:t>mengelompokkan</a:t>
            </a:r>
            <a:r>
              <a:rPr lang="en-US" sz="1200" dirty="0"/>
              <a:t> </a:t>
            </a:r>
            <a:r>
              <a:rPr lang="en-US" sz="1200" dirty="0" err="1"/>
              <a:t>suku-suku</a:t>
            </a:r>
            <a:r>
              <a:rPr lang="en-US" sz="1200" dirty="0"/>
              <a:t> yang </a:t>
            </a:r>
            <a:r>
              <a:rPr lang="en-US" sz="1200" dirty="0" err="1"/>
              <a:t>sejenis</a:t>
            </a:r>
            <a:r>
              <a:rPr lang="en-US" sz="1200" dirty="0"/>
              <a:t>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b="1" dirty="0" err="1"/>
              <a:t>Soal</a:t>
            </a:r>
            <a:r>
              <a:rPr lang="en-US" sz="1200" b="1" dirty="0"/>
              <a:t>:</a:t>
            </a:r>
            <a:r>
              <a:rPr lang="en-US" sz="1200" dirty="0"/>
              <a:t> </a:t>
            </a:r>
            <a:r>
              <a:rPr lang="en-US" sz="1200" dirty="0" err="1"/>
              <a:t>Selesaikan</a:t>
            </a:r>
            <a:r>
              <a:rPr lang="en-US" sz="1200" dirty="0"/>
              <a:t> </a:t>
            </a:r>
            <a:r>
              <a:rPr lang="en-US" sz="1200" dirty="0" err="1"/>
              <a:t>bentuk</a:t>
            </a:r>
            <a:r>
              <a:rPr lang="en-US" sz="1200" dirty="0"/>
              <a:t> </a:t>
            </a:r>
            <a:r>
              <a:rPr lang="en-US" sz="1200" dirty="0" err="1"/>
              <a:t>aljabar</a:t>
            </a:r>
            <a:r>
              <a:rPr lang="en-US" sz="1200" dirty="0"/>
              <a:t> </a:t>
            </a:r>
            <a:r>
              <a:rPr lang="en-US" sz="1200" dirty="0" err="1" smtClean="0"/>
              <a:t>berikutini</a:t>
            </a:r>
            <a:r>
              <a:rPr lang="en-US" sz="1200" dirty="0"/>
              <a:t>: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1. 4a + 2a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2. 5m + 3m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3. 8x - 2x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4. 6p - </a:t>
            </a:r>
            <a:r>
              <a:rPr lang="en-US" sz="1200" dirty="0" smtClean="0"/>
              <a:t>3m</a:t>
            </a:r>
          </a:p>
          <a:p>
            <a:pPr marL="0" lvl="0" indent="0"/>
            <a:endParaRPr lang="en-US" sz="1200" dirty="0"/>
          </a:p>
          <a:p>
            <a:pPr marL="0" lvl="0" indent="0"/>
            <a:r>
              <a:rPr lang="pt-BR" sz="1200" dirty="0"/>
              <a:t>Jawab:</a:t>
            </a:r>
            <a:r>
              <a:rPr lang="pt-BR" sz="1200" dirty="0"/>
              <a:t/>
            </a:r>
            <a:br>
              <a:rPr lang="pt-BR" sz="1200" dirty="0"/>
            </a:br>
            <a:r>
              <a:rPr lang="pt-BR" sz="1200" dirty="0"/>
              <a:t>1. 4a + 2a = [4 + 2] a = 6a</a:t>
            </a:r>
            <a:r>
              <a:rPr lang="pt-BR" sz="1200" dirty="0"/>
              <a:t/>
            </a:r>
            <a:br>
              <a:rPr lang="pt-BR" sz="1200" dirty="0"/>
            </a:br>
            <a:r>
              <a:rPr lang="pt-BR" sz="1200" dirty="0"/>
              <a:t>2. 5m + 3m = [5 + 3] m = 8m</a:t>
            </a:r>
            <a:r>
              <a:rPr lang="pt-BR" sz="1200" dirty="0"/>
              <a:t/>
            </a:r>
            <a:br>
              <a:rPr lang="pt-BR" sz="1200" dirty="0"/>
            </a:br>
            <a:r>
              <a:rPr lang="pt-BR" sz="1200" dirty="0"/>
              <a:t>3. 8x - 2x = [8 - 2] x = 6x</a:t>
            </a:r>
            <a:r>
              <a:rPr lang="pt-BR" sz="1200" dirty="0"/>
              <a:t/>
            </a:r>
            <a:br>
              <a:rPr lang="pt-BR" sz="1200" dirty="0"/>
            </a:br>
            <a:r>
              <a:rPr lang="pt-BR" sz="1200" dirty="0"/>
              <a:t>4. 6p - 3m = [6 - 3] m = 3m</a:t>
            </a:r>
            <a:endParaRPr sz="1200" dirty="0"/>
          </a:p>
        </p:txBody>
      </p:sp>
      <p:grpSp>
        <p:nvGrpSpPr>
          <p:cNvPr id="1123" name="Google Shape;1123;p43"/>
          <p:cNvGrpSpPr/>
          <p:nvPr/>
        </p:nvGrpSpPr>
        <p:grpSpPr>
          <a:xfrm>
            <a:off x="263971" y="1112206"/>
            <a:ext cx="566576" cy="620985"/>
            <a:chOff x="2253625" y="412925"/>
            <a:chExt cx="809625" cy="887375"/>
          </a:xfrm>
        </p:grpSpPr>
        <p:sp>
          <p:nvSpPr>
            <p:cNvPr id="1124" name="Google Shape;1124;p43"/>
            <p:cNvSpPr/>
            <p:nvPr/>
          </p:nvSpPr>
          <p:spPr>
            <a:xfrm>
              <a:off x="2253625" y="421250"/>
              <a:ext cx="805925" cy="879050"/>
            </a:xfrm>
            <a:custGeom>
              <a:avLst/>
              <a:gdLst/>
              <a:ahLst/>
              <a:cxnLst/>
              <a:rect l="l" t="t" r="r" b="b"/>
              <a:pathLst>
                <a:path w="32237" h="35162" extrusionOk="0">
                  <a:moveTo>
                    <a:pt x="31882" y="0"/>
                  </a:moveTo>
                  <a:cubicBezTo>
                    <a:pt x="31867" y="0"/>
                    <a:pt x="31852" y="6"/>
                    <a:pt x="31835" y="7"/>
                  </a:cubicBezTo>
                  <a:cubicBezTo>
                    <a:pt x="31819" y="7"/>
                    <a:pt x="31803" y="7"/>
                    <a:pt x="31787" y="10"/>
                  </a:cubicBezTo>
                  <a:cubicBezTo>
                    <a:pt x="31771" y="12"/>
                    <a:pt x="31755" y="15"/>
                    <a:pt x="31741" y="21"/>
                  </a:cubicBezTo>
                  <a:cubicBezTo>
                    <a:pt x="31726" y="24"/>
                    <a:pt x="31709" y="28"/>
                    <a:pt x="31694" y="35"/>
                  </a:cubicBezTo>
                  <a:cubicBezTo>
                    <a:pt x="31672" y="44"/>
                    <a:pt x="31671" y="43"/>
                    <a:pt x="31650" y="54"/>
                  </a:cubicBezTo>
                  <a:cubicBezTo>
                    <a:pt x="31642" y="58"/>
                    <a:pt x="31636" y="59"/>
                    <a:pt x="31631" y="59"/>
                  </a:cubicBezTo>
                  <a:cubicBezTo>
                    <a:pt x="31627" y="59"/>
                    <a:pt x="31622" y="58"/>
                    <a:pt x="31617" y="58"/>
                  </a:cubicBezTo>
                  <a:cubicBezTo>
                    <a:pt x="31612" y="58"/>
                    <a:pt x="31607" y="59"/>
                    <a:pt x="31599" y="61"/>
                  </a:cubicBezTo>
                  <a:cubicBezTo>
                    <a:pt x="31577" y="71"/>
                    <a:pt x="31577" y="71"/>
                    <a:pt x="31556" y="81"/>
                  </a:cubicBezTo>
                  <a:cubicBezTo>
                    <a:pt x="31534" y="90"/>
                    <a:pt x="31543" y="110"/>
                    <a:pt x="31521" y="120"/>
                  </a:cubicBezTo>
                  <a:cubicBezTo>
                    <a:pt x="31500" y="131"/>
                    <a:pt x="31501" y="134"/>
                    <a:pt x="31479" y="145"/>
                  </a:cubicBezTo>
                  <a:cubicBezTo>
                    <a:pt x="31472" y="149"/>
                    <a:pt x="31466" y="149"/>
                    <a:pt x="31461" y="149"/>
                  </a:cubicBezTo>
                  <a:cubicBezTo>
                    <a:pt x="31457" y="149"/>
                    <a:pt x="31453" y="149"/>
                    <a:pt x="31449" y="149"/>
                  </a:cubicBezTo>
                  <a:cubicBezTo>
                    <a:pt x="31444" y="149"/>
                    <a:pt x="31438" y="150"/>
                    <a:pt x="31430" y="153"/>
                  </a:cubicBezTo>
                  <a:cubicBezTo>
                    <a:pt x="31423" y="156"/>
                    <a:pt x="31418" y="156"/>
                    <a:pt x="31413" y="156"/>
                  </a:cubicBezTo>
                  <a:cubicBezTo>
                    <a:pt x="31408" y="156"/>
                    <a:pt x="31403" y="155"/>
                    <a:pt x="31398" y="155"/>
                  </a:cubicBezTo>
                  <a:cubicBezTo>
                    <a:pt x="31393" y="155"/>
                    <a:pt x="31387" y="156"/>
                    <a:pt x="31380" y="160"/>
                  </a:cubicBezTo>
                  <a:cubicBezTo>
                    <a:pt x="31358" y="169"/>
                    <a:pt x="31358" y="169"/>
                    <a:pt x="31336" y="179"/>
                  </a:cubicBezTo>
                  <a:cubicBezTo>
                    <a:pt x="31315" y="189"/>
                    <a:pt x="31321" y="206"/>
                    <a:pt x="31300" y="217"/>
                  </a:cubicBezTo>
                  <a:cubicBezTo>
                    <a:pt x="31278" y="226"/>
                    <a:pt x="31281" y="233"/>
                    <a:pt x="31259" y="243"/>
                  </a:cubicBezTo>
                  <a:cubicBezTo>
                    <a:pt x="31253" y="245"/>
                    <a:pt x="31248" y="246"/>
                    <a:pt x="31243" y="246"/>
                  </a:cubicBezTo>
                  <a:cubicBezTo>
                    <a:pt x="31236" y="246"/>
                    <a:pt x="31231" y="244"/>
                    <a:pt x="31224" y="244"/>
                  </a:cubicBezTo>
                  <a:cubicBezTo>
                    <a:pt x="31219" y="244"/>
                    <a:pt x="31214" y="245"/>
                    <a:pt x="31207" y="248"/>
                  </a:cubicBezTo>
                  <a:cubicBezTo>
                    <a:pt x="31185" y="258"/>
                    <a:pt x="31189" y="265"/>
                    <a:pt x="31168" y="276"/>
                  </a:cubicBezTo>
                  <a:cubicBezTo>
                    <a:pt x="31146" y="285"/>
                    <a:pt x="31143" y="281"/>
                    <a:pt x="31122" y="291"/>
                  </a:cubicBezTo>
                  <a:cubicBezTo>
                    <a:pt x="31100" y="300"/>
                    <a:pt x="31104" y="308"/>
                    <a:pt x="31082" y="317"/>
                  </a:cubicBezTo>
                  <a:cubicBezTo>
                    <a:pt x="31061" y="327"/>
                    <a:pt x="31057" y="324"/>
                    <a:pt x="31036" y="334"/>
                  </a:cubicBezTo>
                  <a:cubicBezTo>
                    <a:pt x="31031" y="336"/>
                    <a:pt x="31026" y="337"/>
                    <a:pt x="31022" y="337"/>
                  </a:cubicBezTo>
                  <a:cubicBezTo>
                    <a:pt x="31014" y="337"/>
                    <a:pt x="31008" y="334"/>
                    <a:pt x="31001" y="334"/>
                  </a:cubicBezTo>
                  <a:cubicBezTo>
                    <a:pt x="30996" y="334"/>
                    <a:pt x="30992" y="335"/>
                    <a:pt x="30986" y="338"/>
                  </a:cubicBezTo>
                  <a:cubicBezTo>
                    <a:pt x="30964" y="347"/>
                    <a:pt x="30971" y="364"/>
                    <a:pt x="30948" y="372"/>
                  </a:cubicBezTo>
                  <a:cubicBezTo>
                    <a:pt x="30927" y="382"/>
                    <a:pt x="30927" y="385"/>
                    <a:pt x="30905" y="396"/>
                  </a:cubicBezTo>
                  <a:cubicBezTo>
                    <a:pt x="30884" y="404"/>
                    <a:pt x="30881" y="401"/>
                    <a:pt x="30859" y="412"/>
                  </a:cubicBezTo>
                  <a:cubicBezTo>
                    <a:pt x="30838" y="420"/>
                    <a:pt x="30839" y="425"/>
                    <a:pt x="30816" y="435"/>
                  </a:cubicBezTo>
                  <a:cubicBezTo>
                    <a:pt x="30811" y="438"/>
                    <a:pt x="30807" y="438"/>
                    <a:pt x="30803" y="438"/>
                  </a:cubicBezTo>
                  <a:cubicBezTo>
                    <a:pt x="30794" y="438"/>
                    <a:pt x="30786" y="434"/>
                    <a:pt x="30776" y="434"/>
                  </a:cubicBezTo>
                  <a:cubicBezTo>
                    <a:pt x="30773" y="434"/>
                    <a:pt x="30769" y="435"/>
                    <a:pt x="30764" y="436"/>
                  </a:cubicBezTo>
                  <a:cubicBezTo>
                    <a:pt x="30743" y="446"/>
                    <a:pt x="30758" y="482"/>
                    <a:pt x="30736" y="492"/>
                  </a:cubicBezTo>
                  <a:cubicBezTo>
                    <a:pt x="30733" y="493"/>
                    <a:pt x="30731" y="494"/>
                    <a:pt x="30728" y="494"/>
                  </a:cubicBezTo>
                  <a:cubicBezTo>
                    <a:pt x="30714" y="494"/>
                    <a:pt x="30702" y="479"/>
                    <a:pt x="30688" y="479"/>
                  </a:cubicBezTo>
                  <a:cubicBezTo>
                    <a:pt x="30685" y="479"/>
                    <a:pt x="30682" y="480"/>
                    <a:pt x="30678" y="481"/>
                  </a:cubicBezTo>
                  <a:cubicBezTo>
                    <a:pt x="30657" y="490"/>
                    <a:pt x="30657" y="493"/>
                    <a:pt x="30635" y="503"/>
                  </a:cubicBezTo>
                  <a:cubicBezTo>
                    <a:pt x="30614" y="511"/>
                    <a:pt x="30627" y="541"/>
                    <a:pt x="30605" y="552"/>
                  </a:cubicBezTo>
                  <a:cubicBezTo>
                    <a:pt x="30602" y="554"/>
                    <a:pt x="30599" y="554"/>
                    <a:pt x="30596" y="554"/>
                  </a:cubicBezTo>
                  <a:cubicBezTo>
                    <a:pt x="30583" y="554"/>
                    <a:pt x="30572" y="543"/>
                    <a:pt x="30559" y="543"/>
                  </a:cubicBezTo>
                  <a:cubicBezTo>
                    <a:pt x="30556" y="543"/>
                    <a:pt x="30552" y="544"/>
                    <a:pt x="30549" y="546"/>
                  </a:cubicBezTo>
                  <a:cubicBezTo>
                    <a:pt x="30527" y="554"/>
                    <a:pt x="30525" y="549"/>
                    <a:pt x="30502" y="558"/>
                  </a:cubicBezTo>
                  <a:cubicBezTo>
                    <a:pt x="30480" y="568"/>
                    <a:pt x="30479" y="568"/>
                    <a:pt x="30458" y="578"/>
                  </a:cubicBezTo>
                  <a:cubicBezTo>
                    <a:pt x="30436" y="586"/>
                    <a:pt x="30448" y="616"/>
                    <a:pt x="30427" y="627"/>
                  </a:cubicBezTo>
                  <a:cubicBezTo>
                    <a:pt x="30423" y="629"/>
                    <a:pt x="30420" y="629"/>
                    <a:pt x="30416" y="629"/>
                  </a:cubicBezTo>
                  <a:cubicBezTo>
                    <a:pt x="30404" y="629"/>
                    <a:pt x="30394" y="619"/>
                    <a:pt x="30382" y="619"/>
                  </a:cubicBezTo>
                  <a:cubicBezTo>
                    <a:pt x="30379" y="619"/>
                    <a:pt x="30376" y="620"/>
                    <a:pt x="30372" y="622"/>
                  </a:cubicBezTo>
                  <a:cubicBezTo>
                    <a:pt x="30351" y="631"/>
                    <a:pt x="30352" y="635"/>
                    <a:pt x="30329" y="645"/>
                  </a:cubicBezTo>
                  <a:cubicBezTo>
                    <a:pt x="30308" y="655"/>
                    <a:pt x="30307" y="655"/>
                    <a:pt x="30285" y="665"/>
                  </a:cubicBezTo>
                  <a:cubicBezTo>
                    <a:pt x="30264" y="674"/>
                    <a:pt x="30263" y="672"/>
                    <a:pt x="30239" y="682"/>
                  </a:cubicBezTo>
                  <a:cubicBezTo>
                    <a:pt x="30218" y="691"/>
                    <a:pt x="30218" y="692"/>
                    <a:pt x="30195" y="703"/>
                  </a:cubicBezTo>
                  <a:cubicBezTo>
                    <a:pt x="30174" y="713"/>
                    <a:pt x="30175" y="718"/>
                    <a:pt x="30153" y="729"/>
                  </a:cubicBezTo>
                  <a:cubicBezTo>
                    <a:pt x="30132" y="740"/>
                    <a:pt x="30135" y="745"/>
                    <a:pt x="30113" y="756"/>
                  </a:cubicBezTo>
                  <a:cubicBezTo>
                    <a:pt x="30091" y="765"/>
                    <a:pt x="30095" y="776"/>
                    <a:pt x="30072" y="785"/>
                  </a:cubicBezTo>
                  <a:cubicBezTo>
                    <a:pt x="30051" y="794"/>
                    <a:pt x="30050" y="792"/>
                    <a:pt x="30027" y="803"/>
                  </a:cubicBezTo>
                  <a:cubicBezTo>
                    <a:pt x="30003" y="813"/>
                    <a:pt x="30007" y="816"/>
                    <a:pt x="29984" y="826"/>
                  </a:cubicBezTo>
                  <a:cubicBezTo>
                    <a:pt x="29981" y="828"/>
                    <a:pt x="29978" y="828"/>
                    <a:pt x="29976" y="828"/>
                  </a:cubicBezTo>
                  <a:cubicBezTo>
                    <a:pt x="29962" y="828"/>
                    <a:pt x="29950" y="813"/>
                    <a:pt x="29936" y="813"/>
                  </a:cubicBezTo>
                  <a:cubicBezTo>
                    <a:pt x="29933" y="813"/>
                    <a:pt x="29930" y="814"/>
                    <a:pt x="29926" y="816"/>
                  </a:cubicBezTo>
                  <a:cubicBezTo>
                    <a:pt x="29905" y="825"/>
                    <a:pt x="29907" y="835"/>
                    <a:pt x="29886" y="843"/>
                  </a:cubicBezTo>
                  <a:cubicBezTo>
                    <a:pt x="29864" y="853"/>
                    <a:pt x="29864" y="854"/>
                    <a:pt x="29842" y="864"/>
                  </a:cubicBezTo>
                  <a:cubicBezTo>
                    <a:pt x="29820" y="873"/>
                    <a:pt x="29821" y="878"/>
                    <a:pt x="29799" y="888"/>
                  </a:cubicBezTo>
                  <a:cubicBezTo>
                    <a:pt x="29777" y="897"/>
                    <a:pt x="29784" y="913"/>
                    <a:pt x="29761" y="923"/>
                  </a:cubicBezTo>
                  <a:cubicBezTo>
                    <a:pt x="29740" y="932"/>
                    <a:pt x="29736" y="924"/>
                    <a:pt x="29713" y="933"/>
                  </a:cubicBezTo>
                  <a:cubicBezTo>
                    <a:pt x="29691" y="943"/>
                    <a:pt x="29697" y="958"/>
                    <a:pt x="29676" y="969"/>
                  </a:cubicBezTo>
                  <a:cubicBezTo>
                    <a:pt x="29673" y="970"/>
                    <a:pt x="29671" y="970"/>
                    <a:pt x="29668" y="970"/>
                  </a:cubicBezTo>
                  <a:cubicBezTo>
                    <a:pt x="29653" y="970"/>
                    <a:pt x="29640" y="952"/>
                    <a:pt x="29625" y="952"/>
                  </a:cubicBezTo>
                  <a:cubicBezTo>
                    <a:pt x="29622" y="952"/>
                    <a:pt x="29620" y="953"/>
                    <a:pt x="29617" y="954"/>
                  </a:cubicBezTo>
                  <a:cubicBezTo>
                    <a:pt x="29595" y="963"/>
                    <a:pt x="29601" y="976"/>
                    <a:pt x="29578" y="986"/>
                  </a:cubicBezTo>
                  <a:cubicBezTo>
                    <a:pt x="29557" y="996"/>
                    <a:pt x="29562" y="1009"/>
                    <a:pt x="29541" y="1019"/>
                  </a:cubicBezTo>
                  <a:cubicBezTo>
                    <a:pt x="29519" y="1029"/>
                    <a:pt x="29516" y="1024"/>
                    <a:pt x="29494" y="1034"/>
                  </a:cubicBezTo>
                  <a:cubicBezTo>
                    <a:pt x="29472" y="1044"/>
                    <a:pt x="29478" y="1057"/>
                    <a:pt x="29455" y="1066"/>
                  </a:cubicBezTo>
                  <a:cubicBezTo>
                    <a:pt x="29452" y="1068"/>
                    <a:pt x="29449" y="1068"/>
                    <a:pt x="29445" y="1068"/>
                  </a:cubicBezTo>
                  <a:cubicBezTo>
                    <a:pt x="29432" y="1068"/>
                    <a:pt x="29421" y="1056"/>
                    <a:pt x="29407" y="1056"/>
                  </a:cubicBezTo>
                  <a:cubicBezTo>
                    <a:pt x="29404" y="1056"/>
                    <a:pt x="29401" y="1056"/>
                    <a:pt x="29398" y="1058"/>
                  </a:cubicBezTo>
                  <a:cubicBezTo>
                    <a:pt x="29377" y="1067"/>
                    <a:pt x="29381" y="1078"/>
                    <a:pt x="29359" y="1088"/>
                  </a:cubicBezTo>
                  <a:cubicBezTo>
                    <a:pt x="29350" y="1092"/>
                    <a:pt x="29343" y="1092"/>
                    <a:pt x="29338" y="1092"/>
                  </a:cubicBezTo>
                  <a:cubicBezTo>
                    <a:pt x="29336" y="1092"/>
                    <a:pt x="29333" y="1092"/>
                    <a:pt x="29331" y="1092"/>
                  </a:cubicBezTo>
                  <a:cubicBezTo>
                    <a:pt x="29325" y="1092"/>
                    <a:pt x="29319" y="1093"/>
                    <a:pt x="29309" y="1097"/>
                  </a:cubicBezTo>
                  <a:cubicBezTo>
                    <a:pt x="29288" y="1106"/>
                    <a:pt x="29301" y="1137"/>
                    <a:pt x="29278" y="1147"/>
                  </a:cubicBezTo>
                  <a:cubicBezTo>
                    <a:pt x="29274" y="1148"/>
                    <a:pt x="29270" y="1149"/>
                    <a:pt x="29267" y="1149"/>
                  </a:cubicBezTo>
                  <a:cubicBezTo>
                    <a:pt x="29256" y="1149"/>
                    <a:pt x="29247" y="1143"/>
                    <a:pt x="29237" y="1143"/>
                  </a:cubicBezTo>
                  <a:cubicBezTo>
                    <a:pt x="29233" y="1143"/>
                    <a:pt x="29229" y="1144"/>
                    <a:pt x="29225" y="1145"/>
                  </a:cubicBezTo>
                  <a:cubicBezTo>
                    <a:pt x="29203" y="1154"/>
                    <a:pt x="29204" y="1158"/>
                    <a:pt x="29182" y="1168"/>
                  </a:cubicBezTo>
                  <a:cubicBezTo>
                    <a:pt x="29160" y="1178"/>
                    <a:pt x="29165" y="1189"/>
                    <a:pt x="29143" y="1199"/>
                  </a:cubicBezTo>
                  <a:cubicBezTo>
                    <a:pt x="29122" y="1208"/>
                    <a:pt x="29118" y="1201"/>
                    <a:pt x="29096" y="1211"/>
                  </a:cubicBezTo>
                  <a:cubicBezTo>
                    <a:pt x="29075" y="1220"/>
                    <a:pt x="29075" y="1223"/>
                    <a:pt x="29053" y="1233"/>
                  </a:cubicBezTo>
                  <a:cubicBezTo>
                    <a:pt x="29048" y="1236"/>
                    <a:pt x="29044" y="1236"/>
                    <a:pt x="29040" y="1236"/>
                  </a:cubicBezTo>
                  <a:cubicBezTo>
                    <a:pt x="29031" y="1236"/>
                    <a:pt x="29025" y="1233"/>
                    <a:pt x="29016" y="1233"/>
                  </a:cubicBezTo>
                  <a:cubicBezTo>
                    <a:pt x="29012" y="1233"/>
                    <a:pt x="29007" y="1234"/>
                    <a:pt x="29001" y="1237"/>
                  </a:cubicBezTo>
                  <a:cubicBezTo>
                    <a:pt x="28979" y="1245"/>
                    <a:pt x="28977" y="1243"/>
                    <a:pt x="28956" y="1253"/>
                  </a:cubicBezTo>
                  <a:cubicBezTo>
                    <a:pt x="28932" y="1261"/>
                    <a:pt x="28948" y="1297"/>
                    <a:pt x="28926" y="1306"/>
                  </a:cubicBezTo>
                  <a:cubicBezTo>
                    <a:pt x="28923" y="1307"/>
                    <a:pt x="28921" y="1308"/>
                    <a:pt x="28918" y="1308"/>
                  </a:cubicBezTo>
                  <a:cubicBezTo>
                    <a:pt x="28903" y="1308"/>
                    <a:pt x="28891" y="1290"/>
                    <a:pt x="28876" y="1290"/>
                  </a:cubicBezTo>
                  <a:cubicBezTo>
                    <a:pt x="28873" y="1290"/>
                    <a:pt x="28870" y="1291"/>
                    <a:pt x="28867" y="1292"/>
                  </a:cubicBezTo>
                  <a:cubicBezTo>
                    <a:pt x="28845" y="1302"/>
                    <a:pt x="28851" y="1315"/>
                    <a:pt x="28828" y="1325"/>
                  </a:cubicBezTo>
                  <a:cubicBezTo>
                    <a:pt x="28822" y="1328"/>
                    <a:pt x="28816" y="1329"/>
                    <a:pt x="28812" y="1329"/>
                  </a:cubicBezTo>
                  <a:cubicBezTo>
                    <a:pt x="28805" y="1329"/>
                    <a:pt x="28800" y="1328"/>
                    <a:pt x="28794" y="1328"/>
                  </a:cubicBezTo>
                  <a:cubicBezTo>
                    <a:pt x="28789" y="1328"/>
                    <a:pt x="28784" y="1328"/>
                    <a:pt x="28778" y="1331"/>
                  </a:cubicBezTo>
                  <a:cubicBezTo>
                    <a:pt x="28755" y="1340"/>
                    <a:pt x="28764" y="1360"/>
                    <a:pt x="28742" y="1370"/>
                  </a:cubicBezTo>
                  <a:cubicBezTo>
                    <a:pt x="28719" y="1379"/>
                    <a:pt x="28727" y="1395"/>
                    <a:pt x="28704" y="1405"/>
                  </a:cubicBezTo>
                  <a:cubicBezTo>
                    <a:pt x="28682" y="1414"/>
                    <a:pt x="28682" y="1414"/>
                    <a:pt x="28660" y="1424"/>
                  </a:cubicBezTo>
                  <a:cubicBezTo>
                    <a:pt x="28656" y="1426"/>
                    <a:pt x="28651" y="1426"/>
                    <a:pt x="28648" y="1426"/>
                  </a:cubicBezTo>
                  <a:cubicBezTo>
                    <a:pt x="28637" y="1426"/>
                    <a:pt x="28630" y="1421"/>
                    <a:pt x="28620" y="1421"/>
                  </a:cubicBezTo>
                  <a:cubicBezTo>
                    <a:pt x="28616" y="1421"/>
                    <a:pt x="28612" y="1422"/>
                    <a:pt x="28607" y="1424"/>
                  </a:cubicBezTo>
                  <a:cubicBezTo>
                    <a:pt x="28583" y="1433"/>
                    <a:pt x="28584" y="1435"/>
                    <a:pt x="28562" y="1445"/>
                  </a:cubicBezTo>
                  <a:cubicBezTo>
                    <a:pt x="28539" y="1454"/>
                    <a:pt x="28539" y="1454"/>
                    <a:pt x="28518" y="1465"/>
                  </a:cubicBezTo>
                  <a:cubicBezTo>
                    <a:pt x="28495" y="1474"/>
                    <a:pt x="28500" y="1483"/>
                    <a:pt x="28476" y="1491"/>
                  </a:cubicBezTo>
                  <a:cubicBezTo>
                    <a:pt x="28469" y="1495"/>
                    <a:pt x="28463" y="1495"/>
                    <a:pt x="28459" y="1495"/>
                  </a:cubicBezTo>
                  <a:cubicBezTo>
                    <a:pt x="28454" y="1495"/>
                    <a:pt x="28449" y="1494"/>
                    <a:pt x="28444" y="1494"/>
                  </a:cubicBezTo>
                  <a:cubicBezTo>
                    <a:pt x="28439" y="1494"/>
                    <a:pt x="28433" y="1495"/>
                    <a:pt x="28426" y="1499"/>
                  </a:cubicBezTo>
                  <a:cubicBezTo>
                    <a:pt x="28402" y="1508"/>
                    <a:pt x="28412" y="1528"/>
                    <a:pt x="28390" y="1538"/>
                  </a:cubicBezTo>
                  <a:cubicBezTo>
                    <a:pt x="28368" y="1547"/>
                    <a:pt x="28368" y="1547"/>
                    <a:pt x="28346" y="1556"/>
                  </a:cubicBezTo>
                  <a:cubicBezTo>
                    <a:pt x="28343" y="1557"/>
                    <a:pt x="28340" y="1558"/>
                    <a:pt x="28336" y="1558"/>
                  </a:cubicBezTo>
                  <a:cubicBezTo>
                    <a:pt x="28323" y="1558"/>
                    <a:pt x="28312" y="1546"/>
                    <a:pt x="28299" y="1546"/>
                  </a:cubicBezTo>
                  <a:cubicBezTo>
                    <a:pt x="28296" y="1546"/>
                    <a:pt x="28293" y="1547"/>
                    <a:pt x="28290" y="1548"/>
                  </a:cubicBezTo>
                  <a:cubicBezTo>
                    <a:pt x="28267" y="1558"/>
                    <a:pt x="28270" y="1561"/>
                    <a:pt x="28247" y="1572"/>
                  </a:cubicBezTo>
                  <a:cubicBezTo>
                    <a:pt x="28224" y="1581"/>
                    <a:pt x="28239" y="1614"/>
                    <a:pt x="28217" y="1623"/>
                  </a:cubicBezTo>
                  <a:cubicBezTo>
                    <a:pt x="28212" y="1625"/>
                    <a:pt x="28208" y="1626"/>
                    <a:pt x="28204" y="1626"/>
                  </a:cubicBezTo>
                  <a:cubicBezTo>
                    <a:pt x="28193" y="1626"/>
                    <a:pt x="28186" y="1619"/>
                    <a:pt x="28175" y="1619"/>
                  </a:cubicBezTo>
                  <a:cubicBezTo>
                    <a:pt x="28172" y="1619"/>
                    <a:pt x="28168" y="1620"/>
                    <a:pt x="28163" y="1622"/>
                  </a:cubicBezTo>
                  <a:cubicBezTo>
                    <a:pt x="28140" y="1631"/>
                    <a:pt x="28138" y="1625"/>
                    <a:pt x="28116" y="1635"/>
                  </a:cubicBezTo>
                  <a:cubicBezTo>
                    <a:pt x="28094" y="1645"/>
                    <a:pt x="28101" y="1662"/>
                    <a:pt x="28080" y="1672"/>
                  </a:cubicBezTo>
                  <a:cubicBezTo>
                    <a:pt x="28071" y="1676"/>
                    <a:pt x="28064" y="1677"/>
                    <a:pt x="28059" y="1677"/>
                  </a:cubicBezTo>
                  <a:cubicBezTo>
                    <a:pt x="28057" y="1677"/>
                    <a:pt x="28055" y="1677"/>
                    <a:pt x="28052" y="1677"/>
                  </a:cubicBezTo>
                  <a:cubicBezTo>
                    <a:pt x="28046" y="1677"/>
                    <a:pt x="28040" y="1677"/>
                    <a:pt x="28030" y="1682"/>
                  </a:cubicBezTo>
                  <a:cubicBezTo>
                    <a:pt x="28008" y="1692"/>
                    <a:pt x="28008" y="1690"/>
                    <a:pt x="27984" y="1700"/>
                  </a:cubicBezTo>
                  <a:cubicBezTo>
                    <a:pt x="27962" y="1710"/>
                    <a:pt x="27965" y="1715"/>
                    <a:pt x="27942" y="1725"/>
                  </a:cubicBezTo>
                  <a:cubicBezTo>
                    <a:pt x="27919" y="1735"/>
                    <a:pt x="27919" y="1735"/>
                    <a:pt x="27898" y="1745"/>
                  </a:cubicBezTo>
                  <a:cubicBezTo>
                    <a:pt x="27875" y="1754"/>
                    <a:pt x="27882" y="1768"/>
                    <a:pt x="27859" y="1777"/>
                  </a:cubicBezTo>
                  <a:cubicBezTo>
                    <a:pt x="27854" y="1779"/>
                    <a:pt x="27850" y="1780"/>
                    <a:pt x="27846" y="1780"/>
                  </a:cubicBezTo>
                  <a:cubicBezTo>
                    <a:pt x="27837" y="1780"/>
                    <a:pt x="27831" y="1776"/>
                    <a:pt x="27822" y="1776"/>
                  </a:cubicBezTo>
                  <a:cubicBezTo>
                    <a:pt x="27817" y="1776"/>
                    <a:pt x="27813" y="1777"/>
                    <a:pt x="27807" y="1780"/>
                  </a:cubicBezTo>
                  <a:cubicBezTo>
                    <a:pt x="27784" y="1789"/>
                    <a:pt x="27794" y="1807"/>
                    <a:pt x="27771" y="1818"/>
                  </a:cubicBezTo>
                  <a:cubicBezTo>
                    <a:pt x="27767" y="1820"/>
                    <a:pt x="27763" y="1821"/>
                    <a:pt x="27760" y="1821"/>
                  </a:cubicBezTo>
                  <a:cubicBezTo>
                    <a:pt x="27748" y="1821"/>
                    <a:pt x="27740" y="1813"/>
                    <a:pt x="27728" y="1813"/>
                  </a:cubicBezTo>
                  <a:cubicBezTo>
                    <a:pt x="27724" y="1813"/>
                    <a:pt x="27720" y="1814"/>
                    <a:pt x="27716" y="1816"/>
                  </a:cubicBezTo>
                  <a:cubicBezTo>
                    <a:pt x="27693" y="1826"/>
                    <a:pt x="27705" y="1850"/>
                    <a:pt x="27682" y="1860"/>
                  </a:cubicBezTo>
                  <a:cubicBezTo>
                    <a:pt x="27660" y="1870"/>
                    <a:pt x="27661" y="1872"/>
                    <a:pt x="27638" y="1881"/>
                  </a:cubicBezTo>
                  <a:cubicBezTo>
                    <a:pt x="27636" y="1883"/>
                    <a:pt x="27633" y="1883"/>
                    <a:pt x="27630" y="1883"/>
                  </a:cubicBezTo>
                  <a:cubicBezTo>
                    <a:pt x="27615" y="1883"/>
                    <a:pt x="27602" y="1864"/>
                    <a:pt x="27586" y="1864"/>
                  </a:cubicBezTo>
                  <a:cubicBezTo>
                    <a:pt x="27584" y="1864"/>
                    <a:pt x="27581" y="1865"/>
                    <a:pt x="27577" y="1866"/>
                  </a:cubicBezTo>
                  <a:cubicBezTo>
                    <a:pt x="27555" y="1876"/>
                    <a:pt x="27566" y="1901"/>
                    <a:pt x="27544" y="1909"/>
                  </a:cubicBezTo>
                  <a:cubicBezTo>
                    <a:pt x="27535" y="1913"/>
                    <a:pt x="27529" y="1914"/>
                    <a:pt x="27523" y="1914"/>
                  </a:cubicBezTo>
                  <a:cubicBezTo>
                    <a:pt x="27521" y="1914"/>
                    <a:pt x="27519" y="1914"/>
                    <a:pt x="27517" y="1914"/>
                  </a:cubicBezTo>
                  <a:cubicBezTo>
                    <a:pt x="27511" y="1914"/>
                    <a:pt x="27505" y="1914"/>
                    <a:pt x="27495" y="1919"/>
                  </a:cubicBezTo>
                  <a:cubicBezTo>
                    <a:pt x="27472" y="1928"/>
                    <a:pt x="27470" y="1924"/>
                    <a:pt x="27448" y="1934"/>
                  </a:cubicBezTo>
                  <a:cubicBezTo>
                    <a:pt x="27425" y="1943"/>
                    <a:pt x="27436" y="1966"/>
                    <a:pt x="27413" y="1976"/>
                  </a:cubicBezTo>
                  <a:cubicBezTo>
                    <a:pt x="27409" y="1977"/>
                    <a:pt x="27406" y="1978"/>
                    <a:pt x="27402" y="1978"/>
                  </a:cubicBezTo>
                  <a:cubicBezTo>
                    <a:pt x="27390" y="1978"/>
                    <a:pt x="27382" y="1970"/>
                    <a:pt x="27371" y="1970"/>
                  </a:cubicBezTo>
                  <a:cubicBezTo>
                    <a:pt x="27368" y="1970"/>
                    <a:pt x="27364" y="1971"/>
                    <a:pt x="27360" y="1972"/>
                  </a:cubicBezTo>
                  <a:cubicBezTo>
                    <a:pt x="27336" y="1982"/>
                    <a:pt x="27345" y="1999"/>
                    <a:pt x="27324" y="2010"/>
                  </a:cubicBezTo>
                  <a:cubicBezTo>
                    <a:pt x="27301" y="2020"/>
                    <a:pt x="27298" y="2013"/>
                    <a:pt x="27275" y="2022"/>
                  </a:cubicBezTo>
                  <a:cubicBezTo>
                    <a:pt x="27253" y="2031"/>
                    <a:pt x="27255" y="2036"/>
                    <a:pt x="27232" y="2045"/>
                  </a:cubicBezTo>
                  <a:cubicBezTo>
                    <a:pt x="27210" y="2054"/>
                    <a:pt x="27212" y="2059"/>
                    <a:pt x="27190" y="2069"/>
                  </a:cubicBezTo>
                  <a:cubicBezTo>
                    <a:pt x="27181" y="2073"/>
                    <a:pt x="27175" y="2073"/>
                    <a:pt x="27170" y="2073"/>
                  </a:cubicBezTo>
                  <a:cubicBezTo>
                    <a:pt x="27166" y="2073"/>
                    <a:pt x="27164" y="2073"/>
                    <a:pt x="27160" y="2073"/>
                  </a:cubicBezTo>
                  <a:cubicBezTo>
                    <a:pt x="27155" y="2073"/>
                    <a:pt x="27149" y="2074"/>
                    <a:pt x="27140" y="2077"/>
                  </a:cubicBezTo>
                  <a:cubicBezTo>
                    <a:pt x="27129" y="2082"/>
                    <a:pt x="27122" y="2082"/>
                    <a:pt x="27116" y="2082"/>
                  </a:cubicBezTo>
                  <a:cubicBezTo>
                    <a:pt x="27109" y="2082"/>
                    <a:pt x="27102" y="2082"/>
                    <a:pt x="27091" y="2086"/>
                  </a:cubicBezTo>
                  <a:cubicBezTo>
                    <a:pt x="27068" y="2096"/>
                    <a:pt x="27076" y="2113"/>
                    <a:pt x="27055" y="2122"/>
                  </a:cubicBezTo>
                  <a:cubicBezTo>
                    <a:pt x="27032" y="2132"/>
                    <a:pt x="27039" y="2147"/>
                    <a:pt x="27017" y="2156"/>
                  </a:cubicBezTo>
                  <a:cubicBezTo>
                    <a:pt x="26995" y="2165"/>
                    <a:pt x="26991" y="2158"/>
                    <a:pt x="26969" y="2168"/>
                  </a:cubicBezTo>
                  <a:cubicBezTo>
                    <a:pt x="26964" y="2170"/>
                    <a:pt x="26959" y="2171"/>
                    <a:pt x="26956" y="2171"/>
                  </a:cubicBezTo>
                  <a:cubicBezTo>
                    <a:pt x="26947" y="2171"/>
                    <a:pt x="26940" y="2168"/>
                    <a:pt x="26932" y="2168"/>
                  </a:cubicBezTo>
                  <a:cubicBezTo>
                    <a:pt x="26928" y="2168"/>
                    <a:pt x="26923" y="2169"/>
                    <a:pt x="26918" y="2172"/>
                  </a:cubicBezTo>
                  <a:cubicBezTo>
                    <a:pt x="26895" y="2181"/>
                    <a:pt x="26903" y="2198"/>
                    <a:pt x="26880" y="2208"/>
                  </a:cubicBezTo>
                  <a:cubicBezTo>
                    <a:pt x="26858" y="2218"/>
                    <a:pt x="26858" y="2217"/>
                    <a:pt x="26835" y="2225"/>
                  </a:cubicBezTo>
                  <a:cubicBezTo>
                    <a:pt x="26831" y="2227"/>
                    <a:pt x="26827" y="2228"/>
                    <a:pt x="26823" y="2228"/>
                  </a:cubicBezTo>
                  <a:cubicBezTo>
                    <a:pt x="26813" y="2228"/>
                    <a:pt x="26805" y="2222"/>
                    <a:pt x="26795" y="2222"/>
                  </a:cubicBezTo>
                  <a:cubicBezTo>
                    <a:pt x="26791" y="2222"/>
                    <a:pt x="26786" y="2223"/>
                    <a:pt x="26782" y="2225"/>
                  </a:cubicBezTo>
                  <a:cubicBezTo>
                    <a:pt x="26758" y="2235"/>
                    <a:pt x="26770" y="2259"/>
                    <a:pt x="26747" y="2270"/>
                  </a:cubicBezTo>
                  <a:cubicBezTo>
                    <a:pt x="26740" y="2273"/>
                    <a:pt x="26735" y="2274"/>
                    <a:pt x="26730" y="2274"/>
                  </a:cubicBezTo>
                  <a:cubicBezTo>
                    <a:pt x="26725" y="2274"/>
                    <a:pt x="26720" y="2273"/>
                    <a:pt x="26715" y="2273"/>
                  </a:cubicBezTo>
                  <a:cubicBezTo>
                    <a:pt x="26710" y="2273"/>
                    <a:pt x="26705" y="2273"/>
                    <a:pt x="26698" y="2277"/>
                  </a:cubicBezTo>
                  <a:cubicBezTo>
                    <a:pt x="26675" y="2286"/>
                    <a:pt x="26685" y="2306"/>
                    <a:pt x="26664" y="2316"/>
                  </a:cubicBezTo>
                  <a:cubicBezTo>
                    <a:pt x="26660" y="2318"/>
                    <a:pt x="26656" y="2319"/>
                    <a:pt x="26652" y="2319"/>
                  </a:cubicBezTo>
                  <a:cubicBezTo>
                    <a:pt x="26640" y="2319"/>
                    <a:pt x="26631" y="2310"/>
                    <a:pt x="26619" y="2310"/>
                  </a:cubicBezTo>
                  <a:cubicBezTo>
                    <a:pt x="26616" y="2310"/>
                    <a:pt x="26612" y="2311"/>
                    <a:pt x="26608" y="2313"/>
                  </a:cubicBezTo>
                  <a:cubicBezTo>
                    <a:pt x="26586" y="2322"/>
                    <a:pt x="26586" y="2321"/>
                    <a:pt x="26563" y="2331"/>
                  </a:cubicBezTo>
                  <a:cubicBezTo>
                    <a:pt x="26541" y="2342"/>
                    <a:pt x="26548" y="2357"/>
                    <a:pt x="26526" y="2367"/>
                  </a:cubicBezTo>
                  <a:cubicBezTo>
                    <a:pt x="26503" y="2375"/>
                    <a:pt x="26508" y="2386"/>
                    <a:pt x="26485" y="2395"/>
                  </a:cubicBezTo>
                  <a:cubicBezTo>
                    <a:pt x="26462" y="2405"/>
                    <a:pt x="26462" y="2402"/>
                    <a:pt x="26440" y="2413"/>
                  </a:cubicBezTo>
                  <a:cubicBezTo>
                    <a:pt x="26417" y="2422"/>
                    <a:pt x="26413" y="2415"/>
                    <a:pt x="26392" y="2423"/>
                  </a:cubicBezTo>
                  <a:cubicBezTo>
                    <a:pt x="26386" y="2426"/>
                    <a:pt x="26381" y="2427"/>
                    <a:pt x="26376" y="2427"/>
                  </a:cubicBezTo>
                  <a:cubicBezTo>
                    <a:pt x="26370" y="2427"/>
                    <a:pt x="26364" y="2425"/>
                    <a:pt x="26357" y="2425"/>
                  </a:cubicBezTo>
                  <a:cubicBezTo>
                    <a:pt x="26352" y="2425"/>
                    <a:pt x="26347" y="2426"/>
                    <a:pt x="26340" y="2429"/>
                  </a:cubicBezTo>
                  <a:cubicBezTo>
                    <a:pt x="26318" y="2439"/>
                    <a:pt x="26326" y="2458"/>
                    <a:pt x="26305" y="2466"/>
                  </a:cubicBezTo>
                  <a:cubicBezTo>
                    <a:pt x="26281" y="2476"/>
                    <a:pt x="26286" y="2485"/>
                    <a:pt x="26264" y="2495"/>
                  </a:cubicBezTo>
                  <a:cubicBezTo>
                    <a:pt x="26253" y="2499"/>
                    <a:pt x="26247" y="2499"/>
                    <a:pt x="26240" y="2499"/>
                  </a:cubicBezTo>
                  <a:cubicBezTo>
                    <a:pt x="26233" y="2499"/>
                    <a:pt x="26227" y="2499"/>
                    <a:pt x="26216" y="2504"/>
                  </a:cubicBezTo>
                  <a:cubicBezTo>
                    <a:pt x="26195" y="2513"/>
                    <a:pt x="26192" y="2511"/>
                    <a:pt x="26171" y="2520"/>
                  </a:cubicBezTo>
                  <a:cubicBezTo>
                    <a:pt x="26150" y="2529"/>
                    <a:pt x="26145" y="2523"/>
                    <a:pt x="26124" y="2534"/>
                  </a:cubicBezTo>
                  <a:cubicBezTo>
                    <a:pt x="26117" y="2537"/>
                    <a:pt x="26112" y="2538"/>
                    <a:pt x="26107" y="2538"/>
                  </a:cubicBezTo>
                  <a:cubicBezTo>
                    <a:pt x="26102" y="2538"/>
                    <a:pt x="26097" y="2537"/>
                    <a:pt x="26092" y="2537"/>
                  </a:cubicBezTo>
                  <a:cubicBezTo>
                    <a:pt x="26087" y="2537"/>
                    <a:pt x="26082" y="2538"/>
                    <a:pt x="26075" y="2541"/>
                  </a:cubicBezTo>
                  <a:cubicBezTo>
                    <a:pt x="26053" y="2552"/>
                    <a:pt x="26056" y="2563"/>
                    <a:pt x="26035" y="2572"/>
                  </a:cubicBezTo>
                  <a:cubicBezTo>
                    <a:pt x="26015" y="2582"/>
                    <a:pt x="26011" y="2579"/>
                    <a:pt x="25990" y="2588"/>
                  </a:cubicBezTo>
                  <a:cubicBezTo>
                    <a:pt x="25969" y="2598"/>
                    <a:pt x="25964" y="2589"/>
                    <a:pt x="25942" y="2599"/>
                  </a:cubicBezTo>
                  <a:cubicBezTo>
                    <a:pt x="25920" y="2609"/>
                    <a:pt x="25926" y="2621"/>
                    <a:pt x="25903" y="2631"/>
                  </a:cubicBezTo>
                  <a:cubicBezTo>
                    <a:pt x="25882" y="2641"/>
                    <a:pt x="25884" y="2648"/>
                    <a:pt x="25861" y="2658"/>
                  </a:cubicBezTo>
                  <a:cubicBezTo>
                    <a:pt x="25840" y="2668"/>
                    <a:pt x="25845" y="2680"/>
                    <a:pt x="25824" y="2691"/>
                  </a:cubicBezTo>
                  <a:cubicBezTo>
                    <a:pt x="25803" y="2702"/>
                    <a:pt x="25801" y="2701"/>
                    <a:pt x="25780" y="2711"/>
                  </a:cubicBezTo>
                  <a:cubicBezTo>
                    <a:pt x="25777" y="2713"/>
                    <a:pt x="25774" y="2714"/>
                    <a:pt x="25771" y="2714"/>
                  </a:cubicBezTo>
                  <a:cubicBezTo>
                    <a:pt x="25757" y="2714"/>
                    <a:pt x="25747" y="2701"/>
                    <a:pt x="25733" y="2701"/>
                  </a:cubicBezTo>
                  <a:cubicBezTo>
                    <a:pt x="25730" y="2701"/>
                    <a:pt x="25727" y="2702"/>
                    <a:pt x="25723" y="2704"/>
                  </a:cubicBezTo>
                  <a:cubicBezTo>
                    <a:pt x="25702" y="2713"/>
                    <a:pt x="25700" y="2709"/>
                    <a:pt x="25678" y="2720"/>
                  </a:cubicBezTo>
                  <a:cubicBezTo>
                    <a:pt x="25657" y="2729"/>
                    <a:pt x="25657" y="2731"/>
                    <a:pt x="25633" y="2739"/>
                  </a:cubicBezTo>
                  <a:cubicBezTo>
                    <a:pt x="25612" y="2749"/>
                    <a:pt x="25627" y="2784"/>
                    <a:pt x="25605" y="2795"/>
                  </a:cubicBezTo>
                  <a:cubicBezTo>
                    <a:pt x="25600" y="2797"/>
                    <a:pt x="25595" y="2798"/>
                    <a:pt x="25591" y="2798"/>
                  </a:cubicBezTo>
                  <a:cubicBezTo>
                    <a:pt x="25584" y="2798"/>
                    <a:pt x="25578" y="2796"/>
                    <a:pt x="25572" y="2796"/>
                  </a:cubicBezTo>
                  <a:cubicBezTo>
                    <a:pt x="25567" y="2796"/>
                    <a:pt x="25562" y="2797"/>
                    <a:pt x="25555" y="2800"/>
                  </a:cubicBezTo>
                  <a:cubicBezTo>
                    <a:pt x="25534" y="2809"/>
                    <a:pt x="25535" y="2814"/>
                    <a:pt x="25513" y="2825"/>
                  </a:cubicBezTo>
                  <a:cubicBezTo>
                    <a:pt x="25509" y="2827"/>
                    <a:pt x="25506" y="2828"/>
                    <a:pt x="25502" y="2828"/>
                  </a:cubicBezTo>
                  <a:cubicBezTo>
                    <a:pt x="25490" y="2828"/>
                    <a:pt x="25480" y="2818"/>
                    <a:pt x="25468" y="2818"/>
                  </a:cubicBezTo>
                  <a:cubicBezTo>
                    <a:pt x="25465" y="2818"/>
                    <a:pt x="25462" y="2818"/>
                    <a:pt x="25459" y="2820"/>
                  </a:cubicBezTo>
                  <a:cubicBezTo>
                    <a:pt x="25437" y="2829"/>
                    <a:pt x="25450" y="2862"/>
                    <a:pt x="25429" y="2872"/>
                  </a:cubicBezTo>
                  <a:cubicBezTo>
                    <a:pt x="25407" y="2882"/>
                    <a:pt x="25407" y="2883"/>
                    <a:pt x="25385" y="2894"/>
                  </a:cubicBezTo>
                  <a:cubicBezTo>
                    <a:pt x="25382" y="2895"/>
                    <a:pt x="25379" y="2895"/>
                    <a:pt x="25377" y="2895"/>
                  </a:cubicBezTo>
                  <a:cubicBezTo>
                    <a:pt x="25362" y="2895"/>
                    <a:pt x="25350" y="2880"/>
                    <a:pt x="25335" y="2880"/>
                  </a:cubicBezTo>
                  <a:cubicBezTo>
                    <a:pt x="25332" y="2880"/>
                    <a:pt x="25329" y="2880"/>
                    <a:pt x="25326" y="2882"/>
                  </a:cubicBezTo>
                  <a:cubicBezTo>
                    <a:pt x="25304" y="2891"/>
                    <a:pt x="25312" y="2910"/>
                    <a:pt x="25289" y="2920"/>
                  </a:cubicBezTo>
                  <a:cubicBezTo>
                    <a:pt x="25267" y="2931"/>
                    <a:pt x="25269" y="2935"/>
                    <a:pt x="25247" y="2945"/>
                  </a:cubicBezTo>
                  <a:cubicBezTo>
                    <a:pt x="25242" y="2947"/>
                    <a:pt x="25238" y="2947"/>
                    <a:pt x="25235" y="2947"/>
                  </a:cubicBezTo>
                  <a:cubicBezTo>
                    <a:pt x="25225" y="2947"/>
                    <a:pt x="25217" y="2942"/>
                    <a:pt x="25207" y="2942"/>
                  </a:cubicBezTo>
                  <a:cubicBezTo>
                    <a:pt x="25203" y="2942"/>
                    <a:pt x="25199" y="2943"/>
                    <a:pt x="25194" y="2945"/>
                  </a:cubicBezTo>
                  <a:cubicBezTo>
                    <a:pt x="25173" y="2954"/>
                    <a:pt x="25178" y="2967"/>
                    <a:pt x="25156" y="2977"/>
                  </a:cubicBezTo>
                  <a:cubicBezTo>
                    <a:pt x="25134" y="2986"/>
                    <a:pt x="25139" y="3000"/>
                    <a:pt x="25117" y="3009"/>
                  </a:cubicBezTo>
                  <a:cubicBezTo>
                    <a:pt x="25113" y="3011"/>
                    <a:pt x="25110" y="3011"/>
                    <a:pt x="25107" y="3011"/>
                  </a:cubicBezTo>
                  <a:cubicBezTo>
                    <a:pt x="25095" y="3011"/>
                    <a:pt x="25086" y="3003"/>
                    <a:pt x="25075" y="3003"/>
                  </a:cubicBezTo>
                  <a:cubicBezTo>
                    <a:pt x="25071" y="3003"/>
                    <a:pt x="25067" y="3004"/>
                    <a:pt x="25062" y="3006"/>
                  </a:cubicBezTo>
                  <a:cubicBezTo>
                    <a:pt x="25041" y="3016"/>
                    <a:pt x="25052" y="3041"/>
                    <a:pt x="25028" y="3050"/>
                  </a:cubicBezTo>
                  <a:cubicBezTo>
                    <a:pt x="25007" y="3060"/>
                    <a:pt x="25005" y="3054"/>
                    <a:pt x="24982" y="3065"/>
                  </a:cubicBezTo>
                  <a:cubicBezTo>
                    <a:pt x="24961" y="3075"/>
                    <a:pt x="24956" y="3068"/>
                    <a:pt x="24935" y="3079"/>
                  </a:cubicBezTo>
                  <a:cubicBezTo>
                    <a:pt x="24913" y="3087"/>
                    <a:pt x="24912" y="3087"/>
                    <a:pt x="24891" y="3098"/>
                  </a:cubicBezTo>
                  <a:cubicBezTo>
                    <a:pt x="24870" y="3108"/>
                    <a:pt x="24872" y="3116"/>
                    <a:pt x="24850" y="3125"/>
                  </a:cubicBezTo>
                  <a:cubicBezTo>
                    <a:pt x="24847" y="3126"/>
                    <a:pt x="24844" y="3127"/>
                    <a:pt x="24840" y="3127"/>
                  </a:cubicBezTo>
                  <a:cubicBezTo>
                    <a:pt x="24828" y="3127"/>
                    <a:pt x="24818" y="3117"/>
                    <a:pt x="24806" y="3117"/>
                  </a:cubicBezTo>
                  <a:cubicBezTo>
                    <a:pt x="24802" y="3117"/>
                    <a:pt x="24799" y="3118"/>
                    <a:pt x="24795" y="3120"/>
                  </a:cubicBezTo>
                  <a:cubicBezTo>
                    <a:pt x="24773" y="3129"/>
                    <a:pt x="24781" y="3148"/>
                    <a:pt x="24758" y="3159"/>
                  </a:cubicBezTo>
                  <a:cubicBezTo>
                    <a:pt x="24737" y="3168"/>
                    <a:pt x="24738" y="3172"/>
                    <a:pt x="24715" y="3183"/>
                  </a:cubicBezTo>
                  <a:cubicBezTo>
                    <a:pt x="24694" y="3192"/>
                    <a:pt x="24692" y="3187"/>
                    <a:pt x="24668" y="3198"/>
                  </a:cubicBezTo>
                  <a:cubicBezTo>
                    <a:pt x="24657" y="3203"/>
                    <a:pt x="24651" y="3203"/>
                    <a:pt x="24644" y="3203"/>
                  </a:cubicBezTo>
                  <a:cubicBezTo>
                    <a:pt x="24637" y="3203"/>
                    <a:pt x="24631" y="3203"/>
                    <a:pt x="24620" y="3207"/>
                  </a:cubicBezTo>
                  <a:cubicBezTo>
                    <a:pt x="24599" y="3216"/>
                    <a:pt x="24605" y="3232"/>
                    <a:pt x="24583" y="3243"/>
                  </a:cubicBezTo>
                  <a:cubicBezTo>
                    <a:pt x="24578" y="3245"/>
                    <a:pt x="24575" y="3245"/>
                    <a:pt x="24571" y="3245"/>
                  </a:cubicBezTo>
                  <a:cubicBezTo>
                    <a:pt x="24560" y="3245"/>
                    <a:pt x="24551" y="3238"/>
                    <a:pt x="24540" y="3238"/>
                  </a:cubicBezTo>
                  <a:cubicBezTo>
                    <a:pt x="24537" y="3238"/>
                    <a:pt x="24533" y="3239"/>
                    <a:pt x="24529" y="3241"/>
                  </a:cubicBezTo>
                  <a:cubicBezTo>
                    <a:pt x="24508" y="3250"/>
                    <a:pt x="24512" y="3261"/>
                    <a:pt x="24489" y="3270"/>
                  </a:cubicBezTo>
                  <a:cubicBezTo>
                    <a:pt x="24468" y="3279"/>
                    <a:pt x="24465" y="3275"/>
                    <a:pt x="24443" y="3286"/>
                  </a:cubicBezTo>
                  <a:cubicBezTo>
                    <a:pt x="24422" y="3295"/>
                    <a:pt x="24428" y="3311"/>
                    <a:pt x="24406" y="3321"/>
                  </a:cubicBezTo>
                  <a:cubicBezTo>
                    <a:pt x="24400" y="3324"/>
                    <a:pt x="24395" y="3325"/>
                    <a:pt x="24390" y="3325"/>
                  </a:cubicBezTo>
                  <a:cubicBezTo>
                    <a:pt x="24384" y="3325"/>
                    <a:pt x="24378" y="3323"/>
                    <a:pt x="24372" y="3323"/>
                  </a:cubicBezTo>
                  <a:cubicBezTo>
                    <a:pt x="24367" y="3323"/>
                    <a:pt x="24362" y="3324"/>
                    <a:pt x="24355" y="3326"/>
                  </a:cubicBezTo>
                  <a:cubicBezTo>
                    <a:pt x="24334" y="3336"/>
                    <a:pt x="24345" y="3361"/>
                    <a:pt x="24321" y="3370"/>
                  </a:cubicBezTo>
                  <a:cubicBezTo>
                    <a:pt x="24317" y="3372"/>
                    <a:pt x="24313" y="3373"/>
                    <a:pt x="24309" y="3373"/>
                  </a:cubicBezTo>
                  <a:cubicBezTo>
                    <a:pt x="24299" y="3373"/>
                    <a:pt x="24292" y="3367"/>
                    <a:pt x="24281" y="3367"/>
                  </a:cubicBezTo>
                  <a:cubicBezTo>
                    <a:pt x="24277" y="3367"/>
                    <a:pt x="24273" y="3368"/>
                    <a:pt x="24268" y="3370"/>
                  </a:cubicBezTo>
                  <a:cubicBezTo>
                    <a:pt x="24259" y="3374"/>
                    <a:pt x="24253" y="3375"/>
                    <a:pt x="24248" y="3375"/>
                  </a:cubicBezTo>
                  <a:cubicBezTo>
                    <a:pt x="24245" y="3375"/>
                    <a:pt x="24242" y="3374"/>
                    <a:pt x="24239" y="3374"/>
                  </a:cubicBezTo>
                  <a:cubicBezTo>
                    <a:pt x="24233" y="3374"/>
                    <a:pt x="24227" y="3375"/>
                    <a:pt x="24218" y="3379"/>
                  </a:cubicBezTo>
                  <a:cubicBezTo>
                    <a:pt x="24197" y="3387"/>
                    <a:pt x="24202" y="3401"/>
                    <a:pt x="24180" y="3411"/>
                  </a:cubicBezTo>
                  <a:cubicBezTo>
                    <a:pt x="24173" y="3413"/>
                    <a:pt x="24168" y="3414"/>
                    <a:pt x="24164" y="3414"/>
                  </a:cubicBezTo>
                  <a:cubicBezTo>
                    <a:pt x="24158" y="3414"/>
                    <a:pt x="24153" y="3412"/>
                    <a:pt x="24146" y="3412"/>
                  </a:cubicBezTo>
                  <a:cubicBezTo>
                    <a:pt x="24142" y="3412"/>
                    <a:pt x="24136" y="3413"/>
                    <a:pt x="24129" y="3416"/>
                  </a:cubicBezTo>
                  <a:cubicBezTo>
                    <a:pt x="24107" y="3425"/>
                    <a:pt x="24109" y="3429"/>
                    <a:pt x="24087" y="3440"/>
                  </a:cubicBezTo>
                  <a:cubicBezTo>
                    <a:pt x="24064" y="3449"/>
                    <a:pt x="24076" y="3476"/>
                    <a:pt x="24054" y="3486"/>
                  </a:cubicBezTo>
                  <a:cubicBezTo>
                    <a:pt x="24051" y="3487"/>
                    <a:pt x="24048" y="3488"/>
                    <a:pt x="24045" y="3488"/>
                  </a:cubicBezTo>
                  <a:cubicBezTo>
                    <a:pt x="24032" y="3488"/>
                    <a:pt x="24021" y="3477"/>
                    <a:pt x="24007" y="3477"/>
                  </a:cubicBezTo>
                  <a:cubicBezTo>
                    <a:pt x="24004" y="3477"/>
                    <a:pt x="24001" y="3477"/>
                    <a:pt x="23998" y="3478"/>
                  </a:cubicBezTo>
                  <a:cubicBezTo>
                    <a:pt x="23976" y="3488"/>
                    <a:pt x="23985" y="3509"/>
                    <a:pt x="23963" y="3519"/>
                  </a:cubicBezTo>
                  <a:cubicBezTo>
                    <a:pt x="23959" y="3521"/>
                    <a:pt x="23955" y="3522"/>
                    <a:pt x="23952" y="3522"/>
                  </a:cubicBezTo>
                  <a:cubicBezTo>
                    <a:pt x="23941" y="3522"/>
                    <a:pt x="23933" y="3515"/>
                    <a:pt x="23922" y="3515"/>
                  </a:cubicBezTo>
                  <a:cubicBezTo>
                    <a:pt x="23918" y="3515"/>
                    <a:pt x="23914" y="3516"/>
                    <a:pt x="23910" y="3518"/>
                  </a:cubicBezTo>
                  <a:cubicBezTo>
                    <a:pt x="23888" y="3527"/>
                    <a:pt x="23886" y="3527"/>
                    <a:pt x="23865" y="3536"/>
                  </a:cubicBezTo>
                  <a:cubicBezTo>
                    <a:pt x="23843" y="3546"/>
                    <a:pt x="23853" y="3568"/>
                    <a:pt x="23831" y="3578"/>
                  </a:cubicBezTo>
                  <a:cubicBezTo>
                    <a:pt x="23807" y="3588"/>
                    <a:pt x="23811" y="3595"/>
                    <a:pt x="23790" y="3606"/>
                  </a:cubicBezTo>
                  <a:cubicBezTo>
                    <a:pt x="23785" y="3608"/>
                    <a:pt x="23780" y="3609"/>
                    <a:pt x="23776" y="3609"/>
                  </a:cubicBezTo>
                  <a:cubicBezTo>
                    <a:pt x="23768" y="3609"/>
                    <a:pt x="23761" y="3606"/>
                    <a:pt x="23753" y="3606"/>
                  </a:cubicBezTo>
                  <a:cubicBezTo>
                    <a:pt x="23749" y="3606"/>
                    <a:pt x="23744" y="3607"/>
                    <a:pt x="23738" y="3609"/>
                  </a:cubicBezTo>
                  <a:cubicBezTo>
                    <a:pt x="23716" y="3618"/>
                    <a:pt x="23714" y="3615"/>
                    <a:pt x="23692" y="3625"/>
                  </a:cubicBezTo>
                  <a:cubicBezTo>
                    <a:pt x="23671" y="3634"/>
                    <a:pt x="23680" y="3653"/>
                    <a:pt x="23656" y="3664"/>
                  </a:cubicBezTo>
                  <a:cubicBezTo>
                    <a:pt x="23650" y="3666"/>
                    <a:pt x="23646" y="3667"/>
                    <a:pt x="23641" y="3667"/>
                  </a:cubicBezTo>
                  <a:cubicBezTo>
                    <a:pt x="23633" y="3667"/>
                    <a:pt x="23626" y="3663"/>
                    <a:pt x="23617" y="3663"/>
                  </a:cubicBezTo>
                  <a:cubicBezTo>
                    <a:pt x="23613" y="3663"/>
                    <a:pt x="23609" y="3664"/>
                    <a:pt x="23605" y="3666"/>
                  </a:cubicBezTo>
                  <a:cubicBezTo>
                    <a:pt x="23583" y="3675"/>
                    <a:pt x="23581" y="3674"/>
                    <a:pt x="23560" y="3685"/>
                  </a:cubicBezTo>
                  <a:cubicBezTo>
                    <a:pt x="23538" y="3695"/>
                    <a:pt x="23546" y="3711"/>
                    <a:pt x="23522" y="3719"/>
                  </a:cubicBezTo>
                  <a:cubicBezTo>
                    <a:pt x="23515" y="3723"/>
                    <a:pt x="23509" y="3724"/>
                    <a:pt x="23504" y="3724"/>
                  </a:cubicBezTo>
                  <a:cubicBezTo>
                    <a:pt x="23500" y="3724"/>
                    <a:pt x="23496" y="3723"/>
                    <a:pt x="23492" y="3723"/>
                  </a:cubicBezTo>
                  <a:cubicBezTo>
                    <a:pt x="23487" y="3723"/>
                    <a:pt x="23481" y="3724"/>
                    <a:pt x="23473" y="3728"/>
                  </a:cubicBezTo>
                  <a:cubicBezTo>
                    <a:pt x="23451" y="3738"/>
                    <a:pt x="23452" y="3744"/>
                    <a:pt x="23431" y="3754"/>
                  </a:cubicBezTo>
                  <a:cubicBezTo>
                    <a:pt x="23410" y="3762"/>
                    <a:pt x="23415" y="3775"/>
                    <a:pt x="23392" y="3786"/>
                  </a:cubicBezTo>
                  <a:cubicBezTo>
                    <a:pt x="23390" y="3787"/>
                    <a:pt x="23387" y="3787"/>
                    <a:pt x="23385" y="3787"/>
                  </a:cubicBezTo>
                  <a:cubicBezTo>
                    <a:pt x="23370" y="3787"/>
                    <a:pt x="23357" y="3770"/>
                    <a:pt x="23342" y="3770"/>
                  </a:cubicBezTo>
                  <a:cubicBezTo>
                    <a:pt x="23339" y="3770"/>
                    <a:pt x="23336" y="3771"/>
                    <a:pt x="23334" y="3772"/>
                  </a:cubicBezTo>
                  <a:cubicBezTo>
                    <a:pt x="23312" y="3782"/>
                    <a:pt x="23322" y="3803"/>
                    <a:pt x="23299" y="3813"/>
                  </a:cubicBezTo>
                  <a:cubicBezTo>
                    <a:pt x="23276" y="3821"/>
                    <a:pt x="23280" y="3829"/>
                    <a:pt x="23258" y="3839"/>
                  </a:cubicBezTo>
                  <a:cubicBezTo>
                    <a:pt x="23234" y="3850"/>
                    <a:pt x="23233" y="3845"/>
                    <a:pt x="23211" y="3855"/>
                  </a:cubicBezTo>
                  <a:cubicBezTo>
                    <a:pt x="23190" y="3866"/>
                    <a:pt x="23193" y="3873"/>
                    <a:pt x="23172" y="3882"/>
                  </a:cubicBezTo>
                  <a:cubicBezTo>
                    <a:pt x="23168" y="3884"/>
                    <a:pt x="23165" y="3884"/>
                    <a:pt x="23161" y="3884"/>
                  </a:cubicBezTo>
                  <a:cubicBezTo>
                    <a:pt x="23150" y="3884"/>
                    <a:pt x="23142" y="3877"/>
                    <a:pt x="23130" y="3877"/>
                  </a:cubicBezTo>
                  <a:cubicBezTo>
                    <a:pt x="23127" y="3877"/>
                    <a:pt x="23123" y="3878"/>
                    <a:pt x="23118" y="3880"/>
                  </a:cubicBezTo>
                  <a:cubicBezTo>
                    <a:pt x="23097" y="3890"/>
                    <a:pt x="23101" y="3901"/>
                    <a:pt x="23080" y="3911"/>
                  </a:cubicBezTo>
                  <a:cubicBezTo>
                    <a:pt x="23074" y="3914"/>
                    <a:pt x="23070" y="3914"/>
                    <a:pt x="23066" y="3914"/>
                  </a:cubicBezTo>
                  <a:cubicBezTo>
                    <a:pt x="23058" y="3914"/>
                    <a:pt x="23051" y="3912"/>
                    <a:pt x="23044" y="3912"/>
                  </a:cubicBezTo>
                  <a:cubicBezTo>
                    <a:pt x="23039" y="3912"/>
                    <a:pt x="23034" y="3912"/>
                    <a:pt x="23028" y="3915"/>
                  </a:cubicBezTo>
                  <a:cubicBezTo>
                    <a:pt x="23007" y="3925"/>
                    <a:pt x="23019" y="3954"/>
                    <a:pt x="22997" y="3964"/>
                  </a:cubicBezTo>
                  <a:cubicBezTo>
                    <a:pt x="22976" y="3973"/>
                    <a:pt x="22974" y="3970"/>
                    <a:pt x="22952" y="3980"/>
                  </a:cubicBezTo>
                  <a:cubicBezTo>
                    <a:pt x="22931" y="3989"/>
                    <a:pt x="22928" y="3986"/>
                    <a:pt x="22906" y="3996"/>
                  </a:cubicBezTo>
                  <a:cubicBezTo>
                    <a:pt x="22885" y="4005"/>
                    <a:pt x="22879" y="3996"/>
                    <a:pt x="22858" y="4006"/>
                  </a:cubicBezTo>
                  <a:cubicBezTo>
                    <a:pt x="22837" y="4016"/>
                    <a:pt x="22841" y="4027"/>
                    <a:pt x="22818" y="4035"/>
                  </a:cubicBezTo>
                  <a:cubicBezTo>
                    <a:pt x="22797" y="4045"/>
                    <a:pt x="22797" y="4048"/>
                    <a:pt x="22776" y="4059"/>
                  </a:cubicBezTo>
                  <a:cubicBezTo>
                    <a:pt x="22772" y="4060"/>
                    <a:pt x="22769" y="4061"/>
                    <a:pt x="22766" y="4061"/>
                  </a:cubicBezTo>
                  <a:cubicBezTo>
                    <a:pt x="22754" y="4061"/>
                    <a:pt x="22745" y="4052"/>
                    <a:pt x="22732" y="4052"/>
                  </a:cubicBezTo>
                  <a:cubicBezTo>
                    <a:pt x="22729" y="4052"/>
                    <a:pt x="22725" y="4053"/>
                    <a:pt x="22721" y="4055"/>
                  </a:cubicBezTo>
                  <a:cubicBezTo>
                    <a:pt x="22697" y="4064"/>
                    <a:pt x="22702" y="4071"/>
                    <a:pt x="22679" y="4081"/>
                  </a:cubicBezTo>
                  <a:cubicBezTo>
                    <a:pt x="22658" y="4091"/>
                    <a:pt x="22662" y="4103"/>
                    <a:pt x="22641" y="4114"/>
                  </a:cubicBezTo>
                  <a:cubicBezTo>
                    <a:pt x="22619" y="4123"/>
                    <a:pt x="22616" y="4120"/>
                    <a:pt x="22594" y="4130"/>
                  </a:cubicBezTo>
                  <a:cubicBezTo>
                    <a:pt x="22573" y="4139"/>
                    <a:pt x="22571" y="4135"/>
                    <a:pt x="22550" y="4146"/>
                  </a:cubicBezTo>
                  <a:cubicBezTo>
                    <a:pt x="22528" y="4155"/>
                    <a:pt x="22535" y="4172"/>
                    <a:pt x="22513" y="4183"/>
                  </a:cubicBezTo>
                  <a:cubicBezTo>
                    <a:pt x="22508" y="4185"/>
                    <a:pt x="22504" y="4186"/>
                    <a:pt x="22500" y="4186"/>
                  </a:cubicBezTo>
                  <a:cubicBezTo>
                    <a:pt x="22491" y="4186"/>
                    <a:pt x="22484" y="4181"/>
                    <a:pt x="22474" y="4181"/>
                  </a:cubicBezTo>
                  <a:cubicBezTo>
                    <a:pt x="22470" y="4181"/>
                    <a:pt x="22466" y="4182"/>
                    <a:pt x="22461" y="4184"/>
                  </a:cubicBezTo>
                  <a:cubicBezTo>
                    <a:pt x="22438" y="4194"/>
                    <a:pt x="22435" y="4185"/>
                    <a:pt x="22412" y="4196"/>
                  </a:cubicBezTo>
                  <a:cubicBezTo>
                    <a:pt x="22391" y="4206"/>
                    <a:pt x="22400" y="4226"/>
                    <a:pt x="22376" y="4236"/>
                  </a:cubicBezTo>
                  <a:cubicBezTo>
                    <a:pt x="22372" y="4237"/>
                    <a:pt x="22369" y="4238"/>
                    <a:pt x="22366" y="4238"/>
                  </a:cubicBezTo>
                  <a:cubicBezTo>
                    <a:pt x="22354" y="4238"/>
                    <a:pt x="22346" y="4230"/>
                    <a:pt x="22335" y="4230"/>
                  </a:cubicBezTo>
                  <a:cubicBezTo>
                    <a:pt x="22331" y="4230"/>
                    <a:pt x="22327" y="4231"/>
                    <a:pt x="22322" y="4234"/>
                  </a:cubicBezTo>
                  <a:cubicBezTo>
                    <a:pt x="22300" y="4243"/>
                    <a:pt x="22303" y="4249"/>
                    <a:pt x="22280" y="4258"/>
                  </a:cubicBezTo>
                  <a:cubicBezTo>
                    <a:pt x="22258" y="4268"/>
                    <a:pt x="22262" y="4276"/>
                    <a:pt x="22240" y="4287"/>
                  </a:cubicBezTo>
                  <a:cubicBezTo>
                    <a:pt x="22217" y="4297"/>
                    <a:pt x="22224" y="4311"/>
                    <a:pt x="22201" y="4319"/>
                  </a:cubicBezTo>
                  <a:cubicBezTo>
                    <a:pt x="22194" y="4322"/>
                    <a:pt x="22189" y="4323"/>
                    <a:pt x="22184" y="4323"/>
                  </a:cubicBezTo>
                  <a:cubicBezTo>
                    <a:pt x="22177" y="4323"/>
                    <a:pt x="22172" y="4321"/>
                    <a:pt x="22166" y="4321"/>
                  </a:cubicBezTo>
                  <a:cubicBezTo>
                    <a:pt x="22161" y="4321"/>
                    <a:pt x="22156" y="4322"/>
                    <a:pt x="22150" y="4325"/>
                  </a:cubicBezTo>
                  <a:cubicBezTo>
                    <a:pt x="22144" y="4327"/>
                    <a:pt x="22139" y="4328"/>
                    <a:pt x="22135" y="4328"/>
                  </a:cubicBezTo>
                  <a:cubicBezTo>
                    <a:pt x="22128" y="4328"/>
                    <a:pt x="22122" y="4326"/>
                    <a:pt x="22115" y="4326"/>
                  </a:cubicBezTo>
                  <a:cubicBezTo>
                    <a:pt x="22111" y="4326"/>
                    <a:pt x="22106" y="4327"/>
                    <a:pt x="22100" y="4330"/>
                  </a:cubicBezTo>
                  <a:cubicBezTo>
                    <a:pt x="22076" y="4340"/>
                    <a:pt x="22087" y="4364"/>
                    <a:pt x="22065" y="4375"/>
                  </a:cubicBezTo>
                  <a:cubicBezTo>
                    <a:pt x="22060" y="4377"/>
                    <a:pt x="22056" y="4378"/>
                    <a:pt x="22052" y="4378"/>
                  </a:cubicBezTo>
                  <a:cubicBezTo>
                    <a:pt x="22043" y="4378"/>
                    <a:pt x="22037" y="4374"/>
                    <a:pt x="22028" y="4374"/>
                  </a:cubicBezTo>
                  <a:cubicBezTo>
                    <a:pt x="22024" y="4374"/>
                    <a:pt x="22019" y="4375"/>
                    <a:pt x="22014" y="4377"/>
                  </a:cubicBezTo>
                  <a:cubicBezTo>
                    <a:pt x="21990" y="4387"/>
                    <a:pt x="22004" y="4415"/>
                    <a:pt x="21982" y="4424"/>
                  </a:cubicBezTo>
                  <a:cubicBezTo>
                    <a:pt x="21958" y="4434"/>
                    <a:pt x="21957" y="4430"/>
                    <a:pt x="21936" y="4440"/>
                  </a:cubicBezTo>
                  <a:cubicBezTo>
                    <a:pt x="21929" y="4443"/>
                    <a:pt x="21924" y="4444"/>
                    <a:pt x="21920" y="4444"/>
                  </a:cubicBezTo>
                  <a:cubicBezTo>
                    <a:pt x="21913" y="4444"/>
                    <a:pt x="21908" y="4442"/>
                    <a:pt x="21901" y="4442"/>
                  </a:cubicBezTo>
                  <a:cubicBezTo>
                    <a:pt x="21897" y="4442"/>
                    <a:pt x="21892" y="4443"/>
                    <a:pt x="21885" y="4446"/>
                  </a:cubicBezTo>
                  <a:cubicBezTo>
                    <a:pt x="21862" y="4455"/>
                    <a:pt x="21870" y="4472"/>
                    <a:pt x="21849" y="4483"/>
                  </a:cubicBezTo>
                  <a:cubicBezTo>
                    <a:pt x="21827" y="4493"/>
                    <a:pt x="21824" y="4488"/>
                    <a:pt x="21802" y="4498"/>
                  </a:cubicBezTo>
                  <a:cubicBezTo>
                    <a:pt x="21779" y="4507"/>
                    <a:pt x="21782" y="4511"/>
                    <a:pt x="21759" y="4522"/>
                  </a:cubicBezTo>
                  <a:cubicBezTo>
                    <a:pt x="21755" y="4523"/>
                    <a:pt x="21752" y="4524"/>
                    <a:pt x="21749" y="4524"/>
                  </a:cubicBezTo>
                  <a:cubicBezTo>
                    <a:pt x="21736" y="4524"/>
                    <a:pt x="21726" y="4513"/>
                    <a:pt x="21713" y="4513"/>
                  </a:cubicBezTo>
                  <a:cubicBezTo>
                    <a:pt x="21710" y="4513"/>
                    <a:pt x="21707" y="4514"/>
                    <a:pt x="21703" y="4515"/>
                  </a:cubicBezTo>
                  <a:cubicBezTo>
                    <a:pt x="21680" y="4525"/>
                    <a:pt x="21687" y="4538"/>
                    <a:pt x="21664" y="4547"/>
                  </a:cubicBezTo>
                  <a:cubicBezTo>
                    <a:pt x="21641" y="4557"/>
                    <a:pt x="21645" y="4565"/>
                    <a:pt x="21624" y="4575"/>
                  </a:cubicBezTo>
                  <a:cubicBezTo>
                    <a:pt x="21602" y="4585"/>
                    <a:pt x="21598" y="4576"/>
                    <a:pt x="21576" y="4586"/>
                  </a:cubicBezTo>
                  <a:cubicBezTo>
                    <a:pt x="21553" y="4596"/>
                    <a:pt x="21556" y="4600"/>
                    <a:pt x="21533" y="4608"/>
                  </a:cubicBezTo>
                  <a:cubicBezTo>
                    <a:pt x="21522" y="4613"/>
                    <a:pt x="21515" y="4613"/>
                    <a:pt x="21509" y="4613"/>
                  </a:cubicBezTo>
                  <a:cubicBezTo>
                    <a:pt x="21502" y="4613"/>
                    <a:pt x="21496" y="4613"/>
                    <a:pt x="21485" y="4618"/>
                  </a:cubicBezTo>
                  <a:cubicBezTo>
                    <a:pt x="21462" y="4628"/>
                    <a:pt x="21470" y="4645"/>
                    <a:pt x="21447" y="4654"/>
                  </a:cubicBezTo>
                  <a:cubicBezTo>
                    <a:pt x="21444" y="4656"/>
                    <a:pt x="21440" y="4657"/>
                    <a:pt x="21437" y="4657"/>
                  </a:cubicBezTo>
                  <a:cubicBezTo>
                    <a:pt x="21424" y="4657"/>
                    <a:pt x="21415" y="4647"/>
                    <a:pt x="21402" y="4647"/>
                  </a:cubicBezTo>
                  <a:cubicBezTo>
                    <a:pt x="21398" y="4647"/>
                    <a:pt x="21395" y="4648"/>
                    <a:pt x="21391" y="4649"/>
                  </a:cubicBezTo>
                  <a:cubicBezTo>
                    <a:pt x="21368" y="4659"/>
                    <a:pt x="21367" y="4656"/>
                    <a:pt x="21346" y="4666"/>
                  </a:cubicBezTo>
                  <a:cubicBezTo>
                    <a:pt x="21323" y="4676"/>
                    <a:pt x="21326" y="4683"/>
                    <a:pt x="21304" y="4693"/>
                  </a:cubicBezTo>
                  <a:cubicBezTo>
                    <a:pt x="21281" y="4703"/>
                    <a:pt x="21289" y="4721"/>
                    <a:pt x="21267" y="4731"/>
                  </a:cubicBezTo>
                  <a:cubicBezTo>
                    <a:pt x="21245" y="4740"/>
                    <a:pt x="21243" y="4732"/>
                    <a:pt x="21219" y="4741"/>
                  </a:cubicBezTo>
                  <a:cubicBezTo>
                    <a:pt x="21197" y="4751"/>
                    <a:pt x="21196" y="4746"/>
                    <a:pt x="21173" y="4756"/>
                  </a:cubicBezTo>
                  <a:cubicBezTo>
                    <a:pt x="21150" y="4766"/>
                    <a:pt x="21147" y="4758"/>
                    <a:pt x="21125" y="4768"/>
                  </a:cubicBezTo>
                  <a:cubicBezTo>
                    <a:pt x="21101" y="4778"/>
                    <a:pt x="21111" y="4798"/>
                    <a:pt x="21090" y="4809"/>
                  </a:cubicBezTo>
                  <a:cubicBezTo>
                    <a:pt x="21085" y="4810"/>
                    <a:pt x="21081" y="4811"/>
                    <a:pt x="21078" y="4811"/>
                  </a:cubicBezTo>
                  <a:cubicBezTo>
                    <a:pt x="21067" y="4811"/>
                    <a:pt x="21060" y="4805"/>
                    <a:pt x="21050" y="4805"/>
                  </a:cubicBezTo>
                  <a:cubicBezTo>
                    <a:pt x="21046" y="4805"/>
                    <a:pt x="21041" y="4806"/>
                    <a:pt x="21036" y="4809"/>
                  </a:cubicBezTo>
                  <a:cubicBezTo>
                    <a:pt x="21014" y="4817"/>
                    <a:pt x="21026" y="4848"/>
                    <a:pt x="21005" y="4858"/>
                  </a:cubicBezTo>
                  <a:cubicBezTo>
                    <a:pt x="21001" y="4860"/>
                    <a:pt x="20998" y="4860"/>
                    <a:pt x="20995" y="4860"/>
                  </a:cubicBezTo>
                  <a:cubicBezTo>
                    <a:pt x="20981" y="4860"/>
                    <a:pt x="20971" y="4848"/>
                    <a:pt x="20958" y="4848"/>
                  </a:cubicBezTo>
                  <a:cubicBezTo>
                    <a:pt x="20955" y="4848"/>
                    <a:pt x="20952" y="4848"/>
                    <a:pt x="20949" y="4849"/>
                  </a:cubicBezTo>
                  <a:cubicBezTo>
                    <a:pt x="20927" y="4859"/>
                    <a:pt x="20930" y="4868"/>
                    <a:pt x="20907" y="4876"/>
                  </a:cubicBezTo>
                  <a:cubicBezTo>
                    <a:pt x="20896" y="4881"/>
                    <a:pt x="20890" y="4881"/>
                    <a:pt x="20883" y="4881"/>
                  </a:cubicBezTo>
                  <a:cubicBezTo>
                    <a:pt x="20876" y="4881"/>
                    <a:pt x="20870" y="4881"/>
                    <a:pt x="20859" y="4886"/>
                  </a:cubicBezTo>
                  <a:cubicBezTo>
                    <a:pt x="20837" y="4895"/>
                    <a:pt x="20846" y="4917"/>
                    <a:pt x="20825" y="4927"/>
                  </a:cubicBezTo>
                  <a:cubicBezTo>
                    <a:pt x="20801" y="4935"/>
                    <a:pt x="20799" y="4930"/>
                    <a:pt x="20778" y="4939"/>
                  </a:cubicBezTo>
                  <a:cubicBezTo>
                    <a:pt x="20770" y="4943"/>
                    <a:pt x="20765" y="4943"/>
                    <a:pt x="20760" y="4943"/>
                  </a:cubicBezTo>
                  <a:cubicBezTo>
                    <a:pt x="20755" y="4943"/>
                    <a:pt x="20750" y="4942"/>
                    <a:pt x="20745" y="4942"/>
                  </a:cubicBezTo>
                  <a:cubicBezTo>
                    <a:pt x="20740" y="4942"/>
                    <a:pt x="20735" y="4943"/>
                    <a:pt x="20729" y="4946"/>
                  </a:cubicBezTo>
                  <a:cubicBezTo>
                    <a:pt x="20705" y="4955"/>
                    <a:pt x="20713" y="4970"/>
                    <a:pt x="20691" y="4981"/>
                  </a:cubicBezTo>
                  <a:cubicBezTo>
                    <a:pt x="20668" y="4991"/>
                    <a:pt x="20676" y="5007"/>
                    <a:pt x="20654" y="5015"/>
                  </a:cubicBezTo>
                  <a:cubicBezTo>
                    <a:pt x="20646" y="5019"/>
                    <a:pt x="20640" y="5020"/>
                    <a:pt x="20634" y="5020"/>
                  </a:cubicBezTo>
                  <a:cubicBezTo>
                    <a:pt x="20630" y="5020"/>
                    <a:pt x="20625" y="5019"/>
                    <a:pt x="20621" y="5019"/>
                  </a:cubicBezTo>
                  <a:cubicBezTo>
                    <a:pt x="20616" y="5019"/>
                    <a:pt x="20610" y="5020"/>
                    <a:pt x="20602" y="5023"/>
                  </a:cubicBezTo>
                  <a:cubicBezTo>
                    <a:pt x="20580" y="5032"/>
                    <a:pt x="20576" y="5026"/>
                    <a:pt x="20555" y="5036"/>
                  </a:cubicBezTo>
                  <a:cubicBezTo>
                    <a:pt x="20533" y="5045"/>
                    <a:pt x="20532" y="5041"/>
                    <a:pt x="20509" y="5051"/>
                  </a:cubicBezTo>
                  <a:cubicBezTo>
                    <a:pt x="20485" y="5060"/>
                    <a:pt x="20488" y="5064"/>
                    <a:pt x="20466" y="5073"/>
                  </a:cubicBezTo>
                  <a:cubicBezTo>
                    <a:pt x="20443" y="5083"/>
                    <a:pt x="20450" y="5098"/>
                    <a:pt x="20429" y="5107"/>
                  </a:cubicBezTo>
                  <a:cubicBezTo>
                    <a:pt x="20405" y="5116"/>
                    <a:pt x="20409" y="5125"/>
                    <a:pt x="20387" y="5133"/>
                  </a:cubicBezTo>
                  <a:cubicBezTo>
                    <a:pt x="20364" y="5143"/>
                    <a:pt x="20362" y="5139"/>
                    <a:pt x="20340" y="5149"/>
                  </a:cubicBezTo>
                  <a:cubicBezTo>
                    <a:pt x="20317" y="5159"/>
                    <a:pt x="20316" y="5155"/>
                    <a:pt x="20293" y="5164"/>
                  </a:cubicBezTo>
                  <a:cubicBezTo>
                    <a:pt x="20270" y="5174"/>
                    <a:pt x="20274" y="5181"/>
                    <a:pt x="20252" y="5191"/>
                  </a:cubicBezTo>
                  <a:cubicBezTo>
                    <a:pt x="20248" y="5193"/>
                    <a:pt x="20245" y="5193"/>
                    <a:pt x="20242" y="5193"/>
                  </a:cubicBezTo>
                  <a:cubicBezTo>
                    <a:pt x="20228" y="5193"/>
                    <a:pt x="20218" y="5181"/>
                    <a:pt x="20205" y="5181"/>
                  </a:cubicBezTo>
                  <a:cubicBezTo>
                    <a:pt x="20202" y="5181"/>
                    <a:pt x="20199" y="5182"/>
                    <a:pt x="20195" y="5184"/>
                  </a:cubicBezTo>
                  <a:cubicBezTo>
                    <a:pt x="20173" y="5192"/>
                    <a:pt x="20184" y="5218"/>
                    <a:pt x="20162" y="5229"/>
                  </a:cubicBezTo>
                  <a:cubicBezTo>
                    <a:pt x="20139" y="5238"/>
                    <a:pt x="20136" y="5233"/>
                    <a:pt x="20115" y="5243"/>
                  </a:cubicBezTo>
                  <a:cubicBezTo>
                    <a:pt x="20092" y="5251"/>
                    <a:pt x="20088" y="5244"/>
                    <a:pt x="20067" y="5253"/>
                  </a:cubicBezTo>
                  <a:cubicBezTo>
                    <a:pt x="20060" y="5256"/>
                    <a:pt x="20054" y="5257"/>
                    <a:pt x="20050" y="5257"/>
                  </a:cubicBezTo>
                  <a:cubicBezTo>
                    <a:pt x="20044" y="5257"/>
                    <a:pt x="20040" y="5256"/>
                    <a:pt x="20035" y="5256"/>
                  </a:cubicBezTo>
                  <a:cubicBezTo>
                    <a:pt x="20030" y="5256"/>
                    <a:pt x="20025" y="5256"/>
                    <a:pt x="20017" y="5260"/>
                  </a:cubicBezTo>
                  <a:cubicBezTo>
                    <a:pt x="19995" y="5269"/>
                    <a:pt x="20001" y="5282"/>
                    <a:pt x="19979" y="5292"/>
                  </a:cubicBezTo>
                  <a:cubicBezTo>
                    <a:pt x="19955" y="5301"/>
                    <a:pt x="19957" y="5305"/>
                    <a:pt x="19936" y="5314"/>
                  </a:cubicBezTo>
                  <a:cubicBezTo>
                    <a:pt x="19912" y="5324"/>
                    <a:pt x="19920" y="5339"/>
                    <a:pt x="19898" y="5350"/>
                  </a:cubicBezTo>
                  <a:cubicBezTo>
                    <a:pt x="19893" y="5351"/>
                    <a:pt x="19889" y="5352"/>
                    <a:pt x="19885" y="5352"/>
                  </a:cubicBezTo>
                  <a:cubicBezTo>
                    <a:pt x="19876" y="5352"/>
                    <a:pt x="19869" y="5348"/>
                    <a:pt x="19861" y="5348"/>
                  </a:cubicBezTo>
                  <a:cubicBezTo>
                    <a:pt x="19856" y="5348"/>
                    <a:pt x="19852" y="5349"/>
                    <a:pt x="19846" y="5352"/>
                  </a:cubicBezTo>
                  <a:cubicBezTo>
                    <a:pt x="19823" y="5361"/>
                    <a:pt x="19832" y="5380"/>
                    <a:pt x="19810" y="5390"/>
                  </a:cubicBezTo>
                  <a:cubicBezTo>
                    <a:pt x="19803" y="5393"/>
                    <a:pt x="19797" y="5394"/>
                    <a:pt x="19793" y="5394"/>
                  </a:cubicBezTo>
                  <a:cubicBezTo>
                    <a:pt x="19786" y="5394"/>
                    <a:pt x="19781" y="5393"/>
                    <a:pt x="19775" y="5393"/>
                  </a:cubicBezTo>
                  <a:cubicBezTo>
                    <a:pt x="19771" y="5393"/>
                    <a:pt x="19766" y="5393"/>
                    <a:pt x="19759" y="5396"/>
                  </a:cubicBezTo>
                  <a:cubicBezTo>
                    <a:pt x="19736" y="5405"/>
                    <a:pt x="19735" y="5401"/>
                    <a:pt x="19712" y="5411"/>
                  </a:cubicBezTo>
                  <a:cubicBezTo>
                    <a:pt x="19690" y="5420"/>
                    <a:pt x="19695" y="5432"/>
                    <a:pt x="19674" y="5442"/>
                  </a:cubicBezTo>
                  <a:cubicBezTo>
                    <a:pt x="19650" y="5451"/>
                    <a:pt x="19650" y="5451"/>
                    <a:pt x="19629" y="5462"/>
                  </a:cubicBezTo>
                  <a:cubicBezTo>
                    <a:pt x="19606" y="5471"/>
                    <a:pt x="19610" y="5480"/>
                    <a:pt x="19589" y="5490"/>
                  </a:cubicBezTo>
                  <a:cubicBezTo>
                    <a:pt x="19586" y="5491"/>
                    <a:pt x="19583" y="5492"/>
                    <a:pt x="19580" y="5492"/>
                  </a:cubicBezTo>
                  <a:cubicBezTo>
                    <a:pt x="19566" y="5492"/>
                    <a:pt x="19554" y="5476"/>
                    <a:pt x="19539" y="5476"/>
                  </a:cubicBezTo>
                  <a:cubicBezTo>
                    <a:pt x="19536" y="5476"/>
                    <a:pt x="19533" y="5477"/>
                    <a:pt x="19530" y="5478"/>
                  </a:cubicBezTo>
                  <a:cubicBezTo>
                    <a:pt x="19508" y="5487"/>
                    <a:pt x="19515" y="5503"/>
                    <a:pt x="19493" y="5514"/>
                  </a:cubicBezTo>
                  <a:cubicBezTo>
                    <a:pt x="19470" y="5523"/>
                    <a:pt x="19478" y="5540"/>
                    <a:pt x="19456" y="5551"/>
                  </a:cubicBezTo>
                  <a:cubicBezTo>
                    <a:pt x="19435" y="5562"/>
                    <a:pt x="19429" y="5553"/>
                    <a:pt x="19408" y="5562"/>
                  </a:cubicBezTo>
                  <a:cubicBezTo>
                    <a:pt x="19403" y="5564"/>
                    <a:pt x="19398" y="5565"/>
                    <a:pt x="19394" y="5565"/>
                  </a:cubicBezTo>
                  <a:cubicBezTo>
                    <a:pt x="19386" y="5565"/>
                    <a:pt x="19379" y="5562"/>
                    <a:pt x="19371" y="5562"/>
                  </a:cubicBezTo>
                  <a:cubicBezTo>
                    <a:pt x="19366" y="5562"/>
                    <a:pt x="19361" y="5563"/>
                    <a:pt x="19355" y="5565"/>
                  </a:cubicBezTo>
                  <a:cubicBezTo>
                    <a:pt x="19333" y="5575"/>
                    <a:pt x="19339" y="5589"/>
                    <a:pt x="19318" y="5598"/>
                  </a:cubicBezTo>
                  <a:cubicBezTo>
                    <a:pt x="19307" y="5603"/>
                    <a:pt x="19301" y="5603"/>
                    <a:pt x="19294" y="5603"/>
                  </a:cubicBezTo>
                  <a:cubicBezTo>
                    <a:pt x="19287" y="5603"/>
                    <a:pt x="19280" y="5603"/>
                    <a:pt x="19270" y="5608"/>
                  </a:cubicBezTo>
                  <a:cubicBezTo>
                    <a:pt x="19247" y="5617"/>
                    <a:pt x="19246" y="5612"/>
                    <a:pt x="19224" y="5623"/>
                  </a:cubicBezTo>
                  <a:cubicBezTo>
                    <a:pt x="19200" y="5631"/>
                    <a:pt x="19213" y="5658"/>
                    <a:pt x="19192" y="5668"/>
                  </a:cubicBezTo>
                  <a:cubicBezTo>
                    <a:pt x="19188" y="5669"/>
                    <a:pt x="19184" y="5670"/>
                    <a:pt x="19181" y="5670"/>
                  </a:cubicBezTo>
                  <a:cubicBezTo>
                    <a:pt x="19167" y="5670"/>
                    <a:pt x="19158" y="5659"/>
                    <a:pt x="19145" y="5659"/>
                  </a:cubicBezTo>
                  <a:cubicBezTo>
                    <a:pt x="19142" y="5659"/>
                    <a:pt x="19138" y="5660"/>
                    <a:pt x="19135" y="5661"/>
                  </a:cubicBezTo>
                  <a:cubicBezTo>
                    <a:pt x="19112" y="5671"/>
                    <a:pt x="19112" y="5669"/>
                    <a:pt x="19090" y="5678"/>
                  </a:cubicBezTo>
                  <a:cubicBezTo>
                    <a:pt x="19066" y="5688"/>
                    <a:pt x="19069" y="5692"/>
                    <a:pt x="19047" y="5701"/>
                  </a:cubicBezTo>
                  <a:cubicBezTo>
                    <a:pt x="19023" y="5711"/>
                    <a:pt x="19032" y="5730"/>
                    <a:pt x="19011" y="5738"/>
                  </a:cubicBezTo>
                  <a:cubicBezTo>
                    <a:pt x="19003" y="5742"/>
                    <a:pt x="18997" y="5743"/>
                    <a:pt x="18992" y="5743"/>
                  </a:cubicBezTo>
                  <a:cubicBezTo>
                    <a:pt x="18988" y="5743"/>
                    <a:pt x="18984" y="5742"/>
                    <a:pt x="18980" y="5742"/>
                  </a:cubicBezTo>
                  <a:cubicBezTo>
                    <a:pt x="18975" y="5742"/>
                    <a:pt x="18969" y="5743"/>
                    <a:pt x="18961" y="5747"/>
                  </a:cubicBezTo>
                  <a:cubicBezTo>
                    <a:pt x="18938" y="5757"/>
                    <a:pt x="18942" y="5764"/>
                    <a:pt x="18921" y="5774"/>
                  </a:cubicBezTo>
                  <a:cubicBezTo>
                    <a:pt x="18898" y="5783"/>
                    <a:pt x="18904" y="5796"/>
                    <a:pt x="18882" y="5807"/>
                  </a:cubicBezTo>
                  <a:cubicBezTo>
                    <a:pt x="18877" y="5809"/>
                    <a:pt x="18873" y="5810"/>
                    <a:pt x="18869" y="5810"/>
                  </a:cubicBezTo>
                  <a:cubicBezTo>
                    <a:pt x="18859" y="5810"/>
                    <a:pt x="18852" y="5805"/>
                    <a:pt x="18843" y="5805"/>
                  </a:cubicBezTo>
                  <a:cubicBezTo>
                    <a:pt x="18839" y="5805"/>
                    <a:pt x="18834" y="5806"/>
                    <a:pt x="18829" y="5808"/>
                  </a:cubicBezTo>
                  <a:cubicBezTo>
                    <a:pt x="18808" y="5819"/>
                    <a:pt x="18814" y="5835"/>
                    <a:pt x="18792" y="5845"/>
                  </a:cubicBezTo>
                  <a:cubicBezTo>
                    <a:pt x="18786" y="5847"/>
                    <a:pt x="18781" y="5848"/>
                    <a:pt x="18776" y="5848"/>
                  </a:cubicBezTo>
                  <a:cubicBezTo>
                    <a:pt x="18769" y="5848"/>
                    <a:pt x="18764" y="5846"/>
                    <a:pt x="18758" y="5846"/>
                  </a:cubicBezTo>
                  <a:cubicBezTo>
                    <a:pt x="18753" y="5846"/>
                    <a:pt x="18748" y="5847"/>
                    <a:pt x="18742" y="5850"/>
                  </a:cubicBezTo>
                  <a:cubicBezTo>
                    <a:pt x="18718" y="5860"/>
                    <a:pt x="18722" y="5866"/>
                    <a:pt x="18700" y="5876"/>
                  </a:cubicBezTo>
                  <a:cubicBezTo>
                    <a:pt x="18694" y="5878"/>
                    <a:pt x="18690" y="5879"/>
                    <a:pt x="18685" y="5879"/>
                  </a:cubicBezTo>
                  <a:cubicBezTo>
                    <a:pt x="18677" y="5879"/>
                    <a:pt x="18670" y="5875"/>
                    <a:pt x="18661" y="5875"/>
                  </a:cubicBezTo>
                  <a:cubicBezTo>
                    <a:pt x="18657" y="5875"/>
                    <a:pt x="18652" y="5876"/>
                    <a:pt x="18647" y="5878"/>
                  </a:cubicBezTo>
                  <a:cubicBezTo>
                    <a:pt x="18625" y="5887"/>
                    <a:pt x="18638" y="5917"/>
                    <a:pt x="18616" y="5928"/>
                  </a:cubicBezTo>
                  <a:cubicBezTo>
                    <a:pt x="18609" y="5931"/>
                    <a:pt x="18603" y="5932"/>
                    <a:pt x="18598" y="5932"/>
                  </a:cubicBezTo>
                  <a:cubicBezTo>
                    <a:pt x="18594" y="5932"/>
                    <a:pt x="18590" y="5931"/>
                    <a:pt x="18586" y="5931"/>
                  </a:cubicBezTo>
                  <a:cubicBezTo>
                    <a:pt x="18581" y="5931"/>
                    <a:pt x="18575" y="5932"/>
                    <a:pt x="18567" y="5936"/>
                  </a:cubicBezTo>
                  <a:cubicBezTo>
                    <a:pt x="18545" y="5945"/>
                    <a:pt x="18547" y="5951"/>
                    <a:pt x="18524" y="5960"/>
                  </a:cubicBezTo>
                  <a:cubicBezTo>
                    <a:pt x="18502" y="5969"/>
                    <a:pt x="18503" y="5972"/>
                    <a:pt x="18481" y="5983"/>
                  </a:cubicBezTo>
                  <a:cubicBezTo>
                    <a:pt x="18478" y="5984"/>
                    <a:pt x="18475" y="5985"/>
                    <a:pt x="18472" y="5985"/>
                  </a:cubicBezTo>
                  <a:cubicBezTo>
                    <a:pt x="18458" y="5985"/>
                    <a:pt x="18446" y="5970"/>
                    <a:pt x="18432" y="5970"/>
                  </a:cubicBezTo>
                  <a:cubicBezTo>
                    <a:pt x="18429" y="5970"/>
                    <a:pt x="18427" y="5971"/>
                    <a:pt x="18424" y="5972"/>
                  </a:cubicBezTo>
                  <a:cubicBezTo>
                    <a:pt x="18401" y="5982"/>
                    <a:pt x="18416" y="6015"/>
                    <a:pt x="18395" y="6024"/>
                  </a:cubicBezTo>
                  <a:cubicBezTo>
                    <a:pt x="18372" y="6033"/>
                    <a:pt x="18373" y="6035"/>
                    <a:pt x="18351" y="6046"/>
                  </a:cubicBezTo>
                  <a:cubicBezTo>
                    <a:pt x="18345" y="6048"/>
                    <a:pt x="18340" y="6049"/>
                    <a:pt x="18335" y="6049"/>
                  </a:cubicBezTo>
                  <a:cubicBezTo>
                    <a:pt x="18328" y="6049"/>
                    <a:pt x="18323" y="6047"/>
                    <a:pt x="18316" y="6047"/>
                  </a:cubicBezTo>
                  <a:cubicBezTo>
                    <a:pt x="18312" y="6047"/>
                    <a:pt x="18306" y="6048"/>
                    <a:pt x="18299" y="6051"/>
                  </a:cubicBezTo>
                  <a:cubicBezTo>
                    <a:pt x="18277" y="6060"/>
                    <a:pt x="18274" y="6053"/>
                    <a:pt x="18252" y="6064"/>
                  </a:cubicBezTo>
                  <a:cubicBezTo>
                    <a:pt x="18230" y="6074"/>
                    <a:pt x="18234" y="6081"/>
                    <a:pt x="18213" y="6092"/>
                  </a:cubicBezTo>
                  <a:cubicBezTo>
                    <a:pt x="18190" y="6102"/>
                    <a:pt x="18190" y="6101"/>
                    <a:pt x="18166" y="6110"/>
                  </a:cubicBezTo>
                  <a:cubicBezTo>
                    <a:pt x="18144" y="6119"/>
                    <a:pt x="18140" y="6110"/>
                    <a:pt x="18118" y="6121"/>
                  </a:cubicBezTo>
                  <a:cubicBezTo>
                    <a:pt x="18096" y="6129"/>
                    <a:pt x="18099" y="6135"/>
                    <a:pt x="18075" y="6144"/>
                  </a:cubicBezTo>
                  <a:cubicBezTo>
                    <a:pt x="18053" y="6154"/>
                    <a:pt x="18052" y="6150"/>
                    <a:pt x="18029" y="6159"/>
                  </a:cubicBezTo>
                  <a:cubicBezTo>
                    <a:pt x="18006" y="6169"/>
                    <a:pt x="18015" y="6190"/>
                    <a:pt x="17994" y="6199"/>
                  </a:cubicBezTo>
                  <a:cubicBezTo>
                    <a:pt x="17972" y="6209"/>
                    <a:pt x="17972" y="6209"/>
                    <a:pt x="17950" y="6218"/>
                  </a:cubicBezTo>
                  <a:cubicBezTo>
                    <a:pt x="17946" y="6220"/>
                    <a:pt x="17942" y="6221"/>
                    <a:pt x="17938" y="6221"/>
                  </a:cubicBezTo>
                  <a:cubicBezTo>
                    <a:pt x="17927" y="6221"/>
                    <a:pt x="17918" y="6213"/>
                    <a:pt x="17907" y="6213"/>
                  </a:cubicBezTo>
                  <a:cubicBezTo>
                    <a:pt x="17904" y="6213"/>
                    <a:pt x="17900" y="6214"/>
                    <a:pt x="17897" y="6215"/>
                  </a:cubicBezTo>
                  <a:cubicBezTo>
                    <a:pt x="17875" y="6225"/>
                    <a:pt x="17880" y="6240"/>
                    <a:pt x="17859" y="6250"/>
                  </a:cubicBezTo>
                  <a:cubicBezTo>
                    <a:pt x="17837" y="6260"/>
                    <a:pt x="17840" y="6269"/>
                    <a:pt x="17818" y="6278"/>
                  </a:cubicBezTo>
                  <a:cubicBezTo>
                    <a:pt x="17796" y="6288"/>
                    <a:pt x="17792" y="6279"/>
                    <a:pt x="17770" y="6289"/>
                  </a:cubicBezTo>
                  <a:cubicBezTo>
                    <a:pt x="17748" y="6299"/>
                    <a:pt x="17752" y="6305"/>
                    <a:pt x="17729" y="6316"/>
                  </a:cubicBezTo>
                  <a:cubicBezTo>
                    <a:pt x="17706" y="6325"/>
                    <a:pt x="17705" y="6322"/>
                    <a:pt x="17683" y="6332"/>
                  </a:cubicBezTo>
                  <a:cubicBezTo>
                    <a:pt x="17661" y="6342"/>
                    <a:pt x="17665" y="6351"/>
                    <a:pt x="17644" y="6360"/>
                  </a:cubicBezTo>
                  <a:cubicBezTo>
                    <a:pt x="17640" y="6361"/>
                    <a:pt x="17637" y="6362"/>
                    <a:pt x="17634" y="6362"/>
                  </a:cubicBezTo>
                  <a:cubicBezTo>
                    <a:pt x="17620" y="6362"/>
                    <a:pt x="17610" y="6349"/>
                    <a:pt x="17596" y="6349"/>
                  </a:cubicBezTo>
                  <a:cubicBezTo>
                    <a:pt x="17593" y="6349"/>
                    <a:pt x="17590" y="6349"/>
                    <a:pt x="17586" y="6351"/>
                  </a:cubicBezTo>
                  <a:cubicBezTo>
                    <a:pt x="17563" y="6360"/>
                    <a:pt x="17572" y="6381"/>
                    <a:pt x="17551" y="6391"/>
                  </a:cubicBezTo>
                  <a:cubicBezTo>
                    <a:pt x="17545" y="6393"/>
                    <a:pt x="17541" y="6394"/>
                    <a:pt x="17537" y="6394"/>
                  </a:cubicBezTo>
                  <a:cubicBezTo>
                    <a:pt x="17529" y="6394"/>
                    <a:pt x="17523" y="6391"/>
                    <a:pt x="17515" y="6391"/>
                  </a:cubicBezTo>
                  <a:cubicBezTo>
                    <a:pt x="17511" y="6391"/>
                    <a:pt x="17506" y="6392"/>
                    <a:pt x="17500" y="6395"/>
                  </a:cubicBezTo>
                  <a:cubicBezTo>
                    <a:pt x="17478" y="6405"/>
                    <a:pt x="17484" y="6419"/>
                    <a:pt x="17463" y="6428"/>
                  </a:cubicBezTo>
                  <a:cubicBezTo>
                    <a:pt x="17440" y="6438"/>
                    <a:pt x="17437" y="6431"/>
                    <a:pt x="17416" y="6440"/>
                  </a:cubicBezTo>
                  <a:cubicBezTo>
                    <a:pt x="17393" y="6450"/>
                    <a:pt x="17393" y="6449"/>
                    <a:pt x="17371" y="6459"/>
                  </a:cubicBezTo>
                  <a:cubicBezTo>
                    <a:pt x="17347" y="6470"/>
                    <a:pt x="17358" y="6491"/>
                    <a:pt x="17335" y="6501"/>
                  </a:cubicBezTo>
                  <a:cubicBezTo>
                    <a:pt x="17331" y="6503"/>
                    <a:pt x="17327" y="6503"/>
                    <a:pt x="17323" y="6503"/>
                  </a:cubicBezTo>
                  <a:cubicBezTo>
                    <a:pt x="17313" y="6503"/>
                    <a:pt x="17305" y="6498"/>
                    <a:pt x="17295" y="6498"/>
                  </a:cubicBezTo>
                  <a:cubicBezTo>
                    <a:pt x="17291" y="6498"/>
                    <a:pt x="17287" y="6499"/>
                    <a:pt x="17282" y="6501"/>
                  </a:cubicBezTo>
                  <a:cubicBezTo>
                    <a:pt x="17259" y="6510"/>
                    <a:pt x="17267" y="6528"/>
                    <a:pt x="17244" y="6536"/>
                  </a:cubicBezTo>
                  <a:cubicBezTo>
                    <a:pt x="17235" y="6540"/>
                    <a:pt x="17229" y="6541"/>
                    <a:pt x="17223" y="6541"/>
                  </a:cubicBezTo>
                  <a:cubicBezTo>
                    <a:pt x="17221" y="6541"/>
                    <a:pt x="17219" y="6541"/>
                    <a:pt x="17217" y="6541"/>
                  </a:cubicBezTo>
                  <a:cubicBezTo>
                    <a:pt x="17211" y="6541"/>
                    <a:pt x="17205" y="6541"/>
                    <a:pt x="17195" y="6546"/>
                  </a:cubicBezTo>
                  <a:cubicBezTo>
                    <a:pt x="17189" y="6549"/>
                    <a:pt x="17184" y="6550"/>
                    <a:pt x="17179" y="6550"/>
                  </a:cubicBezTo>
                  <a:cubicBezTo>
                    <a:pt x="17172" y="6550"/>
                    <a:pt x="17166" y="6547"/>
                    <a:pt x="17159" y="6547"/>
                  </a:cubicBezTo>
                  <a:cubicBezTo>
                    <a:pt x="17155" y="6547"/>
                    <a:pt x="17150" y="6548"/>
                    <a:pt x="17144" y="6551"/>
                  </a:cubicBezTo>
                  <a:cubicBezTo>
                    <a:pt x="17121" y="6561"/>
                    <a:pt x="17121" y="6561"/>
                    <a:pt x="17100" y="6571"/>
                  </a:cubicBezTo>
                  <a:cubicBezTo>
                    <a:pt x="17077" y="6579"/>
                    <a:pt x="17081" y="6589"/>
                    <a:pt x="17060" y="6599"/>
                  </a:cubicBezTo>
                  <a:cubicBezTo>
                    <a:pt x="17036" y="6608"/>
                    <a:pt x="17049" y="6633"/>
                    <a:pt x="17026" y="6643"/>
                  </a:cubicBezTo>
                  <a:cubicBezTo>
                    <a:pt x="17023" y="6644"/>
                    <a:pt x="17020" y="6644"/>
                    <a:pt x="17017" y="6644"/>
                  </a:cubicBezTo>
                  <a:cubicBezTo>
                    <a:pt x="17002" y="6644"/>
                    <a:pt x="16990" y="6628"/>
                    <a:pt x="16975" y="6628"/>
                  </a:cubicBezTo>
                  <a:cubicBezTo>
                    <a:pt x="16972" y="6628"/>
                    <a:pt x="16970" y="6628"/>
                    <a:pt x="16967" y="6630"/>
                  </a:cubicBezTo>
                  <a:cubicBezTo>
                    <a:pt x="16944" y="6638"/>
                    <a:pt x="16951" y="6652"/>
                    <a:pt x="16928" y="6663"/>
                  </a:cubicBezTo>
                  <a:cubicBezTo>
                    <a:pt x="16906" y="6672"/>
                    <a:pt x="16912" y="6686"/>
                    <a:pt x="16890" y="6696"/>
                  </a:cubicBezTo>
                  <a:cubicBezTo>
                    <a:pt x="16885" y="6698"/>
                    <a:pt x="16881" y="6699"/>
                    <a:pt x="16877" y="6699"/>
                  </a:cubicBezTo>
                  <a:cubicBezTo>
                    <a:pt x="16867" y="6699"/>
                    <a:pt x="16859" y="6693"/>
                    <a:pt x="16849" y="6693"/>
                  </a:cubicBezTo>
                  <a:cubicBezTo>
                    <a:pt x="16845" y="6693"/>
                    <a:pt x="16841" y="6694"/>
                    <a:pt x="16836" y="6696"/>
                  </a:cubicBezTo>
                  <a:cubicBezTo>
                    <a:pt x="16814" y="6706"/>
                    <a:pt x="16815" y="6708"/>
                    <a:pt x="16793" y="6719"/>
                  </a:cubicBezTo>
                  <a:cubicBezTo>
                    <a:pt x="16771" y="6728"/>
                    <a:pt x="16776" y="6738"/>
                    <a:pt x="16753" y="6749"/>
                  </a:cubicBezTo>
                  <a:cubicBezTo>
                    <a:pt x="16747" y="6751"/>
                    <a:pt x="16742" y="6752"/>
                    <a:pt x="16737" y="6752"/>
                  </a:cubicBezTo>
                  <a:cubicBezTo>
                    <a:pt x="16730" y="6752"/>
                    <a:pt x="16725" y="6750"/>
                    <a:pt x="16718" y="6750"/>
                  </a:cubicBezTo>
                  <a:cubicBezTo>
                    <a:pt x="16713" y="6750"/>
                    <a:pt x="16708" y="6751"/>
                    <a:pt x="16702" y="6754"/>
                  </a:cubicBezTo>
                  <a:cubicBezTo>
                    <a:pt x="16680" y="6764"/>
                    <a:pt x="16690" y="6786"/>
                    <a:pt x="16667" y="6796"/>
                  </a:cubicBezTo>
                  <a:cubicBezTo>
                    <a:pt x="16663" y="6797"/>
                    <a:pt x="16660" y="6798"/>
                    <a:pt x="16657" y="6798"/>
                  </a:cubicBezTo>
                  <a:cubicBezTo>
                    <a:pt x="16644" y="6798"/>
                    <a:pt x="16636" y="6789"/>
                    <a:pt x="16623" y="6789"/>
                  </a:cubicBezTo>
                  <a:cubicBezTo>
                    <a:pt x="16620" y="6789"/>
                    <a:pt x="16616" y="6790"/>
                    <a:pt x="16612" y="6791"/>
                  </a:cubicBezTo>
                  <a:cubicBezTo>
                    <a:pt x="16590" y="6801"/>
                    <a:pt x="16591" y="6802"/>
                    <a:pt x="16568" y="6813"/>
                  </a:cubicBezTo>
                  <a:cubicBezTo>
                    <a:pt x="16546" y="6822"/>
                    <a:pt x="16553" y="6839"/>
                    <a:pt x="16531" y="6849"/>
                  </a:cubicBezTo>
                  <a:cubicBezTo>
                    <a:pt x="16508" y="6858"/>
                    <a:pt x="16504" y="6849"/>
                    <a:pt x="16483" y="6860"/>
                  </a:cubicBezTo>
                  <a:cubicBezTo>
                    <a:pt x="16460" y="6869"/>
                    <a:pt x="16461" y="6872"/>
                    <a:pt x="16440" y="6882"/>
                  </a:cubicBezTo>
                  <a:cubicBezTo>
                    <a:pt x="16417" y="6892"/>
                    <a:pt x="16419" y="6899"/>
                    <a:pt x="16398" y="6908"/>
                  </a:cubicBezTo>
                  <a:cubicBezTo>
                    <a:pt x="16376" y="6917"/>
                    <a:pt x="16371" y="6909"/>
                    <a:pt x="16350" y="6919"/>
                  </a:cubicBezTo>
                  <a:cubicBezTo>
                    <a:pt x="16327" y="6927"/>
                    <a:pt x="16327" y="6925"/>
                    <a:pt x="16305" y="6936"/>
                  </a:cubicBezTo>
                  <a:cubicBezTo>
                    <a:pt x="16281" y="6946"/>
                    <a:pt x="16290" y="6962"/>
                    <a:pt x="16267" y="6972"/>
                  </a:cubicBezTo>
                  <a:cubicBezTo>
                    <a:pt x="16263" y="6974"/>
                    <a:pt x="16260" y="6974"/>
                    <a:pt x="16256" y="6974"/>
                  </a:cubicBezTo>
                  <a:cubicBezTo>
                    <a:pt x="16244" y="6974"/>
                    <a:pt x="16236" y="6967"/>
                    <a:pt x="16226" y="6967"/>
                  </a:cubicBezTo>
                  <a:cubicBezTo>
                    <a:pt x="16222" y="6967"/>
                    <a:pt x="16218" y="6968"/>
                    <a:pt x="16214" y="6970"/>
                  </a:cubicBezTo>
                  <a:cubicBezTo>
                    <a:pt x="16191" y="6981"/>
                    <a:pt x="16205" y="7011"/>
                    <a:pt x="16183" y="7022"/>
                  </a:cubicBezTo>
                  <a:cubicBezTo>
                    <a:pt x="16178" y="7024"/>
                    <a:pt x="16174" y="7024"/>
                    <a:pt x="16171" y="7024"/>
                  </a:cubicBezTo>
                  <a:cubicBezTo>
                    <a:pt x="16160" y="7024"/>
                    <a:pt x="16151" y="7018"/>
                    <a:pt x="16141" y="7018"/>
                  </a:cubicBezTo>
                  <a:cubicBezTo>
                    <a:pt x="16137" y="7018"/>
                    <a:pt x="16133" y="7019"/>
                    <a:pt x="16129" y="7021"/>
                  </a:cubicBezTo>
                  <a:cubicBezTo>
                    <a:pt x="16107" y="7029"/>
                    <a:pt x="16113" y="7043"/>
                    <a:pt x="16091" y="7054"/>
                  </a:cubicBezTo>
                  <a:cubicBezTo>
                    <a:pt x="16067" y="7063"/>
                    <a:pt x="16066" y="7059"/>
                    <a:pt x="16043" y="7070"/>
                  </a:cubicBezTo>
                  <a:cubicBezTo>
                    <a:pt x="16038" y="7073"/>
                    <a:pt x="16033" y="7074"/>
                    <a:pt x="16029" y="7074"/>
                  </a:cubicBezTo>
                  <a:cubicBezTo>
                    <a:pt x="16020" y="7074"/>
                    <a:pt x="16013" y="7070"/>
                    <a:pt x="16004" y="7070"/>
                  </a:cubicBezTo>
                  <a:cubicBezTo>
                    <a:pt x="16000" y="7070"/>
                    <a:pt x="15996" y="7070"/>
                    <a:pt x="15991" y="7072"/>
                  </a:cubicBezTo>
                  <a:cubicBezTo>
                    <a:pt x="15969" y="7082"/>
                    <a:pt x="15974" y="7093"/>
                    <a:pt x="15952" y="7103"/>
                  </a:cubicBezTo>
                  <a:cubicBezTo>
                    <a:pt x="15931" y="7113"/>
                    <a:pt x="15937" y="7130"/>
                    <a:pt x="15916" y="7141"/>
                  </a:cubicBezTo>
                  <a:cubicBezTo>
                    <a:pt x="15911" y="7143"/>
                    <a:pt x="15906" y="7144"/>
                    <a:pt x="15902" y="7144"/>
                  </a:cubicBezTo>
                  <a:cubicBezTo>
                    <a:pt x="15893" y="7144"/>
                    <a:pt x="15885" y="7139"/>
                    <a:pt x="15876" y="7139"/>
                  </a:cubicBezTo>
                  <a:cubicBezTo>
                    <a:pt x="15872" y="7139"/>
                    <a:pt x="15868" y="7140"/>
                    <a:pt x="15864" y="7142"/>
                  </a:cubicBezTo>
                  <a:cubicBezTo>
                    <a:pt x="15841" y="7151"/>
                    <a:pt x="15839" y="7144"/>
                    <a:pt x="15815" y="7155"/>
                  </a:cubicBezTo>
                  <a:cubicBezTo>
                    <a:pt x="15793" y="7163"/>
                    <a:pt x="15804" y="7184"/>
                    <a:pt x="15781" y="7195"/>
                  </a:cubicBezTo>
                  <a:cubicBezTo>
                    <a:pt x="15759" y="7205"/>
                    <a:pt x="15762" y="7211"/>
                    <a:pt x="15739" y="7222"/>
                  </a:cubicBezTo>
                  <a:lnTo>
                    <a:pt x="15694" y="7241"/>
                  </a:lnTo>
                  <a:cubicBezTo>
                    <a:pt x="15671" y="7251"/>
                    <a:pt x="15669" y="7242"/>
                    <a:pt x="15646" y="7253"/>
                  </a:cubicBezTo>
                  <a:cubicBezTo>
                    <a:pt x="15639" y="7256"/>
                    <a:pt x="15634" y="7257"/>
                    <a:pt x="15629" y="7257"/>
                  </a:cubicBezTo>
                  <a:cubicBezTo>
                    <a:pt x="15623" y="7257"/>
                    <a:pt x="15618" y="7255"/>
                    <a:pt x="15612" y="7255"/>
                  </a:cubicBezTo>
                  <a:cubicBezTo>
                    <a:pt x="15607" y="7255"/>
                    <a:pt x="15602" y="7256"/>
                    <a:pt x="15595" y="7259"/>
                  </a:cubicBezTo>
                  <a:cubicBezTo>
                    <a:pt x="15572" y="7269"/>
                    <a:pt x="15578" y="7280"/>
                    <a:pt x="15555" y="7291"/>
                  </a:cubicBezTo>
                  <a:cubicBezTo>
                    <a:pt x="15532" y="7300"/>
                    <a:pt x="15536" y="7308"/>
                    <a:pt x="15514" y="7318"/>
                  </a:cubicBezTo>
                  <a:cubicBezTo>
                    <a:pt x="15510" y="7320"/>
                    <a:pt x="15506" y="7321"/>
                    <a:pt x="15503" y="7321"/>
                  </a:cubicBezTo>
                  <a:cubicBezTo>
                    <a:pt x="15492" y="7321"/>
                    <a:pt x="15483" y="7314"/>
                    <a:pt x="15473" y="7314"/>
                  </a:cubicBezTo>
                  <a:cubicBezTo>
                    <a:pt x="15469" y="7314"/>
                    <a:pt x="15465" y="7315"/>
                    <a:pt x="15461" y="7317"/>
                  </a:cubicBezTo>
                  <a:cubicBezTo>
                    <a:pt x="15439" y="7328"/>
                    <a:pt x="15439" y="7329"/>
                    <a:pt x="15418" y="7340"/>
                  </a:cubicBezTo>
                  <a:cubicBezTo>
                    <a:pt x="15395" y="7349"/>
                    <a:pt x="15402" y="7364"/>
                    <a:pt x="15380" y="7374"/>
                  </a:cubicBezTo>
                  <a:cubicBezTo>
                    <a:pt x="15358" y="7383"/>
                    <a:pt x="15355" y="7376"/>
                    <a:pt x="15332" y="7386"/>
                  </a:cubicBezTo>
                  <a:cubicBezTo>
                    <a:pt x="15310" y="7396"/>
                    <a:pt x="15311" y="7397"/>
                    <a:pt x="15288" y="7407"/>
                  </a:cubicBezTo>
                  <a:cubicBezTo>
                    <a:pt x="15283" y="7410"/>
                    <a:pt x="15278" y="7411"/>
                    <a:pt x="15274" y="7411"/>
                  </a:cubicBezTo>
                  <a:cubicBezTo>
                    <a:pt x="15265" y="7411"/>
                    <a:pt x="15258" y="7407"/>
                    <a:pt x="15249" y="7407"/>
                  </a:cubicBezTo>
                  <a:cubicBezTo>
                    <a:pt x="15245" y="7407"/>
                    <a:pt x="15241" y="7408"/>
                    <a:pt x="15236" y="7409"/>
                  </a:cubicBezTo>
                  <a:cubicBezTo>
                    <a:pt x="15213" y="7419"/>
                    <a:pt x="15219" y="7431"/>
                    <a:pt x="15197" y="7440"/>
                  </a:cubicBezTo>
                  <a:cubicBezTo>
                    <a:pt x="15190" y="7444"/>
                    <a:pt x="15184" y="7445"/>
                    <a:pt x="15179" y="7445"/>
                  </a:cubicBezTo>
                  <a:cubicBezTo>
                    <a:pt x="15175" y="7445"/>
                    <a:pt x="15171" y="7444"/>
                    <a:pt x="15167" y="7444"/>
                  </a:cubicBezTo>
                  <a:cubicBezTo>
                    <a:pt x="15162" y="7444"/>
                    <a:pt x="15156" y="7445"/>
                    <a:pt x="15148" y="7449"/>
                  </a:cubicBezTo>
                  <a:cubicBezTo>
                    <a:pt x="15124" y="7458"/>
                    <a:pt x="15128" y="7465"/>
                    <a:pt x="15106" y="7474"/>
                  </a:cubicBezTo>
                  <a:cubicBezTo>
                    <a:pt x="15084" y="7483"/>
                    <a:pt x="15097" y="7513"/>
                    <a:pt x="15075" y="7524"/>
                  </a:cubicBezTo>
                  <a:cubicBezTo>
                    <a:pt x="15072" y="7525"/>
                    <a:pt x="15069" y="7526"/>
                    <a:pt x="15066" y="7526"/>
                  </a:cubicBezTo>
                  <a:cubicBezTo>
                    <a:pt x="15052" y="7526"/>
                    <a:pt x="15043" y="7515"/>
                    <a:pt x="15029" y="7515"/>
                  </a:cubicBezTo>
                  <a:cubicBezTo>
                    <a:pt x="15026" y="7515"/>
                    <a:pt x="15023" y="7515"/>
                    <a:pt x="15020" y="7517"/>
                  </a:cubicBezTo>
                  <a:cubicBezTo>
                    <a:pt x="14996" y="7526"/>
                    <a:pt x="15007" y="7551"/>
                    <a:pt x="14985" y="7559"/>
                  </a:cubicBezTo>
                  <a:cubicBezTo>
                    <a:pt x="14980" y="7562"/>
                    <a:pt x="14975" y="7563"/>
                    <a:pt x="14971" y="7563"/>
                  </a:cubicBezTo>
                  <a:cubicBezTo>
                    <a:pt x="14963" y="7563"/>
                    <a:pt x="14956" y="7559"/>
                    <a:pt x="14948" y="7559"/>
                  </a:cubicBezTo>
                  <a:cubicBezTo>
                    <a:pt x="14944" y="7559"/>
                    <a:pt x="14939" y="7560"/>
                    <a:pt x="14934" y="7563"/>
                  </a:cubicBezTo>
                  <a:cubicBezTo>
                    <a:pt x="14910" y="7572"/>
                    <a:pt x="14918" y="7585"/>
                    <a:pt x="14894" y="7596"/>
                  </a:cubicBezTo>
                  <a:cubicBezTo>
                    <a:pt x="14872" y="7605"/>
                    <a:pt x="14873" y="7607"/>
                    <a:pt x="14850" y="7616"/>
                  </a:cubicBezTo>
                  <a:cubicBezTo>
                    <a:pt x="14828" y="7626"/>
                    <a:pt x="14828" y="7624"/>
                    <a:pt x="14805" y="7633"/>
                  </a:cubicBezTo>
                  <a:cubicBezTo>
                    <a:pt x="14799" y="7636"/>
                    <a:pt x="14794" y="7637"/>
                    <a:pt x="14790" y="7637"/>
                  </a:cubicBezTo>
                  <a:cubicBezTo>
                    <a:pt x="14782" y="7637"/>
                    <a:pt x="14776" y="7634"/>
                    <a:pt x="14768" y="7634"/>
                  </a:cubicBezTo>
                  <a:cubicBezTo>
                    <a:pt x="14764" y="7634"/>
                    <a:pt x="14759" y="7635"/>
                    <a:pt x="14753" y="7638"/>
                  </a:cubicBezTo>
                  <a:cubicBezTo>
                    <a:pt x="14730" y="7647"/>
                    <a:pt x="14736" y="7659"/>
                    <a:pt x="14714" y="7669"/>
                  </a:cubicBezTo>
                  <a:cubicBezTo>
                    <a:pt x="14691" y="7677"/>
                    <a:pt x="14690" y="7674"/>
                    <a:pt x="14667" y="7683"/>
                  </a:cubicBezTo>
                  <a:cubicBezTo>
                    <a:pt x="14645" y="7692"/>
                    <a:pt x="14648" y="7702"/>
                    <a:pt x="14626" y="7711"/>
                  </a:cubicBezTo>
                  <a:cubicBezTo>
                    <a:pt x="14604" y="7720"/>
                    <a:pt x="14604" y="7719"/>
                    <a:pt x="14581" y="7730"/>
                  </a:cubicBezTo>
                  <a:cubicBezTo>
                    <a:pt x="14577" y="7732"/>
                    <a:pt x="14573" y="7733"/>
                    <a:pt x="14569" y="7733"/>
                  </a:cubicBezTo>
                  <a:cubicBezTo>
                    <a:pt x="14558" y="7733"/>
                    <a:pt x="14550" y="7725"/>
                    <a:pt x="14538" y="7725"/>
                  </a:cubicBezTo>
                  <a:cubicBezTo>
                    <a:pt x="14535" y="7725"/>
                    <a:pt x="14531" y="7726"/>
                    <a:pt x="14527" y="7728"/>
                  </a:cubicBezTo>
                  <a:cubicBezTo>
                    <a:pt x="14503" y="7736"/>
                    <a:pt x="14521" y="7774"/>
                    <a:pt x="14498" y="7783"/>
                  </a:cubicBezTo>
                  <a:cubicBezTo>
                    <a:pt x="14494" y="7785"/>
                    <a:pt x="14490" y="7786"/>
                    <a:pt x="14486" y="7786"/>
                  </a:cubicBezTo>
                  <a:cubicBezTo>
                    <a:pt x="14475" y="7786"/>
                    <a:pt x="14467" y="7779"/>
                    <a:pt x="14456" y="7779"/>
                  </a:cubicBezTo>
                  <a:cubicBezTo>
                    <a:pt x="14453" y="7779"/>
                    <a:pt x="14449" y="7780"/>
                    <a:pt x="14444" y="7782"/>
                  </a:cubicBezTo>
                  <a:cubicBezTo>
                    <a:pt x="14437" y="7785"/>
                    <a:pt x="14432" y="7786"/>
                    <a:pt x="14427" y="7786"/>
                  </a:cubicBezTo>
                  <a:cubicBezTo>
                    <a:pt x="14422" y="7786"/>
                    <a:pt x="14417" y="7785"/>
                    <a:pt x="14411" y="7785"/>
                  </a:cubicBezTo>
                  <a:cubicBezTo>
                    <a:pt x="14407" y="7785"/>
                    <a:pt x="14402" y="7786"/>
                    <a:pt x="14395" y="7789"/>
                  </a:cubicBezTo>
                  <a:cubicBezTo>
                    <a:pt x="14373" y="7798"/>
                    <a:pt x="14373" y="7798"/>
                    <a:pt x="14351" y="7809"/>
                  </a:cubicBezTo>
                  <a:cubicBezTo>
                    <a:pt x="14330" y="7820"/>
                    <a:pt x="14335" y="7833"/>
                    <a:pt x="14314" y="7843"/>
                  </a:cubicBezTo>
                  <a:cubicBezTo>
                    <a:pt x="14291" y="7853"/>
                    <a:pt x="14288" y="7846"/>
                    <a:pt x="14265" y="7856"/>
                  </a:cubicBezTo>
                  <a:cubicBezTo>
                    <a:pt x="14243" y="7865"/>
                    <a:pt x="14250" y="7883"/>
                    <a:pt x="14229" y="7894"/>
                  </a:cubicBezTo>
                  <a:cubicBezTo>
                    <a:pt x="14207" y="7902"/>
                    <a:pt x="14208" y="7905"/>
                    <a:pt x="14186" y="7915"/>
                  </a:cubicBezTo>
                  <a:cubicBezTo>
                    <a:pt x="14183" y="7916"/>
                    <a:pt x="14179" y="7917"/>
                    <a:pt x="14176" y="7917"/>
                  </a:cubicBezTo>
                  <a:cubicBezTo>
                    <a:pt x="14164" y="7917"/>
                    <a:pt x="14155" y="7908"/>
                    <a:pt x="14143" y="7908"/>
                  </a:cubicBezTo>
                  <a:cubicBezTo>
                    <a:pt x="14139" y="7908"/>
                    <a:pt x="14136" y="7909"/>
                    <a:pt x="14132" y="7911"/>
                  </a:cubicBezTo>
                  <a:cubicBezTo>
                    <a:pt x="14109" y="7920"/>
                    <a:pt x="14120" y="7942"/>
                    <a:pt x="14096" y="7952"/>
                  </a:cubicBezTo>
                  <a:cubicBezTo>
                    <a:pt x="14074" y="7961"/>
                    <a:pt x="14072" y="7956"/>
                    <a:pt x="14050" y="7965"/>
                  </a:cubicBezTo>
                  <a:cubicBezTo>
                    <a:pt x="14027" y="7975"/>
                    <a:pt x="14024" y="7969"/>
                    <a:pt x="14002" y="7977"/>
                  </a:cubicBezTo>
                  <a:cubicBezTo>
                    <a:pt x="13978" y="7987"/>
                    <a:pt x="13977" y="7981"/>
                    <a:pt x="13955" y="7992"/>
                  </a:cubicBezTo>
                  <a:cubicBezTo>
                    <a:pt x="13932" y="8003"/>
                    <a:pt x="13943" y="8024"/>
                    <a:pt x="13919" y="8035"/>
                  </a:cubicBezTo>
                  <a:cubicBezTo>
                    <a:pt x="13916" y="8037"/>
                    <a:pt x="13912" y="8037"/>
                    <a:pt x="13909" y="8037"/>
                  </a:cubicBezTo>
                  <a:cubicBezTo>
                    <a:pt x="13896" y="8037"/>
                    <a:pt x="13886" y="8025"/>
                    <a:pt x="13873" y="8025"/>
                  </a:cubicBezTo>
                  <a:cubicBezTo>
                    <a:pt x="13870" y="8025"/>
                    <a:pt x="13867" y="8026"/>
                    <a:pt x="13864" y="8027"/>
                  </a:cubicBezTo>
                  <a:cubicBezTo>
                    <a:pt x="13841" y="8036"/>
                    <a:pt x="13843" y="8040"/>
                    <a:pt x="13821" y="8050"/>
                  </a:cubicBezTo>
                  <a:cubicBezTo>
                    <a:pt x="13798" y="8060"/>
                    <a:pt x="13812" y="8090"/>
                    <a:pt x="13790" y="8100"/>
                  </a:cubicBezTo>
                  <a:cubicBezTo>
                    <a:pt x="13786" y="8102"/>
                    <a:pt x="13783" y="8102"/>
                    <a:pt x="13780" y="8102"/>
                  </a:cubicBezTo>
                  <a:cubicBezTo>
                    <a:pt x="13766" y="8102"/>
                    <a:pt x="13756" y="8091"/>
                    <a:pt x="13743" y="8091"/>
                  </a:cubicBezTo>
                  <a:cubicBezTo>
                    <a:pt x="13740" y="8091"/>
                    <a:pt x="13737" y="8091"/>
                    <a:pt x="13734" y="8093"/>
                  </a:cubicBezTo>
                  <a:cubicBezTo>
                    <a:pt x="13711" y="8102"/>
                    <a:pt x="13715" y="8110"/>
                    <a:pt x="13692" y="8121"/>
                  </a:cubicBezTo>
                  <a:cubicBezTo>
                    <a:pt x="13669" y="8131"/>
                    <a:pt x="13674" y="8142"/>
                    <a:pt x="13654" y="8152"/>
                  </a:cubicBezTo>
                  <a:cubicBezTo>
                    <a:pt x="13649" y="8154"/>
                    <a:pt x="13645" y="8155"/>
                    <a:pt x="13641" y="8155"/>
                  </a:cubicBezTo>
                  <a:cubicBezTo>
                    <a:pt x="13631" y="8155"/>
                    <a:pt x="13624" y="8149"/>
                    <a:pt x="13614" y="8149"/>
                  </a:cubicBezTo>
                  <a:cubicBezTo>
                    <a:pt x="13610" y="8149"/>
                    <a:pt x="13606" y="8150"/>
                    <a:pt x="13601" y="8153"/>
                  </a:cubicBezTo>
                  <a:cubicBezTo>
                    <a:pt x="13579" y="8162"/>
                    <a:pt x="13580" y="8165"/>
                    <a:pt x="13558" y="8174"/>
                  </a:cubicBezTo>
                  <a:cubicBezTo>
                    <a:pt x="13537" y="8184"/>
                    <a:pt x="13533" y="8175"/>
                    <a:pt x="13510" y="8185"/>
                  </a:cubicBezTo>
                  <a:cubicBezTo>
                    <a:pt x="13488" y="8195"/>
                    <a:pt x="13499" y="8218"/>
                    <a:pt x="13477" y="8228"/>
                  </a:cubicBezTo>
                  <a:cubicBezTo>
                    <a:pt x="13454" y="8237"/>
                    <a:pt x="13456" y="8240"/>
                    <a:pt x="13434" y="8250"/>
                  </a:cubicBezTo>
                  <a:cubicBezTo>
                    <a:pt x="13429" y="8252"/>
                    <a:pt x="13425" y="8253"/>
                    <a:pt x="13421" y="8253"/>
                  </a:cubicBezTo>
                  <a:cubicBezTo>
                    <a:pt x="13410" y="8253"/>
                    <a:pt x="13403" y="8248"/>
                    <a:pt x="13393" y="8248"/>
                  </a:cubicBezTo>
                  <a:cubicBezTo>
                    <a:pt x="13389" y="8248"/>
                    <a:pt x="13385" y="8249"/>
                    <a:pt x="13381" y="8250"/>
                  </a:cubicBezTo>
                  <a:cubicBezTo>
                    <a:pt x="13357" y="8260"/>
                    <a:pt x="13366" y="8276"/>
                    <a:pt x="13343" y="8287"/>
                  </a:cubicBezTo>
                  <a:cubicBezTo>
                    <a:pt x="13338" y="8289"/>
                    <a:pt x="13333" y="8290"/>
                    <a:pt x="13329" y="8290"/>
                  </a:cubicBezTo>
                  <a:cubicBezTo>
                    <a:pt x="13319" y="8290"/>
                    <a:pt x="13312" y="8285"/>
                    <a:pt x="13302" y="8285"/>
                  </a:cubicBezTo>
                  <a:cubicBezTo>
                    <a:pt x="13299" y="8285"/>
                    <a:pt x="13295" y="8286"/>
                    <a:pt x="13291" y="8288"/>
                  </a:cubicBezTo>
                  <a:cubicBezTo>
                    <a:pt x="13268" y="8297"/>
                    <a:pt x="13271" y="8306"/>
                    <a:pt x="13249" y="8315"/>
                  </a:cubicBezTo>
                  <a:cubicBezTo>
                    <a:pt x="13226" y="8324"/>
                    <a:pt x="13229" y="8330"/>
                    <a:pt x="13206" y="8339"/>
                  </a:cubicBezTo>
                  <a:cubicBezTo>
                    <a:pt x="13184" y="8349"/>
                    <a:pt x="13189" y="8360"/>
                    <a:pt x="13166" y="8368"/>
                  </a:cubicBezTo>
                  <a:cubicBezTo>
                    <a:pt x="13161" y="8370"/>
                    <a:pt x="13156" y="8371"/>
                    <a:pt x="13152" y="8371"/>
                  </a:cubicBezTo>
                  <a:cubicBezTo>
                    <a:pt x="13143" y="8371"/>
                    <a:pt x="13136" y="8367"/>
                    <a:pt x="13127" y="8367"/>
                  </a:cubicBezTo>
                  <a:cubicBezTo>
                    <a:pt x="13123" y="8367"/>
                    <a:pt x="13119" y="8368"/>
                    <a:pt x="13114" y="8370"/>
                  </a:cubicBezTo>
                  <a:cubicBezTo>
                    <a:pt x="13091" y="8379"/>
                    <a:pt x="13088" y="8372"/>
                    <a:pt x="13066" y="8382"/>
                  </a:cubicBezTo>
                  <a:cubicBezTo>
                    <a:pt x="13043" y="8392"/>
                    <a:pt x="13056" y="8420"/>
                    <a:pt x="13034" y="8429"/>
                  </a:cubicBezTo>
                  <a:cubicBezTo>
                    <a:pt x="13011" y="8438"/>
                    <a:pt x="13013" y="8443"/>
                    <a:pt x="12991" y="8453"/>
                  </a:cubicBezTo>
                  <a:cubicBezTo>
                    <a:pt x="12968" y="8462"/>
                    <a:pt x="12966" y="8458"/>
                    <a:pt x="12944" y="8469"/>
                  </a:cubicBezTo>
                  <a:cubicBezTo>
                    <a:pt x="12921" y="8478"/>
                    <a:pt x="12923" y="8484"/>
                    <a:pt x="12902" y="8494"/>
                  </a:cubicBezTo>
                  <a:cubicBezTo>
                    <a:pt x="12897" y="8497"/>
                    <a:pt x="12893" y="8497"/>
                    <a:pt x="12889" y="8497"/>
                  </a:cubicBezTo>
                  <a:cubicBezTo>
                    <a:pt x="12879" y="8497"/>
                    <a:pt x="12872" y="8493"/>
                    <a:pt x="12863" y="8493"/>
                  </a:cubicBezTo>
                  <a:cubicBezTo>
                    <a:pt x="12859" y="8493"/>
                    <a:pt x="12855" y="8493"/>
                    <a:pt x="12850" y="8496"/>
                  </a:cubicBezTo>
                  <a:cubicBezTo>
                    <a:pt x="12827" y="8505"/>
                    <a:pt x="12826" y="8502"/>
                    <a:pt x="12804" y="8512"/>
                  </a:cubicBezTo>
                  <a:cubicBezTo>
                    <a:pt x="12782" y="8521"/>
                    <a:pt x="12787" y="8533"/>
                    <a:pt x="12766" y="8544"/>
                  </a:cubicBezTo>
                  <a:cubicBezTo>
                    <a:pt x="12743" y="8553"/>
                    <a:pt x="12747" y="8561"/>
                    <a:pt x="12724" y="8572"/>
                  </a:cubicBezTo>
                  <a:cubicBezTo>
                    <a:pt x="12702" y="8581"/>
                    <a:pt x="12698" y="8575"/>
                    <a:pt x="12676" y="8586"/>
                  </a:cubicBezTo>
                  <a:cubicBezTo>
                    <a:pt x="12669" y="8589"/>
                    <a:pt x="12664" y="8589"/>
                    <a:pt x="12659" y="8589"/>
                  </a:cubicBezTo>
                  <a:cubicBezTo>
                    <a:pt x="12653" y="8589"/>
                    <a:pt x="12648" y="8588"/>
                    <a:pt x="12643" y="8588"/>
                  </a:cubicBezTo>
                  <a:cubicBezTo>
                    <a:pt x="12638" y="8588"/>
                    <a:pt x="12633" y="8589"/>
                    <a:pt x="12626" y="8592"/>
                  </a:cubicBezTo>
                  <a:cubicBezTo>
                    <a:pt x="12602" y="8602"/>
                    <a:pt x="12605" y="8608"/>
                    <a:pt x="12584" y="8618"/>
                  </a:cubicBezTo>
                  <a:cubicBezTo>
                    <a:pt x="12561" y="8627"/>
                    <a:pt x="12562" y="8629"/>
                    <a:pt x="12540" y="8639"/>
                  </a:cubicBezTo>
                  <a:cubicBezTo>
                    <a:pt x="12516" y="8649"/>
                    <a:pt x="12519" y="8654"/>
                    <a:pt x="12497" y="8663"/>
                  </a:cubicBezTo>
                  <a:cubicBezTo>
                    <a:pt x="12493" y="8664"/>
                    <a:pt x="12489" y="8665"/>
                    <a:pt x="12485" y="8665"/>
                  </a:cubicBezTo>
                  <a:cubicBezTo>
                    <a:pt x="12474" y="8665"/>
                    <a:pt x="12465" y="8658"/>
                    <a:pt x="12454" y="8658"/>
                  </a:cubicBezTo>
                  <a:cubicBezTo>
                    <a:pt x="12450" y="8658"/>
                    <a:pt x="12446" y="8658"/>
                    <a:pt x="12441" y="8661"/>
                  </a:cubicBezTo>
                  <a:cubicBezTo>
                    <a:pt x="12419" y="8670"/>
                    <a:pt x="12431" y="8695"/>
                    <a:pt x="12408" y="8705"/>
                  </a:cubicBezTo>
                  <a:cubicBezTo>
                    <a:pt x="12386" y="8715"/>
                    <a:pt x="12387" y="8716"/>
                    <a:pt x="12364" y="8727"/>
                  </a:cubicBezTo>
                  <a:cubicBezTo>
                    <a:pt x="12342" y="8737"/>
                    <a:pt x="12343" y="8738"/>
                    <a:pt x="12320" y="8748"/>
                  </a:cubicBezTo>
                  <a:cubicBezTo>
                    <a:pt x="12314" y="8751"/>
                    <a:pt x="12309" y="8752"/>
                    <a:pt x="12305" y="8752"/>
                  </a:cubicBezTo>
                  <a:cubicBezTo>
                    <a:pt x="12297" y="8752"/>
                    <a:pt x="12291" y="8749"/>
                    <a:pt x="12283" y="8749"/>
                  </a:cubicBezTo>
                  <a:cubicBezTo>
                    <a:pt x="12279" y="8749"/>
                    <a:pt x="12274" y="8750"/>
                    <a:pt x="12268" y="8753"/>
                  </a:cubicBezTo>
                  <a:cubicBezTo>
                    <a:pt x="12245" y="8762"/>
                    <a:pt x="12253" y="8778"/>
                    <a:pt x="12230" y="8788"/>
                  </a:cubicBezTo>
                  <a:cubicBezTo>
                    <a:pt x="12208" y="8797"/>
                    <a:pt x="12208" y="8795"/>
                    <a:pt x="12184" y="8806"/>
                  </a:cubicBezTo>
                  <a:cubicBezTo>
                    <a:pt x="12162" y="8816"/>
                    <a:pt x="12165" y="8822"/>
                    <a:pt x="12144" y="8832"/>
                  </a:cubicBezTo>
                  <a:cubicBezTo>
                    <a:pt x="12120" y="8842"/>
                    <a:pt x="12121" y="8843"/>
                    <a:pt x="12099" y="8853"/>
                  </a:cubicBezTo>
                  <a:cubicBezTo>
                    <a:pt x="12095" y="8855"/>
                    <a:pt x="12092" y="8856"/>
                    <a:pt x="12088" y="8856"/>
                  </a:cubicBezTo>
                  <a:cubicBezTo>
                    <a:pt x="12076" y="8856"/>
                    <a:pt x="12066" y="8845"/>
                    <a:pt x="12054" y="8845"/>
                  </a:cubicBezTo>
                  <a:cubicBezTo>
                    <a:pt x="12050" y="8845"/>
                    <a:pt x="12047" y="8846"/>
                    <a:pt x="12043" y="8848"/>
                  </a:cubicBezTo>
                  <a:cubicBezTo>
                    <a:pt x="12020" y="8859"/>
                    <a:pt x="12018" y="8853"/>
                    <a:pt x="11996" y="8864"/>
                  </a:cubicBezTo>
                  <a:cubicBezTo>
                    <a:pt x="11973" y="8874"/>
                    <a:pt x="11974" y="8877"/>
                    <a:pt x="11953" y="8887"/>
                  </a:cubicBezTo>
                  <a:cubicBezTo>
                    <a:pt x="11931" y="8896"/>
                    <a:pt x="11937" y="8911"/>
                    <a:pt x="11915" y="8922"/>
                  </a:cubicBezTo>
                  <a:cubicBezTo>
                    <a:pt x="11893" y="8930"/>
                    <a:pt x="11890" y="8923"/>
                    <a:pt x="11867" y="8934"/>
                  </a:cubicBezTo>
                  <a:cubicBezTo>
                    <a:pt x="11845" y="8944"/>
                    <a:pt x="11851" y="8957"/>
                    <a:pt x="11830" y="8967"/>
                  </a:cubicBezTo>
                  <a:cubicBezTo>
                    <a:pt x="11822" y="8970"/>
                    <a:pt x="11816" y="8971"/>
                    <a:pt x="11811" y="8971"/>
                  </a:cubicBezTo>
                  <a:cubicBezTo>
                    <a:pt x="11807" y="8971"/>
                    <a:pt x="11803" y="8971"/>
                    <a:pt x="11800" y="8971"/>
                  </a:cubicBezTo>
                  <a:cubicBezTo>
                    <a:pt x="11794" y="8971"/>
                    <a:pt x="11788" y="8971"/>
                    <a:pt x="11780" y="8975"/>
                  </a:cubicBezTo>
                  <a:cubicBezTo>
                    <a:pt x="11759" y="8986"/>
                    <a:pt x="11765" y="9002"/>
                    <a:pt x="11744" y="9013"/>
                  </a:cubicBezTo>
                  <a:cubicBezTo>
                    <a:pt x="11740" y="9015"/>
                    <a:pt x="11737" y="9015"/>
                    <a:pt x="11734" y="9015"/>
                  </a:cubicBezTo>
                  <a:cubicBezTo>
                    <a:pt x="11721" y="9015"/>
                    <a:pt x="11711" y="9004"/>
                    <a:pt x="11697" y="9004"/>
                  </a:cubicBezTo>
                  <a:cubicBezTo>
                    <a:pt x="11694" y="9004"/>
                    <a:pt x="11691" y="9004"/>
                    <a:pt x="11688" y="9005"/>
                  </a:cubicBezTo>
                  <a:cubicBezTo>
                    <a:pt x="11665" y="9015"/>
                    <a:pt x="11672" y="9030"/>
                    <a:pt x="11649" y="9040"/>
                  </a:cubicBezTo>
                  <a:cubicBezTo>
                    <a:pt x="11626" y="9048"/>
                    <a:pt x="11633" y="9062"/>
                    <a:pt x="11610" y="9073"/>
                  </a:cubicBezTo>
                  <a:cubicBezTo>
                    <a:pt x="11588" y="9083"/>
                    <a:pt x="11589" y="9085"/>
                    <a:pt x="11567" y="9095"/>
                  </a:cubicBezTo>
                  <a:cubicBezTo>
                    <a:pt x="11561" y="9098"/>
                    <a:pt x="11556" y="9099"/>
                    <a:pt x="11552" y="9099"/>
                  </a:cubicBezTo>
                  <a:cubicBezTo>
                    <a:pt x="11545" y="9099"/>
                    <a:pt x="11539" y="9097"/>
                    <a:pt x="11533" y="9097"/>
                  </a:cubicBezTo>
                  <a:cubicBezTo>
                    <a:pt x="11528" y="9097"/>
                    <a:pt x="11523" y="9098"/>
                    <a:pt x="11517" y="9101"/>
                  </a:cubicBezTo>
                  <a:cubicBezTo>
                    <a:pt x="11493" y="9110"/>
                    <a:pt x="11497" y="9116"/>
                    <a:pt x="11474" y="9125"/>
                  </a:cubicBezTo>
                  <a:cubicBezTo>
                    <a:pt x="11469" y="9127"/>
                    <a:pt x="11464" y="9128"/>
                    <a:pt x="11460" y="9128"/>
                  </a:cubicBezTo>
                  <a:cubicBezTo>
                    <a:pt x="11451" y="9128"/>
                    <a:pt x="11445" y="9124"/>
                    <a:pt x="11436" y="9124"/>
                  </a:cubicBezTo>
                  <a:cubicBezTo>
                    <a:pt x="11432" y="9124"/>
                    <a:pt x="11427" y="9125"/>
                    <a:pt x="11422" y="9128"/>
                  </a:cubicBezTo>
                  <a:cubicBezTo>
                    <a:pt x="11399" y="9137"/>
                    <a:pt x="11410" y="9160"/>
                    <a:pt x="11386" y="9170"/>
                  </a:cubicBezTo>
                  <a:cubicBezTo>
                    <a:pt x="11364" y="9180"/>
                    <a:pt x="11367" y="9186"/>
                    <a:pt x="11346" y="9196"/>
                  </a:cubicBezTo>
                  <a:cubicBezTo>
                    <a:pt x="11340" y="9198"/>
                    <a:pt x="11335" y="9199"/>
                    <a:pt x="11331" y="9199"/>
                  </a:cubicBezTo>
                  <a:cubicBezTo>
                    <a:pt x="11322" y="9199"/>
                    <a:pt x="11315" y="9196"/>
                    <a:pt x="11306" y="9196"/>
                  </a:cubicBezTo>
                  <a:cubicBezTo>
                    <a:pt x="11302" y="9196"/>
                    <a:pt x="11298" y="9196"/>
                    <a:pt x="11293" y="9198"/>
                  </a:cubicBezTo>
                  <a:cubicBezTo>
                    <a:pt x="11285" y="9202"/>
                    <a:pt x="11280" y="9202"/>
                    <a:pt x="11275" y="9202"/>
                  </a:cubicBezTo>
                  <a:cubicBezTo>
                    <a:pt x="11270" y="9202"/>
                    <a:pt x="11266" y="9202"/>
                    <a:pt x="11261" y="9202"/>
                  </a:cubicBezTo>
                  <a:cubicBezTo>
                    <a:pt x="11257" y="9202"/>
                    <a:pt x="11251" y="9202"/>
                    <a:pt x="11244" y="9206"/>
                  </a:cubicBezTo>
                  <a:cubicBezTo>
                    <a:pt x="11220" y="9214"/>
                    <a:pt x="11233" y="9241"/>
                    <a:pt x="11212" y="9251"/>
                  </a:cubicBezTo>
                  <a:cubicBezTo>
                    <a:pt x="11188" y="9260"/>
                    <a:pt x="11191" y="9265"/>
                    <a:pt x="11169" y="9275"/>
                  </a:cubicBezTo>
                  <a:cubicBezTo>
                    <a:pt x="11164" y="9277"/>
                    <a:pt x="11160" y="9278"/>
                    <a:pt x="11157" y="9278"/>
                  </a:cubicBezTo>
                  <a:cubicBezTo>
                    <a:pt x="11146" y="9278"/>
                    <a:pt x="11139" y="9272"/>
                    <a:pt x="11129" y="9272"/>
                  </a:cubicBezTo>
                  <a:cubicBezTo>
                    <a:pt x="11125" y="9272"/>
                    <a:pt x="11120" y="9273"/>
                    <a:pt x="11115" y="9275"/>
                  </a:cubicBezTo>
                  <a:cubicBezTo>
                    <a:pt x="11092" y="9284"/>
                    <a:pt x="11094" y="9288"/>
                    <a:pt x="11072" y="9298"/>
                  </a:cubicBezTo>
                  <a:cubicBezTo>
                    <a:pt x="11049" y="9307"/>
                    <a:pt x="11056" y="9321"/>
                    <a:pt x="11035" y="9331"/>
                  </a:cubicBezTo>
                  <a:cubicBezTo>
                    <a:pt x="11011" y="9341"/>
                    <a:pt x="11015" y="9347"/>
                    <a:pt x="10993" y="9357"/>
                  </a:cubicBezTo>
                  <a:cubicBezTo>
                    <a:pt x="10972" y="9366"/>
                    <a:pt x="10967" y="9361"/>
                    <a:pt x="10946" y="9370"/>
                  </a:cubicBezTo>
                  <a:cubicBezTo>
                    <a:pt x="10940" y="9372"/>
                    <a:pt x="10936" y="9373"/>
                    <a:pt x="10932" y="9373"/>
                  </a:cubicBezTo>
                  <a:cubicBezTo>
                    <a:pt x="10923" y="9373"/>
                    <a:pt x="10917" y="9370"/>
                    <a:pt x="10909" y="9370"/>
                  </a:cubicBezTo>
                  <a:cubicBezTo>
                    <a:pt x="10904" y="9370"/>
                    <a:pt x="10899" y="9370"/>
                    <a:pt x="10894" y="9373"/>
                  </a:cubicBezTo>
                  <a:cubicBezTo>
                    <a:pt x="10871" y="9382"/>
                    <a:pt x="10872" y="9384"/>
                    <a:pt x="10850" y="9394"/>
                  </a:cubicBezTo>
                  <a:cubicBezTo>
                    <a:pt x="10843" y="9397"/>
                    <a:pt x="10838" y="9398"/>
                    <a:pt x="10833" y="9398"/>
                  </a:cubicBezTo>
                  <a:cubicBezTo>
                    <a:pt x="10827" y="9398"/>
                    <a:pt x="10822" y="9396"/>
                    <a:pt x="10816" y="9396"/>
                  </a:cubicBezTo>
                  <a:cubicBezTo>
                    <a:pt x="10812" y="9396"/>
                    <a:pt x="10806" y="9397"/>
                    <a:pt x="10799" y="9401"/>
                  </a:cubicBezTo>
                  <a:cubicBezTo>
                    <a:pt x="10776" y="9410"/>
                    <a:pt x="10791" y="9442"/>
                    <a:pt x="10768" y="9453"/>
                  </a:cubicBezTo>
                  <a:cubicBezTo>
                    <a:pt x="10746" y="9463"/>
                    <a:pt x="10747" y="9466"/>
                    <a:pt x="10725" y="9476"/>
                  </a:cubicBezTo>
                  <a:cubicBezTo>
                    <a:pt x="10703" y="9485"/>
                    <a:pt x="10700" y="9477"/>
                    <a:pt x="10677" y="9487"/>
                  </a:cubicBezTo>
                  <a:cubicBezTo>
                    <a:pt x="10673" y="9489"/>
                    <a:pt x="10670" y="9490"/>
                    <a:pt x="10666" y="9490"/>
                  </a:cubicBezTo>
                  <a:cubicBezTo>
                    <a:pt x="10654" y="9490"/>
                    <a:pt x="10644" y="9480"/>
                    <a:pt x="10631" y="9480"/>
                  </a:cubicBezTo>
                  <a:cubicBezTo>
                    <a:pt x="10628" y="9480"/>
                    <a:pt x="10624" y="9481"/>
                    <a:pt x="10620" y="9482"/>
                  </a:cubicBezTo>
                  <a:cubicBezTo>
                    <a:pt x="10598" y="9492"/>
                    <a:pt x="10609" y="9514"/>
                    <a:pt x="10586" y="9525"/>
                  </a:cubicBezTo>
                  <a:cubicBezTo>
                    <a:pt x="10564" y="9535"/>
                    <a:pt x="10567" y="9543"/>
                    <a:pt x="10544" y="9552"/>
                  </a:cubicBezTo>
                  <a:cubicBezTo>
                    <a:pt x="10541" y="9553"/>
                    <a:pt x="10538" y="9554"/>
                    <a:pt x="10535" y="9554"/>
                  </a:cubicBezTo>
                  <a:cubicBezTo>
                    <a:pt x="10521" y="9554"/>
                    <a:pt x="10511" y="9542"/>
                    <a:pt x="10497" y="9542"/>
                  </a:cubicBezTo>
                  <a:cubicBezTo>
                    <a:pt x="10494" y="9542"/>
                    <a:pt x="10490" y="9542"/>
                    <a:pt x="10487" y="9544"/>
                  </a:cubicBezTo>
                  <a:cubicBezTo>
                    <a:pt x="10464" y="9554"/>
                    <a:pt x="10468" y="9561"/>
                    <a:pt x="10447" y="9572"/>
                  </a:cubicBezTo>
                  <a:cubicBezTo>
                    <a:pt x="10424" y="9582"/>
                    <a:pt x="10430" y="9593"/>
                    <a:pt x="10408" y="9604"/>
                  </a:cubicBezTo>
                  <a:cubicBezTo>
                    <a:pt x="10385" y="9614"/>
                    <a:pt x="10392" y="9627"/>
                    <a:pt x="10369" y="9637"/>
                  </a:cubicBezTo>
                  <a:cubicBezTo>
                    <a:pt x="10364" y="9640"/>
                    <a:pt x="10359" y="9640"/>
                    <a:pt x="10355" y="9640"/>
                  </a:cubicBezTo>
                  <a:cubicBezTo>
                    <a:pt x="10346" y="9640"/>
                    <a:pt x="10339" y="9636"/>
                    <a:pt x="10330" y="9636"/>
                  </a:cubicBezTo>
                  <a:cubicBezTo>
                    <a:pt x="10326" y="9636"/>
                    <a:pt x="10321" y="9637"/>
                    <a:pt x="10315" y="9640"/>
                  </a:cubicBezTo>
                  <a:cubicBezTo>
                    <a:pt x="10293" y="9648"/>
                    <a:pt x="10290" y="9641"/>
                    <a:pt x="10267" y="9650"/>
                  </a:cubicBezTo>
                  <a:cubicBezTo>
                    <a:pt x="10244" y="9659"/>
                    <a:pt x="10248" y="9663"/>
                    <a:pt x="10224" y="9674"/>
                  </a:cubicBezTo>
                  <a:cubicBezTo>
                    <a:pt x="10202" y="9683"/>
                    <a:pt x="10211" y="9704"/>
                    <a:pt x="10189" y="9712"/>
                  </a:cubicBezTo>
                  <a:cubicBezTo>
                    <a:pt x="10185" y="9714"/>
                    <a:pt x="10182" y="9714"/>
                    <a:pt x="10178" y="9714"/>
                  </a:cubicBezTo>
                  <a:cubicBezTo>
                    <a:pt x="10164" y="9714"/>
                    <a:pt x="10154" y="9703"/>
                    <a:pt x="10141" y="9703"/>
                  </a:cubicBezTo>
                  <a:cubicBezTo>
                    <a:pt x="10138" y="9703"/>
                    <a:pt x="10135" y="9703"/>
                    <a:pt x="10132" y="9705"/>
                  </a:cubicBezTo>
                  <a:cubicBezTo>
                    <a:pt x="10109" y="9714"/>
                    <a:pt x="10122" y="9744"/>
                    <a:pt x="10101" y="9754"/>
                  </a:cubicBezTo>
                  <a:cubicBezTo>
                    <a:pt x="10078" y="9764"/>
                    <a:pt x="10078" y="9763"/>
                    <a:pt x="10056" y="9773"/>
                  </a:cubicBezTo>
                  <a:cubicBezTo>
                    <a:pt x="10045" y="9778"/>
                    <a:pt x="10038" y="9778"/>
                    <a:pt x="10031" y="9778"/>
                  </a:cubicBezTo>
                  <a:cubicBezTo>
                    <a:pt x="10025" y="9778"/>
                    <a:pt x="10018" y="9778"/>
                    <a:pt x="10008" y="9782"/>
                  </a:cubicBezTo>
                  <a:cubicBezTo>
                    <a:pt x="9985" y="9792"/>
                    <a:pt x="9985" y="9792"/>
                    <a:pt x="9964" y="9801"/>
                  </a:cubicBezTo>
                  <a:cubicBezTo>
                    <a:pt x="9955" y="9805"/>
                    <a:pt x="9949" y="9806"/>
                    <a:pt x="9944" y="9806"/>
                  </a:cubicBezTo>
                  <a:cubicBezTo>
                    <a:pt x="9940" y="9806"/>
                    <a:pt x="9936" y="9805"/>
                    <a:pt x="9932" y="9805"/>
                  </a:cubicBezTo>
                  <a:cubicBezTo>
                    <a:pt x="9927" y="9805"/>
                    <a:pt x="9922" y="9806"/>
                    <a:pt x="9913" y="9809"/>
                  </a:cubicBezTo>
                  <a:cubicBezTo>
                    <a:pt x="9891" y="9818"/>
                    <a:pt x="9891" y="9816"/>
                    <a:pt x="9868" y="9827"/>
                  </a:cubicBezTo>
                  <a:cubicBezTo>
                    <a:pt x="9846" y="9836"/>
                    <a:pt x="9849" y="9844"/>
                    <a:pt x="9828" y="9855"/>
                  </a:cubicBezTo>
                  <a:cubicBezTo>
                    <a:pt x="9805" y="9864"/>
                    <a:pt x="9801" y="9855"/>
                    <a:pt x="9780" y="9866"/>
                  </a:cubicBezTo>
                  <a:cubicBezTo>
                    <a:pt x="9757" y="9875"/>
                    <a:pt x="9757" y="9872"/>
                    <a:pt x="9735" y="9883"/>
                  </a:cubicBezTo>
                  <a:cubicBezTo>
                    <a:pt x="9712" y="9892"/>
                    <a:pt x="9719" y="9905"/>
                    <a:pt x="9696" y="9916"/>
                  </a:cubicBezTo>
                  <a:cubicBezTo>
                    <a:pt x="9687" y="9920"/>
                    <a:pt x="9681" y="9920"/>
                    <a:pt x="9676" y="9920"/>
                  </a:cubicBezTo>
                  <a:cubicBezTo>
                    <a:pt x="9672" y="9920"/>
                    <a:pt x="9669" y="9920"/>
                    <a:pt x="9666" y="9920"/>
                  </a:cubicBezTo>
                  <a:cubicBezTo>
                    <a:pt x="9661" y="9920"/>
                    <a:pt x="9655" y="9921"/>
                    <a:pt x="9646" y="9924"/>
                  </a:cubicBezTo>
                  <a:cubicBezTo>
                    <a:pt x="9623" y="9934"/>
                    <a:pt x="9626" y="9939"/>
                    <a:pt x="9603" y="9948"/>
                  </a:cubicBezTo>
                  <a:cubicBezTo>
                    <a:pt x="9580" y="9958"/>
                    <a:pt x="9594" y="9985"/>
                    <a:pt x="9571" y="9995"/>
                  </a:cubicBezTo>
                  <a:cubicBezTo>
                    <a:pt x="9568" y="9996"/>
                    <a:pt x="9565" y="9997"/>
                    <a:pt x="9563" y="9997"/>
                  </a:cubicBezTo>
                  <a:cubicBezTo>
                    <a:pt x="9547" y="9997"/>
                    <a:pt x="9535" y="9978"/>
                    <a:pt x="9519" y="9978"/>
                  </a:cubicBezTo>
                  <a:cubicBezTo>
                    <a:pt x="9517" y="9978"/>
                    <a:pt x="9514" y="9979"/>
                    <a:pt x="9511" y="9980"/>
                  </a:cubicBezTo>
                  <a:cubicBezTo>
                    <a:pt x="9488" y="9990"/>
                    <a:pt x="9501" y="10020"/>
                    <a:pt x="9480" y="10030"/>
                  </a:cubicBezTo>
                  <a:cubicBezTo>
                    <a:pt x="9476" y="10032"/>
                    <a:pt x="9472" y="10033"/>
                    <a:pt x="9469" y="10033"/>
                  </a:cubicBezTo>
                  <a:cubicBezTo>
                    <a:pt x="9457" y="10033"/>
                    <a:pt x="9448" y="10024"/>
                    <a:pt x="9436" y="10024"/>
                  </a:cubicBezTo>
                  <a:cubicBezTo>
                    <a:pt x="9432" y="10024"/>
                    <a:pt x="9429" y="10025"/>
                    <a:pt x="9425" y="10026"/>
                  </a:cubicBezTo>
                  <a:cubicBezTo>
                    <a:pt x="9404" y="10036"/>
                    <a:pt x="9401" y="10030"/>
                    <a:pt x="9378" y="10041"/>
                  </a:cubicBezTo>
                  <a:cubicBezTo>
                    <a:pt x="9355" y="10052"/>
                    <a:pt x="9361" y="10059"/>
                    <a:pt x="9338" y="10070"/>
                  </a:cubicBezTo>
                  <a:cubicBezTo>
                    <a:pt x="9317" y="10080"/>
                    <a:pt x="9322" y="10093"/>
                    <a:pt x="9300" y="10102"/>
                  </a:cubicBezTo>
                  <a:cubicBezTo>
                    <a:pt x="9278" y="10112"/>
                    <a:pt x="9284" y="10124"/>
                    <a:pt x="9260" y="10134"/>
                  </a:cubicBezTo>
                  <a:cubicBezTo>
                    <a:pt x="9238" y="10145"/>
                    <a:pt x="9238" y="10144"/>
                    <a:pt x="9216" y="10155"/>
                  </a:cubicBezTo>
                  <a:cubicBezTo>
                    <a:pt x="9213" y="10156"/>
                    <a:pt x="9210" y="10157"/>
                    <a:pt x="9207" y="10157"/>
                  </a:cubicBezTo>
                  <a:cubicBezTo>
                    <a:pt x="9194" y="10157"/>
                    <a:pt x="9184" y="10146"/>
                    <a:pt x="9171" y="10146"/>
                  </a:cubicBezTo>
                  <a:cubicBezTo>
                    <a:pt x="9168" y="10146"/>
                    <a:pt x="9164" y="10146"/>
                    <a:pt x="9160" y="10148"/>
                  </a:cubicBezTo>
                  <a:cubicBezTo>
                    <a:pt x="9139" y="10157"/>
                    <a:pt x="9148" y="10178"/>
                    <a:pt x="9125" y="10189"/>
                  </a:cubicBezTo>
                  <a:cubicBezTo>
                    <a:pt x="9118" y="10192"/>
                    <a:pt x="9113" y="10193"/>
                    <a:pt x="9108" y="10193"/>
                  </a:cubicBezTo>
                  <a:cubicBezTo>
                    <a:pt x="9103" y="10193"/>
                    <a:pt x="9099" y="10192"/>
                    <a:pt x="9093" y="10192"/>
                  </a:cubicBezTo>
                  <a:cubicBezTo>
                    <a:pt x="9088" y="10192"/>
                    <a:pt x="9082" y="10193"/>
                    <a:pt x="9075" y="10197"/>
                  </a:cubicBezTo>
                  <a:cubicBezTo>
                    <a:pt x="9053" y="10205"/>
                    <a:pt x="9057" y="10218"/>
                    <a:pt x="9035" y="10226"/>
                  </a:cubicBezTo>
                  <a:cubicBezTo>
                    <a:pt x="9014" y="10236"/>
                    <a:pt x="9008" y="10229"/>
                    <a:pt x="8987" y="10237"/>
                  </a:cubicBezTo>
                  <a:cubicBezTo>
                    <a:pt x="8966" y="10247"/>
                    <a:pt x="8966" y="10247"/>
                    <a:pt x="8943" y="10258"/>
                  </a:cubicBezTo>
                  <a:cubicBezTo>
                    <a:pt x="8922" y="10267"/>
                    <a:pt x="8923" y="10273"/>
                    <a:pt x="8900" y="10282"/>
                  </a:cubicBezTo>
                  <a:cubicBezTo>
                    <a:pt x="8879" y="10291"/>
                    <a:pt x="8884" y="10305"/>
                    <a:pt x="8862" y="10314"/>
                  </a:cubicBezTo>
                  <a:cubicBezTo>
                    <a:pt x="8859" y="10315"/>
                    <a:pt x="8856" y="10316"/>
                    <a:pt x="8853" y="10316"/>
                  </a:cubicBezTo>
                  <a:cubicBezTo>
                    <a:pt x="8839" y="10316"/>
                    <a:pt x="8828" y="10303"/>
                    <a:pt x="8814" y="10303"/>
                  </a:cubicBezTo>
                  <a:cubicBezTo>
                    <a:pt x="8811" y="10303"/>
                    <a:pt x="8807" y="10304"/>
                    <a:pt x="8804" y="10306"/>
                  </a:cubicBezTo>
                  <a:cubicBezTo>
                    <a:pt x="8781" y="10316"/>
                    <a:pt x="8780" y="10312"/>
                    <a:pt x="8759" y="10322"/>
                  </a:cubicBezTo>
                  <a:cubicBezTo>
                    <a:pt x="8737" y="10331"/>
                    <a:pt x="8743" y="10344"/>
                    <a:pt x="8719" y="10354"/>
                  </a:cubicBezTo>
                  <a:cubicBezTo>
                    <a:pt x="8713" y="10357"/>
                    <a:pt x="8708" y="10357"/>
                    <a:pt x="8704" y="10357"/>
                  </a:cubicBezTo>
                  <a:cubicBezTo>
                    <a:pt x="8697" y="10357"/>
                    <a:pt x="8691" y="10355"/>
                    <a:pt x="8684" y="10355"/>
                  </a:cubicBezTo>
                  <a:cubicBezTo>
                    <a:pt x="8680" y="10355"/>
                    <a:pt x="8675" y="10356"/>
                    <a:pt x="8669" y="10359"/>
                  </a:cubicBezTo>
                  <a:cubicBezTo>
                    <a:pt x="8647" y="10370"/>
                    <a:pt x="8648" y="10374"/>
                    <a:pt x="8627" y="10384"/>
                  </a:cubicBezTo>
                  <a:cubicBezTo>
                    <a:pt x="8606" y="10393"/>
                    <a:pt x="8610" y="10402"/>
                    <a:pt x="8587" y="10413"/>
                  </a:cubicBezTo>
                  <a:cubicBezTo>
                    <a:pt x="8566" y="10423"/>
                    <a:pt x="8568" y="10432"/>
                    <a:pt x="8547" y="10441"/>
                  </a:cubicBezTo>
                  <a:cubicBezTo>
                    <a:pt x="8543" y="10443"/>
                    <a:pt x="8539" y="10443"/>
                    <a:pt x="8535" y="10443"/>
                  </a:cubicBezTo>
                  <a:cubicBezTo>
                    <a:pt x="8525" y="10443"/>
                    <a:pt x="8516" y="10437"/>
                    <a:pt x="8505" y="10437"/>
                  </a:cubicBezTo>
                  <a:cubicBezTo>
                    <a:pt x="8502" y="10437"/>
                    <a:pt x="8498" y="10437"/>
                    <a:pt x="8493" y="10440"/>
                  </a:cubicBezTo>
                  <a:cubicBezTo>
                    <a:pt x="8471" y="10449"/>
                    <a:pt x="8486" y="10481"/>
                    <a:pt x="8464" y="10491"/>
                  </a:cubicBezTo>
                  <a:cubicBezTo>
                    <a:pt x="8441" y="10500"/>
                    <a:pt x="8441" y="10500"/>
                    <a:pt x="8419" y="10509"/>
                  </a:cubicBezTo>
                  <a:cubicBezTo>
                    <a:pt x="8415" y="10511"/>
                    <a:pt x="8411" y="10512"/>
                    <a:pt x="8408" y="10512"/>
                  </a:cubicBezTo>
                  <a:cubicBezTo>
                    <a:pt x="8396" y="10512"/>
                    <a:pt x="8388" y="10505"/>
                    <a:pt x="8376" y="10505"/>
                  </a:cubicBezTo>
                  <a:cubicBezTo>
                    <a:pt x="8373" y="10505"/>
                    <a:pt x="8369" y="10505"/>
                    <a:pt x="8365" y="10507"/>
                  </a:cubicBezTo>
                  <a:cubicBezTo>
                    <a:pt x="8342" y="10516"/>
                    <a:pt x="8347" y="10526"/>
                    <a:pt x="8325" y="10536"/>
                  </a:cubicBezTo>
                  <a:cubicBezTo>
                    <a:pt x="8301" y="10546"/>
                    <a:pt x="8301" y="10546"/>
                    <a:pt x="8280" y="10555"/>
                  </a:cubicBezTo>
                  <a:cubicBezTo>
                    <a:pt x="8257" y="10564"/>
                    <a:pt x="8266" y="10582"/>
                    <a:pt x="8242" y="10591"/>
                  </a:cubicBezTo>
                  <a:cubicBezTo>
                    <a:pt x="8239" y="10592"/>
                    <a:pt x="8235" y="10593"/>
                    <a:pt x="8232" y="10593"/>
                  </a:cubicBezTo>
                  <a:cubicBezTo>
                    <a:pt x="8220" y="10593"/>
                    <a:pt x="8210" y="10583"/>
                    <a:pt x="8198" y="10583"/>
                  </a:cubicBezTo>
                  <a:cubicBezTo>
                    <a:pt x="8194" y="10583"/>
                    <a:pt x="8191" y="10583"/>
                    <a:pt x="8187" y="10585"/>
                  </a:cubicBezTo>
                  <a:cubicBezTo>
                    <a:pt x="8164" y="10595"/>
                    <a:pt x="8164" y="10595"/>
                    <a:pt x="8143" y="10606"/>
                  </a:cubicBezTo>
                  <a:cubicBezTo>
                    <a:pt x="8119" y="10615"/>
                    <a:pt x="8127" y="10630"/>
                    <a:pt x="8105" y="10639"/>
                  </a:cubicBezTo>
                  <a:cubicBezTo>
                    <a:pt x="8082" y="10649"/>
                    <a:pt x="8084" y="10652"/>
                    <a:pt x="8063" y="10662"/>
                  </a:cubicBezTo>
                  <a:cubicBezTo>
                    <a:pt x="8039" y="10671"/>
                    <a:pt x="8042" y="10675"/>
                    <a:pt x="8020" y="10686"/>
                  </a:cubicBezTo>
                  <a:cubicBezTo>
                    <a:pt x="8016" y="10688"/>
                    <a:pt x="8012" y="10688"/>
                    <a:pt x="8009" y="10688"/>
                  </a:cubicBezTo>
                  <a:cubicBezTo>
                    <a:pt x="7996" y="10688"/>
                    <a:pt x="7986" y="10678"/>
                    <a:pt x="7974" y="10678"/>
                  </a:cubicBezTo>
                  <a:cubicBezTo>
                    <a:pt x="7971" y="10678"/>
                    <a:pt x="7968" y="10679"/>
                    <a:pt x="7964" y="10681"/>
                  </a:cubicBezTo>
                  <a:cubicBezTo>
                    <a:pt x="7942" y="10690"/>
                    <a:pt x="7943" y="10692"/>
                    <a:pt x="7920" y="10702"/>
                  </a:cubicBezTo>
                  <a:cubicBezTo>
                    <a:pt x="7898" y="10712"/>
                    <a:pt x="7910" y="10741"/>
                    <a:pt x="7888" y="10750"/>
                  </a:cubicBezTo>
                  <a:cubicBezTo>
                    <a:pt x="7865" y="10760"/>
                    <a:pt x="7864" y="10755"/>
                    <a:pt x="7841" y="10765"/>
                  </a:cubicBezTo>
                  <a:cubicBezTo>
                    <a:pt x="7818" y="10775"/>
                    <a:pt x="7818" y="10775"/>
                    <a:pt x="7797" y="10786"/>
                  </a:cubicBezTo>
                  <a:cubicBezTo>
                    <a:pt x="7774" y="10794"/>
                    <a:pt x="7771" y="10788"/>
                    <a:pt x="7749" y="10797"/>
                  </a:cubicBezTo>
                  <a:cubicBezTo>
                    <a:pt x="7744" y="10799"/>
                    <a:pt x="7740" y="10800"/>
                    <a:pt x="7736" y="10800"/>
                  </a:cubicBezTo>
                  <a:cubicBezTo>
                    <a:pt x="7726" y="10800"/>
                    <a:pt x="7717" y="10794"/>
                    <a:pt x="7707" y="10794"/>
                  </a:cubicBezTo>
                  <a:cubicBezTo>
                    <a:pt x="7703" y="10794"/>
                    <a:pt x="7699" y="10794"/>
                    <a:pt x="7695" y="10796"/>
                  </a:cubicBezTo>
                  <a:cubicBezTo>
                    <a:pt x="7673" y="10805"/>
                    <a:pt x="7675" y="10812"/>
                    <a:pt x="7653" y="10821"/>
                  </a:cubicBezTo>
                  <a:cubicBezTo>
                    <a:pt x="7631" y="10831"/>
                    <a:pt x="7630" y="10828"/>
                    <a:pt x="7608" y="10839"/>
                  </a:cubicBezTo>
                  <a:cubicBezTo>
                    <a:pt x="7586" y="10848"/>
                    <a:pt x="7592" y="10862"/>
                    <a:pt x="7570" y="10871"/>
                  </a:cubicBezTo>
                  <a:cubicBezTo>
                    <a:pt x="7546" y="10880"/>
                    <a:pt x="7544" y="10875"/>
                    <a:pt x="7523" y="10885"/>
                  </a:cubicBezTo>
                  <a:cubicBezTo>
                    <a:pt x="7500" y="10895"/>
                    <a:pt x="7500" y="10896"/>
                    <a:pt x="7479" y="10906"/>
                  </a:cubicBezTo>
                  <a:cubicBezTo>
                    <a:pt x="7455" y="10915"/>
                    <a:pt x="7453" y="10909"/>
                    <a:pt x="7431" y="10917"/>
                  </a:cubicBezTo>
                  <a:cubicBezTo>
                    <a:pt x="7407" y="10927"/>
                    <a:pt x="7422" y="10960"/>
                    <a:pt x="7401" y="10970"/>
                  </a:cubicBezTo>
                  <a:cubicBezTo>
                    <a:pt x="7395" y="10972"/>
                    <a:pt x="7391" y="10973"/>
                    <a:pt x="7387" y="10973"/>
                  </a:cubicBezTo>
                  <a:cubicBezTo>
                    <a:pt x="7378" y="10973"/>
                    <a:pt x="7371" y="10969"/>
                    <a:pt x="7363" y="10969"/>
                  </a:cubicBezTo>
                  <a:cubicBezTo>
                    <a:pt x="7358" y="10969"/>
                    <a:pt x="7354" y="10970"/>
                    <a:pt x="7348" y="10973"/>
                  </a:cubicBezTo>
                  <a:cubicBezTo>
                    <a:pt x="7326" y="10982"/>
                    <a:pt x="7325" y="10978"/>
                    <a:pt x="7302" y="10987"/>
                  </a:cubicBezTo>
                  <a:cubicBezTo>
                    <a:pt x="7278" y="10997"/>
                    <a:pt x="7287" y="11013"/>
                    <a:pt x="7265" y="11022"/>
                  </a:cubicBezTo>
                  <a:cubicBezTo>
                    <a:pt x="7241" y="11032"/>
                    <a:pt x="7241" y="11032"/>
                    <a:pt x="7220" y="11043"/>
                  </a:cubicBezTo>
                  <a:cubicBezTo>
                    <a:pt x="7212" y="11046"/>
                    <a:pt x="7206" y="11046"/>
                    <a:pt x="7201" y="11046"/>
                  </a:cubicBezTo>
                  <a:cubicBezTo>
                    <a:pt x="7197" y="11046"/>
                    <a:pt x="7193" y="11046"/>
                    <a:pt x="7189" y="11046"/>
                  </a:cubicBezTo>
                  <a:cubicBezTo>
                    <a:pt x="7184" y="11046"/>
                    <a:pt x="7178" y="11047"/>
                    <a:pt x="7170" y="11050"/>
                  </a:cubicBezTo>
                  <a:cubicBezTo>
                    <a:pt x="7148" y="11060"/>
                    <a:pt x="7157" y="11081"/>
                    <a:pt x="7136" y="11091"/>
                  </a:cubicBezTo>
                  <a:cubicBezTo>
                    <a:pt x="7133" y="11092"/>
                    <a:pt x="7130" y="11093"/>
                    <a:pt x="7127" y="11093"/>
                  </a:cubicBezTo>
                  <a:cubicBezTo>
                    <a:pt x="7112" y="11093"/>
                    <a:pt x="7102" y="11079"/>
                    <a:pt x="7088" y="11079"/>
                  </a:cubicBezTo>
                  <a:cubicBezTo>
                    <a:pt x="7085" y="11079"/>
                    <a:pt x="7082" y="11080"/>
                    <a:pt x="7078" y="11081"/>
                  </a:cubicBezTo>
                  <a:cubicBezTo>
                    <a:pt x="7056" y="11091"/>
                    <a:pt x="7067" y="11116"/>
                    <a:pt x="7045" y="11125"/>
                  </a:cubicBezTo>
                  <a:cubicBezTo>
                    <a:pt x="7021" y="11135"/>
                    <a:pt x="7019" y="11128"/>
                    <a:pt x="6998" y="11139"/>
                  </a:cubicBezTo>
                  <a:cubicBezTo>
                    <a:pt x="6975" y="11148"/>
                    <a:pt x="6977" y="11153"/>
                    <a:pt x="6956" y="11164"/>
                  </a:cubicBezTo>
                  <a:cubicBezTo>
                    <a:pt x="6934" y="11173"/>
                    <a:pt x="6938" y="11180"/>
                    <a:pt x="6914" y="11191"/>
                  </a:cubicBezTo>
                  <a:cubicBezTo>
                    <a:pt x="6910" y="11192"/>
                    <a:pt x="6906" y="11193"/>
                    <a:pt x="6903" y="11193"/>
                  </a:cubicBezTo>
                  <a:cubicBezTo>
                    <a:pt x="6892" y="11193"/>
                    <a:pt x="6883" y="11186"/>
                    <a:pt x="6873" y="11186"/>
                  </a:cubicBezTo>
                  <a:cubicBezTo>
                    <a:pt x="6869" y="11186"/>
                    <a:pt x="6865" y="11187"/>
                    <a:pt x="6861" y="11189"/>
                  </a:cubicBezTo>
                  <a:cubicBezTo>
                    <a:pt x="6838" y="11199"/>
                    <a:pt x="6844" y="11210"/>
                    <a:pt x="6821" y="11219"/>
                  </a:cubicBezTo>
                  <a:cubicBezTo>
                    <a:pt x="6816" y="11221"/>
                    <a:pt x="6812" y="11222"/>
                    <a:pt x="6808" y="11222"/>
                  </a:cubicBezTo>
                  <a:cubicBezTo>
                    <a:pt x="6799" y="11222"/>
                    <a:pt x="6792" y="11218"/>
                    <a:pt x="6783" y="11218"/>
                  </a:cubicBezTo>
                  <a:cubicBezTo>
                    <a:pt x="6779" y="11218"/>
                    <a:pt x="6774" y="11219"/>
                    <a:pt x="6769" y="11222"/>
                  </a:cubicBezTo>
                  <a:cubicBezTo>
                    <a:pt x="6746" y="11231"/>
                    <a:pt x="6745" y="11228"/>
                    <a:pt x="6724" y="11239"/>
                  </a:cubicBezTo>
                  <a:cubicBezTo>
                    <a:pt x="6702" y="11249"/>
                    <a:pt x="6708" y="11262"/>
                    <a:pt x="6684" y="11273"/>
                  </a:cubicBezTo>
                  <a:cubicBezTo>
                    <a:pt x="6662" y="11282"/>
                    <a:pt x="6665" y="11286"/>
                    <a:pt x="6641" y="11297"/>
                  </a:cubicBezTo>
                  <a:cubicBezTo>
                    <a:pt x="6619" y="11306"/>
                    <a:pt x="6614" y="11297"/>
                    <a:pt x="6593" y="11307"/>
                  </a:cubicBezTo>
                  <a:cubicBezTo>
                    <a:pt x="6570" y="11317"/>
                    <a:pt x="6582" y="11344"/>
                    <a:pt x="6561" y="11353"/>
                  </a:cubicBezTo>
                  <a:cubicBezTo>
                    <a:pt x="6558" y="11354"/>
                    <a:pt x="6556" y="11355"/>
                    <a:pt x="6553" y="11355"/>
                  </a:cubicBezTo>
                  <a:cubicBezTo>
                    <a:pt x="6537" y="11355"/>
                    <a:pt x="6525" y="11336"/>
                    <a:pt x="6509" y="11336"/>
                  </a:cubicBezTo>
                  <a:cubicBezTo>
                    <a:pt x="6506" y="11336"/>
                    <a:pt x="6504" y="11336"/>
                    <a:pt x="6501" y="11337"/>
                  </a:cubicBezTo>
                  <a:cubicBezTo>
                    <a:pt x="6478" y="11346"/>
                    <a:pt x="6490" y="11372"/>
                    <a:pt x="6468" y="11381"/>
                  </a:cubicBezTo>
                  <a:cubicBezTo>
                    <a:pt x="6463" y="11383"/>
                    <a:pt x="6459" y="11384"/>
                    <a:pt x="6455" y="11384"/>
                  </a:cubicBezTo>
                  <a:cubicBezTo>
                    <a:pt x="6445" y="11384"/>
                    <a:pt x="6437" y="11378"/>
                    <a:pt x="6427" y="11378"/>
                  </a:cubicBezTo>
                  <a:cubicBezTo>
                    <a:pt x="6423" y="11378"/>
                    <a:pt x="6419" y="11379"/>
                    <a:pt x="6414" y="11381"/>
                  </a:cubicBezTo>
                  <a:cubicBezTo>
                    <a:pt x="6392" y="11391"/>
                    <a:pt x="6398" y="11405"/>
                    <a:pt x="6377" y="11414"/>
                  </a:cubicBezTo>
                  <a:cubicBezTo>
                    <a:pt x="6354" y="11424"/>
                    <a:pt x="6354" y="11423"/>
                    <a:pt x="6331" y="11432"/>
                  </a:cubicBezTo>
                  <a:cubicBezTo>
                    <a:pt x="6308" y="11441"/>
                    <a:pt x="6313" y="11453"/>
                    <a:pt x="6292" y="11463"/>
                  </a:cubicBezTo>
                  <a:cubicBezTo>
                    <a:pt x="6269" y="11472"/>
                    <a:pt x="6274" y="11480"/>
                    <a:pt x="6250" y="11490"/>
                  </a:cubicBezTo>
                  <a:cubicBezTo>
                    <a:pt x="6247" y="11492"/>
                    <a:pt x="6243" y="11493"/>
                    <a:pt x="6240" y="11493"/>
                  </a:cubicBezTo>
                  <a:cubicBezTo>
                    <a:pt x="6227" y="11493"/>
                    <a:pt x="6217" y="11481"/>
                    <a:pt x="6204" y="11481"/>
                  </a:cubicBezTo>
                  <a:cubicBezTo>
                    <a:pt x="6201" y="11481"/>
                    <a:pt x="6198" y="11481"/>
                    <a:pt x="6195" y="11483"/>
                  </a:cubicBezTo>
                  <a:cubicBezTo>
                    <a:pt x="6172" y="11493"/>
                    <a:pt x="6183" y="11515"/>
                    <a:pt x="6159" y="11525"/>
                  </a:cubicBezTo>
                  <a:cubicBezTo>
                    <a:pt x="6155" y="11526"/>
                    <a:pt x="6151" y="11527"/>
                    <a:pt x="6147" y="11527"/>
                  </a:cubicBezTo>
                  <a:cubicBezTo>
                    <a:pt x="6137" y="11527"/>
                    <a:pt x="6130" y="11522"/>
                    <a:pt x="6120" y="11522"/>
                  </a:cubicBezTo>
                  <a:cubicBezTo>
                    <a:pt x="6116" y="11522"/>
                    <a:pt x="6111" y="11523"/>
                    <a:pt x="6106" y="11526"/>
                  </a:cubicBezTo>
                  <a:cubicBezTo>
                    <a:pt x="6096" y="11530"/>
                    <a:pt x="6090" y="11530"/>
                    <a:pt x="6085" y="11530"/>
                  </a:cubicBezTo>
                  <a:cubicBezTo>
                    <a:pt x="6083" y="11530"/>
                    <a:pt x="6080" y="11530"/>
                    <a:pt x="6078" y="11530"/>
                  </a:cubicBezTo>
                  <a:cubicBezTo>
                    <a:pt x="6072" y="11530"/>
                    <a:pt x="6066" y="11531"/>
                    <a:pt x="6056" y="11535"/>
                  </a:cubicBezTo>
                  <a:cubicBezTo>
                    <a:pt x="6034" y="11544"/>
                    <a:pt x="6039" y="11555"/>
                    <a:pt x="6017" y="11564"/>
                  </a:cubicBezTo>
                  <a:cubicBezTo>
                    <a:pt x="5993" y="11574"/>
                    <a:pt x="5995" y="11576"/>
                    <a:pt x="5974" y="11586"/>
                  </a:cubicBezTo>
                  <a:cubicBezTo>
                    <a:pt x="5950" y="11595"/>
                    <a:pt x="5947" y="11587"/>
                    <a:pt x="5926" y="11596"/>
                  </a:cubicBezTo>
                  <a:cubicBezTo>
                    <a:pt x="5902" y="11606"/>
                    <a:pt x="5906" y="11614"/>
                    <a:pt x="5884" y="11623"/>
                  </a:cubicBezTo>
                  <a:cubicBezTo>
                    <a:pt x="5861" y="11633"/>
                    <a:pt x="5862" y="11637"/>
                    <a:pt x="5841" y="11646"/>
                  </a:cubicBezTo>
                  <a:cubicBezTo>
                    <a:pt x="5819" y="11655"/>
                    <a:pt x="5815" y="11648"/>
                    <a:pt x="5793" y="11659"/>
                  </a:cubicBezTo>
                  <a:cubicBezTo>
                    <a:pt x="5770" y="11667"/>
                    <a:pt x="5770" y="11666"/>
                    <a:pt x="5747" y="11676"/>
                  </a:cubicBezTo>
                  <a:cubicBezTo>
                    <a:pt x="5724" y="11685"/>
                    <a:pt x="5723" y="11682"/>
                    <a:pt x="5702" y="11692"/>
                  </a:cubicBezTo>
                  <a:cubicBezTo>
                    <a:pt x="5679" y="11701"/>
                    <a:pt x="5685" y="11713"/>
                    <a:pt x="5661" y="11723"/>
                  </a:cubicBezTo>
                  <a:cubicBezTo>
                    <a:pt x="5639" y="11731"/>
                    <a:pt x="5648" y="11753"/>
                    <a:pt x="5627" y="11762"/>
                  </a:cubicBezTo>
                  <a:cubicBezTo>
                    <a:pt x="5604" y="11772"/>
                    <a:pt x="5604" y="11771"/>
                    <a:pt x="5581" y="11782"/>
                  </a:cubicBezTo>
                  <a:cubicBezTo>
                    <a:pt x="5577" y="11783"/>
                    <a:pt x="5574" y="11784"/>
                    <a:pt x="5571" y="11784"/>
                  </a:cubicBezTo>
                  <a:cubicBezTo>
                    <a:pt x="5558" y="11784"/>
                    <a:pt x="5549" y="11775"/>
                    <a:pt x="5537" y="11775"/>
                  </a:cubicBezTo>
                  <a:cubicBezTo>
                    <a:pt x="5534" y="11775"/>
                    <a:pt x="5530" y="11775"/>
                    <a:pt x="5526" y="11777"/>
                  </a:cubicBezTo>
                  <a:cubicBezTo>
                    <a:pt x="5504" y="11787"/>
                    <a:pt x="5505" y="11790"/>
                    <a:pt x="5483" y="11800"/>
                  </a:cubicBezTo>
                  <a:cubicBezTo>
                    <a:pt x="5461" y="11810"/>
                    <a:pt x="5471" y="11831"/>
                    <a:pt x="5449" y="11842"/>
                  </a:cubicBezTo>
                  <a:cubicBezTo>
                    <a:pt x="5444" y="11844"/>
                    <a:pt x="5440" y="11845"/>
                    <a:pt x="5436" y="11845"/>
                  </a:cubicBezTo>
                  <a:cubicBezTo>
                    <a:pt x="5425" y="11845"/>
                    <a:pt x="5418" y="11839"/>
                    <a:pt x="5408" y="11839"/>
                  </a:cubicBezTo>
                  <a:cubicBezTo>
                    <a:pt x="5404" y="11839"/>
                    <a:pt x="5400" y="11840"/>
                    <a:pt x="5395" y="11842"/>
                  </a:cubicBezTo>
                  <a:cubicBezTo>
                    <a:pt x="5372" y="11851"/>
                    <a:pt x="5377" y="11863"/>
                    <a:pt x="5356" y="11874"/>
                  </a:cubicBezTo>
                  <a:cubicBezTo>
                    <a:pt x="5333" y="11884"/>
                    <a:pt x="5331" y="11878"/>
                    <a:pt x="5310" y="11887"/>
                  </a:cubicBezTo>
                  <a:cubicBezTo>
                    <a:pt x="5286" y="11896"/>
                    <a:pt x="5295" y="11914"/>
                    <a:pt x="5272" y="11923"/>
                  </a:cubicBezTo>
                  <a:lnTo>
                    <a:pt x="5226" y="11942"/>
                  </a:lnTo>
                  <a:cubicBezTo>
                    <a:pt x="5220" y="11945"/>
                    <a:pt x="5215" y="11945"/>
                    <a:pt x="5211" y="11945"/>
                  </a:cubicBezTo>
                  <a:cubicBezTo>
                    <a:pt x="5204" y="11945"/>
                    <a:pt x="5199" y="11944"/>
                    <a:pt x="5192" y="11944"/>
                  </a:cubicBezTo>
                  <a:cubicBezTo>
                    <a:pt x="5188" y="11944"/>
                    <a:pt x="5182" y="11944"/>
                    <a:pt x="5176" y="11948"/>
                  </a:cubicBezTo>
                  <a:cubicBezTo>
                    <a:pt x="5154" y="11959"/>
                    <a:pt x="5152" y="11956"/>
                    <a:pt x="5130" y="11966"/>
                  </a:cubicBezTo>
                  <a:cubicBezTo>
                    <a:pt x="5107" y="11976"/>
                    <a:pt x="5106" y="11972"/>
                    <a:pt x="5085" y="11982"/>
                  </a:cubicBezTo>
                  <a:cubicBezTo>
                    <a:pt x="5061" y="11992"/>
                    <a:pt x="5072" y="12015"/>
                    <a:pt x="5051" y="12026"/>
                  </a:cubicBezTo>
                  <a:cubicBezTo>
                    <a:pt x="5028" y="12036"/>
                    <a:pt x="5029" y="12039"/>
                    <a:pt x="5007" y="12047"/>
                  </a:cubicBezTo>
                  <a:cubicBezTo>
                    <a:pt x="5001" y="12050"/>
                    <a:pt x="4996" y="12051"/>
                    <a:pt x="4991" y="12051"/>
                  </a:cubicBezTo>
                  <a:cubicBezTo>
                    <a:pt x="4984" y="12051"/>
                    <a:pt x="4979" y="12049"/>
                    <a:pt x="4972" y="12049"/>
                  </a:cubicBezTo>
                  <a:cubicBezTo>
                    <a:pt x="4968" y="12049"/>
                    <a:pt x="4963" y="12050"/>
                    <a:pt x="4956" y="12053"/>
                  </a:cubicBezTo>
                  <a:cubicBezTo>
                    <a:pt x="4933" y="12062"/>
                    <a:pt x="4940" y="12077"/>
                    <a:pt x="4917" y="12087"/>
                  </a:cubicBezTo>
                  <a:cubicBezTo>
                    <a:pt x="4914" y="12088"/>
                    <a:pt x="4911" y="12089"/>
                    <a:pt x="4909" y="12089"/>
                  </a:cubicBezTo>
                  <a:cubicBezTo>
                    <a:pt x="4894" y="12089"/>
                    <a:pt x="4883" y="12072"/>
                    <a:pt x="4867" y="12072"/>
                  </a:cubicBezTo>
                  <a:cubicBezTo>
                    <a:pt x="4864" y="12072"/>
                    <a:pt x="4861" y="12073"/>
                    <a:pt x="4858" y="12074"/>
                  </a:cubicBezTo>
                  <a:cubicBezTo>
                    <a:pt x="4835" y="12084"/>
                    <a:pt x="4838" y="12089"/>
                    <a:pt x="4815" y="12099"/>
                  </a:cubicBezTo>
                  <a:cubicBezTo>
                    <a:pt x="4792" y="12108"/>
                    <a:pt x="4791" y="12105"/>
                    <a:pt x="4770" y="12116"/>
                  </a:cubicBezTo>
                  <a:cubicBezTo>
                    <a:pt x="4747" y="12126"/>
                    <a:pt x="4745" y="12121"/>
                    <a:pt x="4723" y="12132"/>
                  </a:cubicBezTo>
                  <a:cubicBezTo>
                    <a:pt x="4700" y="12142"/>
                    <a:pt x="4715" y="12175"/>
                    <a:pt x="4694" y="12185"/>
                  </a:cubicBezTo>
                  <a:cubicBezTo>
                    <a:pt x="4687" y="12187"/>
                    <a:pt x="4682" y="12188"/>
                    <a:pt x="4677" y="12188"/>
                  </a:cubicBezTo>
                  <a:cubicBezTo>
                    <a:pt x="4671" y="12188"/>
                    <a:pt x="4666" y="12187"/>
                    <a:pt x="4660" y="12187"/>
                  </a:cubicBezTo>
                  <a:cubicBezTo>
                    <a:pt x="4655" y="12187"/>
                    <a:pt x="4649" y="12188"/>
                    <a:pt x="4642" y="12191"/>
                  </a:cubicBezTo>
                  <a:cubicBezTo>
                    <a:pt x="4620" y="12201"/>
                    <a:pt x="4625" y="12211"/>
                    <a:pt x="4603" y="12222"/>
                  </a:cubicBezTo>
                  <a:cubicBezTo>
                    <a:pt x="4596" y="12225"/>
                    <a:pt x="4591" y="12226"/>
                    <a:pt x="4586" y="12226"/>
                  </a:cubicBezTo>
                  <a:cubicBezTo>
                    <a:pt x="4580" y="12226"/>
                    <a:pt x="4575" y="12224"/>
                    <a:pt x="4569" y="12224"/>
                  </a:cubicBezTo>
                  <a:cubicBezTo>
                    <a:pt x="4564" y="12224"/>
                    <a:pt x="4558" y="12225"/>
                    <a:pt x="4551" y="12228"/>
                  </a:cubicBezTo>
                  <a:cubicBezTo>
                    <a:pt x="4529" y="12238"/>
                    <a:pt x="4535" y="12253"/>
                    <a:pt x="4513" y="12262"/>
                  </a:cubicBezTo>
                  <a:cubicBezTo>
                    <a:pt x="4506" y="12265"/>
                    <a:pt x="4500" y="12265"/>
                    <a:pt x="4495" y="12265"/>
                  </a:cubicBezTo>
                  <a:cubicBezTo>
                    <a:pt x="4490" y="12265"/>
                    <a:pt x="4486" y="12265"/>
                    <a:pt x="4481" y="12265"/>
                  </a:cubicBezTo>
                  <a:cubicBezTo>
                    <a:pt x="4475" y="12265"/>
                    <a:pt x="4469" y="12265"/>
                    <a:pt x="4461" y="12269"/>
                  </a:cubicBezTo>
                  <a:cubicBezTo>
                    <a:pt x="4439" y="12278"/>
                    <a:pt x="4436" y="12271"/>
                    <a:pt x="4413" y="12281"/>
                  </a:cubicBezTo>
                  <a:cubicBezTo>
                    <a:pt x="4391" y="12291"/>
                    <a:pt x="4401" y="12313"/>
                    <a:pt x="4379" y="12324"/>
                  </a:cubicBezTo>
                  <a:cubicBezTo>
                    <a:pt x="4375" y="12325"/>
                    <a:pt x="4371" y="12326"/>
                    <a:pt x="4368" y="12326"/>
                  </a:cubicBezTo>
                  <a:cubicBezTo>
                    <a:pt x="4356" y="12326"/>
                    <a:pt x="4348" y="12318"/>
                    <a:pt x="4336" y="12318"/>
                  </a:cubicBezTo>
                  <a:cubicBezTo>
                    <a:pt x="4333" y="12318"/>
                    <a:pt x="4329" y="12318"/>
                    <a:pt x="4324" y="12321"/>
                  </a:cubicBezTo>
                  <a:cubicBezTo>
                    <a:pt x="4301" y="12330"/>
                    <a:pt x="4305" y="12339"/>
                    <a:pt x="4283" y="12347"/>
                  </a:cubicBezTo>
                  <a:cubicBezTo>
                    <a:pt x="4260" y="12357"/>
                    <a:pt x="4265" y="12371"/>
                    <a:pt x="4244" y="12379"/>
                  </a:cubicBezTo>
                  <a:cubicBezTo>
                    <a:pt x="4236" y="12383"/>
                    <a:pt x="4230" y="12384"/>
                    <a:pt x="4225" y="12384"/>
                  </a:cubicBezTo>
                  <a:cubicBezTo>
                    <a:pt x="4220" y="12384"/>
                    <a:pt x="4216" y="12383"/>
                    <a:pt x="4211" y="12383"/>
                  </a:cubicBezTo>
                  <a:cubicBezTo>
                    <a:pt x="4206" y="12383"/>
                    <a:pt x="4200" y="12384"/>
                    <a:pt x="4193" y="12387"/>
                  </a:cubicBezTo>
                  <a:cubicBezTo>
                    <a:pt x="4170" y="12396"/>
                    <a:pt x="4171" y="12398"/>
                    <a:pt x="4149" y="12408"/>
                  </a:cubicBezTo>
                  <a:cubicBezTo>
                    <a:pt x="4126" y="12417"/>
                    <a:pt x="4129" y="12427"/>
                    <a:pt x="4108" y="12437"/>
                  </a:cubicBezTo>
                  <a:cubicBezTo>
                    <a:pt x="4085" y="12447"/>
                    <a:pt x="4082" y="12438"/>
                    <a:pt x="4060" y="12449"/>
                  </a:cubicBezTo>
                  <a:cubicBezTo>
                    <a:pt x="4037" y="12459"/>
                    <a:pt x="4043" y="12471"/>
                    <a:pt x="4021" y="12481"/>
                  </a:cubicBezTo>
                  <a:cubicBezTo>
                    <a:pt x="4013" y="12485"/>
                    <a:pt x="4007" y="12485"/>
                    <a:pt x="4002" y="12485"/>
                  </a:cubicBezTo>
                  <a:cubicBezTo>
                    <a:pt x="3998" y="12485"/>
                    <a:pt x="3995" y="12485"/>
                    <a:pt x="3991" y="12485"/>
                  </a:cubicBezTo>
                  <a:cubicBezTo>
                    <a:pt x="3986" y="12485"/>
                    <a:pt x="3980" y="12486"/>
                    <a:pt x="3972" y="12490"/>
                  </a:cubicBezTo>
                  <a:cubicBezTo>
                    <a:pt x="3949" y="12499"/>
                    <a:pt x="3949" y="12497"/>
                    <a:pt x="3926" y="12508"/>
                  </a:cubicBezTo>
                  <a:cubicBezTo>
                    <a:pt x="3903" y="12518"/>
                    <a:pt x="3912" y="12534"/>
                    <a:pt x="3888" y="12544"/>
                  </a:cubicBezTo>
                  <a:cubicBezTo>
                    <a:pt x="3866" y="12554"/>
                    <a:pt x="3866" y="12553"/>
                    <a:pt x="3843" y="12562"/>
                  </a:cubicBezTo>
                  <a:cubicBezTo>
                    <a:pt x="3820" y="12571"/>
                    <a:pt x="3823" y="12577"/>
                    <a:pt x="3801" y="12586"/>
                  </a:cubicBezTo>
                  <a:cubicBezTo>
                    <a:pt x="3778" y="12596"/>
                    <a:pt x="3776" y="12592"/>
                    <a:pt x="3753" y="12602"/>
                  </a:cubicBezTo>
                  <a:cubicBezTo>
                    <a:pt x="3748" y="12605"/>
                    <a:pt x="3743" y="12605"/>
                    <a:pt x="3739" y="12605"/>
                  </a:cubicBezTo>
                  <a:cubicBezTo>
                    <a:pt x="3730" y="12605"/>
                    <a:pt x="3724" y="12602"/>
                    <a:pt x="3715" y="12602"/>
                  </a:cubicBezTo>
                  <a:cubicBezTo>
                    <a:pt x="3711" y="12602"/>
                    <a:pt x="3706" y="12602"/>
                    <a:pt x="3701" y="12604"/>
                  </a:cubicBezTo>
                  <a:cubicBezTo>
                    <a:pt x="3678" y="12614"/>
                    <a:pt x="3683" y="12623"/>
                    <a:pt x="3659" y="12631"/>
                  </a:cubicBezTo>
                  <a:cubicBezTo>
                    <a:pt x="3650" y="12635"/>
                    <a:pt x="3644" y="12636"/>
                    <a:pt x="3638" y="12636"/>
                  </a:cubicBezTo>
                  <a:cubicBezTo>
                    <a:pt x="3636" y="12636"/>
                    <a:pt x="3634" y="12636"/>
                    <a:pt x="3632" y="12636"/>
                  </a:cubicBezTo>
                  <a:cubicBezTo>
                    <a:pt x="3626" y="12636"/>
                    <a:pt x="3620" y="12636"/>
                    <a:pt x="3610" y="12641"/>
                  </a:cubicBezTo>
                  <a:cubicBezTo>
                    <a:pt x="3587" y="12650"/>
                    <a:pt x="3596" y="12668"/>
                    <a:pt x="3572" y="12678"/>
                  </a:cubicBezTo>
                  <a:cubicBezTo>
                    <a:pt x="3568" y="12680"/>
                    <a:pt x="3564" y="12681"/>
                    <a:pt x="3560" y="12681"/>
                  </a:cubicBezTo>
                  <a:cubicBezTo>
                    <a:pt x="3550" y="12681"/>
                    <a:pt x="3542" y="12675"/>
                    <a:pt x="3532" y="12675"/>
                  </a:cubicBezTo>
                  <a:cubicBezTo>
                    <a:pt x="3528" y="12675"/>
                    <a:pt x="3524" y="12676"/>
                    <a:pt x="3519" y="12678"/>
                  </a:cubicBezTo>
                  <a:cubicBezTo>
                    <a:pt x="3496" y="12688"/>
                    <a:pt x="3507" y="12710"/>
                    <a:pt x="3485" y="12721"/>
                  </a:cubicBezTo>
                  <a:cubicBezTo>
                    <a:pt x="3462" y="12731"/>
                    <a:pt x="3465" y="12738"/>
                    <a:pt x="3443" y="12748"/>
                  </a:cubicBezTo>
                  <a:cubicBezTo>
                    <a:pt x="3420" y="12758"/>
                    <a:pt x="3421" y="12760"/>
                    <a:pt x="3399" y="12769"/>
                  </a:cubicBezTo>
                  <a:cubicBezTo>
                    <a:pt x="3376" y="12779"/>
                    <a:pt x="3374" y="12776"/>
                    <a:pt x="3353" y="12786"/>
                  </a:cubicBezTo>
                  <a:cubicBezTo>
                    <a:pt x="3348" y="12789"/>
                    <a:pt x="3343" y="12790"/>
                    <a:pt x="3339" y="12790"/>
                  </a:cubicBezTo>
                  <a:cubicBezTo>
                    <a:pt x="3330" y="12790"/>
                    <a:pt x="3323" y="12786"/>
                    <a:pt x="3314" y="12786"/>
                  </a:cubicBezTo>
                  <a:cubicBezTo>
                    <a:pt x="3310" y="12786"/>
                    <a:pt x="3305" y="12786"/>
                    <a:pt x="3300" y="12789"/>
                  </a:cubicBezTo>
                  <a:cubicBezTo>
                    <a:pt x="3279" y="12797"/>
                    <a:pt x="3284" y="12812"/>
                    <a:pt x="3263" y="12823"/>
                  </a:cubicBezTo>
                  <a:cubicBezTo>
                    <a:pt x="3240" y="12833"/>
                    <a:pt x="3241" y="12835"/>
                    <a:pt x="3220" y="12845"/>
                  </a:cubicBezTo>
                  <a:cubicBezTo>
                    <a:pt x="3197" y="12855"/>
                    <a:pt x="3193" y="12848"/>
                    <a:pt x="3172" y="12856"/>
                  </a:cubicBezTo>
                  <a:cubicBezTo>
                    <a:pt x="3149" y="12866"/>
                    <a:pt x="3157" y="12880"/>
                    <a:pt x="3133" y="12888"/>
                  </a:cubicBezTo>
                  <a:cubicBezTo>
                    <a:pt x="3128" y="12891"/>
                    <a:pt x="3123" y="12891"/>
                    <a:pt x="3119" y="12891"/>
                  </a:cubicBezTo>
                  <a:cubicBezTo>
                    <a:pt x="3110" y="12891"/>
                    <a:pt x="3103" y="12887"/>
                    <a:pt x="3094" y="12887"/>
                  </a:cubicBezTo>
                  <a:cubicBezTo>
                    <a:pt x="3090" y="12887"/>
                    <a:pt x="3086" y="12888"/>
                    <a:pt x="3081" y="12890"/>
                  </a:cubicBezTo>
                  <a:cubicBezTo>
                    <a:pt x="3058" y="12899"/>
                    <a:pt x="3064" y="12910"/>
                    <a:pt x="3041" y="12920"/>
                  </a:cubicBezTo>
                  <a:cubicBezTo>
                    <a:pt x="3019" y="12930"/>
                    <a:pt x="3021" y="12935"/>
                    <a:pt x="2998" y="12946"/>
                  </a:cubicBezTo>
                  <a:cubicBezTo>
                    <a:pt x="2994" y="12948"/>
                    <a:pt x="2989" y="12949"/>
                    <a:pt x="2986" y="12949"/>
                  </a:cubicBezTo>
                  <a:cubicBezTo>
                    <a:pt x="2975" y="12949"/>
                    <a:pt x="2968" y="12943"/>
                    <a:pt x="2957" y="12943"/>
                  </a:cubicBezTo>
                  <a:cubicBezTo>
                    <a:pt x="2954" y="12943"/>
                    <a:pt x="2949" y="12944"/>
                    <a:pt x="2945" y="12946"/>
                  </a:cubicBezTo>
                  <a:cubicBezTo>
                    <a:pt x="2922" y="12956"/>
                    <a:pt x="2933" y="12979"/>
                    <a:pt x="2912" y="12990"/>
                  </a:cubicBezTo>
                  <a:cubicBezTo>
                    <a:pt x="2908" y="12991"/>
                    <a:pt x="2905" y="12992"/>
                    <a:pt x="2903" y="12992"/>
                  </a:cubicBezTo>
                  <a:cubicBezTo>
                    <a:pt x="2888" y="12992"/>
                    <a:pt x="2877" y="12977"/>
                    <a:pt x="2862" y="12977"/>
                  </a:cubicBezTo>
                  <a:cubicBezTo>
                    <a:pt x="2859" y="12977"/>
                    <a:pt x="2856" y="12978"/>
                    <a:pt x="2853" y="12979"/>
                  </a:cubicBezTo>
                  <a:cubicBezTo>
                    <a:pt x="2829" y="12989"/>
                    <a:pt x="2834" y="13000"/>
                    <a:pt x="2812" y="13010"/>
                  </a:cubicBezTo>
                  <a:cubicBezTo>
                    <a:pt x="2789" y="13020"/>
                    <a:pt x="2788" y="13016"/>
                    <a:pt x="2765" y="13026"/>
                  </a:cubicBezTo>
                  <a:cubicBezTo>
                    <a:pt x="2742" y="13036"/>
                    <a:pt x="2742" y="13036"/>
                    <a:pt x="2721" y="13047"/>
                  </a:cubicBezTo>
                  <a:lnTo>
                    <a:pt x="2676" y="13065"/>
                  </a:lnTo>
                  <a:cubicBezTo>
                    <a:pt x="2652" y="13075"/>
                    <a:pt x="2661" y="13091"/>
                    <a:pt x="2638" y="13100"/>
                  </a:cubicBezTo>
                  <a:cubicBezTo>
                    <a:pt x="2615" y="13110"/>
                    <a:pt x="2622" y="13123"/>
                    <a:pt x="2599" y="13132"/>
                  </a:cubicBezTo>
                  <a:cubicBezTo>
                    <a:pt x="2576" y="13142"/>
                    <a:pt x="2575" y="13139"/>
                    <a:pt x="2554" y="13149"/>
                  </a:cubicBezTo>
                  <a:cubicBezTo>
                    <a:pt x="2543" y="13153"/>
                    <a:pt x="2536" y="13153"/>
                    <a:pt x="2529" y="13153"/>
                  </a:cubicBezTo>
                  <a:cubicBezTo>
                    <a:pt x="2522" y="13153"/>
                    <a:pt x="2516" y="13153"/>
                    <a:pt x="2504" y="13158"/>
                  </a:cubicBezTo>
                  <a:cubicBezTo>
                    <a:pt x="2481" y="13167"/>
                    <a:pt x="2479" y="13161"/>
                    <a:pt x="2457" y="13172"/>
                  </a:cubicBezTo>
                  <a:cubicBezTo>
                    <a:pt x="2435" y="13182"/>
                    <a:pt x="2436" y="13183"/>
                    <a:pt x="2413" y="13194"/>
                  </a:cubicBezTo>
                  <a:cubicBezTo>
                    <a:pt x="2390" y="13203"/>
                    <a:pt x="2397" y="13218"/>
                    <a:pt x="2376" y="13229"/>
                  </a:cubicBezTo>
                  <a:cubicBezTo>
                    <a:pt x="2367" y="13232"/>
                    <a:pt x="2361" y="13233"/>
                    <a:pt x="2356" y="13233"/>
                  </a:cubicBezTo>
                  <a:cubicBezTo>
                    <a:pt x="2351" y="13233"/>
                    <a:pt x="2348" y="13233"/>
                    <a:pt x="2343" y="13233"/>
                  </a:cubicBezTo>
                  <a:cubicBezTo>
                    <a:pt x="2338" y="13233"/>
                    <a:pt x="2333" y="13233"/>
                    <a:pt x="2326" y="13236"/>
                  </a:cubicBezTo>
                  <a:cubicBezTo>
                    <a:pt x="2303" y="13246"/>
                    <a:pt x="2306" y="13251"/>
                    <a:pt x="2283" y="13262"/>
                  </a:cubicBezTo>
                  <a:cubicBezTo>
                    <a:pt x="2279" y="13264"/>
                    <a:pt x="2276" y="13264"/>
                    <a:pt x="2273" y="13264"/>
                  </a:cubicBezTo>
                  <a:cubicBezTo>
                    <a:pt x="2260" y="13264"/>
                    <a:pt x="2251" y="13254"/>
                    <a:pt x="2238" y="13254"/>
                  </a:cubicBezTo>
                  <a:cubicBezTo>
                    <a:pt x="2235" y="13254"/>
                    <a:pt x="2231" y="13255"/>
                    <a:pt x="2227" y="13257"/>
                  </a:cubicBezTo>
                  <a:cubicBezTo>
                    <a:pt x="2205" y="13266"/>
                    <a:pt x="2208" y="13274"/>
                    <a:pt x="2185" y="13285"/>
                  </a:cubicBezTo>
                  <a:cubicBezTo>
                    <a:pt x="2163" y="13294"/>
                    <a:pt x="2169" y="13309"/>
                    <a:pt x="2148" y="13320"/>
                  </a:cubicBezTo>
                  <a:cubicBezTo>
                    <a:pt x="2125" y="13330"/>
                    <a:pt x="2127" y="13333"/>
                    <a:pt x="2105" y="13343"/>
                  </a:cubicBezTo>
                  <a:cubicBezTo>
                    <a:pt x="2082" y="13353"/>
                    <a:pt x="2084" y="13356"/>
                    <a:pt x="2062" y="13367"/>
                  </a:cubicBezTo>
                  <a:cubicBezTo>
                    <a:pt x="2040" y="13376"/>
                    <a:pt x="2042" y="13383"/>
                    <a:pt x="2020" y="13392"/>
                  </a:cubicBezTo>
                  <a:cubicBezTo>
                    <a:pt x="2017" y="13393"/>
                    <a:pt x="2015" y="13393"/>
                    <a:pt x="2012" y="13393"/>
                  </a:cubicBezTo>
                  <a:cubicBezTo>
                    <a:pt x="1997" y="13393"/>
                    <a:pt x="1984" y="13376"/>
                    <a:pt x="1969" y="13376"/>
                  </a:cubicBezTo>
                  <a:cubicBezTo>
                    <a:pt x="1966" y="13376"/>
                    <a:pt x="1963" y="13377"/>
                    <a:pt x="1960" y="13378"/>
                  </a:cubicBezTo>
                  <a:cubicBezTo>
                    <a:pt x="1938" y="13386"/>
                    <a:pt x="1949" y="13410"/>
                    <a:pt x="1926" y="13418"/>
                  </a:cubicBezTo>
                  <a:cubicBezTo>
                    <a:pt x="1920" y="13421"/>
                    <a:pt x="1915" y="13422"/>
                    <a:pt x="1911" y="13422"/>
                  </a:cubicBezTo>
                  <a:cubicBezTo>
                    <a:pt x="1903" y="13422"/>
                    <a:pt x="1897" y="13419"/>
                    <a:pt x="1889" y="13419"/>
                  </a:cubicBezTo>
                  <a:cubicBezTo>
                    <a:pt x="1885" y="13419"/>
                    <a:pt x="1880" y="13420"/>
                    <a:pt x="1874" y="13423"/>
                  </a:cubicBezTo>
                  <a:cubicBezTo>
                    <a:pt x="1851" y="13432"/>
                    <a:pt x="1863" y="13460"/>
                    <a:pt x="1841" y="13470"/>
                  </a:cubicBezTo>
                  <a:cubicBezTo>
                    <a:pt x="1838" y="13471"/>
                    <a:pt x="1835" y="13472"/>
                    <a:pt x="1832" y="13472"/>
                  </a:cubicBezTo>
                  <a:cubicBezTo>
                    <a:pt x="1817" y="13472"/>
                    <a:pt x="1806" y="13457"/>
                    <a:pt x="1791" y="13457"/>
                  </a:cubicBezTo>
                  <a:cubicBezTo>
                    <a:pt x="1789" y="13457"/>
                    <a:pt x="1786" y="13458"/>
                    <a:pt x="1783" y="13459"/>
                  </a:cubicBezTo>
                  <a:cubicBezTo>
                    <a:pt x="1760" y="13469"/>
                    <a:pt x="1760" y="13467"/>
                    <a:pt x="1736" y="13477"/>
                  </a:cubicBezTo>
                  <a:cubicBezTo>
                    <a:pt x="1714" y="13487"/>
                    <a:pt x="1729" y="13518"/>
                    <a:pt x="1706" y="13529"/>
                  </a:cubicBezTo>
                  <a:cubicBezTo>
                    <a:pt x="1697" y="13533"/>
                    <a:pt x="1691" y="13533"/>
                    <a:pt x="1685" y="13533"/>
                  </a:cubicBezTo>
                  <a:cubicBezTo>
                    <a:pt x="1683" y="13533"/>
                    <a:pt x="1681" y="13533"/>
                    <a:pt x="1679" y="13533"/>
                  </a:cubicBezTo>
                  <a:cubicBezTo>
                    <a:pt x="1673" y="13533"/>
                    <a:pt x="1666" y="13534"/>
                    <a:pt x="1656" y="13538"/>
                  </a:cubicBezTo>
                  <a:cubicBezTo>
                    <a:pt x="1634" y="13547"/>
                    <a:pt x="1638" y="13556"/>
                    <a:pt x="1615" y="13566"/>
                  </a:cubicBezTo>
                  <a:cubicBezTo>
                    <a:pt x="1592" y="13576"/>
                    <a:pt x="1594" y="13578"/>
                    <a:pt x="1570" y="13589"/>
                  </a:cubicBezTo>
                  <a:cubicBezTo>
                    <a:pt x="1567" y="13590"/>
                    <a:pt x="1564" y="13591"/>
                    <a:pt x="1561" y="13591"/>
                  </a:cubicBezTo>
                  <a:cubicBezTo>
                    <a:pt x="1547" y="13591"/>
                    <a:pt x="1536" y="13576"/>
                    <a:pt x="1521" y="13576"/>
                  </a:cubicBezTo>
                  <a:cubicBezTo>
                    <a:pt x="1518" y="13576"/>
                    <a:pt x="1515" y="13577"/>
                    <a:pt x="1512" y="13578"/>
                  </a:cubicBezTo>
                  <a:cubicBezTo>
                    <a:pt x="1489" y="13589"/>
                    <a:pt x="1504" y="13620"/>
                    <a:pt x="1482" y="13629"/>
                  </a:cubicBezTo>
                  <a:cubicBezTo>
                    <a:pt x="1477" y="13631"/>
                    <a:pt x="1473" y="13632"/>
                    <a:pt x="1470" y="13632"/>
                  </a:cubicBezTo>
                  <a:cubicBezTo>
                    <a:pt x="1459" y="13632"/>
                    <a:pt x="1451" y="13626"/>
                    <a:pt x="1441" y="13626"/>
                  </a:cubicBezTo>
                  <a:cubicBezTo>
                    <a:pt x="1438" y="13626"/>
                    <a:pt x="1433" y="13627"/>
                    <a:pt x="1428" y="13629"/>
                  </a:cubicBezTo>
                  <a:cubicBezTo>
                    <a:pt x="1404" y="13638"/>
                    <a:pt x="1414" y="13658"/>
                    <a:pt x="1392" y="13669"/>
                  </a:cubicBezTo>
                  <a:cubicBezTo>
                    <a:pt x="1369" y="13679"/>
                    <a:pt x="1371" y="13684"/>
                    <a:pt x="1349" y="13695"/>
                  </a:cubicBezTo>
                  <a:cubicBezTo>
                    <a:pt x="1345" y="13696"/>
                    <a:pt x="1342" y="13697"/>
                    <a:pt x="1339" y="13697"/>
                  </a:cubicBezTo>
                  <a:cubicBezTo>
                    <a:pt x="1325" y="13697"/>
                    <a:pt x="1315" y="13684"/>
                    <a:pt x="1301" y="13684"/>
                  </a:cubicBezTo>
                  <a:cubicBezTo>
                    <a:pt x="1298" y="13684"/>
                    <a:pt x="1294" y="13685"/>
                    <a:pt x="1291" y="13686"/>
                  </a:cubicBezTo>
                  <a:cubicBezTo>
                    <a:pt x="1268" y="13697"/>
                    <a:pt x="1278" y="13715"/>
                    <a:pt x="1254" y="13726"/>
                  </a:cubicBezTo>
                  <a:cubicBezTo>
                    <a:pt x="1249" y="13728"/>
                    <a:pt x="1244" y="13729"/>
                    <a:pt x="1240" y="13729"/>
                  </a:cubicBezTo>
                  <a:cubicBezTo>
                    <a:pt x="1232" y="13729"/>
                    <a:pt x="1225" y="13725"/>
                    <a:pt x="1216" y="13725"/>
                  </a:cubicBezTo>
                  <a:cubicBezTo>
                    <a:pt x="1212" y="13725"/>
                    <a:pt x="1208" y="13726"/>
                    <a:pt x="1203" y="13728"/>
                  </a:cubicBezTo>
                  <a:cubicBezTo>
                    <a:pt x="1179" y="13738"/>
                    <a:pt x="1184" y="13747"/>
                    <a:pt x="1161" y="13756"/>
                  </a:cubicBezTo>
                  <a:cubicBezTo>
                    <a:pt x="1154" y="13759"/>
                    <a:pt x="1149" y="13760"/>
                    <a:pt x="1144" y="13760"/>
                  </a:cubicBezTo>
                  <a:cubicBezTo>
                    <a:pt x="1138" y="13760"/>
                    <a:pt x="1132" y="13758"/>
                    <a:pt x="1125" y="13758"/>
                  </a:cubicBezTo>
                  <a:cubicBezTo>
                    <a:pt x="1121" y="13758"/>
                    <a:pt x="1116" y="13759"/>
                    <a:pt x="1110" y="13761"/>
                  </a:cubicBezTo>
                  <a:cubicBezTo>
                    <a:pt x="1087" y="13771"/>
                    <a:pt x="1099" y="13797"/>
                    <a:pt x="1077" y="13807"/>
                  </a:cubicBezTo>
                  <a:cubicBezTo>
                    <a:pt x="1072" y="13809"/>
                    <a:pt x="1067" y="13810"/>
                    <a:pt x="1063" y="13810"/>
                  </a:cubicBezTo>
                  <a:cubicBezTo>
                    <a:pt x="1054" y="13810"/>
                    <a:pt x="1046" y="13805"/>
                    <a:pt x="1037" y="13805"/>
                  </a:cubicBezTo>
                  <a:cubicBezTo>
                    <a:pt x="1033" y="13805"/>
                    <a:pt x="1029" y="13806"/>
                    <a:pt x="1024" y="13808"/>
                  </a:cubicBezTo>
                  <a:cubicBezTo>
                    <a:pt x="1002" y="13818"/>
                    <a:pt x="1000" y="13809"/>
                    <a:pt x="976" y="13820"/>
                  </a:cubicBezTo>
                  <a:cubicBezTo>
                    <a:pt x="953" y="13831"/>
                    <a:pt x="953" y="13830"/>
                    <a:pt x="931" y="13840"/>
                  </a:cubicBezTo>
                  <a:cubicBezTo>
                    <a:pt x="909" y="13851"/>
                    <a:pt x="909" y="13849"/>
                    <a:pt x="885" y="13860"/>
                  </a:cubicBezTo>
                  <a:cubicBezTo>
                    <a:pt x="862" y="13870"/>
                    <a:pt x="879" y="13904"/>
                    <a:pt x="856" y="13914"/>
                  </a:cubicBezTo>
                  <a:cubicBezTo>
                    <a:pt x="850" y="13917"/>
                    <a:pt x="845" y="13918"/>
                    <a:pt x="840" y="13918"/>
                  </a:cubicBezTo>
                  <a:cubicBezTo>
                    <a:pt x="832" y="13918"/>
                    <a:pt x="826" y="13915"/>
                    <a:pt x="818" y="13915"/>
                  </a:cubicBezTo>
                  <a:cubicBezTo>
                    <a:pt x="814" y="13915"/>
                    <a:pt x="809" y="13916"/>
                    <a:pt x="804" y="13919"/>
                  </a:cubicBezTo>
                  <a:cubicBezTo>
                    <a:pt x="781" y="13929"/>
                    <a:pt x="780" y="13926"/>
                    <a:pt x="759" y="13936"/>
                  </a:cubicBezTo>
                  <a:cubicBezTo>
                    <a:pt x="735" y="13947"/>
                    <a:pt x="742" y="13962"/>
                    <a:pt x="721" y="13970"/>
                  </a:cubicBezTo>
                  <a:cubicBezTo>
                    <a:pt x="697" y="13980"/>
                    <a:pt x="701" y="13985"/>
                    <a:pt x="678" y="13995"/>
                  </a:cubicBezTo>
                  <a:cubicBezTo>
                    <a:pt x="675" y="13996"/>
                    <a:pt x="672" y="13997"/>
                    <a:pt x="669" y="13997"/>
                  </a:cubicBezTo>
                  <a:cubicBezTo>
                    <a:pt x="653" y="13997"/>
                    <a:pt x="640" y="13977"/>
                    <a:pt x="624" y="13977"/>
                  </a:cubicBezTo>
                  <a:cubicBezTo>
                    <a:pt x="621" y="13977"/>
                    <a:pt x="619" y="13978"/>
                    <a:pt x="616" y="13979"/>
                  </a:cubicBezTo>
                  <a:cubicBezTo>
                    <a:pt x="594" y="13989"/>
                    <a:pt x="595" y="13992"/>
                    <a:pt x="573" y="14002"/>
                  </a:cubicBezTo>
                  <a:cubicBezTo>
                    <a:pt x="551" y="14013"/>
                    <a:pt x="552" y="14016"/>
                    <a:pt x="529" y="14027"/>
                  </a:cubicBezTo>
                  <a:cubicBezTo>
                    <a:pt x="507" y="14038"/>
                    <a:pt x="518" y="14061"/>
                    <a:pt x="494" y="14071"/>
                  </a:cubicBezTo>
                  <a:cubicBezTo>
                    <a:pt x="478" y="14077"/>
                    <a:pt x="466" y="14088"/>
                    <a:pt x="451" y="14095"/>
                  </a:cubicBezTo>
                  <a:cubicBezTo>
                    <a:pt x="437" y="14102"/>
                    <a:pt x="423" y="14109"/>
                    <a:pt x="408" y="14117"/>
                  </a:cubicBezTo>
                  <a:cubicBezTo>
                    <a:pt x="394" y="14124"/>
                    <a:pt x="380" y="14131"/>
                    <a:pt x="368" y="14140"/>
                  </a:cubicBezTo>
                  <a:cubicBezTo>
                    <a:pt x="354" y="14150"/>
                    <a:pt x="330" y="14144"/>
                    <a:pt x="316" y="14152"/>
                  </a:cubicBezTo>
                  <a:cubicBezTo>
                    <a:pt x="303" y="14162"/>
                    <a:pt x="279" y="14160"/>
                    <a:pt x="267" y="14170"/>
                  </a:cubicBezTo>
                  <a:cubicBezTo>
                    <a:pt x="255" y="14181"/>
                    <a:pt x="266" y="14216"/>
                    <a:pt x="253" y="14229"/>
                  </a:cubicBezTo>
                  <a:cubicBezTo>
                    <a:pt x="241" y="14241"/>
                    <a:pt x="211" y="14231"/>
                    <a:pt x="198" y="14243"/>
                  </a:cubicBezTo>
                  <a:cubicBezTo>
                    <a:pt x="188" y="14256"/>
                    <a:pt x="172" y="14265"/>
                    <a:pt x="163" y="14279"/>
                  </a:cubicBezTo>
                  <a:cubicBezTo>
                    <a:pt x="151" y="14291"/>
                    <a:pt x="159" y="14317"/>
                    <a:pt x="150" y="14331"/>
                  </a:cubicBezTo>
                  <a:cubicBezTo>
                    <a:pt x="142" y="14344"/>
                    <a:pt x="112" y="14345"/>
                    <a:pt x="102" y="14359"/>
                  </a:cubicBezTo>
                  <a:cubicBezTo>
                    <a:pt x="94" y="14374"/>
                    <a:pt x="106" y="14399"/>
                    <a:pt x="98" y="14414"/>
                  </a:cubicBezTo>
                  <a:cubicBezTo>
                    <a:pt x="90" y="14429"/>
                    <a:pt x="77" y="14440"/>
                    <a:pt x="70" y="14455"/>
                  </a:cubicBezTo>
                  <a:cubicBezTo>
                    <a:pt x="63" y="14470"/>
                    <a:pt x="61" y="14487"/>
                    <a:pt x="56" y="14502"/>
                  </a:cubicBezTo>
                  <a:cubicBezTo>
                    <a:pt x="51" y="14519"/>
                    <a:pt x="63" y="14538"/>
                    <a:pt x="59" y="14554"/>
                  </a:cubicBezTo>
                  <a:cubicBezTo>
                    <a:pt x="56" y="14570"/>
                    <a:pt x="40" y="14583"/>
                    <a:pt x="37" y="14599"/>
                  </a:cubicBezTo>
                  <a:cubicBezTo>
                    <a:pt x="32" y="14615"/>
                    <a:pt x="34" y="14631"/>
                    <a:pt x="31" y="14647"/>
                  </a:cubicBezTo>
                  <a:cubicBezTo>
                    <a:pt x="29" y="14663"/>
                    <a:pt x="3" y="14676"/>
                    <a:pt x="2" y="14692"/>
                  </a:cubicBezTo>
                  <a:cubicBezTo>
                    <a:pt x="0" y="14708"/>
                    <a:pt x="22" y="14725"/>
                    <a:pt x="22" y="14743"/>
                  </a:cubicBezTo>
                  <a:cubicBezTo>
                    <a:pt x="22" y="14760"/>
                    <a:pt x="14" y="14776"/>
                    <a:pt x="15" y="14792"/>
                  </a:cubicBezTo>
                  <a:cubicBezTo>
                    <a:pt x="15" y="14808"/>
                    <a:pt x="27" y="14824"/>
                    <a:pt x="29" y="14840"/>
                  </a:cubicBezTo>
                  <a:cubicBezTo>
                    <a:pt x="30" y="14856"/>
                    <a:pt x="38" y="14870"/>
                    <a:pt x="41" y="14886"/>
                  </a:cubicBezTo>
                  <a:cubicBezTo>
                    <a:pt x="43" y="14902"/>
                    <a:pt x="26" y="14922"/>
                    <a:pt x="30" y="14938"/>
                  </a:cubicBezTo>
                  <a:cubicBezTo>
                    <a:pt x="34" y="14954"/>
                    <a:pt x="58" y="14964"/>
                    <a:pt x="63" y="14980"/>
                  </a:cubicBezTo>
                  <a:cubicBezTo>
                    <a:pt x="68" y="14996"/>
                    <a:pt x="52" y="15018"/>
                    <a:pt x="57" y="15034"/>
                  </a:cubicBezTo>
                  <a:cubicBezTo>
                    <a:pt x="62" y="15049"/>
                    <a:pt x="74" y="15062"/>
                    <a:pt x="81" y="15078"/>
                  </a:cubicBezTo>
                  <a:cubicBezTo>
                    <a:pt x="88" y="15093"/>
                    <a:pt x="94" y="15108"/>
                    <a:pt x="102" y="15122"/>
                  </a:cubicBezTo>
                  <a:cubicBezTo>
                    <a:pt x="111" y="15137"/>
                    <a:pt x="117" y="15152"/>
                    <a:pt x="126" y="15164"/>
                  </a:cubicBezTo>
                  <a:cubicBezTo>
                    <a:pt x="133" y="15178"/>
                    <a:pt x="158" y="15183"/>
                    <a:pt x="166" y="15195"/>
                  </a:cubicBezTo>
                  <a:cubicBezTo>
                    <a:pt x="176" y="15209"/>
                    <a:pt x="174" y="15231"/>
                    <a:pt x="184" y="15243"/>
                  </a:cubicBezTo>
                  <a:cubicBezTo>
                    <a:pt x="195" y="15254"/>
                    <a:pt x="188" y="15282"/>
                    <a:pt x="198" y="15295"/>
                  </a:cubicBezTo>
                  <a:cubicBezTo>
                    <a:pt x="202" y="15299"/>
                    <a:pt x="208" y="15300"/>
                    <a:pt x="216" y="15300"/>
                  </a:cubicBezTo>
                  <a:cubicBezTo>
                    <a:pt x="225" y="15300"/>
                    <a:pt x="235" y="15298"/>
                    <a:pt x="244" y="15298"/>
                  </a:cubicBezTo>
                  <a:cubicBezTo>
                    <a:pt x="251" y="15298"/>
                    <a:pt x="257" y="15299"/>
                    <a:pt x="260" y="15303"/>
                  </a:cubicBezTo>
                  <a:cubicBezTo>
                    <a:pt x="272" y="15313"/>
                    <a:pt x="265" y="15346"/>
                    <a:pt x="277" y="15357"/>
                  </a:cubicBezTo>
                  <a:cubicBezTo>
                    <a:pt x="288" y="15368"/>
                    <a:pt x="303" y="15378"/>
                    <a:pt x="316" y="15387"/>
                  </a:cubicBezTo>
                  <a:cubicBezTo>
                    <a:pt x="320" y="15390"/>
                    <a:pt x="325" y="15391"/>
                    <a:pt x="331" y="15391"/>
                  </a:cubicBezTo>
                  <a:cubicBezTo>
                    <a:pt x="340" y="15391"/>
                    <a:pt x="350" y="15389"/>
                    <a:pt x="359" y="15389"/>
                  </a:cubicBezTo>
                  <a:cubicBezTo>
                    <a:pt x="364" y="15389"/>
                    <a:pt x="369" y="15389"/>
                    <a:pt x="373" y="15391"/>
                  </a:cubicBezTo>
                  <a:cubicBezTo>
                    <a:pt x="386" y="15399"/>
                    <a:pt x="389" y="15429"/>
                    <a:pt x="404" y="15435"/>
                  </a:cubicBezTo>
                  <a:cubicBezTo>
                    <a:pt x="408" y="15437"/>
                    <a:pt x="412" y="15438"/>
                    <a:pt x="417" y="15438"/>
                  </a:cubicBezTo>
                  <a:cubicBezTo>
                    <a:pt x="426" y="15438"/>
                    <a:pt x="437" y="15436"/>
                    <a:pt x="446" y="15436"/>
                  </a:cubicBezTo>
                  <a:cubicBezTo>
                    <a:pt x="450" y="15436"/>
                    <a:pt x="454" y="15436"/>
                    <a:pt x="458" y="15438"/>
                  </a:cubicBezTo>
                  <a:cubicBezTo>
                    <a:pt x="463" y="15431"/>
                    <a:pt x="467" y="15429"/>
                    <a:pt x="470" y="15429"/>
                  </a:cubicBezTo>
                  <a:cubicBezTo>
                    <a:pt x="480" y="15429"/>
                    <a:pt x="485" y="15448"/>
                    <a:pt x="497" y="15453"/>
                  </a:cubicBezTo>
                  <a:cubicBezTo>
                    <a:pt x="520" y="15461"/>
                    <a:pt x="523" y="15456"/>
                    <a:pt x="545" y="15463"/>
                  </a:cubicBezTo>
                  <a:cubicBezTo>
                    <a:pt x="568" y="15472"/>
                    <a:pt x="567" y="15474"/>
                    <a:pt x="589" y="15484"/>
                  </a:cubicBezTo>
                  <a:cubicBezTo>
                    <a:pt x="596" y="15486"/>
                    <a:pt x="601" y="15486"/>
                    <a:pt x="605" y="15486"/>
                  </a:cubicBezTo>
                  <a:cubicBezTo>
                    <a:pt x="612" y="15486"/>
                    <a:pt x="618" y="15485"/>
                    <a:pt x="624" y="15485"/>
                  </a:cubicBezTo>
                  <a:cubicBezTo>
                    <a:pt x="629" y="15485"/>
                    <a:pt x="634" y="15485"/>
                    <a:pt x="641" y="15488"/>
                  </a:cubicBezTo>
                  <a:cubicBezTo>
                    <a:pt x="663" y="15495"/>
                    <a:pt x="659" y="15507"/>
                    <a:pt x="682" y="15517"/>
                  </a:cubicBezTo>
                  <a:cubicBezTo>
                    <a:pt x="705" y="15525"/>
                    <a:pt x="705" y="15523"/>
                    <a:pt x="727" y="15533"/>
                  </a:cubicBezTo>
                  <a:lnTo>
                    <a:pt x="774" y="15549"/>
                  </a:lnTo>
                  <a:cubicBezTo>
                    <a:pt x="796" y="15557"/>
                    <a:pt x="797" y="15555"/>
                    <a:pt x="819" y="15564"/>
                  </a:cubicBezTo>
                  <a:cubicBezTo>
                    <a:pt x="841" y="15571"/>
                    <a:pt x="838" y="15581"/>
                    <a:pt x="860" y="15591"/>
                  </a:cubicBezTo>
                  <a:cubicBezTo>
                    <a:pt x="883" y="15598"/>
                    <a:pt x="883" y="15600"/>
                    <a:pt x="905" y="15609"/>
                  </a:cubicBezTo>
                  <a:cubicBezTo>
                    <a:pt x="910" y="15611"/>
                    <a:pt x="915" y="15612"/>
                    <a:pt x="919" y="15612"/>
                  </a:cubicBezTo>
                  <a:cubicBezTo>
                    <a:pt x="929" y="15612"/>
                    <a:pt x="936" y="15606"/>
                    <a:pt x="947" y="15606"/>
                  </a:cubicBezTo>
                  <a:cubicBezTo>
                    <a:pt x="950" y="15606"/>
                    <a:pt x="954" y="15606"/>
                    <a:pt x="958" y="15608"/>
                  </a:cubicBezTo>
                  <a:cubicBezTo>
                    <a:pt x="980" y="15616"/>
                    <a:pt x="983" y="15611"/>
                    <a:pt x="1006" y="15619"/>
                  </a:cubicBezTo>
                  <a:cubicBezTo>
                    <a:pt x="1028" y="15627"/>
                    <a:pt x="1026" y="15635"/>
                    <a:pt x="1049" y="15643"/>
                  </a:cubicBezTo>
                  <a:cubicBezTo>
                    <a:pt x="1071" y="15651"/>
                    <a:pt x="1073" y="15649"/>
                    <a:pt x="1096" y="15657"/>
                  </a:cubicBezTo>
                  <a:cubicBezTo>
                    <a:pt x="1118" y="15666"/>
                    <a:pt x="1118" y="15666"/>
                    <a:pt x="1141" y="15675"/>
                  </a:cubicBezTo>
                  <a:cubicBezTo>
                    <a:pt x="1165" y="15683"/>
                    <a:pt x="1159" y="15697"/>
                    <a:pt x="1182" y="15704"/>
                  </a:cubicBezTo>
                  <a:cubicBezTo>
                    <a:pt x="1185" y="15706"/>
                    <a:pt x="1188" y="15706"/>
                    <a:pt x="1191" y="15706"/>
                  </a:cubicBezTo>
                  <a:cubicBezTo>
                    <a:pt x="1204" y="15706"/>
                    <a:pt x="1213" y="15696"/>
                    <a:pt x="1226" y="15696"/>
                  </a:cubicBezTo>
                  <a:cubicBezTo>
                    <a:pt x="1229" y="15696"/>
                    <a:pt x="1232" y="15696"/>
                    <a:pt x="1236" y="15698"/>
                  </a:cubicBezTo>
                  <a:cubicBezTo>
                    <a:pt x="1259" y="15705"/>
                    <a:pt x="1259" y="15709"/>
                    <a:pt x="1280" y="15716"/>
                  </a:cubicBezTo>
                  <a:cubicBezTo>
                    <a:pt x="1304" y="15725"/>
                    <a:pt x="1301" y="15732"/>
                    <a:pt x="1323" y="15742"/>
                  </a:cubicBezTo>
                  <a:lnTo>
                    <a:pt x="1369" y="15758"/>
                  </a:lnTo>
                  <a:cubicBezTo>
                    <a:pt x="1392" y="15766"/>
                    <a:pt x="1385" y="15784"/>
                    <a:pt x="1408" y="15791"/>
                  </a:cubicBezTo>
                  <a:cubicBezTo>
                    <a:pt x="1412" y="15793"/>
                    <a:pt x="1416" y="15793"/>
                    <a:pt x="1420" y="15793"/>
                  </a:cubicBezTo>
                  <a:cubicBezTo>
                    <a:pt x="1430" y="15793"/>
                    <a:pt x="1437" y="15789"/>
                    <a:pt x="1448" y="15789"/>
                  </a:cubicBezTo>
                  <a:cubicBezTo>
                    <a:pt x="1451" y="15789"/>
                    <a:pt x="1455" y="15789"/>
                    <a:pt x="1460" y="15791"/>
                  </a:cubicBezTo>
                  <a:cubicBezTo>
                    <a:pt x="1483" y="15800"/>
                    <a:pt x="1484" y="15796"/>
                    <a:pt x="1507" y="15805"/>
                  </a:cubicBezTo>
                  <a:cubicBezTo>
                    <a:pt x="1530" y="15812"/>
                    <a:pt x="1525" y="15823"/>
                    <a:pt x="1548" y="15832"/>
                  </a:cubicBezTo>
                  <a:cubicBezTo>
                    <a:pt x="1572" y="15839"/>
                    <a:pt x="1574" y="15833"/>
                    <a:pt x="1596" y="15842"/>
                  </a:cubicBezTo>
                  <a:cubicBezTo>
                    <a:pt x="1620" y="15852"/>
                    <a:pt x="1612" y="15869"/>
                    <a:pt x="1636" y="15879"/>
                  </a:cubicBezTo>
                  <a:cubicBezTo>
                    <a:pt x="1658" y="15886"/>
                    <a:pt x="1658" y="15885"/>
                    <a:pt x="1681" y="15895"/>
                  </a:cubicBezTo>
                  <a:cubicBezTo>
                    <a:pt x="1703" y="15902"/>
                    <a:pt x="1701" y="15909"/>
                    <a:pt x="1724" y="15918"/>
                  </a:cubicBezTo>
                  <a:cubicBezTo>
                    <a:pt x="1746" y="15927"/>
                    <a:pt x="1749" y="15922"/>
                    <a:pt x="1772" y="15929"/>
                  </a:cubicBezTo>
                  <a:cubicBezTo>
                    <a:pt x="1780" y="15932"/>
                    <a:pt x="1786" y="15933"/>
                    <a:pt x="1791" y="15933"/>
                  </a:cubicBezTo>
                  <a:cubicBezTo>
                    <a:pt x="1795" y="15933"/>
                    <a:pt x="1799" y="15933"/>
                    <a:pt x="1803" y="15933"/>
                  </a:cubicBezTo>
                  <a:cubicBezTo>
                    <a:pt x="1808" y="15933"/>
                    <a:pt x="1814" y="15933"/>
                    <a:pt x="1821" y="15936"/>
                  </a:cubicBezTo>
                  <a:cubicBezTo>
                    <a:pt x="1845" y="15944"/>
                    <a:pt x="1846" y="15941"/>
                    <a:pt x="1868" y="15951"/>
                  </a:cubicBezTo>
                  <a:cubicBezTo>
                    <a:pt x="1876" y="15953"/>
                    <a:pt x="1881" y="15954"/>
                    <a:pt x="1886" y="15954"/>
                  </a:cubicBezTo>
                  <a:cubicBezTo>
                    <a:pt x="1891" y="15954"/>
                    <a:pt x="1896" y="15953"/>
                    <a:pt x="1901" y="15953"/>
                  </a:cubicBezTo>
                  <a:cubicBezTo>
                    <a:pt x="1906" y="15953"/>
                    <a:pt x="1911" y="15954"/>
                    <a:pt x="1918" y="15956"/>
                  </a:cubicBezTo>
                  <a:cubicBezTo>
                    <a:pt x="1940" y="15965"/>
                    <a:pt x="1934" y="15982"/>
                    <a:pt x="1957" y="15989"/>
                  </a:cubicBezTo>
                  <a:cubicBezTo>
                    <a:pt x="1963" y="15991"/>
                    <a:pt x="1968" y="15992"/>
                    <a:pt x="1972" y="15992"/>
                  </a:cubicBezTo>
                  <a:cubicBezTo>
                    <a:pt x="1979" y="15992"/>
                    <a:pt x="1985" y="15990"/>
                    <a:pt x="1992" y="15990"/>
                  </a:cubicBezTo>
                  <a:cubicBezTo>
                    <a:pt x="1996" y="15990"/>
                    <a:pt x="2001" y="15991"/>
                    <a:pt x="2007" y="15993"/>
                  </a:cubicBezTo>
                  <a:cubicBezTo>
                    <a:pt x="2030" y="16002"/>
                    <a:pt x="2019" y="16031"/>
                    <a:pt x="2043" y="16041"/>
                  </a:cubicBezTo>
                  <a:cubicBezTo>
                    <a:pt x="2050" y="16044"/>
                    <a:pt x="2055" y="16044"/>
                    <a:pt x="2059" y="16044"/>
                  </a:cubicBezTo>
                  <a:cubicBezTo>
                    <a:pt x="2065" y="16044"/>
                    <a:pt x="2070" y="16043"/>
                    <a:pt x="2077" y="16043"/>
                  </a:cubicBezTo>
                  <a:cubicBezTo>
                    <a:pt x="2081" y="16043"/>
                    <a:pt x="2086" y="16044"/>
                    <a:pt x="2092" y="16046"/>
                  </a:cubicBezTo>
                  <a:cubicBezTo>
                    <a:pt x="2115" y="16053"/>
                    <a:pt x="2116" y="16052"/>
                    <a:pt x="2137" y="16061"/>
                  </a:cubicBezTo>
                  <a:cubicBezTo>
                    <a:pt x="2160" y="16068"/>
                    <a:pt x="2159" y="16074"/>
                    <a:pt x="2180" y="16083"/>
                  </a:cubicBezTo>
                  <a:cubicBezTo>
                    <a:pt x="2201" y="16093"/>
                    <a:pt x="2201" y="16095"/>
                    <a:pt x="2225" y="16105"/>
                  </a:cubicBezTo>
                  <a:cubicBezTo>
                    <a:pt x="2247" y="16114"/>
                    <a:pt x="2244" y="16120"/>
                    <a:pt x="2267" y="16128"/>
                  </a:cubicBezTo>
                  <a:cubicBezTo>
                    <a:pt x="2272" y="16131"/>
                    <a:pt x="2277" y="16131"/>
                    <a:pt x="2281" y="16131"/>
                  </a:cubicBezTo>
                  <a:cubicBezTo>
                    <a:pt x="2291" y="16131"/>
                    <a:pt x="2298" y="16126"/>
                    <a:pt x="2307" y="16126"/>
                  </a:cubicBezTo>
                  <a:cubicBezTo>
                    <a:pt x="2311" y="16126"/>
                    <a:pt x="2314" y="16127"/>
                    <a:pt x="2318" y="16128"/>
                  </a:cubicBezTo>
                  <a:cubicBezTo>
                    <a:pt x="2325" y="16131"/>
                    <a:pt x="2330" y="16132"/>
                    <a:pt x="2334" y="16132"/>
                  </a:cubicBezTo>
                  <a:cubicBezTo>
                    <a:pt x="2341" y="16132"/>
                    <a:pt x="2347" y="16130"/>
                    <a:pt x="2354" y="16130"/>
                  </a:cubicBezTo>
                  <a:cubicBezTo>
                    <a:pt x="2358" y="16130"/>
                    <a:pt x="2363" y="16131"/>
                    <a:pt x="2370" y="16133"/>
                  </a:cubicBezTo>
                  <a:cubicBezTo>
                    <a:pt x="2392" y="16141"/>
                    <a:pt x="2394" y="16136"/>
                    <a:pt x="2418" y="16143"/>
                  </a:cubicBezTo>
                  <a:cubicBezTo>
                    <a:pt x="2440" y="16152"/>
                    <a:pt x="2426" y="16186"/>
                    <a:pt x="2450" y="16195"/>
                  </a:cubicBezTo>
                  <a:cubicBezTo>
                    <a:pt x="2453" y="16196"/>
                    <a:pt x="2455" y="16196"/>
                    <a:pt x="2458" y="16196"/>
                  </a:cubicBezTo>
                  <a:cubicBezTo>
                    <a:pt x="2473" y="16196"/>
                    <a:pt x="2483" y="16181"/>
                    <a:pt x="2498" y="16181"/>
                  </a:cubicBezTo>
                  <a:cubicBezTo>
                    <a:pt x="2500" y="16181"/>
                    <a:pt x="2503" y="16181"/>
                    <a:pt x="2506" y="16182"/>
                  </a:cubicBezTo>
                  <a:cubicBezTo>
                    <a:pt x="2528" y="16191"/>
                    <a:pt x="2519" y="16214"/>
                    <a:pt x="2542" y="16224"/>
                  </a:cubicBezTo>
                  <a:cubicBezTo>
                    <a:pt x="2547" y="16225"/>
                    <a:pt x="2551" y="16226"/>
                    <a:pt x="2555" y="16226"/>
                  </a:cubicBezTo>
                  <a:cubicBezTo>
                    <a:pt x="2564" y="16226"/>
                    <a:pt x="2570" y="16223"/>
                    <a:pt x="2579" y="16223"/>
                  </a:cubicBezTo>
                  <a:cubicBezTo>
                    <a:pt x="2583" y="16223"/>
                    <a:pt x="2587" y="16223"/>
                    <a:pt x="2592" y="16225"/>
                  </a:cubicBezTo>
                  <a:cubicBezTo>
                    <a:pt x="2615" y="16233"/>
                    <a:pt x="2617" y="16230"/>
                    <a:pt x="2639" y="16239"/>
                  </a:cubicBezTo>
                  <a:cubicBezTo>
                    <a:pt x="2662" y="16246"/>
                    <a:pt x="2656" y="16266"/>
                    <a:pt x="2678" y="16273"/>
                  </a:cubicBezTo>
                  <a:cubicBezTo>
                    <a:pt x="2682" y="16274"/>
                    <a:pt x="2685" y="16275"/>
                    <a:pt x="2688" y="16275"/>
                  </a:cubicBezTo>
                  <a:cubicBezTo>
                    <a:pt x="2701" y="16275"/>
                    <a:pt x="2710" y="16264"/>
                    <a:pt x="2723" y="16264"/>
                  </a:cubicBezTo>
                  <a:cubicBezTo>
                    <a:pt x="2726" y="16264"/>
                    <a:pt x="2730" y="16265"/>
                    <a:pt x="2734" y="16267"/>
                  </a:cubicBezTo>
                  <a:cubicBezTo>
                    <a:pt x="2756" y="16274"/>
                    <a:pt x="2757" y="16272"/>
                    <a:pt x="2780" y="16279"/>
                  </a:cubicBezTo>
                  <a:cubicBezTo>
                    <a:pt x="2802" y="16288"/>
                    <a:pt x="2795" y="16308"/>
                    <a:pt x="2817" y="16317"/>
                  </a:cubicBezTo>
                  <a:cubicBezTo>
                    <a:pt x="2826" y="16320"/>
                    <a:pt x="2832" y="16321"/>
                    <a:pt x="2837" y="16321"/>
                  </a:cubicBezTo>
                  <a:cubicBezTo>
                    <a:pt x="2841" y="16321"/>
                    <a:pt x="2844" y="16321"/>
                    <a:pt x="2847" y="16321"/>
                  </a:cubicBezTo>
                  <a:cubicBezTo>
                    <a:pt x="2853" y="16321"/>
                    <a:pt x="2859" y="16321"/>
                    <a:pt x="2868" y="16324"/>
                  </a:cubicBezTo>
                  <a:cubicBezTo>
                    <a:pt x="2890" y="16332"/>
                    <a:pt x="2885" y="16346"/>
                    <a:pt x="2907" y="16353"/>
                  </a:cubicBezTo>
                  <a:cubicBezTo>
                    <a:pt x="2930" y="16362"/>
                    <a:pt x="2927" y="16374"/>
                    <a:pt x="2949" y="16383"/>
                  </a:cubicBezTo>
                  <a:cubicBezTo>
                    <a:pt x="2952" y="16384"/>
                    <a:pt x="2956" y="16385"/>
                    <a:pt x="2959" y="16385"/>
                  </a:cubicBezTo>
                  <a:cubicBezTo>
                    <a:pt x="2971" y="16385"/>
                    <a:pt x="2979" y="16377"/>
                    <a:pt x="2991" y="16377"/>
                  </a:cubicBezTo>
                  <a:cubicBezTo>
                    <a:pt x="2995" y="16377"/>
                    <a:pt x="2998" y="16377"/>
                    <a:pt x="3003" y="16379"/>
                  </a:cubicBezTo>
                  <a:cubicBezTo>
                    <a:pt x="3025" y="16387"/>
                    <a:pt x="3023" y="16392"/>
                    <a:pt x="3045" y="16402"/>
                  </a:cubicBezTo>
                  <a:cubicBezTo>
                    <a:pt x="3050" y="16403"/>
                    <a:pt x="3054" y="16404"/>
                    <a:pt x="3057" y="16404"/>
                  </a:cubicBezTo>
                  <a:cubicBezTo>
                    <a:pt x="3068" y="16404"/>
                    <a:pt x="3075" y="16398"/>
                    <a:pt x="3085" y="16398"/>
                  </a:cubicBezTo>
                  <a:cubicBezTo>
                    <a:pt x="3088" y="16398"/>
                    <a:pt x="3092" y="16399"/>
                    <a:pt x="3097" y="16400"/>
                  </a:cubicBezTo>
                  <a:cubicBezTo>
                    <a:pt x="3120" y="16408"/>
                    <a:pt x="3115" y="16423"/>
                    <a:pt x="3138" y="16432"/>
                  </a:cubicBezTo>
                  <a:cubicBezTo>
                    <a:pt x="3143" y="16434"/>
                    <a:pt x="3148" y="16434"/>
                    <a:pt x="3152" y="16434"/>
                  </a:cubicBezTo>
                  <a:cubicBezTo>
                    <a:pt x="3160" y="16434"/>
                    <a:pt x="3166" y="16432"/>
                    <a:pt x="3173" y="16432"/>
                  </a:cubicBezTo>
                  <a:cubicBezTo>
                    <a:pt x="3178" y="16432"/>
                    <a:pt x="3183" y="16433"/>
                    <a:pt x="3189" y="16435"/>
                  </a:cubicBezTo>
                  <a:cubicBezTo>
                    <a:pt x="3211" y="16443"/>
                    <a:pt x="3211" y="16442"/>
                    <a:pt x="3234" y="16451"/>
                  </a:cubicBezTo>
                  <a:cubicBezTo>
                    <a:pt x="3256" y="16459"/>
                    <a:pt x="3255" y="16465"/>
                    <a:pt x="3278" y="16472"/>
                  </a:cubicBezTo>
                  <a:cubicBezTo>
                    <a:pt x="3301" y="16481"/>
                    <a:pt x="3298" y="16487"/>
                    <a:pt x="3321" y="16496"/>
                  </a:cubicBezTo>
                  <a:cubicBezTo>
                    <a:pt x="3329" y="16498"/>
                    <a:pt x="3335" y="16499"/>
                    <a:pt x="3340" y="16499"/>
                  </a:cubicBezTo>
                  <a:cubicBezTo>
                    <a:pt x="3343" y="16499"/>
                    <a:pt x="3346" y="16499"/>
                    <a:pt x="3350" y="16499"/>
                  </a:cubicBezTo>
                  <a:cubicBezTo>
                    <a:pt x="3355" y="16499"/>
                    <a:pt x="3361" y="16499"/>
                    <a:pt x="3371" y="16503"/>
                  </a:cubicBezTo>
                  <a:cubicBezTo>
                    <a:pt x="3394" y="16512"/>
                    <a:pt x="3385" y="16534"/>
                    <a:pt x="3409" y="16542"/>
                  </a:cubicBezTo>
                  <a:cubicBezTo>
                    <a:pt x="3414" y="16544"/>
                    <a:pt x="3418" y="16545"/>
                    <a:pt x="3422" y="16545"/>
                  </a:cubicBezTo>
                  <a:cubicBezTo>
                    <a:pt x="3431" y="16545"/>
                    <a:pt x="3437" y="16541"/>
                    <a:pt x="3445" y="16541"/>
                  </a:cubicBezTo>
                  <a:cubicBezTo>
                    <a:pt x="3449" y="16541"/>
                    <a:pt x="3453" y="16542"/>
                    <a:pt x="3459" y="16544"/>
                  </a:cubicBezTo>
                  <a:cubicBezTo>
                    <a:pt x="3481" y="16552"/>
                    <a:pt x="3474" y="16574"/>
                    <a:pt x="3496" y="16583"/>
                  </a:cubicBezTo>
                  <a:cubicBezTo>
                    <a:pt x="3519" y="16590"/>
                    <a:pt x="3518" y="16595"/>
                    <a:pt x="3540" y="16604"/>
                  </a:cubicBezTo>
                  <a:cubicBezTo>
                    <a:pt x="3546" y="16606"/>
                    <a:pt x="3550" y="16606"/>
                    <a:pt x="3554" y="16606"/>
                  </a:cubicBezTo>
                  <a:cubicBezTo>
                    <a:pt x="3563" y="16606"/>
                    <a:pt x="3569" y="16603"/>
                    <a:pt x="3577" y="16603"/>
                  </a:cubicBezTo>
                  <a:cubicBezTo>
                    <a:pt x="3581" y="16603"/>
                    <a:pt x="3586" y="16604"/>
                    <a:pt x="3592" y="16606"/>
                  </a:cubicBezTo>
                  <a:cubicBezTo>
                    <a:pt x="3597" y="16608"/>
                    <a:pt x="3601" y="16609"/>
                    <a:pt x="3605" y="16609"/>
                  </a:cubicBezTo>
                  <a:cubicBezTo>
                    <a:pt x="3613" y="16609"/>
                    <a:pt x="3619" y="16605"/>
                    <a:pt x="3628" y="16605"/>
                  </a:cubicBezTo>
                  <a:cubicBezTo>
                    <a:pt x="3632" y="16605"/>
                    <a:pt x="3636" y="16606"/>
                    <a:pt x="3642" y="16608"/>
                  </a:cubicBezTo>
                  <a:cubicBezTo>
                    <a:pt x="3666" y="16616"/>
                    <a:pt x="3656" y="16643"/>
                    <a:pt x="3678" y="16651"/>
                  </a:cubicBezTo>
                  <a:cubicBezTo>
                    <a:pt x="3701" y="16659"/>
                    <a:pt x="3703" y="16658"/>
                    <a:pt x="3724" y="16665"/>
                  </a:cubicBezTo>
                  <a:cubicBezTo>
                    <a:pt x="3731" y="16668"/>
                    <a:pt x="3736" y="16668"/>
                    <a:pt x="3741" y="16668"/>
                  </a:cubicBezTo>
                  <a:cubicBezTo>
                    <a:pt x="3747" y="16668"/>
                    <a:pt x="3752" y="16667"/>
                    <a:pt x="3757" y="16667"/>
                  </a:cubicBezTo>
                  <a:cubicBezTo>
                    <a:pt x="3762" y="16667"/>
                    <a:pt x="3767" y="16668"/>
                    <a:pt x="3774" y="16670"/>
                  </a:cubicBezTo>
                  <a:cubicBezTo>
                    <a:pt x="3796" y="16679"/>
                    <a:pt x="3796" y="16680"/>
                    <a:pt x="3819" y="16689"/>
                  </a:cubicBezTo>
                  <a:cubicBezTo>
                    <a:pt x="3842" y="16696"/>
                    <a:pt x="3843" y="16692"/>
                    <a:pt x="3866" y="16700"/>
                  </a:cubicBezTo>
                  <a:cubicBezTo>
                    <a:pt x="3888" y="16708"/>
                    <a:pt x="3883" y="16722"/>
                    <a:pt x="3907" y="16729"/>
                  </a:cubicBezTo>
                  <a:cubicBezTo>
                    <a:pt x="3912" y="16731"/>
                    <a:pt x="3916" y="16732"/>
                    <a:pt x="3920" y="16732"/>
                  </a:cubicBezTo>
                  <a:cubicBezTo>
                    <a:pt x="3928" y="16732"/>
                    <a:pt x="3934" y="16729"/>
                    <a:pt x="3942" y="16729"/>
                  </a:cubicBezTo>
                  <a:cubicBezTo>
                    <a:pt x="3946" y="16729"/>
                    <a:pt x="3951" y="16730"/>
                    <a:pt x="3957" y="16733"/>
                  </a:cubicBezTo>
                  <a:cubicBezTo>
                    <a:pt x="3979" y="16740"/>
                    <a:pt x="3971" y="16766"/>
                    <a:pt x="3993" y="16774"/>
                  </a:cubicBezTo>
                  <a:cubicBezTo>
                    <a:pt x="3997" y="16775"/>
                    <a:pt x="4000" y="16776"/>
                    <a:pt x="4002" y="16776"/>
                  </a:cubicBezTo>
                  <a:cubicBezTo>
                    <a:pt x="4016" y="16776"/>
                    <a:pt x="4025" y="16765"/>
                    <a:pt x="4038" y="16765"/>
                  </a:cubicBezTo>
                  <a:cubicBezTo>
                    <a:pt x="4041" y="16765"/>
                    <a:pt x="4044" y="16766"/>
                    <a:pt x="4047" y="16767"/>
                  </a:cubicBezTo>
                  <a:cubicBezTo>
                    <a:pt x="4069" y="16775"/>
                    <a:pt x="4064" y="16790"/>
                    <a:pt x="4087" y="16798"/>
                  </a:cubicBezTo>
                  <a:cubicBezTo>
                    <a:pt x="4091" y="16800"/>
                    <a:pt x="4095" y="16800"/>
                    <a:pt x="4099" y="16800"/>
                  </a:cubicBezTo>
                  <a:cubicBezTo>
                    <a:pt x="4109" y="16800"/>
                    <a:pt x="4116" y="16795"/>
                    <a:pt x="4126" y="16795"/>
                  </a:cubicBezTo>
                  <a:cubicBezTo>
                    <a:pt x="4130" y="16795"/>
                    <a:pt x="4134" y="16796"/>
                    <a:pt x="4139" y="16798"/>
                  </a:cubicBezTo>
                  <a:cubicBezTo>
                    <a:pt x="4162" y="16806"/>
                    <a:pt x="4162" y="16804"/>
                    <a:pt x="4185" y="16813"/>
                  </a:cubicBezTo>
                  <a:cubicBezTo>
                    <a:pt x="4208" y="16820"/>
                    <a:pt x="4208" y="16822"/>
                    <a:pt x="4230" y="16830"/>
                  </a:cubicBezTo>
                  <a:cubicBezTo>
                    <a:pt x="4253" y="16839"/>
                    <a:pt x="4242" y="16865"/>
                    <a:pt x="4265" y="16874"/>
                  </a:cubicBezTo>
                  <a:cubicBezTo>
                    <a:pt x="4272" y="16876"/>
                    <a:pt x="4277" y="16877"/>
                    <a:pt x="4282" y="16877"/>
                  </a:cubicBezTo>
                  <a:cubicBezTo>
                    <a:pt x="4288" y="16877"/>
                    <a:pt x="4292" y="16876"/>
                    <a:pt x="4298" y="16876"/>
                  </a:cubicBezTo>
                  <a:cubicBezTo>
                    <a:pt x="4303" y="16876"/>
                    <a:pt x="4308" y="16877"/>
                    <a:pt x="4315" y="16879"/>
                  </a:cubicBezTo>
                  <a:cubicBezTo>
                    <a:pt x="4320" y="16881"/>
                    <a:pt x="4324" y="16882"/>
                    <a:pt x="4328" y="16882"/>
                  </a:cubicBezTo>
                  <a:cubicBezTo>
                    <a:pt x="4337" y="16882"/>
                    <a:pt x="4344" y="16877"/>
                    <a:pt x="4354" y="16877"/>
                  </a:cubicBezTo>
                  <a:cubicBezTo>
                    <a:pt x="4357" y="16877"/>
                    <a:pt x="4361" y="16878"/>
                    <a:pt x="4365" y="16879"/>
                  </a:cubicBezTo>
                  <a:cubicBezTo>
                    <a:pt x="4389" y="16888"/>
                    <a:pt x="4384" y="16899"/>
                    <a:pt x="4407" y="16908"/>
                  </a:cubicBezTo>
                  <a:cubicBezTo>
                    <a:pt x="4429" y="16917"/>
                    <a:pt x="4426" y="16925"/>
                    <a:pt x="4449" y="16933"/>
                  </a:cubicBezTo>
                  <a:cubicBezTo>
                    <a:pt x="4471" y="16941"/>
                    <a:pt x="4467" y="16953"/>
                    <a:pt x="4490" y="16962"/>
                  </a:cubicBezTo>
                  <a:cubicBezTo>
                    <a:pt x="4495" y="16963"/>
                    <a:pt x="4498" y="16964"/>
                    <a:pt x="4502" y="16964"/>
                  </a:cubicBezTo>
                  <a:cubicBezTo>
                    <a:pt x="4512" y="16964"/>
                    <a:pt x="4519" y="16959"/>
                    <a:pt x="4528" y="16959"/>
                  </a:cubicBezTo>
                  <a:cubicBezTo>
                    <a:pt x="4532" y="16959"/>
                    <a:pt x="4537" y="16960"/>
                    <a:pt x="4542" y="16962"/>
                  </a:cubicBezTo>
                  <a:cubicBezTo>
                    <a:pt x="4565" y="16969"/>
                    <a:pt x="4562" y="16975"/>
                    <a:pt x="4585" y="16984"/>
                  </a:cubicBezTo>
                  <a:cubicBezTo>
                    <a:pt x="4589" y="16986"/>
                    <a:pt x="4593" y="16986"/>
                    <a:pt x="4597" y="16986"/>
                  </a:cubicBezTo>
                  <a:cubicBezTo>
                    <a:pt x="4607" y="16986"/>
                    <a:pt x="4614" y="16982"/>
                    <a:pt x="4624" y="16982"/>
                  </a:cubicBezTo>
                  <a:cubicBezTo>
                    <a:pt x="4628" y="16982"/>
                    <a:pt x="4632" y="16982"/>
                    <a:pt x="4637" y="16984"/>
                  </a:cubicBezTo>
                  <a:cubicBezTo>
                    <a:pt x="4660" y="16992"/>
                    <a:pt x="4653" y="17010"/>
                    <a:pt x="4676" y="17017"/>
                  </a:cubicBezTo>
                  <a:cubicBezTo>
                    <a:pt x="4699" y="17026"/>
                    <a:pt x="4694" y="17039"/>
                    <a:pt x="4716" y="17047"/>
                  </a:cubicBezTo>
                  <a:cubicBezTo>
                    <a:pt x="4719" y="17048"/>
                    <a:pt x="4722" y="17049"/>
                    <a:pt x="4724" y="17049"/>
                  </a:cubicBezTo>
                  <a:cubicBezTo>
                    <a:pt x="4739" y="17049"/>
                    <a:pt x="4748" y="17035"/>
                    <a:pt x="4763" y="17035"/>
                  </a:cubicBezTo>
                  <a:cubicBezTo>
                    <a:pt x="4766" y="17035"/>
                    <a:pt x="4769" y="17035"/>
                    <a:pt x="4772" y="17037"/>
                  </a:cubicBezTo>
                  <a:cubicBezTo>
                    <a:pt x="4796" y="17044"/>
                    <a:pt x="4785" y="17074"/>
                    <a:pt x="4806" y="17083"/>
                  </a:cubicBezTo>
                  <a:cubicBezTo>
                    <a:pt x="4810" y="17085"/>
                    <a:pt x="4814" y="17085"/>
                    <a:pt x="4817" y="17085"/>
                  </a:cubicBezTo>
                  <a:cubicBezTo>
                    <a:pt x="4829" y="17085"/>
                    <a:pt x="4837" y="17076"/>
                    <a:pt x="4850" y="17076"/>
                  </a:cubicBezTo>
                  <a:cubicBezTo>
                    <a:pt x="4853" y="17076"/>
                    <a:pt x="4856" y="17076"/>
                    <a:pt x="4860" y="17077"/>
                  </a:cubicBezTo>
                  <a:cubicBezTo>
                    <a:pt x="4868" y="17081"/>
                    <a:pt x="4874" y="17081"/>
                    <a:pt x="4880" y="17081"/>
                  </a:cubicBezTo>
                  <a:cubicBezTo>
                    <a:pt x="4883" y="17081"/>
                    <a:pt x="4886" y="17081"/>
                    <a:pt x="4889" y="17081"/>
                  </a:cubicBezTo>
                  <a:cubicBezTo>
                    <a:pt x="4895" y="17081"/>
                    <a:pt x="4901" y="17082"/>
                    <a:pt x="4909" y="17085"/>
                  </a:cubicBezTo>
                  <a:cubicBezTo>
                    <a:pt x="4932" y="17092"/>
                    <a:pt x="4927" y="17102"/>
                    <a:pt x="4951" y="17110"/>
                  </a:cubicBezTo>
                  <a:cubicBezTo>
                    <a:pt x="4973" y="17118"/>
                    <a:pt x="4967" y="17135"/>
                    <a:pt x="4989" y="17145"/>
                  </a:cubicBezTo>
                  <a:cubicBezTo>
                    <a:pt x="5012" y="17152"/>
                    <a:pt x="5012" y="17151"/>
                    <a:pt x="5034" y="17161"/>
                  </a:cubicBezTo>
                  <a:cubicBezTo>
                    <a:pt x="5058" y="17168"/>
                    <a:pt x="5059" y="17163"/>
                    <a:pt x="5082" y="17173"/>
                  </a:cubicBezTo>
                  <a:cubicBezTo>
                    <a:pt x="5087" y="17175"/>
                    <a:pt x="5091" y="17176"/>
                    <a:pt x="5095" y="17176"/>
                  </a:cubicBezTo>
                  <a:cubicBezTo>
                    <a:pt x="5103" y="17176"/>
                    <a:pt x="5109" y="17173"/>
                    <a:pt x="5118" y="17173"/>
                  </a:cubicBezTo>
                  <a:cubicBezTo>
                    <a:pt x="5122" y="17173"/>
                    <a:pt x="5127" y="17173"/>
                    <a:pt x="5133" y="17176"/>
                  </a:cubicBezTo>
                  <a:cubicBezTo>
                    <a:pt x="5156" y="17183"/>
                    <a:pt x="5157" y="17181"/>
                    <a:pt x="5178" y="17190"/>
                  </a:cubicBezTo>
                  <a:cubicBezTo>
                    <a:pt x="5201" y="17198"/>
                    <a:pt x="5193" y="17220"/>
                    <a:pt x="5215" y="17230"/>
                  </a:cubicBezTo>
                  <a:cubicBezTo>
                    <a:pt x="5219" y="17231"/>
                    <a:pt x="5222" y="17231"/>
                    <a:pt x="5225" y="17231"/>
                  </a:cubicBezTo>
                  <a:cubicBezTo>
                    <a:pt x="5238" y="17231"/>
                    <a:pt x="5246" y="17223"/>
                    <a:pt x="5258" y="17223"/>
                  </a:cubicBezTo>
                  <a:cubicBezTo>
                    <a:pt x="5261" y="17223"/>
                    <a:pt x="5265" y="17224"/>
                    <a:pt x="5269" y="17225"/>
                  </a:cubicBezTo>
                  <a:cubicBezTo>
                    <a:pt x="5292" y="17233"/>
                    <a:pt x="5292" y="17235"/>
                    <a:pt x="5313" y="17243"/>
                  </a:cubicBezTo>
                  <a:cubicBezTo>
                    <a:pt x="5337" y="17252"/>
                    <a:pt x="5333" y="17260"/>
                    <a:pt x="5356" y="17268"/>
                  </a:cubicBezTo>
                  <a:cubicBezTo>
                    <a:pt x="5379" y="17276"/>
                    <a:pt x="5382" y="17270"/>
                    <a:pt x="5404" y="17279"/>
                  </a:cubicBezTo>
                  <a:cubicBezTo>
                    <a:pt x="5428" y="17286"/>
                    <a:pt x="5422" y="17299"/>
                    <a:pt x="5445" y="17308"/>
                  </a:cubicBezTo>
                  <a:cubicBezTo>
                    <a:pt x="5467" y="17316"/>
                    <a:pt x="5462" y="17332"/>
                    <a:pt x="5484" y="17340"/>
                  </a:cubicBezTo>
                  <a:cubicBezTo>
                    <a:pt x="5488" y="17341"/>
                    <a:pt x="5492" y="17342"/>
                    <a:pt x="5495" y="17342"/>
                  </a:cubicBezTo>
                  <a:cubicBezTo>
                    <a:pt x="5508" y="17342"/>
                    <a:pt x="5516" y="17333"/>
                    <a:pt x="5528" y="17333"/>
                  </a:cubicBezTo>
                  <a:cubicBezTo>
                    <a:pt x="5531" y="17333"/>
                    <a:pt x="5534" y="17333"/>
                    <a:pt x="5538" y="17334"/>
                  </a:cubicBezTo>
                  <a:cubicBezTo>
                    <a:pt x="5561" y="17343"/>
                    <a:pt x="5561" y="17342"/>
                    <a:pt x="5584" y="17349"/>
                  </a:cubicBezTo>
                  <a:cubicBezTo>
                    <a:pt x="5606" y="17358"/>
                    <a:pt x="5600" y="17374"/>
                    <a:pt x="5623" y="17383"/>
                  </a:cubicBezTo>
                  <a:cubicBezTo>
                    <a:pt x="5627" y="17385"/>
                    <a:pt x="5631" y="17385"/>
                    <a:pt x="5635" y="17385"/>
                  </a:cubicBezTo>
                  <a:cubicBezTo>
                    <a:pt x="5645" y="17385"/>
                    <a:pt x="5652" y="17380"/>
                    <a:pt x="5662" y="17380"/>
                  </a:cubicBezTo>
                  <a:cubicBezTo>
                    <a:pt x="5666" y="17380"/>
                    <a:pt x="5670" y="17381"/>
                    <a:pt x="5675" y="17383"/>
                  </a:cubicBezTo>
                  <a:cubicBezTo>
                    <a:pt x="5698" y="17391"/>
                    <a:pt x="5696" y="17396"/>
                    <a:pt x="5719" y="17404"/>
                  </a:cubicBezTo>
                  <a:cubicBezTo>
                    <a:pt x="5730" y="17408"/>
                    <a:pt x="5737" y="17408"/>
                    <a:pt x="5743" y="17408"/>
                  </a:cubicBezTo>
                  <a:cubicBezTo>
                    <a:pt x="5749" y="17408"/>
                    <a:pt x="5756" y="17408"/>
                    <a:pt x="5767" y="17413"/>
                  </a:cubicBezTo>
                  <a:cubicBezTo>
                    <a:pt x="5790" y="17420"/>
                    <a:pt x="5786" y="17433"/>
                    <a:pt x="5808" y="17442"/>
                  </a:cubicBezTo>
                  <a:cubicBezTo>
                    <a:pt x="5830" y="17450"/>
                    <a:pt x="5829" y="17452"/>
                    <a:pt x="5852" y="17461"/>
                  </a:cubicBezTo>
                  <a:cubicBezTo>
                    <a:pt x="5874" y="17468"/>
                    <a:pt x="5869" y="17483"/>
                    <a:pt x="5891" y="17492"/>
                  </a:cubicBezTo>
                  <a:cubicBezTo>
                    <a:pt x="5915" y="17499"/>
                    <a:pt x="5913" y="17504"/>
                    <a:pt x="5936" y="17511"/>
                  </a:cubicBezTo>
                  <a:cubicBezTo>
                    <a:pt x="5941" y="17513"/>
                    <a:pt x="5944" y="17513"/>
                    <a:pt x="5948" y="17513"/>
                  </a:cubicBezTo>
                  <a:cubicBezTo>
                    <a:pt x="5959" y="17513"/>
                    <a:pt x="5966" y="17507"/>
                    <a:pt x="5978" y="17507"/>
                  </a:cubicBezTo>
                  <a:cubicBezTo>
                    <a:pt x="5982" y="17507"/>
                    <a:pt x="5985" y="17507"/>
                    <a:pt x="5990" y="17509"/>
                  </a:cubicBezTo>
                  <a:cubicBezTo>
                    <a:pt x="6012" y="17517"/>
                    <a:pt x="6013" y="17516"/>
                    <a:pt x="6036" y="17524"/>
                  </a:cubicBezTo>
                  <a:cubicBezTo>
                    <a:pt x="6060" y="17532"/>
                    <a:pt x="6061" y="17531"/>
                    <a:pt x="6083" y="17538"/>
                  </a:cubicBezTo>
                  <a:cubicBezTo>
                    <a:pt x="6106" y="17547"/>
                    <a:pt x="6095" y="17573"/>
                    <a:pt x="6118" y="17583"/>
                  </a:cubicBezTo>
                  <a:cubicBezTo>
                    <a:pt x="6121" y="17584"/>
                    <a:pt x="6124" y="17584"/>
                    <a:pt x="6127" y="17584"/>
                  </a:cubicBezTo>
                  <a:cubicBezTo>
                    <a:pt x="6141" y="17584"/>
                    <a:pt x="6150" y="17572"/>
                    <a:pt x="6164" y="17572"/>
                  </a:cubicBezTo>
                  <a:cubicBezTo>
                    <a:pt x="6167" y="17572"/>
                    <a:pt x="6170" y="17572"/>
                    <a:pt x="6173" y="17573"/>
                  </a:cubicBezTo>
                  <a:cubicBezTo>
                    <a:pt x="6196" y="17581"/>
                    <a:pt x="6186" y="17605"/>
                    <a:pt x="6210" y="17613"/>
                  </a:cubicBezTo>
                  <a:cubicBezTo>
                    <a:pt x="6214" y="17615"/>
                    <a:pt x="6218" y="17615"/>
                    <a:pt x="6222" y="17615"/>
                  </a:cubicBezTo>
                  <a:cubicBezTo>
                    <a:pt x="6232" y="17615"/>
                    <a:pt x="6239" y="17611"/>
                    <a:pt x="6249" y="17611"/>
                  </a:cubicBezTo>
                  <a:cubicBezTo>
                    <a:pt x="6252" y="17611"/>
                    <a:pt x="6256" y="17611"/>
                    <a:pt x="6261" y="17613"/>
                  </a:cubicBezTo>
                  <a:cubicBezTo>
                    <a:pt x="6284" y="17622"/>
                    <a:pt x="6281" y="17628"/>
                    <a:pt x="6304" y="17637"/>
                  </a:cubicBezTo>
                  <a:cubicBezTo>
                    <a:pt x="6327" y="17644"/>
                    <a:pt x="6324" y="17654"/>
                    <a:pt x="6347" y="17661"/>
                  </a:cubicBezTo>
                  <a:cubicBezTo>
                    <a:pt x="6370" y="17670"/>
                    <a:pt x="6368" y="17672"/>
                    <a:pt x="6392" y="17680"/>
                  </a:cubicBezTo>
                  <a:cubicBezTo>
                    <a:pt x="6395" y="17682"/>
                    <a:pt x="6398" y="17682"/>
                    <a:pt x="6400" y="17682"/>
                  </a:cubicBezTo>
                  <a:cubicBezTo>
                    <a:pt x="6414" y="17682"/>
                    <a:pt x="6423" y="17670"/>
                    <a:pt x="6437" y="17670"/>
                  </a:cubicBezTo>
                  <a:cubicBezTo>
                    <a:pt x="6440" y="17670"/>
                    <a:pt x="6443" y="17671"/>
                    <a:pt x="6446" y="17672"/>
                  </a:cubicBezTo>
                  <a:cubicBezTo>
                    <a:pt x="6469" y="17680"/>
                    <a:pt x="6464" y="17692"/>
                    <a:pt x="6488" y="17701"/>
                  </a:cubicBezTo>
                  <a:cubicBezTo>
                    <a:pt x="6494" y="17703"/>
                    <a:pt x="6499" y="17703"/>
                    <a:pt x="6503" y="17703"/>
                  </a:cubicBezTo>
                  <a:cubicBezTo>
                    <a:pt x="6510" y="17703"/>
                    <a:pt x="6516" y="17701"/>
                    <a:pt x="6523" y="17701"/>
                  </a:cubicBezTo>
                  <a:cubicBezTo>
                    <a:pt x="6528" y="17701"/>
                    <a:pt x="6532" y="17702"/>
                    <a:pt x="6538" y="17704"/>
                  </a:cubicBezTo>
                  <a:cubicBezTo>
                    <a:pt x="6561" y="17713"/>
                    <a:pt x="6554" y="17730"/>
                    <a:pt x="6577" y="17738"/>
                  </a:cubicBezTo>
                  <a:cubicBezTo>
                    <a:pt x="6600" y="17746"/>
                    <a:pt x="6602" y="17744"/>
                    <a:pt x="6624" y="17752"/>
                  </a:cubicBezTo>
                  <a:cubicBezTo>
                    <a:pt x="6647" y="17761"/>
                    <a:pt x="6649" y="17757"/>
                    <a:pt x="6671" y="17765"/>
                  </a:cubicBezTo>
                  <a:cubicBezTo>
                    <a:pt x="6694" y="17773"/>
                    <a:pt x="6688" y="17788"/>
                    <a:pt x="6711" y="17797"/>
                  </a:cubicBezTo>
                  <a:cubicBezTo>
                    <a:pt x="6714" y="17798"/>
                    <a:pt x="6717" y="17799"/>
                    <a:pt x="6719" y="17799"/>
                  </a:cubicBezTo>
                  <a:cubicBezTo>
                    <a:pt x="6734" y="17799"/>
                    <a:pt x="6743" y="17786"/>
                    <a:pt x="6757" y="17786"/>
                  </a:cubicBezTo>
                  <a:cubicBezTo>
                    <a:pt x="6760" y="17786"/>
                    <a:pt x="6763" y="17786"/>
                    <a:pt x="6766" y="17788"/>
                  </a:cubicBezTo>
                  <a:cubicBezTo>
                    <a:pt x="6789" y="17795"/>
                    <a:pt x="6779" y="17822"/>
                    <a:pt x="6802" y="17830"/>
                  </a:cubicBezTo>
                  <a:cubicBezTo>
                    <a:pt x="6825" y="17838"/>
                    <a:pt x="6823" y="17843"/>
                    <a:pt x="6847" y="17852"/>
                  </a:cubicBezTo>
                  <a:cubicBezTo>
                    <a:pt x="6849" y="17853"/>
                    <a:pt x="6851" y="17853"/>
                    <a:pt x="6853" y="17853"/>
                  </a:cubicBezTo>
                  <a:cubicBezTo>
                    <a:pt x="6869" y="17853"/>
                    <a:pt x="6880" y="17834"/>
                    <a:pt x="6895" y="17834"/>
                  </a:cubicBezTo>
                  <a:cubicBezTo>
                    <a:pt x="6898" y="17834"/>
                    <a:pt x="6901" y="17835"/>
                    <a:pt x="6904" y="17836"/>
                  </a:cubicBezTo>
                  <a:cubicBezTo>
                    <a:pt x="6927" y="17843"/>
                    <a:pt x="6922" y="17858"/>
                    <a:pt x="6944" y="17867"/>
                  </a:cubicBezTo>
                  <a:cubicBezTo>
                    <a:pt x="6967" y="17874"/>
                    <a:pt x="6968" y="17869"/>
                    <a:pt x="6991" y="17879"/>
                  </a:cubicBezTo>
                  <a:cubicBezTo>
                    <a:pt x="7000" y="17881"/>
                    <a:pt x="7006" y="17882"/>
                    <a:pt x="7011" y="17882"/>
                  </a:cubicBezTo>
                  <a:cubicBezTo>
                    <a:pt x="7014" y="17882"/>
                    <a:pt x="7018" y="17882"/>
                    <a:pt x="7021" y="17882"/>
                  </a:cubicBezTo>
                  <a:cubicBezTo>
                    <a:pt x="7027" y="17882"/>
                    <a:pt x="7032" y="17882"/>
                    <a:pt x="7041" y="17885"/>
                  </a:cubicBezTo>
                  <a:cubicBezTo>
                    <a:pt x="7063" y="17894"/>
                    <a:pt x="7056" y="17913"/>
                    <a:pt x="7078" y="17923"/>
                  </a:cubicBezTo>
                  <a:cubicBezTo>
                    <a:pt x="7101" y="17932"/>
                    <a:pt x="7099" y="17938"/>
                    <a:pt x="7121" y="17945"/>
                  </a:cubicBezTo>
                  <a:cubicBezTo>
                    <a:pt x="7125" y="17947"/>
                    <a:pt x="7128" y="17947"/>
                    <a:pt x="7132" y="17947"/>
                  </a:cubicBezTo>
                  <a:cubicBezTo>
                    <a:pt x="7144" y="17947"/>
                    <a:pt x="7152" y="17938"/>
                    <a:pt x="7165" y="17938"/>
                  </a:cubicBezTo>
                  <a:cubicBezTo>
                    <a:pt x="7168" y="17938"/>
                    <a:pt x="7171" y="17939"/>
                    <a:pt x="7175" y="17940"/>
                  </a:cubicBezTo>
                  <a:cubicBezTo>
                    <a:pt x="7197" y="17948"/>
                    <a:pt x="7196" y="17953"/>
                    <a:pt x="7219" y="17961"/>
                  </a:cubicBezTo>
                  <a:cubicBezTo>
                    <a:pt x="7241" y="17970"/>
                    <a:pt x="7243" y="17965"/>
                    <a:pt x="7266" y="17974"/>
                  </a:cubicBezTo>
                  <a:cubicBezTo>
                    <a:pt x="7288" y="17981"/>
                    <a:pt x="7282" y="18001"/>
                    <a:pt x="7304" y="18009"/>
                  </a:cubicBezTo>
                  <a:cubicBezTo>
                    <a:pt x="7311" y="18012"/>
                    <a:pt x="7317" y="18013"/>
                    <a:pt x="7322" y="18013"/>
                  </a:cubicBezTo>
                  <a:cubicBezTo>
                    <a:pt x="7327" y="18013"/>
                    <a:pt x="7332" y="18012"/>
                    <a:pt x="7337" y="18012"/>
                  </a:cubicBezTo>
                  <a:cubicBezTo>
                    <a:pt x="7342" y="18012"/>
                    <a:pt x="7347" y="18012"/>
                    <a:pt x="7353" y="18015"/>
                  </a:cubicBezTo>
                  <a:cubicBezTo>
                    <a:pt x="7377" y="18023"/>
                    <a:pt x="7378" y="18022"/>
                    <a:pt x="7401" y="18030"/>
                  </a:cubicBezTo>
                  <a:cubicBezTo>
                    <a:pt x="7423" y="18038"/>
                    <a:pt x="7418" y="18051"/>
                    <a:pt x="7441" y="18060"/>
                  </a:cubicBezTo>
                  <a:cubicBezTo>
                    <a:pt x="7464" y="18067"/>
                    <a:pt x="7463" y="18071"/>
                    <a:pt x="7485" y="18079"/>
                  </a:cubicBezTo>
                  <a:cubicBezTo>
                    <a:pt x="7508" y="18087"/>
                    <a:pt x="7507" y="18092"/>
                    <a:pt x="7529" y="18099"/>
                  </a:cubicBezTo>
                  <a:cubicBezTo>
                    <a:pt x="7537" y="18102"/>
                    <a:pt x="7543" y="18103"/>
                    <a:pt x="7548" y="18103"/>
                  </a:cubicBezTo>
                  <a:cubicBezTo>
                    <a:pt x="7552" y="18103"/>
                    <a:pt x="7556" y="18103"/>
                    <a:pt x="7561" y="18103"/>
                  </a:cubicBezTo>
                  <a:cubicBezTo>
                    <a:pt x="7565" y="18103"/>
                    <a:pt x="7571" y="18103"/>
                    <a:pt x="7578" y="18106"/>
                  </a:cubicBezTo>
                  <a:cubicBezTo>
                    <a:pt x="7602" y="18114"/>
                    <a:pt x="7600" y="18116"/>
                    <a:pt x="7623" y="18126"/>
                  </a:cubicBezTo>
                  <a:cubicBezTo>
                    <a:pt x="7646" y="18135"/>
                    <a:pt x="7642" y="18145"/>
                    <a:pt x="7664" y="18154"/>
                  </a:cubicBezTo>
                  <a:cubicBezTo>
                    <a:pt x="7688" y="18162"/>
                    <a:pt x="7689" y="18159"/>
                    <a:pt x="7711" y="18169"/>
                  </a:cubicBezTo>
                  <a:cubicBezTo>
                    <a:pt x="7717" y="18171"/>
                    <a:pt x="7722" y="18172"/>
                    <a:pt x="7726" y="18172"/>
                  </a:cubicBezTo>
                  <a:cubicBezTo>
                    <a:pt x="7734" y="18172"/>
                    <a:pt x="7739" y="18169"/>
                    <a:pt x="7748" y="18169"/>
                  </a:cubicBezTo>
                  <a:cubicBezTo>
                    <a:pt x="7752" y="18169"/>
                    <a:pt x="7757" y="18170"/>
                    <a:pt x="7763" y="18172"/>
                  </a:cubicBezTo>
                  <a:cubicBezTo>
                    <a:pt x="7785" y="18180"/>
                    <a:pt x="7780" y="18195"/>
                    <a:pt x="7802" y="18204"/>
                  </a:cubicBezTo>
                  <a:cubicBezTo>
                    <a:pt x="7825" y="18212"/>
                    <a:pt x="7825" y="18213"/>
                    <a:pt x="7848" y="18221"/>
                  </a:cubicBezTo>
                  <a:cubicBezTo>
                    <a:pt x="7853" y="18223"/>
                    <a:pt x="7857" y="18223"/>
                    <a:pt x="7860" y="18223"/>
                  </a:cubicBezTo>
                  <a:cubicBezTo>
                    <a:pt x="7870" y="18223"/>
                    <a:pt x="7876" y="18219"/>
                    <a:pt x="7886" y="18219"/>
                  </a:cubicBezTo>
                  <a:cubicBezTo>
                    <a:pt x="7890" y="18219"/>
                    <a:pt x="7894" y="18220"/>
                    <a:pt x="7900" y="18222"/>
                  </a:cubicBezTo>
                  <a:cubicBezTo>
                    <a:pt x="7923" y="18231"/>
                    <a:pt x="7915" y="18252"/>
                    <a:pt x="7937" y="18260"/>
                  </a:cubicBezTo>
                  <a:cubicBezTo>
                    <a:pt x="7961" y="18269"/>
                    <a:pt x="7963" y="18261"/>
                    <a:pt x="7985" y="18270"/>
                  </a:cubicBezTo>
                  <a:cubicBezTo>
                    <a:pt x="8009" y="18277"/>
                    <a:pt x="8004" y="18291"/>
                    <a:pt x="8026" y="18299"/>
                  </a:cubicBezTo>
                  <a:cubicBezTo>
                    <a:pt x="8049" y="18307"/>
                    <a:pt x="8052" y="18302"/>
                    <a:pt x="8074" y="18309"/>
                  </a:cubicBezTo>
                  <a:cubicBezTo>
                    <a:pt x="8097" y="18318"/>
                    <a:pt x="8100" y="18311"/>
                    <a:pt x="8123" y="18319"/>
                  </a:cubicBezTo>
                  <a:cubicBezTo>
                    <a:pt x="8126" y="18320"/>
                    <a:pt x="8130" y="18321"/>
                    <a:pt x="8133" y="18321"/>
                  </a:cubicBezTo>
                  <a:cubicBezTo>
                    <a:pt x="8145" y="18321"/>
                    <a:pt x="8153" y="18313"/>
                    <a:pt x="8166" y="18313"/>
                  </a:cubicBezTo>
                  <a:cubicBezTo>
                    <a:pt x="8169" y="18313"/>
                    <a:pt x="8172" y="18313"/>
                    <a:pt x="8176" y="18315"/>
                  </a:cubicBezTo>
                  <a:cubicBezTo>
                    <a:pt x="8199" y="18323"/>
                    <a:pt x="8194" y="18335"/>
                    <a:pt x="8218" y="18343"/>
                  </a:cubicBezTo>
                  <a:cubicBezTo>
                    <a:pt x="8240" y="18351"/>
                    <a:pt x="8239" y="18355"/>
                    <a:pt x="8262" y="18363"/>
                  </a:cubicBezTo>
                  <a:cubicBezTo>
                    <a:pt x="8284" y="18371"/>
                    <a:pt x="8280" y="18382"/>
                    <a:pt x="8304" y="18392"/>
                  </a:cubicBezTo>
                  <a:cubicBezTo>
                    <a:pt x="8309" y="18394"/>
                    <a:pt x="8313" y="18394"/>
                    <a:pt x="8317" y="18394"/>
                  </a:cubicBezTo>
                  <a:cubicBezTo>
                    <a:pt x="8326" y="18394"/>
                    <a:pt x="8332" y="18391"/>
                    <a:pt x="8340" y="18391"/>
                  </a:cubicBezTo>
                  <a:cubicBezTo>
                    <a:pt x="8344" y="18391"/>
                    <a:pt x="8348" y="18392"/>
                    <a:pt x="8354" y="18394"/>
                  </a:cubicBezTo>
                  <a:cubicBezTo>
                    <a:pt x="8376" y="18402"/>
                    <a:pt x="8368" y="18426"/>
                    <a:pt x="8390" y="18435"/>
                  </a:cubicBezTo>
                  <a:cubicBezTo>
                    <a:pt x="8396" y="18437"/>
                    <a:pt x="8401" y="18437"/>
                    <a:pt x="8405" y="18437"/>
                  </a:cubicBezTo>
                  <a:cubicBezTo>
                    <a:pt x="8412" y="18437"/>
                    <a:pt x="8416" y="18436"/>
                    <a:pt x="8422" y="18436"/>
                  </a:cubicBezTo>
                  <a:cubicBezTo>
                    <a:pt x="8427" y="18436"/>
                    <a:pt x="8432" y="18437"/>
                    <a:pt x="8440" y="18440"/>
                  </a:cubicBezTo>
                  <a:cubicBezTo>
                    <a:pt x="8444" y="18441"/>
                    <a:pt x="8447" y="18442"/>
                    <a:pt x="8451" y="18442"/>
                  </a:cubicBezTo>
                  <a:cubicBezTo>
                    <a:pt x="8462" y="18442"/>
                    <a:pt x="8470" y="18436"/>
                    <a:pt x="8481" y="18436"/>
                  </a:cubicBezTo>
                  <a:cubicBezTo>
                    <a:pt x="8484" y="18436"/>
                    <a:pt x="8488" y="18436"/>
                    <a:pt x="8492" y="18438"/>
                  </a:cubicBezTo>
                  <a:cubicBezTo>
                    <a:pt x="8515" y="18446"/>
                    <a:pt x="8513" y="18451"/>
                    <a:pt x="8536" y="18459"/>
                  </a:cubicBezTo>
                  <a:cubicBezTo>
                    <a:pt x="8558" y="18468"/>
                    <a:pt x="8557" y="18473"/>
                    <a:pt x="8580" y="18481"/>
                  </a:cubicBezTo>
                  <a:cubicBezTo>
                    <a:pt x="8603" y="18489"/>
                    <a:pt x="8595" y="18510"/>
                    <a:pt x="8617" y="18517"/>
                  </a:cubicBezTo>
                  <a:cubicBezTo>
                    <a:pt x="8621" y="18518"/>
                    <a:pt x="8624" y="18519"/>
                    <a:pt x="8628" y="18519"/>
                  </a:cubicBezTo>
                  <a:cubicBezTo>
                    <a:pt x="8641" y="18519"/>
                    <a:pt x="8650" y="18509"/>
                    <a:pt x="8663" y="18509"/>
                  </a:cubicBezTo>
                  <a:cubicBezTo>
                    <a:pt x="8666" y="18509"/>
                    <a:pt x="8669" y="18509"/>
                    <a:pt x="8673" y="18511"/>
                  </a:cubicBezTo>
                  <a:cubicBezTo>
                    <a:pt x="8696" y="18518"/>
                    <a:pt x="8687" y="18542"/>
                    <a:pt x="8711" y="18550"/>
                  </a:cubicBezTo>
                  <a:cubicBezTo>
                    <a:pt x="8733" y="18559"/>
                    <a:pt x="8732" y="18561"/>
                    <a:pt x="8754" y="18570"/>
                  </a:cubicBezTo>
                  <a:cubicBezTo>
                    <a:pt x="8757" y="18570"/>
                    <a:pt x="8760" y="18571"/>
                    <a:pt x="8762" y="18571"/>
                  </a:cubicBezTo>
                  <a:cubicBezTo>
                    <a:pt x="8777" y="18571"/>
                    <a:pt x="8787" y="18554"/>
                    <a:pt x="8803" y="18554"/>
                  </a:cubicBezTo>
                  <a:cubicBezTo>
                    <a:pt x="8805" y="18554"/>
                    <a:pt x="8808" y="18555"/>
                    <a:pt x="8810" y="18556"/>
                  </a:cubicBezTo>
                  <a:cubicBezTo>
                    <a:pt x="8834" y="18564"/>
                    <a:pt x="8820" y="18598"/>
                    <a:pt x="8842" y="18607"/>
                  </a:cubicBezTo>
                  <a:cubicBezTo>
                    <a:pt x="8845" y="18608"/>
                    <a:pt x="8848" y="18608"/>
                    <a:pt x="8850" y="18608"/>
                  </a:cubicBezTo>
                  <a:cubicBezTo>
                    <a:pt x="8866" y="18608"/>
                    <a:pt x="8876" y="18594"/>
                    <a:pt x="8891" y="18594"/>
                  </a:cubicBezTo>
                  <a:cubicBezTo>
                    <a:pt x="8893" y="18594"/>
                    <a:pt x="8896" y="18594"/>
                    <a:pt x="8899" y="18595"/>
                  </a:cubicBezTo>
                  <a:cubicBezTo>
                    <a:pt x="8922" y="18603"/>
                    <a:pt x="8915" y="18622"/>
                    <a:pt x="8938" y="18631"/>
                  </a:cubicBezTo>
                  <a:cubicBezTo>
                    <a:pt x="8941" y="18632"/>
                    <a:pt x="8944" y="18632"/>
                    <a:pt x="8947" y="18632"/>
                  </a:cubicBezTo>
                  <a:cubicBezTo>
                    <a:pt x="8960" y="18632"/>
                    <a:pt x="8969" y="18621"/>
                    <a:pt x="8983" y="18621"/>
                  </a:cubicBezTo>
                  <a:cubicBezTo>
                    <a:pt x="8986" y="18621"/>
                    <a:pt x="8989" y="18622"/>
                    <a:pt x="8992" y="18623"/>
                  </a:cubicBezTo>
                  <a:cubicBezTo>
                    <a:pt x="9016" y="18631"/>
                    <a:pt x="9014" y="18636"/>
                    <a:pt x="9037" y="18646"/>
                  </a:cubicBezTo>
                  <a:cubicBezTo>
                    <a:pt x="9060" y="18654"/>
                    <a:pt x="9049" y="18683"/>
                    <a:pt x="9072" y="18693"/>
                  </a:cubicBezTo>
                  <a:cubicBezTo>
                    <a:pt x="9094" y="18700"/>
                    <a:pt x="9097" y="18695"/>
                    <a:pt x="9120" y="18703"/>
                  </a:cubicBezTo>
                  <a:cubicBezTo>
                    <a:pt x="9142" y="18711"/>
                    <a:pt x="9144" y="18710"/>
                    <a:pt x="9167" y="18718"/>
                  </a:cubicBezTo>
                  <a:cubicBezTo>
                    <a:pt x="9170" y="18719"/>
                    <a:pt x="9173" y="18720"/>
                    <a:pt x="9175" y="18720"/>
                  </a:cubicBezTo>
                  <a:cubicBezTo>
                    <a:pt x="9189" y="18720"/>
                    <a:pt x="9198" y="18707"/>
                    <a:pt x="9212" y="18707"/>
                  </a:cubicBezTo>
                  <a:cubicBezTo>
                    <a:pt x="9215" y="18707"/>
                    <a:pt x="9218" y="18708"/>
                    <a:pt x="9222" y="18709"/>
                  </a:cubicBezTo>
                  <a:cubicBezTo>
                    <a:pt x="9244" y="18716"/>
                    <a:pt x="9235" y="18741"/>
                    <a:pt x="9258" y="18751"/>
                  </a:cubicBezTo>
                  <a:cubicBezTo>
                    <a:pt x="9265" y="18753"/>
                    <a:pt x="9270" y="18753"/>
                    <a:pt x="9274" y="18753"/>
                  </a:cubicBezTo>
                  <a:cubicBezTo>
                    <a:pt x="9280" y="18753"/>
                    <a:pt x="9284" y="18752"/>
                    <a:pt x="9290" y="18752"/>
                  </a:cubicBezTo>
                  <a:cubicBezTo>
                    <a:pt x="9295" y="18752"/>
                    <a:pt x="9300" y="18753"/>
                    <a:pt x="9307" y="18756"/>
                  </a:cubicBezTo>
                  <a:cubicBezTo>
                    <a:pt x="9330" y="18763"/>
                    <a:pt x="9330" y="18764"/>
                    <a:pt x="9353" y="18773"/>
                  </a:cubicBezTo>
                  <a:cubicBezTo>
                    <a:pt x="9376" y="18781"/>
                    <a:pt x="9373" y="18789"/>
                    <a:pt x="9396" y="18799"/>
                  </a:cubicBezTo>
                  <a:cubicBezTo>
                    <a:pt x="9419" y="18806"/>
                    <a:pt x="9415" y="18816"/>
                    <a:pt x="9439" y="18823"/>
                  </a:cubicBezTo>
                  <a:cubicBezTo>
                    <a:pt x="9461" y="18832"/>
                    <a:pt x="9460" y="18836"/>
                    <a:pt x="9483" y="18845"/>
                  </a:cubicBezTo>
                  <a:cubicBezTo>
                    <a:pt x="9491" y="18848"/>
                    <a:pt x="9497" y="18849"/>
                    <a:pt x="9503" y="18849"/>
                  </a:cubicBezTo>
                  <a:cubicBezTo>
                    <a:pt x="9506" y="18849"/>
                    <a:pt x="9509" y="18848"/>
                    <a:pt x="9512" y="18848"/>
                  </a:cubicBezTo>
                  <a:cubicBezTo>
                    <a:pt x="9518" y="18848"/>
                    <a:pt x="9524" y="18849"/>
                    <a:pt x="9532" y="18852"/>
                  </a:cubicBezTo>
                  <a:cubicBezTo>
                    <a:pt x="9555" y="18860"/>
                    <a:pt x="9552" y="18869"/>
                    <a:pt x="9575" y="18877"/>
                  </a:cubicBezTo>
                  <a:cubicBezTo>
                    <a:pt x="9578" y="18878"/>
                    <a:pt x="9581" y="18879"/>
                    <a:pt x="9584" y="18879"/>
                  </a:cubicBezTo>
                  <a:cubicBezTo>
                    <a:pt x="9598" y="18879"/>
                    <a:pt x="9608" y="18865"/>
                    <a:pt x="9623" y="18865"/>
                  </a:cubicBezTo>
                  <a:cubicBezTo>
                    <a:pt x="9626" y="18865"/>
                    <a:pt x="9629" y="18865"/>
                    <a:pt x="9632" y="18866"/>
                  </a:cubicBezTo>
                  <a:cubicBezTo>
                    <a:pt x="9654" y="18875"/>
                    <a:pt x="9650" y="18885"/>
                    <a:pt x="9672" y="18893"/>
                  </a:cubicBezTo>
                  <a:cubicBezTo>
                    <a:pt x="9696" y="18902"/>
                    <a:pt x="9698" y="18896"/>
                    <a:pt x="9721" y="18904"/>
                  </a:cubicBezTo>
                  <a:cubicBezTo>
                    <a:pt x="9730" y="18907"/>
                    <a:pt x="9736" y="18908"/>
                    <a:pt x="9742" y="18908"/>
                  </a:cubicBezTo>
                  <a:cubicBezTo>
                    <a:pt x="9744" y="18908"/>
                    <a:pt x="9746" y="18908"/>
                    <a:pt x="9749" y="18908"/>
                  </a:cubicBezTo>
                  <a:cubicBezTo>
                    <a:pt x="9755" y="18908"/>
                    <a:pt x="9761" y="18908"/>
                    <a:pt x="9771" y="18912"/>
                  </a:cubicBezTo>
                  <a:cubicBezTo>
                    <a:pt x="9793" y="18920"/>
                    <a:pt x="9785" y="18943"/>
                    <a:pt x="9808" y="18951"/>
                  </a:cubicBezTo>
                  <a:cubicBezTo>
                    <a:pt x="9831" y="18959"/>
                    <a:pt x="9830" y="18963"/>
                    <a:pt x="9852" y="18971"/>
                  </a:cubicBezTo>
                  <a:cubicBezTo>
                    <a:pt x="9875" y="18979"/>
                    <a:pt x="9876" y="18977"/>
                    <a:pt x="9900" y="18986"/>
                  </a:cubicBezTo>
                  <a:cubicBezTo>
                    <a:pt x="9904" y="18988"/>
                    <a:pt x="9908" y="18988"/>
                    <a:pt x="9912" y="18988"/>
                  </a:cubicBezTo>
                  <a:cubicBezTo>
                    <a:pt x="9921" y="18988"/>
                    <a:pt x="9927" y="18985"/>
                    <a:pt x="9935" y="18985"/>
                  </a:cubicBezTo>
                  <a:cubicBezTo>
                    <a:pt x="9939" y="18985"/>
                    <a:pt x="9944" y="18986"/>
                    <a:pt x="9950" y="18988"/>
                  </a:cubicBezTo>
                  <a:cubicBezTo>
                    <a:pt x="9972" y="18997"/>
                    <a:pt x="9970" y="19003"/>
                    <a:pt x="9993" y="19011"/>
                  </a:cubicBezTo>
                  <a:cubicBezTo>
                    <a:pt x="10015" y="19019"/>
                    <a:pt x="10012" y="19032"/>
                    <a:pt x="10034" y="19041"/>
                  </a:cubicBezTo>
                  <a:cubicBezTo>
                    <a:pt x="10038" y="19042"/>
                    <a:pt x="10041" y="19042"/>
                    <a:pt x="10043" y="19042"/>
                  </a:cubicBezTo>
                  <a:cubicBezTo>
                    <a:pt x="10057" y="19042"/>
                    <a:pt x="10066" y="19031"/>
                    <a:pt x="10080" y="19031"/>
                  </a:cubicBezTo>
                  <a:cubicBezTo>
                    <a:pt x="10083" y="19031"/>
                    <a:pt x="10086" y="19031"/>
                    <a:pt x="10089" y="19032"/>
                  </a:cubicBezTo>
                  <a:cubicBezTo>
                    <a:pt x="10112" y="19041"/>
                    <a:pt x="10099" y="19078"/>
                    <a:pt x="10121" y="19086"/>
                  </a:cubicBezTo>
                  <a:lnTo>
                    <a:pt x="10167" y="19102"/>
                  </a:lnTo>
                  <a:cubicBezTo>
                    <a:pt x="10190" y="19110"/>
                    <a:pt x="10191" y="19106"/>
                    <a:pt x="10213" y="19115"/>
                  </a:cubicBezTo>
                  <a:cubicBezTo>
                    <a:pt x="10237" y="19122"/>
                    <a:pt x="10237" y="19122"/>
                    <a:pt x="10259" y="19132"/>
                  </a:cubicBezTo>
                  <a:cubicBezTo>
                    <a:pt x="10266" y="19134"/>
                    <a:pt x="10270" y="19135"/>
                    <a:pt x="10275" y="19135"/>
                  </a:cubicBezTo>
                  <a:cubicBezTo>
                    <a:pt x="10281" y="19135"/>
                    <a:pt x="10286" y="19133"/>
                    <a:pt x="10292" y="19133"/>
                  </a:cubicBezTo>
                  <a:cubicBezTo>
                    <a:pt x="10297" y="19133"/>
                    <a:pt x="10302" y="19134"/>
                    <a:pt x="10310" y="19137"/>
                  </a:cubicBezTo>
                  <a:cubicBezTo>
                    <a:pt x="10333" y="19145"/>
                    <a:pt x="10326" y="19164"/>
                    <a:pt x="10349" y="19171"/>
                  </a:cubicBezTo>
                  <a:cubicBezTo>
                    <a:pt x="10358" y="19175"/>
                    <a:pt x="10364" y="19175"/>
                    <a:pt x="10369" y="19175"/>
                  </a:cubicBezTo>
                  <a:cubicBezTo>
                    <a:pt x="10372" y="19175"/>
                    <a:pt x="10376" y="19175"/>
                    <a:pt x="10379" y="19175"/>
                  </a:cubicBezTo>
                  <a:cubicBezTo>
                    <a:pt x="10384" y="19175"/>
                    <a:pt x="10390" y="19176"/>
                    <a:pt x="10399" y="19179"/>
                  </a:cubicBezTo>
                  <a:cubicBezTo>
                    <a:pt x="10421" y="19186"/>
                    <a:pt x="10419" y="19196"/>
                    <a:pt x="10442" y="19204"/>
                  </a:cubicBezTo>
                  <a:cubicBezTo>
                    <a:pt x="10444" y="19205"/>
                    <a:pt x="10447" y="19205"/>
                    <a:pt x="10450" y="19205"/>
                  </a:cubicBezTo>
                  <a:cubicBezTo>
                    <a:pt x="10465" y="19205"/>
                    <a:pt x="10475" y="19189"/>
                    <a:pt x="10491" y="19189"/>
                  </a:cubicBezTo>
                  <a:cubicBezTo>
                    <a:pt x="10494" y="19189"/>
                    <a:pt x="10496" y="19190"/>
                    <a:pt x="10499" y="19191"/>
                  </a:cubicBezTo>
                  <a:cubicBezTo>
                    <a:pt x="10522" y="19198"/>
                    <a:pt x="10512" y="19225"/>
                    <a:pt x="10535" y="19234"/>
                  </a:cubicBezTo>
                  <a:cubicBezTo>
                    <a:pt x="10540" y="19235"/>
                    <a:pt x="10544" y="19236"/>
                    <a:pt x="10548" y="19236"/>
                  </a:cubicBezTo>
                  <a:cubicBezTo>
                    <a:pt x="10558" y="19236"/>
                    <a:pt x="10564" y="19232"/>
                    <a:pt x="10573" y="19232"/>
                  </a:cubicBezTo>
                  <a:cubicBezTo>
                    <a:pt x="10577" y="19232"/>
                    <a:pt x="10581" y="19233"/>
                    <a:pt x="10586" y="19235"/>
                  </a:cubicBezTo>
                  <a:cubicBezTo>
                    <a:pt x="10594" y="19238"/>
                    <a:pt x="10599" y="19238"/>
                    <a:pt x="10604" y="19238"/>
                  </a:cubicBezTo>
                  <a:cubicBezTo>
                    <a:pt x="10609" y="19238"/>
                    <a:pt x="10613" y="19238"/>
                    <a:pt x="10618" y="19238"/>
                  </a:cubicBezTo>
                  <a:cubicBezTo>
                    <a:pt x="10622" y="19238"/>
                    <a:pt x="10628" y="19238"/>
                    <a:pt x="10635" y="19241"/>
                  </a:cubicBezTo>
                  <a:cubicBezTo>
                    <a:pt x="10658" y="19250"/>
                    <a:pt x="10655" y="19260"/>
                    <a:pt x="10677" y="19268"/>
                  </a:cubicBezTo>
                  <a:cubicBezTo>
                    <a:pt x="10700" y="19276"/>
                    <a:pt x="10693" y="19297"/>
                    <a:pt x="10716" y="19304"/>
                  </a:cubicBezTo>
                  <a:cubicBezTo>
                    <a:pt x="10719" y="19306"/>
                    <a:pt x="10722" y="19306"/>
                    <a:pt x="10725" y="19306"/>
                  </a:cubicBezTo>
                  <a:cubicBezTo>
                    <a:pt x="10739" y="19306"/>
                    <a:pt x="10748" y="19295"/>
                    <a:pt x="10761" y="19295"/>
                  </a:cubicBezTo>
                  <a:cubicBezTo>
                    <a:pt x="10764" y="19295"/>
                    <a:pt x="10767" y="19295"/>
                    <a:pt x="10770" y="19297"/>
                  </a:cubicBezTo>
                  <a:cubicBezTo>
                    <a:pt x="10794" y="19304"/>
                    <a:pt x="10783" y="19332"/>
                    <a:pt x="10806" y="19341"/>
                  </a:cubicBezTo>
                  <a:cubicBezTo>
                    <a:pt x="10810" y="19342"/>
                    <a:pt x="10813" y="19342"/>
                    <a:pt x="10816" y="19342"/>
                  </a:cubicBezTo>
                  <a:cubicBezTo>
                    <a:pt x="10828" y="19342"/>
                    <a:pt x="10836" y="19335"/>
                    <a:pt x="10848" y="19335"/>
                  </a:cubicBezTo>
                  <a:cubicBezTo>
                    <a:pt x="10851" y="19335"/>
                    <a:pt x="10855" y="19336"/>
                    <a:pt x="10859" y="19338"/>
                  </a:cubicBezTo>
                  <a:lnTo>
                    <a:pt x="10904" y="19354"/>
                  </a:lnTo>
                  <a:cubicBezTo>
                    <a:pt x="10928" y="19362"/>
                    <a:pt x="10925" y="19369"/>
                    <a:pt x="10947" y="19377"/>
                  </a:cubicBezTo>
                  <a:cubicBezTo>
                    <a:pt x="10955" y="19380"/>
                    <a:pt x="10961" y="19380"/>
                    <a:pt x="10965" y="19380"/>
                  </a:cubicBezTo>
                  <a:cubicBezTo>
                    <a:pt x="10970" y="19380"/>
                    <a:pt x="10974" y="19380"/>
                    <a:pt x="10978" y="19380"/>
                  </a:cubicBezTo>
                  <a:cubicBezTo>
                    <a:pt x="10983" y="19380"/>
                    <a:pt x="10989" y="19380"/>
                    <a:pt x="10997" y="19384"/>
                  </a:cubicBezTo>
                  <a:cubicBezTo>
                    <a:pt x="11020" y="19391"/>
                    <a:pt x="11010" y="19417"/>
                    <a:pt x="11033" y="19425"/>
                  </a:cubicBezTo>
                  <a:cubicBezTo>
                    <a:pt x="11041" y="19428"/>
                    <a:pt x="11047" y="19428"/>
                    <a:pt x="11052" y="19428"/>
                  </a:cubicBezTo>
                  <a:cubicBezTo>
                    <a:pt x="11055" y="19428"/>
                    <a:pt x="11058" y="19428"/>
                    <a:pt x="11062" y="19428"/>
                  </a:cubicBezTo>
                  <a:cubicBezTo>
                    <a:pt x="11067" y="19428"/>
                    <a:pt x="11074" y="19429"/>
                    <a:pt x="11083" y="19433"/>
                  </a:cubicBezTo>
                  <a:cubicBezTo>
                    <a:pt x="11106" y="19441"/>
                    <a:pt x="11105" y="19444"/>
                    <a:pt x="11127" y="19453"/>
                  </a:cubicBezTo>
                  <a:cubicBezTo>
                    <a:pt x="11131" y="19455"/>
                    <a:pt x="11135" y="19455"/>
                    <a:pt x="11138" y="19455"/>
                  </a:cubicBezTo>
                  <a:cubicBezTo>
                    <a:pt x="11149" y="19455"/>
                    <a:pt x="11156" y="19448"/>
                    <a:pt x="11168" y="19448"/>
                  </a:cubicBezTo>
                  <a:cubicBezTo>
                    <a:pt x="11172" y="19448"/>
                    <a:pt x="11175" y="19449"/>
                    <a:pt x="11180" y="19450"/>
                  </a:cubicBezTo>
                  <a:cubicBezTo>
                    <a:pt x="11202" y="19459"/>
                    <a:pt x="11192" y="19482"/>
                    <a:pt x="11215" y="19491"/>
                  </a:cubicBezTo>
                  <a:cubicBezTo>
                    <a:pt x="11238" y="19498"/>
                    <a:pt x="11241" y="19492"/>
                    <a:pt x="11263" y="19500"/>
                  </a:cubicBezTo>
                  <a:cubicBezTo>
                    <a:pt x="11266" y="19501"/>
                    <a:pt x="11269" y="19502"/>
                    <a:pt x="11272" y="19502"/>
                  </a:cubicBezTo>
                  <a:cubicBezTo>
                    <a:pt x="11287" y="19502"/>
                    <a:pt x="11295" y="19490"/>
                    <a:pt x="11310" y="19490"/>
                  </a:cubicBezTo>
                  <a:cubicBezTo>
                    <a:pt x="11312" y="19490"/>
                    <a:pt x="11315" y="19491"/>
                    <a:pt x="11319" y="19492"/>
                  </a:cubicBezTo>
                  <a:cubicBezTo>
                    <a:pt x="11341" y="19500"/>
                    <a:pt x="11331" y="19530"/>
                    <a:pt x="11353" y="19539"/>
                  </a:cubicBezTo>
                  <a:cubicBezTo>
                    <a:pt x="11376" y="19546"/>
                    <a:pt x="11379" y="19543"/>
                    <a:pt x="11401" y="19551"/>
                  </a:cubicBezTo>
                  <a:cubicBezTo>
                    <a:pt x="11412" y="19555"/>
                    <a:pt x="11419" y="19555"/>
                    <a:pt x="11426" y="19555"/>
                  </a:cubicBezTo>
                  <a:cubicBezTo>
                    <a:pt x="11433" y="19555"/>
                    <a:pt x="11439" y="19555"/>
                    <a:pt x="11451" y="19559"/>
                  </a:cubicBezTo>
                  <a:cubicBezTo>
                    <a:pt x="11474" y="19567"/>
                    <a:pt x="11469" y="19581"/>
                    <a:pt x="11492" y="19588"/>
                  </a:cubicBezTo>
                  <a:lnTo>
                    <a:pt x="11538" y="19604"/>
                  </a:lnTo>
                  <a:cubicBezTo>
                    <a:pt x="11561" y="19613"/>
                    <a:pt x="11563" y="19607"/>
                    <a:pt x="11587" y="19615"/>
                  </a:cubicBezTo>
                  <a:cubicBezTo>
                    <a:pt x="11593" y="19617"/>
                    <a:pt x="11598" y="19618"/>
                    <a:pt x="11602" y="19618"/>
                  </a:cubicBezTo>
                  <a:cubicBezTo>
                    <a:pt x="11609" y="19618"/>
                    <a:pt x="11614" y="19616"/>
                    <a:pt x="11621" y="19616"/>
                  </a:cubicBezTo>
                  <a:cubicBezTo>
                    <a:pt x="11626" y="19616"/>
                    <a:pt x="11631" y="19617"/>
                    <a:pt x="11637" y="19619"/>
                  </a:cubicBezTo>
                  <a:cubicBezTo>
                    <a:pt x="11659" y="19627"/>
                    <a:pt x="11651" y="19652"/>
                    <a:pt x="11673" y="19661"/>
                  </a:cubicBezTo>
                  <a:cubicBezTo>
                    <a:pt x="11676" y="19662"/>
                    <a:pt x="11679" y="19662"/>
                    <a:pt x="11681" y="19662"/>
                  </a:cubicBezTo>
                  <a:cubicBezTo>
                    <a:pt x="11696" y="19662"/>
                    <a:pt x="11705" y="19649"/>
                    <a:pt x="11719" y="19649"/>
                  </a:cubicBezTo>
                  <a:cubicBezTo>
                    <a:pt x="11722" y="19649"/>
                    <a:pt x="11725" y="19650"/>
                    <a:pt x="11729" y="19651"/>
                  </a:cubicBezTo>
                  <a:cubicBezTo>
                    <a:pt x="11753" y="19659"/>
                    <a:pt x="11744" y="19679"/>
                    <a:pt x="11766" y="19689"/>
                  </a:cubicBezTo>
                  <a:cubicBezTo>
                    <a:pt x="11770" y="19690"/>
                    <a:pt x="11773" y="19690"/>
                    <a:pt x="11776" y="19690"/>
                  </a:cubicBezTo>
                  <a:cubicBezTo>
                    <a:pt x="11789" y="19690"/>
                    <a:pt x="11797" y="19682"/>
                    <a:pt x="11809" y="19682"/>
                  </a:cubicBezTo>
                  <a:cubicBezTo>
                    <a:pt x="11812" y="19682"/>
                    <a:pt x="11816" y="19683"/>
                    <a:pt x="11820" y="19685"/>
                  </a:cubicBezTo>
                  <a:lnTo>
                    <a:pt x="11866" y="19701"/>
                  </a:lnTo>
                  <a:cubicBezTo>
                    <a:pt x="11889" y="19709"/>
                    <a:pt x="11884" y="19722"/>
                    <a:pt x="11908" y="19731"/>
                  </a:cubicBezTo>
                  <a:cubicBezTo>
                    <a:pt x="11930" y="19738"/>
                    <a:pt x="11933" y="19731"/>
                    <a:pt x="11957" y="19739"/>
                  </a:cubicBezTo>
                  <a:cubicBezTo>
                    <a:pt x="11980" y="19748"/>
                    <a:pt x="11978" y="19757"/>
                    <a:pt x="12000" y="19765"/>
                  </a:cubicBezTo>
                  <a:cubicBezTo>
                    <a:pt x="12022" y="19773"/>
                    <a:pt x="12017" y="19790"/>
                    <a:pt x="12040" y="19798"/>
                  </a:cubicBezTo>
                  <a:cubicBezTo>
                    <a:pt x="12044" y="19800"/>
                    <a:pt x="12048" y="19800"/>
                    <a:pt x="12051" y="19800"/>
                  </a:cubicBezTo>
                  <a:cubicBezTo>
                    <a:pt x="12062" y="19800"/>
                    <a:pt x="12069" y="19794"/>
                    <a:pt x="12080" y="19794"/>
                  </a:cubicBezTo>
                  <a:cubicBezTo>
                    <a:pt x="12083" y="19794"/>
                    <a:pt x="12087" y="19795"/>
                    <a:pt x="12092" y="19797"/>
                  </a:cubicBezTo>
                  <a:cubicBezTo>
                    <a:pt x="12115" y="19806"/>
                    <a:pt x="12112" y="19813"/>
                    <a:pt x="12135" y="19823"/>
                  </a:cubicBezTo>
                  <a:cubicBezTo>
                    <a:pt x="12142" y="19825"/>
                    <a:pt x="12148" y="19826"/>
                    <a:pt x="12152" y="19826"/>
                  </a:cubicBezTo>
                  <a:cubicBezTo>
                    <a:pt x="12157" y="19826"/>
                    <a:pt x="12162" y="19825"/>
                    <a:pt x="12167" y="19825"/>
                  </a:cubicBezTo>
                  <a:cubicBezTo>
                    <a:pt x="12172" y="19825"/>
                    <a:pt x="12177" y="19826"/>
                    <a:pt x="12184" y="19828"/>
                  </a:cubicBezTo>
                  <a:cubicBezTo>
                    <a:pt x="12195" y="19832"/>
                    <a:pt x="12202" y="19832"/>
                    <a:pt x="12209" y="19832"/>
                  </a:cubicBezTo>
                  <a:cubicBezTo>
                    <a:pt x="12216" y="19832"/>
                    <a:pt x="12222" y="19832"/>
                    <a:pt x="12234" y="19837"/>
                  </a:cubicBezTo>
                  <a:cubicBezTo>
                    <a:pt x="12257" y="19844"/>
                    <a:pt x="12244" y="19876"/>
                    <a:pt x="12268" y="19886"/>
                  </a:cubicBezTo>
                  <a:cubicBezTo>
                    <a:pt x="12270" y="19887"/>
                    <a:pt x="12272" y="19887"/>
                    <a:pt x="12274" y="19887"/>
                  </a:cubicBezTo>
                  <a:cubicBezTo>
                    <a:pt x="12291" y="19887"/>
                    <a:pt x="12302" y="19867"/>
                    <a:pt x="12319" y="19867"/>
                  </a:cubicBezTo>
                  <a:cubicBezTo>
                    <a:pt x="12321" y="19867"/>
                    <a:pt x="12324" y="19868"/>
                    <a:pt x="12327" y="19869"/>
                  </a:cubicBezTo>
                  <a:cubicBezTo>
                    <a:pt x="12349" y="19876"/>
                    <a:pt x="12345" y="19887"/>
                    <a:pt x="12367" y="19897"/>
                  </a:cubicBezTo>
                  <a:cubicBezTo>
                    <a:pt x="12391" y="19904"/>
                    <a:pt x="12383" y="19924"/>
                    <a:pt x="12407" y="19934"/>
                  </a:cubicBezTo>
                  <a:cubicBezTo>
                    <a:pt x="12430" y="19942"/>
                    <a:pt x="12426" y="19948"/>
                    <a:pt x="12451" y="19957"/>
                  </a:cubicBezTo>
                  <a:cubicBezTo>
                    <a:pt x="12453" y="19957"/>
                    <a:pt x="12456" y="19958"/>
                    <a:pt x="12458" y="19958"/>
                  </a:cubicBezTo>
                  <a:cubicBezTo>
                    <a:pt x="12473" y="19958"/>
                    <a:pt x="12484" y="19942"/>
                    <a:pt x="12499" y="19942"/>
                  </a:cubicBezTo>
                  <a:cubicBezTo>
                    <a:pt x="12502" y="19942"/>
                    <a:pt x="12505" y="19942"/>
                    <a:pt x="12509" y="19944"/>
                  </a:cubicBezTo>
                  <a:cubicBezTo>
                    <a:pt x="12531" y="19951"/>
                    <a:pt x="12519" y="19983"/>
                    <a:pt x="12542" y="19991"/>
                  </a:cubicBezTo>
                  <a:cubicBezTo>
                    <a:pt x="12545" y="19992"/>
                    <a:pt x="12548" y="19993"/>
                    <a:pt x="12551" y="19993"/>
                  </a:cubicBezTo>
                  <a:cubicBezTo>
                    <a:pt x="12565" y="19993"/>
                    <a:pt x="12575" y="19978"/>
                    <a:pt x="12590" y="19978"/>
                  </a:cubicBezTo>
                  <a:cubicBezTo>
                    <a:pt x="12592" y="19978"/>
                    <a:pt x="12595" y="19978"/>
                    <a:pt x="12598" y="19979"/>
                  </a:cubicBezTo>
                  <a:cubicBezTo>
                    <a:pt x="12621" y="19988"/>
                    <a:pt x="12611" y="20016"/>
                    <a:pt x="12633" y="20025"/>
                  </a:cubicBezTo>
                  <a:cubicBezTo>
                    <a:pt x="12638" y="20027"/>
                    <a:pt x="12641" y="20027"/>
                    <a:pt x="12645" y="20027"/>
                  </a:cubicBezTo>
                  <a:cubicBezTo>
                    <a:pt x="12655" y="20027"/>
                    <a:pt x="12662" y="20023"/>
                    <a:pt x="12672" y="20023"/>
                  </a:cubicBezTo>
                  <a:cubicBezTo>
                    <a:pt x="12676" y="20023"/>
                    <a:pt x="12680" y="20023"/>
                    <a:pt x="12686" y="20025"/>
                  </a:cubicBezTo>
                  <a:cubicBezTo>
                    <a:pt x="12708" y="20033"/>
                    <a:pt x="12704" y="20044"/>
                    <a:pt x="12726" y="20053"/>
                  </a:cubicBezTo>
                  <a:cubicBezTo>
                    <a:pt x="12732" y="20055"/>
                    <a:pt x="12736" y="20055"/>
                    <a:pt x="12740" y="20055"/>
                  </a:cubicBezTo>
                  <a:cubicBezTo>
                    <a:pt x="12749" y="20055"/>
                    <a:pt x="12755" y="20052"/>
                    <a:pt x="12763" y="20052"/>
                  </a:cubicBezTo>
                  <a:cubicBezTo>
                    <a:pt x="12767" y="20052"/>
                    <a:pt x="12772" y="20053"/>
                    <a:pt x="12778" y="20055"/>
                  </a:cubicBezTo>
                  <a:cubicBezTo>
                    <a:pt x="12800" y="20064"/>
                    <a:pt x="12793" y="20086"/>
                    <a:pt x="12815" y="20096"/>
                  </a:cubicBezTo>
                  <a:cubicBezTo>
                    <a:pt x="12838" y="20104"/>
                    <a:pt x="12841" y="20097"/>
                    <a:pt x="12863" y="20107"/>
                  </a:cubicBezTo>
                  <a:cubicBezTo>
                    <a:pt x="12886" y="20116"/>
                    <a:pt x="12884" y="20123"/>
                    <a:pt x="12906" y="20132"/>
                  </a:cubicBezTo>
                  <a:cubicBezTo>
                    <a:pt x="12909" y="20133"/>
                    <a:pt x="12912" y="20134"/>
                    <a:pt x="12914" y="20134"/>
                  </a:cubicBezTo>
                  <a:cubicBezTo>
                    <a:pt x="12928" y="20134"/>
                    <a:pt x="12938" y="20121"/>
                    <a:pt x="12953" y="20121"/>
                  </a:cubicBezTo>
                  <a:cubicBezTo>
                    <a:pt x="12956" y="20121"/>
                    <a:pt x="12959" y="20121"/>
                    <a:pt x="12963" y="20123"/>
                  </a:cubicBezTo>
                  <a:cubicBezTo>
                    <a:pt x="12985" y="20131"/>
                    <a:pt x="12976" y="20155"/>
                    <a:pt x="13000" y="20164"/>
                  </a:cubicBezTo>
                  <a:cubicBezTo>
                    <a:pt x="13006" y="20166"/>
                    <a:pt x="13010" y="20167"/>
                    <a:pt x="13013" y="20167"/>
                  </a:cubicBezTo>
                  <a:cubicBezTo>
                    <a:pt x="13023" y="20167"/>
                    <a:pt x="13029" y="20163"/>
                    <a:pt x="13038" y="20163"/>
                  </a:cubicBezTo>
                  <a:cubicBezTo>
                    <a:pt x="13042" y="20163"/>
                    <a:pt x="13047" y="20164"/>
                    <a:pt x="13052" y="20165"/>
                  </a:cubicBezTo>
                  <a:cubicBezTo>
                    <a:pt x="13074" y="20173"/>
                    <a:pt x="13070" y="20190"/>
                    <a:pt x="13093" y="20198"/>
                  </a:cubicBezTo>
                  <a:cubicBezTo>
                    <a:pt x="13115" y="20205"/>
                    <a:pt x="13119" y="20198"/>
                    <a:pt x="13142" y="20207"/>
                  </a:cubicBezTo>
                  <a:cubicBezTo>
                    <a:pt x="13145" y="20208"/>
                    <a:pt x="13149" y="20209"/>
                    <a:pt x="13152" y="20209"/>
                  </a:cubicBezTo>
                  <a:cubicBezTo>
                    <a:pt x="13164" y="20209"/>
                    <a:pt x="13172" y="20201"/>
                    <a:pt x="13184" y="20201"/>
                  </a:cubicBezTo>
                  <a:cubicBezTo>
                    <a:pt x="13188" y="20201"/>
                    <a:pt x="13191" y="20201"/>
                    <a:pt x="13195" y="20203"/>
                  </a:cubicBezTo>
                  <a:cubicBezTo>
                    <a:pt x="13218" y="20213"/>
                    <a:pt x="13213" y="20227"/>
                    <a:pt x="13235" y="20236"/>
                  </a:cubicBezTo>
                  <a:cubicBezTo>
                    <a:pt x="13241" y="20239"/>
                    <a:pt x="13246" y="20240"/>
                    <a:pt x="13251" y="20240"/>
                  </a:cubicBezTo>
                  <a:cubicBezTo>
                    <a:pt x="13259" y="20240"/>
                    <a:pt x="13265" y="20237"/>
                    <a:pt x="13273" y="20237"/>
                  </a:cubicBezTo>
                  <a:cubicBezTo>
                    <a:pt x="13277" y="20237"/>
                    <a:pt x="13282" y="20237"/>
                    <a:pt x="13287" y="20239"/>
                  </a:cubicBezTo>
                  <a:cubicBezTo>
                    <a:pt x="13302" y="20245"/>
                    <a:pt x="13317" y="20253"/>
                    <a:pt x="13331" y="20259"/>
                  </a:cubicBezTo>
                  <a:cubicBezTo>
                    <a:pt x="13346" y="20264"/>
                    <a:pt x="13356" y="20285"/>
                    <a:pt x="13371" y="20291"/>
                  </a:cubicBezTo>
                  <a:cubicBezTo>
                    <a:pt x="13373" y="20292"/>
                    <a:pt x="13375" y="20292"/>
                    <a:pt x="13377" y="20292"/>
                  </a:cubicBezTo>
                  <a:cubicBezTo>
                    <a:pt x="13389" y="20292"/>
                    <a:pt x="13405" y="20283"/>
                    <a:pt x="13418" y="20283"/>
                  </a:cubicBezTo>
                  <a:cubicBezTo>
                    <a:pt x="13420" y="20283"/>
                    <a:pt x="13422" y="20284"/>
                    <a:pt x="13425" y="20284"/>
                  </a:cubicBezTo>
                  <a:cubicBezTo>
                    <a:pt x="13439" y="20290"/>
                    <a:pt x="13443" y="20330"/>
                    <a:pt x="13459" y="20336"/>
                  </a:cubicBezTo>
                  <a:cubicBezTo>
                    <a:pt x="13474" y="20341"/>
                    <a:pt x="13492" y="20338"/>
                    <a:pt x="13507" y="20342"/>
                  </a:cubicBezTo>
                  <a:cubicBezTo>
                    <a:pt x="13511" y="20343"/>
                    <a:pt x="13515" y="20344"/>
                    <a:pt x="13519" y="20344"/>
                  </a:cubicBezTo>
                  <a:cubicBezTo>
                    <a:pt x="13528" y="20344"/>
                    <a:pt x="13537" y="20342"/>
                    <a:pt x="13546" y="20342"/>
                  </a:cubicBezTo>
                  <a:cubicBezTo>
                    <a:pt x="13549" y="20342"/>
                    <a:pt x="13553" y="20342"/>
                    <a:pt x="13556" y="20343"/>
                  </a:cubicBezTo>
                  <a:cubicBezTo>
                    <a:pt x="13572" y="20348"/>
                    <a:pt x="13583" y="20370"/>
                    <a:pt x="13598" y="20374"/>
                  </a:cubicBezTo>
                  <a:cubicBezTo>
                    <a:pt x="13614" y="20379"/>
                    <a:pt x="13630" y="20381"/>
                    <a:pt x="13645" y="20385"/>
                  </a:cubicBezTo>
                  <a:cubicBezTo>
                    <a:pt x="13647" y="20385"/>
                    <a:pt x="13649" y="20386"/>
                    <a:pt x="13650" y="20386"/>
                  </a:cubicBezTo>
                  <a:cubicBezTo>
                    <a:pt x="13664" y="20386"/>
                    <a:pt x="13680" y="20373"/>
                    <a:pt x="13694" y="20373"/>
                  </a:cubicBezTo>
                  <a:cubicBezTo>
                    <a:pt x="13695" y="20373"/>
                    <a:pt x="13696" y="20373"/>
                    <a:pt x="13698" y="20373"/>
                  </a:cubicBezTo>
                  <a:cubicBezTo>
                    <a:pt x="13700" y="20374"/>
                    <a:pt x="13702" y="20374"/>
                    <a:pt x="13705" y="20374"/>
                  </a:cubicBezTo>
                  <a:cubicBezTo>
                    <a:pt x="13717" y="20374"/>
                    <a:pt x="13729" y="20368"/>
                    <a:pt x="13740" y="20368"/>
                  </a:cubicBezTo>
                  <a:cubicBezTo>
                    <a:pt x="13743" y="20368"/>
                    <a:pt x="13745" y="20368"/>
                    <a:pt x="13747" y="20369"/>
                  </a:cubicBezTo>
                  <a:cubicBezTo>
                    <a:pt x="13763" y="20371"/>
                    <a:pt x="13774" y="20396"/>
                    <a:pt x="13790" y="20400"/>
                  </a:cubicBezTo>
                  <a:cubicBezTo>
                    <a:pt x="13806" y="20402"/>
                    <a:pt x="13818" y="20423"/>
                    <a:pt x="13834" y="20426"/>
                  </a:cubicBezTo>
                  <a:cubicBezTo>
                    <a:pt x="13842" y="20427"/>
                    <a:pt x="13850" y="20427"/>
                    <a:pt x="13858" y="20427"/>
                  </a:cubicBezTo>
                  <a:cubicBezTo>
                    <a:pt x="13866" y="20427"/>
                    <a:pt x="13874" y="20427"/>
                    <a:pt x="13882" y="20428"/>
                  </a:cubicBezTo>
                  <a:cubicBezTo>
                    <a:pt x="13883" y="20428"/>
                    <a:pt x="13884" y="20428"/>
                    <a:pt x="13884" y="20428"/>
                  </a:cubicBezTo>
                  <a:cubicBezTo>
                    <a:pt x="13899" y="20428"/>
                    <a:pt x="13915" y="20412"/>
                    <a:pt x="13930" y="20412"/>
                  </a:cubicBezTo>
                  <a:cubicBezTo>
                    <a:pt x="13931" y="20412"/>
                    <a:pt x="13932" y="20412"/>
                    <a:pt x="13933" y="20412"/>
                  </a:cubicBezTo>
                  <a:cubicBezTo>
                    <a:pt x="13949" y="20414"/>
                    <a:pt x="13962" y="20439"/>
                    <a:pt x="13978" y="20440"/>
                  </a:cubicBezTo>
                  <a:cubicBezTo>
                    <a:pt x="13979" y="20440"/>
                    <a:pt x="13979" y="20440"/>
                    <a:pt x="13980" y="20440"/>
                  </a:cubicBezTo>
                  <a:cubicBezTo>
                    <a:pt x="13995" y="20440"/>
                    <a:pt x="14011" y="20427"/>
                    <a:pt x="14026" y="20427"/>
                  </a:cubicBezTo>
                  <a:cubicBezTo>
                    <a:pt x="14027" y="20427"/>
                    <a:pt x="14027" y="20427"/>
                    <a:pt x="14028" y="20427"/>
                  </a:cubicBezTo>
                  <a:cubicBezTo>
                    <a:pt x="14029" y="20427"/>
                    <a:pt x="14031" y="20427"/>
                    <a:pt x="14033" y="20427"/>
                  </a:cubicBezTo>
                  <a:cubicBezTo>
                    <a:pt x="14044" y="20427"/>
                    <a:pt x="14055" y="20425"/>
                    <a:pt x="14066" y="20425"/>
                  </a:cubicBezTo>
                  <a:cubicBezTo>
                    <a:pt x="14069" y="20425"/>
                    <a:pt x="14073" y="20425"/>
                    <a:pt x="14076" y="20426"/>
                  </a:cubicBezTo>
                  <a:cubicBezTo>
                    <a:pt x="14093" y="20427"/>
                    <a:pt x="14107" y="20443"/>
                    <a:pt x="14123" y="20444"/>
                  </a:cubicBezTo>
                  <a:cubicBezTo>
                    <a:pt x="14125" y="20444"/>
                    <a:pt x="14128" y="20444"/>
                    <a:pt x="14130" y="20444"/>
                  </a:cubicBezTo>
                  <a:cubicBezTo>
                    <a:pt x="14141" y="20444"/>
                    <a:pt x="14153" y="20443"/>
                    <a:pt x="14164" y="20443"/>
                  </a:cubicBezTo>
                  <a:cubicBezTo>
                    <a:pt x="14166" y="20443"/>
                    <a:pt x="14169" y="20443"/>
                    <a:pt x="14171" y="20443"/>
                  </a:cubicBezTo>
                  <a:cubicBezTo>
                    <a:pt x="14187" y="20444"/>
                    <a:pt x="14203" y="20449"/>
                    <a:pt x="14219" y="20449"/>
                  </a:cubicBezTo>
                  <a:cubicBezTo>
                    <a:pt x="14235" y="20449"/>
                    <a:pt x="14252" y="20438"/>
                    <a:pt x="14268" y="20438"/>
                  </a:cubicBezTo>
                  <a:cubicBezTo>
                    <a:pt x="14284" y="20438"/>
                    <a:pt x="14300" y="20431"/>
                    <a:pt x="14316" y="20431"/>
                  </a:cubicBezTo>
                  <a:cubicBezTo>
                    <a:pt x="14332" y="20431"/>
                    <a:pt x="14348" y="20456"/>
                    <a:pt x="14364" y="20456"/>
                  </a:cubicBezTo>
                  <a:cubicBezTo>
                    <a:pt x="14380" y="20456"/>
                    <a:pt x="14396" y="20448"/>
                    <a:pt x="14412" y="20447"/>
                  </a:cubicBezTo>
                  <a:cubicBezTo>
                    <a:pt x="14428" y="20447"/>
                    <a:pt x="14444" y="20444"/>
                    <a:pt x="14460" y="20443"/>
                  </a:cubicBezTo>
                  <a:cubicBezTo>
                    <a:pt x="14476" y="20442"/>
                    <a:pt x="14491" y="20427"/>
                    <a:pt x="14508" y="20426"/>
                  </a:cubicBezTo>
                  <a:cubicBezTo>
                    <a:pt x="14508" y="20426"/>
                    <a:pt x="14509" y="20426"/>
                    <a:pt x="14510" y="20426"/>
                  </a:cubicBezTo>
                  <a:cubicBezTo>
                    <a:pt x="14525" y="20426"/>
                    <a:pt x="14541" y="20440"/>
                    <a:pt x="14555" y="20440"/>
                  </a:cubicBezTo>
                  <a:cubicBezTo>
                    <a:pt x="14556" y="20440"/>
                    <a:pt x="14556" y="20440"/>
                    <a:pt x="14557" y="20440"/>
                  </a:cubicBezTo>
                  <a:cubicBezTo>
                    <a:pt x="14573" y="20439"/>
                    <a:pt x="14589" y="20439"/>
                    <a:pt x="14605" y="20438"/>
                  </a:cubicBezTo>
                  <a:cubicBezTo>
                    <a:pt x="14606" y="20437"/>
                    <a:pt x="14608" y="20437"/>
                    <a:pt x="14609" y="20437"/>
                  </a:cubicBezTo>
                  <a:cubicBezTo>
                    <a:pt x="14621" y="20437"/>
                    <a:pt x="14633" y="20441"/>
                    <a:pt x="14645" y="20441"/>
                  </a:cubicBezTo>
                  <a:cubicBezTo>
                    <a:pt x="14649" y="20441"/>
                    <a:pt x="14652" y="20440"/>
                    <a:pt x="14655" y="20440"/>
                  </a:cubicBezTo>
                  <a:cubicBezTo>
                    <a:pt x="14671" y="20439"/>
                    <a:pt x="14687" y="20433"/>
                    <a:pt x="14704" y="20432"/>
                  </a:cubicBezTo>
                  <a:cubicBezTo>
                    <a:pt x="14720" y="20429"/>
                    <a:pt x="14734" y="20423"/>
                    <a:pt x="14750" y="20419"/>
                  </a:cubicBezTo>
                  <a:cubicBezTo>
                    <a:pt x="14766" y="20417"/>
                    <a:pt x="14780" y="20402"/>
                    <a:pt x="14796" y="20400"/>
                  </a:cubicBezTo>
                  <a:cubicBezTo>
                    <a:pt x="14797" y="20400"/>
                    <a:pt x="14799" y="20400"/>
                    <a:pt x="14801" y="20400"/>
                  </a:cubicBezTo>
                  <a:cubicBezTo>
                    <a:pt x="14814" y="20400"/>
                    <a:pt x="14828" y="20408"/>
                    <a:pt x="14841" y="20408"/>
                  </a:cubicBezTo>
                  <a:cubicBezTo>
                    <a:pt x="14843" y="20408"/>
                    <a:pt x="14844" y="20408"/>
                    <a:pt x="14846" y="20408"/>
                  </a:cubicBezTo>
                  <a:cubicBezTo>
                    <a:pt x="14862" y="20405"/>
                    <a:pt x="14873" y="20375"/>
                    <a:pt x="14888" y="20372"/>
                  </a:cubicBezTo>
                  <a:cubicBezTo>
                    <a:pt x="14893" y="20371"/>
                    <a:pt x="14899" y="20371"/>
                    <a:pt x="14904" y="20371"/>
                  </a:cubicBezTo>
                  <a:cubicBezTo>
                    <a:pt x="14908" y="20371"/>
                    <a:pt x="14913" y="20371"/>
                    <a:pt x="14917" y="20371"/>
                  </a:cubicBezTo>
                  <a:cubicBezTo>
                    <a:pt x="14924" y="20371"/>
                    <a:pt x="14930" y="20371"/>
                    <a:pt x="14936" y="20369"/>
                  </a:cubicBezTo>
                  <a:cubicBezTo>
                    <a:pt x="14938" y="20368"/>
                    <a:pt x="14940" y="20368"/>
                    <a:pt x="14942" y="20368"/>
                  </a:cubicBezTo>
                  <a:cubicBezTo>
                    <a:pt x="14955" y="20368"/>
                    <a:pt x="14969" y="20376"/>
                    <a:pt x="14981" y="20376"/>
                  </a:cubicBezTo>
                  <a:cubicBezTo>
                    <a:pt x="14983" y="20376"/>
                    <a:pt x="14985" y="20376"/>
                    <a:pt x="14987" y="20375"/>
                  </a:cubicBezTo>
                  <a:cubicBezTo>
                    <a:pt x="15003" y="20372"/>
                    <a:pt x="15020" y="20365"/>
                    <a:pt x="15033" y="20362"/>
                  </a:cubicBezTo>
                  <a:cubicBezTo>
                    <a:pt x="15057" y="20352"/>
                    <a:pt x="15053" y="20343"/>
                    <a:pt x="15075" y="20333"/>
                  </a:cubicBezTo>
                  <a:cubicBezTo>
                    <a:pt x="15097" y="20322"/>
                    <a:pt x="15097" y="20322"/>
                    <a:pt x="15119" y="20313"/>
                  </a:cubicBezTo>
                  <a:cubicBezTo>
                    <a:pt x="15143" y="20304"/>
                    <a:pt x="15146" y="20313"/>
                    <a:pt x="15167" y="20303"/>
                  </a:cubicBezTo>
                  <a:cubicBezTo>
                    <a:pt x="15189" y="20292"/>
                    <a:pt x="15180" y="20272"/>
                    <a:pt x="15203" y="20261"/>
                  </a:cubicBezTo>
                  <a:cubicBezTo>
                    <a:pt x="15208" y="20258"/>
                    <a:pt x="15212" y="20257"/>
                    <a:pt x="15217" y="20257"/>
                  </a:cubicBezTo>
                  <a:cubicBezTo>
                    <a:pt x="15225" y="20257"/>
                    <a:pt x="15232" y="20261"/>
                    <a:pt x="15241" y="20261"/>
                  </a:cubicBezTo>
                  <a:cubicBezTo>
                    <a:pt x="15245" y="20261"/>
                    <a:pt x="15250" y="20260"/>
                    <a:pt x="15255" y="20258"/>
                  </a:cubicBezTo>
                  <a:cubicBezTo>
                    <a:pt x="15277" y="20247"/>
                    <a:pt x="15272" y="20239"/>
                    <a:pt x="15295" y="20229"/>
                  </a:cubicBezTo>
                  <a:cubicBezTo>
                    <a:pt x="15316" y="20218"/>
                    <a:pt x="15314" y="20213"/>
                    <a:pt x="15337" y="20202"/>
                  </a:cubicBezTo>
                  <a:cubicBezTo>
                    <a:pt x="15341" y="20200"/>
                    <a:pt x="15345" y="20199"/>
                    <a:pt x="15349" y="20199"/>
                  </a:cubicBezTo>
                  <a:cubicBezTo>
                    <a:pt x="15359" y="20199"/>
                    <a:pt x="15367" y="20204"/>
                    <a:pt x="15377" y="20204"/>
                  </a:cubicBezTo>
                  <a:cubicBezTo>
                    <a:pt x="15381" y="20204"/>
                    <a:pt x="15385" y="20203"/>
                    <a:pt x="15390" y="20201"/>
                  </a:cubicBezTo>
                  <a:cubicBezTo>
                    <a:pt x="15412" y="20190"/>
                    <a:pt x="15413" y="20191"/>
                    <a:pt x="15434" y="20182"/>
                  </a:cubicBezTo>
                  <a:cubicBezTo>
                    <a:pt x="15455" y="20171"/>
                    <a:pt x="15440" y="20139"/>
                    <a:pt x="15464" y="20129"/>
                  </a:cubicBezTo>
                  <a:cubicBezTo>
                    <a:pt x="15485" y="20118"/>
                    <a:pt x="15488" y="20124"/>
                    <a:pt x="15510" y="20113"/>
                  </a:cubicBezTo>
                  <a:cubicBezTo>
                    <a:pt x="15514" y="20111"/>
                    <a:pt x="15517" y="20110"/>
                    <a:pt x="15521" y="20110"/>
                  </a:cubicBezTo>
                  <a:cubicBezTo>
                    <a:pt x="15533" y="20110"/>
                    <a:pt x="15543" y="20120"/>
                    <a:pt x="15556" y="20120"/>
                  </a:cubicBezTo>
                  <a:cubicBezTo>
                    <a:pt x="15559" y="20120"/>
                    <a:pt x="15563" y="20119"/>
                    <a:pt x="15567" y="20117"/>
                  </a:cubicBezTo>
                  <a:cubicBezTo>
                    <a:pt x="15588" y="20107"/>
                    <a:pt x="15578" y="20083"/>
                    <a:pt x="15599" y="20072"/>
                  </a:cubicBezTo>
                  <a:cubicBezTo>
                    <a:pt x="15604" y="20070"/>
                    <a:pt x="15608" y="20069"/>
                    <a:pt x="15611" y="20069"/>
                  </a:cubicBezTo>
                  <a:cubicBezTo>
                    <a:pt x="15622" y="20069"/>
                    <a:pt x="15630" y="20075"/>
                    <a:pt x="15640" y="20075"/>
                  </a:cubicBezTo>
                  <a:cubicBezTo>
                    <a:pt x="15644" y="20075"/>
                    <a:pt x="15648" y="20075"/>
                    <a:pt x="15653" y="20072"/>
                  </a:cubicBezTo>
                  <a:cubicBezTo>
                    <a:pt x="15674" y="20062"/>
                    <a:pt x="15665" y="20043"/>
                    <a:pt x="15689" y="20035"/>
                  </a:cubicBezTo>
                  <a:cubicBezTo>
                    <a:pt x="15710" y="20024"/>
                    <a:pt x="15711" y="20025"/>
                    <a:pt x="15733" y="20014"/>
                  </a:cubicBezTo>
                  <a:lnTo>
                    <a:pt x="15776" y="19993"/>
                  </a:lnTo>
                  <a:cubicBezTo>
                    <a:pt x="15797" y="19982"/>
                    <a:pt x="15798" y="19983"/>
                    <a:pt x="15820" y="19974"/>
                  </a:cubicBezTo>
                  <a:cubicBezTo>
                    <a:pt x="15841" y="19963"/>
                    <a:pt x="15842" y="19967"/>
                    <a:pt x="15866" y="19957"/>
                  </a:cubicBezTo>
                  <a:cubicBezTo>
                    <a:pt x="15887" y="19946"/>
                    <a:pt x="15883" y="19936"/>
                    <a:pt x="15904" y="19928"/>
                  </a:cubicBezTo>
                  <a:cubicBezTo>
                    <a:pt x="15909" y="19925"/>
                    <a:pt x="15914" y="19925"/>
                    <a:pt x="15918" y="19925"/>
                  </a:cubicBezTo>
                  <a:cubicBezTo>
                    <a:pt x="15927" y="19925"/>
                    <a:pt x="15934" y="19928"/>
                    <a:pt x="15942" y="19928"/>
                  </a:cubicBezTo>
                  <a:cubicBezTo>
                    <a:pt x="15946" y="19928"/>
                    <a:pt x="15951" y="19927"/>
                    <a:pt x="15957" y="19924"/>
                  </a:cubicBezTo>
                  <a:cubicBezTo>
                    <a:pt x="15978" y="19914"/>
                    <a:pt x="15984" y="19923"/>
                    <a:pt x="16005" y="19913"/>
                  </a:cubicBezTo>
                  <a:cubicBezTo>
                    <a:pt x="16026" y="19902"/>
                    <a:pt x="16021" y="19888"/>
                    <a:pt x="16042" y="19877"/>
                  </a:cubicBezTo>
                  <a:cubicBezTo>
                    <a:pt x="16064" y="19867"/>
                    <a:pt x="16056" y="19851"/>
                    <a:pt x="16078" y="19842"/>
                  </a:cubicBezTo>
                  <a:cubicBezTo>
                    <a:pt x="16085" y="19838"/>
                    <a:pt x="16091" y="19837"/>
                    <a:pt x="16096" y="19837"/>
                  </a:cubicBezTo>
                  <a:cubicBezTo>
                    <a:pt x="16101" y="19837"/>
                    <a:pt x="16106" y="19838"/>
                    <a:pt x="16111" y="19838"/>
                  </a:cubicBezTo>
                  <a:cubicBezTo>
                    <a:pt x="16116" y="19838"/>
                    <a:pt x="16121" y="19838"/>
                    <a:pt x="16128" y="19835"/>
                  </a:cubicBezTo>
                  <a:cubicBezTo>
                    <a:pt x="16150" y="19824"/>
                    <a:pt x="16151" y="19827"/>
                    <a:pt x="16173" y="19816"/>
                  </a:cubicBezTo>
                  <a:cubicBezTo>
                    <a:pt x="16179" y="19813"/>
                    <a:pt x="16185" y="19812"/>
                    <a:pt x="16189" y="19812"/>
                  </a:cubicBezTo>
                  <a:cubicBezTo>
                    <a:pt x="16196" y="19812"/>
                    <a:pt x="16202" y="19814"/>
                    <a:pt x="16208" y="19814"/>
                  </a:cubicBezTo>
                  <a:cubicBezTo>
                    <a:pt x="16213" y="19814"/>
                    <a:pt x="16218" y="19813"/>
                    <a:pt x="16225" y="19810"/>
                  </a:cubicBezTo>
                  <a:cubicBezTo>
                    <a:pt x="16246" y="19799"/>
                    <a:pt x="16231" y="19765"/>
                    <a:pt x="16252" y="19756"/>
                  </a:cubicBezTo>
                  <a:cubicBezTo>
                    <a:pt x="16274" y="19746"/>
                    <a:pt x="16276" y="19749"/>
                    <a:pt x="16297" y="19738"/>
                  </a:cubicBezTo>
                  <a:cubicBezTo>
                    <a:pt x="16319" y="19727"/>
                    <a:pt x="16318" y="19724"/>
                    <a:pt x="16339" y="19713"/>
                  </a:cubicBezTo>
                  <a:cubicBezTo>
                    <a:pt x="16344" y="19711"/>
                    <a:pt x="16348" y="19710"/>
                    <a:pt x="16351" y="19710"/>
                  </a:cubicBezTo>
                  <a:cubicBezTo>
                    <a:pt x="16362" y="19710"/>
                    <a:pt x="16370" y="19717"/>
                    <a:pt x="16380" y="19717"/>
                  </a:cubicBezTo>
                  <a:cubicBezTo>
                    <a:pt x="16384" y="19717"/>
                    <a:pt x="16388" y="19716"/>
                    <a:pt x="16393" y="19713"/>
                  </a:cubicBezTo>
                  <a:cubicBezTo>
                    <a:pt x="16414" y="19703"/>
                    <a:pt x="16408" y="19687"/>
                    <a:pt x="16429" y="19676"/>
                  </a:cubicBezTo>
                  <a:cubicBezTo>
                    <a:pt x="16435" y="19673"/>
                    <a:pt x="16439" y="19672"/>
                    <a:pt x="16444" y="19672"/>
                  </a:cubicBezTo>
                  <a:cubicBezTo>
                    <a:pt x="16451" y="19672"/>
                    <a:pt x="16458" y="19675"/>
                    <a:pt x="16466" y="19675"/>
                  </a:cubicBezTo>
                  <a:cubicBezTo>
                    <a:pt x="16470" y="19675"/>
                    <a:pt x="16475" y="19674"/>
                    <a:pt x="16482" y="19672"/>
                  </a:cubicBezTo>
                  <a:cubicBezTo>
                    <a:pt x="16503" y="19661"/>
                    <a:pt x="16493" y="19640"/>
                    <a:pt x="16515" y="19629"/>
                  </a:cubicBezTo>
                  <a:cubicBezTo>
                    <a:pt x="16519" y="19627"/>
                    <a:pt x="16523" y="19626"/>
                    <a:pt x="16526" y="19626"/>
                  </a:cubicBezTo>
                  <a:cubicBezTo>
                    <a:pt x="16538" y="19626"/>
                    <a:pt x="16547" y="19634"/>
                    <a:pt x="16558" y="19634"/>
                  </a:cubicBezTo>
                  <a:cubicBezTo>
                    <a:pt x="16561" y="19634"/>
                    <a:pt x="16565" y="19633"/>
                    <a:pt x="16569" y="19631"/>
                  </a:cubicBezTo>
                  <a:cubicBezTo>
                    <a:pt x="16591" y="19620"/>
                    <a:pt x="16583" y="19603"/>
                    <a:pt x="16606" y="19592"/>
                  </a:cubicBezTo>
                  <a:cubicBezTo>
                    <a:pt x="16627" y="19582"/>
                    <a:pt x="16627" y="19582"/>
                    <a:pt x="16650" y="19571"/>
                  </a:cubicBezTo>
                  <a:cubicBezTo>
                    <a:pt x="16655" y="19569"/>
                    <a:pt x="16659" y="19568"/>
                    <a:pt x="16663" y="19568"/>
                  </a:cubicBezTo>
                  <a:cubicBezTo>
                    <a:pt x="16672" y="19568"/>
                    <a:pt x="16680" y="19572"/>
                    <a:pt x="16689" y="19572"/>
                  </a:cubicBezTo>
                  <a:cubicBezTo>
                    <a:pt x="16693" y="19572"/>
                    <a:pt x="16697" y="19571"/>
                    <a:pt x="16702" y="19569"/>
                  </a:cubicBezTo>
                  <a:cubicBezTo>
                    <a:pt x="16724" y="19558"/>
                    <a:pt x="16726" y="19561"/>
                    <a:pt x="16747" y="19551"/>
                  </a:cubicBezTo>
                  <a:cubicBezTo>
                    <a:pt x="16769" y="19540"/>
                    <a:pt x="16760" y="19519"/>
                    <a:pt x="16782" y="19508"/>
                  </a:cubicBezTo>
                  <a:cubicBezTo>
                    <a:pt x="16785" y="19506"/>
                    <a:pt x="16789" y="19505"/>
                    <a:pt x="16792" y="19505"/>
                  </a:cubicBezTo>
                  <a:cubicBezTo>
                    <a:pt x="16804" y="19505"/>
                    <a:pt x="16814" y="19516"/>
                    <a:pt x="16827" y="19516"/>
                  </a:cubicBezTo>
                  <a:cubicBezTo>
                    <a:pt x="16830" y="19516"/>
                    <a:pt x="16834" y="19515"/>
                    <a:pt x="16837" y="19513"/>
                  </a:cubicBezTo>
                  <a:cubicBezTo>
                    <a:pt x="16859" y="19502"/>
                    <a:pt x="16858" y="19500"/>
                    <a:pt x="16880" y="19490"/>
                  </a:cubicBezTo>
                  <a:cubicBezTo>
                    <a:pt x="16901" y="19479"/>
                    <a:pt x="16901" y="19476"/>
                    <a:pt x="16923" y="19467"/>
                  </a:cubicBezTo>
                  <a:cubicBezTo>
                    <a:pt x="16944" y="19456"/>
                    <a:pt x="16948" y="19460"/>
                    <a:pt x="16969" y="19449"/>
                  </a:cubicBezTo>
                  <a:cubicBezTo>
                    <a:pt x="16990" y="19438"/>
                    <a:pt x="16985" y="19426"/>
                    <a:pt x="17008" y="19416"/>
                  </a:cubicBezTo>
                  <a:cubicBezTo>
                    <a:pt x="17029" y="19405"/>
                    <a:pt x="17031" y="19410"/>
                    <a:pt x="17055" y="19400"/>
                  </a:cubicBezTo>
                  <a:cubicBezTo>
                    <a:pt x="17076" y="19389"/>
                    <a:pt x="17073" y="19384"/>
                    <a:pt x="17095" y="19373"/>
                  </a:cubicBezTo>
                  <a:cubicBezTo>
                    <a:pt x="17117" y="19362"/>
                    <a:pt x="17114" y="19352"/>
                    <a:pt x="17135" y="19342"/>
                  </a:cubicBezTo>
                  <a:cubicBezTo>
                    <a:pt x="17156" y="19331"/>
                    <a:pt x="17153" y="19325"/>
                    <a:pt x="17175" y="19314"/>
                  </a:cubicBezTo>
                  <a:cubicBezTo>
                    <a:pt x="17180" y="19311"/>
                    <a:pt x="17185" y="19310"/>
                    <a:pt x="17189" y="19310"/>
                  </a:cubicBezTo>
                  <a:cubicBezTo>
                    <a:pt x="17197" y="19310"/>
                    <a:pt x="17204" y="19313"/>
                    <a:pt x="17212" y="19313"/>
                  </a:cubicBezTo>
                  <a:cubicBezTo>
                    <a:pt x="17217" y="19313"/>
                    <a:pt x="17222" y="19312"/>
                    <a:pt x="17227" y="19310"/>
                  </a:cubicBezTo>
                  <a:cubicBezTo>
                    <a:pt x="17249" y="19299"/>
                    <a:pt x="17243" y="19286"/>
                    <a:pt x="17265" y="19275"/>
                  </a:cubicBezTo>
                  <a:cubicBezTo>
                    <a:pt x="17268" y="19273"/>
                    <a:pt x="17272" y="19273"/>
                    <a:pt x="17275" y="19273"/>
                  </a:cubicBezTo>
                  <a:cubicBezTo>
                    <a:pt x="17287" y="19273"/>
                    <a:pt x="17297" y="19282"/>
                    <a:pt x="17309" y="19282"/>
                  </a:cubicBezTo>
                  <a:cubicBezTo>
                    <a:pt x="17313" y="19282"/>
                    <a:pt x="17316" y="19282"/>
                    <a:pt x="17320" y="19280"/>
                  </a:cubicBezTo>
                  <a:cubicBezTo>
                    <a:pt x="17342" y="19269"/>
                    <a:pt x="17338" y="19260"/>
                    <a:pt x="17361" y="19250"/>
                  </a:cubicBezTo>
                  <a:cubicBezTo>
                    <a:pt x="17382" y="19239"/>
                    <a:pt x="17374" y="19221"/>
                    <a:pt x="17395" y="19210"/>
                  </a:cubicBezTo>
                  <a:cubicBezTo>
                    <a:pt x="17417" y="19199"/>
                    <a:pt x="17422" y="19208"/>
                    <a:pt x="17443" y="19197"/>
                  </a:cubicBezTo>
                  <a:cubicBezTo>
                    <a:pt x="17465" y="19186"/>
                    <a:pt x="17467" y="19190"/>
                    <a:pt x="17490" y="19179"/>
                  </a:cubicBezTo>
                  <a:cubicBezTo>
                    <a:pt x="17495" y="19176"/>
                    <a:pt x="17500" y="19175"/>
                    <a:pt x="17504" y="19175"/>
                  </a:cubicBezTo>
                  <a:cubicBezTo>
                    <a:pt x="17512" y="19175"/>
                    <a:pt x="17518" y="19178"/>
                    <a:pt x="17526" y="19178"/>
                  </a:cubicBezTo>
                  <a:cubicBezTo>
                    <a:pt x="17531" y="19178"/>
                    <a:pt x="17536" y="19177"/>
                    <a:pt x="17542" y="19175"/>
                  </a:cubicBezTo>
                  <a:cubicBezTo>
                    <a:pt x="17563" y="19164"/>
                    <a:pt x="17560" y="19159"/>
                    <a:pt x="17583" y="19148"/>
                  </a:cubicBezTo>
                  <a:cubicBezTo>
                    <a:pt x="17606" y="19137"/>
                    <a:pt x="17599" y="19125"/>
                    <a:pt x="17620" y="19115"/>
                  </a:cubicBezTo>
                  <a:cubicBezTo>
                    <a:pt x="17642" y="19104"/>
                    <a:pt x="17638" y="19095"/>
                    <a:pt x="17661" y="19085"/>
                  </a:cubicBezTo>
                  <a:cubicBezTo>
                    <a:pt x="17664" y="19083"/>
                    <a:pt x="17667" y="19082"/>
                    <a:pt x="17670" y="19082"/>
                  </a:cubicBezTo>
                  <a:cubicBezTo>
                    <a:pt x="17684" y="19082"/>
                    <a:pt x="17696" y="19096"/>
                    <a:pt x="17711" y="19096"/>
                  </a:cubicBezTo>
                  <a:cubicBezTo>
                    <a:pt x="17714" y="19096"/>
                    <a:pt x="17717" y="19096"/>
                    <a:pt x="17720" y="19094"/>
                  </a:cubicBezTo>
                  <a:cubicBezTo>
                    <a:pt x="17742" y="19084"/>
                    <a:pt x="17740" y="19079"/>
                    <a:pt x="17763" y="19069"/>
                  </a:cubicBezTo>
                  <a:cubicBezTo>
                    <a:pt x="17784" y="19058"/>
                    <a:pt x="17770" y="19029"/>
                    <a:pt x="17794" y="19018"/>
                  </a:cubicBezTo>
                  <a:cubicBezTo>
                    <a:pt x="17815" y="19008"/>
                    <a:pt x="17816" y="19009"/>
                    <a:pt x="17838" y="18998"/>
                  </a:cubicBezTo>
                  <a:cubicBezTo>
                    <a:pt x="17844" y="18995"/>
                    <a:pt x="17848" y="18994"/>
                    <a:pt x="17853" y="18994"/>
                  </a:cubicBezTo>
                  <a:cubicBezTo>
                    <a:pt x="17860" y="18994"/>
                    <a:pt x="17866" y="18996"/>
                    <a:pt x="17874" y="18996"/>
                  </a:cubicBezTo>
                  <a:cubicBezTo>
                    <a:pt x="17878" y="18996"/>
                    <a:pt x="17884" y="18996"/>
                    <a:pt x="17890" y="18993"/>
                  </a:cubicBezTo>
                  <a:cubicBezTo>
                    <a:pt x="17913" y="18982"/>
                    <a:pt x="17909" y="18978"/>
                    <a:pt x="17931" y="18967"/>
                  </a:cubicBezTo>
                  <a:cubicBezTo>
                    <a:pt x="17943" y="18962"/>
                    <a:pt x="17949" y="18962"/>
                    <a:pt x="17956" y="18962"/>
                  </a:cubicBezTo>
                  <a:cubicBezTo>
                    <a:pt x="17963" y="18962"/>
                    <a:pt x="17969" y="18962"/>
                    <a:pt x="17981" y="18956"/>
                  </a:cubicBezTo>
                  <a:cubicBezTo>
                    <a:pt x="18004" y="18945"/>
                    <a:pt x="18003" y="18945"/>
                    <a:pt x="18025" y="18935"/>
                  </a:cubicBezTo>
                  <a:cubicBezTo>
                    <a:pt x="18048" y="18924"/>
                    <a:pt x="18042" y="18912"/>
                    <a:pt x="18065" y="18903"/>
                  </a:cubicBezTo>
                  <a:cubicBezTo>
                    <a:pt x="18081" y="18899"/>
                    <a:pt x="18099" y="18895"/>
                    <a:pt x="18115" y="18892"/>
                  </a:cubicBezTo>
                  <a:cubicBezTo>
                    <a:pt x="18131" y="18890"/>
                    <a:pt x="18147" y="18883"/>
                    <a:pt x="18163" y="18881"/>
                  </a:cubicBezTo>
                  <a:cubicBezTo>
                    <a:pt x="18179" y="18880"/>
                    <a:pt x="18196" y="18880"/>
                    <a:pt x="18213" y="18880"/>
                  </a:cubicBezTo>
                  <a:cubicBezTo>
                    <a:pt x="18229" y="18880"/>
                    <a:pt x="18246" y="18889"/>
                    <a:pt x="18262" y="18890"/>
                  </a:cubicBezTo>
                  <a:cubicBezTo>
                    <a:pt x="18278" y="18891"/>
                    <a:pt x="18292" y="18912"/>
                    <a:pt x="18308" y="18915"/>
                  </a:cubicBezTo>
                  <a:cubicBezTo>
                    <a:pt x="18309" y="18916"/>
                    <a:pt x="18309" y="18916"/>
                    <a:pt x="18310" y="18916"/>
                  </a:cubicBezTo>
                  <a:cubicBezTo>
                    <a:pt x="18324" y="18916"/>
                    <a:pt x="18341" y="18900"/>
                    <a:pt x="18355" y="18900"/>
                  </a:cubicBezTo>
                  <a:cubicBezTo>
                    <a:pt x="18356" y="18900"/>
                    <a:pt x="18358" y="18900"/>
                    <a:pt x="18359" y="18900"/>
                  </a:cubicBezTo>
                  <a:cubicBezTo>
                    <a:pt x="18375" y="18905"/>
                    <a:pt x="18390" y="18913"/>
                    <a:pt x="18405" y="18919"/>
                  </a:cubicBezTo>
                  <a:cubicBezTo>
                    <a:pt x="18410" y="18920"/>
                    <a:pt x="18414" y="18921"/>
                    <a:pt x="18419" y="18921"/>
                  </a:cubicBezTo>
                  <a:cubicBezTo>
                    <a:pt x="18427" y="18921"/>
                    <a:pt x="18436" y="18919"/>
                    <a:pt x="18445" y="18919"/>
                  </a:cubicBezTo>
                  <a:cubicBezTo>
                    <a:pt x="18449" y="18919"/>
                    <a:pt x="18453" y="18919"/>
                    <a:pt x="18457" y="18921"/>
                  </a:cubicBezTo>
                  <a:cubicBezTo>
                    <a:pt x="18472" y="18927"/>
                    <a:pt x="18472" y="18965"/>
                    <a:pt x="18487" y="18971"/>
                  </a:cubicBezTo>
                  <a:cubicBezTo>
                    <a:pt x="18502" y="18980"/>
                    <a:pt x="18524" y="18971"/>
                    <a:pt x="18537" y="18981"/>
                  </a:cubicBezTo>
                  <a:cubicBezTo>
                    <a:pt x="18551" y="18990"/>
                    <a:pt x="18552" y="19014"/>
                    <a:pt x="18566" y="19025"/>
                  </a:cubicBezTo>
                  <a:cubicBezTo>
                    <a:pt x="18579" y="19034"/>
                    <a:pt x="18587" y="19049"/>
                    <a:pt x="18599" y="19060"/>
                  </a:cubicBezTo>
                  <a:cubicBezTo>
                    <a:pt x="18611" y="19071"/>
                    <a:pt x="18624" y="19079"/>
                    <a:pt x="18635" y="19092"/>
                  </a:cubicBezTo>
                  <a:cubicBezTo>
                    <a:pt x="18645" y="19104"/>
                    <a:pt x="18681" y="19094"/>
                    <a:pt x="18691" y="19106"/>
                  </a:cubicBezTo>
                  <a:cubicBezTo>
                    <a:pt x="18701" y="19120"/>
                    <a:pt x="18697" y="19144"/>
                    <a:pt x="18706" y="19158"/>
                  </a:cubicBezTo>
                  <a:cubicBezTo>
                    <a:pt x="18716" y="19170"/>
                    <a:pt x="18718" y="19189"/>
                    <a:pt x="18727" y="19203"/>
                  </a:cubicBezTo>
                  <a:cubicBezTo>
                    <a:pt x="18734" y="19218"/>
                    <a:pt x="18732" y="19235"/>
                    <a:pt x="18738" y="19250"/>
                  </a:cubicBezTo>
                  <a:cubicBezTo>
                    <a:pt x="18745" y="19265"/>
                    <a:pt x="18781" y="19269"/>
                    <a:pt x="18787" y="19283"/>
                  </a:cubicBezTo>
                  <a:cubicBezTo>
                    <a:pt x="18792" y="19298"/>
                    <a:pt x="18774" y="19320"/>
                    <a:pt x="18777" y="19336"/>
                  </a:cubicBezTo>
                  <a:cubicBezTo>
                    <a:pt x="18781" y="19352"/>
                    <a:pt x="18781" y="19369"/>
                    <a:pt x="18785" y="19385"/>
                  </a:cubicBezTo>
                  <a:cubicBezTo>
                    <a:pt x="18787" y="19401"/>
                    <a:pt x="18806" y="19416"/>
                    <a:pt x="18807" y="19432"/>
                  </a:cubicBezTo>
                  <a:cubicBezTo>
                    <a:pt x="18806" y="19456"/>
                    <a:pt x="18787" y="19454"/>
                    <a:pt x="18785" y="19479"/>
                  </a:cubicBezTo>
                  <a:cubicBezTo>
                    <a:pt x="18781" y="19502"/>
                    <a:pt x="18791" y="19505"/>
                    <a:pt x="18788" y="19528"/>
                  </a:cubicBezTo>
                  <a:cubicBezTo>
                    <a:pt x="18786" y="19553"/>
                    <a:pt x="18796" y="19554"/>
                    <a:pt x="18793" y="19577"/>
                  </a:cubicBezTo>
                  <a:cubicBezTo>
                    <a:pt x="18791" y="19602"/>
                    <a:pt x="18782" y="19601"/>
                    <a:pt x="18780" y="19625"/>
                  </a:cubicBezTo>
                  <a:cubicBezTo>
                    <a:pt x="18777" y="19649"/>
                    <a:pt x="18763" y="19647"/>
                    <a:pt x="18760" y="19672"/>
                  </a:cubicBezTo>
                  <a:cubicBezTo>
                    <a:pt x="18758" y="19695"/>
                    <a:pt x="18782" y="19698"/>
                    <a:pt x="18780" y="19722"/>
                  </a:cubicBezTo>
                  <a:cubicBezTo>
                    <a:pt x="18777" y="19747"/>
                    <a:pt x="18753" y="19743"/>
                    <a:pt x="18750" y="19768"/>
                  </a:cubicBezTo>
                  <a:cubicBezTo>
                    <a:pt x="18748" y="19792"/>
                    <a:pt x="18779" y="19796"/>
                    <a:pt x="18776" y="19821"/>
                  </a:cubicBezTo>
                  <a:cubicBezTo>
                    <a:pt x="18774" y="19844"/>
                    <a:pt x="18755" y="19843"/>
                    <a:pt x="18752" y="19867"/>
                  </a:cubicBezTo>
                  <a:cubicBezTo>
                    <a:pt x="18749" y="19891"/>
                    <a:pt x="18756" y="19892"/>
                    <a:pt x="18753" y="19917"/>
                  </a:cubicBezTo>
                  <a:cubicBezTo>
                    <a:pt x="18750" y="19941"/>
                    <a:pt x="18732" y="19939"/>
                    <a:pt x="18729" y="19963"/>
                  </a:cubicBezTo>
                  <a:cubicBezTo>
                    <a:pt x="18727" y="19988"/>
                    <a:pt x="18718" y="19987"/>
                    <a:pt x="18716" y="20010"/>
                  </a:cubicBezTo>
                  <a:cubicBezTo>
                    <a:pt x="18713" y="20035"/>
                    <a:pt x="18712" y="20035"/>
                    <a:pt x="18710" y="20058"/>
                  </a:cubicBezTo>
                  <a:cubicBezTo>
                    <a:pt x="18706" y="20083"/>
                    <a:pt x="18726" y="20085"/>
                    <a:pt x="18722" y="20110"/>
                  </a:cubicBezTo>
                  <a:cubicBezTo>
                    <a:pt x="18720" y="20133"/>
                    <a:pt x="18702" y="20132"/>
                    <a:pt x="18700" y="20156"/>
                  </a:cubicBezTo>
                  <a:cubicBezTo>
                    <a:pt x="18697" y="20180"/>
                    <a:pt x="18732" y="20185"/>
                    <a:pt x="18729" y="20208"/>
                  </a:cubicBezTo>
                  <a:cubicBezTo>
                    <a:pt x="18727" y="20233"/>
                    <a:pt x="18723" y="20233"/>
                    <a:pt x="18721" y="20257"/>
                  </a:cubicBezTo>
                  <a:cubicBezTo>
                    <a:pt x="18718" y="20281"/>
                    <a:pt x="18705" y="20279"/>
                    <a:pt x="18702" y="20304"/>
                  </a:cubicBezTo>
                  <a:cubicBezTo>
                    <a:pt x="18700" y="20327"/>
                    <a:pt x="18686" y="20326"/>
                    <a:pt x="18684" y="20351"/>
                  </a:cubicBezTo>
                  <a:cubicBezTo>
                    <a:pt x="18681" y="20374"/>
                    <a:pt x="18705" y="20378"/>
                    <a:pt x="18702" y="20401"/>
                  </a:cubicBezTo>
                  <a:cubicBezTo>
                    <a:pt x="18700" y="20426"/>
                    <a:pt x="18691" y="20424"/>
                    <a:pt x="18689" y="20448"/>
                  </a:cubicBezTo>
                  <a:cubicBezTo>
                    <a:pt x="18686" y="20472"/>
                    <a:pt x="18702" y="20474"/>
                    <a:pt x="18700" y="20498"/>
                  </a:cubicBezTo>
                  <a:cubicBezTo>
                    <a:pt x="18697" y="20522"/>
                    <a:pt x="18662" y="20518"/>
                    <a:pt x="18659" y="20541"/>
                  </a:cubicBezTo>
                  <a:cubicBezTo>
                    <a:pt x="18657" y="20566"/>
                    <a:pt x="18695" y="20570"/>
                    <a:pt x="18691" y="20594"/>
                  </a:cubicBezTo>
                  <a:cubicBezTo>
                    <a:pt x="18689" y="20619"/>
                    <a:pt x="18667" y="20615"/>
                    <a:pt x="18663" y="20640"/>
                  </a:cubicBezTo>
                  <a:cubicBezTo>
                    <a:pt x="18661" y="20664"/>
                    <a:pt x="18651" y="20662"/>
                    <a:pt x="18647" y="20686"/>
                  </a:cubicBezTo>
                  <a:cubicBezTo>
                    <a:pt x="18645" y="20711"/>
                    <a:pt x="18665" y="20713"/>
                    <a:pt x="18662" y="20737"/>
                  </a:cubicBezTo>
                  <a:cubicBezTo>
                    <a:pt x="18659" y="20761"/>
                    <a:pt x="18651" y="20760"/>
                    <a:pt x="18647" y="20785"/>
                  </a:cubicBezTo>
                  <a:cubicBezTo>
                    <a:pt x="18645" y="20808"/>
                    <a:pt x="18654" y="20809"/>
                    <a:pt x="18652" y="20834"/>
                  </a:cubicBezTo>
                  <a:cubicBezTo>
                    <a:pt x="18648" y="20857"/>
                    <a:pt x="18625" y="20855"/>
                    <a:pt x="18622" y="20879"/>
                  </a:cubicBezTo>
                  <a:cubicBezTo>
                    <a:pt x="18620" y="20903"/>
                    <a:pt x="18652" y="20908"/>
                    <a:pt x="18648" y="20931"/>
                  </a:cubicBezTo>
                  <a:cubicBezTo>
                    <a:pt x="18646" y="20956"/>
                    <a:pt x="18632" y="20954"/>
                    <a:pt x="18630" y="20978"/>
                  </a:cubicBezTo>
                  <a:cubicBezTo>
                    <a:pt x="18627" y="21002"/>
                    <a:pt x="18630" y="21002"/>
                    <a:pt x="18627" y="21027"/>
                  </a:cubicBezTo>
                  <a:lnTo>
                    <a:pt x="18622" y="21075"/>
                  </a:lnTo>
                  <a:cubicBezTo>
                    <a:pt x="18620" y="21098"/>
                    <a:pt x="18611" y="21097"/>
                    <a:pt x="18609" y="21122"/>
                  </a:cubicBezTo>
                  <a:cubicBezTo>
                    <a:pt x="18606" y="21146"/>
                    <a:pt x="18629" y="21149"/>
                    <a:pt x="18626" y="21172"/>
                  </a:cubicBezTo>
                  <a:cubicBezTo>
                    <a:pt x="18624" y="21197"/>
                    <a:pt x="18615" y="21195"/>
                    <a:pt x="18613" y="21219"/>
                  </a:cubicBezTo>
                  <a:cubicBezTo>
                    <a:pt x="18610" y="21243"/>
                    <a:pt x="18599" y="21242"/>
                    <a:pt x="18597" y="21267"/>
                  </a:cubicBezTo>
                  <a:cubicBezTo>
                    <a:pt x="18594" y="21290"/>
                    <a:pt x="18597" y="21290"/>
                    <a:pt x="18594" y="21315"/>
                  </a:cubicBezTo>
                  <a:cubicBezTo>
                    <a:pt x="18592" y="21338"/>
                    <a:pt x="18593" y="21338"/>
                    <a:pt x="18590" y="21363"/>
                  </a:cubicBezTo>
                  <a:cubicBezTo>
                    <a:pt x="18587" y="21387"/>
                    <a:pt x="18603" y="21388"/>
                    <a:pt x="18600" y="21413"/>
                  </a:cubicBezTo>
                  <a:cubicBezTo>
                    <a:pt x="18598" y="21438"/>
                    <a:pt x="18572" y="21435"/>
                    <a:pt x="18570" y="21459"/>
                  </a:cubicBezTo>
                  <a:cubicBezTo>
                    <a:pt x="18567" y="21483"/>
                    <a:pt x="18562" y="21483"/>
                    <a:pt x="18560" y="21508"/>
                  </a:cubicBezTo>
                  <a:cubicBezTo>
                    <a:pt x="18556" y="21531"/>
                    <a:pt x="18572" y="21532"/>
                    <a:pt x="18570" y="21557"/>
                  </a:cubicBezTo>
                  <a:cubicBezTo>
                    <a:pt x="18567" y="21580"/>
                    <a:pt x="18549" y="21578"/>
                    <a:pt x="18546" y="21604"/>
                  </a:cubicBezTo>
                  <a:cubicBezTo>
                    <a:pt x="18544" y="21628"/>
                    <a:pt x="18551" y="21629"/>
                    <a:pt x="18549" y="21653"/>
                  </a:cubicBezTo>
                  <a:cubicBezTo>
                    <a:pt x="18546" y="21677"/>
                    <a:pt x="18567" y="21680"/>
                    <a:pt x="18565" y="21704"/>
                  </a:cubicBezTo>
                  <a:cubicBezTo>
                    <a:pt x="18562" y="21728"/>
                    <a:pt x="18534" y="21725"/>
                    <a:pt x="18531" y="21750"/>
                  </a:cubicBezTo>
                  <a:cubicBezTo>
                    <a:pt x="18529" y="21773"/>
                    <a:pt x="18541" y="21775"/>
                    <a:pt x="18539" y="21799"/>
                  </a:cubicBezTo>
                  <a:lnTo>
                    <a:pt x="18534" y="21847"/>
                  </a:lnTo>
                  <a:cubicBezTo>
                    <a:pt x="18531" y="21872"/>
                    <a:pt x="18515" y="21870"/>
                    <a:pt x="18512" y="21894"/>
                  </a:cubicBezTo>
                  <a:cubicBezTo>
                    <a:pt x="18509" y="21918"/>
                    <a:pt x="18535" y="21921"/>
                    <a:pt x="18533" y="21945"/>
                  </a:cubicBezTo>
                  <a:cubicBezTo>
                    <a:pt x="18530" y="21969"/>
                    <a:pt x="18507" y="21966"/>
                    <a:pt x="18504" y="21991"/>
                  </a:cubicBezTo>
                  <a:cubicBezTo>
                    <a:pt x="18502" y="22014"/>
                    <a:pt x="18499" y="22014"/>
                    <a:pt x="18496" y="22039"/>
                  </a:cubicBezTo>
                  <a:cubicBezTo>
                    <a:pt x="18493" y="22062"/>
                    <a:pt x="18490" y="22062"/>
                    <a:pt x="18487" y="22087"/>
                  </a:cubicBezTo>
                  <a:cubicBezTo>
                    <a:pt x="18485" y="22111"/>
                    <a:pt x="18518" y="22115"/>
                    <a:pt x="18515" y="22140"/>
                  </a:cubicBezTo>
                  <a:cubicBezTo>
                    <a:pt x="18512" y="22163"/>
                    <a:pt x="18479" y="22159"/>
                    <a:pt x="18476" y="22183"/>
                  </a:cubicBezTo>
                  <a:cubicBezTo>
                    <a:pt x="18474" y="22207"/>
                    <a:pt x="18511" y="22211"/>
                    <a:pt x="18508" y="22236"/>
                  </a:cubicBezTo>
                  <a:cubicBezTo>
                    <a:pt x="18506" y="22260"/>
                    <a:pt x="18475" y="22257"/>
                    <a:pt x="18472" y="22281"/>
                  </a:cubicBezTo>
                  <a:cubicBezTo>
                    <a:pt x="18470" y="22306"/>
                    <a:pt x="18476" y="22307"/>
                    <a:pt x="18474" y="22330"/>
                  </a:cubicBezTo>
                  <a:cubicBezTo>
                    <a:pt x="18471" y="22355"/>
                    <a:pt x="18488" y="22357"/>
                    <a:pt x="18486" y="22382"/>
                  </a:cubicBezTo>
                  <a:cubicBezTo>
                    <a:pt x="18482" y="22405"/>
                    <a:pt x="18475" y="22405"/>
                    <a:pt x="18472" y="22430"/>
                  </a:cubicBezTo>
                  <a:cubicBezTo>
                    <a:pt x="18470" y="22453"/>
                    <a:pt x="18474" y="22453"/>
                    <a:pt x="18471" y="22479"/>
                  </a:cubicBezTo>
                  <a:cubicBezTo>
                    <a:pt x="18469" y="22504"/>
                    <a:pt x="18476" y="22505"/>
                    <a:pt x="18474" y="22528"/>
                  </a:cubicBezTo>
                  <a:cubicBezTo>
                    <a:pt x="18471" y="22553"/>
                    <a:pt x="18456" y="22552"/>
                    <a:pt x="18454" y="22576"/>
                  </a:cubicBezTo>
                  <a:cubicBezTo>
                    <a:pt x="18450" y="22600"/>
                    <a:pt x="18449" y="22600"/>
                    <a:pt x="18447" y="22624"/>
                  </a:cubicBezTo>
                  <a:cubicBezTo>
                    <a:pt x="18444" y="22648"/>
                    <a:pt x="18455" y="22649"/>
                    <a:pt x="18452" y="22673"/>
                  </a:cubicBezTo>
                  <a:cubicBezTo>
                    <a:pt x="18449" y="22698"/>
                    <a:pt x="18455" y="22699"/>
                    <a:pt x="18452" y="22723"/>
                  </a:cubicBezTo>
                  <a:cubicBezTo>
                    <a:pt x="18449" y="22747"/>
                    <a:pt x="18447" y="22747"/>
                    <a:pt x="18444" y="22772"/>
                  </a:cubicBezTo>
                  <a:cubicBezTo>
                    <a:pt x="18445" y="22788"/>
                    <a:pt x="18450" y="22800"/>
                    <a:pt x="18452" y="22817"/>
                  </a:cubicBezTo>
                  <a:cubicBezTo>
                    <a:pt x="18454" y="22833"/>
                    <a:pt x="18431" y="22852"/>
                    <a:pt x="18432" y="22868"/>
                  </a:cubicBezTo>
                  <a:cubicBezTo>
                    <a:pt x="18433" y="22884"/>
                    <a:pt x="18429" y="22901"/>
                    <a:pt x="18432" y="22916"/>
                  </a:cubicBezTo>
                  <a:cubicBezTo>
                    <a:pt x="18434" y="22932"/>
                    <a:pt x="18466" y="22944"/>
                    <a:pt x="18470" y="22960"/>
                  </a:cubicBezTo>
                  <a:cubicBezTo>
                    <a:pt x="18472" y="22976"/>
                    <a:pt x="18450" y="22994"/>
                    <a:pt x="18454" y="23010"/>
                  </a:cubicBezTo>
                  <a:cubicBezTo>
                    <a:pt x="18456" y="23026"/>
                    <a:pt x="18469" y="23041"/>
                    <a:pt x="18471" y="23056"/>
                  </a:cubicBezTo>
                  <a:cubicBezTo>
                    <a:pt x="18474" y="23073"/>
                    <a:pt x="18461" y="23091"/>
                    <a:pt x="18464" y="23107"/>
                  </a:cubicBezTo>
                  <a:cubicBezTo>
                    <a:pt x="18466" y="23123"/>
                    <a:pt x="18501" y="23133"/>
                    <a:pt x="18503" y="23149"/>
                  </a:cubicBezTo>
                  <a:cubicBezTo>
                    <a:pt x="18507" y="23165"/>
                    <a:pt x="18503" y="23181"/>
                    <a:pt x="18507" y="23197"/>
                  </a:cubicBezTo>
                  <a:cubicBezTo>
                    <a:pt x="18511" y="23213"/>
                    <a:pt x="18497" y="23232"/>
                    <a:pt x="18502" y="23248"/>
                  </a:cubicBezTo>
                  <a:cubicBezTo>
                    <a:pt x="18506" y="23264"/>
                    <a:pt x="18523" y="23276"/>
                    <a:pt x="18527" y="23291"/>
                  </a:cubicBezTo>
                  <a:cubicBezTo>
                    <a:pt x="18531" y="23307"/>
                    <a:pt x="18534" y="23323"/>
                    <a:pt x="18538" y="23337"/>
                  </a:cubicBezTo>
                  <a:cubicBezTo>
                    <a:pt x="18541" y="23353"/>
                    <a:pt x="18549" y="23368"/>
                    <a:pt x="18552" y="23383"/>
                  </a:cubicBezTo>
                  <a:cubicBezTo>
                    <a:pt x="18557" y="23398"/>
                    <a:pt x="18550" y="23417"/>
                    <a:pt x="18555" y="23432"/>
                  </a:cubicBezTo>
                  <a:cubicBezTo>
                    <a:pt x="18561" y="23447"/>
                    <a:pt x="18576" y="23459"/>
                    <a:pt x="18581" y="23475"/>
                  </a:cubicBezTo>
                  <a:cubicBezTo>
                    <a:pt x="18586" y="23490"/>
                    <a:pt x="18572" y="23513"/>
                    <a:pt x="18578" y="23528"/>
                  </a:cubicBezTo>
                  <a:cubicBezTo>
                    <a:pt x="18583" y="23543"/>
                    <a:pt x="18611" y="23549"/>
                    <a:pt x="18618" y="23564"/>
                  </a:cubicBezTo>
                  <a:cubicBezTo>
                    <a:pt x="18625" y="23578"/>
                    <a:pt x="18627" y="23594"/>
                    <a:pt x="18635" y="23609"/>
                  </a:cubicBezTo>
                  <a:cubicBezTo>
                    <a:pt x="18640" y="23624"/>
                    <a:pt x="18642" y="23640"/>
                    <a:pt x="18648" y="23655"/>
                  </a:cubicBezTo>
                  <a:cubicBezTo>
                    <a:pt x="18656" y="23669"/>
                    <a:pt x="18661" y="23684"/>
                    <a:pt x="18667" y="23699"/>
                  </a:cubicBezTo>
                  <a:cubicBezTo>
                    <a:pt x="18672" y="23714"/>
                    <a:pt x="18665" y="23736"/>
                    <a:pt x="18672" y="23749"/>
                  </a:cubicBezTo>
                  <a:cubicBezTo>
                    <a:pt x="18678" y="23764"/>
                    <a:pt x="18684" y="23781"/>
                    <a:pt x="18690" y="23794"/>
                  </a:cubicBezTo>
                  <a:cubicBezTo>
                    <a:pt x="18697" y="23808"/>
                    <a:pt x="18704" y="23823"/>
                    <a:pt x="18712" y="23838"/>
                  </a:cubicBezTo>
                  <a:cubicBezTo>
                    <a:pt x="18718" y="23853"/>
                    <a:pt x="18758" y="23850"/>
                    <a:pt x="18765" y="23865"/>
                  </a:cubicBezTo>
                  <a:cubicBezTo>
                    <a:pt x="18774" y="23880"/>
                    <a:pt x="18776" y="23896"/>
                    <a:pt x="18785" y="23909"/>
                  </a:cubicBezTo>
                  <a:cubicBezTo>
                    <a:pt x="18792" y="23924"/>
                    <a:pt x="18785" y="23947"/>
                    <a:pt x="18792" y="23960"/>
                  </a:cubicBezTo>
                  <a:cubicBezTo>
                    <a:pt x="18801" y="23973"/>
                    <a:pt x="18797" y="23994"/>
                    <a:pt x="18807" y="24009"/>
                  </a:cubicBezTo>
                  <a:cubicBezTo>
                    <a:pt x="18814" y="24022"/>
                    <a:pt x="18852" y="24019"/>
                    <a:pt x="18861" y="24032"/>
                  </a:cubicBezTo>
                  <a:cubicBezTo>
                    <a:pt x="18868" y="24046"/>
                    <a:pt x="18873" y="24062"/>
                    <a:pt x="18883" y="24075"/>
                  </a:cubicBezTo>
                  <a:cubicBezTo>
                    <a:pt x="18892" y="24089"/>
                    <a:pt x="18902" y="24101"/>
                    <a:pt x="18911" y="24114"/>
                  </a:cubicBezTo>
                  <a:cubicBezTo>
                    <a:pt x="18921" y="24128"/>
                    <a:pt x="18918" y="24149"/>
                    <a:pt x="18926" y="24162"/>
                  </a:cubicBezTo>
                  <a:cubicBezTo>
                    <a:pt x="18936" y="24176"/>
                    <a:pt x="18936" y="24194"/>
                    <a:pt x="18945" y="24208"/>
                  </a:cubicBezTo>
                  <a:cubicBezTo>
                    <a:pt x="18954" y="24221"/>
                    <a:pt x="18989" y="24215"/>
                    <a:pt x="18999" y="24228"/>
                  </a:cubicBezTo>
                  <a:cubicBezTo>
                    <a:pt x="19007" y="24241"/>
                    <a:pt x="18989" y="24274"/>
                    <a:pt x="18999" y="24288"/>
                  </a:cubicBezTo>
                  <a:cubicBezTo>
                    <a:pt x="19007" y="24301"/>
                    <a:pt x="19034" y="24300"/>
                    <a:pt x="19045" y="24314"/>
                  </a:cubicBezTo>
                  <a:cubicBezTo>
                    <a:pt x="19054" y="24326"/>
                    <a:pt x="19063" y="24341"/>
                    <a:pt x="19074" y="24353"/>
                  </a:cubicBezTo>
                  <a:cubicBezTo>
                    <a:pt x="19084" y="24364"/>
                    <a:pt x="19107" y="24365"/>
                    <a:pt x="19118" y="24378"/>
                  </a:cubicBezTo>
                  <a:cubicBezTo>
                    <a:pt x="19134" y="24396"/>
                    <a:pt x="19118" y="24410"/>
                    <a:pt x="19133" y="24429"/>
                  </a:cubicBezTo>
                  <a:cubicBezTo>
                    <a:pt x="19149" y="24448"/>
                    <a:pt x="19138" y="24456"/>
                    <a:pt x="19152" y="24475"/>
                  </a:cubicBezTo>
                  <a:cubicBezTo>
                    <a:pt x="19168" y="24493"/>
                    <a:pt x="19181" y="24482"/>
                    <a:pt x="19197" y="24501"/>
                  </a:cubicBezTo>
                  <a:cubicBezTo>
                    <a:pt x="19213" y="24520"/>
                    <a:pt x="19220" y="24513"/>
                    <a:pt x="19235" y="24531"/>
                  </a:cubicBezTo>
                  <a:cubicBezTo>
                    <a:pt x="19252" y="24551"/>
                    <a:pt x="19231" y="24567"/>
                    <a:pt x="19247" y="24585"/>
                  </a:cubicBezTo>
                  <a:cubicBezTo>
                    <a:pt x="19263" y="24604"/>
                    <a:pt x="19258" y="24609"/>
                    <a:pt x="19274" y="24627"/>
                  </a:cubicBezTo>
                  <a:cubicBezTo>
                    <a:pt x="19280" y="24634"/>
                    <a:pt x="19288" y="24635"/>
                    <a:pt x="19295" y="24635"/>
                  </a:cubicBezTo>
                  <a:cubicBezTo>
                    <a:pt x="19301" y="24635"/>
                    <a:pt x="19306" y="24635"/>
                    <a:pt x="19311" y="24635"/>
                  </a:cubicBezTo>
                  <a:cubicBezTo>
                    <a:pt x="19319" y="24635"/>
                    <a:pt x="19326" y="24636"/>
                    <a:pt x="19332" y="24643"/>
                  </a:cubicBezTo>
                  <a:cubicBezTo>
                    <a:pt x="19348" y="24662"/>
                    <a:pt x="19323" y="24681"/>
                    <a:pt x="19338" y="24701"/>
                  </a:cubicBezTo>
                  <a:cubicBezTo>
                    <a:pt x="19354" y="24719"/>
                    <a:pt x="19361" y="24712"/>
                    <a:pt x="19377" y="24732"/>
                  </a:cubicBezTo>
                  <a:cubicBezTo>
                    <a:pt x="19393" y="24750"/>
                    <a:pt x="19386" y="24755"/>
                    <a:pt x="19401" y="24775"/>
                  </a:cubicBezTo>
                  <a:cubicBezTo>
                    <a:pt x="19418" y="24793"/>
                    <a:pt x="19420" y="24791"/>
                    <a:pt x="19435" y="24809"/>
                  </a:cubicBezTo>
                  <a:cubicBezTo>
                    <a:pt x="19451" y="24828"/>
                    <a:pt x="19455" y="24824"/>
                    <a:pt x="19471" y="24842"/>
                  </a:cubicBezTo>
                  <a:cubicBezTo>
                    <a:pt x="19487" y="24861"/>
                    <a:pt x="19487" y="24861"/>
                    <a:pt x="19502" y="24880"/>
                  </a:cubicBezTo>
                  <a:cubicBezTo>
                    <a:pt x="19518" y="24899"/>
                    <a:pt x="19535" y="24883"/>
                    <a:pt x="19551" y="24901"/>
                  </a:cubicBezTo>
                  <a:cubicBezTo>
                    <a:pt x="19567" y="24920"/>
                    <a:pt x="19553" y="24931"/>
                    <a:pt x="19569" y="24949"/>
                  </a:cubicBezTo>
                  <a:cubicBezTo>
                    <a:pt x="19585" y="24968"/>
                    <a:pt x="19572" y="24979"/>
                    <a:pt x="19588" y="24997"/>
                  </a:cubicBezTo>
                  <a:cubicBezTo>
                    <a:pt x="19604" y="25017"/>
                    <a:pt x="19617" y="25005"/>
                    <a:pt x="19632" y="25023"/>
                  </a:cubicBezTo>
                  <a:cubicBezTo>
                    <a:pt x="19648" y="25042"/>
                    <a:pt x="19636" y="25051"/>
                    <a:pt x="19652" y="25070"/>
                  </a:cubicBezTo>
                  <a:cubicBezTo>
                    <a:pt x="19660" y="25079"/>
                    <a:pt x="19670" y="25079"/>
                    <a:pt x="19679" y="25079"/>
                  </a:cubicBezTo>
                  <a:cubicBezTo>
                    <a:pt x="19688" y="25079"/>
                    <a:pt x="19698" y="25079"/>
                    <a:pt x="19706" y="25088"/>
                  </a:cubicBezTo>
                  <a:cubicBezTo>
                    <a:pt x="19722" y="25108"/>
                    <a:pt x="19698" y="25126"/>
                    <a:pt x="19713" y="25145"/>
                  </a:cubicBezTo>
                  <a:cubicBezTo>
                    <a:pt x="19729" y="25163"/>
                    <a:pt x="19724" y="25168"/>
                    <a:pt x="19739" y="25187"/>
                  </a:cubicBezTo>
                  <a:cubicBezTo>
                    <a:pt x="19754" y="25205"/>
                    <a:pt x="19762" y="25198"/>
                    <a:pt x="19779" y="25216"/>
                  </a:cubicBezTo>
                  <a:cubicBezTo>
                    <a:pt x="19795" y="25235"/>
                    <a:pt x="19799" y="25231"/>
                    <a:pt x="19815" y="25249"/>
                  </a:cubicBezTo>
                  <a:cubicBezTo>
                    <a:pt x="19831" y="25268"/>
                    <a:pt x="19832" y="25267"/>
                    <a:pt x="19848" y="25285"/>
                  </a:cubicBezTo>
                  <a:cubicBezTo>
                    <a:pt x="19864" y="25305"/>
                    <a:pt x="19846" y="25319"/>
                    <a:pt x="19862" y="25338"/>
                  </a:cubicBezTo>
                  <a:cubicBezTo>
                    <a:pt x="19878" y="25356"/>
                    <a:pt x="19895" y="25342"/>
                    <a:pt x="19911" y="25359"/>
                  </a:cubicBezTo>
                  <a:cubicBezTo>
                    <a:pt x="19927" y="25378"/>
                    <a:pt x="19915" y="25388"/>
                    <a:pt x="19931" y="25408"/>
                  </a:cubicBezTo>
                  <a:cubicBezTo>
                    <a:pt x="19947" y="25426"/>
                    <a:pt x="19953" y="25419"/>
                    <a:pt x="19969" y="25439"/>
                  </a:cubicBezTo>
                  <a:cubicBezTo>
                    <a:pt x="19984" y="25457"/>
                    <a:pt x="19980" y="25460"/>
                    <a:pt x="19996" y="25478"/>
                  </a:cubicBezTo>
                  <a:cubicBezTo>
                    <a:pt x="20011" y="25498"/>
                    <a:pt x="20002" y="25504"/>
                    <a:pt x="20017" y="25522"/>
                  </a:cubicBezTo>
                  <a:cubicBezTo>
                    <a:pt x="20032" y="25541"/>
                    <a:pt x="20036" y="25538"/>
                    <a:pt x="20051" y="25558"/>
                  </a:cubicBezTo>
                  <a:lnTo>
                    <a:pt x="20081" y="25595"/>
                  </a:lnTo>
                  <a:cubicBezTo>
                    <a:pt x="20094" y="25613"/>
                    <a:pt x="20107" y="25603"/>
                    <a:pt x="20123" y="25622"/>
                  </a:cubicBezTo>
                  <a:cubicBezTo>
                    <a:pt x="20137" y="25640"/>
                    <a:pt x="20142" y="25637"/>
                    <a:pt x="20158" y="25655"/>
                  </a:cubicBezTo>
                  <a:cubicBezTo>
                    <a:pt x="20173" y="25674"/>
                    <a:pt x="20180" y="25667"/>
                    <a:pt x="20196" y="25686"/>
                  </a:cubicBezTo>
                  <a:cubicBezTo>
                    <a:pt x="20211" y="25704"/>
                    <a:pt x="20207" y="25709"/>
                    <a:pt x="20223" y="25726"/>
                  </a:cubicBezTo>
                  <a:cubicBezTo>
                    <a:pt x="20238" y="25745"/>
                    <a:pt x="20225" y="25757"/>
                    <a:pt x="20239" y="25776"/>
                  </a:cubicBezTo>
                  <a:cubicBezTo>
                    <a:pt x="20254" y="25794"/>
                    <a:pt x="20258" y="25792"/>
                    <a:pt x="20273" y="25810"/>
                  </a:cubicBezTo>
                  <a:cubicBezTo>
                    <a:pt x="20289" y="25830"/>
                    <a:pt x="20286" y="25831"/>
                    <a:pt x="20302" y="25849"/>
                  </a:cubicBezTo>
                  <a:cubicBezTo>
                    <a:pt x="20318" y="25868"/>
                    <a:pt x="20333" y="25856"/>
                    <a:pt x="20348" y="25875"/>
                  </a:cubicBezTo>
                  <a:cubicBezTo>
                    <a:pt x="20364" y="25894"/>
                    <a:pt x="20346" y="25907"/>
                    <a:pt x="20362" y="25926"/>
                  </a:cubicBezTo>
                  <a:cubicBezTo>
                    <a:pt x="20378" y="25944"/>
                    <a:pt x="20373" y="25947"/>
                    <a:pt x="20389" y="25966"/>
                  </a:cubicBezTo>
                  <a:cubicBezTo>
                    <a:pt x="20405" y="25985"/>
                    <a:pt x="20407" y="25982"/>
                    <a:pt x="20423" y="26001"/>
                  </a:cubicBezTo>
                  <a:cubicBezTo>
                    <a:pt x="20429" y="26008"/>
                    <a:pt x="20436" y="26009"/>
                    <a:pt x="20443" y="26009"/>
                  </a:cubicBezTo>
                  <a:cubicBezTo>
                    <a:pt x="20448" y="26009"/>
                    <a:pt x="20453" y="26008"/>
                    <a:pt x="20458" y="26008"/>
                  </a:cubicBezTo>
                  <a:cubicBezTo>
                    <a:pt x="20466" y="26008"/>
                    <a:pt x="20473" y="26010"/>
                    <a:pt x="20479" y="26017"/>
                  </a:cubicBezTo>
                  <a:cubicBezTo>
                    <a:pt x="20495" y="26035"/>
                    <a:pt x="20482" y="26046"/>
                    <a:pt x="20496" y="26065"/>
                  </a:cubicBezTo>
                  <a:cubicBezTo>
                    <a:pt x="20512" y="26083"/>
                    <a:pt x="20506" y="26089"/>
                    <a:pt x="20521" y="26108"/>
                  </a:cubicBezTo>
                  <a:cubicBezTo>
                    <a:pt x="20537" y="26126"/>
                    <a:pt x="20554" y="26110"/>
                    <a:pt x="20570" y="26130"/>
                  </a:cubicBezTo>
                  <a:cubicBezTo>
                    <a:pt x="20586" y="26148"/>
                    <a:pt x="20559" y="26169"/>
                    <a:pt x="20574" y="26188"/>
                  </a:cubicBezTo>
                  <a:cubicBezTo>
                    <a:pt x="20590" y="26207"/>
                    <a:pt x="20601" y="26197"/>
                    <a:pt x="20617" y="26216"/>
                  </a:cubicBezTo>
                  <a:cubicBezTo>
                    <a:pt x="20633" y="26234"/>
                    <a:pt x="20630" y="26237"/>
                    <a:pt x="20645" y="26255"/>
                  </a:cubicBezTo>
                  <a:cubicBezTo>
                    <a:pt x="20661" y="26274"/>
                    <a:pt x="20665" y="26270"/>
                    <a:pt x="20681" y="26288"/>
                  </a:cubicBezTo>
                  <a:cubicBezTo>
                    <a:pt x="20698" y="26307"/>
                    <a:pt x="20698" y="26307"/>
                    <a:pt x="20713" y="26326"/>
                  </a:cubicBezTo>
                  <a:cubicBezTo>
                    <a:pt x="20729" y="26345"/>
                    <a:pt x="20710" y="26358"/>
                    <a:pt x="20726" y="26377"/>
                  </a:cubicBezTo>
                  <a:cubicBezTo>
                    <a:pt x="20743" y="26395"/>
                    <a:pt x="20753" y="26387"/>
                    <a:pt x="20769" y="26405"/>
                  </a:cubicBezTo>
                  <a:cubicBezTo>
                    <a:pt x="20785" y="26424"/>
                    <a:pt x="20784" y="26424"/>
                    <a:pt x="20800" y="26442"/>
                  </a:cubicBezTo>
                  <a:cubicBezTo>
                    <a:pt x="20816" y="26462"/>
                    <a:pt x="20815" y="26462"/>
                    <a:pt x="20831" y="26480"/>
                  </a:cubicBezTo>
                  <a:cubicBezTo>
                    <a:pt x="20847" y="26499"/>
                    <a:pt x="20862" y="26485"/>
                    <a:pt x="20879" y="26504"/>
                  </a:cubicBezTo>
                  <a:cubicBezTo>
                    <a:pt x="20895" y="26523"/>
                    <a:pt x="20889" y="26527"/>
                    <a:pt x="20903" y="26545"/>
                  </a:cubicBezTo>
                  <a:cubicBezTo>
                    <a:pt x="20919" y="26564"/>
                    <a:pt x="20916" y="26567"/>
                    <a:pt x="20930" y="26586"/>
                  </a:cubicBezTo>
                  <a:cubicBezTo>
                    <a:pt x="20946" y="26604"/>
                    <a:pt x="20959" y="26593"/>
                    <a:pt x="20975" y="26613"/>
                  </a:cubicBezTo>
                  <a:cubicBezTo>
                    <a:pt x="20991" y="26631"/>
                    <a:pt x="20962" y="26654"/>
                    <a:pt x="20978" y="26673"/>
                  </a:cubicBezTo>
                  <a:cubicBezTo>
                    <a:pt x="20994" y="26692"/>
                    <a:pt x="21008" y="26679"/>
                    <a:pt x="21024" y="26698"/>
                  </a:cubicBezTo>
                  <a:cubicBezTo>
                    <a:pt x="21040" y="26717"/>
                    <a:pt x="21051" y="26708"/>
                    <a:pt x="21067" y="26726"/>
                  </a:cubicBezTo>
                  <a:cubicBezTo>
                    <a:pt x="21083" y="26745"/>
                    <a:pt x="21080" y="26746"/>
                    <a:pt x="21096" y="26765"/>
                  </a:cubicBezTo>
                  <a:cubicBezTo>
                    <a:pt x="21112" y="26784"/>
                    <a:pt x="21096" y="26797"/>
                    <a:pt x="21111" y="26816"/>
                  </a:cubicBezTo>
                  <a:cubicBezTo>
                    <a:pt x="21127" y="26834"/>
                    <a:pt x="21126" y="26834"/>
                    <a:pt x="21142" y="26854"/>
                  </a:cubicBezTo>
                  <a:cubicBezTo>
                    <a:pt x="21158" y="26872"/>
                    <a:pt x="21152" y="26877"/>
                    <a:pt x="21166" y="26896"/>
                  </a:cubicBezTo>
                  <a:cubicBezTo>
                    <a:pt x="21182" y="26915"/>
                    <a:pt x="21191" y="26907"/>
                    <a:pt x="21206" y="26925"/>
                  </a:cubicBezTo>
                  <a:cubicBezTo>
                    <a:pt x="21222" y="26945"/>
                    <a:pt x="21237" y="26933"/>
                    <a:pt x="21251" y="26951"/>
                  </a:cubicBezTo>
                  <a:cubicBezTo>
                    <a:pt x="21267" y="26970"/>
                    <a:pt x="21259" y="26977"/>
                    <a:pt x="21275" y="26995"/>
                  </a:cubicBezTo>
                  <a:cubicBezTo>
                    <a:pt x="21291" y="27014"/>
                    <a:pt x="21292" y="27013"/>
                    <a:pt x="21307" y="27031"/>
                  </a:cubicBezTo>
                  <a:cubicBezTo>
                    <a:pt x="21323" y="27051"/>
                    <a:pt x="21323" y="27049"/>
                    <a:pt x="21339" y="27068"/>
                  </a:cubicBezTo>
                  <a:cubicBezTo>
                    <a:pt x="21355" y="27086"/>
                    <a:pt x="21336" y="27101"/>
                    <a:pt x="21351" y="27120"/>
                  </a:cubicBezTo>
                  <a:cubicBezTo>
                    <a:pt x="21367" y="27139"/>
                    <a:pt x="21384" y="27124"/>
                    <a:pt x="21399" y="27143"/>
                  </a:cubicBezTo>
                  <a:cubicBezTo>
                    <a:pt x="21415" y="27161"/>
                    <a:pt x="21422" y="27156"/>
                    <a:pt x="21437" y="27174"/>
                  </a:cubicBezTo>
                  <a:cubicBezTo>
                    <a:pt x="21453" y="27192"/>
                    <a:pt x="21423" y="27217"/>
                    <a:pt x="21438" y="27235"/>
                  </a:cubicBezTo>
                  <a:cubicBezTo>
                    <a:pt x="21454" y="27254"/>
                    <a:pt x="21458" y="27250"/>
                    <a:pt x="21473" y="27268"/>
                  </a:cubicBezTo>
                  <a:cubicBezTo>
                    <a:pt x="21481" y="27278"/>
                    <a:pt x="21490" y="27278"/>
                    <a:pt x="21500" y="27278"/>
                  </a:cubicBezTo>
                  <a:cubicBezTo>
                    <a:pt x="21509" y="27278"/>
                    <a:pt x="21517" y="27278"/>
                    <a:pt x="21524" y="27287"/>
                  </a:cubicBezTo>
                  <a:cubicBezTo>
                    <a:pt x="21541" y="27306"/>
                    <a:pt x="21528" y="27316"/>
                    <a:pt x="21543" y="27336"/>
                  </a:cubicBezTo>
                  <a:cubicBezTo>
                    <a:pt x="21559" y="27354"/>
                    <a:pt x="21553" y="27358"/>
                    <a:pt x="21569" y="27377"/>
                  </a:cubicBezTo>
                  <a:cubicBezTo>
                    <a:pt x="21585" y="27396"/>
                    <a:pt x="21593" y="27388"/>
                    <a:pt x="21609" y="27406"/>
                  </a:cubicBezTo>
                  <a:cubicBezTo>
                    <a:pt x="21625" y="27426"/>
                    <a:pt x="21623" y="27427"/>
                    <a:pt x="21639" y="27445"/>
                  </a:cubicBezTo>
                  <a:cubicBezTo>
                    <a:pt x="21655" y="27464"/>
                    <a:pt x="21658" y="27460"/>
                    <a:pt x="21674" y="27479"/>
                  </a:cubicBezTo>
                  <a:cubicBezTo>
                    <a:pt x="21690" y="27497"/>
                    <a:pt x="21673" y="27511"/>
                    <a:pt x="21688" y="27529"/>
                  </a:cubicBezTo>
                  <a:cubicBezTo>
                    <a:pt x="21704" y="27549"/>
                    <a:pt x="21698" y="27552"/>
                    <a:pt x="21714" y="27571"/>
                  </a:cubicBezTo>
                  <a:cubicBezTo>
                    <a:pt x="21720" y="27578"/>
                    <a:pt x="21727" y="27579"/>
                    <a:pt x="21734" y="27579"/>
                  </a:cubicBezTo>
                  <a:cubicBezTo>
                    <a:pt x="21739" y="27579"/>
                    <a:pt x="21744" y="27579"/>
                    <a:pt x="21749" y="27579"/>
                  </a:cubicBezTo>
                  <a:cubicBezTo>
                    <a:pt x="21757" y="27579"/>
                    <a:pt x="21764" y="27580"/>
                    <a:pt x="21770" y="27587"/>
                  </a:cubicBezTo>
                  <a:cubicBezTo>
                    <a:pt x="21786" y="27606"/>
                    <a:pt x="21771" y="27618"/>
                    <a:pt x="21786" y="27637"/>
                  </a:cubicBezTo>
                  <a:cubicBezTo>
                    <a:pt x="21802" y="27656"/>
                    <a:pt x="21819" y="27640"/>
                    <a:pt x="21835" y="27658"/>
                  </a:cubicBezTo>
                  <a:cubicBezTo>
                    <a:pt x="21851" y="27677"/>
                    <a:pt x="21829" y="27694"/>
                    <a:pt x="21845" y="27713"/>
                  </a:cubicBezTo>
                  <a:cubicBezTo>
                    <a:pt x="21861" y="27732"/>
                    <a:pt x="21880" y="27716"/>
                    <a:pt x="21894" y="27734"/>
                  </a:cubicBezTo>
                  <a:cubicBezTo>
                    <a:pt x="21909" y="27753"/>
                    <a:pt x="21904" y="27759"/>
                    <a:pt x="21919" y="27777"/>
                  </a:cubicBezTo>
                  <a:cubicBezTo>
                    <a:pt x="21934" y="27796"/>
                    <a:pt x="21919" y="27808"/>
                    <a:pt x="21934" y="27827"/>
                  </a:cubicBezTo>
                  <a:cubicBezTo>
                    <a:pt x="21948" y="27845"/>
                    <a:pt x="21957" y="27838"/>
                    <a:pt x="21973" y="27856"/>
                  </a:cubicBezTo>
                  <a:cubicBezTo>
                    <a:pt x="21989" y="27875"/>
                    <a:pt x="21995" y="27870"/>
                    <a:pt x="22010" y="27888"/>
                  </a:cubicBezTo>
                  <a:cubicBezTo>
                    <a:pt x="22024" y="27908"/>
                    <a:pt x="22015" y="27915"/>
                    <a:pt x="22031" y="27934"/>
                  </a:cubicBezTo>
                  <a:cubicBezTo>
                    <a:pt x="22047" y="27953"/>
                    <a:pt x="22065" y="27937"/>
                    <a:pt x="22081" y="27956"/>
                  </a:cubicBezTo>
                  <a:cubicBezTo>
                    <a:pt x="22097" y="27974"/>
                    <a:pt x="22076" y="27991"/>
                    <a:pt x="22091" y="28010"/>
                  </a:cubicBezTo>
                  <a:cubicBezTo>
                    <a:pt x="22106" y="28029"/>
                    <a:pt x="22124" y="28015"/>
                    <a:pt x="22139" y="28033"/>
                  </a:cubicBezTo>
                  <a:cubicBezTo>
                    <a:pt x="22155" y="28052"/>
                    <a:pt x="22138" y="28065"/>
                    <a:pt x="22154" y="28084"/>
                  </a:cubicBezTo>
                  <a:cubicBezTo>
                    <a:pt x="22170" y="28103"/>
                    <a:pt x="22161" y="28111"/>
                    <a:pt x="22176" y="28128"/>
                  </a:cubicBezTo>
                  <a:cubicBezTo>
                    <a:pt x="22192" y="28146"/>
                    <a:pt x="22209" y="28133"/>
                    <a:pt x="22224" y="28151"/>
                  </a:cubicBezTo>
                  <a:cubicBezTo>
                    <a:pt x="22240" y="28170"/>
                    <a:pt x="22231" y="28176"/>
                    <a:pt x="22246" y="28194"/>
                  </a:cubicBezTo>
                  <a:cubicBezTo>
                    <a:pt x="22262" y="28213"/>
                    <a:pt x="22257" y="28216"/>
                    <a:pt x="22272" y="28235"/>
                  </a:cubicBezTo>
                  <a:cubicBezTo>
                    <a:pt x="22288" y="28254"/>
                    <a:pt x="22304" y="28240"/>
                    <a:pt x="22320" y="28258"/>
                  </a:cubicBezTo>
                  <a:cubicBezTo>
                    <a:pt x="22336" y="28277"/>
                    <a:pt x="22336" y="28275"/>
                    <a:pt x="22352" y="28294"/>
                  </a:cubicBezTo>
                  <a:cubicBezTo>
                    <a:pt x="22368" y="28312"/>
                    <a:pt x="22347" y="28331"/>
                    <a:pt x="22362" y="28349"/>
                  </a:cubicBezTo>
                  <a:cubicBezTo>
                    <a:pt x="22378" y="28368"/>
                    <a:pt x="22383" y="28363"/>
                    <a:pt x="22400" y="28381"/>
                  </a:cubicBezTo>
                  <a:cubicBezTo>
                    <a:pt x="22416" y="28400"/>
                    <a:pt x="22410" y="28402"/>
                    <a:pt x="22426" y="28422"/>
                  </a:cubicBezTo>
                  <a:cubicBezTo>
                    <a:pt x="22442" y="28440"/>
                    <a:pt x="22439" y="28441"/>
                    <a:pt x="22455" y="28460"/>
                  </a:cubicBezTo>
                  <a:cubicBezTo>
                    <a:pt x="22471" y="28479"/>
                    <a:pt x="22469" y="28481"/>
                    <a:pt x="22483" y="28499"/>
                  </a:cubicBezTo>
                  <a:cubicBezTo>
                    <a:pt x="22488" y="28505"/>
                    <a:pt x="22495" y="28507"/>
                    <a:pt x="22502" y="28507"/>
                  </a:cubicBezTo>
                  <a:cubicBezTo>
                    <a:pt x="22510" y="28507"/>
                    <a:pt x="22518" y="28505"/>
                    <a:pt x="22525" y="28505"/>
                  </a:cubicBezTo>
                  <a:cubicBezTo>
                    <a:pt x="22532" y="28505"/>
                    <a:pt x="22539" y="28507"/>
                    <a:pt x="22544" y="28513"/>
                  </a:cubicBezTo>
                  <a:cubicBezTo>
                    <a:pt x="22560" y="28531"/>
                    <a:pt x="22550" y="28540"/>
                    <a:pt x="22566" y="28558"/>
                  </a:cubicBezTo>
                  <a:cubicBezTo>
                    <a:pt x="22582" y="28577"/>
                    <a:pt x="22568" y="28588"/>
                    <a:pt x="22584" y="28605"/>
                  </a:cubicBezTo>
                  <a:cubicBezTo>
                    <a:pt x="22600" y="28623"/>
                    <a:pt x="22608" y="28617"/>
                    <a:pt x="22622" y="28636"/>
                  </a:cubicBezTo>
                  <a:cubicBezTo>
                    <a:pt x="22638" y="28654"/>
                    <a:pt x="22627" y="28664"/>
                    <a:pt x="22642" y="28682"/>
                  </a:cubicBezTo>
                  <a:cubicBezTo>
                    <a:pt x="22658" y="28701"/>
                    <a:pt x="22669" y="28691"/>
                    <a:pt x="22686" y="28709"/>
                  </a:cubicBezTo>
                  <a:cubicBezTo>
                    <a:pt x="22702" y="28728"/>
                    <a:pt x="22707" y="28723"/>
                    <a:pt x="22723" y="28741"/>
                  </a:cubicBezTo>
                  <a:cubicBezTo>
                    <a:pt x="22739" y="28760"/>
                    <a:pt x="22732" y="28766"/>
                    <a:pt x="22748" y="28784"/>
                  </a:cubicBezTo>
                  <a:cubicBezTo>
                    <a:pt x="22764" y="28803"/>
                    <a:pt x="22761" y="28805"/>
                    <a:pt x="22776" y="28824"/>
                  </a:cubicBezTo>
                  <a:cubicBezTo>
                    <a:pt x="22792" y="28843"/>
                    <a:pt x="22798" y="28837"/>
                    <a:pt x="22813" y="28856"/>
                  </a:cubicBezTo>
                  <a:cubicBezTo>
                    <a:pt x="22829" y="28874"/>
                    <a:pt x="22819" y="28882"/>
                    <a:pt x="22834" y="28901"/>
                  </a:cubicBezTo>
                  <a:cubicBezTo>
                    <a:pt x="22850" y="28920"/>
                    <a:pt x="22867" y="28905"/>
                    <a:pt x="22883" y="28923"/>
                  </a:cubicBezTo>
                  <a:cubicBezTo>
                    <a:pt x="22899" y="28942"/>
                    <a:pt x="22882" y="28955"/>
                    <a:pt x="22898" y="28974"/>
                  </a:cubicBezTo>
                  <a:cubicBezTo>
                    <a:pt x="22914" y="28993"/>
                    <a:pt x="22916" y="28991"/>
                    <a:pt x="22932" y="29009"/>
                  </a:cubicBezTo>
                  <a:cubicBezTo>
                    <a:pt x="22948" y="29028"/>
                    <a:pt x="22933" y="29039"/>
                    <a:pt x="22949" y="29057"/>
                  </a:cubicBezTo>
                  <a:cubicBezTo>
                    <a:pt x="22965" y="29076"/>
                    <a:pt x="22985" y="29059"/>
                    <a:pt x="23002" y="29077"/>
                  </a:cubicBezTo>
                  <a:cubicBezTo>
                    <a:pt x="23018" y="29097"/>
                    <a:pt x="23013" y="29099"/>
                    <a:pt x="23028" y="29118"/>
                  </a:cubicBezTo>
                  <a:cubicBezTo>
                    <a:pt x="23044" y="29136"/>
                    <a:pt x="23034" y="29145"/>
                    <a:pt x="23050" y="29163"/>
                  </a:cubicBezTo>
                  <a:cubicBezTo>
                    <a:pt x="23066" y="29182"/>
                    <a:pt x="23071" y="29177"/>
                    <a:pt x="23087" y="29195"/>
                  </a:cubicBezTo>
                  <a:cubicBezTo>
                    <a:pt x="23103" y="29214"/>
                    <a:pt x="23090" y="29225"/>
                    <a:pt x="23106" y="29243"/>
                  </a:cubicBezTo>
                  <a:cubicBezTo>
                    <a:pt x="23123" y="29263"/>
                    <a:pt x="23141" y="29247"/>
                    <a:pt x="23157" y="29265"/>
                  </a:cubicBezTo>
                  <a:cubicBezTo>
                    <a:pt x="23173" y="29284"/>
                    <a:pt x="23157" y="29297"/>
                    <a:pt x="23172" y="29316"/>
                  </a:cubicBezTo>
                  <a:cubicBezTo>
                    <a:pt x="23188" y="29334"/>
                    <a:pt x="23188" y="29333"/>
                    <a:pt x="23204" y="29351"/>
                  </a:cubicBezTo>
                  <a:cubicBezTo>
                    <a:pt x="23220" y="29371"/>
                    <a:pt x="23236" y="29356"/>
                    <a:pt x="23252" y="29375"/>
                  </a:cubicBezTo>
                  <a:cubicBezTo>
                    <a:pt x="23268" y="29393"/>
                    <a:pt x="23262" y="29399"/>
                    <a:pt x="23278" y="29416"/>
                  </a:cubicBezTo>
                  <a:cubicBezTo>
                    <a:pt x="23294" y="29435"/>
                    <a:pt x="23292" y="29435"/>
                    <a:pt x="23308" y="29453"/>
                  </a:cubicBezTo>
                  <a:cubicBezTo>
                    <a:pt x="23324" y="29473"/>
                    <a:pt x="23328" y="29468"/>
                    <a:pt x="23344" y="29488"/>
                  </a:cubicBezTo>
                  <a:cubicBezTo>
                    <a:pt x="23360" y="29506"/>
                    <a:pt x="23358" y="29507"/>
                    <a:pt x="23374" y="29526"/>
                  </a:cubicBezTo>
                  <a:cubicBezTo>
                    <a:pt x="23390" y="29544"/>
                    <a:pt x="23375" y="29557"/>
                    <a:pt x="23391" y="29575"/>
                  </a:cubicBezTo>
                  <a:cubicBezTo>
                    <a:pt x="23407" y="29595"/>
                    <a:pt x="23424" y="29581"/>
                    <a:pt x="23439" y="29600"/>
                  </a:cubicBezTo>
                  <a:cubicBezTo>
                    <a:pt x="23455" y="29618"/>
                    <a:pt x="23461" y="29613"/>
                    <a:pt x="23476" y="29632"/>
                  </a:cubicBezTo>
                  <a:cubicBezTo>
                    <a:pt x="23492" y="29650"/>
                    <a:pt x="23474" y="29664"/>
                    <a:pt x="23490" y="29682"/>
                  </a:cubicBezTo>
                  <a:cubicBezTo>
                    <a:pt x="23506" y="29702"/>
                    <a:pt x="23503" y="29704"/>
                    <a:pt x="23517" y="29723"/>
                  </a:cubicBezTo>
                  <a:cubicBezTo>
                    <a:pt x="23533" y="29741"/>
                    <a:pt x="23532" y="29741"/>
                    <a:pt x="23548" y="29761"/>
                  </a:cubicBezTo>
                  <a:cubicBezTo>
                    <a:pt x="23564" y="29779"/>
                    <a:pt x="23581" y="29763"/>
                    <a:pt x="23597" y="29782"/>
                  </a:cubicBezTo>
                  <a:cubicBezTo>
                    <a:pt x="23613" y="29800"/>
                    <a:pt x="23606" y="29807"/>
                    <a:pt x="23622" y="29825"/>
                  </a:cubicBezTo>
                  <a:cubicBezTo>
                    <a:pt x="23638" y="29842"/>
                    <a:pt x="23644" y="29837"/>
                    <a:pt x="23660" y="29855"/>
                  </a:cubicBezTo>
                  <a:cubicBezTo>
                    <a:pt x="23676" y="29874"/>
                    <a:pt x="23675" y="29874"/>
                    <a:pt x="23691" y="29892"/>
                  </a:cubicBezTo>
                  <a:cubicBezTo>
                    <a:pt x="23707" y="29912"/>
                    <a:pt x="23699" y="29918"/>
                    <a:pt x="23714" y="29937"/>
                  </a:cubicBezTo>
                  <a:cubicBezTo>
                    <a:pt x="23730" y="29956"/>
                    <a:pt x="23725" y="29960"/>
                    <a:pt x="23740" y="29978"/>
                  </a:cubicBezTo>
                  <a:cubicBezTo>
                    <a:pt x="23756" y="29997"/>
                    <a:pt x="23758" y="29994"/>
                    <a:pt x="23774" y="30013"/>
                  </a:cubicBezTo>
                  <a:cubicBezTo>
                    <a:pt x="23790" y="30032"/>
                    <a:pt x="23777" y="30042"/>
                    <a:pt x="23792" y="30062"/>
                  </a:cubicBezTo>
                  <a:cubicBezTo>
                    <a:pt x="23808" y="30080"/>
                    <a:pt x="23821" y="30068"/>
                    <a:pt x="23837" y="30087"/>
                  </a:cubicBezTo>
                  <a:cubicBezTo>
                    <a:pt x="23853" y="30106"/>
                    <a:pt x="23841" y="30115"/>
                    <a:pt x="23857" y="30133"/>
                  </a:cubicBezTo>
                  <a:cubicBezTo>
                    <a:pt x="23873" y="30153"/>
                    <a:pt x="23868" y="30157"/>
                    <a:pt x="23883" y="30175"/>
                  </a:cubicBezTo>
                  <a:cubicBezTo>
                    <a:pt x="23899" y="30194"/>
                    <a:pt x="23906" y="30187"/>
                    <a:pt x="23922" y="30206"/>
                  </a:cubicBezTo>
                  <a:cubicBezTo>
                    <a:pt x="23938" y="30224"/>
                    <a:pt x="23940" y="30222"/>
                    <a:pt x="23955" y="30241"/>
                  </a:cubicBezTo>
                  <a:cubicBezTo>
                    <a:pt x="23971" y="30260"/>
                    <a:pt x="23974" y="30257"/>
                    <a:pt x="23990" y="30276"/>
                  </a:cubicBezTo>
                  <a:cubicBezTo>
                    <a:pt x="24006" y="30294"/>
                    <a:pt x="23993" y="30304"/>
                    <a:pt x="24009" y="30323"/>
                  </a:cubicBezTo>
                  <a:cubicBezTo>
                    <a:pt x="24026" y="30341"/>
                    <a:pt x="24030" y="30337"/>
                    <a:pt x="24046" y="30356"/>
                  </a:cubicBezTo>
                  <a:cubicBezTo>
                    <a:pt x="24062" y="30374"/>
                    <a:pt x="24072" y="30366"/>
                    <a:pt x="24088" y="30384"/>
                  </a:cubicBezTo>
                  <a:cubicBezTo>
                    <a:pt x="24104" y="30403"/>
                    <a:pt x="24108" y="30399"/>
                    <a:pt x="24122" y="30417"/>
                  </a:cubicBezTo>
                  <a:cubicBezTo>
                    <a:pt x="24138" y="30437"/>
                    <a:pt x="24120" y="30452"/>
                    <a:pt x="24136" y="30470"/>
                  </a:cubicBezTo>
                  <a:cubicBezTo>
                    <a:pt x="24152" y="30489"/>
                    <a:pt x="24168" y="30475"/>
                    <a:pt x="24183" y="30494"/>
                  </a:cubicBezTo>
                  <a:cubicBezTo>
                    <a:pt x="24199" y="30513"/>
                    <a:pt x="24196" y="30516"/>
                    <a:pt x="24211" y="30534"/>
                  </a:cubicBezTo>
                  <a:cubicBezTo>
                    <a:pt x="24227" y="30553"/>
                    <a:pt x="24223" y="30555"/>
                    <a:pt x="24239" y="30575"/>
                  </a:cubicBezTo>
                  <a:cubicBezTo>
                    <a:pt x="24255" y="30593"/>
                    <a:pt x="24269" y="30582"/>
                    <a:pt x="24283" y="30601"/>
                  </a:cubicBezTo>
                  <a:cubicBezTo>
                    <a:pt x="24299" y="30620"/>
                    <a:pt x="24291" y="30626"/>
                    <a:pt x="24306" y="30645"/>
                  </a:cubicBezTo>
                  <a:cubicBezTo>
                    <a:pt x="24322" y="30664"/>
                    <a:pt x="24304" y="30678"/>
                    <a:pt x="24320" y="30696"/>
                  </a:cubicBezTo>
                  <a:cubicBezTo>
                    <a:pt x="24336" y="30715"/>
                    <a:pt x="24355" y="30699"/>
                    <a:pt x="24371" y="30717"/>
                  </a:cubicBezTo>
                  <a:cubicBezTo>
                    <a:pt x="24388" y="30736"/>
                    <a:pt x="24377" y="30746"/>
                    <a:pt x="24392" y="30764"/>
                  </a:cubicBezTo>
                  <a:cubicBezTo>
                    <a:pt x="24408" y="30784"/>
                    <a:pt x="24398" y="30790"/>
                    <a:pt x="24414" y="30808"/>
                  </a:cubicBezTo>
                  <a:cubicBezTo>
                    <a:pt x="24430" y="30827"/>
                    <a:pt x="24429" y="30827"/>
                    <a:pt x="24445" y="30846"/>
                  </a:cubicBezTo>
                  <a:cubicBezTo>
                    <a:pt x="24461" y="30865"/>
                    <a:pt x="24481" y="30848"/>
                    <a:pt x="24497" y="30866"/>
                  </a:cubicBezTo>
                  <a:cubicBezTo>
                    <a:pt x="24513" y="30885"/>
                    <a:pt x="24500" y="30896"/>
                    <a:pt x="24516" y="30914"/>
                  </a:cubicBezTo>
                  <a:cubicBezTo>
                    <a:pt x="24532" y="30934"/>
                    <a:pt x="24547" y="30921"/>
                    <a:pt x="24561" y="30940"/>
                  </a:cubicBezTo>
                  <a:cubicBezTo>
                    <a:pt x="24577" y="30958"/>
                    <a:pt x="24559" y="30973"/>
                    <a:pt x="24575" y="30992"/>
                  </a:cubicBezTo>
                  <a:cubicBezTo>
                    <a:pt x="24591" y="31011"/>
                    <a:pt x="24581" y="31017"/>
                    <a:pt x="24598" y="31036"/>
                  </a:cubicBezTo>
                  <a:cubicBezTo>
                    <a:pt x="24606" y="31045"/>
                    <a:pt x="24615" y="31045"/>
                    <a:pt x="24624" y="31045"/>
                  </a:cubicBezTo>
                  <a:cubicBezTo>
                    <a:pt x="24634" y="31045"/>
                    <a:pt x="24643" y="31045"/>
                    <a:pt x="24651" y="31055"/>
                  </a:cubicBezTo>
                  <a:cubicBezTo>
                    <a:pt x="24667" y="31074"/>
                    <a:pt x="24660" y="31080"/>
                    <a:pt x="24674" y="31100"/>
                  </a:cubicBezTo>
                  <a:cubicBezTo>
                    <a:pt x="24690" y="31118"/>
                    <a:pt x="24704" y="31106"/>
                    <a:pt x="24720" y="31124"/>
                  </a:cubicBezTo>
                  <a:cubicBezTo>
                    <a:pt x="24736" y="31143"/>
                    <a:pt x="24735" y="31145"/>
                    <a:pt x="24749" y="31164"/>
                  </a:cubicBezTo>
                  <a:cubicBezTo>
                    <a:pt x="24765" y="31182"/>
                    <a:pt x="24764" y="31182"/>
                    <a:pt x="24780" y="31201"/>
                  </a:cubicBezTo>
                  <a:cubicBezTo>
                    <a:pt x="24796" y="31220"/>
                    <a:pt x="24785" y="31228"/>
                    <a:pt x="24801" y="31246"/>
                  </a:cubicBezTo>
                  <a:cubicBezTo>
                    <a:pt x="24817" y="31266"/>
                    <a:pt x="24824" y="31260"/>
                    <a:pt x="24839" y="31278"/>
                  </a:cubicBezTo>
                  <a:cubicBezTo>
                    <a:pt x="24855" y="31298"/>
                    <a:pt x="24832" y="31316"/>
                    <a:pt x="24847" y="31335"/>
                  </a:cubicBezTo>
                  <a:cubicBezTo>
                    <a:pt x="24854" y="31343"/>
                    <a:pt x="24863" y="31344"/>
                    <a:pt x="24871" y="31344"/>
                  </a:cubicBezTo>
                  <a:cubicBezTo>
                    <a:pt x="24874" y="31344"/>
                    <a:pt x="24876" y="31344"/>
                    <a:pt x="24878" y="31344"/>
                  </a:cubicBezTo>
                  <a:cubicBezTo>
                    <a:pt x="24887" y="31344"/>
                    <a:pt x="24895" y="31345"/>
                    <a:pt x="24902" y="31352"/>
                  </a:cubicBezTo>
                  <a:cubicBezTo>
                    <a:pt x="24918" y="31371"/>
                    <a:pt x="24893" y="31390"/>
                    <a:pt x="24909" y="31408"/>
                  </a:cubicBezTo>
                  <a:cubicBezTo>
                    <a:pt x="24915" y="31415"/>
                    <a:pt x="24923" y="31417"/>
                    <a:pt x="24930" y="31417"/>
                  </a:cubicBezTo>
                  <a:cubicBezTo>
                    <a:pt x="24936" y="31417"/>
                    <a:pt x="24941" y="31416"/>
                    <a:pt x="24947" y="31416"/>
                  </a:cubicBezTo>
                  <a:cubicBezTo>
                    <a:pt x="24954" y="31416"/>
                    <a:pt x="24961" y="31417"/>
                    <a:pt x="24967" y="31424"/>
                  </a:cubicBezTo>
                  <a:cubicBezTo>
                    <a:pt x="24983" y="31443"/>
                    <a:pt x="24983" y="31443"/>
                    <a:pt x="24998" y="31462"/>
                  </a:cubicBezTo>
                  <a:cubicBezTo>
                    <a:pt x="25014" y="31481"/>
                    <a:pt x="24999" y="31493"/>
                    <a:pt x="25015" y="31512"/>
                  </a:cubicBezTo>
                  <a:cubicBezTo>
                    <a:pt x="25031" y="31530"/>
                    <a:pt x="25045" y="31519"/>
                    <a:pt x="25059" y="31539"/>
                  </a:cubicBezTo>
                  <a:cubicBezTo>
                    <a:pt x="25075" y="31557"/>
                    <a:pt x="25070" y="31561"/>
                    <a:pt x="25086" y="31579"/>
                  </a:cubicBezTo>
                  <a:cubicBezTo>
                    <a:pt x="25102" y="31599"/>
                    <a:pt x="25091" y="31606"/>
                    <a:pt x="25107" y="31625"/>
                  </a:cubicBezTo>
                  <a:cubicBezTo>
                    <a:pt x="25123" y="31644"/>
                    <a:pt x="25121" y="31647"/>
                    <a:pt x="25136" y="31665"/>
                  </a:cubicBezTo>
                  <a:cubicBezTo>
                    <a:pt x="25152" y="31684"/>
                    <a:pt x="25150" y="31685"/>
                    <a:pt x="25165" y="31705"/>
                  </a:cubicBezTo>
                  <a:cubicBezTo>
                    <a:pt x="25181" y="31723"/>
                    <a:pt x="25187" y="31718"/>
                    <a:pt x="25203" y="31737"/>
                  </a:cubicBezTo>
                  <a:cubicBezTo>
                    <a:pt x="25219" y="31755"/>
                    <a:pt x="25214" y="31758"/>
                    <a:pt x="25231" y="31777"/>
                  </a:cubicBezTo>
                  <a:cubicBezTo>
                    <a:pt x="25247" y="31796"/>
                    <a:pt x="25246" y="31796"/>
                    <a:pt x="25262" y="31814"/>
                  </a:cubicBezTo>
                  <a:cubicBezTo>
                    <a:pt x="25278" y="31833"/>
                    <a:pt x="25295" y="31818"/>
                    <a:pt x="25311" y="31836"/>
                  </a:cubicBezTo>
                  <a:cubicBezTo>
                    <a:pt x="25327" y="31856"/>
                    <a:pt x="25313" y="31868"/>
                    <a:pt x="25327" y="31887"/>
                  </a:cubicBezTo>
                  <a:cubicBezTo>
                    <a:pt x="25343" y="31905"/>
                    <a:pt x="25340" y="31908"/>
                    <a:pt x="25356" y="31926"/>
                  </a:cubicBezTo>
                  <a:cubicBezTo>
                    <a:pt x="25372" y="31946"/>
                    <a:pt x="25364" y="31951"/>
                    <a:pt x="25380" y="31969"/>
                  </a:cubicBezTo>
                  <a:cubicBezTo>
                    <a:pt x="25397" y="31989"/>
                    <a:pt x="25412" y="31976"/>
                    <a:pt x="25427" y="31995"/>
                  </a:cubicBezTo>
                  <a:cubicBezTo>
                    <a:pt x="25443" y="32013"/>
                    <a:pt x="25448" y="32010"/>
                    <a:pt x="25463" y="32028"/>
                  </a:cubicBezTo>
                  <a:cubicBezTo>
                    <a:pt x="25479" y="32048"/>
                    <a:pt x="25454" y="32066"/>
                    <a:pt x="25470" y="32085"/>
                  </a:cubicBezTo>
                  <a:cubicBezTo>
                    <a:pt x="25487" y="32103"/>
                    <a:pt x="25488" y="32102"/>
                    <a:pt x="25504" y="32120"/>
                  </a:cubicBezTo>
                  <a:cubicBezTo>
                    <a:pt x="25520" y="32140"/>
                    <a:pt x="25527" y="32133"/>
                    <a:pt x="25543" y="32151"/>
                  </a:cubicBezTo>
                  <a:cubicBezTo>
                    <a:pt x="25559" y="32171"/>
                    <a:pt x="25563" y="32166"/>
                    <a:pt x="25578" y="32185"/>
                  </a:cubicBezTo>
                  <a:cubicBezTo>
                    <a:pt x="25594" y="32204"/>
                    <a:pt x="25587" y="32209"/>
                    <a:pt x="25603" y="32227"/>
                  </a:cubicBezTo>
                  <a:cubicBezTo>
                    <a:pt x="25619" y="32247"/>
                    <a:pt x="25634" y="32235"/>
                    <a:pt x="25648" y="32253"/>
                  </a:cubicBezTo>
                  <a:cubicBezTo>
                    <a:pt x="25664" y="32272"/>
                    <a:pt x="25650" y="32284"/>
                    <a:pt x="25666" y="32302"/>
                  </a:cubicBezTo>
                  <a:cubicBezTo>
                    <a:pt x="25683" y="32322"/>
                    <a:pt x="25690" y="32315"/>
                    <a:pt x="25706" y="32333"/>
                  </a:cubicBezTo>
                  <a:cubicBezTo>
                    <a:pt x="25722" y="32353"/>
                    <a:pt x="25705" y="32366"/>
                    <a:pt x="25721" y="32385"/>
                  </a:cubicBezTo>
                  <a:cubicBezTo>
                    <a:pt x="25737" y="32403"/>
                    <a:pt x="25745" y="32397"/>
                    <a:pt x="25760" y="32415"/>
                  </a:cubicBezTo>
                  <a:cubicBezTo>
                    <a:pt x="25776" y="32434"/>
                    <a:pt x="25776" y="32434"/>
                    <a:pt x="25791" y="32451"/>
                  </a:cubicBezTo>
                  <a:cubicBezTo>
                    <a:pt x="25807" y="32471"/>
                    <a:pt x="25820" y="32458"/>
                    <a:pt x="25836" y="32477"/>
                  </a:cubicBezTo>
                  <a:cubicBezTo>
                    <a:pt x="25852" y="32495"/>
                    <a:pt x="25825" y="32517"/>
                    <a:pt x="25841" y="32536"/>
                  </a:cubicBezTo>
                  <a:cubicBezTo>
                    <a:pt x="25857" y="32554"/>
                    <a:pt x="25855" y="32556"/>
                    <a:pt x="25870" y="32574"/>
                  </a:cubicBezTo>
                  <a:cubicBezTo>
                    <a:pt x="25875" y="32581"/>
                    <a:pt x="25882" y="32583"/>
                    <a:pt x="25889" y="32583"/>
                  </a:cubicBezTo>
                  <a:cubicBezTo>
                    <a:pt x="25896" y="32583"/>
                    <a:pt x="25903" y="32581"/>
                    <a:pt x="25909" y="32581"/>
                  </a:cubicBezTo>
                  <a:cubicBezTo>
                    <a:pt x="25916" y="32581"/>
                    <a:pt x="25922" y="32583"/>
                    <a:pt x="25927" y="32589"/>
                  </a:cubicBezTo>
                  <a:cubicBezTo>
                    <a:pt x="25943" y="32608"/>
                    <a:pt x="25932" y="32616"/>
                    <a:pt x="25948" y="32634"/>
                  </a:cubicBezTo>
                  <a:cubicBezTo>
                    <a:pt x="25964" y="32654"/>
                    <a:pt x="25974" y="32645"/>
                    <a:pt x="25989" y="32664"/>
                  </a:cubicBezTo>
                  <a:cubicBezTo>
                    <a:pt x="26005" y="32683"/>
                    <a:pt x="26006" y="32682"/>
                    <a:pt x="26022" y="32701"/>
                  </a:cubicBezTo>
                  <a:cubicBezTo>
                    <a:pt x="26038" y="32719"/>
                    <a:pt x="26017" y="32736"/>
                    <a:pt x="26033" y="32756"/>
                  </a:cubicBezTo>
                  <a:cubicBezTo>
                    <a:pt x="26041" y="32765"/>
                    <a:pt x="26050" y="32765"/>
                    <a:pt x="26060" y="32765"/>
                  </a:cubicBezTo>
                  <a:cubicBezTo>
                    <a:pt x="26070" y="32765"/>
                    <a:pt x="26079" y="32765"/>
                    <a:pt x="26087" y="32774"/>
                  </a:cubicBezTo>
                  <a:cubicBezTo>
                    <a:pt x="26104" y="32793"/>
                    <a:pt x="26075" y="32817"/>
                    <a:pt x="26090" y="32836"/>
                  </a:cubicBezTo>
                  <a:cubicBezTo>
                    <a:pt x="26106" y="32854"/>
                    <a:pt x="26107" y="32853"/>
                    <a:pt x="26122" y="32872"/>
                  </a:cubicBezTo>
                  <a:cubicBezTo>
                    <a:pt x="26138" y="32890"/>
                    <a:pt x="26151" y="32880"/>
                    <a:pt x="26166" y="32899"/>
                  </a:cubicBezTo>
                  <a:cubicBezTo>
                    <a:pt x="26182" y="32917"/>
                    <a:pt x="26172" y="32926"/>
                    <a:pt x="26187" y="32943"/>
                  </a:cubicBezTo>
                  <a:cubicBezTo>
                    <a:pt x="26203" y="32961"/>
                    <a:pt x="26204" y="32960"/>
                    <a:pt x="26220" y="32979"/>
                  </a:cubicBezTo>
                  <a:cubicBezTo>
                    <a:pt x="26236" y="32998"/>
                    <a:pt x="26257" y="32980"/>
                    <a:pt x="26272" y="32999"/>
                  </a:cubicBezTo>
                  <a:cubicBezTo>
                    <a:pt x="26288" y="33018"/>
                    <a:pt x="26274" y="33029"/>
                    <a:pt x="26290" y="33047"/>
                  </a:cubicBezTo>
                  <a:cubicBezTo>
                    <a:pt x="26306" y="33066"/>
                    <a:pt x="26300" y="33071"/>
                    <a:pt x="26316" y="33090"/>
                  </a:cubicBezTo>
                  <a:cubicBezTo>
                    <a:pt x="26332" y="33109"/>
                    <a:pt x="26322" y="33116"/>
                    <a:pt x="26337" y="33136"/>
                  </a:cubicBezTo>
                  <a:cubicBezTo>
                    <a:pt x="26353" y="33154"/>
                    <a:pt x="26357" y="33151"/>
                    <a:pt x="26373" y="33169"/>
                  </a:cubicBezTo>
                  <a:cubicBezTo>
                    <a:pt x="26389" y="33188"/>
                    <a:pt x="26396" y="33181"/>
                    <a:pt x="26412" y="33200"/>
                  </a:cubicBezTo>
                  <a:cubicBezTo>
                    <a:pt x="26428" y="33218"/>
                    <a:pt x="26416" y="33228"/>
                    <a:pt x="26430" y="33247"/>
                  </a:cubicBezTo>
                  <a:cubicBezTo>
                    <a:pt x="26446" y="33265"/>
                    <a:pt x="26456" y="33258"/>
                    <a:pt x="26472" y="33276"/>
                  </a:cubicBezTo>
                  <a:cubicBezTo>
                    <a:pt x="26488" y="33295"/>
                    <a:pt x="26493" y="33290"/>
                    <a:pt x="26509" y="33308"/>
                  </a:cubicBezTo>
                  <a:cubicBezTo>
                    <a:pt x="26526" y="33327"/>
                    <a:pt x="26519" y="33333"/>
                    <a:pt x="26534" y="33351"/>
                  </a:cubicBezTo>
                  <a:cubicBezTo>
                    <a:pt x="26550" y="33370"/>
                    <a:pt x="26537" y="33379"/>
                    <a:pt x="26553" y="33398"/>
                  </a:cubicBezTo>
                  <a:lnTo>
                    <a:pt x="26586" y="33436"/>
                  </a:lnTo>
                  <a:cubicBezTo>
                    <a:pt x="26602" y="33454"/>
                    <a:pt x="26599" y="33456"/>
                    <a:pt x="26616" y="33474"/>
                  </a:cubicBezTo>
                  <a:cubicBezTo>
                    <a:pt x="26632" y="33494"/>
                    <a:pt x="26652" y="33475"/>
                    <a:pt x="26668" y="33495"/>
                  </a:cubicBezTo>
                  <a:cubicBezTo>
                    <a:pt x="26684" y="33513"/>
                    <a:pt x="26681" y="33515"/>
                    <a:pt x="26697" y="33533"/>
                  </a:cubicBezTo>
                  <a:cubicBezTo>
                    <a:pt x="26713" y="33552"/>
                    <a:pt x="26714" y="33550"/>
                    <a:pt x="26729" y="33570"/>
                  </a:cubicBezTo>
                  <a:cubicBezTo>
                    <a:pt x="26745" y="33588"/>
                    <a:pt x="26730" y="33598"/>
                    <a:pt x="26746" y="33618"/>
                  </a:cubicBezTo>
                  <a:cubicBezTo>
                    <a:pt x="26762" y="33636"/>
                    <a:pt x="26773" y="33627"/>
                    <a:pt x="26789" y="33646"/>
                  </a:cubicBezTo>
                  <a:cubicBezTo>
                    <a:pt x="26805" y="33665"/>
                    <a:pt x="26792" y="33676"/>
                    <a:pt x="26808" y="33694"/>
                  </a:cubicBezTo>
                  <a:cubicBezTo>
                    <a:pt x="26824" y="33713"/>
                    <a:pt x="26839" y="33700"/>
                    <a:pt x="26853" y="33720"/>
                  </a:cubicBezTo>
                  <a:cubicBezTo>
                    <a:pt x="26869" y="33738"/>
                    <a:pt x="26868" y="33740"/>
                    <a:pt x="26884" y="33758"/>
                  </a:cubicBezTo>
                  <a:cubicBezTo>
                    <a:pt x="26900" y="33777"/>
                    <a:pt x="26907" y="33772"/>
                    <a:pt x="26923" y="33790"/>
                  </a:cubicBezTo>
                  <a:cubicBezTo>
                    <a:pt x="26939" y="33810"/>
                    <a:pt x="26920" y="33826"/>
                    <a:pt x="26936" y="33844"/>
                  </a:cubicBezTo>
                  <a:cubicBezTo>
                    <a:pt x="26952" y="33863"/>
                    <a:pt x="26959" y="33856"/>
                    <a:pt x="26975" y="33875"/>
                  </a:cubicBezTo>
                  <a:cubicBezTo>
                    <a:pt x="26991" y="33893"/>
                    <a:pt x="27006" y="33880"/>
                    <a:pt x="27023" y="33898"/>
                  </a:cubicBezTo>
                  <a:cubicBezTo>
                    <a:pt x="27039" y="33918"/>
                    <a:pt x="27038" y="33919"/>
                    <a:pt x="27054" y="33938"/>
                  </a:cubicBezTo>
                  <a:cubicBezTo>
                    <a:pt x="27070" y="33956"/>
                    <a:pt x="27064" y="33961"/>
                    <a:pt x="27078" y="33979"/>
                  </a:cubicBezTo>
                  <a:cubicBezTo>
                    <a:pt x="27094" y="33998"/>
                    <a:pt x="27077" y="34011"/>
                    <a:pt x="27093" y="34030"/>
                  </a:cubicBezTo>
                  <a:cubicBezTo>
                    <a:pt x="27109" y="34048"/>
                    <a:pt x="27130" y="34032"/>
                    <a:pt x="27145" y="34052"/>
                  </a:cubicBezTo>
                  <a:cubicBezTo>
                    <a:pt x="27161" y="34070"/>
                    <a:pt x="27156" y="34074"/>
                    <a:pt x="27171" y="34093"/>
                  </a:cubicBezTo>
                  <a:cubicBezTo>
                    <a:pt x="27187" y="34112"/>
                    <a:pt x="27193" y="34107"/>
                    <a:pt x="27207" y="34127"/>
                  </a:cubicBezTo>
                  <a:cubicBezTo>
                    <a:pt x="27223" y="34145"/>
                    <a:pt x="27201" y="34163"/>
                    <a:pt x="27216" y="34181"/>
                  </a:cubicBezTo>
                  <a:cubicBezTo>
                    <a:pt x="27232" y="34200"/>
                    <a:pt x="27246" y="34188"/>
                    <a:pt x="27262" y="34207"/>
                  </a:cubicBezTo>
                  <a:cubicBezTo>
                    <a:pt x="27279" y="34225"/>
                    <a:pt x="27257" y="34243"/>
                    <a:pt x="27273" y="34262"/>
                  </a:cubicBezTo>
                  <a:cubicBezTo>
                    <a:pt x="27289" y="34281"/>
                    <a:pt x="27306" y="34266"/>
                    <a:pt x="27322" y="34284"/>
                  </a:cubicBezTo>
                  <a:cubicBezTo>
                    <a:pt x="27339" y="34303"/>
                    <a:pt x="27349" y="34294"/>
                    <a:pt x="27365" y="34313"/>
                  </a:cubicBezTo>
                  <a:cubicBezTo>
                    <a:pt x="27381" y="34331"/>
                    <a:pt x="27373" y="34338"/>
                    <a:pt x="27388" y="34357"/>
                  </a:cubicBezTo>
                  <a:cubicBezTo>
                    <a:pt x="27404" y="34375"/>
                    <a:pt x="27397" y="34380"/>
                    <a:pt x="27413" y="34400"/>
                  </a:cubicBezTo>
                  <a:cubicBezTo>
                    <a:pt x="27430" y="34418"/>
                    <a:pt x="27428" y="34420"/>
                    <a:pt x="27442" y="34438"/>
                  </a:cubicBezTo>
                  <a:cubicBezTo>
                    <a:pt x="27458" y="34458"/>
                    <a:pt x="27469" y="34448"/>
                    <a:pt x="27485" y="34466"/>
                  </a:cubicBezTo>
                  <a:cubicBezTo>
                    <a:pt x="27501" y="34485"/>
                    <a:pt x="27494" y="34492"/>
                    <a:pt x="27510" y="34511"/>
                  </a:cubicBezTo>
                  <a:cubicBezTo>
                    <a:pt x="27526" y="34529"/>
                    <a:pt x="27523" y="34530"/>
                    <a:pt x="27539" y="34551"/>
                  </a:cubicBezTo>
                  <a:cubicBezTo>
                    <a:pt x="27555" y="34570"/>
                    <a:pt x="27547" y="34576"/>
                    <a:pt x="27562" y="34595"/>
                  </a:cubicBezTo>
                  <a:cubicBezTo>
                    <a:pt x="27578" y="34614"/>
                    <a:pt x="27571" y="34619"/>
                    <a:pt x="27586" y="34637"/>
                  </a:cubicBezTo>
                  <a:cubicBezTo>
                    <a:pt x="27602" y="34657"/>
                    <a:pt x="27613" y="34648"/>
                    <a:pt x="27628" y="34667"/>
                  </a:cubicBezTo>
                  <a:cubicBezTo>
                    <a:pt x="27644" y="34686"/>
                    <a:pt x="27635" y="34693"/>
                    <a:pt x="27651" y="34711"/>
                  </a:cubicBezTo>
                  <a:cubicBezTo>
                    <a:pt x="27667" y="34731"/>
                    <a:pt x="27671" y="34729"/>
                    <a:pt x="27686" y="34748"/>
                  </a:cubicBezTo>
                  <a:cubicBezTo>
                    <a:pt x="27702" y="34766"/>
                    <a:pt x="27694" y="34771"/>
                    <a:pt x="27709" y="34792"/>
                  </a:cubicBezTo>
                  <a:cubicBezTo>
                    <a:pt x="27725" y="34811"/>
                    <a:pt x="27736" y="34801"/>
                    <a:pt x="27752" y="34820"/>
                  </a:cubicBezTo>
                  <a:cubicBezTo>
                    <a:pt x="27768" y="34839"/>
                    <a:pt x="27767" y="34840"/>
                    <a:pt x="27783" y="34859"/>
                  </a:cubicBezTo>
                  <a:cubicBezTo>
                    <a:pt x="27799" y="34877"/>
                    <a:pt x="27794" y="34882"/>
                    <a:pt x="27810" y="34900"/>
                  </a:cubicBezTo>
                  <a:cubicBezTo>
                    <a:pt x="27821" y="34913"/>
                    <a:pt x="27852" y="34907"/>
                    <a:pt x="27862" y="34919"/>
                  </a:cubicBezTo>
                  <a:cubicBezTo>
                    <a:pt x="27874" y="34931"/>
                    <a:pt x="27866" y="34962"/>
                    <a:pt x="27878" y="34973"/>
                  </a:cubicBezTo>
                  <a:cubicBezTo>
                    <a:pt x="27882" y="34976"/>
                    <a:pt x="27888" y="34977"/>
                    <a:pt x="27895" y="34977"/>
                  </a:cubicBezTo>
                  <a:cubicBezTo>
                    <a:pt x="27902" y="34977"/>
                    <a:pt x="27911" y="34976"/>
                    <a:pt x="27919" y="34976"/>
                  </a:cubicBezTo>
                  <a:cubicBezTo>
                    <a:pt x="27925" y="34976"/>
                    <a:pt x="27931" y="34977"/>
                    <a:pt x="27935" y="34980"/>
                  </a:cubicBezTo>
                  <a:cubicBezTo>
                    <a:pt x="27949" y="34991"/>
                    <a:pt x="27949" y="35017"/>
                    <a:pt x="27962" y="35026"/>
                  </a:cubicBezTo>
                  <a:cubicBezTo>
                    <a:pt x="27976" y="35036"/>
                    <a:pt x="27981" y="35058"/>
                    <a:pt x="27996" y="35066"/>
                  </a:cubicBezTo>
                  <a:cubicBezTo>
                    <a:pt x="28010" y="35075"/>
                    <a:pt x="28026" y="35081"/>
                    <a:pt x="28041" y="35087"/>
                  </a:cubicBezTo>
                  <a:cubicBezTo>
                    <a:pt x="28056" y="35096"/>
                    <a:pt x="28071" y="35107"/>
                    <a:pt x="28085" y="35113"/>
                  </a:cubicBezTo>
                  <a:cubicBezTo>
                    <a:pt x="28087" y="35114"/>
                    <a:pt x="28089" y="35114"/>
                    <a:pt x="28091" y="35114"/>
                  </a:cubicBezTo>
                  <a:cubicBezTo>
                    <a:pt x="28105" y="35114"/>
                    <a:pt x="28125" y="35099"/>
                    <a:pt x="28139" y="35099"/>
                  </a:cubicBezTo>
                  <a:cubicBezTo>
                    <a:pt x="28141" y="35099"/>
                    <a:pt x="28142" y="35100"/>
                    <a:pt x="28144" y="35100"/>
                  </a:cubicBezTo>
                  <a:cubicBezTo>
                    <a:pt x="28160" y="35106"/>
                    <a:pt x="28169" y="35129"/>
                    <a:pt x="28185" y="35133"/>
                  </a:cubicBezTo>
                  <a:cubicBezTo>
                    <a:pt x="28187" y="35134"/>
                    <a:pt x="28190" y="35134"/>
                    <a:pt x="28193" y="35134"/>
                  </a:cubicBezTo>
                  <a:cubicBezTo>
                    <a:pt x="28205" y="35134"/>
                    <a:pt x="28217" y="35130"/>
                    <a:pt x="28228" y="35130"/>
                  </a:cubicBezTo>
                  <a:cubicBezTo>
                    <a:pt x="28231" y="35130"/>
                    <a:pt x="28233" y="35130"/>
                    <a:pt x="28235" y="35130"/>
                  </a:cubicBezTo>
                  <a:cubicBezTo>
                    <a:pt x="28251" y="35134"/>
                    <a:pt x="28265" y="35152"/>
                    <a:pt x="28281" y="35155"/>
                  </a:cubicBezTo>
                  <a:cubicBezTo>
                    <a:pt x="28285" y="35155"/>
                    <a:pt x="28290" y="35156"/>
                    <a:pt x="28294" y="35156"/>
                  </a:cubicBezTo>
                  <a:cubicBezTo>
                    <a:pt x="28304" y="35156"/>
                    <a:pt x="28313" y="35155"/>
                    <a:pt x="28323" y="35155"/>
                  </a:cubicBezTo>
                  <a:cubicBezTo>
                    <a:pt x="28326" y="35155"/>
                    <a:pt x="28328" y="35155"/>
                    <a:pt x="28330" y="35155"/>
                  </a:cubicBezTo>
                  <a:cubicBezTo>
                    <a:pt x="28346" y="35156"/>
                    <a:pt x="28363" y="35161"/>
                    <a:pt x="28379" y="35161"/>
                  </a:cubicBezTo>
                  <a:cubicBezTo>
                    <a:pt x="28395" y="35161"/>
                    <a:pt x="28411" y="35148"/>
                    <a:pt x="28427" y="35146"/>
                  </a:cubicBezTo>
                  <a:cubicBezTo>
                    <a:pt x="28427" y="35146"/>
                    <a:pt x="28428" y="35146"/>
                    <a:pt x="28429" y="35146"/>
                  </a:cubicBezTo>
                  <a:cubicBezTo>
                    <a:pt x="28443" y="35146"/>
                    <a:pt x="28458" y="35157"/>
                    <a:pt x="28473" y="35157"/>
                  </a:cubicBezTo>
                  <a:cubicBezTo>
                    <a:pt x="28474" y="35157"/>
                    <a:pt x="28475" y="35157"/>
                    <a:pt x="28476" y="35157"/>
                  </a:cubicBezTo>
                  <a:cubicBezTo>
                    <a:pt x="28492" y="35156"/>
                    <a:pt x="28508" y="35149"/>
                    <a:pt x="28524" y="35146"/>
                  </a:cubicBezTo>
                  <a:cubicBezTo>
                    <a:pt x="28525" y="35146"/>
                    <a:pt x="28526" y="35146"/>
                    <a:pt x="28528" y="35146"/>
                  </a:cubicBezTo>
                  <a:cubicBezTo>
                    <a:pt x="28541" y="35146"/>
                    <a:pt x="28557" y="35156"/>
                    <a:pt x="28570" y="35156"/>
                  </a:cubicBezTo>
                  <a:cubicBezTo>
                    <a:pt x="28573" y="35156"/>
                    <a:pt x="28575" y="35155"/>
                    <a:pt x="28577" y="35155"/>
                  </a:cubicBezTo>
                  <a:cubicBezTo>
                    <a:pt x="28593" y="35151"/>
                    <a:pt x="28604" y="35128"/>
                    <a:pt x="28620" y="35124"/>
                  </a:cubicBezTo>
                  <a:cubicBezTo>
                    <a:pt x="28636" y="35118"/>
                    <a:pt x="28646" y="35101"/>
                    <a:pt x="28661" y="35096"/>
                  </a:cubicBezTo>
                  <a:cubicBezTo>
                    <a:pt x="28676" y="35091"/>
                    <a:pt x="28695" y="35093"/>
                    <a:pt x="28710" y="35086"/>
                  </a:cubicBezTo>
                  <a:cubicBezTo>
                    <a:pt x="28725" y="35080"/>
                    <a:pt x="28733" y="35064"/>
                    <a:pt x="28748" y="35055"/>
                  </a:cubicBezTo>
                  <a:cubicBezTo>
                    <a:pt x="28751" y="35054"/>
                    <a:pt x="28755" y="35053"/>
                    <a:pt x="28759" y="35053"/>
                  </a:cubicBezTo>
                  <a:cubicBezTo>
                    <a:pt x="28769" y="35053"/>
                    <a:pt x="28781" y="35056"/>
                    <a:pt x="28790" y="35056"/>
                  </a:cubicBezTo>
                  <a:cubicBezTo>
                    <a:pt x="28795" y="35056"/>
                    <a:pt x="28799" y="35056"/>
                    <a:pt x="28803" y="35053"/>
                  </a:cubicBezTo>
                  <a:cubicBezTo>
                    <a:pt x="28817" y="35045"/>
                    <a:pt x="28834" y="35038"/>
                    <a:pt x="28848" y="35028"/>
                  </a:cubicBezTo>
                  <a:cubicBezTo>
                    <a:pt x="28861" y="35020"/>
                    <a:pt x="28872" y="35007"/>
                    <a:pt x="28885" y="34996"/>
                  </a:cubicBezTo>
                  <a:cubicBezTo>
                    <a:pt x="28898" y="34986"/>
                    <a:pt x="28914" y="34979"/>
                    <a:pt x="28926" y="34968"/>
                  </a:cubicBezTo>
                  <a:cubicBezTo>
                    <a:pt x="28939" y="34958"/>
                    <a:pt x="28928" y="34923"/>
                    <a:pt x="28939" y="34911"/>
                  </a:cubicBezTo>
                  <a:cubicBezTo>
                    <a:pt x="28949" y="34899"/>
                    <a:pt x="28966" y="34892"/>
                    <a:pt x="28976" y="34881"/>
                  </a:cubicBezTo>
                  <a:cubicBezTo>
                    <a:pt x="28987" y="34868"/>
                    <a:pt x="29020" y="34873"/>
                    <a:pt x="29030" y="34860"/>
                  </a:cubicBezTo>
                  <a:cubicBezTo>
                    <a:pt x="29038" y="34846"/>
                    <a:pt x="29046" y="34830"/>
                    <a:pt x="29053" y="34816"/>
                  </a:cubicBezTo>
                  <a:cubicBezTo>
                    <a:pt x="29063" y="34802"/>
                    <a:pt x="29071" y="34786"/>
                    <a:pt x="29079" y="34774"/>
                  </a:cubicBezTo>
                  <a:cubicBezTo>
                    <a:pt x="29087" y="34759"/>
                    <a:pt x="29083" y="34738"/>
                    <a:pt x="29090" y="34723"/>
                  </a:cubicBezTo>
                  <a:cubicBezTo>
                    <a:pt x="29096" y="34709"/>
                    <a:pt x="29089" y="34689"/>
                    <a:pt x="29095" y="34673"/>
                  </a:cubicBezTo>
                  <a:cubicBezTo>
                    <a:pt x="29101" y="34658"/>
                    <a:pt x="29122" y="34647"/>
                    <a:pt x="29126" y="34632"/>
                  </a:cubicBezTo>
                  <a:cubicBezTo>
                    <a:pt x="29132" y="34616"/>
                    <a:pt x="29121" y="34598"/>
                    <a:pt x="29124" y="34582"/>
                  </a:cubicBezTo>
                  <a:cubicBezTo>
                    <a:pt x="29128" y="34566"/>
                    <a:pt x="29154" y="34555"/>
                    <a:pt x="29156" y="34539"/>
                  </a:cubicBezTo>
                  <a:cubicBezTo>
                    <a:pt x="29159" y="34523"/>
                    <a:pt x="29138" y="34503"/>
                    <a:pt x="29139" y="34486"/>
                  </a:cubicBezTo>
                  <a:cubicBezTo>
                    <a:pt x="29140" y="34470"/>
                    <a:pt x="29169" y="34458"/>
                    <a:pt x="29170" y="34439"/>
                  </a:cubicBezTo>
                  <a:cubicBezTo>
                    <a:pt x="29171" y="34416"/>
                    <a:pt x="29178" y="34417"/>
                    <a:pt x="29180" y="34393"/>
                  </a:cubicBezTo>
                  <a:cubicBezTo>
                    <a:pt x="29181" y="34369"/>
                    <a:pt x="29180" y="34369"/>
                    <a:pt x="29181" y="34345"/>
                  </a:cubicBezTo>
                  <a:cubicBezTo>
                    <a:pt x="29183" y="34320"/>
                    <a:pt x="29167" y="34319"/>
                    <a:pt x="29170" y="34295"/>
                  </a:cubicBezTo>
                  <a:cubicBezTo>
                    <a:pt x="29172" y="34271"/>
                    <a:pt x="29166" y="34271"/>
                    <a:pt x="29167" y="34247"/>
                  </a:cubicBezTo>
                  <a:cubicBezTo>
                    <a:pt x="29170" y="34223"/>
                    <a:pt x="29177" y="34224"/>
                    <a:pt x="29180" y="34200"/>
                  </a:cubicBezTo>
                  <a:cubicBezTo>
                    <a:pt x="29182" y="34176"/>
                    <a:pt x="29167" y="34175"/>
                    <a:pt x="29169" y="34150"/>
                  </a:cubicBezTo>
                  <a:cubicBezTo>
                    <a:pt x="29171" y="34127"/>
                    <a:pt x="29166" y="34127"/>
                    <a:pt x="29167" y="34102"/>
                  </a:cubicBezTo>
                  <a:cubicBezTo>
                    <a:pt x="29170" y="34078"/>
                    <a:pt x="29193" y="34081"/>
                    <a:pt x="29194" y="34057"/>
                  </a:cubicBezTo>
                  <a:cubicBezTo>
                    <a:pt x="29197" y="34032"/>
                    <a:pt x="29193" y="34032"/>
                    <a:pt x="29196" y="34009"/>
                  </a:cubicBezTo>
                  <a:cubicBezTo>
                    <a:pt x="29198" y="33984"/>
                    <a:pt x="29207" y="33986"/>
                    <a:pt x="29208" y="33962"/>
                  </a:cubicBezTo>
                  <a:cubicBezTo>
                    <a:pt x="29210" y="33938"/>
                    <a:pt x="29194" y="33936"/>
                    <a:pt x="29196" y="33912"/>
                  </a:cubicBezTo>
                  <a:cubicBezTo>
                    <a:pt x="29198" y="33888"/>
                    <a:pt x="29186" y="33887"/>
                    <a:pt x="29187" y="33863"/>
                  </a:cubicBezTo>
                  <a:cubicBezTo>
                    <a:pt x="29190" y="33838"/>
                    <a:pt x="29226" y="33842"/>
                    <a:pt x="29228" y="33818"/>
                  </a:cubicBezTo>
                  <a:cubicBezTo>
                    <a:pt x="29230" y="33795"/>
                    <a:pt x="29214" y="33793"/>
                    <a:pt x="29215" y="33769"/>
                  </a:cubicBezTo>
                  <a:cubicBezTo>
                    <a:pt x="29217" y="33745"/>
                    <a:pt x="29198" y="33743"/>
                    <a:pt x="29201" y="33720"/>
                  </a:cubicBezTo>
                  <a:cubicBezTo>
                    <a:pt x="29203" y="33695"/>
                    <a:pt x="29235" y="33698"/>
                    <a:pt x="29239" y="33673"/>
                  </a:cubicBezTo>
                  <a:cubicBezTo>
                    <a:pt x="29241" y="33650"/>
                    <a:pt x="29218" y="33649"/>
                    <a:pt x="29219" y="33624"/>
                  </a:cubicBezTo>
                  <a:cubicBezTo>
                    <a:pt x="29223" y="33601"/>
                    <a:pt x="29210" y="33598"/>
                    <a:pt x="29212" y="33575"/>
                  </a:cubicBezTo>
                  <a:cubicBezTo>
                    <a:pt x="29214" y="33550"/>
                    <a:pt x="29246" y="33554"/>
                    <a:pt x="29247" y="33529"/>
                  </a:cubicBezTo>
                  <a:cubicBezTo>
                    <a:pt x="29250" y="33505"/>
                    <a:pt x="29233" y="33504"/>
                    <a:pt x="29235" y="33480"/>
                  </a:cubicBezTo>
                  <a:cubicBezTo>
                    <a:pt x="29239" y="33456"/>
                    <a:pt x="29225" y="33454"/>
                    <a:pt x="29226" y="33430"/>
                  </a:cubicBezTo>
                  <a:cubicBezTo>
                    <a:pt x="29229" y="33406"/>
                    <a:pt x="29258" y="33409"/>
                    <a:pt x="29260" y="33384"/>
                  </a:cubicBezTo>
                  <a:cubicBezTo>
                    <a:pt x="29262" y="33361"/>
                    <a:pt x="29268" y="33361"/>
                    <a:pt x="29269" y="33336"/>
                  </a:cubicBezTo>
                  <a:cubicBezTo>
                    <a:pt x="29272" y="33313"/>
                    <a:pt x="29237" y="33309"/>
                    <a:pt x="29239" y="33286"/>
                  </a:cubicBezTo>
                  <a:cubicBezTo>
                    <a:pt x="29241" y="33261"/>
                    <a:pt x="29250" y="33263"/>
                    <a:pt x="29252" y="33239"/>
                  </a:cubicBezTo>
                  <a:cubicBezTo>
                    <a:pt x="29255" y="33215"/>
                    <a:pt x="29277" y="33217"/>
                    <a:pt x="29279" y="33194"/>
                  </a:cubicBezTo>
                  <a:cubicBezTo>
                    <a:pt x="29283" y="33169"/>
                    <a:pt x="29274" y="33169"/>
                    <a:pt x="29277" y="33145"/>
                  </a:cubicBezTo>
                  <a:cubicBezTo>
                    <a:pt x="29279" y="33121"/>
                    <a:pt x="29257" y="33120"/>
                    <a:pt x="29260" y="33095"/>
                  </a:cubicBezTo>
                  <a:cubicBezTo>
                    <a:pt x="29262" y="33071"/>
                    <a:pt x="29292" y="33074"/>
                    <a:pt x="29293" y="33050"/>
                  </a:cubicBezTo>
                  <a:cubicBezTo>
                    <a:pt x="29295" y="33025"/>
                    <a:pt x="29279" y="33024"/>
                    <a:pt x="29282" y="33001"/>
                  </a:cubicBezTo>
                  <a:cubicBezTo>
                    <a:pt x="29283" y="32976"/>
                    <a:pt x="29284" y="32976"/>
                    <a:pt x="29285" y="32953"/>
                  </a:cubicBezTo>
                  <a:cubicBezTo>
                    <a:pt x="29288" y="32928"/>
                    <a:pt x="29293" y="32928"/>
                    <a:pt x="29294" y="32904"/>
                  </a:cubicBezTo>
                  <a:cubicBezTo>
                    <a:pt x="29298" y="32880"/>
                    <a:pt x="29304" y="32881"/>
                    <a:pt x="29306" y="32857"/>
                  </a:cubicBezTo>
                  <a:cubicBezTo>
                    <a:pt x="29309" y="32833"/>
                    <a:pt x="29282" y="32830"/>
                    <a:pt x="29283" y="32806"/>
                  </a:cubicBezTo>
                  <a:cubicBezTo>
                    <a:pt x="29285" y="32782"/>
                    <a:pt x="29288" y="32782"/>
                    <a:pt x="29289" y="32758"/>
                  </a:cubicBezTo>
                  <a:cubicBezTo>
                    <a:pt x="29292" y="32734"/>
                    <a:pt x="29301" y="32735"/>
                    <a:pt x="29304" y="32712"/>
                  </a:cubicBezTo>
                  <a:cubicBezTo>
                    <a:pt x="29306" y="32687"/>
                    <a:pt x="29290" y="32686"/>
                    <a:pt x="29292" y="32661"/>
                  </a:cubicBezTo>
                  <a:cubicBezTo>
                    <a:pt x="29293" y="32638"/>
                    <a:pt x="29327" y="32640"/>
                    <a:pt x="29328" y="32616"/>
                  </a:cubicBezTo>
                  <a:cubicBezTo>
                    <a:pt x="29331" y="32592"/>
                    <a:pt x="29314" y="32591"/>
                    <a:pt x="29315" y="32567"/>
                  </a:cubicBezTo>
                  <a:cubicBezTo>
                    <a:pt x="29316" y="32542"/>
                    <a:pt x="29319" y="32542"/>
                    <a:pt x="29321" y="32519"/>
                  </a:cubicBezTo>
                  <a:cubicBezTo>
                    <a:pt x="29324" y="32494"/>
                    <a:pt x="29309" y="32493"/>
                    <a:pt x="29312" y="32468"/>
                  </a:cubicBezTo>
                  <a:cubicBezTo>
                    <a:pt x="29315" y="32445"/>
                    <a:pt x="29337" y="32447"/>
                    <a:pt x="29340" y="32423"/>
                  </a:cubicBezTo>
                  <a:cubicBezTo>
                    <a:pt x="29343" y="32399"/>
                    <a:pt x="29325" y="32398"/>
                    <a:pt x="29328" y="32374"/>
                  </a:cubicBezTo>
                  <a:cubicBezTo>
                    <a:pt x="29331" y="32350"/>
                    <a:pt x="29327" y="32350"/>
                    <a:pt x="29330" y="32326"/>
                  </a:cubicBezTo>
                  <a:cubicBezTo>
                    <a:pt x="29332" y="32301"/>
                    <a:pt x="29359" y="32305"/>
                    <a:pt x="29362" y="32280"/>
                  </a:cubicBezTo>
                  <a:cubicBezTo>
                    <a:pt x="29364" y="32256"/>
                    <a:pt x="29327" y="32253"/>
                    <a:pt x="29330" y="32230"/>
                  </a:cubicBezTo>
                  <a:cubicBezTo>
                    <a:pt x="29332" y="32205"/>
                    <a:pt x="29357" y="32208"/>
                    <a:pt x="29359" y="32184"/>
                  </a:cubicBezTo>
                  <a:cubicBezTo>
                    <a:pt x="29362" y="32160"/>
                    <a:pt x="29370" y="32161"/>
                    <a:pt x="29373" y="32136"/>
                  </a:cubicBezTo>
                  <a:cubicBezTo>
                    <a:pt x="29375" y="32113"/>
                    <a:pt x="29346" y="32110"/>
                    <a:pt x="29347" y="32086"/>
                  </a:cubicBezTo>
                  <a:cubicBezTo>
                    <a:pt x="29349" y="32061"/>
                    <a:pt x="29346" y="32061"/>
                    <a:pt x="29348" y="32038"/>
                  </a:cubicBezTo>
                  <a:cubicBezTo>
                    <a:pt x="29351" y="32013"/>
                    <a:pt x="29369" y="32015"/>
                    <a:pt x="29373" y="31991"/>
                  </a:cubicBezTo>
                  <a:cubicBezTo>
                    <a:pt x="29375" y="31967"/>
                    <a:pt x="29376" y="31967"/>
                    <a:pt x="29378" y="31943"/>
                  </a:cubicBezTo>
                  <a:cubicBezTo>
                    <a:pt x="29380" y="31919"/>
                    <a:pt x="29389" y="31920"/>
                    <a:pt x="29391" y="31895"/>
                  </a:cubicBezTo>
                  <a:cubicBezTo>
                    <a:pt x="29394" y="31872"/>
                    <a:pt x="29399" y="31872"/>
                    <a:pt x="29400" y="31847"/>
                  </a:cubicBezTo>
                  <a:cubicBezTo>
                    <a:pt x="29403" y="31824"/>
                    <a:pt x="29396" y="31824"/>
                    <a:pt x="29399" y="31799"/>
                  </a:cubicBezTo>
                  <a:cubicBezTo>
                    <a:pt x="29401" y="31775"/>
                    <a:pt x="29392" y="31774"/>
                    <a:pt x="29394" y="31750"/>
                  </a:cubicBezTo>
                  <a:cubicBezTo>
                    <a:pt x="29396" y="31726"/>
                    <a:pt x="29407" y="31727"/>
                    <a:pt x="29410" y="31703"/>
                  </a:cubicBezTo>
                  <a:cubicBezTo>
                    <a:pt x="29412" y="31679"/>
                    <a:pt x="29390" y="31678"/>
                    <a:pt x="29392" y="31653"/>
                  </a:cubicBezTo>
                  <a:cubicBezTo>
                    <a:pt x="29395" y="31630"/>
                    <a:pt x="29390" y="31630"/>
                    <a:pt x="29391" y="31605"/>
                  </a:cubicBezTo>
                  <a:cubicBezTo>
                    <a:pt x="29394" y="31582"/>
                    <a:pt x="29389" y="31582"/>
                    <a:pt x="29391" y="31557"/>
                  </a:cubicBezTo>
                  <a:cubicBezTo>
                    <a:pt x="29394" y="31533"/>
                    <a:pt x="29427" y="31536"/>
                    <a:pt x="29429" y="31512"/>
                  </a:cubicBezTo>
                  <a:cubicBezTo>
                    <a:pt x="29433" y="31487"/>
                    <a:pt x="29421" y="31486"/>
                    <a:pt x="29423" y="31462"/>
                  </a:cubicBezTo>
                  <a:cubicBezTo>
                    <a:pt x="29426" y="31438"/>
                    <a:pt x="29427" y="31438"/>
                    <a:pt x="29429" y="31413"/>
                  </a:cubicBezTo>
                  <a:cubicBezTo>
                    <a:pt x="29433" y="31390"/>
                    <a:pt x="29431" y="31390"/>
                    <a:pt x="29434" y="31365"/>
                  </a:cubicBezTo>
                  <a:cubicBezTo>
                    <a:pt x="29437" y="31342"/>
                    <a:pt x="29445" y="31343"/>
                    <a:pt x="29449" y="31319"/>
                  </a:cubicBezTo>
                  <a:cubicBezTo>
                    <a:pt x="29451" y="31294"/>
                    <a:pt x="29431" y="31293"/>
                    <a:pt x="29434" y="31269"/>
                  </a:cubicBezTo>
                  <a:cubicBezTo>
                    <a:pt x="29437" y="31245"/>
                    <a:pt x="29442" y="31245"/>
                    <a:pt x="29444" y="31221"/>
                  </a:cubicBezTo>
                  <a:lnTo>
                    <a:pt x="29450" y="31172"/>
                  </a:lnTo>
                  <a:cubicBezTo>
                    <a:pt x="29453" y="31149"/>
                    <a:pt x="29435" y="31148"/>
                    <a:pt x="29438" y="31123"/>
                  </a:cubicBezTo>
                  <a:cubicBezTo>
                    <a:pt x="29440" y="31100"/>
                    <a:pt x="29456" y="31101"/>
                    <a:pt x="29459" y="31076"/>
                  </a:cubicBezTo>
                  <a:cubicBezTo>
                    <a:pt x="29461" y="31052"/>
                    <a:pt x="29451" y="31051"/>
                    <a:pt x="29454" y="31027"/>
                  </a:cubicBezTo>
                  <a:cubicBezTo>
                    <a:pt x="29456" y="31003"/>
                    <a:pt x="29464" y="31003"/>
                    <a:pt x="29466" y="30979"/>
                  </a:cubicBezTo>
                  <a:cubicBezTo>
                    <a:pt x="29469" y="30955"/>
                    <a:pt x="29480" y="30956"/>
                    <a:pt x="29482" y="30931"/>
                  </a:cubicBezTo>
                  <a:cubicBezTo>
                    <a:pt x="29485" y="30908"/>
                    <a:pt x="29465" y="30907"/>
                    <a:pt x="29467" y="30882"/>
                  </a:cubicBezTo>
                  <a:cubicBezTo>
                    <a:pt x="29470" y="30859"/>
                    <a:pt x="29470" y="30859"/>
                    <a:pt x="29471" y="30834"/>
                  </a:cubicBezTo>
                  <a:cubicBezTo>
                    <a:pt x="29474" y="30810"/>
                    <a:pt x="29486" y="30811"/>
                    <a:pt x="29488" y="30787"/>
                  </a:cubicBezTo>
                  <a:cubicBezTo>
                    <a:pt x="29491" y="30763"/>
                    <a:pt x="29466" y="30760"/>
                    <a:pt x="29467" y="30736"/>
                  </a:cubicBezTo>
                  <a:cubicBezTo>
                    <a:pt x="29470" y="30712"/>
                    <a:pt x="29503" y="30715"/>
                    <a:pt x="29504" y="30690"/>
                  </a:cubicBezTo>
                  <a:cubicBezTo>
                    <a:pt x="29508" y="30667"/>
                    <a:pt x="29481" y="30664"/>
                    <a:pt x="29482" y="30640"/>
                  </a:cubicBezTo>
                  <a:cubicBezTo>
                    <a:pt x="29485" y="30615"/>
                    <a:pt x="29485" y="30615"/>
                    <a:pt x="29486" y="30592"/>
                  </a:cubicBezTo>
                  <a:cubicBezTo>
                    <a:pt x="29488" y="30567"/>
                    <a:pt x="29483" y="30567"/>
                    <a:pt x="29486" y="30544"/>
                  </a:cubicBezTo>
                  <a:cubicBezTo>
                    <a:pt x="29488" y="30519"/>
                    <a:pt x="29503" y="30521"/>
                    <a:pt x="29506" y="30497"/>
                  </a:cubicBezTo>
                  <a:cubicBezTo>
                    <a:pt x="29509" y="30473"/>
                    <a:pt x="29496" y="30471"/>
                    <a:pt x="29498" y="30447"/>
                  </a:cubicBezTo>
                  <a:cubicBezTo>
                    <a:pt x="29501" y="30423"/>
                    <a:pt x="29525" y="30426"/>
                    <a:pt x="29526" y="30400"/>
                  </a:cubicBezTo>
                  <a:cubicBezTo>
                    <a:pt x="29529" y="30377"/>
                    <a:pt x="29531" y="30377"/>
                    <a:pt x="29534" y="30352"/>
                  </a:cubicBezTo>
                  <a:cubicBezTo>
                    <a:pt x="29536" y="30328"/>
                    <a:pt x="29506" y="30325"/>
                    <a:pt x="29509" y="30302"/>
                  </a:cubicBezTo>
                  <a:cubicBezTo>
                    <a:pt x="29512" y="30277"/>
                    <a:pt x="29540" y="30280"/>
                    <a:pt x="29542" y="30256"/>
                  </a:cubicBezTo>
                  <a:cubicBezTo>
                    <a:pt x="29545" y="30232"/>
                    <a:pt x="29513" y="30229"/>
                    <a:pt x="29514" y="30205"/>
                  </a:cubicBezTo>
                  <a:cubicBezTo>
                    <a:pt x="29517" y="30181"/>
                    <a:pt x="29524" y="30181"/>
                    <a:pt x="29525" y="30157"/>
                  </a:cubicBezTo>
                  <a:cubicBezTo>
                    <a:pt x="29528" y="30132"/>
                    <a:pt x="29551" y="30136"/>
                    <a:pt x="29553" y="30110"/>
                  </a:cubicBezTo>
                  <a:cubicBezTo>
                    <a:pt x="29556" y="30085"/>
                    <a:pt x="29556" y="30085"/>
                    <a:pt x="29557" y="30062"/>
                  </a:cubicBezTo>
                  <a:cubicBezTo>
                    <a:pt x="29560" y="30037"/>
                    <a:pt x="29547" y="30036"/>
                    <a:pt x="29549" y="30012"/>
                  </a:cubicBezTo>
                  <a:cubicBezTo>
                    <a:pt x="29551" y="29988"/>
                    <a:pt x="29551" y="29988"/>
                    <a:pt x="29553" y="29964"/>
                  </a:cubicBezTo>
                  <a:cubicBezTo>
                    <a:pt x="29556" y="29940"/>
                    <a:pt x="29551" y="29940"/>
                    <a:pt x="29555" y="29916"/>
                  </a:cubicBezTo>
                  <a:cubicBezTo>
                    <a:pt x="29557" y="29891"/>
                    <a:pt x="29573" y="29892"/>
                    <a:pt x="29576" y="29869"/>
                  </a:cubicBezTo>
                  <a:cubicBezTo>
                    <a:pt x="29578" y="29844"/>
                    <a:pt x="29581" y="29844"/>
                    <a:pt x="29584" y="29821"/>
                  </a:cubicBezTo>
                  <a:cubicBezTo>
                    <a:pt x="29587" y="29796"/>
                    <a:pt x="29571" y="29795"/>
                    <a:pt x="29573" y="29771"/>
                  </a:cubicBezTo>
                  <a:cubicBezTo>
                    <a:pt x="29576" y="29747"/>
                    <a:pt x="29557" y="29746"/>
                    <a:pt x="29560" y="29721"/>
                  </a:cubicBezTo>
                  <a:cubicBezTo>
                    <a:pt x="29562" y="29697"/>
                    <a:pt x="29589" y="29700"/>
                    <a:pt x="29590" y="29676"/>
                  </a:cubicBezTo>
                  <a:cubicBezTo>
                    <a:pt x="29593" y="29651"/>
                    <a:pt x="29594" y="29651"/>
                    <a:pt x="29598" y="29628"/>
                  </a:cubicBezTo>
                  <a:cubicBezTo>
                    <a:pt x="29600" y="29603"/>
                    <a:pt x="29595" y="29603"/>
                    <a:pt x="29599" y="29580"/>
                  </a:cubicBezTo>
                  <a:cubicBezTo>
                    <a:pt x="29601" y="29555"/>
                    <a:pt x="29588" y="29554"/>
                    <a:pt x="29589" y="29530"/>
                  </a:cubicBezTo>
                  <a:cubicBezTo>
                    <a:pt x="29592" y="29506"/>
                    <a:pt x="29604" y="29507"/>
                    <a:pt x="29605" y="29483"/>
                  </a:cubicBezTo>
                  <a:cubicBezTo>
                    <a:pt x="29608" y="29459"/>
                    <a:pt x="29616" y="29459"/>
                    <a:pt x="29617" y="29435"/>
                  </a:cubicBezTo>
                  <a:cubicBezTo>
                    <a:pt x="29620" y="29410"/>
                    <a:pt x="29595" y="29408"/>
                    <a:pt x="29599" y="29384"/>
                  </a:cubicBezTo>
                  <a:cubicBezTo>
                    <a:pt x="29601" y="29360"/>
                    <a:pt x="29625" y="29362"/>
                    <a:pt x="29626" y="29339"/>
                  </a:cubicBezTo>
                  <a:cubicBezTo>
                    <a:pt x="29628" y="29314"/>
                    <a:pt x="29595" y="29312"/>
                    <a:pt x="29599" y="29287"/>
                  </a:cubicBezTo>
                  <a:cubicBezTo>
                    <a:pt x="29601" y="29264"/>
                    <a:pt x="29630" y="29266"/>
                    <a:pt x="29631" y="29242"/>
                  </a:cubicBezTo>
                  <a:cubicBezTo>
                    <a:pt x="29633" y="29218"/>
                    <a:pt x="29615" y="29217"/>
                    <a:pt x="29617" y="29193"/>
                  </a:cubicBezTo>
                  <a:cubicBezTo>
                    <a:pt x="29620" y="29168"/>
                    <a:pt x="29625" y="29168"/>
                    <a:pt x="29628" y="29145"/>
                  </a:cubicBezTo>
                  <a:cubicBezTo>
                    <a:pt x="29631" y="29120"/>
                    <a:pt x="29615" y="29119"/>
                    <a:pt x="29617" y="29094"/>
                  </a:cubicBezTo>
                  <a:cubicBezTo>
                    <a:pt x="29620" y="29071"/>
                    <a:pt x="29651" y="29073"/>
                    <a:pt x="29653" y="29049"/>
                  </a:cubicBezTo>
                  <a:cubicBezTo>
                    <a:pt x="29656" y="29025"/>
                    <a:pt x="29620" y="29023"/>
                    <a:pt x="29622" y="28998"/>
                  </a:cubicBezTo>
                  <a:cubicBezTo>
                    <a:pt x="29625" y="28974"/>
                    <a:pt x="29640" y="28976"/>
                    <a:pt x="29642" y="28952"/>
                  </a:cubicBezTo>
                  <a:cubicBezTo>
                    <a:pt x="29646" y="28927"/>
                    <a:pt x="29654" y="28928"/>
                    <a:pt x="29656" y="28905"/>
                  </a:cubicBezTo>
                  <a:cubicBezTo>
                    <a:pt x="29657" y="28880"/>
                    <a:pt x="29657" y="28880"/>
                    <a:pt x="29660" y="28857"/>
                  </a:cubicBezTo>
                  <a:cubicBezTo>
                    <a:pt x="29663" y="28832"/>
                    <a:pt x="29647" y="28831"/>
                    <a:pt x="29649" y="28807"/>
                  </a:cubicBezTo>
                  <a:cubicBezTo>
                    <a:pt x="29652" y="28783"/>
                    <a:pt x="29675" y="28786"/>
                    <a:pt x="29676" y="28761"/>
                  </a:cubicBezTo>
                  <a:cubicBezTo>
                    <a:pt x="29678" y="28738"/>
                    <a:pt x="29667" y="28736"/>
                    <a:pt x="29669" y="28712"/>
                  </a:cubicBezTo>
                  <a:cubicBezTo>
                    <a:pt x="29672" y="28687"/>
                    <a:pt x="29652" y="28686"/>
                    <a:pt x="29653" y="28663"/>
                  </a:cubicBezTo>
                  <a:cubicBezTo>
                    <a:pt x="29656" y="28638"/>
                    <a:pt x="29654" y="28638"/>
                    <a:pt x="29657" y="28615"/>
                  </a:cubicBezTo>
                  <a:cubicBezTo>
                    <a:pt x="29660" y="28590"/>
                    <a:pt x="29657" y="28590"/>
                    <a:pt x="29659" y="28566"/>
                  </a:cubicBezTo>
                  <a:cubicBezTo>
                    <a:pt x="29662" y="28542"/>
                    <a:pt x="29684" y="28545"/>
                    <a:pt x="29686" y="28520"/>
                  </a:cubicBezTo>
                  <a:cubicBezTo>
                    <a:pt x="29690" y="28497"/>
                    <a:pt x="29669" y="28495"/>
                    <a:pt x="29672" y="28471"/>
                  </a:cubicBezTo>
                  <a:cubicBezTo>
                    <a:pt x="29675" y="28446"/>
                    <a:pt x="29690" y="28449"/>
                    <a:pt x="29692" y="28424"/>
                  </a:cubicBezTo>
                  <a:cubicBezTo>
                    <a:pt x="29695" y="28400"/>
                    <a:pt x="29689" y="28400"/>
                    <a:pt x="29691" y="28376"/>
                  </a:cubicBezTo>
                  <a:cubicBezTo>
                    <a:pt x="29694" y="28352"/>
                    <a:pt x="29699" y="28352"/>
                    <a:pt x="29700" y="28327"/>
                  </a:cubicBezTo>
                  <a:cubicBezTo>
                    <a:pt x="29702" y="28304"/>
                    <a:pt x="29696" y="28304"/>
                    <a:pt x="29699" y="28279"/>
                  </a:cubicBezTo>
                  <a:cubicBezTo>
                    <a:pt x="29701" y="28256"/>
                    <a:pt x="29691" y="28254"/>
                    <a:pt x="29692" y="28230"/>
                  </a:cubicBezTo>
                  <a:cubicBezTo>
                    <a:pt x="29695" y="28205"/>
                    <a:pt x="29695" y="28205"/>
                    <a:pt x="29696" y="28182"/>
                  </a:cubicBezTo>
                  <a:cubicBezTo>
                    <a:pt x="29697" y="28157"/>
                    <a:pt x="29719" y="28159"/>
                    <a:pt x="29721" y="28135"/>
                  </a:cubicBezTo>
                  <a:cubicBezTo>
                    <a:pt x="29723" y="28111"/>
                    <a:pt x="29717" y="28111"/>
                    <a:pt x="29719" y="28086"/>
                  </a:cubicBezTo>
                  <a:cubicBezTo>
                    <a:pt x="29722" y="28063"/>
                    <a:pt x="29702" y="28061"/>
                    <a:pt x="29706" y="28037"/>
                  </a:cubicBezTo>
                  <a:cubicBezTo>
                    <a:pt x="29708" y="28013"/>
                    <a:pt x="29721" y="28015"/>
                    <a:pt x="29723" y="27990"/>
                  </a:cubicBezTo>
                  <a:cubicBezTo>
                    <a:pt x="29726" y="27967"/>
                    <a:pt x="29737" y="27968"/>
                    <a:pt x="29739" y="27943"/>
                  </a:cubicBezTo>
                  <a:cubicBezTo>
                    <a:pt x="29742" y="27919"/>
                    <a:pt x="29739" y="27919"/>
                    <a:pt x="29742" y="27895"/>
                  </a:cubicBezTo>
                  <a:cubicBezTo>
                    <a:pt x="29744" y="27871"/>
                    <a:pt x="29734" y="27870"/>
                    <a:pt x="29737" y="27845"/>
                  </a:cubicBezTo>
                  <a:cubicBezTo>
                    <a:pt x="29739" y="27822"/>
                    <a:pt x="29742" y="27822"/>
                    <a:pt x="29744" y="27797"/>
                  </a:cubicBezTo>
                  <a:cubicBezTo>
                    <a:pt x="29747" y="27774"/>
                    <a:pt x="29769" y="27776"/>
                    <a:pt x="29771" y="27752"/>
                  </a:cubicBezTo>
                  <a:cubicBezTo>
                    <a:pt x="29774" y="27728"/>
                    <a:pt x="29754" y="27727"/>
                    <a:pt x="29756" y="27702"/>
                  </a:cubicBezTo>
                  <a:cubicBezTo>
                    <a:pt x="29759" y="27678"/>
                    <a:pt x="29756" y="27678"/>
                    <a:pt x="29758" y="27654"/>
                  </a:cubicBezTo>
                  <a:cubicBezTo>
                    <a:pt x="29760" y="27630"/>
                    <a:pt x="29759" y="27630"/>
                    <a:pt x="29761" y="27606"/>
                  </a:cubicBezTo>
                  <a:cubicBezTo>
                    <a:pt x="29765" y="27582"/>
                    <a:pt x="29786" y="27583"/>
                    <a:pt x="29788" y="27559"/>
                  </a:cubicBezTo>
                  <a:cubicBezTo>
                    <a:pt x="29791" y="27535"/>
                    <a:pt x="29785" y="27535"/>
                    <a:pt x="29786" y="27511"/>
                  </a:cubicBezTo>
                  <a:cubicBezTo>
                    <a:pt x="29788" y="27487"/>
                    <a:pt x="29787" y="27487"/>
                    <a:pt x="29790" y="27463"/>
                  </a:cubicBezTo>
                  <a:cubicBezTo>
                    <a:pt x="29792" y="27438"/>
                    <a:pt x="29786" y="27438"/>
                    <a:pt x="29787" y="27415"/>
                  </a:cubicBezTo>
                  <a:cubicBezTo>
                    <a:pt x="29790" y="27390"/>
                    <a:pt x="29794" y="27390"/>
                    <a:pt x="29796" y="27367"/>
                  </a:cubicBezTo>
                  <a:cubicBezTo>
                    <a:pt x="29797" y="27342"/>
                    <a:pt x="29780" y="27341"/>
                    <a:pt x="29781" y="27316"/>
                  </a:cubicBezTo>
                  <a:cubicBezTo>
                    <a:pt x="29782" y="27293"/>
                    <a:pt x="29798" y="27294"/>
                    <a:pt x="29799" y="27270"/>
                  </a:cubicBezTo>
                  <a:cubicBezTo>
                    <a:pt x="29802" y="27246"/>
                    <a:pt x="29809" y="27247"/>
                    <a:pt x="29812" y="27223"/>
                  </a:cubicBezTo>
                  <a:cubicBezTo>
                    <a:pt x="29814" y="27199"/>
                    <a:pt x="29812" y="27199"/>
                    <a:pt x="29814" y="27175"/>
                  </a:cubicBezTo>
                  <a:cubicBezTo>
                    <a:pt x="29817" y="27150"/>
                    <a:pt x="29790" y="27148"/>
                    <a:pt x="29791" y="27124"/>
                  </a:cubicBezTo>
                  <a:cubicBezTo>
                    <a:pt x="29792" y="27100"/>
                    <a:pt x="29796" y="27100"/>
                    <a:pt x="29798" y="27075"/>
                  </a:cubicBezTo>
                  <a:cubicBezTo>
                    <a:pt x="29801" y="27052"/>
                    <a:pt x="29802" y="27052"/>
                    <a:pt x="29803" y="27027"/>
                  </a:cubicBezTo>
                  <a:cubicBezTo>
                    <a:pt x="29804" y="27004"/>
                    <a:pt x="29812" y="27004"/>
                    <a:pt x="29813" y="26979"/>
                  </a:cubicBezTo>
                  <a:cubicBezTo>
                    <a:pt x="29815" y="26955"/>
                    <a:pt x="29840" y="26958"/>
                    <a:pt x="29842" y="26934"/>
                  </a:cubicBezTo>
                  <a:cubicBezTo>
                    <a:pt x="29845" y="26909"/>
                    <a:pt x="29814" y="26907"/>
                    <a:pt x="29815" y="26883"/>
                  </a:cubicBezTo>
                  <a:cubicBezTo>
                    <a:pt x="29818" y="26859"/>
                    <a:pt x="29847" y="26861"/>
                    <a:pt x="29850" y="26838"/>
                  </a:cubicBezTo>
                  <a:cubicBezTo>
                    <a:pt x="29852" y="26813"/>
                    <a:pt x="29825" y="26811"/>
                    <a:pt x="29828" y="26786"/>
                  </a:cubicBezTo>
                  <a:cubicBezTo>
                    <a:pt x="29830" y="26763"/>
                    <a:pt x="29846" y="26764"/>
                    <a:pt x="29849" y="26740"/>
                  </a:cubicBezTo>
                  <a:cubicBezTo>
                    <a:pt x="29851" y="26715"/>
                    <a:pt x="29856" y="26715"/>
                    <a:pt x="29858" y="26692"/>
                  </a:cubicBezTo>
                  <a:cubicBezTo>
                    <a:pt x="29861" y="26667"/>
                    <a:pt x="29863" y="26667"/>
                    <a:pt x="29866" y="26644"/>
                  </a:cubicBezTo>
                  <a:cubicBezTo>
                    <a:pt x="29869" y="26619"/>
                    <a:pt x="29856" y="26618"/>
                    <a:pt x="29857" y="26593"/>
                  </a:cubicBezTo>
                  <a:cubicBezTo>
                    <a:pt x="29858" y="26570"/>
                    <a:pt x="29845" y="26569"/>
                    <a:pt x="29847" y="26544"/>
                  </a:cubicBezTo>
                  <a:cubicBezTo>
                    <a:pt x="29850" y="26520"/>
                    <a:pt x="29872" y="26523"/>
                    <a:pt x="29874" y="26499"/>
                  </a:cubicBezTo>
                  <a:cubicBezTo>
                    <a:pt x="29877" y="26474"/>
                    <a:pt x="29869" y="26474"/>
                    <a:pt x="29872" y="26451"/>
                  </a:cubicBezTo>
                  <a:cubicBezTo>
                    <a:pt x="29874" y="26426"/>
                    <a:pt x="29867" y="26426"/>
                    <a:pt x="29871" y="26403"/>
                  </a:cubicBezTo>
                  <a:cubicBezTo>
                    <a:pt x="29873" y="26378"/>
                    <a:pt x="29871" y="26378"/>
                    <a:pt x="29872" y="26354"/>
                  </a:cubicBezTo>
                  <a:cubicBezTo>
                    <a:pt x="29873" y="26330"/>
                    <a:pt x="29878" y="26330"/>
                    <a:pt x="29881" y="26306"/>
                  </a:cubicBezTo>
                  <a:cubicBezTo>
                    <a:pt x="29884" y="26282"/>
                    <a:pt x="29877" y="26282"/>
                    <a:pt x="29879" y="26258"/>
                  </a:cubicBezTo>
                  <a:cubicBezTo>
                    <a:pt x="29882" y="26233"/>
                    <a:pt x="29909" y="26237"/>
                    <a:pt x="29910" y="26212"/>
                  </a:cubicBezTo>
                  <a:cubicBezTo>
                    <a:pt x="29913" y="26188"/>
                    <a:pt x="29906" y="26188"/>
                    <a:pt x="29908" y="26164"/>
                  </a:cubicBezTo>
                  <a:cubicBezTo>
                    <a:pt x="29910" y="26140"/>
                    <a:pt x="29885" y="26137"/>
                    <a:pt x="29888" y="26113"/>
                  </a:cubicBezTo>
                  <a:cubicBezTo>
                    <a:pt x="29890" y="26089"/>
                    <a:pt x="29888" y="26089"/>
                    <a:pt x="29889" y="26065"/>
                  </a:cubicBezTo>
                  <a:cubicBezTo>
                    <a:pt x="29892" y="26041"/>
                    <a:pt x="29904" y="26042"/>
                    <a:pt x="29905" y="26018"/>
                  </a:cubicBezTo>
                  <a:cubicBezTo>
                    <a:pt x="29908" y="25993"/>
                    <a:pt x="29909" y="25993"/>
                    <a:pt x="29911" y="25970"/>
                  </a:cubicBezTo>
                  <a:cubicBezTo>
                    <a:pt x="29915" y="25945"/>
                    <a:pt x="29897" y="25944"/>
                    <a:pt x="29898" y="25921"/>
                  </a:cubicBezTo>
                  <a:cubicBezTo>
                    <a:pt x="29901" y="25896"/>
                    <a:pt x="29910" y="25897"/>
                    <a:pt x="29913" y="25874"/>
                  </a:cubicBezTo>
                  <a:cubicBezTo>
                    <a:pt x="29916" y="25849"/>
                    <a:pt x="29931" y="25851"/>
                    <a:pt x="29932" y="25826"/>
                  </a:cubicBezTo>
                  <a:cubicBezTo>
                    <a:pt x="29935" y="25803"/>
                    <a:pt x="29943" y="25804"/>
                    <a:pt x="29946" y="25779"/>
                  </a:cubicBezTo>
                  <a:cubicBezTo>
                    <a:pt x="29948" y="25756"/>
                    <a:pt x="29943" y="25756"/>
                    <a:pt x="29947" y="25731"/>
                  </a:cubicBezTo>
                  <a:cubicBezTo>
                    <a:pt x="29949" y="25707"/>
                    <a:pt x="29941" y="25707"/>
                    <a:pt x="29943" y="25683"/>
                  </a:cubicBezTo>
                  <a:cubicBezTo>
                    <a:pt x="29947" y="25659"/>
                    <a:pt x="29933" y="25658"/>
                    <a:pt x="29935" y="25634"/>
                  </a:cubicBezTo>
                  <a:cubicBezTo>
                    <a:pt x="29937" y="25610"/>
                    <a:pt x="29937" y="25610"/>
                    <a:pt x="29938" y="25585"/>
                  </a:cubicBezTo>
                  <a:cubicBezTo>
                    <a:pt x="29941" y="25562"/>
                    <a:pt x="29930" y="25560"/>
                    <a:pt x="29932" y="25536"/>
                  </a:cubicBezTo>
                  <a:cubicBezTo>
                    <a:pt x="29935" y="25511"/>
                    <a:pt x="29937" y="25511"/>
                    <a:pt x="29940" y="25488"/>
                  </a:cubicBezTo>
                  <a:cubicBezTo>
                    <a:pt x="29942" y="25463"/>
                    <a:pt x="29952" y="25465"/>
                    <a:pt x="29953" y="25441"/>
                  </a:cubicBezTo>
                  <a:cubicBezTo>
                    <a:pt x="29956" y="25417"/>
                    <a:pt x="29949" y="25417"/>
                    <a:pt x="29951" y="25393"/>
                  </a:cubicBezTo>
                  <a:lnTo>
                    <a:pt x="29956" y="25344"/>
                  </a:lnTo>
                  <a:cubicBezTo>
                    <a:pt x="29958" y="25321"/>
                    <a:pt x="29980" y="25322"/>
                    <a:pt x="29981" y="25297"/>
                  </a:cubicBezTo>
                  <a:cubicBezTo>
                    <a:pt x="29983" y="25274"/>
                    <a:pt x="29994" y="25275"/>
                    <a:pt x="29995" y="25251"/>
                  </a:cubicBezTo>
                  <a:cubicBezTo>
                    <a:pt x="29997" y="25227"/>
                    <a:pt x="29975" y="25224"/>
                    <a:pt x="29976" y="25201"/>
                  </a:cubicBezTo>
                  <a:cubicBezTo>
                    <a:pt x="29979" y="25177"/>
                    <a:pt x="29996" y="25178"/>
                    <a:pt x="29999" y="25155"/>
                  </a:cubicBezTo>
                  <a:cubicBezTo>
                    <a:pt x="30001" y="25130"/>
                    <a:pt x="29985" y="25129"/>
                    <a:pt x="29988" y="25104"/>
                  </a:cubicBezTo>
                  <a:cubicBezTo>
                    <a:pt x="29991" y="25081"/>
                    <a:pt x="30005" y="25082"/>
                    <a:pt x="30006" y="25058"/>
                  </a:cubicBezTo>
                  <a:cubicBezTo>
                    <a:pt x="30007" y="25034"/>
                    <a:pt x="30015" y="25034"/>
                    <a:pt x="30017" y="25010"/>
                  </a:cubicBezTo>
                  <a:cubicBezTo>
                    <a:pt x="30021" y="24986"/>
                    <a:pt x="29984" y="24983"/>
                    <a:pt x="29985" y="24959"/>
                  </a:cubicBezTo>
                  <a:cubicBezTo>
                    <a:pt x="29988" y="24935"/>
                    <a:pt x="29996" y="24936"/>
                    <a:pt x="29997" y="24912"/>
                  </a:cubicBezTo>
                  <a:cubicBezTo>
                    <a:pt x="30000" y="24888"/>
                    <a:pt x="30011" y="24889"/>
                    <a:pt x="30013" y="24866"/>
                  </a:cubicBezTo>
                  <a:cubicBezTo>
                    <a:pt x="30016" y="24841"/>
                    <a:pt x="30027" y="24842"/>
                    <a:pt x="30028" y="24818"/>
                  </a:cubicBezTo>
                  <a:cubicBezTo>
                    <a:pt x="30031" y="24794"/>
                    <a:pt x="30010" y="24793"/>
                    <a:pt x="30012" y="24769"/>
                  </a:cubicBezTo>
                  <a:cubicBezTo>
                    <a:pt x="30015" y="24745"/>
                    <a:pt x="30029" y="24746"/>
                    <a:pt x="30032" y="24722"/>
                  </a:cubicBezTo>
                  <a:cubicBezTo>
                    <a:pt x="30035" y="24697"/>
                    <a:pt x="30042" y="24700"/>
                    <a:pt x="30044" y="24675"/>
                  </a:cubicBezTo>
                  <a:cubicBezTo>
                    <a:pt x="30047" y="24651"/>
                    <a:pt x="30021" y="24648"/>
                    <a:pt x="30023" y="24625"/>
                  </a:cubicBezTo>
                  <a:cubicBezTo>
                    <a:pt x="30026" y="24600"/>
                    <a:pt x="30018" y="24600"/>
                    <a:pt x="30022" y="24576"/>
                  </a:cubicBezTo>
                  <a:cubicBezTo>
                    <a:pt x="30024" y="24552"/>
                    <a:pt x="30031" y="24553"/>
                    <a:pt x="30033" y="24529"/>
                  </a:cubicBezTo>
                  <a:cubicBezTo>
                    <a:pt x="30037" y="24505"/>
                    <a:pt x="30044" y="24507"/>
                    <a:pt x="30047" y="24482"/>
                  </a:cubicBezTo>
                  <a:cubicBezTo>
                    <a:pt x="30050" y="24459"/>
                    <a:pt x="30048" y="24459"/>
                    <a:pt x="30050" y="24434"/>
                  </a:cubicBezTo>
                  <a:cubicBezTo>
                    <a:pt x="30053" y="24410"/>
                    <a:pt x="30056" y="24410"/>
                    <a:pt x="30059" y="24386"/>
                  </a:cubicBezTo>
                  <a:cubicBezTo>
                    <a:pt x="30061" y="24362"/>
                    <a:pt x="30053" y="24360"/>
                    <a:pt x="30054" y="24336"/>
                  </a:cubicBezTo>
                  <a:cubicBezTo>
                    <a:pt x="30056" y="24312"/>
                    <a:pt x="30066" y="24314"/>
                    <a:pt x="30067" y="24289"/>
                  </a:cubicBezTo>
                  <a:cubicBezTo>
                    <a:pt x="30070" y="24266"/>
                    <a:pt x="30056" y="24264"/>
                    <a:pt x="30059" y="24240"/>
                  </a:cubicBezTo>
                  <a:cubicBezTo>
                    <a:pt x="30061" y="24215"/>
                    <a:pt x="30063" y="24215"/>
                    <a:pt x="30066" y="24192"/>
                  </a:cubicBezTo>
                  <a:cubicBezTo>
                    <a:pt x="30069" y="24167"/>
                    <a:pt x="30061" y="24167"/>
                    <a:pt x="30065" y="24144"/>
                  </a:cubicBezTo>
                  <a:cubicBezTo>
                    <a:pt x="30067" y="24119"/>
                    <a:pt x="30075" y="24121"/>
                    <a:pt x="30076" y="24097"/>
                  </a:cubicBezTo>
                  <a:cubicBezTo>
                    <a:pt x="30080" y="24073"/>
                    <a:pt x="30097" y="24074"/>
                    <a:pt x="30098" y="24049"/>
                  </a:cubicBezTo>
                  <a:cubicBezTo>
                    <a:pt x="30099" y="24026"/>
                    <a:pt x="30081" y="24025"/>
                    <a:pt x="30083" y="24000"/>
                  </a:cubicBezTo>
                  <a:cubicBezTo>
                    <a:pt x="30086" y="23977"/>
                    <a:pt x="30081" y="23977"/>
                    <a:pt x="30083" y="23952"/>
                  </a:cubicBezTo>
                  <a:cubicBezTo>
                    <a:pt x="30086" y="23928"/>
                    <a:pt x="30112" y="23930"/>
                    <a:pt x="30114" y="23907"/>
                  </a:cubicBezTo>
                  <a:cubicBezTo>
                    <a:pt x="30117" y="23882"/>
                    <a:pt x="30104" y="23881"/>
                    <a:pt x="30107" y="23857"/>
                  </a:cubicBezTo>
                  <a:cubicBezTo>
                    <a:pt x="30110" y="23833"/>
                    <a:pt x="30118" y="23834"/>
                    <a:pt x="30120" y="23811"/>
                  </a:cubicBezTo>
                  <a:cubicBezTo>
                    <a:pt x="30123" y="23786"/>
                    <a:pt x="30112" y="23785"/>
                    <a:pt x="30113" y="23760"/>
                  </a:cubicBezTo>
                  <a:cubicBezTo>
                    <a:pt x="30115" y="23737"/>
                    <a:pt x="30126" y="23738"/>
                    <a:pt x="30128" y="23714"/>
                  </a:cubicBezTo>
                  <a:cubicBezTo>
                    <a:pt x="30129" y="23689"/>
                    <a:pt x="30101" y="23687"/>
                    <a:pt x="30103" y="23663"/>
                  </a:cubicBezTo>
                  <a:cubicBezTo>
                    <a:pt x="30106" y="23639"/>
                    <a:pt x="30128" y="23640"/>
                    <a:pt x="30130" y="23616"/>
                  </a:cubicBezTo>
                  <a:cubicBezTo>
                    <a:pt x="30133" y="23592"/>
                    <a:pt x="30135" y="23592"/>
                    <a:pt x="30138" y="23567"/>
                  </a:cubicBezTo>
                  <a:cubicBezTo>
                    <a:pt x="30141" y="23544"/>
                    <a:pt x="30130" y="23543"/>
                    <a:pt x="30133" y="23518"/>
                  </a:cubicBezTo>
                  <a:cubicBezTo>
                    <a:pt x="30135" y="23495"/>
                    <a:pt x="30129" y="23495"/>
                    <a:pt x="30131" y="23470"/>
                  </a:cubicBezTo>
                  <a:cubicBezTo>
                    <a:pt x="30134" y="23446"/>
                    <a:pt x="30156" y="23447"/>
                    <a:pt x="30157" y="23423"/>
                  </a:cubicBezTo>
                  <a:cubicBezTo>
                    <a:pt x="30160" y="23399"/>
                    <a:pt x="30123" y="23396"/>
                    <a:pt x="30126" y="23372"/>
                  </a:cubicBezTo>
                  <a:lnTo>
                    <a:pt x="30131" y="23324"/>
                  </a:lnTo>
                  <a:cubicBezTo>
                    <a:pt x="30134" y="23300"/>
                    <a:pt x="30161" y="23303"/>
                    <a:pt x="30163" y="23278"/>
                  </a:cubicBezTo>
                  <a:cubicBezTo>
                    <a:pt x="30166" y="23255"/>
                    <a:pt x="30162" y="23255"/>
                    <a:pt x="30163" y="23230"/>
                  </a:cubicBezTo>
                  <a:cubicBezTo>
                    <a:pt x="30166" y="23206"/>
                    <a:pt x="30158" y="23205"/>
                    <a:pt x="30161" y="23181"/>
                  </a:cubicBezTo>
                  <a:cubicBezTo>
                    <a:pt x="30163" y="23157"/>
                    <a:pt x="30161" y="23157"/>
                    <a:pt x="30163" y="23133"/>
                  </a:cubicBezTo>
                  <a:cubicBezTo>
                    <a:pt x="30166" y="23109"/>
                    <a:pt x="30181" y="23110"/>
                    <a:pt x="30183" y="23085"/>
                  </a:cubicBezTo>
                  <a:cubicBezTo>
                    <a:pt x="30187" y="23062"/>
                    <a:pt x="30163" y="23059"/>
                    <a:pt x="30166" y="23035"/>
                  </a:cubicBezTo>
                  <a:cubicBezTo>
                    <a:pt x="30168" y="23010"/>
                    <a:pt x="30192" y="23013"/>
                    <a:pt x="30193" y="22988"/>
                  </a:cubicBezTo>
                  <a:cubicBezTo>
                    <a:pt x="30195" y="22964"/>
                    <a:pt x="30184" y="22962"/>
                    <a:pt x="30188" y="22939"/>
                  </a:cubicBezTo>
                  <a:cubicBezTo>
                    <a:pt x="30190" y="22914"/>
                    <a:pt x="30178" y="22913"/>
                    <a:pt x="30181" y="22889"/>
                  </a:cubicBezTo>
                  <a:cubicBezTo>
                    <a:pt x="30183" y="22865"/>
                    <a:pt x="30182" y="22865"/>
                    <a:pt x="30183" y="22841"/>
                  </a:cubicBezTo>
                  <a:cubicBezTo>
                    <a:pt x="30187" y="22817"/>
                    <a:pt x="30194" y="22817"/>
                    <a:pt x="30195" y="22793"/>
                  </a:cubicBezTo>
                  <a:cubicBezTo>
                    <a:pt x="30198" y="22768"/>
                    <a:pt x="30201" y="22768"/>
                    <a:pt x="30203" y="22745"/>
                  </a:cubicBezTo>
                  <a:cubicBezTo>
                    <a:pt x="30205" y="22720"/>
                    <a:pt x="30209" y="22720"/>
                    <a:pt x="30211" y="22697"/>
                  </a:cubicBezTo>
                  <a:cubicBezTo>
                    <a:pt x="30214" y="22672"/>
                    <a:pt x="30199" y="22671"/>
                    <a:pt x="30201" y="22646"/>
                  </a:cubicBezTo>
                  <a:cubicBezTo>
                    <a:pt x="30204" y="22623"/>
                    <a:pt x="30213" y="22624"/>
                    <a:pt x="30216" y="22600"/>
                  </a:cubicBezTo>
                  <a:lnTo>
                    <a:pt x="30221" y="22552"/>
                  </a:lnTo>
                  <a:cubicBezTo>
                    <a:pt x="30224" y="22527"/>
                    <a:pt x="30231" y="22527"/>
                    <a:pt x="30233" y="22504"/>
                  </a:cubicBezTo>
                  <a:cubicBezTo>
                    <a:pt x="30236" y="22479"/>
                    <a:pt x="30240" y="22479"/>
                    <a:pt x="30241" y="22456"/>
                  </a:cubicBezTo>
                  <a:cubicBezTo>
                    <a:pt x="30243" y="22431"/>
                    <a:pt x="30238" y="22431"/>
                    <a:pt x="30241" y="22407"/>
                  </a:cubicBezTo>
                  <a:cubicBezTo>
                    <a:pt x="30243" y="22383"/>
                    <a:pt x="30253" y="22384"/>
                    <a:pt x="30254" y="22359"/>
                  </a:cubicBezTo>
                  <a:cubicBezTo>
                    <a:pt x="30257" y="22335"/>
                    <a:pt x="30232" y="22332"/>
                    <a:pt x="30235" y="22308"/>
                  </a:cubicBezTo>
                  <a:cubicBezTo>
                    <a:pt x="30237" y="22284"/>
                    <a:pt x="30257" y="22285"/>
                    <a:pt x="30258" y="22261"/>
                  </a:cubicBezTo>
                  <a:cubicBezTo>
                    <a:pt x="30262" y="22237"/>
                    <a:pt x="30237" y="22234"/>
                    <a:pt x="30238" y="22210"/>
                  </a:cubicBezTo>
                  <a:cubicBezTo>
                    <a:pt x="30241" y="22186"/>
                    <a:pt x="30237" y="22186"/>
                    <a:pt x="30240" y="22162"/>
                  </a:cubicBezTo>
                  <a:cubicBezTo>
                    <a:pt x="30242" y="22137"/>
                    <a:pt x="30238" y="22137"/>
                    <a:pt x="30240" y="22114"/>
                  </a:cubicBezTo>
                  <a:cubicBezTo>
                    <a:pt x="30242" y="22089"/>
                    <a:pt x="30254" y="22091"/>
                    <a:pt x="30256" y="22067"/>
                  </a:cubicBezTo>
                  <a:cubicBezTo>
                    <a:pt x="30258" y="22043"/>
                    <a:pt x="30281" y="22044"/>
                    <a:pt x="30284" y="22020"/>
                  </a:cubicBezTo>
                  <a:cubicBezTo>
                    <a:pt x="30286" y="21996"/>
                    <a:pt x="30259" y="21993"/>
                    <a:pt x="30263" y="21969"/>
                  </a:cubicBezTo>
                  <a:cubicBezTo>
                    <a:pt x="30265" y="21945"/>
                    <a:pt x="30254" y="21944"/>
                    <a:pt x="30256" y="21920"/>
                  </a:cubicBezTo>
                  <a:cubicBezTo>
                    <a:pt x="30258" y="21895"/>
                    <a:pt x="30269" y="21896"/>
                    <a:pt x="30270" y="21873"/>
                  </a:cubicBezTo>
                  <a:cubicBezTo>
                    <a:pt x="30273" y="21848"/>
                    <a:pt x="30268" y="21848"/>
                    <a:pt x="30270" y="21825"/>
                  </a:cubicBezTo>
                  <a:cubicBezTo>
                    <a:pt x="30273" y="21800"/>
                    <a:pt x="30297" y="21803"/>
                    <a:pt x="30299" y="21778"/>
                  </a:cubicBezTo>
                  <a:cubicBezTo>
                    <a:pt x="30301" y="21754"/>
                    <a:pt x="30283" y="21752"/>
                    <a:pt x="30285" y="21728"/>
                  </a:cubicBezTo>
                  <a:cubicBezTo>
                    <a:pt x="30288" y="21704"/>
                    <a:pt x="30311" y="21707"/>
                    <a:pt x="30313" y="21681"/>
                  </a:cubicBezTo>
                  <a:cubicBezTo>
                    <a:pt x="30316" y="21658"/>
                    <a:pt x="30312" y="21658"/>
                    <a:pt x="30313" y="21633"/>
                  </a:cubicBezTo>
                  <a:cubicBezTo>
                    <a:pt x="30316" y="21609"/>
                    <a:pt x="30311" y="21609"/>
                    <a:pt x="30313" y="21585"/>
                  </a:cubicBezTo>
                  <a:cubicBezTo>
                    <a:pt x="30316" y="21561"/>
                    <a:pt x="30311" y="21561"/>
                    <a:pt x="30312" y="21537"/>
                  </a:cubicBezTo>
                  <a:cubicBezTo>
                    <a:pt x="30315" y="21513"/>
                    <a:pt x="30329" y="21514"/>
                    <a:pt x="30332" y="21489"/>
                  </a:cubicBezTo>
                  <a:cubicBezTo>
                    <a:pt x="30334" y="21466"/>
                    <a:pt x="30315" y="21465"/>
                    <a:pt x="30317" y="21440"/>
                  </a:cubicBezTo>
                  <a:cubicBezTo>
                    <a:pt x="30321" y="21417"/>
                    <a:pt x="30338" y="21418"/>
                    <a:pt x="30340" y="21393"/>
                  </a:cubicBezTo>
                  <a:cubicBezTo>
                    <a:pt x="30343" y="21369"/>
                    <a:pt x="30306" y="21365"/>
                    <a:pt x="30308" y="21342"/>
                  </a:cubicBezTo>
                  <a:cubicBezTo>
                    <a:pt x="30311" y="21317"/>
                    <a:pt x="30337" y="21320"/>
                    <a:pt x="30339" y="21296"/>
                  </a:cubicBezTo>
                  <a:cubicBezTo>
                    <a:pt x="30342" y="21272"/>
                    <a:pt x="30339" y="21272"/>
                    <a:pt x="30340" y="21247"/>
                  </a:cubicBezTo>
                  <a:cubicBezTo>
                    <a:pt x="30342" y="21224"/>
                    <a:pt x="30355" y="21225"/>
                    <a:pt x="30356" y="21200"/>
                  </a:cubicBezTo>
                  <a:cubicBezTo>
                    <a:pt x="30359" y="21177"/>
                    <a:pt x="30332" y="21173"/>
                    <a:pt x="30334" y="21150"/>
                  </a:cubicBezTo>
                  <a:cubicBezTo>
                    <a:pt x="30338" y="21125"/>
                    <a:pt x="30363" y="21128"/>
                    <a:pt x="30366" y="21104"/>
                  </a:cubicBezTo>
                  <a:cubicBezTo>
                    <a:pt x="30369" y="21080"/>
                    <a:pt x="30353" y="21079"/>
                    <a:pt x="30355" y="21055"/>
                  </a:cubicBezTo>
                  <a:cubicBezTo>
                    <a:pt x="30358" y="21031"/>
                    <a:pt x="30347" y="21029"/>
                    <a:pt x="30349" y="21005"/>
                  </a:cubicBezTo>
                  <a:cubicBezTo>
                    <a:pt x="30353" y="20981"/>
                    <a:pt x="30370" y="20983"/>
                    <a:pt x="30371" y="20958"/>
                  </a:cubicBezTo>
                  <a:cubicBezTo>
                    <a:pt x="30372" y="20935"/>
                    <a:pt x="30382" y="20936"/>
                    <a:pt x="30385" y="20911"/>
                  </a:cubicBezTo>
                  <a:cubicBezTo>
                    <a:pt x="30387" y="20887"/>
                    <a:pt x="30353" y="20884"/>
                    <a:pt x="30354" y="20861"/>
                  </a:cubicBezTo>
                  <a:cubicBezTo>
                    <a:pt x="30356" y="20836"/>
                    <a:pt x="30356" y="20836"/>
                    <a:pt x="30358" y="20812"/>
                  </a:cubicBezTo>
                  <a:cubicBezTo>
                    <a:pt x="30360" y="20788"/>
                    <a:pt x="30383" y="20791"/>
                    <a:pt x="30386" y="20766"/>
                  </a:cubicBezTo>
                  <a:cubicBezTo>
                    <a:pt x="30388" y="20743"/>
                    <a:pt x="30375" y="20742"/>
                    <a:pt x="30376" y="20717"/>
                  </a:cubicBezTo>
                  <a:cubicBezTo>
                    <a:pt x="30377" y="20694"/>
                    <a:pt x="30393" y="20695"/>
                    <a:pt x="30397" y="20670"/>
                  </a:cubicBezTo>
                  <a:cubicBezTo>
                    <a:pt x="30399" y="20646"/>
                    <a:pt x="30392" y="20646"/>
                    <a:pt x="30393" y="20621"/>
                  </a:cubicBezTo>
                  <a:cubicBezTo>
                    <a:pt x="30396" y="20595"/>
                    <a:pt x="30390" y="20597"/>
                    <a:pt x="30392" y="20573"/>
                  </a:cubicBezTo>
                  <a:cubicBezTo>
                    <a:pt x="30396" y="20549"/>
                    <a:pt x="30386" y="20547"/>
                    <a:pt x="30388" y="20523"/>
                  </a:cubicBezTo>
                  <a:cubicBezTo>
                    <a:pt x="30391" y="20499"/>
                    <a:pt x="30383" y="20498"/>
                    <a:pt x="30385" y="20474"/>
                  </a:cubicBezTo>
                  <a:cubicBezTo>
                    <a:pt x="30386" y="20449"/>
                    <a:pt x="30413" y="20453"/>
                    <a:pt x="30414" y="20428"/>
                  </a:cubicBezTo>
                  <a:cubicBezTo>
                    <a:pt x="30415" y="20404"/>
                    <a:pt x="30393" y="20401"/>
                    <a:pt x="30397" y="20378"/>
                  </a:cubicBezTo>
                  <a:cubicBezTo>
                    <a:pt x="30399" y="20353"/>
                    <a:pt x="30433" y="20356"/>
                    <a:pt x="30435" y="20332"/>
                  </a:cubicBezTo>
                  <a:cubicBezTo>
                    <a:pt x="30438" y="20308"/>
                    <a:pt x="30414" y="20305"/>
                    <a:pt x="30417" y="20281"/>
                  </a:cubicBezTo>
                  <a:cubicBezTo>
                    <a:pt x="30419" y="20257"/>
                    <a:pt x="30406" y="20255"/>
                    <a:pt x="30407" y="20231"/>
                  </a:cubicBezTo>
                  <a:cubicBezTo>
                    <a:pt x="30409" y="20207"/>
                    <a:pt x="30445" y="20209"/>
                    <a:pt x="30447" y="20186"/>
                  </a:cubicBezTo>
                  <a:cubicBezTo>
                    <a:pt x="30450" y="20161"/>
                    <a:pt x="30444" y="20161"/>
                    <a:pt x="30446" y="20138"/>
                  </a:cubicBezTo>
                  <a:cubicBezTo>
                    <a:pt x="30449" y="20113"/>
                    <a:pt x="30447" y="20113"/>
                    <a:pt x="30450" y="20089"/>
                  </a:cubicBezTo>
                  <a:lnTo>
                    <a:pt x="30455" y="20041"/>
                  </a:lnTo>
                  <a:cubicBezTo>
                    <a:pt x="30458" y="20017"/>
                    <a:pt x="30433" y="20014"/>
                    <a:pt x="30435" y="19990"/>
                  </a:cubicBezTo>
                  <a:cubicBezTo>
                    <a:pt x="30438" y="19966"/>
                    <a:pt x="30438" y="19966"/>
                    <a:pt x="30439" y="19942"/>
                  </a:cubicBezTo>
                  <a:cubicBezTo>
                    <a:pt x="30442" y="19918"/>
                    <a:pt x="30446" y="19918"/>
                    <a:pt x="30449" y="19893"/>
                  </a:cubicBezTo>
                  <a:lnTo>
                    <a:pt x="30454" y="19845"/>
                  </a:lnTo>
                  <a:cubicBezTo>
                    <a:pt x="30457" y="19822"/>
                    <a:pt x="30476" y="19823"/>
                    <a:pt x="30477" y="19799"/>
                  </a:cubicBezTo>
                  <a:cubicBezTo>
                    <a:pt x="30479" y="19775"/>
                    <a:pt x="30468" y="19773"/>
                    <a:pt x="30470" y="19749"/>
                  </a:cubicBezTo>
                  <a:cubicBezTo>
                    <a:pt x="30473" y="19725"/>
                    <a:pt x="30473" y="19725"/>
                    <a:pt x="30474" y="19701"/>
                  </a:cubicBezTo>
                  <a:cubicBezTo>
                    <a:pt x="30477" y="19677"/>
                    <a:pt x="30458" y="19676"/>
                    <a:pt x="30460" y="19651"/>
                  </a:cubicBezTo>
                  <a:cubicBezTo>
                    <a:pt x="30462" y="19628"/>
                    <a:pt x="30497" y="19630"/>
                    <a:pt x="30499" y="19606"/>
                  </a:cubicBezTo>
                  <a:cubicBezTo>
                    <a:pt x="30503" y="19582"/>
                    <a:pt x="30472" y="19580"/>
                    <a:pt x="30474" y="19555"/>
                  </a:cubicBezTo>
                  <a:cubicBezTo>
                    <a:pt x="30477" y="19531"/>
                    <a:pt x="30484" y="19532"/>
                    <a:pt x="30487" y="19507"/>
                  </a:cubicBezTo>
                  <a:cubicBezTo>
                    <a:pt x="30489" y="19483"/>
                    <a:pt x="30493" y="19483"/>
                    <a:pt x="30495" y="19459"/>
                  </a:cubicBezTo>
                  <a:cubicBezTo>
                    <a:pt x="30498" y="19435"/>
                    <a:pt x="30497" y="19435"/>
                    <a:pt x="30498" y="19410"/>
                  </a:cubicBezTo>
                  <a:cubicBezTo>
                    <a:pt x="30499" y="19387"/>
                    <a:pt x="30492" y="19385"/>
                    <a:pt x="30493" y="19361"/>
                  </a:cubicBezTo>
                  <a:cubicBezTo>
                    <a:pt x="30494" y="19336"/>
                    <a:pt x="30508" y="19339"/>
                    <a:pt x="30510" y="19314"/>
                  </a:cubicBezTo>
                  <a:cubicBezTo>
                    <a:pt x="30513" y="19290"/>
                    <a:pt x="30514" y="19290"/>
                    <a:pt x="30517" y="19266"/>
                  </a:cubicBezTo>
                  <a:cubicBezTo>
                    <a:pt x="30520" y="19242"/>
                    <a:pt x="30508" y="19240"/>
                    <a:pt x="30509" y="19216"/>
                  </a:cubicBezTo>
                  <a:cubicBezTo>
                    <a:pt x="30511" y="19192"/>
                    <a:pt x="30536" y="19195"/>
                    <a:pt x="30538" y="19170"/>
                  </a:cubicBezTo>
                  <a:cubicBezTo>
                    <a:pt x="30541" y="19147"/>
                    <a:pt x="30542" y="19147"/>
                    <a:pt x="30543" y="19122"/>
                  </a:cubicBezTo>
                  <a:cubicBezTo>
                    <a:pt x="30547" y="19099"/>
                    <a:pt x="30537" y="19098"/>
                    <a:pt x="30538" y="19073"/>
                  </a:cubicBezTo>
                  <a:cubicBezTo>
                    <a:pt x="30540" y="19049"/>
                    <a:pt x="30515" y="19046"/>
                    <a:pt x="30519" y="19023"/>
                  </a:cubicBezTo>
                  <a:cubicBezTo>
                    <a:pt x="30521" y="18998"/>
                    <a:pt x="30527" y="18998"/>
                    <a:pt x="30529" y="18974"/>
                  </a:cubicBezTo>
                  <a:cubicBezTo>
                    <a:pt x="30530" y="18950"/>
                    <a:pt x="30536" y="18950"/>
                    <a:pt x="30538" y="18926"/>
                  </a:cubicBezTo>
                  <a:cubicBezTo>
                    <a:pt x="30541" y="18902"/>
                    <a:pt x="30551" y="18903"/>
                    <a:pt x="30553" y="18879"/>
                  </a:cubicBezTo>
                  <a:cubicBezTo>
                    <a:pt x="30556" y="18854"/>
                    <a:pt x="30568" y="18857"/>
                    <a:pt x="30570" y="18832"/>
                  </a:cubicBezTo>
                  <a:lnTo>
                    <a:pt x="30575" y="18784"/>
                  </a:lnTo>
                  <a:cubicBezTo>
                    <a:pt x="30579" y="18760"/>
                    <a:pt x="30549" y="18757"/>
                    <a:pt x="30551" y="18733"/>
                  </a:cubicBezTo>
                  <a:lnTo>
                    <a:pt x="30556" y="18685"/>
                  </a:lnTo>
                  <a:cubicBezTo>
                    <a:pt x="30558" y="18661"/>
                    <a:pt x="30568" y="18662"/>
                    <a:pt x="30569" y="18638"/>
                  </a:cubicBezTo>
                  <a:cubicBezTo>
                    <a:pt x="30572" y="18613"/>
                    <a:pt x="30579" y="18613"/>
                    <a:pt x="30581" y="18590"/>
                  </a:cubicBezTo>
                  <a:cubicBezTo>
                    <a:pt x="30584" y="18565"/>
                    <a:pt x="30586" y="18565"/>
                    <a:pt x="30589" y="18542"/>
                  </a:cubicBezTo>
                  <a:cubicBezTo>
                    <a:pt x="30592" y="18517"/>
                    <a:pt x="30573" y="18516"/>
                    <a:pt x="30575" y="18492"/>
                  </a:cubicBezTo>
                  <a:cubicBezTo>
                    <a:pt x="30579" y="18468"/>
                    <a:pt x="30583" y="18468"/>
                    <a:pt x="30584" y="18444"/>
                  </a:cubicBezTo>
                  <a:cubicBezTo>
                    <a:pt x="30586" y="18420"/>
                    <a:pt x="30578" y="18418"/>
                    <a:pt x="30580" y="18394"/>
                  </a:cubicBezTo>
                  <a:cubicBezTo>
                    <a:pt x="30583" y="18370"/>
                    <a:pt x="30585" y="18370"/>
                    <a:pt x="30588" y="18346"/>
                  </a:cubicBezTo>
                  <a:cubicBezTo>
                    <a:pt x="30590" y="18322"/>
                    <a:pt x="30601" y="18323"/>
                    <a:pt x="30604" y="18300"/>
                  </a:cubicBezTo>
                  <a:cubicBezTo>
                    <a:pt x="30607" y="18275"/>
                    <a:pt x="30600" y="18275"/>
                    <a:pt x="30602" y="18249"/>
                  </a:cubicBezTo>
                  <a:cubicBezTo>
                    <a:pt x="30605" y="18226"/>
                    <a:pt x="30604" y="18226"/>
                    <a:pt x="30605" y="18201"/>
                  </a:cubicBezTo>
                  <a:cubicBezTo>
                    <a:pt x="30608" y="18177"/>
                    <a:pt x="30610" y="18177"/>
                    <a:pt x="30612" y="18153"/>
                  </a:cubicBezTo>
                  <a:cubicBezTo>
                    <a:pt x="30615" y="18129"/>
                    <a:pt x="30633" y="18130"/>
                    <a:pt x="30637" y="18107"/>
                  </a:cubicBezTo>
                  <a:cubicBezTo>
                    <a:pt x="30639" y="18082"/>
                    <a:pt x="30631" y="18081"/>
                    <a:pt x="30633" y="18056"/>
                  </a:cubicBezTo>
                  <a:cubicBezTo>
                    <a:pt x="30637" y="18033"/>
                    <a:pt x="30623" y="18032"/>
                    <a:pt x="30624" y="18007"/>
                  </a:cubicBezTo>
                  <a:cubicBezTo>
                    <a:pt x="30627" y="17984"/>
                    <a:pt x="30620" y="17984"/>
                    <a:pt x="30623" y="17958"/>
                  </a:cubicBezTo>
                  <a:cubicBezTo>
                    <a:pt x="30626" y="17933"/>
                    <a:pt x="30623" y="17933"/>
                    <a:pt x="30626" y="17910"/>
                  </a:cubicBezTo>
                  <a:cubicBezTo>
                    <a:pt x="30628" y="17885"/>
                    <a:pt x="30637" y="17887"/>
                    <a:pt x="30639" y="17861"/>
                  </a:cubicBezTo>
                  <a:cubicBezTo>
                    <a:pt x="30642" y="17837"/>
                    <a:pt x="30632" y="17836"/>
                    <a:pt x="30633" y="17812"/>
                  </a:cubicBezTo>
                  <a:cubicBezTo>
                    <a:pt x="30637" y="17788"/>
                    <a:pt x="30665" y="17791"/>
                    <a:pt x="30669" y="17766"/>
                  </a:cubicBezTo>
                  <a:cubicBezTo>
                    <a:pt x="30671" y="17743"/>
                    <a:pt x="30656" y="17740"/>
                    <a:pt x="30658" y="17717"/>
                  </a:cubicBezTo>
                  <a:cubicBezTo>
                    <a:pt x="30660" y="17692"/>
                    <a:pt x="30649" y="17691"/>
                    <a:pt x="30650" y="17668"/>
                  </a:cubicBezTo>
                  <a:cubicBezTo>
                    <a:pt x="30654" y="17643"/>
                    <a:pt x="30669" y="17644"/>
                    <a:pt x="30670" y="17620"/>
                  </a:cubicBezTo>
                  <a:cubicBezTo>
                    <a:pt x="30672" y="17596"/>
                    <a:pt x="30647" y="17594"/>
                    <a:pt x="30648" y="17569"/>
                  </a:cubicBezTo>
                  <a:cubicBezTo>
                    <a:pt x="30650" y="17546"/>
                    <a:pt x="30675" y="17548"/>
                    <a:pt x="30676" y="17523"/>
                  </a:cubicBezTo>
                  <a:cubicBezTo>
                    <a:pt x="30679" y="17498"/>
                    <a:pt x="30691" y="17499"/>
                    <a:pt x="30693" y="17476"/>
                  </a:cubicBezTo>
                  <a:cubicBezTo>
                    <a:pt x="30696" y="17451"/>
                    <a:pt x="30686" y="17450"/>
                    <a:pt x="30687" y="17427"/>
                  </a:cubicBezTo>
                  <a:cubicBezTo>
                    <a:pt x="30690" y="17402"/>
                    <a:pt x="30669" y="17400"/>
                    <a:pt x="30670" y="17375"/>
                  </a:cubicBezTo>
                  <a:cubicBezTo>
                    <a:pt x="30672" y="17352"/>
                    <a:pt x="30671" y="17352"/>
                    <a:pt x="30674" y="17327"/>
                  </a:cubicBezTo>
                  <a:cubicBezTo>
                    <a:pt x="30676" y="17303"/>
                    <a:pt x="30686" y="17305"/>
                    <a:pt x="30687" y="17279"/>
                  </a:cubicBezTo>
                  <a:cubicBezTo>
                    <a:pt x="30690" y="17255"/>
                    <a:pt x="30711" y="17256"/>
                    <a:pt x="30713" y="17232"/>
                  </a:cubicBezTo>
                  <a:cubicBezTo>
                    <a:pt x="30715" y="17208"/>
                    <a:pt x="30698" y="17207"/>
                    <a:pt x="30701" y="17182"/>
                  </a:cubicBezTo>
                  <a:cubicBezTo>
                    <a:pt x="30703" y="17159"/>
                    <a:pt x="30686" y="17157"/>
                    <a:pt x="30688" y="17133"/>
                  </a:cubicBezTo>
                  <a:cubicBezTo>
                    <a:pt x="30691" y="17108"/>
                    <a:pt x="30687" y="17108"/>
                    <a:pt x="30688" y="17085"/>
                  </a:cubicBezTo>
                  <a:cubicBezTo>
                    <a:pt x="30691" y="17060"/>
                    <a:pt x="30696" y="17060"/>
                    <a:pt x="30699" y="17037"/>
                  </a:cubicBezTo>
                  <a:cubicBezTo>
                    <a:pt x="30702" y="17012"/>
                    <a:pt x="30735" y="17015"/>
                    <a:pt x="30736" y="16991"/>
                  </a:cubicBezTo>
                  <a:cubicBezTo>
                    <a:pt x="30739" y="16967"/>
                    <a:pt x="30730" y="16966"/>
                    <a:pt x="30733" y="16941"/>
                  </a:cubicBezTo>
                  <a:cubicBezTo>
                    <a:pt x="30735" y="16918"/>
                    <a:pt x="30729" y="16918"/>
                    <a:pt x="30731" y="16892"/>
                  </a:cubicBezTo>
                  <a:cubicBezTo>
                    <a:pt x="30734" y="16867"/>
                    <a:pt x="30746" y="16870"/>
                    <a:pt x="30747" y="16845"/>
                  </a:cubicBezTo>
                  <a:cubicBezTo>
                    <a:pt x="30750" y="16821"/>
                    <a:pt x="30738" y="16819"/>
                    <a:pt x="30740" y="16796"/>
                  </a:cubicBezTo>
                  <a:cubicBezTo>
                    <a:pt x="30744" y="16771"/>
                    <a:pt x="30750" y="16771"/>
                    <a:pt x="30752" y="16748"/>
                  </a:cubicBezTo>
                  <a:cubicBezTo>
                    <a:pt x="30755" y="16723"/>
                    <a:pt x="30751" y="16723"/>
                    <a:pt x="30754" y="16699"/>
                  </a:cubicBezTo>
                  <a:cubicBezTo>
                    <a:pt x="30756" y="16675"/>
                    <a:pt x="30765" y="16677"/>
                    <a:pt x="30767" y="16651"/>
                  </a:cubicBezTo>
                  <a:cubicBezTo>
                    <a:pt x="30770" y="16626"/>
                    <a:pt x="30744" y="16624"/>
                    <a:pt x="30746" y="16600"/>
                  </a:cubicBezTo>
                  <a:cubicBezTo>
                    <a:pt x="30749" y="16576"/>
                    <a:pt x="30747" y="16576"/>
                    <a:pt x="30750" y="16552"/>
                  </a:cubicBezTo>
                  <a:cubicBezTo>
                    <a:pt x="30752" y="16528"/>
                    <a:pt x="30746" y="16528"/>
                    <a:pt x="30749" y="16502"/>
                  </a:cubicBezTo>
                  <a:cubicBezTo>
                    <a:pt x="30751" y="16479"/>
                    <a:pt x="30762" y="16480"/>
                    <a:pt x="30765" y="16455"/>
                  </a:cubicBezTo>
                  <a:cubicBezTo>
                    <a:pt x="30767" y="16432"/>
                    <a:pt x="30768" y="16432"/>
                    <a:pt x="30770" y="16407"/>
                  </a:cubicBezTo>
                  <a:cubicBezTo>
                    <a:pt x="30773" y="16383"/>
                    <a:pt x="30782" y="16384"/>
                    <a:pt x="30784" y="16361"/>
                  </a:cubicBezTo>
                  <a:cubicBezTo>
                    <a:pt x="30788" y="16336"/>
                    <a:pt x="30797" y="16337"/>
                    <a:pt x="30799" y="16314"/>
                  </a:cubicBezTo>
                  <a:cubicBezTo>
                    <a:pt x="30803" y="16289"/>
                    <a:pt x="30777" y="16287"/>
                    <a:pt x="30778" y="16262"/>
                  </a:cubicBezTo>
                  <a:cubicBezTo>
                    <a:pt x="30781" y="16239"/>
                    <a:pt x="30795" y="16240"/>
                    <a:pt x="30797" y="16216"/>
                  </a:cubicBezTo>
                  <a:cubicBezTo>
                    <a:pt x="30799" y="16192"/>
                    <a:pt x="30805" y="16192"/>
                    <a:pt x="30806" y="16168"/>
                  </a:cubicBezTo>
                  <a:cubicBezTo>
                    <a:pt x="30809" y="16143"/>
                    <a:pt x="30781" y="16141"/>
                    <a:pt x="30783" y="16117"/>
                  </a:cubicBezTo>
                  <a:cubicBezTo>
                    <a:pt x="30786" y="16093"/>
                    <a:pt x="30789" y="16093"/>
                    <a:pt x="30792" y="16068"/>
                  </a:cubicBezTo>
                  <a:cubicBezTo>
                    <a:pt x="30794" y="16045"/>
                    <a:pt x="30795" y="16045"/>
                    <a:pt x="30797" y="16020"/>
                  </a:cubicBezTo>
                  <a:cubicBezTo>
                    <a:pt x="30799" y="15997"/>
                    <a:pt x="30813" y="15998"/>
                    <a:pt x="30814" y="15973"/>
                  </a:cubicBezTo>
                  <a:cubicBezTo>
                    <a:pt x="30816" y="15950"/>
                    <a:pt x="30820" y="15950"/>
                    <a:pt x="30822" y="15925"/>
                  </a:cubicBezTo>
                  <a:cubicBezTo>
                    <a:pt x="30825" y="15901"/>
                    <a:pt x="30821" y="15901"/>
                    <a:pt x="30824" y="15877"/>
                  </a:cubicBezTo>
                  <a:cubicBezTo>
                    <a:pt x="30826" y="15853"/>
                    <a:pt x="30804" y="15850"/>
                    <a:pt x="30806" y="15826"/>
                  </a:cubicBezTo>
                  <a:cubicBezTo>
                    <a:pt x="30809" y="15802"/>
                    <a:pt x="30838" y="15805"/>
                    <a:pt x="30840" y="15780"/>
                  </a:cubicBezTo>
                  <a:cubicBezTo>
                    <a:pt x="30842" y="15757"/>
                    <a:pt x="30831" y="15756"/>
                    <a:pt x="30833" y="15731"/>
                  </a:cubicBezTo>
                  <a:cubicBezTo>
                    <a:pt x="30836" y="15707"/>
                    <a:pt x="30851" y="15709"/>
                    <a:pt x="30852" y="15684"/>
                  </a:cubicBezTo>
                  <a:cubicBezTo>
                    <a:pt x="30854" y="15660"/>
                    <a:pt x="30820" y="15657"/>
                    <a:pt x="30822" y="15634"/>
                  </a:cubicBezTo>
                  <a:cubicBezTo>
                    <a:pt x="30825" y="15609"/>
                    <a:pt x="30840" y="15611"/>
                    <a:pt x="30842" y="15586"/>
                  </a:cubicBezTo>
                  <a:cubicBezTo>
                    <a:pt x="30845" y="15563"/>
                    <a:pt x="30833" y="15561"/>
                    <a:pt x="30836" y="15537"/>
                  </a:cubicBezTo>
                  <a:cubicBezTo>
                    <a:pt x="30838" y="15513"/>
                    <a:pt x="30856" y="15515"/>
                    <a:pt x="30858" y="15490"/>
                  </a:cubicBezTo>
                  <a:cubicBezTo>
                    <a:pt x="30861" y="15466"/>
                    <a:pt x="30838" y="15463"/>
                    <a:pt x="30841" y="15440"/>
                  </a:cubicBezTo>
                  <a:cubicBezTo>
                    <a:pt x="30843" y="15415"/>
                    <a:pt x="30849" y="15415"/>
                    <a:pt x="30852" y="15391"/>
                  </a:cubicBezTo>
                  <a:cubicBezTo>
                    <a:pt x="30854" y="15367"/>
                    <a:pt x="30857" y="15367"/>
                    <a:pt x="30859" y="15343"/>
                  </a:cubicBezTo>
                  <a:cubicBezTo>
                    <a:pt x="30863" y="15319"/>
                    <a:pt x="30874" y="15320"/>
                    <a:pt x="30875" y="15296"/>
                  </a:cubicBezTo>
                  <a:lnTo>
                    <a:pt x="30879" y="15248"/>
                  </a:lnTo>
                  <a:cubicBezTo>
                    <a:pt x="30881" y="15223"/>
                    <a:pt x="30872" y="15222"/>
                    <a:pt x="30874" y="15199"/>
                  </a:cubicBezTo>
                  <a:cubicBezTo>
                    <a:pt x="30878" y="15174"/>
                    <a:pt x="30873" y="15174"/>
                    <a:pt x="30875" y="15150"/>
                  </a:cubicBezTo>
                  <a:cubicBezTo>
                    <a:pt x="30879" y="15126"/>
                    <a:pt x="30897" y="15127"/>
                    <a:pt x="30900" y="15103"/>
                  </a:cubicBezTo>
                  <a:cubicBezTo>
                    <a:pt x="30902" y="15079"/>
                    <a:pt x="30896" y="15078"/>
                    <a:pt x="30897" y="15054"/>
                  </a:cubicBezTo>
                  <a:cubicBezTo>
                    <a:pt x="30900" y="15029"/>
                    <a:pt x="30899" y="15029"/>
                    <a:pt x="30901" y="15006"/>
                  </a:cubicBezTo>
                  <a:cubicBezTo>
                    <a:pt x="30904" y="14981"/>
                    <a:pt x="30917" y="14982"/>
                    <a:pt x="30920" y="14959"/>
                  </a:cubicBezTo>
                  <a:cubicBezTo>
                    <a:pt x="30922" y="14934"/>
                    <a:pt x="30906" y="14933"/>
                    <a:pt x="30907" y="14909"/>
                  </a:cubicBezTo>
                  <a:cubicBezTo>
                    <a:pt x="30911" y="14885"/>
                    <a:pt x="30905" y="14885"/>
                    <a:pt x="30906" y="14861"/>
                  </a:cubicBezTo>
                  <a:cubicBezTo>
                    <a:pt x="30910" y="14837"/>
                    <a:pt x="30912" y="14837"/>
                    <a:pt x="30915" y="14813"/>
                  </a:cubicBezTo>
                  <a:cubicBezTo>
                    <a:pt x="30917" y="14788"/>
                    <a:pt x="30905" y="14787"/>
                    <a:pt x="30907" y="14763"/>
                  </a:cubicBezTo>
                  <a:cubicBezTo>
                    <a:pt x="30911" y="14739"/>
                    <a:pt x="30943" y="14741"/>
                    <a:pt x="30945" y="14718"/>
                  </a:cubicBezTo>
                  <a:cubicBezTo>
                    <a:pt x="30948" y="14693"/>
                    <a:pt x="30936" y="14692"/>
                    <a:pt x="30939" y="14668"/>
                  </a:cubicBezTo>
                  <a:lnTo>
                    <a:pt x="30944" y="14620"/>
                  </a:lnTo>
                  <a:cubicBezTo>
                    <a:pt x="30947" y="14596"/>
                    <a:pt x="30934" y="14595"/>
                    <a:pt x="30936" y="14570"/>
                  </a:cubicBezTo>
                  <a:cubicBezTo>
                    <a:pt x="30939" y="14546"/>
                    <a:pt x="30942" y="14546"/>
                    <a:pt x="30943" y="14522"/>
                  </a:cubicBezTo>
                  <a:cubicBezTo>
                    <a:pt x="30945" y="14498"/>
                    <a:pt x="30956" y="14499"/>
                    <a:pt x="30959" y="14476"/>
                  </a:cubicBezTo>
                  <a:cubicBezTo>
                    <a:pt x="30961" y="14451"/>
                    <a:pt x="30965" y="14451"/>
                    <a:pt x="30969" y="14427"/>
                  </a:cubicBezTo>
                  <a:cubicBezTo>
                    <a:pt x="30971" y="14403"/>
                    <a:pt x="30961" y="14402"/>
                    <a:pt x="30964" y="14377"/>
                  </a:cubicBezTo>
                  <a:cubicBezTo>
                    <a:pt x="30966" y="14354"/>
                    <a:pt x="30977" y="14355"/>
                    <a:pt x="30979" y="14331"/>
                  </a:cubicBezTo>
                  <a:cubicBezTo>
                    <a:pt x="30981" y="14306"/>
                    <a:pt x="30954" y="14304"/>
                    <a:pt x="30955" y="14280"/>
                  </a:cubicBezTo>
                  <a:cubicBezTo>
                    <a:pt x="30958" y="14256"/>
                    <a:pt x="30977" y="14257"/>
                    <a:pt x="30980" y="14233"/>
                  </a:cubicBezTo>
                  <a:cubicBezTo>
                    <a:pt x="30982" y="14209"/>
                    <a:pt x="30981" y="14209"/>
                    <a:pt x="30985" y="14184"/>
                  </a:cubicBezTo>
                  <a:cubicBezTo>
                    <a:pt x="30987" y="14161"/>
                    <a:pt x="30970" y="14160"/>
                    <a:pt x="30972" y="14135"/>
                  </a:cubicBezTo>
                  <a:cubicBezTo>
                    <a:pt x="30975" y="14111"/>
                    <a:pt x="30992" y="14113"/>
                    <a:pt x="30993" y="14088"/>
                  </a:cubicBezTo>
                  <a:cubicBezTo>
                    <a:pt x="30996" y="14064"/>
                    <a:pt x="30979" y="14063"/>
                    <a:pt x="30981" y="14039"/>
                  </a:cubicBezTo>
                  <a:cubicBezTo>
                    <a:pt x="30985" y="14015"/>
                    <a:pt x="30991" y="14015"/>
                    <a:pt x="30993" y="13990"/>
                  </a:cubicBezTo>
                  <a:cubicBezTo>
                    <a:pt x="30996" y="13967"/>
                    <a:pt x="30992" y="13967"/>
                    <a:pt x="30993" y="13942"/>
                  </a:cubicBezTo>
                  <a:cubicBezTo>
                    <a:pt x="30996" y="13919"/>
                    <a:pt x="30988" y="13917"/>
                    <a:pt x="30991" y="13893"/>
                  </a:cubicBezTo>
                  <a:cubicBezTo>
                    <a:pt x="30993" y="13868"/>
                    <a:pt x="31001" y="13868"/>
                    <a:pt x="31003" y="13845"/>
                  </a:cubicBezTo>
                  <a:cubicBezTo>
                    <a:pt x="31006" y="13820"/>
                    <a:pt x="30999" y="13819"/>
                    <a:pt x="31002" y="13795"/>
                  </a:cubicBezTo>
                  <a:cubicBezTo>
                    <a:pt x="31004" y="13771"/>
                    <a:pt x="31029" y="13774"/>
                    <a:pt x="31031" y="13748"/>
                  </a:cubicBezTo>
                  <a:cubicBezTo>
                    <a:pt x="31034" y="13724"/>
                    <a:pt x="31011" y="13722"/>
                    <a:pt x="31012" y="13697"/>
                  </a:cubicBezTo>
                  <a:cubicBezTo>
                    <a:pt x="31015" y="13673"/>
                    <a:pt x="31027" y="13674"/>
                    <a:pt x="31029" y="13651"/>
                  </a:cubicBezTo>
                  <a:cubicBezTo>
                    <a:pt x="31031" y="13626"/>
                    <a:pt x="31020" y="13625"/>
                    <a:pt x="31023" y="13601"/>
                  </a:cubicBezTo>
                  <a:cubicBezTo>
                    <a:pt x="31025" y="13577"/>
                    <a:pt x="31019" y="13576"/>
                    <a:pt x="31020" y="13551"/>
                  </a:cubicBezTo>
                  <a:cubicBezTo>
                    <a:pt x="31023" y="13528"/>
                    <a:pt x="31023" y="13528"/>
                    <a:pt x="31024" y="13503"/>
                  </a:cubicBezTo>
                  <a:cubicBezTo>
                    <a:pt x="31027" y="13480"/>
                    <a:pt x="31050" y="13481"/>
                    <a:pt x="31052" y="13456"/>
                  </a:cubicBezTo>
                  <a:cubicBezTo>
                    <a:pt x="31055" y="13432"/>
                    <a:pt x="31025" y="13429"/>
                    <a:pt x="31029" y="13406"/>
                  </a:cubicBezTo>
                  <a:cubicBezTo>
                    <a:pt x="31031" y="13381"/>
                    <a:pt x="31040" y="13383"/>
                    <a:pt x="31044" y="13357"/>
                  </a:cubicBezTo>
                  <a:cubicBezTo>
                    <a:pt x="31046" y="13333"/>
                    <a:pt x="31049" y="13333"/>
                    <a:pt x="31051" y="13309"/>
                  </a:cubicBezTo>
                  <a:cubicBezTo>
                    <a:pt x="31054" y="13285"/>
                    <a:pt x="31044" y="13283"/>
                    <a:pt x="31045" y="13260"/>
                  </a:cubicBezTo>
                  <a:cubicBezTo>
                    <a:pt x="31047" y="13235"/>
                    <a:pt x="31045" y="13235"/>
                    <a:pt x="31047" y="13212"/>
                  </a:cubicBezTo>
                  <a:cubicBezTo>
                    <a:pt x="31050" y="13187"/>
                    <a:pt x="31070" y="13188"/>
                    <a:pt x="31072" y="13165"/>
                  </a:cubicBezTo>
                  <a:cubicBezTo>
                    <a:pt x="31076" y="13140"/>
                    <a:pt x="31074" y="13140"/>
                    <a:pt x="31077" y="13116"/>
                  </a:cubicBezTo>
                  <a:cubicBezTo>
                    <a:pt x="31079" y="13092"/>
                    <a:pt x="31076" y="13092"/>
                    <a:pt x="31077" y="13068"/>
                  </a:cubicBezTo>
                  <a:cubicBezTo>
                    <a:pt x="31079" y="13044"/>
                    <a:pt x="31070" y="13042"/>
                    <a:pt x="31072" y="13019"/>
                  </a:cubicBezTo>
                  <a:cubicBezTo>
                    <a:pt x="31076" y="12994"/>
                    <a:pt x="31063" y="12993"/>
                    <a:pt x="31065" y="12969"/>
                  </a:cubicBezTo>
                  <a:lnTo>
                    <a:pt x="31070" y="12920"/>
                  </a:lnTo>
                  <a:cubicBezTo>
                    <a:pt x="31072" y="12897"/>
                    <a:pt x="31081" y="12897"/>
                    <a:pt x="31082" y="12872"/>
                  </a:cubicBezTo>
                  <a:cubicBezTo>
                    <a:pt x="31083" y="12849"/>
                    <a:pt x="31090" y="12849"/>
                    <a:pt x="31092" y="12824"/>
                  </a:cubicBezTo>
                  <a:cubicBezTo>
                    <a:pt x="31094" y="12800"/>
                    <a:pt x="31111" y="12801"/>
                    <a:pt x="31114" y="12778"/>
                  </a:cubicBezTo>
                  <a:cubicBezTo>
                    <a:pt x="31116" y="12753"/>
                    <a:pt x="31110" y="12752"/>
                    <a:pt x="31111" y="12728"/>
                  </a:cubicBezTo>
                  <a:cubicBezTo>
                    <a:pt x="31114" y="12704"/>
                    <a:pt x="31093" y="12703"/>
                    <a:pt x="31095" y="12677"/>
                  </a:cubicBezTo>
                  <a:cubicBezTo>
                    <a:pt x="31098" y="12652"/>
                    <a:pt x="31129" y="12656"/>
                    <a:pt x="31130" y="12631"/>
                  </a:cubicBezTo>
                  <a:cubicBezTo>
                    <a:pt x="31131" y="12608"/>
                    <a:pt x="31106" y="12604"/>
                    <a:pt x="31109" y="12581"/>
                  </a:cubicBezTo>
                  <a:cubicBezTo>
                    <a:pt x="31111" y="12556"/>
                    <a:pt x="31129" y="12558"/>
                    <a:pt x="31130" y="12534"/>
                  </a:cubicBezTo>
                  <a:cubicBezTo>
                    <a:pt x="31131" y="12510"/>
                    <a:pt x="31113" y="12508"/>
                    <a:pt x="31114" y="12483"/>
                  </a:cubicBezTo>
                  <a:cubicBezTo>
                    <a:pt x="31116" y="12459"/>
                    <a:pt x="31132" y="12460"/>
                    <a:pt x="31136" y="12436"/>
                  </a:cubicBezTo>
                  <a:cubicBezTo>
                    <a:pt x="31138" y="12412"/>
                    <a:pt x="31116" y="12409"/>
                    <a:pt x="31119" y="12385"/>
                  </a:cubicBezTo>
                  <a:cubicBezTo>
                    <a:pt x="31121" y="12361"/>
                    <a:pt x="31138" y="12362"/>
                    <a:pt x="31141" y="12339"/>
                  </a:cubicBezTo>
                  <a:cubicBezTo>
                    <a:pt x="31143" y="12314"/>
                    <a:pt x="31127" y="12313"/>
                    <a:pt x="31130" y="12288"/>
                  </a:cubicBezTo>
                  <a:cubicBezTo>
                    <a:pt x="31132" y="12265"/>
                    <a:pt x="31126" y="12265"/>
                    <a:pt x="31129" y="12239"/>
                  </a:cubicBezTo>
                  <a:cubicBezTo>
                    <a:pt x="31131" y="12216"/>
                    <a:pt x="31140" y="12216"/>
                    <a:pt x="31141" y="12191"/>
                  </a:cubicBezTo>
                  <a:cubicBezTo>
                    <a:pt x="31143" y="12167"/>
                    <a:pt x="31156" y="12168"/>
                    <a:pt x="31157" y="12144"/>
                  </a:cubicBezTo>
                  <a:cubicBezTo>
                    <a:pt x="31159" y="12120"/>
                    <a:pt x="31161" y="12120"/>
                    <a:pt x="31163" y="12096"/>
                  </a:cubicBezTo>
                  <a:cubicBezTo>
                    <a:pt x="31167" y="12072"/>
                    <a:pt x="31163" y="12072"/>
                    <a:pt x="31167" y="12047"/>
                  </a:cubicBezTo>
                  <a:cubicBezTo>
                    <a:pt x="31169" y="12024"/>
                    <a:pt x="31151" y="12023"/>
                    <a:pt x="31152" y="11998"/>
                  </a:cubicBezTo>
                  <a:lnTo>
                    <a:pt x="31157" y="11950"/>
                  </a:lnTo>
                  <a:cubicBezTo>
                    <a:pt x="31159" y="11926"/>
                    <a:pt x="31158" y="11926"/>
                    <a:pt x="31161" y="11902"/>
                  </a:cubicBezTo>
                  <a:cubicBezTo>
                    <a:pt x="31163" y="11878"/>
                    <a:pt x="31174" y="11879"/>
                    <a:pt x="31175" y="11855"/>
                  </a:cubicBezTo>
                  <a:cubicBezTo>
                    <a:pt x="31178" y="11831"/>
                    <a:pt x="31177" y="11831"/>
                    <a:pt x="31178" y="11806"/>
                  </a:cubicBezTo>
                  <a:cubicBezTo>
                    <a:pt x="31181" y="11783"/>
                    <a:pt x="31183" y="11783"/>
                    <a:pt x="31185" y="11758"/>
                  </a:cubicBezTo>
                  <a:cubicBezTo>
                    <a:pt x="31188" y="11735"/>
                    <a:pt x="31207" y="11736"/>
                    <a:pt x="31211" y="11712"/>
                  </a:cubicBezTo>
                  <a:cubicBezTo>
                    <a:pt x="31213" y="11688"/>
                    <a:pt x="31207" y="11688"/>
                    <a:pt x="31210" y="11662"/>
                  </a:cubicBezTo>
                  <a:cubicBezTo>
                    <a:pt x="31212" y="11638"/>
                    <a:pt x="31211" y="11638"/>
                    <a:pt x="31213" y="11614"/>
                  </a:cubicBezTo>
                  <a:cubicBezTo>
                    <a:pt x="31216" y="11590"/>
                    <a:pt x="31215" y="11590"/>
                    <a:pt x="31217" y="11565"/>
                  </a:cubicBezTo>
                  <a:cubicBezTo>
                    <a:pt x="31220" y="11542"/>
                    <a:pt x="31201" y="11541"/>
                    <a:pt x="31204" y="11516"/>
                  </a:cubicBezTo>
                  <a:cubicBezTo>
                    <a:pt x="31206" y="11493"/>
                    <a:pt x="31207" y="11493"/>
                    <a:pt x="31210" y="11468"/>
                  </a:cubicBezTo>
                  <a:cubicBezTo>
                    <a:pt x="31212" y="11444"/>
                    <a:pt x="31233" y="11445"/>
                    <a:pt x="31234" y="11421"/>
                  </a:cubicBezTo>
                  <a:cubicBezTo>
                    <a:pt x="31237" y="11397"/>
                    <a:pt x="31227" y="11396"/>
                    <a:pt x="31228" y="11372"/>
                  </a:cubicBezTo>
                  <a:cubicBezTo>
                    <a:pt x="31231" y="11348"/>
                    <a:pt x="31229" y="11348"/>
                    <a:pt x="31231" y="11323"/>
                  </a:cubicBezTo>
                  <a:cubicBezTo>
                    <a:pt x="31233" y="11300"/>
                    <a:pt x="31212" y="11297"/>
                    <a:pt x="31213" y="11273"/>
                  </a:cubicBezTo>
                  <a:cubicBezTo>
                    <a:pt x="31216" y="11248"/>
                    <a:pt x="31227" y="11249"/>
                    <a:pt x="31228" y="11225"/>
                  </a:cubicBezTo>
                  <a:cubicBezTo>
                    <a:pt x="31231" y="11200"/>
                    <a:pt x="31252" y="11201"/>
                    <a:pt x="31253" y="11178"/>
                  </a:cubicBezTo>
                  <a:cubicBezTo>
                    <a:pt x="31256" y="11153"/>
                    <a:pt x="31252" y="11153"/>
                    <a:pt x="31255" y="11129"/>
                  </a:cubicBezTo>
                  <a:cubicBezTo>
                    <a:pt x="31258" y="11105"/>
                    <a:pt x="31236" y="11104"/>
                    <a:pt x="31238" y="11078"/>
                  </a:cubicBezTo>
                  <a:cubicBezTo>
                    <a:pt x="31242" y="11054"/>
                    <a:pt x="31240" y="11054"/>
                    <a:pt x="31243" y="11030"/>
                  </a:cubicBezTo>
                  <a:cubicBezTo>
                    <a:pt x="31245" y="11006"/>
                    <a:pt x="31238" y="11005"/>
                    <a:pt x="31242" y="10981"/>
                  </a:cubicBezTo>
                  <a:cubicBezTo>
                    <a:pt x="31244" y="10957"/>
                    <a:pt x="31264" y="10958"/>
                    <a:pt x="31266" y="10933"/>
                  </a:cubicBezTo>
                  <a:cubicBezTo>
                    <a:pt x="31270" y="10910"/>
                    <a:pt x="31275" y="10910"/>
                    <a:pt x="31276" y="10885"/>
                  </a:cubicBezTo>
                  <a:cubicBezTo>
                    <a:pt x="31279" y="10862"/>
                    <a:pt x="31288" y="10863"/>
                    <a:pt x="31291" y="10837"/>
                  </a:cubicBezTo>
                  <a:cubicBezTo>
                    <a:pt x="31293" y="10813"/>
                    <a:pt x="31271" y="10810"/>
                    <a:pt x="31274" y="10787"/>
                  </a:cubicBezTo>
                  <a:cubicBezTo>
                    <a:pt x="31276" y="10762"/>
                    <a:pt x="31285" y="10762"/>
                    <a:pt x="31287" y="10738"/>
                  </a:cubicBezTo>
                  <a:cubicBezTo>
                    <a:pt x="31290" y="10714"/>
                    <a:pt x="31265" y="10712"/>
                    <a:pt x="31266" y="10687"/>
                  </a:cubicBezTo>
                  <a:cubicBezTo>
                    <a:pt x="31270" y="10664"/>
                    <a:pt x="31276" y="10664"/>
                    <a:pt x="31279" y="10639"/>
                  </a:cubicBezTo>
                  <a:cubicBezTo>
                    <a:pt x="31281" y="10615"/>
                    <a:pt x="31297" y="10616"/>
                    <a:pt x="31298" y="10593"/>
                  </a:cubicBezTo>
                  <a:cubicBezTo>
                    <a:pt x="31302" y="10568"/>
                    <a:pt x="31280" y="10566"/>
                    <a:pt x="31281" y="10541"/>
                  </a:cubicBezTo>
                  <a:cubicBezTo>
                    <a:pt x="31285" y="10518"/>
                    <a:pt x="31309" y="10520"/>
                    <a:pt x="31312" y="10496"/>
                  </a:cubicBezTo>
                  <a:cubicBezTo>
                    <a:pt x="31315" y="10472"/>
                    <a:pt x="31312" y="10472"/>
                    <a:pt x="31315" y="10448"/>
                  </a:cubicBezTo>
                  <a:cubicBezTo>
                    <a:pt x="31318" y="10424"/>
                    <a:pt x="31303" y="10423"/>
                    <a:pt x="31306" y="10398"/>
                  </a:cubicBezTo>
                  <a:cubicBezTo>
                    <a:pt x="31308" y="10374"/>
                    <a:pt x="31330" y="10375"/>
                    <a:pt x="31333" y="10352"/>
                  </a:cubicBezTo>
                  <a:cubicBezTo>
                    <a:pt x="31335" y="10327"/>
                    <a:pt x="31315" y="10326"/>
                    <a:pt x="31317" y="10300"/>
                  </a:cubicBezTo>
                  <a:cubicBezTo>
                    <a:pt x="31318" y="10275"/>
                    <a:pt x="31304" y="10275"/>
                    <a:pt x="31306" y="10251"/>
                  </a:cubicBezTo>
                  <a:cubicBezTo>
                    <a:pt x="31307" y="10226"/>
                    <a:pt x="31336" y="10230"/>
                    <a:pt x="31339" y="10205"/>
                  </a:cubicBezTo>
                  <a:cubicBezTo>
                    <a:pt x="31341" y="10182"/>
                    <a:pt x="31338" y="10182"/>
                    <a:pt x="31340" y="10157"/>
                  </a:cubicBezTo>
                  <a:cubicBezTo>
                    <a:pt x="31343" y="10133"/>
                    <a:pt x="31343" y="10133"/>
                    <a:pt x="31345" y="10109"/>
                  </a:cubicBezTo>
                  <a:cubicBezTo>
                    <a:pt x="31347" y="10085"/>
                    <a:pt x="31340" y="10085"/>
                    <a:pt x="31343" y="10059"/>
                  </a:cubicBezTo>
                  <a:cubicBezTo>
                    <a:pt x="31346" y="10036"/>
                    <a:pt x="31352" y="10036"/>
                    <a:pt x="31354" y="10011"/>
                  </a:cubicBezTo>
                  <a:cubicBezTo>
                    <a:pt x="31356" y="9988"/>
                    <a:pt x="31349" y="9988"/>
                    <a:pt x="31351" y="9963"/>
                  </a:cubicBezTo>
                  <a:cubicBezTo>
                    <a:pt x="31354" y="9939"/>
                    <a:pt x="31338" y="9937"/>
                    <a:pt x="31340" y="9914"/>
                  </a:cubicBezTo>
                  <a:cubicBezTo>
                    <a:pt x="31343" y="9889"/>
                    <a:pt x="31351" y="9891"/>
                    <a:pt x="31352" y="9867"/>
                  </a:cubicBezTo>
                  <a:cubicBezTo>
                    <a:pt x="31355" y="9843"/>
                    <a:pt x="31378" y="9845"/>
                    <a:pt x="31381" y="9822"/>
                  </a:cubicBezTo>
                  <a:cubicBezTo>
                    <a:pt x="31383" y="9797"/>
                    <a:pt x="31381" y="9797"/>
                    <a:pt x="31382" y="9773"/>
                  </a:cubicBezTo>
                  <a:cubicBezTo>
                    <a:pt x="31384" y="9749"/>
                    <a:pt x="31372" y="9748"/>
                    <a:pt x="31376" y="9723"/>
                  </a:cubicBezTo>
                  <a:cubicBezTo>
                    <a:pt x="31378" y="9699"/>
                    <a:pt x="31363" y="9698"/>
                    <a:pt x="31365" y="9674"/>
                  </a:cubicBezTo>
                  <a:cubicBezTo>
                    <a:pt x="31367" y="9650"/>
                    <a:pt x="31386" y="9651"/>
                    <a:pt x="31387" y="9627"/>
                  </a:cubicBezTo>
                  <a:cubicBezTo>
                    <a:pt x="31390" y="9603"/>
                    <a:pt x="31398" y="9604"/>
                    <a:pt x="31399" y="9581"/>
                  </a:cubicBezTo>
                  <a:cubicBezTo>
                    <a:pt x="31402" y="9556"/>
                    <a:pt x="31370" y="9554"/>
                    <a:pt x="31371" y="9529"/>
                  </a:cubicBezTo>
                  <a:cubicBezTo>
                    <a:pt x="31372" y="9506"/>
                    <a:pt x="31371" y="9506"/>
                    <a:pt x="31373" y="9481"/>
                  </a:cubicBezTo>
                  <a:cubicBezTo>
                    <a:pt x="31377" y="9457"/>
                    <a:pt x="31414" y="9461"/>
                    <a:pt x="31416" y="9437"/>
                  </a:cubicBezTo>
                  <a:cubicBezTo>
                    <a:pt x="31419" y="9412"/>
                    <a:pt x="31387" y="9410"/>
                    <a:pt x="31388" y="9386"/>
                  </a:cubicBezTo>
                  <a:cubicBezTo>
                    <a:pt x="31391" y="9362"/>
                    <a:pt x="31421" y="9364"/>
                    <a:pt x="31422" y="9341"/>
                  </a:cubicBezTo>
                  <a:cubicBezTo>
                    <a:pt x="31425" y="9316"/>
                    <a:pt x="31400" y="9314"/>
                    <a:pt x="31403" y="9289"/>
                  </a:cubicBezTo>
                  <a:cubicBezTo>
                    <a:pt x="31406" y="9266"/>
                    <a:pt x="31427" y="9268"/>
                    <a:pt x="31430" y="9244"/>
                  </a:cubicBezTo>
                  <a:cubicBezTo>
                    <a:pt x="31432" y="9220"/>
                    <a:pt x="31428" y="9220"/>
                    <a:pt x="31430" y="9196"/>
                  </a:cubicBezTo>
                  <a:cubicBezTo>
                    <a:pt x="31432" y="9171"/>
                    <a:pt x="31410" y="9170"/>
                    <a:pt x="31412" y="9145"/>
                  </a:cubicBezTo>
                  <a:cubicBezTo>
                    <a:pt x="31415" y="9121"/>
                    <a:pt x="31444" y="9123"/>
                    <a:pt x="31447" y="9100"/>
                  </a:cubicBezTo>
                  <a:cubicBezTo>
                    <a:pt x="31449" y="9075"/>
                    <a:pt x="31416" y="9073"/>
                    <a:pt x="31419" y="9048"/>
                  </a:cubicBezTo>
                  <a:cubicBezTo>
                    <a:pt x="31422" y="9025"/>
                    <a:pt x="31427" y="9025"/>
                    <a:pt x="31428" y="9000"/>
                  </a:cubicBezTo>
                  <a:cubicBezTo>
                    <a:pt x="31431" y="8976"/>
                    <a:pt x="31455" y="8979"/>
                    <a:pt x="31458" y="8955"/>
                  </a:cubicBezTo>
                  <a:cubicBezTo>
                    <a:pt x="31460" y="8930"/>
                    <a:pt x="31442" y="8929"/>
                    <a:pt x="31444" y="8906"/>
                  </a:cubicBezTo>
                  <a:cubicBezTo>
                    <a:pt x="31447" y="8881"/>
                    <a:pt x="31460" y="8882"/>
                    <a:pt x="31462" y="8859"/>
                  </a:cubicBezTo>
                  <a:cubicBezTo>
                    <a:pt x="31464" y="8834"/>
                    <a:pt x="31453" y="8833"/>
                    <a:pt x="31454" y="8809"/>
                  </a:cubicBezTo>
                  <a:cubicBezTo>
                    <a:pt x="31457" y="8785"/>
                    <a:pt x="31449" y="8785"/>
                    <a:pt x="31453" y="8761"/>
                  </a:cubicBezTo>
                  <a:cubicBezTo>
                    <a:pt x="31455" y="8737"/>
                    <a:pt x="31466" y="8738"/>
                    <a:pt x="31468" y="8714"/>
                  </a:cubicBezTo>
                  <a:cubicBezTo>
                    <a:pt x="31470" y="8689"/>
                    <a:pt x="31458" y="8688"/>
                    <a:pt x="31460" y="8665"/>
                  </a:cubicBezTo>
                  <a:cubicBezTo>
                    <a:pt x="31463" y="8640"/>
                    <a:pt x="31485" y="8641"/>
                    <a:pt x="31486" y="8618"/>
                  </a:cubicBezTo>
                  <a:cubicBezTo>
                    <a:pt x="31489" y="8593"/>
                    <a:pt x="31470" y="8592"/>
                    <a:pt x="31473" y="8568"/>
                  </a:cubicBezTo>
                  <a:cubicBezTo>
                    <a:pt x="31475" y="8544"/>
                    <a:pt x="31471" y="8544"/>
                    <a:pt x="31473" y="8520"/>
                  </a:cubicBezTo>
                  <a:cubicBezTo>
                    <a:pt x="31475" y="8496"/>
                    <a:pt x="31498" y="8497"/>
                    <a:pt x="31500" y="8473"/>
                  </a:cubicBezTo>
                  <a:cubicBezTo>
                    <a:pt x="31502" y="8448"/>
                    <a:pt x="31490" y="8447"/>
                    <a:pt x="31492" y="8424"/>
                  </a:cubicBezTo>
                  <a:cubicBezTo>
                    <a:pt x="31496" y="8399"/>
                    <a:pt x="31506" y="8400"/>
                    <a:pt x="31507" y="8377"/>
                  </a:cubicBezTo>
                  <a:cubicBezTo>
                    <a:pt x="31511" y="8352"/>
                    <a:pt x="31490" y="8351"/>
                    <a:pt x="31491" y="8325"/>
                  </a:cubicBezTo>
                  <a:cubicBezTo>
                    <a:pt x="31494" y="8302"/>
                    <a:pt x="31506" y="8303"/>
                    <a:pt x="31507" y="8279"/>
                  </a:cubicBezTo>
                  <a:cubicBezTo>
                    <a:pt x="31511" y="8255"/>
                    <a:pt x="31498" y="8253"/>
                    <a:pt x="31501" y="8229"/>
                  </a:cubicBezTo>
                  <a:cubicBezTo>
                    <a:pt x="31503" y="8205"/>
                    <a:pt x="31523" y="8206"/>
                    <a:pt x="31524" y="8183"/>
                  </a:cubicBezTo>
                  <a:cubicBezTo>
                    <a:pt x="31528" y="8158"/>
                    <a:pt x="31512" y="8157"/>
                    <a:pt x="31514" y="8132"/>
                  </a:cubicBezTo>
                  <a:cubicBezTo>
                    <a:pt x="31517" y="8109"/>
                    <a:pt x="31532" y="8110"/>
                    <a:pt x="31534" y="8086"/>
                  </a:cubicBezTo>
                  <a:cubicBezTo>
                    <a:pt x="31537" y="8062"/>
                    <a:pt x="31532" y="8062"/>
                    <a:pt x="31533" y="8036"/>
                  </a:cubicBezTo>
                  <a:cubicBezTo>
                    <a:pt x="31535" y="8012"/>
                    <a:pt x="31517" y="8011"/>
                    <a:pt x="31519" y="7986"/>
                  </a:cubicBezTo>
                  <a:cubicBezTo>
                    <a:pt x="31522" y="7960"/>
                    <a:pt x="31513" y="7960"/>
                    <a:pt x="31516" y="7936"/>
                  </a:cubicBezTo>
                  <a:cubicBezTo>
                    <a:pt x="31518" y="7912"/>
                    <a:pt x="31544" y="7915"/>
                    <a:pt x="31546" y="7890"/>
                  </a:cubicBezTo>
                  <a:cubicBezTo>
                    <a:pt x="31549" y="7867"/>
                    <a:pt x="31556" y="7867"/>
                    <a:pt x="31559" y="7842"/>
                  </a:cubicBezTo>
                  <a:cubicBezTo>
                    <a:pt x="31561" y="7819"/>
                    <a:pt x="31528" y="7815"/>
                    <a:pt x="31529" y="7792"/>
                  </a:cubicBezTo>
                  <a:cubicBezTo>
                    <a:pt x="31532" y="7767"/>
                    <a:pt x="31544" y="7768"/>
                    <a:pt x="31546" y="7745"/>
                  </a:cubicBezTo>
                  <a:cubicBezTo>
                    <a:pt x="31549" y="7720"/>
                    <a:pt x="31556" y="7720"/>
                    <a:pt x="31557" y="7696"/>
                  </a:cubicBezTo>
                  <a:cubicBezTo>
                    <a:pt x="31560" y="7672"/>
                    <a:pt x="31550" y="7671"/>
                    <a:pt x="31551" y="7647"/>
                  </a:cubicBezTo>
                  <a:cubicBezTo>
                    <a:pt x="31554" y="7623"/>
                    <a:pt x="31576" y="7624"/>
                    <a:pt x="31578" y="7600"/>
                  </a:cubicBezTo>
                  <a:cubicBezTo>
                    <a:pt x="31581" y="7575"/>
                    <a:pt x="31550" y="7573"/>
                    <a:pt x="31553" y="7549"/>
                  </a:cubicBezTo>
                  <a:cubicBezTo>
                    <a:pt x="31556" y="7525"/>
                    <a:pt x="31583" y="7527"/>
                    <a:pt x="31587" y="7504"/>
                  </a:cubicBezTo>
                  <a:cubicBezTo>
                    <a:pt x="31589" y="7479"/>
                    <a:pt x="31578" y="7478"/>
                    <a:pt x="31580" y="7454"/>
                  </a:cubicBezTo>
                  <a:cubicBezTo>
                    <a:pt x="31582" y="7430"/>
                    <a:pt x="31593" y="7431"/>
                    <a:pt x="31594" y="7407"/>
                  </a:cubicBezTo>
                  <a:cubicBezTo>
                    <a:pt x="31597" y="7383"/>
                    <a:pt x="31594" y="7383"/>
                    <a:pt x="31597" y="7359"/>
                  </a:cubicBezTo>
                  <a:cubicBezTo>
                    <a:pt x="31599" y="7334"/>
                    <a:pt x="31602" y="7334"/>
                    <a:pt x="31604" y="7311"/>
                  </a:cubicBezTo>
                  <a:cubicBezTo>
                    <a:pt x="31607" y="7286"/>
                    <a:pt x="31567" y="7283"/>
                    <a:pt x="31571" y="7258"/>
                  </a:cubicBezTo>
                  <a:cubicBezTo>
                    <a:pt x="31573" y="7235"/>
                    <a:pt x="31604" y="7237"/>
                    <a:pt x="31607" y="7213"/>
                  </a:cubicBezTo>
                  <a:cubicBezTo>
                    <a:pt x="31609" y="7189"/>
                    <a:pt x="31608" y="7189"/>
                    <a:pt x="31610" y="7165"/>
                  </a:cubicBezTo>
                  <a:cubicBezTo>
                    <a:pt x="31613" y="7141"/>
                    <a:pt x="31583" y="7138"/>
                    <a:pt x="31587" y="7114"/>
                  </a:cubicBezTo>
                  <a:cubicBezTo>
                    <a:pt x="31589" y="7090"/>
                    <a:pt x="31593" y="7090"/>
                    <a:pt x="31594" y="7066"/>
                  </a:cubicBezTo>
                  <a:cubicBezTo>
                    <a:pt x="31597" y="7042"/>
                    <a:pt x="31609" y="7043"/>
                    <a:pt x="31610" y="7018"/>
                  </a:cubicBezTo>
                  <a:lnTo>
                    <a:pt x="31616" y="6970"/>
                  </a:lnTo>
                  <a:cubicBezTo>
                    <a:pt x="31619" y="6947"/>
                    <a:pt x="31613" y="6947"/>
                    <a:pt x="31616" y="6922"/>
                  </a:cubicBezTo>
                  <a:cubicBezTo>
                    <a:pt x="31619" y="6899"/>
                    <a:pt x="31632" y="6900"/>
                    <a:pt x="31635" y="6876"/>
                  </a:cubicBezTo>
                  <a:cubicBezTo>
                    <a:pt x="31637" y="6851"/>
                    <a:pt x="31612" y="6849"/>
                    <a:pt x="31614" y="6825"/>
                  </a:cubicBezTo>
                  <a:cubicBezTo>
                    <a:pt x="31618" y="6801"/>
                    <a:pt x="31631" y="6802"/>
                    <a:pt x="31634" y="6777"/>
                  </a:cubicBezTo>
                  <a:cubicBezTo>
                    <a:pt x="31636" y="6754"/>
                    <a:pt x="31648" y="6755"/>
                    <a:pt x="31651" y="6731"/>
                  </a:cubicBezTo>
                  <a:cubicBezTo>
                    <a:pt x="31653" y="6707"/>
                    <a:pt x="31657" y="6707"/>
                    <a:pt x="31658" y="6683"/>
                  </a:cubicBezTo>
                  <a:lnTo>
                    <a:pt x="31664" y="6635"/>
                  </a:lnTo>
                  <a:cubicBezTo>
                    <a:pt x="31667" y="6610"/>
                    <a:pt x="31641" y="6608"/>
                    <a:pt x="31642" y="6584"/>
                  </a:cubicBezTo>
                  <a:cubicBezTo>
                    <a:pt x="31646" y="6560"/>
                    <a:pt x="31668" y="6562"/>
                    <a:pt x="31671" y="6536"/>
                  </a:cubicBezTo>
                  <a:cubicBezTo>
                    <a:pt x="31673" y="6513"/>
                    <a:pt x="31656" y="6512"/>
                    <a:pt x="31658" y="6487"/>
                  </a:cubicBezTo>
                  <a:cubicBezTo>
                    <a:pt x="31662" y="6464"/>
                    <a:pt x="31655" y="6461"/>
                    <a:pt x="31656" y="6438"/>
                  </a:cubicBezTo>
                  <a:cubicBezTo>
                    <a:pt x="31658" y="6413"/>
                    <a:pt x="31666" y="6413"/>
                    <a:pt x="31668" y="6390"/>
                  </a:cubicBezTo>
                  <a:cubicBezTo>
                    <a:pt x="31671" y="6365"/>
                    <a:pt x="31693" y="6367"/>
                    <a:pt x="31694" y="6343"/>
                  </a:cubicBezTo>
                  <a:cubicBezTo>
                    <a:pt x="31696" y="6319"/>
                    <a:pt x="31667" y="6316"/>
                    <a:pt x="31669" y="6292"/>
                  </a:cubicBezTo>
                  <a:cubicBezTo>
                    <a:pt x="31672" y="6268"/>
                    <a:pt x="31674" y="6268"/>
                    <a:pt x="31678" y="6244"/>
                  </a:cubicBezTo>
                  <a:cubicBezTo>
                    <a:pt x="31680" y="6219"/>
                    <a:pt x="31695" y="6220"/>
                    <a:pt x="31698" y="6197"/>
                  </a:cubicBezTo>
                  <a:cubicBezTo>
                    <a:pt x="31700" y="6172"/>
                    <a:pt x="31711" y="6174"/>
                    <a:pt x="31712" y="6149"/>
                  </a:cubicBezTo>
                  <a:cubicBezTo>
                    <a:pt x="31715" y="6124"/>
                    <a:pt x="31714" y="6124"/>
                    <a:pt x="31715" y="6101"/>
                  </a:cubicBezTo>
                  <a:cubicBezTo>
                    <a:pt x="31717" y="6076"/>
                    <a:pt x="31714" y="6076"/>
                    <a:pt x="31716" y="6051"/>
                  </a:cubicBezTo>
                  <a:cubicBezTo>
                    <a:pt x="31719" y="6027"/>
                    <a:pt x="31685" y="6024"/>
                    <a:pt x="31688" y="5999"/>
                  </a:cubicBezTo>
                  <a:cubicBezTo>
                    <a:pt x="31690" y="5974"/>
                    <a:pt x="31719" y="5977"/>
                    <a:pt x="31720" y="5953"/>
                  </a:cubicBezTo>
                  <a:cubicBezTo>
                    <a:pt x="31723" y="5929"/>
                    <a:pt x="31727" y="5929"/>
                    <a:pt x="31730" y="5904"/>
                  </a:cubicBezTo>
                  <a:cubicBezTo>
                    <a:pt x="31732" y="5881"/>
                    <a:pt x="31715" y="5880"/>
                    <a:pt x="31717" y="5855"/>
                  </a:cubicBezTo>
                  <a:cubicBezTo>
                    <a:pt x="31720" y="5832"/>
                    <a:pt x="31715" y="5832"/>
                    <a:pt x="31717" y="5806"/>
                  </a:cubicBezTo>
                  <a:cubicBezTo>
                    <a:pt x="31720" y="5781"/>
                    <a:pt x="31741" y="5783"/>
                    <a:pt x="31742" y="5759"/>
                  </a:cubicBezTo>
                  <a:cubicBezTo>
                    <a:pt x="31744" y="5735"/>
                    <a:pt x="31716" y="5732"/>
                    <a:pt x="31719" y="5708"/>
                  </a:cubicBezTo>
                  <a:cubicBezTo>
                    <a:pt x="31722" y="5684"/>
                    <a:pt x="31737" y="5685"/>
                    <a:pt x="31739" y="5661"/>
                  </a:cubicBezTo>
                  <a:lnTo>
                    <a:pt x="31744" y="5613"/>
                  </a:lnTo>
                  <a:cubicBezTo>
                    <a:pt x="31747" y="5589"/>
                    <a:pt x="31757" y="5591"/>
                    <a:pt x="31759" y="5565"/>
                  </a:cubicBezTo>
                  <a:cubicBezTo>
                    <a:pt x="31762" y="5540"/>
                    <a:pt x="31741" y="5538"/>
                    <a:pt x="31742" y="5514"/>
                  </a:cubicBezTo>
                  <a:cubicBezTo>
                    <a:pt x="31744" y="5490"/>
                    <a:pt x="31771" y="5492"/>
                    <a:pt x="31774" y="5469"/>
                  </a:cubicBezTo>
                  <a:cubicBezTo>
                    <a:pt x="31776" y="5444"/>
                    <a:pt x="31744" y="5442"/>
                    <a:pt x="31747" y="5417"/>
                  </a:cubicBezTo>
                  <a:cubicBezTo>
                    <a:pt x="31749" y="5394"/>
                    <a:pt x="31765" y="5395"/>
                    <a:pt x="31769" y="5371"/>
                  </a:cubicBezTo>
                  <a:cubicBezTo>
                    <a:pt x="31771" y="5346"/>
                    <a:pt x="31769" y="5346"/>
                    <a:pt x="31771" y="5323"/>
                  </a:cubicBezTo>
                  <a:cubicBezTo>
                    <a:pt x="31774" y="5298"/>
                    <a:pt x="31771" y="5298"/>
                    <a:pt x="31774" y="5275"/>
                  </a:cubicBezTo>
                  <a:cubicBezTo>
                    <a:pt x="31776" y="5250"/>
                    <a:pt x="31765" y="5249"/>
                    <a:pt x="31769" y="5224"/>
                  </a:cubicBezTo>
                  <a:cubicBezTo>
                    <a:pt x="31771" y="5201"/>
                    <a:pt x="31795" y="5203"/>
                    <a:pt x="31797" y="5178"/>
                  </a:cubicBezTo>
                  <a:cubicBezTo>
                    <a:pt x="31800" y="5154"/>
                    <a:pt x="31797" y="5154"/>
                    <a:pt x="31800" y="5130"/>
                  </a:cubicBezTo>
                  <a:cubicBezTo>
                    <a:pt x="31802" y="5105"/>
                    <a:pt x="31805" y="5105"/>
                    <a:pt x="31806" y="5082"/>
                  </a:cubicBezTo>
                  <a:cubicBezTo>
                    <a:pt x="31808" y="5057"/>
                    <a:pt x="31775" y="5055"/>
                    <a:pt x="31778" y="5030"/>
                  </a:cubicBezTo>
                  <a:cubicBezTo>
                    <a:pt x="31780" y="5007"/>
                    <a:pt x="31784" y="5007"/>
                    <a:pt x="31786" y="4982"/>
                  </a:cubicBezTo>
                  <a:cubicBezTo>
                    <a:pt x="31789" y="4959"/>
                    <a:pt x="31792" y="4959"/>
                    <a:pt x="31794" y="4934"/>
                  </a:cubicBezTo>
                  <a:cubicBezTo>
                    <a:pt x="31797" y="4910"/>
                    <a:pt x="31794" y="4910"/>
                    <a:pt x="31797" y="4886"/>
                  </a:cubicBezTo>
                  <a:cubicBezTo>
                    <a:pt x="31800" y="4862"/>
                    <a:pt x="31797" y="4862"/>
                    <a:pt x="31800" y="4838"/>
                  </a:cubicBezTo>
                  <a:cubicBezTo>
                    <a:pt x="31802" y="4814"/>
                    <a:pt x="31832" y="4816"/>
                    <a:pt x="31833" y="4793"/>
                  </a:cubicBezTo>
                  <a:cubicBezTo>
                    <a:pt x="31835" y="4768"/>
                    <a:pt x="31812" y="4766"/>
                    <a:pt x="31814" y="4741"/>
                  </a:cubicBezTo>
                  <a:cubicBezTo>
                    <a:pt x="31817" y="4718"/>
                    <a:pt x="31845" y="4720"/>
                    <a:pt x="31848" y="4696"/>
                  </a:cubicBezTo>
                  <a:cubicBezTo>
                    <a:pt x="31850" y="4672"/>
                    <a:pt x="31819" y="4669"/>
                    <a:pt x="31821" y="4645"/>
                  </a:cubicBezTo>
                  <a:cubicBezTo>
                    <a:pt x="31823" y="4621"/>
                    <a:pt x="31843" y="4622"/>
                    <a:pt x="31844" y="4598"/>
                  </a:cubicBezTo>
                  <a:cubicBezTo>
                    <a:pt x="31846" y="4574"/>
                    <a:pt x="31838" y="4573"/>
                    <a:pt x="31840" y="4548"/>
                  </a:cubicBezTo>
                  <a:cubicBezTo>
                    <a:pt x="31844" y="4525"/>
                    <a:pt x="31857" y="4526"/>
                    <a:pt x="31860" y="4501"/>
                  </a:cubicBezTo>
                  <a:cubicBezTo>
                    <a:pt x="31862" y="4478"/>
                    <a:pt x="31866" y="4478"/>
                    <a:pt x="31869" y="4453"/>
                  </a:cubicBezTo>
                  <a:cubicBezTo>
                    <a:pt x="31872" y="4430"/>
                    <a:pt x="31849" y="4426"/>
                    <a:pt x="31851" y="4403"/>
                  </a:cubicBezTo>
                  <a:cubicBezTo>
                    <a:pt x="31854" y="4378"/>
                    <a:pt x="31861" y="4378"/>
                    <a:pt x="31864" y="4355"/>
                  </a:cubicBezTo>
                  <a:cubicBezTo>
                    <a:pt x="31866" y="4330"/>
                    <a:pt x="31876" y="4332"/>
                    <a:pt x="31878" y="4306"/>
                  </a:cubicBezTo>
                  <a:cubicBezTo>
                    <a:pt x="31881" y="4282"/>
                    <a:pt x="31849" y="4280"/>
                    <a:pt x="31850" y="4255"/>
                  </a:cubicBezTo>
                  <a:cubicBezTo>
                    <a:pt x="31851" y="4231"/>
                    <a:pt x="31849" y="4231"/>
                    <a:pt x="31851" y="4207"/>
                  </a:cubicBezTo>
                  <a:cubicBezTo>
                    <a:pt x="31854" y="4183"/>
                    <a:pt x="31866" y="4184"/>
                    <a:pt x="31869" y="4161"/>
                  </a:cubicBezTo>
                  <a:cubicBezTo>
                    <a:pt x="31872" y="4136"/>
                    <a:pt x="31887" y="4137"/>
                    <a:pt x="31889" y="4114"/>
                  </a:cubicBezTo>
                  <a:cubicBezTo>
                    <a:pt x="31892" y="4089"/>
                    <a:pt x="31882" y="4088"/>
                    <a:pt x="31883" y="4064"/>
                  </a:cubicBezTo>
                  <a:cubicBezTo>
                    <a:pt x="31887" y="4040"/>
                    <a:pt x="31892" y="4040"/>
                    <a:pt x="31893" y="4016"/>
                  </a:cubicBezTo>
                  <a:cubicBezTo>
                    <a:pt x="31896" y="3991"/>
                    <a:pt x="31880" y="3990"/>
                    <a:pt x="31882" y="3966"/>
                  </a:cubicBezTo>
                  <a:cubicBezTo>
                    <a:pt x="31885" y="3942"/>
                    <a:pt x="31915" y="3944"/>
                    <a:pt x="31918" y="3921"/>
                  </a:cubicBezTo>
                  <a:cubicBezTo>
                    <a:pt x="31920" y="3896"/>
                    <a:pt x="31905" y="3895"/>
                    <a:pt x="31907" y="3871"/>
                  </a:cubicBezTo>
                  <a:cubicBezTo>
                    <a:pt x="31909" y="3847"/>
                    <a:pt x="31913" y="3847"/>
                    <a:pt x="31914" y="3823"/>
                  </a:cubicBezTo>
                  <a:cubicBezTo>
                    <a:pt x="31918" y="3799"/>
                    <a:pt x="31912" y="3799"/>
                    <a:pt x="31914" y="3773"/>
                  </a:cubicBezTo>
                  <a:cubicBezTo>
                    <a:pt x="31918" y="3749"/>
                    <a:pt x="31902" y="3748"/>
                    <a:pt x="31903" y="3724"/>
                  </a:cubicBezTo>
                  <a:cubicBezTo>
                    <a:pt x="31905" y="3700"/>
                    <a:pt x="31902" y="3700"/>
                    <a:pt x="31903" y="3674"/>
                  </a:cubicBezTo>
                  <a:cubicBezTo>
                    <a:pt x="31905" y="3650"/>
                    <a:pt x="31939" y="3653"/>
                    <a:pt x="31940" y="3628"/>
                  </a:cubicBezTo>
                  <a:cubicBezTo>
                    <a:pt x="31942" y="3605"/>
                    <a:pt x="31913" y="3602"/>
                    <a:pt x="31914" y="3578"/>
                  </a:cubicBezTo>
                  <a:cubicBezTo>
                    <a:pt x="31918" y="3553"/>
                    <a:pt x="31923" y="3553"/>
                    <a:pt x="31925" y="3530"/>
                  </a:cubicBezTo>
                  <a:cubicBezTo>
                    <a:pt x="31928" y="3505"/>
                    <a:pt x="31949" y="3507"/>
                    <a:pt x="31951" y="3483"/>
                  </a:cubicBezTo>
                  <a:cubicBezTo>
                    <a:pt x="31954" y="3459"/>
                    <a:pt x="31929" y="3456"/>
                    <a:pt x="31933" y="3432"/>
                  </a:cubicBezTo>
                  <a:cubicBezTo>
                    <a:pt x="31935" y="3408"/>
                    <a:pt x="31946" y="3409"/>
                    <a:pt x="31950" y="3385"/>
                  </a:cubicBezTo>
                  <a:cubicBezTo>
                    <a:pt x="31952" y="3361"/>
                    <a:pt x="31929" y="3358"/>
                    <a:pt x="31930" y="3334"/>
                  </a:cubicBezTo>
                  <a:cubicBezTo>
                    <a:pt x="31934" y="3310"/>
                    <a:pt x="31935" y="3310"/>
                    <a:pt x="31938" y="3286"/>
                  </a:cubicBezTo>
                  <a:cubicBezTo>
                    <a:pt x="31940" y="3262"/>
                    <a:pt x="31941" y="3262"/>
                    <a:pt x="31944" y="3237"/>
                  </a:cubicBezTo>
                  <a:cubicBezTo>
                    <a:pt x="31946" y="3214"/>
                    <a:pt x="31971" y="3215"/>
                    <a:pt x="31973" y="3191"/>
                  </a:cubicBezTo>
                  <a:cubicBezTo>
                    <a:pt x="31976" y="3167"/>
                    <a:pt x="31972" y="3167"/>
                    <a:pt x="31975" y="3141"/>
                  </a:cubicBezTo>
                  <a:cubicBezTo>
                    <a:pt x="31978" y="3117"/>
                    <a:pt x="31959" y="3116"/>
                    <a:pt x="31961" y="3091"/>
                  </a:cubicBezTo>
                  <a:cubicBezTo>
                    <a:pt x="31965" y="3066"/>
                    <a:pt x="31966" y="3066"/>
                    <a:pt x="31967" y="3042"/>
                  </a:cubicBezTo>
                  <a:cubicBezTo>
                    <a:pt x="31970" y="3018"/>
                    <a:pt x="31959" y="3017"/>
                    <a:pt x="31960" y="2993"/>
                  </a:cubicBezTo>
                  <a:cubicBezTo>
                    <a:pt x="31963" y="2969"/>
                    <a:pt x="31975" y="2970"/>
                    <a:pt x="31976" y="2946"/>
                  </a:cubicBezTo>
                  <a:cubicBezTo>
                    <a:pt x="31979" y="2921"/>
                    <a:pt x="31970" y="2920"/>
                    <a:pt x="31972" y="2897"/>
                  </a:cubicBezTo>
                  <a:cubicBezTo>
                    <a:pt x="31975" y="2872"/>
                    <a:pt x="31972" y="2872"/>
                    <a:pt x="31975" y="2849"/>
                  </a:cubicBezTo>
                  <a:cubicBezTo>
                    <a:pt x="31978" y="2824"/>
                    <a:pt x="31979" y="2824"/>
                    <a:pt x="31982" y="2800"/>
                  </a:cubicBezTo>
                  <a:cubicBezTo>
                    <a:pt x="31984" y="2776"/>
                    <a:pt x="32004" y="2777"/>
                    <a:pt x="32008" y="2753"/>
                  </a:cubicBezTo>
                  <a:cubicBezTo>
                    <a:pt x="32010" y="2729"/>
                    <a:pt x="32005" y="2729"/>
                    <a:pt x="32009" y="2705"/>
                  </a:cubicBezTo>
                  <a:cubicBezTo>
                    <a:pt x="32011" y="2680"/>
                    <a:pt x="32020" y="2683"/>
                    <a:pt x="32024" y="2657"/>
                  </a:cubicBezTo>
                  <a:lnTo>
                    <a:pt x="32029" y="2609"/>
                  </a:lnTo>
                  <a:cubicBezTo>
                    <a:pt x="32031" y="2584"/>
                    <a:pt x="32036" y="2584"/>
                    <a:pt x="32040" y="2560"/>
                  </a:cubicBezTo>
                  <a:cubicBezTo>
                    <a:pt x="32042" y="2536"/>
                    <a:pt x="32030" y="2535"/>
                    <a:pt x="32032" y="2511"/>
                  </a:cubicBezTo>
                  <a:cubicBezTo>
                    <a:pt x="32035" y="2487"/>
                    <a:pt x="32035" y="2487"/>
                    <a:pt x="32036" y="2463"/>
                  </a:cubicBezTo>
                  <a:cubicBezTo>
                    <a:pt x="32040" y="2438"/>
                    <a:pt x="32025" y="2437"/>
                    <a:pt x="32026" y="2413"/>
                  </a:cubicBezTo>
                  <a:cubicBezTo>
                    <a:pt x="32029" y="2389"/>
                    <a:pt x="32036" y="2389"/>
                    <a:pt x="32038" y="2364"/>
                  </a:cubicBezTo>
                  <a:cubicBezTo>
                    <a:pt x="32041" y="2341"/>
                    <a:pt x="32021" y="2340"/>
                    <a:pt x="32025" y="2314"/>
                  </a:cubicBezTo>
                  <a:cubicBezTo>
                    <a:pt x="32027" y="2289"/>
                    <a:pt x="32047" y="2292"/>
                    <a:pt x="32049" y="2267"/>
                  </a:cubicBezTo>
                  <a:cubicBezTo>
                    <a:pt x="32053" y="2243"/>
                    <a:pt x="32039" y="2241"/>
                    <a:pt x="32042" y="2218"/>
                  </a:cubicBezTo>
                  <a:cubicBezTo>
                    <a:pt x="32044" y="2193"/>
                    <a:pt x="32069" y="2195"/>
                    <a:pt x="32071" y="2171"/>
                  </a:cubicBezTo>
                  <a:cubicBezTo>
                    <a:pt x="32074" y="2147"/>
                    <a:pt x="32075" y="2147"/>
                    <a:pt x="32078" y="2122"/>
                  </a:cubicBezTo>
                  <a:cubicBezTo>
                    <a:pt x="32080" y="2099"/>
                    <a:pt x="32049" y="2096"/>
                    <a:pt x="32051" y="2072"/>
                  </a:cubicBezTo>
                  <a:cubicBezTo>
                    <a:pt x="32054" y="2047"/>
                    <a:pt x="32062" y="2047"/>
                    <a:pt x="32064" y="2024"/>
                  </a:cubicBezTo>
                  <a:cubicBezTo>
                    <a:pt x="32068" y="1999"/>
                    <a:pt x="32079" y="2000"/>
                    <a:pt x="32081" y="1977"/>
                  </a:cubicBezTo>
                  <a:cubicBezTo>
                    <a:pt x="32085" y="1952"/>
                    <a:pt x="32079" y="1952"/>
                    <a:pt x="32081" y="1927"/>
                  </a:cubicBezTo>
                  <a:cubicBezTo>
                    <a:pt x="32085" y="1903"/>
                    <a:pt x="32078" y="1902"/>
                    <a:pt x="32080" y="1877"/>
                  </a:cubicBezTo>
                  <a:cubicBezTo>
                    <a:pt x="32084" y="1853"/>
                    <a:pt x="32094" y="1855"/>
                    <a:pt x="32096" y="1829"/>
                  </a:cubicBezTo>
                  <a:cubicBezTo>
                    <a:pt x="32100" y="1805"/>
                    <a:pt x="32078" y="1802"/>
                    <a:pt x="32079" y="1779"/>
                  </a:cubicBezTo>
                  <a:cubicBezTo>
                    <a:pt x="32081" y="1754"/>
                    <a:pt x="32102" y="1756"/>
                    <a:pt x="32105" y="1731"/>
                  </a:cubicBezTo>
                  <a:cubicBezTo>
                    <a:pt x="32107" y="1708"/>
                    <a:pt x="32103" y="1708"/>
                    <a:pt x="32106" y="1682"/>
                  </a:cubicBezTo>
                  <a:cubicBezTo>
                    <a:pt x="32108" y="1657"/>
                    <a:pt x="32110" y="1657"/>
                    <a:pt x="32111" y="1634"/>
                  </a:cubicBezTo>
                  <a:cubicBezTo>
                    <a:pt x="32114" y="1609"/>
                    <a:pt x="32121" y="1609"/>
                    <a:pt x="32122" y="1586"/>
                  </a:cubicBezTo>
                  <a:cubicBezTo>
                    <a:pt x="32124" y="1561"/>
                    <a:pt x="32130" y="1561"/>
                    <a:pt x="32133" y="1538"/>
                  </a:cubicBezTo>
                  <a:cubicBezTo>
                    <a:pt x="32135" y="1513"/>
                    <a:pt x="32128" y="1512"/>
                    <a:pt x="32130" y="1488"/>
                  </a:cubicBezTo>
                  <a:cubicBezTo>
                    <a:pt x="32133" y="1464"/>
                    <a:pt x="32103" y="1461"/>
                    <a:pt x="32106" y="1437"/>
                  </a:cubicBezTo>
                  <a:cubicBezTo>
                    <a:pt x="32108" y="1413"/>
                    <a:pt x="32140" y="1415"/>
                    <a:pt x="32144" y="1392"/>
                  </a:cubicBezTo>
                  <a:lnTo>
                    <a:pt x="32149" y="1344"/>
                  </a:lnTo>
                  <a:cubicBezTo>
                    <a:pt x="32151" y="1319"/>
                    <a:pt x="32140" y="1318"/>
                    <a:pt x="32144" y="1293"/>
                  </a:cubicBezTo>
                  <a:cubicBezTo>
                    <a:pt x="32146" y="1270"/>
                    <a:pt x="32140" y="1269"/>
                    <a:pt x="32144" y="1244"/>
                  </a:cubicBezTo>
                  <a:cubicBezTo>
                    <a:pt x="32146" y="1220"/>
                    <a:pt x="32156" y="1222"/>
                    <a:pt x="32160" y="1196"/>
                  </a:cubicBezTo>
                  <a:cubicBezTo>
                    <a:pt x="32162" y="1172"/>
                    <a:pt x="32166" y="1172"/>
                    <a:pt x="32169" y="1148"/>
                  </a:cubicBezTo>
                  <a:cubicBezTo>
                    <a:pt x="32171" y="1124"/>
                    <a:pt x="32170" y="1124"/>
                    <a:pt x="32172" y="1098"/>
                  </a:cubicBezTo>
                  <a:cubicBezTo>
                    <a:pt x="32176" y="1074"/>
                    <a:pt x="32155" y="1072"/>
                    <a:pt x="32159" y="1047"/>
                  </a:cubicBezTo>
                  <a:cubicBezTo>
                    <a:pt x="32161" y="1023"/>
                    <a:pt x="32146" y="1022"/>
                    <a:pt x="32149" y="998"/>
                  </a:cubicBezTo>
                  <a:cubicBezTo>
                    <a:pt x="32151" y="974"/>
                    <a:pt x="32171" y="975"/>
                    <a:pt x="32175" y="951"/>
                  </a:cubicBezTo>
                  <a:cubicBezTo>
                    <a:pt x="32177" y="927"/>
                    <a:pt x="32161" y="926"/>
                    <a:pt x="32164" y="900"/>
                  </a:cubicBezTo>
                  <a:cubicBezTo>
                    <a:pt x="32166" y="876"/>
                    <a:pt x="32156" y="874"/>
                    <a:pt x="32159" y="851"/>
                  </a:cubicBezTo>
                  <a:cubicBezTo>
                    <a:pt x="32161" y="826"/>
                    <a:pt x="32172" y="827"/>
                    <a:pt x="32176" y="803"/>
                  </a:cubicBezTo>
                  <a:cubicBezTo>
                    <a:pt x="32178" y="778"/>
                    <a:pt x="32192" y="779"/>
                    <a:pt x="32194" y="755"/>
                  </a:cubicBezTo>
                  <a:cubicBezTo>
                    <a:pt x="32197" y="730"/>
                    <a:pt x="32189" y="729"/>
                    <a:pt x="32192" y="704"/>
                  </a:cubicBezTo>
                  <a:cubicBezTo>
                    <a:pt x="32194" y="681"/>
                    <a:pt x="32191" y="681"/>
                    <a:pt x="32193" y="655"/>
                  </a:cubicBezTo>
                  <a:cubicBezTo>
                    <a:pt x="32196" y="631"/>
                    <a:pt x="32189" y="629"/>
                    <a:pt x="32191" y="606"/>
                  </a:cubicBezTo>
                  <a:cubicBezTo>
                    <a:pt x="32193" y="581"/>
                    <a:pt x="32217" y="583"/>
                    <a:pt x="32220" y="558"/>
                  </a:cubicBezTo>
                  <a:cubicBezTo>
                    <a:pt x="32223" y="535"/>
                    <a:pt x="32210" y="533"/>
                    <a:pt x="32213" y="509"/>
                  </a:cubicBezTo>
                  <a:cubicBezTo>
                    <a:pt x="32215" y="485"/>
                    <a:pt x="32215" y="485"/>
                    <a:pt x="32219" y="460"/>
                  </a:cubicBezTo>
                  <a:cubicBezTo>
                    <a:pt x="32221" y="434"/>
                    <a:pt x="32234" y="435"/>
                    <a:pt x="32236" y="412"/>
                  </a:cubicBezTo>
                  <a:cubicBezTo>
                    <a:pt x="32237" y="396"/>
                    <a:pt x="32237" y="376"/>
                    <a:pt x="32236" y="360"/>
                  </a:cubicBezTo>
                  <a:cubicBezTo>
                    <a:pt x="32236" y="344"/>
                    <a:pt x="32201" y="331"/>
                    <a:pt x="32198" y="316"/>
                  </a:cubicBezTo>
                  <a:cubicBezTo>
                    <a:pt x="32196" y="300"/>
                    <a:pt x="32197" y="285"/>
                    <a:pt x="32193" y="269"/>
                  </a:cubicBezTo>
                  <a:cubicBezTo>
                    <a:pt x="32187" y="253"/>
                    <a:pt x="32176" y="244"/>
                    <a:pt x="32169" y="230"/>
                  </a:cubicBezTo>
                  <a:cubicBezTo>
                    <a:pt x="32162" y="215"/>
                    <a:pt x="32176" y="190"/>
                    <a:pt x="32166" y="177"/>
                  </a:cubicBezTo>
                  <a:cubicBezTo>
                    <a:pt x="32159" y="163"/>
                    <a:pt x="32159" y="141"/>
                    <a:pt x="32149" y="129"/>
                  </a:cubicBezTo>
                  <a:cubicBezTo>
                    <a:pt x="32138" y="117"/>
                    <a:pt x="32124" y="103"/>
                    <a:pt x="32113" y="93"/>
                  </a:cubicBezTo>
                  <a:cubicBezTo>
                    <a:pt x="32101" y="82"/>
                    <a:pt x="32078" y="83"/>
                    <a:pt x="32064" y="74"/>
                  </a:cubicBezTo>
                  <a:cubicBezTo>
                    <a:pt x="32051" y="65"/>
                    <a:pt x="32038" y="55"/>
                    <a:pt x="32023" y="49"/>
                  </a:cubicBezTo>
                  <a:cubicBezTo>
                    <a:pt x="32009" y="40"/>
                    <a:pt x="31999" y="21"/>
                    <a:pt x="31984" y="15"/>
                  </a:cubicBezTo>
                  <a:cubicBezTo>
                    <a:pt x="31983" y="15"/>
                    <a:pt x="31981" y="15"/>
                    <a:pt x="31980" y="15"/>
                  </a:cubicBezTo>
                  <a:cubicBezTo>
                    <a:pt x="31966" y="15"/>
                    <a:pt x="31946" y="33"/>
                    <a:pt x="31932" y="33"/>
                  </a:cubicBezTo>
                  <a:cubicBezTo>
                    <a:pt x="31931" y="33"/>
                    <a:pt x="31929" y="33"/>
                    <a:pt x="31928" y="33"/>
                  </a:cubicBezTo>
                  <a:cubicBezTo>
                    <a:pt x="31912" y="28"/>
                    <a:pt x="31902" y="2"/>
                    <a:pt x="31885" y="0"/>
                  </a:cubicBezTo>
                  <a:cubicBezTo>
                    <a:pt x="31884" y="0"/>
                    <a:pt x="31883" y="0"/>
                    <a:pt x="318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3"/>
            <p:cNvSpPr/>
            <p:nvPr/>
          </p:nvSpPr>
          <p:spPr>
            <a:xfrm>
              <a:off x="2713575" y="413400"/>
              <a:ext cx="348825" cy="602400"/>
            </a:xfrm>
            <a:custGeom>
              <a:avLst/>
              <a:gdLst/>
              <a:ahLst/>
              <a:cxnLst/>
              <a:rect l="l" t="t" r="r" b="b"/>
              <a:pathLst>
                <a:path w="13953" h="24096" extrusionOk="0">
                  <a:moveTo>
                    <a:pt x="8259" y="9696"/>
                  </a:moveTo>
                  <a:lnTo>
                    <a:pt x="8329" y="9736"/>
                  </a:lnTo>
                  <a:lnTo>
                    <a:pt x="8256" y="9702"/>
                  </a:lnTo>
                  <a:cubicBezTo>
                    <a:pt x="8257" y="9699"/>
                    <a:pt x="8257" y="9698"/>
                    <a:pt x="8259" y="9696"/>
                  </a:cubicBezTo>
                  <a:close/>
                  <a:moveTo>
                    <a:pt x="13861" y="0"/>
                  </a:moveTo>
                  <a:cubicBezTo>
                    <a:pt x="13834" y="0"/>
                    <a:pt x="13807" y="15"/>
                    <a:pt x="13792" y="41"/>
                  </a:cubicBezTo>
                  <a:cubicBezTo>
                    <a:pt x="13778" y="64"/>
                    <a:pt x="13777" y="85"/>
                    <a:pt x="13778" y="102"/>
                  </a:cubicBezTo>
                  <a:cubicBezTo>
                    <a:pt x="13770" y="109"/>
                    <a:pt x="13762" y="118"/>
                    <a:pt x="13755" y="130"/>
                  </a:cubicBezTo>
                  <a:cubicBezTo>
                    <a:pt x="13745" y="149"/>
                    <a:pt x="13740" y="166"/>
                    <a:pt x="13739" y="178"/>
                  </a:cubicBezTo>
                  <a:cubicBezTo>
                    <a:pt x="13728" y="186"/>
                    <a:pt x="13718" y="198"/>
                    <a:pt x="13707" y="215"/>
                  </a:cubicBezTo>
                  <a:cubicBezTo>
                    <a:pt x="13697" y="223"/>
                    <a:pt x="13687" y="232"/>
                    <a:pt x="13676" y="252"/>
                  </a:cubicBezTo>
                  <a:cubicBezTo>
                    <a:pt x="13666" y="268"/>
                    <a:pt x="13663" y="279"/>
                    <a:pt x="13660" y="289"/>
                  </a:cubicBezTo>
                  <a:cubicBezTo>
                    <a:pt x="13659" y="290"/>
                    <a:pt x="13659" y="290"/>
                    <a:pt x="13659" y="291"/>
                  </a:cubicBezTo>
                  <a:cubicBezTo>
                    <a:pt x="13649" y="298"/>
                    <a:pt x="13634" y="310"/>
                    <a:pt x="13621" y="333"/>
                  </a:cubicBezTo>
                  <a:cubicBezTo>
                    <a:pt x="13607" y="355"/>
                    <a:pt x="13605" y="377"/>
                    <a:pt x="13607" y="396"/>
                  </a:cubicBezTo>
                  <a:cubicBezTo>
                    <a:pt x="13601" y="402"/>
                    <a:pt x="13593" y="412"/>
                    <a:pt x="13586" y="424"/>
                  </a:cubicBezTo>
                  <a:cubicBezTo>
                    <a:pt x="13578" y="439"/>
                    <a:pt x="13574" y="445"/>
                    <a:pt x="13572" y="454"/>
                  </a:cubicBezTo>
                  <a:cubicBezTo>
                    <a:pt x="13570" y="457"/>
                    <a:pt x="13569" y="460"/>
                    <a:pt x="13565" y="467"/>
                  </a:cubicBezTo>
                  <a:cubicBezTo>
                    <a:pt x="13558" y="478"/>
                    <a:pt x="13554" y="491"/>
                    <a:pt x="13552" y="499"/>
                  </a:cubicBezTo>
                  <a:cubicBezTo>
                    <a:pt x="13537" y="507"/>
                    <a:pt x="13518" y="519"/>
                    <a:pt x="13505" y="543"/>
                  </a:cubicBezTo>
                  <a:cubicBezTo>
                    <a:pt x="13495" y="558"/>
                    <a:pt x="13492" y="567"/>
                    <a:pt x="13489" y="575"/>
                  </a:cubicBezTo>
                  <a:cubicBezTo>
                    <a:pt x="13489" y="577"/>
                    <a:pt x="13487" y="579"/>
                    <a:pt x="13486" y="582"/>
                  </a:cubicBezTo>
                  <a:cubicBezTo>
                    <a:pt x="13476" y="590"/>
                    <a:pt x="13463" y="602"/>
                    <a:pt x="13451" y="622"/>
                  </a:cubicBezTo>
                  <a:cubicBezTo>
                    <a:pt x="13436" y="648"/>
                    <a:pt x="13435" y="670"/>
                    <a:pt x="13435" y="685"/>
                  </a:cubicBezTo>
                  <a:cubicBezTo>
                    <a:pt x="13433" y="693"/>
                    <a:pt x="13430" y="700"/>
                    <a:pt x="13429" y="706"/>
                  </a:cubicBezTo>
                  <a:cubicBezTo>
                    <a:pt x="13412" y="713"/>
                    <a:pt x="13395" y="727"/>
                    <a:pt x="13381" y="749"/>
                  </a:cubicBezTo>
                  <a:cubicBezTo>
                    <a:pt x="13371" y="768"/>
                    <a:pt x="13366" y="784"/>
                    <a:pt x="13364" y="799"/>
                  </a:cubicBezTo>
                  <a:cubicBezTo>
                    <a:pt x="13356" y="814"/>
                    <a:pt x="13352" y="829"/>
                    <a:pt x="13350" y="841"/>
                  </a:cubicBezTo>
                  <a:cubicBezTo>
                    <a:pt x="13340" y="850"/>
                    <a:pt x="13328" y="862"/>
                    <a:pt x="13317" y="879"/>
                  </a:cubicBezTo>
                  <a:cubicBezTo>
                    <a:pt x="13302" y="906"/>
                    <a:pt x="13301" y="930"/>
                    <a:pt x="13304" y="947"/>
                  </a:cubicBezTo>
                  <a:cubicBezTo>
                    <a:pt x="13301" y="950"/>
                    <a:pt x="13299" y="954"/>
                    <a:pt x="13296" y="958"/>
                  </a:cubicBezTo>
                  <a:cubicBezTo>
                    <a:pt x="13281" y="965"/>
                    <a:pt x="13259" y="979"/>
                    <a:pt x="13245" y="1005"/>
                  </a:cubicBezTo>
                  <a:cubicBezTo>
                    <a:pt x="13242" y="1009"/>
                    <a:pt x="13241" y="1011"/>
                    <a:pt x="13240" y="1012"/>
                  </a:cubicBezTo>
                  <a:cubicBezTo>
                    <a:pt x="13233" y="1018"/>
                    <a:pt x="13226" y="1028"/>
                    <a:pt x="13216" y="1044"/>
                  </a:cubicBezTo>
                  <a:cubicBezTo>
                    <a:pt x="13206" y="1062"/>
                    <a:pt x="13203" y="1077"/>
                    <a:pt x="13199" y="1092"/>
                  </a:cubicBezTo>
                  <a:cubicBezTo>
                    <a:pt x="13188" y="1114"/>
                    <a:pt x="13184" y="1132"/>
                    <a:pt x="13184" y="1147"/>
                  </a:cubicBezTo>
                  <a:cubicBezTo>
                    <a:pt x="13181" y="1151"/>
                    <a:pt x="13177" y="1156"/>
                    <a:pt x="13171" y="1163"/>
                  </a:cubicBezTo>
                  <a:cubicBezTo>
                    <a:pt x="13156" y="1169"/>
                    <a:pt x="13136" y="1183"/>
                    <a:pt x="13120" y="1210"/>
                  </a:cubicBezTo>
                  <a:cubicBezTo>
                    <a:pt x="13107" y="1231"/>
                    <a:pt x="13106" y="1253"/>
                    <a:pt x="13107" y="1270"/>
                  </a:cubicBezTo>
                  <a:cubicBezTo>
                    <a:pt x="13099" y="1276"/>
                    <a:pt x="13090" y="1287"/>
                    <a:pt x="13083" y="1300"/>
                  </a:cubicBezTo>
                  <a:cubicBezTo>
                    <a:pt x="13072" y="1319"/>
                    <a:pt x="13069" y="1335"/>
                    <a:pt x="13066" y="1349"/>
                  </a:cubicBezTo>
                  <a:cubicBezTo>
                    <a:pt x="13058" y="1359"/>
                    <a:pt x="13047" y="1367"/>
                    <a:pt x="13038" y="1386"/>
                  </a:cubicBezTo>
                  <a:cubicBezTo>
                    <a:pt x="13027" y="1405"/>
                    <a:pt x="13023" y="1419"/>
                    <a:pt x="13020" y="1431"/>
                  </a:cubicBezTo>
                  <a:cubicBezTo>
                    <a:pt x="13015" y="1439"/>
                    <a:pt x="13012" y="1444"/>
                    <a:pt x="13010" y="1448"/>
                  </a:cubicBezTo>
                  <a:cubicBezTo>
                    <a:pt x="13005" y="1455"/>
                    <a:pt x="13001" y="1461"/>
                    <a:pt x="12995" y="1472"/>
                  </a:cubicBezTo>
                  <a:cubicBezTo>
                    <a:pt x="12986" y="1485"/>
                    <a:pt x="12983" y="1496"/>
                    <a:pt x="12980" y="1507"/>
                  </a:cubicBezTo>
                  <a:cubicBezTo>
                    <a:pt x="12965" y="1514"/>
                    <a:pt x="12949" y="1527"/>
                    <a:pt x="12936" y="1549"/>
                  </a:cubicBezTo>
                  <a:cubicBezTo>
                    <a:pt x="12921" y="1575"/>
                    <a:pt x="12920" y="1598"/>
                    <a:pt x="12921" y="1616"/>
                  </a:cubicBezTo>
                  <a:cubicBezTo>
                    <a:pt x="12915" y="1622"/>
                    <a:pt x="12910" y="1629"/>
                    <a:pt x="12903" y="1643"/>
                  </a:cubicBezTo>
                  <a:cubicBezTo>
                    <a:pt x="12893" y="1660"/>
                    <a:pt x="12889" y="1669"/>
                    <a:pt x="12887" y="1678"/>
                  </a:cubicBezTo>
                  <a:cubicBezTo>
                    <a:pt x="12884" y="1680"/>
                    <a:pt x="12884" y="1682"/>
                    <a:pt x="12882" y="1687"/>
                  </a:cubicBezTo>
                  <a:cubicBezTo>
                    <a:pt x="12878" y="1693"/>
                    <a:pt x="12877" y="1696"/>
                    <a:pt x="12874" y="1698"/>
                  </a:cubicBezTo>
                  <a:cubicBezTo>
                    <a:pt x="12872" y="1703"/>
                    <a:pt x="12867" y="1707"/>
                    <a:pt x="12863" y="1713"/>
                  </a:cubicBezTo>
                  <a:cubicBezTo>
                    <a:pt x="12849" y="1720"/>
                    <a:pt x="12829" y="1732"/>
                    <a:pt x="12814" y="1758"/>
                  </a:cubicBezTo>
                  <a:lnTo>
                    <a:pt x="12803" y="1774"/>
                  </a:lnTo>
                  <a:cubicBezTo>
                    <a:pt x="12799" y="1780"/>
                    <a:pt x="12795" y="1787"/>
                    <a:pt x="12788" y="1799"/>
                  </a:cubicBezTo>
                  <a:cubicBezTo>
                    <a:pt x="12783" y="1809"/>
                    <a:pt x="12780" y="1814"/>
                    <a:pt x="12777" y="1817"/>
                  </a:cubicBezTo>
                  <a:cubicBezTo>
                    <a:pt x="12774" y="1823"/>
                    <a:pt x="12771" y="1828"/>
                    <a:pt x="12764" y="1841"/>
                  </a:cubicBezTo>
                  <a:cubicBezTo>
                    <a:pt x="12749" y="1868"/>
                    <a:pt x="12748" y="1891"/>
                    <a:pt x="12749" y="1907"/>
                  </a:cubicBezTo>
                  <a:cubicBezTo>
                    <a:pt x="12747" y="1911"/>
                    <a:pt x="12745" y="1914"/>
                    <a:pt x="12744" y="1917"/>
                  </a:cubicBezTo>
                  <a:cubicBezTo>
                    <a:pt x="12742" y="1922"/>
                    <a:pt x="12739" y="1926"/>
                    <a:pt x="12733" y="1935"/>
                  </a:cubicBezTo>
                  <a:cubicBezTo>
                    <a:pt x="12731" y="1939"/>
                    <a:pt x="12729" y="1943"/>
                    <a:pt x="12728" y="1944"/>
                  </a:cubicBezTo>
                  <a:cubicBezTo>
                    <a:pt x="12722" y="1951"/>
                    <a:pt x="12715" y="1960"/>
                    <a:pt x="12706" y="1976"/>
                  </a:cubicBezTo>
                  <a:cubicBezTo>
                    <a:pt x="12699" y="1989"/>
                    <a:pt x="12695" y="1996"/>
                    <a:pt x="12692" y="2003"/>
                  </a:cubicBezTo>
                  <a:cubicBezTo>
                    <a:pt x="12691" y="2007"/>
                    <a:pt x="12688" y="2010"/>
                    <a:pt x="12684" y="2019"/>
                  </a:cubicBezTo>
                  <a:cubicBezTo>
                    <a:pt x="12678" y="2030"/>
                    <a:pt x="12673" y="2039"/>
                    <a:pt x="12670" y="2045"/>
                  </a:cubicBezTo>
                  <a:cubicBezTo>
                    <a:pt x="12654" y="2052"/>
                    <a:pt x="12633" y="2066"/>
                    <a:pt x="12617" y="2093"/>
                  </a:cubicBezTo>
                  <a:cubicBezTo>
                    <a:pt x="12606" y="2111"/>
                    <a:pt x="12603" y="2127"/>
                    <a:pt x="12601" y="2141"/>
                  </a:cubicBezTo>
                  <a:cubicBezTo>
                    <a:pt x="12592" y="2147"/>
                    <a:pt x="12582" y="2157"/>
                    <a:pt x="12573" y="2171"/>
                  </a:cubicBezTo>
                  <a:cubicBezTo>
                    <a:pt x="12565" y="2178"/>
                    <a:pt x="12550" y="2190"/>
                    <a:pt x="12536" y="2212"/>
                  </a:cubicBezTo>
                  <a:cubicBezTo>
                    <a:pt x="12522" y="2238"/>
                    <a:pt x="12520" y="2260"/>
                    <a:pt x="12520" y="2275"/>
                  </a:cubicBezTo>
                  <a:cubicBezTo>
                    <a:pt x="12515" y="2285"/>
                    <a:pt x="12513" y="2293"/>
                    <a:pt x="12509" y="2301"/>
                  </a:cubicBezTo>
                  <a:cubicBezTo>
                    <a:pt x="12498" y="2308"/>
                    <a:pt x="12482" y="2321"/>
                    <a:pt x="12470" y="2342"/>
                  </a:cubicBezTo>
                  <a:cubicBezTo>
                    <a:pt x="12459" y="2362"/>
                    <a:pt x="12456" y="2383"/>
                    <a:pt x="12456" y="2399"/>
                  </a:cubicBezTo>
                  <a:cubicBezTo>
                    <a:pt x="12447" y="2405"/>
                    <a:pt x="12439" y="2415"/>
                    <a:pt x="12431" y="2427"/>
                  </a:cubicBezTo>
                  <a:cubicBezTo>
                    <a:pt x="12418" y="2436"/>
                    <a:pt x="12408" y="2447"/>
                    <a:pt x="12396" y="2467"/>
                  </a:cubicBezTo>
                  <a:cubicBezTo>
                    <a:pt x="12385" y="2487"/>
                    <a:pt x="12381" y="2503"/>
                    <a:pt x="12379" y="2518"/>
                  </a:cubicBezTo>
                  <a:cubicBezTo>
                    <a:pt x="12378" y="2519"/>
                    <a:pt x="12378" y="2521"/>
                    <a:pt x="12376" y="2522"/>
                  </a:cubicBezTo>
                  <a:cubicBezTo>
                    <a:pt x="12369" y="2530"/>
                    <a:pt x="12363" y="2538"/>
                    <a:pt x="12353" y="2554"/>
                  </a:cubicBezTo>
                  <a:cubicBezTo>
                    <a:pt x="12341" y="2576"/>
                    <a:pt x="12338" y="2592"/>
                    <a:pt x="12336" y="2602"/>
                  </a:cubicBezTo>
                  <a:cubicBezTo>
                    <a:pt x="12333" y="2607"/>
                    <a:pt x="12332" y="2608"/>
                    <a:pt x="12331" y="2610"/>
                  </a:cubicBezTo>
                  <a:cubicBezTo>
                    <a:pt x="12325" y="2617"/>
                    <a:pt x="12321" y="2624"/>
                    <a:pt x="12313" y="2636"/>
                  </a:cubicBezTo>
                  <a:cubicBezTo>
                    <a:pt x="12304" y="2642"/>
                    <a:pt x="12289" y="2655"/>
                    <a:pt x="12276" y="2677"/>
                  </a:cubicBezTo>
                  <a:cubicBezTo>
                    <a:pt x="12266" y="2693"/>
                    <a:pt x="12262" y="2703"/>
                    <a:pt x="12260" y="2711"/>
                  </a:cubicBezTo>
                  <a:lnTo>
                    <a:pt x="12255" y="2721"/>
                  </a:lnTo>
                  <a:cubicBezTo>
                    <a:pt x="12244" y="2741"/>
                    <a:pt x="12241" y="2759"/>
                    <a:pt x="12241" y="2775"/>
                  </a:cubicBezTo>
                  <a:cubicBezTo>
                    <a:pt x="12231" y="2783"/>
                    <a:pt x="12220" y="2794"/>
                    <a:pt x="12213" y="2808"/>
                  </a:cubicBezTo>
                  <a:cubicBezTo>
                    <a:pt x="12210" y="2812"/>
                    <a:pt x="12209" y="2816"/>
                    <a:pt x="12207" y="2817"/>
                  </a:cubicBezTo>
                  <a:cubicBezTo>
                    <a:pt x="12201" y="2824"/>
                    <a:pt x="12194" y="2832"/>
                    <a:pt x="12185" y="2849"/>
                  </a:cubicBezTo>
                  <a:cubicBezTo>
                    <a:pt x="12175" y="2865"/>
                    <a:pt x="12171" y="2880"/>
                    <a:pt x="12170" y="2892"/>
                  </a:cubicBezTo>
                  <a:cubicBezTo>
                    <a:pt x="12158" y="2899"/>
                    <a:pt x="12144" y="2912"/>
                    <a:pt x="12134" y="2930"/>
                  </a:cubicBezTo>
                  <a:cubicBezTo>
                    <a:pt x="12126" y="2944"/>
                    <a:pt x="12122" y="2957"/>
                    <a:pt x="12121" y="2969"/>
                  </a:cubicBezTo>
                  <a:cubicBezTo>
                    <a:pt x="12105" y="2977"/>
                    <a:pt x="12090" y="2989"/>
                    <a:pt x="12078" y="3009"/>
                  </a:cubicBezTo>
                  <a:cubicBezTo>
                    <a:pt x="12067" y="3030"/>
                    <a:pt x="12063" y="3047"/>
                    <a:pt x="12062" y="3060"/>
                  </a:cubicBezTo>
                  <a:cubicBezTo>
                    <a:pt x="12052" y="3068"/>
                    <a:pt x="12042" y="3079"/>
                    <a:pt x="12033" y="3095"/>
                  </a:cubicBezTo>
                  <a:cubicBezTo>
                    <a:pt x="12022" y="3113"/>
                    <a:pt x="12019" y="3126"/>
                    <a:pt x="12015" y="3140"/>
                  </a:cubicBezTo>
                  <a:cubicBezTo>
                    <a:pt x="12005" y="3156"/>
                    <a:pt x="12001" y="3166"/>
                    <a:pt x="11999" y="3174"/>
                  </a:cubicBezTo>
                  <a:cubicBezTo>
                    <a:pt x="11999" y="3176"/>
                    <a:pt x="11998" y="3180"/>
                    <a:pt x="11993" y="3186"/>
                  </a:cubicBezTo>
                  <a:cubicBezTo>
                    <a:pt x="11985" y="3194"/>
                    <a:pt x="11974" y="3204"/>
                    <a:pt x="11963" y="3224"/>
                  </a:cubicBezTo>
                  <a:cubicBezTo>
                    <a:pt x="11949" y="3249"/>
                    <a:pt x="11947" y="3273"/>
                    <a:pt x="11949" y="3290"/>
                  </a:cubicBezTo>
                  <a:cubicBezTo>
                    <a:pt x="11946" y="3294"/>
                    <a:pt x="11945" y="3298"/>
                    <a:pt x="11944" y="3300"/>
                  </a:cubicBezTo>
                  <a:cubicBezTo>
                    <a:pt x="11941" y="3304"/>
                    <a:pt x="11940" y="3308"/>
                    <a:pt x="11934" y="3317"/>
                  </a:cubicBezTo>
                  <a:cubicBezTo>
                    <a:pt x="11926" y="3331"/>
                    <a:pt x="11923" y="3341"/>
                    <a:pt x="11918" y="3352"/>
                  </a:cubicBezTo>
                  <a:cubicBezTo>
                    <a:pt x="11906" y="3360"/>
                    <a:pt x="11890" y="3373"/>
                    <a:pt x="11876" y="3395"/>
                  </a:cubicBezTo>
                  <a:cubicBezTo>
                    <a:pt x="11869" y="3408"/>
                    <a:pt x="11865" y="3421"/>
                    <a:pt x="11864" y="3432"/>
                  </a:cubicBezTo>
                  <a:cubicBezTo>
                    <a:pt x="11848" y="3440"/>
                    <a:pt x="11831" y="3453"/>
                    <a:pt x="11819" y="3474"/>
                  </a:cubicBezTo>
                  <a:cubicBezTo>
                    <a:pt x="11803" y="3501"/>
                    <a:pt x="11803" y="3525"/>
                    <a:pt x="11805" y="3542"/>
                  </a:cubicBezTo>
                  <a:cubicBezTo>
                    <a:pt x="11801" y="3546"/>
                    <a:pt x="11800" y="3549"/>
                    <a:pt x="11799" y="3552"/>
                  </a:cubicBezTo>
                  <a:cubicBezTo>
                    <a:pt x="11797" y="3555"/>
                    <a:pt x="11797" y="3557"/>
                    <a:pt x="11796" y="3558"/>
                  </a:cubicBezTo>
                  <a:cubicBezTo>
                    <a:pt x="11784" y="3565"/>
                    <a:pt x="11767" y="3578"/>
                    <a:pt x="11752" y="3603"/>
                  </a:cubicBezTo>
                  <a:lnTo>
                    <a:pt x="11724" y="3648"/>
                  </a:lnTo>
                  <a:cubicBezTo>
                    <a:pt x="11716" y="3656"/>
                    <a:pt x="11708" y="3665"/>
                    <a:pt x="11698" y="3683"/>
                  </a:cubicBezTo>
                  <a:cubicBezTo>
                    <a:pt x="11689" y="3697"/>
                    <a:pt x="11685" y="3711"/>
                    <a:pt x="11684" y="3724"/>
                  </a:cubicBezTo>
                  <a:cubicBezTo>
                    <a:pt x="11669" y="3731"/>
                    <a:pt x="11653" y="3743"/>
                    <a:pt x="11642" y="3763"/>
                  </a:cubicBezTo>
                  <a:cubicBezTo>
                    <a:pt x="11630" y="3783"/>
                    <a:pt x="11626" y="3799"/>
                    <a:pt x="11625" y="3815"/>
                  </a:cubicBezTo>
                  <a:cubicBezTo>
                    <a:pt x="11617" y="3831"/>
                    <a:pt x="11614" y="3845"/>
                    <a:pt x="11612" y="3855"/>
                  </a:cubicBezTo>
                  <a:cubicBezTo>
                    <a:pt x="11602" y="3861"/>
                    <a:pt x="11588" y="3873"/>
                    <a:pt x="11577" y="3893"/>
                  </a:cubicBezTo>
                  <a:lnTo>
                    <a:pt x="11553" y="3935"/>
                  </a:lnTo>
                  <a:cubicBezTo>
                    <a:pt x="11549" y="3940"/>
                    <a:pt x="11548" y="3943"/>
                    <a:pt x="11544" y="3947"/>
                  </a:cubicBezTo>
                  <a:cubicBezTo>
                    <a:pt x="11539" y="3953"/>
                    <a:pt x="11534" y="3959"/>
                    <a:pt x="11526" y="3974"/>
                  </a:cubicBezTo>
                  <a:cubicBezTo>
                    <a:pt x="11512" y="3997"/>
                    <a:pt x="11510" y="4016"/>
                    <a:pt x="11508" y="4029"/>
                  </a:cubicBezTo>
                  <a:cubicBezTo>
                    <a:pt x="11506" y="4034"/>
                    <a:pt x="11505" y="4038"/>
                    <a:pt x="11502" y="4042"/>
                  </a:cubicBezTo>
                  <a:cubicBezTo>
                    <a:pt x="11499" y="4047"/>
                    <a:pt x="11495" y="4053"/>
                    <a:pt x="11489" y="4064"/>
                  </a:cubicBezTo>
                  <a:cubicBezTo>
                    <a:pt x="11486" y="4069"/>
                    <a:pt x="11484" y="4070"/>
                    <a:pt x="11483" y="4071"/>
                  </a:cubicBezTo>
                  <a:cubicBezTo>
                    <a:pt x="11476" y="4077"/>
                    <a:pt x="11469" y="4087"/>
                    <a:pt x="11460" y="4103"/>
                  </a:cubicBezTo>
                  <a:cubicBezTo>
                    <a:pt x="11447" y="4126"/>
                    <a:pt x="11444" y="4145"/>
                    <a:pt x="11443" y="4158"/>
                  </a:cubicBezTo>
                  <a:cubicBezTo>
                    <a:pt x="11438" y="4167"/>
                    <a:pt x="11436" y="4176"/>
                    <a:pt x="11433" y="4182"/>
                  </a:cubicBezTo>
                  <a:cubicBezTo>
                    <a:pt x="11417" y="4189"/>
                    <a:pt x="11398" y="4200"/>
                    <a:pt x="11383" y="4226"/>
                  </a:cubicBezTo>
                  <a:cubicBezTo>
                    <a:pt x="11378" y="4233"/>
                    <a:pt x="11376" y="4237"/>
                    <a:pt x="11373" y="4241"/>
                  </a:cubicBezTo>
                  <a:cubicBezTo>
                    <a:pt x="11369" y="4247"/>
                    <a:pt x="11366" y="4253"/>
                    <a:pt x="11357" y="4267"/>
                  </a:cubicBezTo>
                  <a:cubicBezTo>
                    <a:pt x="11345" y="4288"/>
                    <a:pt x="11341" y="4307"/>
                    <a:pt x="11340" y="4318"/>
                  </a:cubicBezTo>
                  <a:cubicBezTo>
                    <a:pt x="11334" y="4329"/>
                    <a:pt x="11330" y="4339"/>
                    <a:pt x="11329" y="4348"/>
                  </a:cubicBezTo>
                  <a:cubicBezTo>
                    <a:pt x="11313" y="4355"/>
                    <a:pt x="11296" y="4369"/>
                    <a:pt x="11282" y="4391"/>
                  </a:cubicBezTo>
                  <a:cubicBezTo>
                    <a:pt x="11270" y="4413"/>
                    <a:pt x="11267" y="4434"/>
                    <a:pt x="11269" y="4451"/>
                  </a:cubicBezTo>
                  <a:cubicBezTo>
                    <a:pt x="11259" y="4458"/>
                    <a:pt x="11251" y="4467"/>
                    <a:pt x="11243" y="4481"/>
                  </a:cubicBezTo>
                  <a:cubicBezTo>
                    <a:pt x="11234" y="4495"/>
                    <a:pt x="11230" y="4508"/>
                    <a:pt x="11227" y="4519"/>
                  </a:cubicBezTo>
                  <a:cubicBezTo>
                    <a:pt x="11216" y="4525"/>
                    <a:pt x="11200" y="4538"/>
                    <a:pt x="11187" y="4559"/>
                  </a:cubicBezTo>
                  <a:cubicBezTo>
                    <a:pt x="11176" y="4580"/>
                    <a:pt x="11173" y="4595"/>
                    <a:pt x="11170" y="4610"/>
                  </a:cubicBezTo>
                  <a:cubicBezTo>
                    <a:pt x="11167" y="4615"/>
                    <a:pt x="11164" y="4617"/>
                    <a:pt x="11163" y="4620"/>
                  </a:cubicBezTo>
                  <a:cubicBezTo>
                    <a:pt x="11158" y="4627"/>
                    <a:pt x="11153" y="4633"/>
                    <a:pt x="11142" y="4653"/>
                  </a:cubicBezTo>
                  <a:cubicBezTo>
                    <a:pt x="11133" y="4660"/>
                    <a:pt x="11125" y="4670"/>
                    <a:pt x="11115" y="4687"/>
                  </a:cubicBezTo>
                  <a:cubicBezTo>
                    <a:pt x="11104" y="4706"/>
                    <a:pt x="11101" y="4723"/>
                    <a:pt x="11101" y="4739"/>
                  </a:cubicBezTo>
                  <a:cubicBezTo>
                    <a:pt x="11090" y="4746"/>
                    <a:pt x="11080" y="4756"/>
                    <a:pt x="11071" y="4772"/>
                  </a:cubicBezTo>
                  <a:cubicBezTo>
                    <a:pt x="11060" y="4793"/>
                    <a:pt x="11056" y="4808"/>
                    <a:pt x="11053" y="4824"/>
                  </a:cubicBezTo>
                  <a:cubicBezTo>
                    <a:pt x="11041" y="4846"/>
                    <a:pt x="11040" y="4867"/>
                    <a:pt x="11040" y="4881"/>
                  </a:cubicBezTo>
                  <a:cubicBezTo>
                    <a:pt x="11037" y="4885"/>
                    <a:pt x="11036" y="4889"/>
                    <a:pt x="11035" y="4891"/>
                  </a:cubicBezTo>
                  <a:cubicBezTo>
                    <a:pt x="11015" y="4897"/>
                    <a:pt x="10991" y="4911"/>
                    <a:pt x="10972" y="4940"/>
                  </a:cubicBezTo>
                  <a:cubicBezTo>
                    <a:pt x="10961" y="4961"/>
                    <a:pt x="10956" y="4980"/>
                    <a:pt x="10955" y="4992"/>
                  </a:cubicBezTo>
                  <a:cubicBezTo>
                    <a:pt x="10944" y="5015"/>
                    <a:pt x="10942" y="5036"/>
                    <a:pt x="10944" y="5052"/>
                  </a:cubicBezTo>
                  <a:cubicBezTo>
                    <a:pt x="10940" y="5055"/>
                    <a:pt x="10938" y="5060"/>
                    <a:pt x="10935" y="5063"/>
                  </a:cubicBezTo>
                  <a:cubicBezTo>
                    <a:pt x="10919" y="5070"/>
                    <a:pt x="10896" y="5083"/>
                    <a:pt x="10880" y="5111"/>
                  </a:cubicBezTo>
                  <a:lnTo>
                    <a:pt x="10870" y="5130"/>
                  </a:lnTo>
                  <a:cubicBezTo>
                    <a:pt x="10865" y="5136"/>
                    <a:pt x="10863" y="5141"/>
                    <a:pt x="10857" y="5152"/>
                  </a:cubicBezTo>
                  <a:cubicBezTo>
                    <a:pt x="10847" y="5159"/>
                    <a:pt x="10836" y="5170"/>
                    <a:pt x="10825" y="5190"/>
                  </a:cubicBezTo>
                  <a:cubicBezTo>
                    <a:pt x="10809" y="5218"/>
                    <a:pt x="10810" y="5245"/>
                    <a:pt x="10814" y="5265"/>
                  </a:cubicBezTo>
                  <a:cubicBezTo>
                    <a:pt x="10812" y="5268"/>
                    <a:pt x="10810" y="5271"/>
                    <a:pt x="10809" y="5274"/>
                  </a:cubicBezTo>
                  <a:cubicBezTo>
                    <a:pt x="10795" y="5280"/>
                    <a:pt x="10773" y="5293"/>
                    <a:pt x="10757" y="5320"/>
                  </a:cubicBezTo>
                  <a:cubicBezTo>
                    <a:pt x="10750" y="5334"/>
                    <a:pt x="10745" y="5347"/>
                    <a:pt x="10744" y="5359"/>
                  </a:cubicBezTo>
                  <a:cubicBezTo>
                    <a:pt x="10729" y="5366"/>
                    <a:pt x="10713" y="5378"/>
                    <a:pt x="10701" y="5399"/>
                  </a:cubicBezTo>
                  <a:cubicBezTo>
                    <a:pt x="10691" y="5416"/>
                    <a:pt x="10686" y="5427"/>
                    <a:pt x="10683" y="5438"/>
                  </a:cubicBezTo>
                  <a:cubicBezTo>
                    <a:pt x="10682" y="5442"/>
                    <a:pt x="10682" y="5442"/>
                    <a:pt x="10681" y="5445"/>
                  </a:cubicBezTo>
                  <a:cubicBezTo>
                    <a:pt x="10669" y="5467"/>
                    <a:pt x="10665" y="5483"/>
                    <a:pt x="10664" y="5490"/>
                  </a:cubicBezTo>
                  <a:cubicBezTo>
                    <a:pt x="10650" y="5513"/>
                    <a:pt x="10646" y="5531"/>
                    <a:pt x="10646" y="5537"/>
                  </a:cubicBezTo>
                  <a:cubicBezTo>
                    <a:pt x="10634" y="5560"/>
                    <a:pt x="10630" y="5580"/>
                    <a:pt x="10630" y="5593"/>
                  </a:cubicBezTo>
                  <a:cubicBezTo>
                    <a:pt x="10629" y="5593"/>
                    <a:pt x="10629" y="5595"/>
                    <a:pt x="10629" y="5595"/>
                  </a:cubicBezTo>
                  <a:cubicBezTo>
                    <a:pt x="10623" y="5602"/>
                    <a:pt x="10619" y="5607"/>
                    <a:pt x="10613" y="5617"/>
                  </a:cubicBezTo>
                  <a:cubicBezTo>
                    <a:pt x="10600" y="5623"/>
                    <a:pt x="10581" y="5635"/>
                    <a:pt x="10568" y="5660"/>
                  </a:cubicBezTo>
                  <a:cubicBezTo>
                    <a:pt x="10562" y="5670"/>
                    <a:pt x="10559" y="5673"/>
                    <a:pt x="10557" y="5679"/>
                  </a:cubicBezTo>
                  <a:cubicBezTo>
                    <a:pt x="10553" y="5684"/>
                    <a:pt x="10549" y="5692"/>
                    <a:pt x="10543" y="5702"/>
                  </a:cubicBezTo>
                  <a:cubicBezTo>
                    <a:pt x="10532" y="5720"/>
                    <a:pt x="10528" y="5734"/>
                    <a:pt x="10526" y="5747"/>
                  </a:cubicBezTo>
                  <a:cubicBezTo>
                    <a:pt x="10516" y="5762"/>
                    <a:pt x="10512" y="5772"/>
                    <a:pt x="10510" y="5779"/>
                  </a:cubicBezTo>
                  <a:lnTo>
                    <a:pt x="10504" y="5790"/>
                  </a:lnTo>
                  <a:cubicBezTo>
                    <a:pt x="10493" y="5810"/>
                    <a:pt x="10488" y="5826"/>
                    <a:pt x="10487" y="5834"/>
                  </a:cubicBezTo>
                  <a:cubicBezTo>
                    <a:pt x="10480" y="5839"/>
                    <a:pt x="10472" y="5847"/>
                    <a:pt x="10466" y="5855"/>
                  </a:cubicBezTo>
                  <a:cubicBezTo>
                    <a:pt x="10450" y="5863"/>
                    <a:pt x="10426" y="5876"/>
                    <a:pt x="10410" y="5904"/>
                  </a:cubicBezTo>
                  <a:cubicBezTo>
                    <a:pt x="10396" y="5929"/>
                    <a:pt x="10394" y="5952"/>
                    <a:pt x="10397" y="5971"/>
                  </a:cubicBezTo>
                  <a:cubicBezTo>
                    <a:pt x="10392" y="5977"/>
                    <a:pt x="10385" y="5987"/>
                    <a:pt x="10378" y="5998"/>
                  </a:cubicBezTo>
                  <a:cubicBezTo>
                    <a:pt x="10367" y="6016"/>
                    <a:pt x="10364" y="6030"/>
                    <a:pt x="10360" y="6043"/>
                  </a:cubicBezTo>
                  <a:cubicBezTo>
                    <a:pt x="10350" y="6062"/>
                    <a:pt x="10346" y="6074"/>
                    <a:pt x="10340" y="6089"/>
                  </a:cubicBezTo>
                  <a:cubicBezTo>
                    <a:pt x="10335" y="6100"/>
                    <a:pt x="10332" y="6106"/>
                    <a:pt x="10329" y="6112"/>
                  </a:cubicBezTo>
                  <a:cubicBezTo>
                    <a:pt x="10312" y="6118"/>
                    <a:pt x="10287" y="6132"/>
                    <a:pt x="10271" y="6160"/>
                  </a:cubicBezTo>
                  <a:cubicBezTo>
                    <a:pt x="10259" y="6180"/>
                    <a:pt x="10257" y="6198"/>
                    <a:pt x="10257" y="6214"/>
                  </a:cubicBezTo>
                  <a:cubicBezTo>
                    <a:pt x="10248" y="6222"/>
                    <a:pt x="10238" y="6232"/>
                    <a:pt x="10230" y="6246"/>
                  </a:cubicBezTo>
                  <a:cubicBezTo>
                    <a:pt x="10223" y="6260"/>
                    <a:pt x="10219" y="6272"/>
                    <a:pt x="10216" y="6283"/>
                  </a:cubicBezTo>
                  <a:cubicBezTo>
                    <a:pt x="10200" y="6289"/>
                    <a:pt x="10183" y="6303"/>
                    <a:pt x="10171" y="6325"/>
                  </a:cubicBezTo>
                  <a:cubicBezTo>
                    <a:pt x="10158" y="6346"/>
                    <a:pt x="10156" y="6366"/>
                    <a:pt x="10157" y="6383"/>
                  </a:cubicBezTo>
                  <a:cubicBezTo>
                    <a:pt x="10148" y="6391"/>
                    <a:pt x="10140" y="6401"/>
                    <a:pt x="10132" y="6415"/>
                  </a:cubicBezTo>
                  <a:cubicBezTo>
                    <a:pt x="10126" y="6423"/>
                    <a:pt x="10124" y="6427"/>
                    <a:pt x="10121" y="6432"/>
                  </a:cubicBezTo>
                  <a:cubicBezTo>
                    <a:pt x="10118" y="6437"/>
                    <a:pt x="10113" y="6443"/>
                    <a:pt x="10107" y="6455"/>
                  </a:cubicBezTo>
                  <a:cubicBezTo>
                    <a:pt x="10094" y="6479"/>
                    <a:pt x="10091" y="6498"/>
                    <a:pt x="10091" y="6512"/>
                  </a:cubicBezTo>
                  <a:cubicBezTo>
                    <a:pt x="10089" y="6516"/>
                    <a:pt x="10087" y="6518"/>
                    <a:pt x="10086" y="6522"/>
                  </a:cubicBezTo>
                  <a:cubicBezTo>
                    <a:pt x="10082" y="6525"/>
                    <a:pt x="10080" y="6529"/>
                    <a:pt x="10076" y="6536"/>
                  </a:cubicBezTo>
                  <a:cubicBezTo>
                    <a:pt x="10065" y="6543"/>
                    <a:pt x="10046" y="6556"/>
                    <a:pt x="10033" y="6581"/>
                  </a:cubicBezTo>
                  <a:cubicBezTo>
                    <a:pt x="10024" y="6593"/>
                    <a:pt x="10021" y="6602"/>
                    <a:pt x="10018" y="6608"/>
                  </a:cubicBezTo>
                  <a:cubicBezTo>
                    <a:pt x="10017" y="6613"/>
                    <a:pt x="10014" y="6616"/>
                    <a:pt x="10011" y="6624"/>
                  </a:cubicBezTo>
                  <a:cubicBezTo>
                    <a:pt x="10006" y="6632"/>
                    <a:pt x="10003" y="6635"/>
                    <a:pt x="10001" y="6639"/>
                  </a:cubicBezTo>
                  <a:cubicBezTo>
                    <a:pt x="9996" y="6646"/>
                    <a:pt x="9991" y="6652"/>
                    <a:pt x="9984" y="6666"/>
                  </a:cubicBezTo>
                  <a:cubicBezTo>
                    <a:pt x="9973" y="6682"/>
                    <a:pt x="9969" y="6695"/>
                    <a:pt x="9966" y="6705"/>
                  </a:cubicBezTo>
                  <a:lnTo>
                    <a:pt x="9963" y="6710"/>
                  </a:lnTo>
                  <a:cubicBezTo>
                    <a:pt x="9950" y="6734"/>
                    <a:pt x="9948" y="6758"/>
                    <a:pt x="9950" y="6775"/>
                  </a:cubicBezTo>
                  <a:cubicBezTo>
                    <a:pt x="9944" y="6782"/>
                    <a:pt x="9938" y="6790"/>
                    <a:pt x="9931" y="6802"/>
                  </a:cubicBezTo>
                  <a:cubicBezTo>
                    <a:pt x="9925" y="6813"/>
                    <a:pt x="9921" y="6822"/>
                    <a:pt x="9917" y="6829"/>
                  </a:cubicBezTo>
                  <a:cubicBezTo>
                    <a:pt x="9900" y="6835"/>
                    <a:pt x="9880" y="6849"/>
                    <a:pt x="9864" y="6876"/>
                  </a:cubicBezTo>
                  <a:cubicBezTo>
                    <a:pt x="9851" y="6899"/>
                    <a:pt x="9848" y="6918"/>
                    <a:pt x="9847" y="6930"/>
                  </a:cubicBezTo>
                  <a:cubicBezTo>
                    <a:pt x="9836" y="6948"/>
                    <a:pt x="9834" y="6966"/>
                    <a:pt x="9832" y="6977"/>
                  </a:cubicBezTo>
                  <a:cubicBezTo>
                    <a:pt x="9826" y="6985"/>
                    <a:pt x="9824" y="6994"/>
                    <a:pt x="9821" y="7000"/>
                  </a:cubicBezTo>
                  <a:cubicBezTo>
                    <a:pt x="9807" y="7007"/>
                    <a:pt x="9787" y="7021"/>
                    <a:pt x="9772" y="7046"/>
                  </a:cubicBezTo>
                  <a:cubicBezTo>
                    <a:pt x="9764" y="7060"/>
                    <a:pt x="9760" y="7068"/>
                    <a:pt x="9757" y="7075"/>
                  </a:cubicBezTo>
                  <a:cubicBezTo>
                    <a:pt x="9756" y="7079"/>
                    <a:pt x="9755" y="7082"/>
                    <a:pt x="9750" y="7089"/>
                  </a:cubicBezTo>
                  <a:cubicBezTo>
                    <a:pt x="9746" y="7096"/>
                    <a:pt x="9745" y="7098"/>
                    <a:pt x="9743" y="7101"/>
                  </a:cubicBezTo>
                  <a:cubicBezTo>
                    <a:pt x="9737" y="7108"/>
                    <a:pt x="9732" y="7114"/>
                    <a:pt x="9724" y="7129"/>
                  </a:cubicBezTo>
                  <a:cubicBezTo>
                    <a:pt x="9721" y="7133"/>
                    <a:pt x="9719" y="7135"/>
                    <a:pt x="9718" y="7138"/>
                  </a:cubicBezTo>
                  <a:cubicBezTo>
                    <a:pt x="9712" y="7145"/>
                    <a:pt x="9705" y="7151"/>
                    <a:pt x="9696" y="7170"/>
                  </a:cubicBezTo>
                  <a:cubicBezTo>
                    <a:pt x="9682" y="7191"/>
                    <a:pt x="9680" y="7208"/>
                    <a:pt x="9679" y="7215"/>
                  </a:cubicBezTo>
                  <a:cubicBezTo>
                    <a:pt x="9671" y="7226"/>
                    <a:pt x="9668" y="7239"/>
                    <a:pt x="9665" y="7248"/>
                  </a:cubicBezTo>
                  <a:cubicBezTo>
                    <a:pt x="9649" y="7255"/>
                    <a:pt x="9631" y="7268"/>
                    <a:pt x="9617" y="7291"/>
                  </a:cubicBezTo>
                  <a:lnTo>
                    <a:pt x="9594" y="7332"/>
                  </a:lnTo>
                  <a:cubicBezTo>
                    <a:pt x="9590" y="7339"/>
                    <a:pt x="9587" y="7342"/>
                    <a:pt x="9584" y="7346"/>
                  </a:cubicBezTo>
                  <a:cubicBezTo>
                    <a:pt x="9579" y="7353"/>
                    <a:pt x="9575" y="7359"/>
                    <a:pt x="9567" y="7373"/>
                  </a:cubicBezTo>
                  <a:cubicBezTo>
                    <a:pt x="9552" y="7397"/>
                    <a:pt x="9551" y="7419"/>
                    <a:pt x="9551" y="7434"/>
                  </a:cubicBezTo>
                  <a:cubicBezTo>
                    <a:pt x="9547" y="7444"/>
                    <a:pt x="9545" y="7450"/>
                    <a:pt x="9542" y="7457"/>
                  </a:cubicBezTo>
                  <a:cubicBezTo>
                    <a:pt x="9529" y="7464"/>
                    <a:pt x="9510" y="7477"/>
                    <a:pt x="9497" y="7500"/>
                  </a:cubicBezTo>
                  <a:cubicBezTo>
                    <a:pt x="9489" y="7513"/>
                    <a:pt x="9486" y="7520"/>
                    <a:pt x="9482" y="7526"/>
                  </a:cubicBezTo>
                  <a:cubicBezTo>
                    <a:pt x="9481" y="7531"/>
                    <a:pt x="9478" y="7535"/>
                    <a:pt x="9475" y="7542"/>
                  </a:cubicBezTo>
                  <a:cubicBezTo>
                    <a:pt x="9464" y="7562"/>
                    <a:pt x="9460" y="7573"/>
                    <a:pt x="9456" y="7588"/>
                  </a:cubicBezTo>
                  <a:lnTo>
                    <a:pt x="9432" y="7630"/>
                  </a:lnTo>
                  <a:cubicBezTo>
                    <a:pt x="9417" y="7657"/>
                    <a:pt x="9416" y="7682"/>
                    <a:pt x="9418" y="7700"/>
                  </a:cubicBezTo>
                  <a:cubicBezTo>
                    <a:pt x="9416" y="7703"/>
                    <a:pt x="9414" y="7706"/>
                    <a:pt x="9413" y="7708"/>
                  </a:cubicBezTo>
                  <a:cubicBezTo>
                    <a:pt x="9412" y="7713"/>
                    <a:pt x="9411" y="7716"/>
                    <a:pt x="9406" y="7722"/>
                  </a:cubicBezTo>
                  <a:cubicBezTo>
                    <a:pt x="9396" y="7732"/>
                    <a:pt x="9384" y="7743"/>
                    <a:pt x="9371" y="7762"/>
                  </a:cubicBezTo>
                  <a:cubicBezTo>
                    <a:pt x="9369" y="7767"/>
                    <a:pt x="9366" y="7771"/>
                    <a:pt x="9365" y="7773"/>
                  </a:cubicBezTo>
                  <a:cubicBezTo>
                    <a:pt x="9359" y="7780"/>
                    <a:pt x="9354" y="7787"/>
                    <a:pt x="9344" y="7803"/>
                  </a:cubicBezTo>
                  <a:cubicBezTo>
                    <a:pt x="9337" y="7816"/>
                    <a:pt x="9333" y="7826"/>
                    <a:pt x="9330" y="7835"/>
                  </a:cubicBezTo>
                  <a:cubicBezTo>
                    <a:pt x="9316" y="7841"/>
                    <a:pt x="9298" y="7855"/>
                    <a:pt x="9284" y="7879"/>
                  </a:cubicBezTo>
                  <a:cubicBezTo>
                    <a:pt x="9277" y="7893"/>
                    <a:pt x="9273" y="7907"/>
                    <a:pt x="9271" y="7919"/>
                  </a:cubicBezTo>
                  <a:cubicBezTo>
                    <a:pt x="9256" y="7927"/>
                    <a:pt x="9241" y="7939"/>
                    <a:pt x="9230" y="7959"/>
                  </a:cubicBezTo>
                  <a:lnTo>
                    <a:pt x="9205" y="8001"/>
                  </a:lnTo>
                  <a:cubicBezTo>
                    <a:pt x="9194" y="8018"/>
                    <a:pt x="9191" y="8029"/>
                    <a:pt x="9188" y="8039"/>
                  </a:cubicBezTo>
                  <a:lnTo>
                    <a:pt x="9186" y="8045"/>
                  </a:lnTo>
                  <a:cubicBezTo>
                    <a:pt x="9182" y="8051"/>
                    <a:pt x="9180" y="8054"/>
                    <a:pt x="9177" y="8057"/>
                  </a:cubicBezTo>
                  <a:cubicBezTo>
                    <a:pt x="9172" y="8065"/>
                    <a:pt x="9167" y="8072"/>
                    <a:pt x="9159" y="8087"/>
                  </a:cubicBezTo>
                  <a:cubicBezTo>
                    <a:pt x="9149" y="8103"/>
                    <a:pt x="9145" y="8113"/>
                    <a:pt x="9143" y="8123"/>
                  </a:cubicBezTo>
                  <a:cubicBezTo>
                    <a:pt x="9141" y="8125"/>
                    <a:pt x="9141" y="8126"/>
                    <a:pt x="9139" y="8130"/>
                  </a:cubicBezTo>
                  <a:cubicBezTo>
                    <a:pt x="9123" y="8157"/>
                    <a:pt x="9123" y="8183"/>
                    <a:pt x="9124" y="8199"/>
                  </a:cubicBezTo>
                  <a:cubicBezTo>
                    <a:pt x="9123" y="8200"/>
                    <a:pt x="9123" y="8203"/>
                    <a:pt x="9122" y="8204"/>
                  </a:cubicBezTo>
                  <a:cubicBezTo>
                    <a:pt x="9101" y="8210"/>
                    <a:pt x="9075" y="8223"/>
                    <a:pt x="9058" y="8253"/>
                  </a:cubicBezTo>
                  <a:cubicBezTo>
                    <a:pt x="9054" y="8260"/>
                    <a:pt x="9052" y="8264"/>
                    <a:pt x="9049" y="8269"/>
                  </a:cubicBezTo>
                  <a:cubicBezTo>
                    <a:pt x="9044" y="8275"/>
                    <a:pt x="9041" y="8280"/>
                    <a:pt x="9033" y="8294"/>
                  </a:cubicBezTo>
                  <a:cubicBezTo>
                    <a:pt x="9015" y="8324"/>
                    <a:pt x="9018" y="8353"/>
                    <a:pt x="9022" y="8373"/>
                  </a:cubicBezTo>
                  <a:cubicBezTo>
                    <a:pt x="9022" y="8373"/>
                    <a:pt x="9021" y="8375"/>
                    <a:pt x="9021" y="8376"/>
                  </a:cubicBezTo>
                  <a:cubicBezTo>
                    <a:pt x="9004" y="8381"/>
                    <a:pt x="8980" y="8394"/>
                    <a:pt x="8966" y="8421"/>
                  </a:cubicBezTo>
                  <a:cubicBezTo>
                    <a:pt x="8957" y="8440"/>
                    <a:pt x="8952" y="8456"/>
                    <a:pt x="8951" y="8471"/>
                  </a:cubicBezTo>
                  <a:cubicBezTo>
                    <a:pt x="8941" y="8479"/>
                    <a:pt x="8929" y="8489"/>
                    <a:pt x="8919" y="8506"/>
                  </a:cubicBezTo>
                  <a:cubicBezTo>
                    <a:pt x="8905" y="8530"/>
                    <a:pt x="8903" y="8551"/>
                    <a:pt x="8905" y="8570"/>
                  </a:cubicBezTo>
                  <a:lnTo>
                    <a:pt x="8893" y="8581"/>
                  </a:lnTo>
                  <a:cubicBezTo>
                    <a:pt x="8877" y="8589"/>
                    <a:pt x="8855" y="8602"/>
                    <a:pt x="8839" y="8630"/>
                  </a:cubicBezTo>
                  <a:cubicBezTo>
                    <a:pt x="8823" y="8659"/>
                    <a:pt x="8823" y="8682"/>
                    <a:pt x="8825" y="8701"/>
                  </a:cubicBezTo>
                  <a:cubicBezTo>
                    <a:pt x="8823" y="8707"/>
                    <a:pt x="8818" y="8712"/>
                    <a:pt x="8813" y="8720"/>
                  </a:cubicBezTo>
                  <a:cubicBezTo>
                    <a:pt x="8803" y="8725"/>
                    <a:pt x="8789" y="8737"/>
                    <a:pt x="8777" y="8757"/>
                  </a:cubicBezTo>
                  <a:cubicBezTo>
                    <a:pt x="8765" y="8766"/>
                    <a:pt x="8753" y="8777"/>
                    <a:pt x="8741" y="8798"/>
                  </a:cubicBezTo>
                  <a:cubicBezTo>
                    <a:pt x="8726" y="8821"/>
                    <a:pt x="8725" y="8843"/>
                    <a:pt x="8725" y="8859"/>
                  </a:cubicBezTo>
                  <a:cubicBezTo>
                    <a:pt x="8720" y="8865"/>
                    <a:pt x="8715" y="8873"/>
                    <a:pt x="8705" y="8889"/>
                  </a:cubicBezTo>
                  <a:cubicBezTo>
                    <a:pt x="8694" y="8907"/>
                    <a:pt x="8690" y="8923"/>
                    <a:pt x="8689" y="8935"/>
                  </a:cubicBezTo>
                  <a:cubicBezTo>
                    <a:pt x="8679" y="8942"/>
                    <a:pt x="8667" y="8954"/>
                    <a:pt x="8657" y="8972"/>
                  </a:cubicBezTo>
                  <a:cubicBezTo>
                    <a:pt x="8646" y="8992"/>
                    <a:pt x="8642" y="9004"/>
                    <a:pt x="8637" y="9018"/>
                  </a:cubicBezTo>
                  <a:cubicBezTo>
                    <a:pt x="8635" y="9023"/>
                    <a:pt x="8632" y="9025"/>
                    <a:pt x="8631" y="9028"/>
                  </a:cubicBezTo>
                  <a:cubicBezTo>
                    <a:pt x="8626" y="9036"/>
                    <a:pt x="8620" y="9042"/>
                    <a:pt x="8611" y="9058"/>
                  </a:cubicBezTo>
                  <a:cubicBezTo>
                    <a:pt x="8603" y="9073"/>
                    <a:pt x="8599" y="9082"/>
                    <a:pt x="8597" y="9089"/>
                  </a:cubicBezTo>
                  <a:cubicBezTo>
                    <a:pt x="8595" y="9093"/>
                    <a:pt x="8593" y="9096"/>
                    <a:pt x="8589" y="9103"/>
                  </a:cubicBezTo>
                  <a:cubicBezTo>
                    <a:pt x="8582" y="9117"/>
                    <a:pt x="8576" y="9132"/>
                    <a:pt x="8575" y="9144"/>
                  </a:cubicBezTo>
                  <a:cubicBezTo>
                    <a:pt x="8561" y="9152"/>
                    <a:pt x="8548" y="9164"/>
                    <a:pt x="8536" y="9184"/>
                  </a:cubicBezTo>
                  <a:cubicBezTo>
                    <a:pt x="8524" y="9206"/>
                    <a:pt x="8520" y="9222"/>
                    <a:pt x="8518" y="9229"/>
                  </a:cubicBezTo>
                  <a:cubicBezTo>
                    <a:pt x="8512" y="9243"/>
                    <a:pt x="8508" y="9249"/>
                    <a:pt x="8506" y="9255"/>
                  </a:cubicBezTo>
                  <a:cubicBezTo>
                    <a:pt x="8502" y="9259"/>
                    <a:pt x="8501" y="9264"/>
                    <a:pt x="8496" y="9272"/>
                  </a:cubicBezTo>
                  <a:cubicBezTo>
                    <a:pt x="8485" y="9292"/>
                    <a:pt x="8481" y="9309"/>
                    <a:pt x="8480" y="9320"/>
                  </a:cubicBezTo>
                  <a:cubicBezTo>
                    <a:pt x="8470" y="9328"/>
                    <a:pt x="8460" y="9340"/>
                    <a:pt x="8449" y="9357"/>
                  </a:cubicBezTo>
                  <a:cubicBezTo>
                    <a:pt x="8441" y="9365"/>
                    <a:pt x="8431" y="9376"/>
                    <a:pt x="8418" y="9395"/>
                  </a:cubicBezTo>
                  <a:lnTo>
                    <a:pt x="8415" y="9400"/>
                  </a:lnTo>
                  <a:cubicBezTo>
                    <a:pt x="8407" y="9408"/>
                    <a:pt x="8399" y="9417"/>
                    <a:pt x="8389" y="9435"/>
                  </a:cubicBezTo>
                  <a:cubicBezTo>
                    <a:pt x="8378" y="9452"/>
                    <a:pt x="8374" y="9464"/>
                    <a:pt x="8372" y="9475"/>
                  </a:cubicBezTo>
                  <a:lnTo>
                    <a:pt x="8369" y="9480"/>
                  </a:lnTo>
                  <a:cubicBezTo>
                    <a:pt x="8361" y="9495"/>
                    <a:pt x="8357" y="9502"/>
                    <a:pt x="8354" y="9510"/>
                  </a:cubicBezTo>
                  <a:cubicBezTo>
                    <a:pt x="8352" y="9512"/>
                    <a:pt x="8351" y="9516"/>
                    <a:pt x="8347" y="9523"/>
                  </a:cubicBezTo>
                  <a:cubicBezTo>
                    <a:pt x="8336" y="9543"/>
                    <a:pt x="8332" y="9559"/>
                    <a:pt x="8330" y="9574"/>
                  </a:cubicBezTo>
                  <a:cubicBezTo>
                    <a:pt x="8324" y="9587"/>
                    <a:pt x="8319" y="9596"/>
                    <a:pt x="8316" y="9602"/>
                  </a:cubicBezTo>
                  <a:cubicBezTo>
                    <a:pt x="8316" y="9603"/>
                    <a:pt x="8315" y="9603"/>
                    <a:pt x="8315" y="9604"/>
                  </a:cubicBezTo>
                  <a:cubicBezTo>
                    <a:pt x="8302" y="9612"/>
                    <a:pt x="8284" y="9625"/>
                    <a:pt x="8271" y="9649"/>
                  </a:cubicBezTo>
                  <a:cubicBezTo>
                    <a:pt x="8257" y="9672"/>
                    <a:pt x="8255" y="9693"/>
                    <a:pt x="8255" y="9709"/>
                  </a:cubicBezTo>
                  <a:cubicBezTo>
                    <a:pt x="8252" y="9711"/>
                    <a:pt x="8250" y="9716"/>
                    <a:pt x="8246" y="9719"/>
                  </a:cubicBezTo>
                  <a:cubicBezTo>
                    <a:pt x="8228" y="9724"/>
                    <a:pt x="8201" y="9737"/>
                    <a:pt x="8184" y="9768"/>
                  </a:cubicBezTo>
                  <a:cubicBezTo>
                    <a:pt x="8170" y="9791"/>
                    <a:pt x="8168" y="9812"/>
                    <a:pt x="8170" y="9831"/>
                  </a:cubicBezTo>
                  <a:cubicBezTo>
                    <a:pt x="8164" y="9837"/>
                    <a:pt x="8158" y="9843"/>
                    <a:pt x="8152" y="9853"/>
                  </a:cubicBezTo>
                  <a:cubicBezTo>
                    <a:pt x="8141" y="9859"/>
                    <a:pt x="8125" y="9871"/>
                    <a:pt x="8111" y="9896"/>
                  </a:cubicBezTo>
                  <a:cubicBezTo>
                    <a:pt x="8101" y="9914"/>
                    <a:pt x="8099" y="9931"/>
                    <a:pt x="8099" y="9947"/>
                  </a:cubicBezTo>
                  <a:cubicBezTo>
                    <a:pt x="8086" y="9956"/>
                    <a:pt x="8075" y="9966"/>
                    <a:pt x="8066" y="9982"/>
                  </a:cubicBezTo>
                  <a:cubicBezTo>
                    <a:pt x="8050" y="10010"/>
                    <a:pt x="8051" y="10037"/>
                    <a:pt x="8056" y="10057"/>
                  </a:cubicBezTo>
                  <a:cubicBezTo>
                    <a:pt x="8053" y="10062"/>
                    <a:pt x="8050" y="10064"/>
                    <a:pt x="8047" y="10068"/>
                  </a:cubicBezTo>
                  <a:cubicBezTo>
                    <a:pt x="8035" y="10075"/>
                    <a:pt x="8018" y="10086"/>
                    <a:pt x="8003" y="10110"/>
                  </a:cubicBezTo>
                  <a:cubicBezTo>
                    <a:pt x="7993" y="10117"/>
                    <a:pt x="7981" y="10129"/>
                    <a:pt x="7968" y="10150"/>
                  </a:cubicBezTo>
                  <a:cubicBezTo>
                    <a:pt x="7957" y="10167"/>
                    <a:pt x="7954" y="10177"/>
                    <a:pt x="7951" y="10188"/>
                  </a:cubicBezTo>
                  <a:cubicBezTo>
                    <a:pt x="7950" y="10192"/>
                    <a:pt x="7950" y="10192"/>
                    <a:pt x="7949" y="10196"/>
                  </a:cubicBezTo>
                  <a:cubicBezTo>
                    <a:pt x="7944" y="10202"/>
                    <a:pt x="7941" y="10206"/>
                    <a:pt x="7939" y="10210"/>
                  </a:cubicBezTo>
                  <a:cubicBezTo>
                    <a:pt x="7935" y="10215"/>
                    <a:pt x="7930" y="10222"/>
                    <a:pt x="7923" y="10235"/>
                  </a:cubicBezTo>
                  <a:cubicBezTo>
                    <a:pt x="7913" y="10252"/>
                    <a:pt x="7909" y="10262"/>
                    <a:pt x="7907" y="10272"/>
                  </a:cubicBezTo>
                  <a:cubicBezTo>
                    <a:pt x="7906" y="10273"/>
                    <a:pt x="7906" y="10276"/>
                    <a:pt x="7903" y="10279"/>
                  </a:cubicBezTo>
                  <a:cubicBezTo>
                    <a:pt x="7892" y="10298"/>
                    <a:pt x="7888" y="10313"/>
                    <a:pt x="7885" y="10325"/>
                  </a:cubicBezTo>
                  <a:cubicBezTo>
                    <a:pt x="7876" y="10340"/>
                    <a:pt x="7872" y="10353"/>
                    <a:pt x="7870" y="10365"/>
                  </a:cubicBezTo>
                  <a:cubicBezTo>
                    <a:pt x="7858" y="10373"/>
                    <a:pt x="7843" y="10385"/>
                    <a:pt x="7831" y="10406"/>
                  </a:cubicBezTo>
                  <a:cubicBezTo>
                    <a:pt x="7820" y="10423"/>
                    <a:pt x="7816" y="10439"/>
                    <a:pt x="7816" y="10454"/>
                  </a:cubicBezTo>
                  <a:cubicBezTo>
                    <a:pt x="7804" y="10461"/>
                    <a:pt x="7791" y="10474"/>
                    <a:pt x="7783" y="10490"/>
                  </a:cubicBezTo>
                  <a:cubicBezTo>
                    <a:pt x="7777" y="10499"/>
                    <a:pt x="7774" y="10504"/>
                    <a:pt x="7772" y="10508"/>
                  </a:cubicBezTo>
                  <a:cubicBezTo>
                    <a:pt x="7769" y="10514"/>
                    <a:pt x="7764" y="10519"/>
                    <a:pt x="7758" y="10531"/>
                  </a:cubicBezTo>
                  <a:cubicBezTo>
                    <a:pt x="7743" y="10558"/>
                    <a:pt x="7742" y="10583"/>
                    <a:pt x="7745" y="10600"/>
                  </a:cubicBezTo>
                  <a:cubicBezTo>
                    <a:pt x="7741" y="10608"/>
                    <a:pt x="7738" y="10614"/>
                    <a:pt x="7737" y="10620"/>
                  </a:cubicBezTo>
                  <a:cubicBezTo>
                    <a:pt x="7727" y="10625"/>
                    <a:pt x="7715" y="10635"/>
                    <a:pt x="7703" y="10651"/>
                  </a:cubicBezTo>
                  <a:cubicBezTo>
                    <a:pt x="7692" y="10657"/>
                    <a:pt x="7672" y="10670"/>
                    <a:pt x="7657" y="10696"/>
                  </a:cubicBezTo>
                  <a:cubicBezTo>
                    <a:pt x="7649" y="10712"/>
                    <a:pt x="7644" y="10726"/>
                    <a:pt x="7641" y="10737"/>
                  </a:cubicBezTo>
                  <a:cubicBezTo>
                    <a:pt x="7631" y="10743"/>
                    <a:pt x="7617" y="10755"/>
                    <a:pt x="7604" y="10776"/>
                  </a:cubicBezTo>
                  <a:cubicBezTo>
                    <a:pt x="7586" y="10807"/>
                    <a:pt x="7588" y="10836"/>
                    <a:pt x="7595" y="10858"/>
                  </a:cubicBezTo>
                  <a:cubicBezTo>
                    <a:pt x="7592" y="10862"/>
                    <a:pt x="7590" y="10866"/>
                    <a:pt x="7586" y="10873"/>
                  </a:cubicBezTo>
                  <a:cubicBezTo>
                    <a:pt x="7575" y="10881"/>
                    <a:pt x="7563" y="10893"/>
                    <a:pt x="7550" y="10913"/>
                  </a:cubicBezTo>
                  <a:cubicBezTo>
                    <a:pt x="7543" y="10927"/>
                    <a:pt x="7538" y="10935"/>
                    <a:pt x="7536" y="10942"/>
                  </a:cubicBezTo>
                  <a:cubicBezTo>
                    <a:pt x="7533" y="10945"/>
                    <a:pt x="7532" y="10949"/>
                    <a:pt x="7529" y="10954"/>
                  </a:cubicBezTo>
                  <a:cubicBezTo>
                    <a:pt x="7521" y="10961"/>
                    <a:pt x="7507" y="10973"/>
                    <a:pt x="7496" y="10995"/>
                  </a:cubicBezTo>
                  <a:cubicBezTo>
                    <a:pt x="7490" y="11004"/>
                    <a:pt x="7488" y="11010"/>
                    <a:pt x="7485" y="11013"/>
                  </a:cubicBezTo>
                  <a:cubicBezTo>
                    <a:pt x="7483" y="11018"/>
                    <a:pt x="7478" y="11024"/>
                    <a:pt x="7472" y="11036"/>
                  </a:cubicBezTo>
                  <a:cubicBezTo>
                    <a:pt x="7462" y="11052"/>
                    <a:pt x="7458" y="11066"/>
                    <a:pt x="7457" y="11080"/>
                  </a:cubicBezTo>
                  <a:cubicBezTo>
                    <a:pt x="7443" y="11088"/>
                    <a:pt x="7430" y="11101"/>
                    <a:pt x="7420" y="11119"/>
                  </a:cubicBezTo>
                  <a:cubicBezTo>
                    <a:pt x="7415" y="11124"/>
                    <a:pt x="7414" y="11127"/>
                    <a:pt x="7411" y="11130"/>
                  </a:cubicBezTo>
                  <a:cubicBezTo>
                    <a:pt x="7406" y="11136"/>
                    <a:pt x="7400" y="11145"/>
                    <a:pt x="7392" y="11160"/>
                  </a:cubicBezTo>
                  <a:cubicBezTo>
                    <a:pt x="7378" y="11183"/>
                    <a:pt x="7376" y="11206"/>
                    <a:pt x="7377" y="11222"/>
                  </a:cubicBezTo>
                  <a:cubicBezTo>
                    <a:pt x="7372" y="11225"/>
                    <a:pt x="7370" y="11229"/>
                    <a:pt x="7367" y="11232"/>
                  </a:cubicBezTo>
                  <a:cubicBezTo>
                    <a:pt x="7351" y="11240"/>
                    <a:pt x="7327" y="11253"/>
                    <a:pt x="7311" y="11281"/>
                  </a:cubicBezTo>
                  <a:cubicBezTo>
                    <a:pt x="7293" y="11311"/>
                    <a:pt x="7295" y="11337"/>
                    <a:pt x="7297" y="11356"/>
                  </a:cubicBezTo>
                  <a:cubicBezTo>
                    <a:pt x="7293" y="11370"/>
                    <a:pt x="7291" y="11381"/>
                    <a:pt x="7291" y="11391"/>
                  </a:cubicBezTo>
                  <a:lnTo>
                    <a:pt x="7271" y="11425"/>
                  </a:lnTo>
                  <a:cubicBezTo>
                    <a:pt x="7268" y="11431"/>
                    <a:pt x="7265" y="11433"/>
                    <a:pt x="7264" y="11435"/>
                  </a:cubicBezTo>
                  <a:cubicBezTo>
                    <a:pt x="7259" y="11441"/>
                    <a:pt x="7252" y="11450"/>
                    <a:pt x="7243" y="11466"/>
                  </a:cubicBezTo>
                  <a:cubicBezTo>
                    <a:pt x="7233" y="11482"/>
                    <a:pt x="7229" y="11493"/>
                    <a:pt x="7227" y="11502"/>
                  </a:cubicBezTo>
                  <a:cubicBezTo>
                    <a:pt x="7226" y="11505"/>
                    <a:pt x="7226" y="11506"/>
                    <a:pt x="7220" y="11514"/>
                  </a:cubicBezTo>
                  <a:cubicBezTo>
                    <a:pt x="7212" y="11522"/>
                    <a:pt x="7204" y="11531"/>
                    <a:pt x="7194" y="11548"/>
                  </a:cubicBezTo>
                  <a:cubicBezTo>
                    <a:pt x="7189" y="11557"/>
                    <a:pt x="7186" y="11559"/>
                    <a:pt x="7184" y="11563"/>
                  </a:cubicBezTo>
                  <a:cubicBezTo>
                    <a:pt x="7179" y="11570"/>
                    <a:pt x="7174" y="11577"/>
                    <a:pt x="7167" y="11590"/>
                  </a:cubicBezTo>
                  <a:cubicBezTo>
                    <a:pt x="7158" y="11604"/>
                    <a:pt x="7154" y="11611"/>
                    <a:pt x="7152" y="11617"/>
                  </a:cubicBezTo>
                  <a:cubicBezTo>
                    <a:pt x="7151" y="11621"/>
                    <a:pt x="7147" y="11626"/>
                    <a:pt x="7143" y="11633"/>
                  </a:cubicBezTo>
                  <a:cubicBezTo>
                    <a:pt x="7140" y="11638"/>
                    <a:pt x="7138" y="11643"/>
                    <a:pt x="7136" y="11645"/>
                  </a:cubicBezTo>
                  <a:cubicBezTo>
                    <a:pt x="7130" y="11652"/>
                    <a:pt x="7125" y="11659"/>
                    <a:pt x="7116" y="11674"/>
                  </a:cubicBezTo>
                  <a:cubicBezTo>
                    <a:pt x="7111" y="11681"/>
                    <a:pt x="7109" y="11688"/>
                    <a:pt x="7106" y="11695"/>
                  </a:cubicBezTo>
                  <a:cubicBezTo>
                    <a:pt x="7086" y="11701"/>
                    <a:pt x="7061" y="11713"/>
                    <a:pt x="7044" y="11743"/>
                  </a:cubicBezTo>
                  <a:cubicBezTo>
                    <a:pt x="7033" y="11762"/>
                    <a:pt x="7029" y="11778"/>
                    <a:pt x="7027" y="11789"/>
                  </a:cubicBezTo>
                  <a:cubicBezTo>
                    <a:pt x="7018" y="11797"/>
                    <a:pt x="7006" y="11809"/>
                    <a:pt x="6995" y="11827"/>
                  </a:cubicBezTo>
                  <a:cubicBezTo>
                    <a:pt x="6979" y="11854"/>
                    <a:pt x="6979" y="11878"/>
                    <a:pt x="6980" y="11895"/>
                  </a:cubicBezTo>
                  <a:cubicBezTo>
                    <a:pt x="6977" y="11899"/>
                    <a:pt x="6976" y="11902"/>
                    <a:pt x="6975" y="11905"/>
                  </a:cubicBezTo>
                  <a:cubicBezTo>
                    <a:pt x="6974" y="11907"/>
                    <a:pt x="6971" y="11912"/>
                    <a:pt x="6969" y="11917"/>
                  </a:cubicBezTo>
                  <a:cubicBezTo>
                    <a:pt x="6959" y="11923"/>
                    <a:pt x="6944" y="11936"/>
                    <a:pt x="6931" y="11959"/>
                  </a:cubicBezTo>
                  <a:cubicBezTo>
                    <a:pt x="6921" y="11975"/>
                    <a:pt x="6917" y="11982"/>
                    <a:pt x="6915" y="11991"/>
                  </a:cubicBezTo>
                  <a:cubicBezTo>
                    <a:pt x="6913" y="11995"/>
                    <a:pt x="6912" y="11997"/>
                    <a:pt x="6910" y="12003"/>
                  </a:cubicBezTo>
                  <a:cubicBezTo>
                    <a:pt x="6902" y="12017"/>
                    <a:pt x="6897" y="12028"/>
                    <a:pt x="6896" y="12040"/>
                  </a:cubicBezTo>
                  <a:cubicBezTo>
                    <a:pt x="6881" y="12049"/>
                    <a:pt x="6865" y="12060"/>
                    <a:pt x="6853" y="12082"/>
                  </a:cubicBezTo>
                  <a:cubicBezTo>
                    <a:pt x="6845" y="12098"/>
                    <a:pt x="6841" y="12113"/>
                    <a:pt x="6840" y="12126"/>
                  </a:cubicBezTo>
                  <a:cubicBezTo>
                    <a:pt x="6825" y="12132"/>
                    <a:pt x="6811" y="12145"/>
                    <a:pt x="6800" y="12163"/>
                  </a:cubicBezTo>
                  <a:cubicBezTo>
                    <a:pt x="6786" y="12190"/>
                    <a:pt x="6786" y="12216"/>
                    <a:pt x="6789" y="12234"/>
                  </a:cubicBezTo>
                  <a:cubicBezTo>
                    <a:pt x="6784" y="12239"/>
                    <a:pt x="6779" y="12248"/>
                    <a:pt x="6773" y="12259"/>
                  </a:cubicBezTo>
                  <a:cubicBezTo>
                    <a:pt x="6762" y="12277"/>
                    <a:pt x="6758" y="12290"/>
                    <a:pt x="6754" y="12304"/>
                  </a:cubicBezTo>
                  <a:cubicBezTo>
                    <a:pt x="6750" y="12311"/>
                    <a:pt x="6747" y="12314"/>
                    <a:pt x="6745" y="12317"/>
                  </a:cubicBezTo>
                  <a:cubicBezTo>
                    <a:pt x="6740" y="12324"/>
                    <a:pt x="6735" y="12330"/>
                    <a:pt x="6728" y="12344"/>
                  </a:cubicBezTo>
                  <a:cubicBezTo>
                    <a:pt x="6719" y="12359"/>
                    <a:pt x="6715" y="12370"/>
                    <a:pt x="6713" y="12379"/>
                  </a:cubicBezTo>
                  <a:cubicBezTo>
                    <a:pt x="6698" y="12387"/>
                    <a:pt x="6680" y="12399"/>
                    <a:pt x="6667" y="12424"/>
                  </a:cubicBezTo>
                  <a:cubicBezTo>
                    <a:pt x="6658" y="12431"/>
                    <a:pt x="6647" y="12441"/>
                    <a:pt x="6637" y="12461"/>
                  </a:cubicBezTo>
                  <a:cubicBezTo>
                    <a:pt x="6626" y="12480"/>
                    <a:pt x="6622" y="12501"/>
                    <a:pt x="6622" y="12516"/>
                  </a:cubicBezTo>
                  <a:cubicBezTo>
                    <a:pt x="6613" y="12523"/>
                    <a:pt x="6604" y="12534"/>
                    <a:pt x="6595" y="12549"/>
                  </a:cubicBezTo>
                  <a:cubicBezTo>
                    <a:pt x="6585" y="12564"/>
                    <a:pt x="6581" y="12577"/>
                    <a:pt x="6579" y="12590"/>
                  </a:cubicBezTo>
                  <a:cubicBezTo>
                    <a:pt x="6568" y="12596"/>
                    <a:pt x="6553" y="12609"/>
                    <a:pt x="6541" y="12629"/>
                  </a:cubicBezTo>
                  <a:cubicBezTo>
                    <a:pt x="6525" y="12656"/>
                    <a:pt x="6525" y="12683"/>
                    <a:pt x="6527" y="12700"/>
                  </a:cubicBezTo>
                  <a:cubicBezTo>
                    <a:pt x="6525" y="12707"/>
                    <a:pt x="6522" y="12713"/>
                    <a:pt x="6521" y="12718"/>
                  </a:cubicBezTo>
                  <a:cubicBezTo>
                    <a:pt x="6520" y="12720"/>
                    <a:pt x="6520" y="12723"/>
                    <a:pt x="6517" y="12727"/>
                  </a:cubicBezTo>
                  <a:cubicBezTo>
                    <a:pt x="6513" y="12734"/>
                    <a:pt x="6511" y="12736"/>
                    <a:pt x="6509" y="12740"/>
                  </a:cubicBezTo>
                  <a:cubicBezTo>
                    <a:pt x="6504" y="12747"/>
                    <a:pt x="6498" y="12753"/>
                    <a:pt x="6490" y="12768"/>
                  </a:cubicBezTo>
                  <a:cubicBezTo>
                    <a:pt x="6487" y="12777"/>
                    <a:pt x="6483" y="12779"/>
                    <a:pt x="6481" y="12783"/>
                  </a:cubicBezTo>
                  <a:cubicBezTo>
                    <a:pt x="6478" y="12788"/>
                    <a:pt x="6474" y="12793"/>
                    <a:pt x="6470" y="12800"/>
                  </a:cubicBezTo>
                  <a:cubicBezTo>
                    <a:pt x="6458" y="12806"/>
                    <a:pt x="6441" y="12820"/>
                    <a:pt x="6426" y="12843"/>
                  </a:cubicBezTo>
                  <a:cubicBezTo>
                    <a:pt x="6418" y="12858"/>
                    <a:pt x="6414" y="12871"/>
                    <a:pt x="6412" y="12882"/>
                  </a:cubicBezTo>
                  <a:cubicBezTo>
                    <a:pt x="6398" y="12891"/>
                    <a:pt x="6382" y="12902"/>
                    <a:pt x="6370" y="12924"/>
                  </a:cubicBezTo>
                  <a:cubicBezTo>
                    <a:pt x="6366" y="12929"/>
                    <a:pt x="6364" y="12932"/>
                    <a:pt x="6361" y="12934"/>
                  </a:cubicBezTo>
                  <a:cubicBezTo>
                    <a:pt x="6356" y="12941"/>
                    <a:pt x="6351" y="12949"/>
                    <a:pt x="6342" y="12964"/>
                  </a:cubicBezTo>
                  <a:cubicBezTo>
                    <a:pt x="6327" y="12988"/>
                    <a:pt x="6324" y="13008"/>
                    <a:pt x="6324" y="13021"/>
                  </a:cubicBezTo>
                  <a:cubicBezTo>
                    <a:pt x="6316" y="13039"/>
                    <a:pt x="6313" y="13056"/>
                    <a:pt x="6313" y="13068"/>
                  </a:cubicBezTo>
                  <a:cubicBezTo>
                    <a:pt x="6306" y="13077"/>
                    <a:pt x="6296" y="13088"/>
                    <a:pt x="6286" y="13102"/>
                  </a:cubicBezTo>
                  <a:cubicBezTo>
                    <a:pt x="6279" y="13115"/>
                    <a:pt x="6274" y="13123"/>
                    <a:pt x="6272" y="13130"/>
                  </a:cubicBezTo>
                  <a:cubicBezTo>
                    <a:pt x="6269" y="13134"/>
                    <a:pt x="6268" y="13138"/>
                    <a:pt x="6264" y="13144"/>
                  </a:cubicBezTo>
                  <a:cubicBezTo>
                    <a:pt x="6257" y="13157"/>
                    <a:pt x="6253" y="13166"/>
                    <a:pt x="6251" y="13175"/>
                  </a:cubicBezTo>
                  <a:cubicBezTo>
                    <a:pt x="6236" y="13182"/>
                    <a:pt x="6217" y="13196"/>
                    <a:pt x="6203" y="13219"/>
                  </a:cubicBezTo>
                  <a:cubicBezTo>
                    <a:pt x="6197" y="13229"/>
                    <a:pt x="6194" y="13234"/>
                    <a:pt x="6192" y="13239"/>
                  </a:cubicBezTo>
                  <a:cubicBezTo>
                    <a:pt x="6189" y="13244"/>
                    <a:pt x="6185" y="13249"/>
                    <a:pt x="6178" y="13261"/>
                  </a:cubicBezTo>
                  <a:cubicBezTo>
                    <a:pt x="6173" y="13270"/>
                    <a:pt x="6171" y="13275"/>
                    <a:pt x="6167" y="13278"/>
                  </a:cubicBezTo>
                  <a:cubicBezTo>
                    <a:pt x="6163" y="13286"/>
                    <a:pt x="6160" y="13291"/>
                    <a:pt x="6152" y="13303"/>
                  </a:cubicBezTo>
                  <a:cubicBezTo>
                    <a:pt x="6142" y="13321"/>
                    <a:pt x="6140" y="13337"/>
                    <a:pt x="6138" y="13352"/>
                  </a:cubicBezTo>
                  <a:cubicBezTo>
                    <a:pt x="6128" y="13361"/>
                    <a:pt x="6115" y="13373"/>
                    <a:pt x="6106" y="13389"/>
                  </a:cubicBezTo>
                  <a:cubicBezTo>
                    <a:pt x="6104" y="13391"/>
                    <a:pt x="6104" y="13391"/>
                    <a:pt x="6102" y="13394"/>
                  </a:cubicBezTo>
                  <a:cubicBezTo>
                    <a:pt x="6093" y="13401"/>
                    <a:pt x="6086" y="13410"/>
                    <a:pt x="6076" y="13427"/>
                  </a:cubicBezTo>
                  <a:cubicBezTo>
                    <a:pt x="6067" y="13443"/>
                    <a:pt x="6063" y="13458"/>
                    <a:pt x="6061" y="13470"/>
                  </a:cubicBezTo>
                  <a:cubicBezTo>
                    <a:pt x="6050" y="13479"/>
                    <a:pt x="6037" y="13490"/>
                    <a:pt x="6026" y="13509"/>
                  </a:cubicBezTo>
                  <a:cubicBezTo>
                    <a:pt x="6016" y="13525"/>
                    <a:pt x="6012" y="13538"/>
                    <a:pt x="6010" y="13546"/>
                  </a:cubicBezTo>
                  <a:cubicBezTo>
                    <a:pt x="6008" y="13549"/>
                    <a:pt x="6008" y="13550"/>
                    <a:pt x="6006" y="13555"/>
                  </a:cubicBezTo>
                  <a:cubicBezTo>
                    <a:pt x="5991" y="13581"/>
                    <a:pt x="5991" y="13607"/>
                    <a:pt x="5994" y="13625"/>
                  </a:cubicBezTo>
                  <a:cubicBezTo>
                    <a:pt x="5991" y="13629"/>
                    <a:pt x="5990" y="13630"/>
                    <a:pt x="5988" y="13632"/>
                  </a:cubicBezTo>
                  <a:cubicBezTo>
                    <a:pt x="5972" y="13639"/>
                    <a:pt x="5948" y="13651"/>
                    <a:pt x="5932" y="13680"/>
                  </a:cubicBezTo>
                  <a:cubicBezTo>
                    <a:pt x="5920" y="13699"/>
                    <a:pt x="5917" y="13717"/>
                    <a:pt x="5916" y="13731"/>
                  </a:cubicBezTo>
                  <a:cubicBezTo>
                    <a:pt x="5906" y="13738"/>
                    <a:pt x="5895" y="13750"/>
                    <a:pt x="5887" y="13766"/>
                  </a:cubicBezTo>
                  <a:cubicBezTo>
                    <a:pt x="5878" y="13781"/>
                    <a:pt x="5874" y="13792"/>
                    <a:pt x="5873" y="13805"/>
                  </a:cubicBezTo>
                  <a:cubicBezTo>
                    <a:pt x="5858" y="13813"/>
                    <a:pt x="5842" y="13825"/>
                    <a:pt x="5830" y="13846"/>
                  </a:cubicBezTo>
                  <a:cubicBezTo>
                    <a:pt x="5820" y="13864"/>
                    <a:pt x="5817" y="13881"/>
                    <a:pt x="5815" y="13894"/>
                  </a:cubicBezTo>
                  <a:cubicBezTo>
                    <a:pt x="5804" y="13902"/>
                    <a:pt x="5792" y="13913"/>
                    <a:pt x="5783" y="13931"/>
                  </a:cubicBezTo>
                  <a:cubicBezTo>
                    <a:pt x="5770" y="13953"/>
                    <a:pt x="5767" y="13972"/>
                    <a:pt x="5766" y="13985"/>
                  </a:cubicBezTo>
                  <a:cubicBezTo>
                    <a:pt x="5765" y="13987"/>
                    <a:pt x="5765" y="13988"/>
                    <a:pt x="5764" y="13990"/>
                  </a:cubicBezTo>
                  <a:cubicBezTo>
                    <a:pt x="5758" y="13998"/>
                    <a:pt x="5753" y="14005"/>
                    <a:pt x="5743" y="14021"/>
                  </a:cubicBezTo>
                  <a:cubicBezTo>
                    <a:pt x="5728" y="14044"/>
                    <a:pt x="5727" y="14068"/>
                    <a:pt x="5728" y="14085"/>
                  </a:cubicBezTo>
                  <a:cubicBezTo>
                    <a:pt x="5727" y="14087"/>
                    <a:pt x="5724" y="14090"/>
                    <a:pt x="5722" y="14092"/>
                  </a:cubicBezTo>
                  <a:cubicBezTo>
                    <a:pt x="5705" y="14098"/>
                    <a:pt x="5680" y="14112"/>
                    <a:pt x="5663" y="14141"/>
                  </a:cubicBezTo>
                  <a:cubicBezTo>
                    <a:pt x="5649" y="14165"/>
                    <a:pt x="5648" y="14189"/>
                    <a:pt x="5651" y="14208"/>
                  </a:cubicBezTo>
                  <a:cubicBezTo>
                    <a:pt x="5644" y="14214"/>
                    <a:pt x="5637" y="14224"/>
                    <a:pt x="5631" y="14235"/>
                  </a:cubicBezTo>
                  <a:cubicBezTo>
                    <a:pt x="5622" y="14250"/>
                    <a:pt x="5619" y="14256"/>
                    <a:pt x="5616" y="14264"/>
                  </a:cubicBezTo>
                  <a:cubicBezTo>
                    <a:pt x="5614" y="14268"/>
                    <a:pt x="5611" y="14272"/>
                    <a:pt x="5608" y="14279"/>
                  </a:cubicBezTo>
                  <a:cubicBezTo>
                    <a:pt x="5604" y="14284"/>
                    <a:pt x="5603" y="14287"/>
                    <a:pt x="5600" y="14289"/>
                  </a:cubicBezTo>
                  <a:cubicBezTo>
                    <a:pt x="5595" y="14295"/>
                    <a:pt x="5592" y="14300"/>
                    <a:pt x="5585" y="14311"/>
                  </a:cubicBezTo>
                  <a:cubicBezTo>
                    <a:pt x="5574" y="14317"/>
                    <a:pt x="5558" y="14330"/>
                    <a:pt x="5545" y="14354"/>
                  </a:cubicBezTo>
                  <a:cubicBezTo>
                    <a:pt x="5530" y="14379"/>
                    <a:pt x="5530" y="14405"/>
                    <a:pt x="5533" y="14423"/>
                  </a:cubicBezTo>
                  <a:cubicBezTo>
                    <a:pt x="5531" y="14427"/>
                    <a:pt x="5529" y="14429"/>
                    <a:pt x="5526" y="14432"/>
                  </a:cubicBezTo>
                  <a:cubicBezTo>
                    <a:pt x="5510" y="14438"/>
                    <a:pt x="5486" y="14450"/>
                    <a:pt x="5470" y="14480"/>
                  </a:cubicBezTo>
                  <a:cubicBezTo>
                    <a:pt x="5455" y="14505"/>
                    <a:pt x="5454" y="14526"/>
                    <a:pt x="5454" y="14541"/>
                  </a:cubicBezTo>
                  <a:cubicBezTo>
                    <a:pt x="5449" y="14553"/>
                    <a:pt x="5445" y="14564"/>
                    <a:pt x="5444" y="14573"/>
                  </a:cubicBezTo>
                  <a:cubicBezTo>
                    <a:pt x="5434" y="14582"/>
                    <a:pt x="5419" y="14594"/>
                    <a:pt x="5408" y="14614"/>
                  </a:cubicBezTo>
                  <a:cubicBezTo>
                    <a:pt x="5396" y="14633"/>
                    <a:pt x="5394" y="14651"/>
                    <a:pt x="5392" y="14665"/>
                  </a:cubicBezTo>
                  <a:cubicBezTo>
                    <a:pt x="5383" y="14674"/>
                    <a:pt x="5373" y="14685"/>
                    <a:pt x="5363" y="14701"/>
                  </a:cubicBezTo>
                  <a:cubicBezTo>
                    <a:pt x="5352" y="14718"/>
                    <a:pt x="5348" y="14734"/>
                    <a:pt x="5347" y="14748"/>
                  </a:cubicBezTo>
                  <a:cubicBezTo>
                    <a:pt x="5337" y="14754"/>
                    <a:pt x="5327" y="14765"/>
                    <a:pt x="5317" y="14778"/>
                  </a:cubicBezTo>
                  <a:cubicBezTo>
                    <a:pt x="5306" y="14785"/>
                    <a:pt x="5290" y="14797"/>
                    <a:pt x="5277" y="14821"/>
                  </a:cubicBezTo>
                  <a:cubicBezTo>
                    <a:pt x="5265" y="14844"/>
                    <a:pt x="5262" y="14866"/>
                    <a:pt x="5263" y="14883"/>
                  </a:cubicBezTo>
                  <a:cubicBezTo>
                    <a:pt x="5256" y="14889"/>
                    <a:pt x="5246" y="14900"/>
                    <a:pt x="5240" y="14912"/>
                  </a:cubicBezTo>
                  <a:cubicBezTo>
                    <a:pt x="5230" y="14928"/>
                    <a:pt x="5226" y="14941"/>
                    <a:pt x="5224" y="14949"/>
                  </a:cubicBezTo>
                  <a:cubicBezTo>
                    <a:pt x="5224" y="14954"/>
                    <a:pt x="5223" y="14954"/>
                    <a:pt x="5220" y="14958"/>
                  </a:cubicBezTo>
                  <a:cubicBezTo>
                    <a:pt x="5214" y="14970"/>
                    <a:pt x="5210" y="14976"/>
                    <a:pt x="5208" y="14984"/>
                  </a:cubicBezTo>
                  <a:cubicBezTo>
                    <a:pt x="5191" y="14989"/>
                    <a:pt x="5167" y="15002"/>
                    <a:pt x="5151" y="15030"/>
                  </a:cubicBezTo>
                  <a:cubicBezTo>
                    <a:pt x="5138" y="15053"/>
                    <a:pt x="5135" y="15071"/>
                    <a:pt x="5134" y="15085"/>
                  </a:cubicBezTo>
                  <a:cubicBezTo>
                    <a:pt x="5128" y="15094"/>
                    <a:pt x="5126" y="15099"/>
                    <a:pt x="5123" y="15105"/>
                  </a:cubicBezTo>
                  <a:cubicBezTo>
                    <a:pt x="5122" y="15109"/>
                    <a:pt x="5119" y="15113"/>
                    <a:pt x="5116" y="15121"/>
                  </a:cubicBezTo>
                  <a:cubicBezTo>
                    <a:pt x="5102" y="15144"/>
                    <a:pt x="5099" y="15167"/>
                    <a:pt x="5101" y="15183"/>
                  </a:cubicBezTo>
                  <a:cubicBezTo>
                    <a:pt x="5095" y="15188"/>
                    <a:pt x="5089" y="15196"/>
                    <a:pt x="5081" y="15206"/>
                  </a:cubicBezTo>
                  <a:cubicBezTo>
                    <a:pt x="5074" y="15214"/>
                    <a:pt x="5059" y="15226"/>
                    <a:pt x="5046" y="15248"/>
                  </a:cubicBezTo>
                  <a:cubicBezTo>
                    <a:pt x="5032" y="15270"/>
                    <a:pt x="5030" y="15290"/>
                    <a:pt x="5030" y="15306"/>
                  </a:cubicBezTo>
                  <a:cubicBezTo>
                    <a:pt x="5021" y="15313"/>
                    <a:pt x="5014" y="15323"/>
                    <a:pt x="5005" y="15338"/>
                  </a:cubicBezTo>
                  <a:cubicBezTo>
                    <a:pt x="4998" y="15354"/>
                    <a:pt x="4993" y="15367"/>
                    <a:pt x="4990" y="15378"/>
                  </a:cubicBezTo>
                  <a:cubicBezTo>
                    <a:pt x="4978" y="15385"/>
                    <a:pt x="4963" y="15397"/>
                    <a:pt x="4953" y="15417"/>
                  </a:cubicBezTo>
                  <a:cubicBezTo>
                    <a:pt x="4946" y="15424"/>
                    <a:pt x="4935" y="15434"/>
                    <a:pt x="4921" y="15457"/>
                  </a:cubicBezTo>
                  <a:cubicBezTo>
                    <a:pt x="4910" y="15476"/>
                    <a:pt x="4907" y="15490"/>
                    <a:pt x="4903" y="15503"/>
                  </a:cubicBezTo>
                  <a:cubicBezTo>
                    <a:pt x="4898" y="15514"/>
                    <a:pt x="4894" y="15524"/>
                    <a:pt x="4892" y="15533"/>
                  </a:cubicBezTo>
                  <a:cubicBezTo>
                    <a:pt x="4872" y="15541"/>
                    <a:pt x="4853" y="15553"/>
                    <a:pt x="4839" y="15578"/>
                  </a:cubicBezTo>
                  <a:cubicBezTo>
                    <a:pt x="4833" y="15590"/>
                    <a:pt x="4828" y="15596"/>
                    <a:pt x="4826" y="15602"/>
                  </a:cubicBezTo>
                  <a:cubicBezTo>
                    <a:pt x="4823" y="15607"/>
                    <a:pt x="4821" y="15611"/>
                    <a:pt x="4816" y="15621"/>
                  </a:cubicBezTo>
                  <a:cubicBezTo>
                    <a:pt x="4800" y="15649"/>
                    <a:pt x="4800" y="15674"/>
                    <a:pt x="4802" y="15693"/>
                  </a:cubicBezTo>
                  <a:lnTo>
                    <a:pt x="4797" y="15701"/>
                  </a:lnTo>
                  <a:cubicBezTo>
                    <a:pt x="4795" y="15704"/>
                    <a:pt x="4792" y="15709"/>
                    <a:pt x="4789" y="15717"/>
                  </a:cubicBezTo>
                  <a:cubicBezTo>
                    <a:pt x="4781" y="15730"/>
                    <a:pt x="4778" y="15735"/>
                    <a:pt x="4775" y="15742"/>
                  </a:cubicBezTo>
                  <a:cubicBezTo>
                    <a:pt x="4759" y="15747"/>
                    <a:pt x="4736" y="15761"/>
                    <a:pt x="4720" y="15789"/>
                  </a:cubicBezTo>
                  <a:cubicBezTo>
                    <a:pt x="4708" y="15809"/>
                    <a:pt x="4704" y="15828"/>
                    <a:pt x="4703" y="15840"/>
                  </a:cubicBezTo>
                  <a:cubicBezTo>
                    <a:pt x="4695" y="15848"/>
                    <a:pt x="4685" y="15858"/>
                    <a:pt x="4676" y="15875"/>
                  </a:cubicBezTo>
                  <a:cubicBezTo>
                    <a:pt x="4666" y="15895"/>
                    <a:pt x="4661" y="15911"/>
                    <a:pt x="4658" y="15926"/>
                  </a:cubicBezTo>
                  <a:cubicBezTo>
                    <a:pt x="4656" y="15929"/>
                    <a:pt x="4653" y="15933"/>
                    <a:pt x="4652" y="15935"/>
                  </a:cubicBezTo>
                  <a:cubicBezTo>
                    <a:pt x="4647" y="15942"/>
                    <a:pt x="4642" y="15948"/>
                    <a:pt x="4635" y="15961"/>
                  </a:cubicBezTo>
                  <a:lnTo>
                    <a:pt x="4610" y="16003"/>
                  </a:lnTo>
                  <a:cubicBezTo>
                    <a:pt x="4599" y="16020"/>
                    <a:pt x="4596" y="16031"/>
                    <a:pt x="4593" y="16042"/>
                  </a:cubicBezTo>
                  <a:lnTo>
                    <a:pt x="4591" y="16047"/>
                  </a:lnTo>
                  <a:cubicBezTo>
                    <a:pt x="4585" y="16057"/>
                    <a:pt x="4582" y="16061"/>
                    <a:pt x="4580" y="16066"/>
                  </a:cubicBezTo>
                  <a:cubicBezTo>
                    <a:pt x="4576" y="16072"/>
                    <a:pt x="4572" y="16078"/>
                    <a:pt x="4566" y="16089"/>
                  </a:cubicBezTo>
                  <a:cubicBezTo>
                    <a:pt x="4560" y="16100"/>
                    <a:pt x="4555" y="16108"/>
                    <a:pt x="4553" y="16115"/>
                  </a:cubicBezTo>
                  <a:cubicBezTo>
                    <a:pt x="4535" y="16121"/>
                    <a:pt x="4514" y="16135"/>
                    <a:pt x="4497" y="16162"/>
                  </a:cubicBezTo>
                  <a:cubicBezTo>
                    <a:pt x="4485" y="16184"/>
                    <a:pt x="4481" y="16202"/>
                    <a:pt x="4480" y="16215"/>
                  </a:cubicBezTo>
                  <a:cubicBezTo>
                    <a:pt x="4469" y="16240"/>
                    <a:pt x="4467" y="16261"/>
                    <a:pt x="4470" y="16280"/>
                  </a:cubicBezTo>
                  <a:cubicBezTo>
                    <a:pt x="4465" y="16286"/>
                    <a:pt x="4460" y="16292"/>
                    <a:pt x="4454" y="16304"/>
                  </a:cubicBezTo>
                  <a:cubicBezTo>
                    <a:pt x="4448" y="16314"/>
                    <a:pt x="4446" y="16318"/>
                    <a:pt x="4443" y="16322"/>
                  </a:cubicBezTo>
                  <a:cubicBezTo>
                    <a:pt x="4439" y="16328"/>
                    <a:pt x="4435" y="16334"/>
                    <a:pt x="4428" y="16346"/>
                  </a:cubicBezTo>
                  <a:cubicBezTo>
                    <a:pt x="4426" y="16350"/>
                    <a:pt x="4423" y="16352"/>
                    <a:pt x="4421" y="16356"/>
                  </a:cubicBezTo>
                  <a:cubicBezTo>
                    <a:pt x="4416" y="16362"/>
                    <a:pt x="4411" y="16368"/>
                    <a:pt x="4401" y="16385"/>
                  </a:cubicBezTo>
                  <a:cubicBezTo>
                    <a:pt x="4398" y="16393"/>
                    <a:pt x="4395" y="16395"/>
                    <a:pt x="4393" y="16400"/>
                  </a:cubicBezTo>
                  <a:cubicBezTo>
                    <a:pt x="4390" y="16403"/>
                    <a:pt x="4389" y="16404"/>
                    <a:pt x="4388" y="16406"/>
                  </a:cubicBezTo>
                  <a:cubicBezTo>
                    <a:pt x="4371" y="16411"/>
                    <a:pt x="4346" y="16425"/>
                    <a:pt x="4329" y="16454"/>
                  </a:cubicBezTo>
                  <a:cubicBezTo>
                    <a:pt x="4320" y="16472"/>
                    <a:pt x="4315" y="16488"/>
                    <a:pt x="4314" y="16502"/>
                  </a:cubicBezTo>
                  <a:cubicBezTo>
                    <a:pt x="4304" y="16511"/>
                    <a:pt x="4292" y="16522"/>
                    <a:pt x="4282" y="16539"/>
                  </a:cubicBezTo>
                  <a:cubicBezTo>
                    <a:pt x="4271" y="16559"/>
                    <a:pt x="4269" y="16580"/>
                    <a:pt x="4269" y="16596"/>
                  </a:cubicBezTo>
                  <a:cubicBezTo>
                    <a:pt x="4260" y="16603"/>
                    <a:pt x="4250" y="16614"/>
                    <a:pt x="4243" y="16628"/>
                  </a:cubicBezTo>
                  <a:cubicBezTo>
                    <a:pt x="4234" y="16641"/>
                    <a:pt x="4230" y="16652"/>
                    <a:pt x="4229" y="16665"/>
                  </a:cubicBezTo>
                  <a:cubicBezTo>
                    <a:pt x="4213" y="16673"/>
                    <a:pt x="4196" y="16684"/>
                    <a:pt x="4185" y="16706"/>
                  </a:cubicBezTo>
                  <a:cubicBezTo>
                    <a:pt x="4175" y="16724"/>
                    <a:pt x="4171" y="16737"/>
                    <a:pt x="4165" y="16752"/>
                  </a:cubicBezTo>
                  <a:cubicBezTo>
                    <a:pt x="4164" y="16754"/>
                    <a:pt x="4164" y="16754"/>
                    <a:pt x="4162" y="16757"/>
                  </a:cubicBezTo>
                  <a:cubicBezTo>
                    <a:pt x="4155" y="16765"/>
                    <a:pt x="4147" y="16774"/>
                    <a:pt x="4138" y="16791"/>
                  </a:cubicBezTo>
                  <a:cubicBezTo>
                    <a:pt x="4123" y="16817"/>
                    <a:pt x="4122" y="16842"/>
                    <a:pt x="4126" y="16861"/>
                  </a:cubicBezTo>
                  <a:cubicBezTo>
                    <a:pt x="4122" y="16867"/>
                    <a:pt x="4117" y="16871"/>
                    <a:pt x="4114" y="16877"/>
                  </a:cubicBezTo>
                  <a:cubicBezTo>
                    <a:pt x="4103" y="16885"/>
                    <a:pt x="4085" y="16897"/>
                    <a:pt x="4072" y="16920"/>
                  </a:cubicBezTo>
                  <a:cubicBezTo>
                    <a:pt x="4057" y="16947"/>
                    <a:pt x="4056" y="16972"/>
                    <a:pt x="4058" y="16990"/>
                  </a:cubicBezTo>
                  <a:cubicBezTo>
                    <a:pt x="4056" y="16993"/>
                    <a:pt x="4055" y="16995"/>
                    <a:pt x="4052" y="16999"/>
                  </a:cubicBezTo>
                  <a:cubicBezTo>
                    <a:pt x="4037" y="17006"/>
                    <a:pt x="4015" y="17020"/>
                    <a:pt x="3999" y="17047"/>
                  </a:cubicBezTo>
                  <a:cubicBezTo>
                    <a:pt x="3985" y="17070"/>
                    <a:pt x="3983" y="17092"/>
                    <a:pt x="3983" y="17108"/>
                  </a:cubicBezTo>
                  <a:lnTo>
                    <a:pt x="3978" y="17116"/>
                  </a:lnTo>
                  <a:cubicBezTo>
                    <a:pt x="3975" y="17122"/>
                    <a:pt x="3972" y="17128"/>
                    <a:pt x="3965" y="17139"/>
                  </a:cubicBezTo>
                  <a:cubicBezTo>
                    <a:pt x="3962" y="17142"/>
                    <a:pt x="3961" y="17144"/>
                    <a:pt x="3960" y="17145"/>
                  </a:cubicBezTo>
                  <a:cubicBezTo>
                    <a:pt x="3953" y="17153"/>
                    <a:pt x="3946" y="17161"/>
                    <a:pt x="3937" y="17177"/>
                  </a:cubicBezTo>
                  <a:cubicBezTo>
                    <a:pt x="3935" y="17180"/>
                    <a:pt x="3935" y="17180"/>
                    <a:pt x="3933" y="17183"/>
                  </a:cubicBezTo>
                  <a:cubicBezTo>
                    <a:pt x="3927" y="17188"/>
                    <a:pt x="3921" y="17196"/>
                    <a:pt x="3913" y="17208"/>
                  </a:cubicBezTo>
                  <a:cubicBezTo>
                    <a:pt x="3902" y="17215"/>
                    <a:pt x="3886" y="17228"/>
                    <a:pt x="3873" y="17251"/>
                  </a:cubicBezTo>
                  <a:cubicBezTo>
                    <a:pt x="3868" y="17261"/>
                    <a:pt x="3864" y="17266"/>
                    <a:pt x="3862" y="17270"/>
                  </a:cubicBezTo>
                  <a:cubicBezTo>
                    <a:pt x="3859" y="17276"/>
                    <a:pt x="3855" y="17281"/>
                    <a:pt x="3848" y="17293"/>
                  </a:cubicBezTo>
                  <a:cubicBezTo>
                    <a:pt x="3843" y="17303"/>
                    <a:pt x="3841" y="17308"/>
                    <a:pt x="3838" y="17311"/>
                  </a:cubicBezTo>
                  <a:cubicBezTo>
                    <a:pt x="3833" y="17316"/>
                    <a:pt x="3830" y="17322"/>
                    <a:pt x="3823" y="17335"/>
                  </a:cubicBezTo>
                  <a:cubicBezTo>
                    <a:pt x="3812" y="17353"/>
                    <a:pt x="3809" y="17370"/>
                    <a:pt x="3807" y="17384"/>
                  </a:cubicBezTo>
                  <a:cubicBezTo>
                    <a:pt x="3798" y="17391"/>
                    <a:pt x="3785" y="17402"/>
                    <a:pt x="3777" y="17420"/>
                  </a:cubicBezTo>
                  <a:cubicBezTo>
                    <a:pt x="3764" y="17442"/>
                    <a:pt x="3762" y="17463"/>
                    <a:pt x="3763" y="17480"/>
                  </a:cubicBezTo>
                  <a:cubicBezTo>
                    <a:pt x="3753" y="17488"/>
                    <a:pt x="3746" y="17497"/>
                    <a:pt x="3737" y="17511"/>
                  </a:cubicBezTo>
                  <a:cubicBezTo>
                    <a:pt x="3731" y="17523"/>
                    <a:pt x="3726" y="17535"/>
                    <a:pt x="3724" y="17546"/>
                  </a:cubicBezTo>
                  <a:cubicBezTo>
                    <a:pt x="3709" y="17554"/>
                    <a:pt x="3692" y="17566"/>
                    <a:pt x="3678" y="17589"/>
                  </a:cubicBezTo>
                  <a:cubicBezTo>
                    <a:pt x="3667" y="17606"/>
                    <a:pt x="3665" y="17624"/>
                    <a:pt x="3665" y="17640"/>
                  </a:cubicBezTo>
                  <a:cubicBezTo>
                    <a:pt x="3653" y="17647"/>
                    <a:pt x="3643" y="17658"/>
                    <a:pt x="3633" y="17674"/>
                  </a:cubicBezTo>
                  <a:cubicBezTo>
                    <a:pt x="3629" y="17681"/>
                    <a:pt x="3627" y="17685"/>
                    <a:pt x="3623" y="17689"/>
                  </a:cubicBezTo>
                  <a:cubicBezTo>
                    <a:pt x="3619" y="17695"/>
                    <a:pt x="3616" y="17701"/>
                    <a:pt x="3607" y="17715"/>
                  </a:cubicBezTo>
                  <a:cubicBezTo>
                    <a:pt x="3598" y="17732"/>
                    <a:pt x="3595" y="17749"/>
                    <a:pt x="3595" y="17764"/>
                  </a:cubicBezTo>
                  <a:cubicBezTo>
                    <a:pt x="3582" y="17772"/>
                    <a:pt x="3570" y="17785"/>
                    <a:pt x="3560" y="17801"/>
                  </a:cubicBezTo>
                  <a:cubicBezTo>
                    <a:pt x="3550" y="17819"/>
                    <a:pt x="3546" y="17835"/>
                    <a:pt x="3544" y="17849"/>
                  </a:cubicBezTo>
                  <a:cubicBezTo>
                    <a:pt x="3536" y="17855"/>
                    <a:pt x="3525" y="17867"/>
                    <a:pt x="3514" y="17884"/>
                  </a:cubicBezTo>
                  <a:lnTo>
                    <a:pt x="3490" y="17926"/>
                  </a:lnTo>
                  <a:cubicBezTo>
                    <a:pt x="3483" y="17937"/>
                    <a:pt x="3479" y="17943"/>
                    <a:pt x="3477" y="17948"/>
                  </a:cubicBezTo>
                  <a:cubicBezTo>
                    <a:pt x="3473" y="17953"/>
                    <a:pt x="3471" y="17958"/>
                    <a:pt x="3466" y="17968"/>
                  </a:cubicBezTo>
                  <a:cubicBezTo>
                    <a:pt x="3450" y="17996"/>
                    <a:pt x="3451" y="18022"/>
                    <a:pt x="3453" y="18042"/>
                  </a:cubicBezTo>
                  <a:cubicBezTo>
                    <a:pt x="3451" y="18048"/>
                    <a:pt x="3448" y="18052"/>
                    <a:pt x="3447" y="18058"/>
                  </a:cubicBezTo>
                  <a:cubicBezTo>
                    <a:pt x="3446" y="18060"/>
                    <a:pt x="3446" y="18063"/>
                    <a:pt x="3442" y="18066"/>
                  </a:cubicBezTo>
                  <a:cubicBezTo>
                    <a:pt x="3440" y="18071"/>
                    <a:pt x="3439" y="18074"/>
                    <a:pt x="3437" y="18075"/>
                  </a:cubicBezTo>
                  <a:cubicBezTo>
                    <a:pt x="3431" y="18082"/>
                    <a:pt x="3424" y="18090"/>
                    <a:pt x="3415" y="18107"/>
                  </a:cubicBezTo>
                  <a:cubicBezTo>
                    <a:pt x="3412" y="18112"/>
                    <a:pt x="3409" y="18114"/>
                    <a:pt x="3408" y="18118"/>
                  </a:cubicBezTo>
                  <a:cubicBezTo>
                    <a:pt x="3403" y="18124"/>
                    <a:pt x="3397" y="18131"/>
                    <a:pt x="3388" y="18147"/>
                  </a:cubicBezTo>
                  <a:cubicBezTo>
                    <a:pt x="3384" y="18152"/>
                    <a:pt x="3382" y="18156"/>
                    <a:pt x="3380" y="18159"/>
                  </a:cubicBezTo>
                  <a:cubicBezTo>
                    <a:pt x="3375" y="18166"/>
                    <a:pt x="3370" y="18172"/>
                    <a:pt x="3361" y="18187"/>
                  </a:cubicBezTo>
                  <a:cubicBezTo>
                    <a:pt x="3355" y="18199"/>
                    <a:pt x="3350" y="18205"/>
                    <a:pt x="3348" y="18213"/>
                  </a:cubicBezTo>
                  <a:cubicBezTo>
                    <a:pt x="3346" y="18214"/>
                    <a:pt x="3346" y="18215"/>
                    <a:pt x="3345" y="18216"/>
                  </a:cubicBezTo>
                  <a:cubicBezTo>
                    <a:pt x="3332" y="18224"/>
                    <a:pt x="3312" y="18237"/>
                    <a:pt x="3297" y="18262"/>
                  </a:cubicBezTo>
                  <a:cubicBezTo>
                    <a:pt x="3292" y="18268"/>
                    <a:pt x="3291" y="18270"/>
                    <a:pt x="3289" y="18273"/>
                  </a:cubicBezTo>
                  <a:cubicBezTo>
                    <a:pt x="3284" y="18279"/>
                    <a:pt x="3276" y="18288"/>
                    <a:pt x="3269" y="18302"/>
                  </a:cubicBezTo>
                  <a:cubicBezTo>
                    <a:pt x="3257" y="18323"/>
                    <a:pt x="3253" y="18342"/>
                    <a:pt x="3250" y="18350"/>
                  </a:cubicBezTo>
                  <a:cubicBezTo>
                    <a:pt x="3242" y="18359"/>
                    <a:pt x="3232" y="18368"/>
                    <a:pt x="3222" y="18387"/>
                  </a:cubicBezTo>
                  <a:cubicBezTo>
                    <a:pt x="3210" y="18407"/>
                    <a:pt x="3207" y="18427"/>
                    <a:pt x="3207" y="18443"/>
                  </a:cubicBezTo>
                  <a:cubicBezTo>
                    <a:pt x="3199" y="18450"/>
                    <a:pt x="3190" y="18460"/>
                    <a:pt x="3182" y="18473"/>
                  </a:cubicBezTo>
                  <a:cubicBezTo>
                    <a:pt x="3175" y="18479"/>
                    <a:pt x="3162" y="18491"/>
                    <a:pt x="3150" y="18513"/>
                  </a:cubicBezTo>
                  <a:cubicBezTo>
                    <a:pt x="3140" y="18530"/>
                    <a:pt x="3136" y="18547"/>
                    <a:pt x="3136" y="18563"/>
                  </a:cubicBezTo>
                  <a:cubicBezTo>
                    <a:pt x="3124" y="18572"/>
                    <a:pt x="3114" y="18583"/>
                    <a:pt x="3104" y="18599"/>
                  </a:cubicBezTo>
                  <a:cubicBezTo>
                    <a:pt x="3088" y="18625"/>
                    <a:pt x="3088" y="18649"/>
                    <a:pt x="3089" y="18666"/>
                  </a:cubicBezTo>
                  <a:lnTo>
                    <a:pt x="3076" y="18691"/>
                  </a:lnTo>
                  <a:cubicBezTo>
                    <a:pt x="3068" y="18697"/>
                    <a:pt x="3055" y="18709"/>
                    <a:pt x="3043" y="18730"/>
                  </a:cubicBezTo>
                  <a:cubicBezTo>
                    <a:pt x="3030" y="18751"/>
                    <a:pt x="3027" y="18766"/>
                    <a:pt x="3025" y="18776"/>
                  </a:cubicBezTo>
                  <a:lnTo>
                    <a:pt x="3021" y="18782"/>
                  </a:lnTo>
                  <a:cubicBezTo>
                    <a:pt x="3014" y="18788"/>
                    <a:pt x="3006" y="18798"/>
                    <a:pt x="2998" y="18811"/>
                  </a:cubicBezTo>
                  <a:cubicBezTo>
                    <a:pt x="2987" y="18818"/>
                    <a:pt x="2973" y="18830"/>
                    <a:pt x="2959" y="18852"/>
                  </a:cubicBezTo>
                  <a:cubicBezTo>
                    <a:pt x="2948" y="18877"/>
                    <a:pt x="2943" y="18896"/>
                    <a:pt x="2943" y="18910"/>
                  </a:cubicBezTo>
                  <a:cubicBezTo>
                    <a:pt x="2941" y="18915"/>
                    <a:pt x="2938" y="18917"/>
                    <a:pt x="2937" y="18920"/>
                  </a:cubicBezTo>
                  <a:cubicBezTo>
                    <a:pt x="2933" y="18926"/>
                    <a:pt x="2928" y="18932"/>
                    <a:pt x="2922" y="18943"/>
                  </a:cubicBezTo>
                  <a:cubicBezTo>
                    <a:pt x="2909" y="18966"/>
                    <a:pt x="2906" y="18985"/>
                    <a:pt x="2905" y="18998"/>
                  </a:cubicBezTo>
                  <a:cubicBezTo>
                    <a:pt x="2904" y="19001"/>
                    <a:pt x="2902" y="19003"/>
                    <a:pt x="2900" y="19006"/>
                  </a:cubicBezTo>
                  <a:cubicBezTo>
                    <a:pt x="2898" y="19008"/>
                    <a:pt x="2896" y="19011"/>
                    <a:pt x="2894" y="19013"/>
                  </a:cubicBezTo>
                  <a:cubicBezTo>
                    <a:pt x="2877" y="19018"/>
                    <a:pt x="2851" y="19030"/>
                    <a:pt x="2834" y="19061"/>
                  </a:cubicBezTo>
                  <a:cubicBezTo>
                    <a:pt x="2824" y="19077"/>
                    <a:pt x="2820" y="19091"/>
                    <a:pt x="2819" y="19104"/>
                  </a:cubicBezTo>
                  <a:cubicBezTo>
                    <a:pt x="2805" y="19111"/>
                    <a:pt x="2791" y="19123"/>
                    <a:pt x="2780" y="19143"/>
                  </a:cubicBezTo>
                  <a:cubicBezTo>
                    <a:pt x="2767" y="19167"/>
                    <a:pt x="2764" y="19188"/>
                    <a:pt x="2764" y="19202"/>
                  </a:cubicBezTo>
                  <a:cubicBezTo>
                    <a:pt x="2756" y="19218"/>
                    <a:pt x="2754" y="19233"/>
                    <a:pt x="2754" y="19244"/>
                  </a:cubicBezTo>
                  <a:cubicBezTo>
                    <a:pt x="2744" y="19253"/>
                    <a:pt x="2733" y="19264"/>
                    <a:pt x="2724" y="19280"/>
                  </a:cubicBezTo>
                  <a:cubicBezTo>
                    <a:pt x="2717" y="19292"/>
                    <a:pt x="2713" y="19303"/>
                    <a:pt x="2711" y="19313"/>
                  </a:cubicBezTo>
                  <a:cubicBezTo>
                    <a:pt x="2696" y="19322"/>
                    <a:pt x="2677" y="19333"/>
                    <a:pt x="2664" y="19357"/>
                  </a:cubicBezTo>
                  <a:cubicBezTo>
                    <a:pt x="2653" y="19376"/>
                    <a:pt x="2649" y="19391"/>
                    <a:pt x="2648" y="19403"/>
                  </a:cubicBezTo>
                  <a:cubicBezTo>
                    <a:pt x="2638" y="19411"/>
                    <a:pt x="2625" y="19423"/>
                    <a:pt x="2614" y="19442"/>
                  </a:cubicBezTo>
                  <a:cubicBezTo>
                    <a:pt x="2599" y="19467"/>
                    <a:pt x="2598" y="19490"/>
                    <a:pt x="2601" y="19509"/>
                  </a:cubicBezTo>
                  <a:cubicBezTo>
                    <a:pt x="2598" y="19511"/>
                    <a:pt x="2595" y="19515"/>
                    <a:pt x="2593" y="19518"/>
                  </a:cubicBezTo>
                  <a:cubicBezTo>
                    <a:pt x="2577" y="19525"/>
                    <a:pt x="2553" y="19537"/>
                    <a:pt x="2536" y="19566"/>
                  </a:cubicBezTo>
                  <a:cubicBezTo>
                    <a:pt x="2526" y="19585"/>
                    <a:pt x="2521" y="19601"/>
                    <a:pt x="2519" y="19616"/>
                  </a:cubicBezTo>
                  <a:cubicBezTo>
                    <a:pt x="2515" y="19622"/>
                    <a:pt x="2514" y="19625"/>
                    <a:pt x="2511" y="19628"/>
                  </a:cubicBezTo>
                  <a:lnTo>
                    <a:pt x="2494" y="19655"/>
                  </a:lnTo>
                  <a:cubicBezTo>
                    <a:pt x="2486" y="19671"/>
                    <a:pt x="2482" y="19680"/>
                    <a:pt x="2478" y="19689"/>
                  </a:cubicBezTo>
                  <a:cubicBezTo>
                    <a:pt x="2478" y="19692"/>
                    <a:pt x="2477" y="19694"/>
                    <a:pt x="2475" y="19699"/>
                  </a:cubicBezTo>
                  <a:cubicBezTo>
                    <a:pt x="2473" y="19703"/>
                    <a:pt x="2471" y="19704"/>
                    <a:pt x="2470" y="19707"/>
                  </a:cubicBezTo>
                  <a:cubicBezTo>
                    <a:pt x="2464" y="19714"/>
                    <a:pt x="2457" y="19721"/>
                    <a:pt x="2448" y="19737"/>
                  </a:cubicBezTo>
                  <a:cubicBezTo>
                    <a:pt x="2432" y="19766"/>
                    <a:pt x="2432" y="19793"/>
                    <a:pt x="2434" y="19810"/>
                  </a:cubicBezTo>
                  <a:cubicBezTo>
                    <a:pt x="2433" y="19811"/>
                    <a:pt x="2433" y="19811"/>
                    <a:pt x="2433" y="19812"/>
                  </a:cubicBezTo>
                  <a:cubicBezTo>
                    <a:pt x="2412" y="19818"/>
                    <a:pt x="2385" y="19830"/>
                    <a:pt x="2368" y="19860"/>
                  </a:cubicBezTo>
                  <a:cubicBezTo>
                    <a:pt x="2358" y="19879"/>
                    <a:pt x="2354" y="19895"/>
                    <a:pt x="2353" y="19909"/>
                  </a:cubicBezTo>
                  <a:cubicBezTo>
                    <a:pt x="2342" y="19917"/>
                    <a:pt x="2328" y="19928"/>
                    <a:pt x="2320" y="19945"/>
                  </a:cubicBezTo>
                  <a:cubicBezTo>
                    <a:pt x="2306" y="19967"/>
                    <a:pt x="2304" y="19988"/>
                    <a:pt x="2302" y="20002"/>
                  </a:cubicBezTo>
                  <a:cubicBezTo>
                    <a:pt x="2295" y="20014"/>
                    <a:pt x="2293" y="20021"/>
                    <a:pt x="2290" y="20030"/>
                  </a:cubicBezTo>
                  <a:cubicBezTo>
                    <a:pt x="2289" y="20032"/>
                    <a:pt x="2289" y="20035"/>
                    <a:pt x="2286" y="20039"/>
                  </a:cubicBezTo>
                  <a:cubicBezTo>
                    <a:pt x="2275" y="20057"/>
                    <a:pt x="2272" y="20077"/>
                    <a:pt x="2272" y="20091"/>
                  </a:cubicBezTo>
                  <a:cubicBezTo>
                    <a:pt x="2263" y="20096"/>
                    <a:pt x="2256" y="20106"/>
                    <a:pt x="2247" y="20116"/>
                  </a:cubicBezTo>
                  <a:cubicBezTo>
                    <a:pt x="2236" y="20123"/>
                    <a:pt x="2219" y="20137"/>
                    <a:pt x="2205" y="20160"/>
                  </a:cubicBezTo>
                  <a:cubicBezTo>
                    <a:pt x="2198" y="20174"/>
                    <a:pt x="2193" y="20189"/>
                    <a:pt x="2192" y="20201"/>
                  </a:cubicBezTo>
                  <a:cubicBezTo>
                    <a:pt x="2177" y="20208"/>
                    <a:pt x="2162" y="20221"/>
                    <a:pt x="2151" y="20241"/>
                  </a:cubicBezTo>
                  <a:cubicBezTo>
                    <a:pt x="2138" y="20264"/>
                    <a:pt x="2135" y="20286"/>
                    <a:pt x="2135" y="20300"/>
                  </a:cubicBezTo>
                  <a:cubicBezTo>
                    <a:pt x="2128" y="20307"/>
                    <a:pt x="2120" y="20316"/>
                    <a:pt x="2112" y="20331"/>
                  </a:cubicBezTo>
                  <a:cubicBezTo>
                    <a:pt x="2101" y="20350"/>
                    <a:pt x="2097" y="20367"/>
                    <a:pt x="2096" y="20380"/>
                  </a:cubicBezTo>
                  <a:cubicBezTo>
                    <a:pt x="2086" y="20388"/>
                    <a:pt x="2076" y="20399"/>
                    <a:pt x="2066" y="20416"/>
                  </a:cubicBezTo>
                  <a:cubicBezTo>
                    <a:pt x="2052" y="20441"/>
                    <a:pt x="2050" y="20464"/>
                    <a:pt x="2052" y="20481"/>
                  </a:cubicBezTo>
                  <a:cubicBezTo>
                    <a:pt x="2045" y="20487"/>
                    <a:pt x="2039" y="20494"/>
                    <a:pt x="2032" y="20508"/>
                  </a:cubicBezTo>
                  <a:cubicBezTo>
                    <a:pt x="2026" y="20517"/>
                    <a:pt x="2023" y="20523"/>
                    <a:pt x="2021" y="20530"/>
                  </a:cubicBezTo>
                  <a:cubicBezTo>
                    <a:pt x="2000" y="20535"/>
                    <a:pt x="1974" y="20548"/>
                    <a:pt x="1957" y="20578"/>
                  </a:cubicBezTo>
                  <a:cubicBezTo>
                    <a:pt x="1943" y="20602"/>
                    <a:pt x="1942" y="20623"/>
                    <a:pt x="1943" y="20640"/>
                  </a:cubicBezTo>
                  <a:cubicBezTo>
                    <a:pt x="1935" y="20647"/>
                    <a:pt x="1926" y="20657"/>
                    <a:pt x="1919" y="20669"/>
                  </a:cubicBezTo>
                  <a:cubicBezTo>
                    <a:pt x="1905" y="20694"/>
                    <a:pt x="1903" y="20714"/>
                    <a:pt x="1903" y="20730"/>
                  </a:cubicBezTo>
                  <a:cubicBezTo>
                    <a:pt x="1897" y="20738"/>
                    <a:pt x="1889" y="20746"/>
                    <a:pt x="1882" y="20760"/>
                  </a:cubicBezTo>
                  <a:cubicBezTo>
                    <a:pt x="1873" y="20769"/>
                    <a:pt x="1863" y="20778"/>
                    <a:pt x="1852" y="20797"/>
                  </a:cubicBezTo>
                  <a:cubicBezTo>
                    <a:pt x="1840" y="20805"/>
                    <a:pt x="1829" y="20817"/>
                    <a:pt x="1816" y="20838"/>
                  </a:cubicBezTo>
                  <a:cubicBezTo>
                    <a:pt x="1807" y="20846"/>
                    <a:pt x="1797" y="20857"/>
                    <a:pt x="1786" y="20876"/>
                  </a:cubicBezTo>
                  <a:cubicBezTo>
                    <a:pt x="1782" y="20883"/>
                    <a:pt x="1780" y="20887"/>
                    <a:pt x="1777" y="20891"/>
                  </a:cubicBezTo>
                  <a:cubicBezTo>
                    <a:pt x="1771" y="20897"/>
                    <a:pt x="1768" y="20904"/>
                    <a:pt x="1760" y="20918"/>
                  </a:cubicBezTo>
                  <a:cubicBezTo>
                    <a:pt x="1748" y="20939"/>
                    <a:pt x="1745" y="20960"/>
                    <a:pt x="1747" y="20978"/>
                  </a:cubicBezTo>
                  <a:cubicBezTo>
                    <a:pt x="1739" y="20984"/>
                    <a:pt x="1732" y="20993"/>
                    <a:pt x="1725" y="21003"/>
                  </a:cubicBezTo>
                  <a:cubicBezTo>
                    <a:pt x="1716" y="21010"/>
                    <a:pt x="1701" y="21021"/>
                    <a:pt x="1688" y="21044"/>
                  </a:cubicBezTo>
                  <a:cubicBezTo>
                    <a:pt x="1678" y="21062"/>
                    <a:pt x="1673" y="21076"/>
                    <a:pt x="1672" y="21089"/>
                  </a:cubicBezTo>
                  <a:cubicBezTo>
                    <a:pt x="1661" y="21096"/>
                    <a:pt x="1647" y="21107"/>
                    <a:pt x="1637" y="21128"/>
                  </a:cubicBezTo>
                  <a:cubicBezTo>
                    <a:pt x="1622" y="21154"/>
                    <a:pt x="1620" y="21180"/>
                    <a:pt x="1624" y="21197"/>
                  </a:cubicBezTo>
                  <a:cubicBezTo>
                    <a:pt x="1619" y="21204"/>
                    <a:pt x="1615" y="21209"/>
                    <a:pt x="1608" y="21223"/>
                  </a:cubicBezTo>
                  <a:cubicBezTo>
                    <a:pt x="1599" y="21237"/>
                    <a:pt x="1595" y="21251"/>
                    <a:pt x="1593" y="21262"/>
                  </a:cubicBezTo>
                  <a:cubicBezTo>
                    <a:pt x="1581" y="21269"/>
                    <a:pt x="1566" y="21283"/>
                    <a:pt x="1554" y="21303"/>
                  </a:cubicBezTo>
                  <a:cubicBezTo>
                    <a:pt x="1551" y="21309"/>
                    <a:pt x="1549" y="21311"/>
                    <a:pt x="1547" y="21314"/>
                  </a:cubicBezTo>
                  <a:cubicBezTo>
                    <a:pt x="1541" y="21319"/>
                    <a:pt x="1536" y="21326"/>
                    <a:pt x="1529" y="21337"/>
                  </a:cubicBezTo>
                  <a:cubicBezTo>
                    <a:pt x="1520" y="21344"/>
                    <a:pt x="1506" y="21357"/>
                    <a:pt x="1492" y="21379"/>
                  </a:cubicBezTo>
                  <a:cubicBezTo>
                    <a:pt x="1482" y="21397"/>
                    <a:pt x="1479" y="21416"/>
                    <a:pt x="1479" y="21432"/>
                  </a:cubicBezTo>
                  <a:cubicBezTo>
                    <a:pt x="1468" y="21439"/>
                    <a:pt x="1458" y="21450"/>
                    <a:pt x="1448" y="21466"/>
                  </a:cubicBezTo>
                  <a:cubicBezTo>
                    <a:pt x="1437" y="21485"/>
                    <a:pt x="1433" y="21498"/>
                    <a:pt x="1429" y="21512"/>
                  </a:cubicBezTo>
                  <a:cubicBezTo>
                    <a:pt x="1415" y="21536"/>
                    <a:pt x="1413" y="21558"/>
                    <a:pt x="1415" y="21576"/>
                  </a:cubicBezTo>
                  <a:cubicBezTo>
                    <a:pt x="1407" y="21583"/>
                    <a:pt x="1401" y="21590"/>
                    <a:pt x="1393" y="21605"/>
                  </a:cubicBezTo>
                  <a:cubicBezTo>
                    <a:pt x="1385" y="21612"/>
                    <a:pt x="1377" y="21621"/>
                    <a:pt x="1368" y="21636"/>
                  </a:cubicBezTo>
                  <a:cubicBezTo>
                    <a:pt x="1357" y="21643"/>
                    <a:pt x="1342" y="21655"/>
                    <a:pt x="1329" y="21678"/>
                  </a:cubicBezTo>
                  <a:cubicBezTo>
                    <a:pt x="1319" y="21695"/>
                    <a:pt x="1315" y="21710"/>
                    <a:pt x="1313" y="21723"/>
                  </a:cubicBezTo>
                  <a:cubicBezTo>
                    <a:pt x="1304" y="21732"/>
                    <a:pt x="1292" y="21742"/>
                    <a:pt x="1281" y="21762"/>
                  </a:cubicBezTo>
                  <a:cubicBezTo>
                    <a:pt x="1270" y="21781"/>
                    <a:pt x="1266" y="21796"/>
                    <a:pt x="1263" y="21808"/>
                  </a:cubicBezTo>
                  <a:cubicBezTo>
                    <a:pt x="1250" y="21830"/>
                    <a:pt x="1247" y="21847"/>
                    <a:pt x="1246" y="21861"/>
                  </a:cubicBezTo>
                  <a:cubicBezTo>
                    <a:pt x="1246" y="21862"/>
                    <a:pt x="1244" y="21862"/>
                    <a:pt x="1244" y="21863"/>
                  </a:cubicBezTo>
                  <a:cubicBezTo>
                    <a:pt x="1238" y="21872"/>
                    <a:pt x="1231" y="21879"/>
                    <a:pt x="1222" y="21896"/>
                  </a:cubicBezTo>
                  <a:cubicBezTo>
                    <a:pt x="1213" y="21909"/>
                    <a:pt x="1209" y="21921"/>
                    <a:pt x="1207" y="21932"/>
                  </a:cubicBezTo>
                  <a:cubicBezTo>
                    <a:pt x="1192" y="21941"/>
                    <a:pt x="1176" y="21952"/>
                    <a:pt x="1163" y="21975"/>
                  </a:cubicBezTo>
                  <a:cubicBezTo>
                    <a:pt x="1147" y="22003"/>
                    <a:pt x="1147" y="22028"/>
                    <a:pt x="1149" y="22045"/>
                  </a:cubicBezTo>
                  <a:lnTo>
                    <a:pt x="1134" y="22071"/>
                  </a:lnTo>
                  <a:cubicBezTo>
                    <a:pt x="1131" y="22080"/>
                    <a:pt x="1128" y="22083"/>
                    <a:pt x="1126" y="22087"/>
                  </a:cubicBezTo>
                  <a:cubicBezTo>
                    <a:pt x="1121" y="22093"/>
                    <a:pt x="1117" y="22099"/>
                    <a:pt x="1110" y="22113"/>
                  </a:cubicBezTo>
                  <a:cubicBezTo>
                    <a:pt x="1105" y="22118"/>
                    <a:pt x="1104" y="22120"/>
                    <a:pt x="1101" y="22124"/>
                  </a:cubicBezTo>
                  <a:cubicBezTo>
                    <a:pt x="1097" y="22130"/>
                    <a:pt x="1091" y="22135"/>
                    <a:pt x="1085" y="22147"/>
                  </a:cubicBezTo>
                  <a:cubicBezTo>
                    <a:pt x="1074" y="22155"/>
                    <a:pt x="1059" y="22167"/>
                    <a:pt x="1046" y="22189"/>
                  </a:cubicBezTo>
                  <a:lnTo>
                    <a:pt x="1022" y="22231"/>
                  </a:lnTo>
                  <a:cubicBezTo>
                    <a:pt x="1013" y="22247"/>
                    <a:pt x="1009" y="22262"/>
                    <a:pt x="1008" y="22275"/>
                  </a:cubicBezTo>
                  <a:cubicBezTo>
                    <a:pt x="995" y="22283"/>
                    <a:pt x="981" y="22295"/>
                    <a:pt x="970" y="22313"/>
                  </a:cubicBezTo>
                  <a:cubicBezTo>
                    <a:pt x="961" y="22331"/>
                    <a:pt x="956" y="22345"/>
                    <a:pt x="955" y="22359"/>
                  </a:cubicBezTo>
                  <a:cubicBezTo>
                    <a:pt x="943" y="22367"/>
                    <a:pt x="930" y="22380"/>
                    <a:pt x="919" y="22398"/>
                  </a:cubicBezTo>
                  <a:cubicBezTo>
                    <a:pt x="908" y="22418"/>
                    <a:pt x="904" y="22436"/>
                    <a:pt x="904" y="22451"/>
                  </a:cubicBezTo>
                  <a:cubicBezTo>
                    <a:pt x="895" y="22458"/>
                    <a:pt x="886" y="22469"/>
                    <a:pt x="876" y="22485"/>
                  </a:cubicBezTo>
                  <a:cubicBezTo>
                    <a:pt x="866" y="22500"/>
                    <a:pt x="863" y="22515"/>
                    <a:pt x="861" y="22526"/>
                  </a:cubicBezTo>
                  <a:cubicBezTo>
                    <a:pt x="848" y="22535"/>
                    <a:pt x="832" y="22547"/>
                    <a:pt x="821" y="22567"/>
                  </a:cubicBezTo>
                  <a:cubicBezTo>
                    <a:pt x="818" y="22572"/>
                    <a:pt x="816" y="22574"/>
                    <a:pt x="815" y="22576"/>
                  </a:cubicBezTo>
                  <a:cubicBezTo>
                    <a:pt x="810" y="22583"/>
                    <a:pt x="802" y="22591"/>
                    <a:pt x="794" y="22607"/>
                  </a:cubicBezTo>
                  <a:cubicBezTo>
                    <a:pt x="780" y="22628"/>
                    <a:pt x="777" y="22649"/>
                    <a:pt x="777" y="22664"/>
                  </a:cubicBezTo>
                  <a:cubicBezTo>
                    <a:pt x="769" y="22670"/>
                    <a:pt x="759" y="22681"/>
                    <a:pt x="752" y="22696"/>
                  </a:cubicBezTo>
                  <a:cubicBezTo>
                    <a:pt x="741" y="22713"/>
                    <a:pt x="738" y="22729"/>
                    <a:pt x="737" y="22744"/>
                  </a:cubicBezTo>
                  <a:cubicBezTo>
                    <a:pt x="725" y="22751"/>
                    <a:pt x="711" y="22763"/>
                    <a:pt x="702" y="22781"/>
                  </a:cubicBezTo>
                  <a:cubicBezTo>
                    <a:pt x="694" y="22793"/>
                    <a:pt x="690" y="22805"/>
                    <a:pt x="687" y="22816"/>
                  </a:cubicBezTo>
                  <a:cubicBezTo>
                    <a:pt x="672" y="22822"/>
                    <a:pt x="655" y="22836"/>
                    <a:pt x="641" y="22858"/>
                  </a:cubicBezTo>
                  <a:cubicBezTo>
                    <a:pt x="635" y="22870"/>
                    <a:pt x="631" y="22878"/>
                    <a:pt x="629" y="22883"/>
                  </a:cubicBezTo>
                  <a:cubicBezTo>
                    <a:pt x="625" y="22886"/>
                    <a:pt x="623" y="22892"/>
                    <a:pt x="618" y="22901"/>
                  </a:cubicBezTo>
                  <a:cubicBezTo>
                    <a:pt x="606" y="22922"/>
                    <a:pt x="603" y="22938"/>
                    <a:pt x="601" y="22954"/>
                  </a:cubicBezTo>
                  <a:cubicBezTo>
                    <a:pt x="595" y="22966"/>
                    <a:pt x="591" y="22976"/>
                    <a:pt x="590" y="22987"/>
                  </a:cubicBezTo>
                  <a:cubicBezTo>
                    <a:pt x="572" y="22993"/>
                    <a:pt x="555" y="23007"/>
                    <a:pt x="543" y="23029"/>
                  </a:cubicBezTo>
                  <a:cubicBezTo>
                    <a:pt x="527" y="23056"/>
                    <a:pt x="527" y="23081"/>
                    <a:pt x="531" y="23101"/>
                  </a:cubicBezTo>
                  <a:cubicBezTo>
                    <a:pt x="528" y="23105"/>
                    <a:pt x="526" y="23108"/>
                    <a:pt x="523" y="23111"/>
                  </a:cubicBezTo>
                  <a:cubicBezTo>
                    <a:pt x="510" y="23119"/>
                    <a:pt x="489" y="23132"/>
                    <a:pt x="473" y="23158"/>
                  </a:cubicBezTo>
                  <a:cubicBezTo>
                    <a:pt x="458" y="23186"/>
                    <a:pt x="457" y="23212"/>
                    <a:pt x="461" y="23231"/>
                  </a:cubicBezTo>
                  <a:cubicBezTo>
                    <a:pt x="457" y="23237"/>
                    <a:pt x="452" y="23243"/>
                    <a:pt x="445" y="23255"/>
                  </a:cubicBezTo>
                  <a:cubicBezTo>
                    <a:pt x="442" y="23259"/>
                    <a:pt x="440" y="23260"/>
                    <a:pt x="438" y="23263"/>
                  </a:cubicBezTo>
                  <a:cubicBezTo>
                    <a:pt x="435" y="23269"/>
                    <a:pt x="429" y="23274"/>
                    <a:pt x="424" y="23283"/>
                  </a:cubicBezTo>
                  <a:cubicBezTo>
                    <a:pt x="410" y="23290"/>
                    <a:pt x="392" y="23303"/>
                    <a:pt x="377" y="23329"/>
                  </a:cubicBezTo>
                  <a:cubicBezTo>
                    <a:pt x="367" y="23346"/>
                    <a:pt x="363" y="23362"/>
                    <a:pt x="362" y="23376"/>
                  </a:cubicBezTo>
                  <a:cubicBezTo>
                    <a:pt x="351" y="23383"/>
                    <a:pt x="339" y="23395"/>
                    <a:pt x="329" y="23413"/>
                  </a:cubicBezTo>
                  <a:cubicBezTo>
                    <a:pt x="315" y="23438"/>
                    <a:pt x="313" y="23459"/>
                    <a:pt x="313" y="23474"/>
                  </a:cubicBezTo>
                  <a:cubicBezTo>
                    <a:pt x="308" y="23481"/>
                    <a:pt x="307" y="23485"/>
                    <a:pt x="304" y="23489"/>
                  </a:cubicBezTo>
                  <a:cubicBezTo>
                    <a:pt x="302" y="23494"/>
                    <a:pt x="299" y="23497"/>
                    <a:pt x="291" y="23511"/>
                  </a:cubicBezTo>
                  <a:cubicBezTo>
                    <a:pt x="283" y="23517"/>
                    <a:pt x="275" y="23528"/>
                    <a:pt x="264" y="23545"/>
                  </a:cubicBezTo>
                  <a:cubicBezTo>
                    <a:pt x="249" y="23571"/>
                    <a:pt x="248" y="23593"/>
                    <a:pt x="249" y="23611"/>
                  </a:cubicBezTo>
                  <a:cubicBezTo>
                    <a:pt x="244" y="23618"/>
                    <a:pt x="238" y="23625"/>
                    <a:pt x="228" y="23641"/>
                  </a:cubicBezTo>
                  <a:cubicBezTo>
                    <a:pt x="220" y="23650"/>
                    <a:pt x="211" y="23660"/>
                    <a:pt x="200" y="23678"/>
                  </a:cubicBezTo>
                  <a:cubicBezTo>
                    <a:pt x="195" y="23688"/>
                    <a:pt x="190" y="23698"/>
                    <a:pt x="188" y="23706"/>
                  </a:cubicBezTo>
                  <a:cubicBezTo>
                    <a:pt x="169" y="23713"/>
                    <a:pt x="148" y="23725"/>
                    <a:pt x="133" y="23752"/>
                  </a:cubicBezTo>
                  <a:cubicBezTo>
                    <a:pt x="129" y="23758"/>
                    <a:pt x="127" y="23762"/>
                    <a:pt x="125" y="23765"/>
                  </a:cubicBezTo>
                  <a:cubicBezTo>
                    <a:pt x="120" y="23772"/>
                    <a:pt x="114" y="23779"/>
                    <a:pt x="106" y="23794"/>
                  </a:cubicBezTo>
                  <a:cubicBezTo>
                    <a:pt x="93" y="23815"/>
                    <a:pt x="90" y="23834"/>
                    <a:pt x="92" y="23852"/>
                  </a:cubicBezTo>
                  <a:cubicBezTo>
                    <a:pt x="83" y="23860"/>
                    <a:pt x="74" y="23871"/>
                    <a:pt x="66" y="23885"/>
                  </a:cubicBezTo>
                  <a:cubicBezTo>
                    <a:pt x="56" y="23904"/>
                    <a:pt x="51" y="23918"/>
                    <a:pt x="47" y="23931"/>
                  </a:cubicBezTo>
                  <a:cubicBezTo>
                    <a:pt x="41" y="23944"/>
                    <a:pt x="36" y="23949"/>
                    <a:pt x="34" y="23955"/>
                  </a:cubicBezTo>
                  <a:cubicBezTo>
                    <a:pt x="31" y="23960"/>
                    <a:pt x="29" y="23965"/>
                    <a:pt x="23" y="23974"/>
                  </a:cubicBezTo>
                  <a:cubicBezTo>
                    <a:pt x="1" y="24013"/>
                    <a:pt x="14" y="24062"/>
                    <a:pt x="52" y="24085"/>
                  </a:cubicBezTo>
                  <a:cubicBezTo>
                    <a:pt x="65" y="24092"/>
                    <a:pt x="79" y="24096"/>
                    <a:pt x="93" y="24096"/>
                  </a:cubicBezTo>
                  <a:cubicBezTo>
                    <a:pt x="121" y="24096"/>
                    <a:pt x="149" y="24081"/>
                    <a:pt x="174" y="24073"/>
                  </a:cubicBezTo>
                  <a:cubicBezTo>
                    <a:pt x="181" y="24061"/>
                    <a:pt x="185" y="24056"/>
                    <a:pt x="187" y="24048"/>
                  </a:cubicBezTo>
                  <a:cubicBezTo>
                    <a:pt x="190" y="24045"/>
                    <a:pt x="193" y="24040"/>
                    <a:pt x="198" y="24030"/>
                  </a:cubicBezTo>
                  <a:cubicBezTo>
                    <a:pt x="207" y="24014"/>
                    <a:pt x="212" y="24002"/>
                    <a:pt x="214" y="23992"/>
                  </a:cubicBezTo>
                  <a:cubicBezTo>
                    <a:pt x="227" y="23983"/>
                    <a:pt x="241" y="23971"/>
                    <a:pt x="255" y="23949"/>
                  </a:cubicBezTo>
                  <a:cubicBezTo>
                    <a:pt x="271" y="23920"/>
                    <a:pt x="271" y="23895"/>
                    <a:pt x="268" y="23876"/>
                  </a:cubicBezTo>
                  <a:cubicBezTo>
                    <a:pt x="288" y="23872"/>
                    <a:pt x="318" y="23860"/>
                    <a:pt x="336" y="23827"/>
                  </a:cubicBezTo>
                  <a:cubicBezTo>
                    <a:pt x="348" y="23806"/>
                    <a:pt x="352" y="23788"/>
                    <a:pt x="353" y="23775"/>
                  </a:cubicBezTo>
                  <a:cubicBezTo>
                    <a:pt x="362" y="23768"/>
                    <a:pt x="372" y="23757"/>
                    <a:pt x="382" y="23740"/>
                  </a:cubicBezTo>
                  <a:cubicBezTo>
                    <a:pt x="384" y="23735"/>
                    <a:pt x="388" y="23732"/>
                    <a:pt x="389" y="23730"/>
                  </a:cubicBezTo>
                  <a:cubicBezTo>
                    <a:pt x="394" y="23722"/>
                    <a:pt x="400" y="23714"/>
                    <a:pt x="410" y="23698"/>
                  </a:cubicBezTo>
                  <a:cubicBezTo>
                    <a:pt x="423" y="23673"/>
                    <a:pt x="426" y="23651"/>
                    <a:pt x="425" y="23634"/>
                  </a:cubicBezTo>
                  <a:cubicBezTo>
                    <a:pt x="431" y="23628"/>
                    <a:pt x="438" y="23618"/>
                    <a:pt x="446" y="23604"/>
                  </a:cubicBezTo>
                  <a:cubicBezTo>
                    <a:pt x="453" y="23592"/>
                    <a:pt x="457" y="23586"/>
                    <a:pt x="459" y="23579"/>
                  </a:cubicBezTo>
                  <a:cubicBezTo>
                    <a:pt x="463" y="23575"/>
                    <a:pt x="464" y="23570"/>
                    <a:pt x="469" y="23561"/>
                  </a:cubicBezTo>
                  <a:cubicBezTo>
                    <a:pt x="479" y="23545"/>
                    <a:pt x="482" y="23529"/>
                    <a:pt x="484" y="23517"/>
                  </a:cubicBezTo>
                  <a:cubicBezTo>
                    <a:pt x="496" y="23510"/>
                    <a:pt x="509" y="23497"/>
                    <a:pt x="519" y="23479"/>
                  </a:cubicBezTo>
                  <a:cubicBezTo>
                    <a:pt x="530" y="23459"/>
                    <a:pt x="533" y="23443"/>
                    <a:pt x="534" y="23429"/>
                  </a:cubicBezTo>
                  <a:cubicBezTo>
                    <a:pt x="545" y="23421"/>
                    <a:pt x="557" y="23410"/>
                    <a:pt x="566" y="23393"/>
                  </a:cubicBezTo>
                  <a:cubicBezTo>
                    <a:pt x="570" y="23389"/>
                    <a:pt x="572" y="23388"/>
                    <a:pt x="573" y="23384"/>
                  </a:cubicBezTo>
                  <a:cubicBezTo>
                    <a:pt x="578" y="23378"/>
                    <a:pt x="586" y="23370"/>
                    <a:pt x="594" y="23354"/>
                  </a:cubicBezTo>
                  <a:cubicBezTo>
                    <a:pt x="598" y="23349"/>
                    <a:pt x="600" y="23347"/>
                    <a:pt x="602" y="23345"/>
                  </a:cubicBezTo>
                  <a:cubicBezTo>
                    <a:pt x="607" y="23336"/>
                    <a:pt x="614" y="23329"/>
                    <a:pt x="623" y="23313"/>
                  </a:cubicBezTo>
                  <a:cubicBezTo>
                    <a:pt x="635" y="23292"/>
                    <a:pt x="637" y="23272"/>
                    <a:pt x="637" y="23256"/>
                  </a:cubicBezTo>
                  <a:cubicBezTo>
                    <a:pt x="646" y="23249"/>
                    <a:pt x="655" y="23240"/>
                    <a:pt x="663" y="23227"/>
                  </a:cubicBezTo>
                  <a:cubicBezTo>
                    <a:pt x="675" y="23217"/>
                    <a:pt x="685" y="23207"/>
                    <a:pt x="698" y="23186"/>
                  </a:cubicBezTo>
                  <a:cubicBezTo>
                    <a:pt x="706" y="23172"/>
                    <a:pt x="710" y="23157"/>
                    <a:pt x="711" y="23143"/>
                  </a:cubicBezTo>
                  <a:cubicBezTo>
                    <a:pt x="726" y="23136"/>
                    <a:pt x="741" y="23124"/>
                    <a:pt x="752" y="23105"/>
                  </a:cubicBezTo>
                  <a:cubicBezTo>
                    <a:pt x="769" y="23076"/>
                    <a:pt x="768" y="23047"/>
                    <a:pt x="764" y="23029"/>
                  </a:cubicBezTo>
                  <a:cubicBezTo>
                    <a:pt x="769" y="23018"/>
                    <a:pt x="770" y="23007"/>
                    <a:pt x="771" y="22998"/>
                  </a:cubicBezTo>
                  <a:cubicBezTo>
                    <a:pt x="777" y="22988"/>
                    <a:pt x="780" y="22983"/>
                    <a:pt x="782" y="22977"/>
                  </a:cubicBezTo>
                  <a:cubicBezTo>
                    <a:pt x="798" y="22971"/>
                    <a:pt x="822" y="22958"/>
                    <a:pt x="839" y="22929"/>
                  </a:cubicBezTo>
                  <a:cubicBezTo>
                    <a:pt x="846" y="22916"/>
                    <a:pt x="850" y="22905"/>
                    <a:pt x="854" y="22894"/>
                  </a:cubicBezTo>
                  <a:cubicBezTo>
                    <a:pt x="869" y="22885"/>
                    <a:pt x="885" y="22873"/>
                    <a:pt x="897" y="22851"/>
                  </a:cubicBezTo>
                  <a:cubicBezTo>
                    <a:pt x="911" y="22826"/>
                    <a:pt x="914" y="22805"/>
                    <a:pt x="912" y="22788"/>
                  </a:cubicBezTo>
                  <a:cubicBezTo>
                    <a:pt x="920" y="22779"/>
                    <a:pt x="926" y="22772"/>
                    <a:pt x="935" y="22758"/>
                  </a:cubicBezTo>
                  <a:cubicBezTo>
                    <a:pt x="950" y="22734"/>
                    <a:pt x="951" y="22713"/>
                    <a:pt x="951" y="22697"/>
                  </a:cubicBezTo>
                  <a:cubicBezTo>
                    <a:pt x="952" y="22695"/>
                    <a:pt x="955" y="22691"/>
                    <a:pt x="957" y="22687"/>
                  </a:cubicBezTo>
                  <a:cubicBezTo>
                    <a:pt x="976" y="22681"/>
                    <a:pt x="1002" y="22669"/>
                    <a:pt x="1020" y="22638"/>
                  </a:cubicBezTo>
                  <a:cubicBezTo>
                    <a:pt x="1031" y="22617"/>
                    <a:pt x="1035" y="22599"/>
                    <a:pt x="1035" y="22583"/>
                  </a:cubicBezTo>
                  <a:cubicBezTo>
                    <a:pt x="1042" y="22575"/>
                    <a:pt x="1053" y="22564"/>
                    <a:pt x="1061" y="22550"/>
                  </a:cubicBezTo>
                  <a:cubicBezTo>
                    <a:pt x="1070" y="22532"/>
                    <a:pt x="1074" y="22516"/>
                    <a:pt x="1075" y="22503"/>
                  </a:cubicBezTo>
                  <a:cubicBezTo>
                    <a:pt x="1088" y="22494"/>
                    <a:pt x="1100" y="22482"/>
                    <a:pt x="1111" y="22465"/>
                  </a:cubicBezTo>
                  <a:cubicBezTo>
                    <a:pt x="1120" y="22450"/>
                    <a:pt x="1123" y="22435"/>
                    <a:pt x="1126" y="22424"/>
                  </a:cubicBezTo>
                  <a:cubicBezTo>
                    <a:pt x="1138" y="22416"/>
                    <a:pt x="1153" y="22403"/>
                    <a:pt x="1165" y="22384"/>
                  </a:cubicBezTo>
                  <a:cubicBezTo>
                    <a:pt x="1180" y="22358"/>
                    <a:pt x="1181" y="22334"/>
                    <a:pt x="1180" y="22316"/>
                  </a:cubicBezTo>
                  <a:lnTo>
                    <a:pt x="1193" y="22294"/>
                  </a:lnTo>
                  <a:cubicBezTo>
                    <a:pt x="1203" y="22288"/>
                    <a:pt x="1218" y="22275"/>
                    <a:pt x="1231" y="22252"/>
                  </a:cubicBezTo>
                  <a:cubicBezTo>
                    <a:pt x="1235" y="22247"/>
                    <a:pt x="1236" y="22245"/>
                    <a:pt x="1239" y="22241"/>
                  </a:cubicBezTo>
                  <a:cubicBezTo>
                    <a:pt x="1244" y="22235"/>
                    <a:pt x="1250" y="22226"/>
                    <a:pt x="1259" y="22213"/>
                  </a:cubicBezTo>
                  <a:cubicBezTo>
                    <a:pt x="1263" y="22204"/>
                    <a:pt x="1266" y="22200"/>
                    <a:pt x="1268" y="22197"/>
                  </a:cubicBezTo>
                  <a:cubicBezTo>
                    <a:pt x="1272" y="22191"/>
                    <a:pt x="1277" y="22184"/>
                    <a:pt x="1284" y="22171"/>
                  </a:cubicBezTo>
                  <a:lnTo>
                    <a:pt x="1309" y="22129"/>
                  </a:lnTo>
                  <a:cubicBezTo>
                    <a:pt x="1319" y="22112"/>
                    <a:pt x="1324" y="22095"/>
                    <a:pt x="1324" y="22080"/>
                  </a:cubicBezTo>
                  <a:cubicBezTo>
                    <a:pt x="1334" y="22071"/>
                    <a:pt x="1346" y="22059"/>
                    <a:pt x="1356" y="22043"/>
                  </a:cubicBezTo>
                  <a:cubicBezTo>
                    <a:pt x="1367" y="22023"/>
                    <a:pt x="1370" y="22007"/>
                    <a:pt x="1373" y="21993"/>
                  </a:cubicBezTo>
                  <a:cubicBezTo>
                    <a:pt x="1373" y="21991"/>
                    <a:pt x="1374" y="21990"/>
                    <a:pt x="1375" y="21989"/>
                  </a:cubicBezTo>
                  <a:cubicBezTo>
                    <a:pt x="1383" y="21980"/>
                    <a:pt x="1389" y="21973"/>
                    <a:pt x="1399" y="21957"/>
                  </a:cubicBezTo>
                  <a:cubicBezTo>
                    <a:pt x="1412" y="21934"/>
                    <a:pt x="1415" y="21915"/>
                    <a:pt x="1416" y="21902"/>
                  </a:cubicBezTo>
                  <a:cubicBezTo>
                    <a:pt x="1423" y="21887"/>
                    <a:pt x="1427" y="21875"/>
                    <a:pt x="1429" y="21866"/>
                  </a:cubicBezTo>
                  <a:cubicBezTo>
                    <a:pt x="1438" y="21859"/>
                    <a:pt x="1452" y="21846"/>
                    <a:pt x="1464" y="21825"/>
                  </a:cubicBezTo>
                  <a:cubicBezTo>
                    <a:pt x="1474" y="21808"/>
                    <a:pt x="1477" y="21793"/>
                    <a:pt x="1480" y="21780"/>
                  </a:cubicBezTo>
                  <a:cubicBezTo>
                    <a:pt x="1490" y="21773"/>
                    <a:pt x="1503" y="21761"/>
                    <a:pt x="1514" y="21739"/>
                  </a:cubicBezTo>
                  <a:cubicBezTo>
                    <a:pt x="1524" y="21732"/>
                    <a:pt x="1534" y="21721"/>
                    <a:pt x="1544" y="21702"/>
                  </a:cubicBezTo>
                  <a:cubicBezTo>
                    <a:pt x="1547" y="21698"/>
                    <a:pt x="1547" y="21698"/>
                    <a:pt x="1550" y="21695"/>
                  </a:cubicBezTo>
                  <a:cubicBezTo>
                    <a:pt x="1556" y="21688"/>
                    <a:pt x="1565" y="21678"/>
                    <a:pt x="1573" y="21662"/>
                  </a:cubicBezTo>
                  <a:cubicBezTo>
                    <a:pt x="1589" y="21635"/>
                    <a:pt x="1592" y="21610"/>
                    <a:pt x="1588" y="21592"/>
                  </a:cubicBezTo>
                  <a:cubicBezTo>
                    <a:pt x="1592" y="21588"/>
                    <a:pt x="1593" y="21584"/>
                    <a:pt x="1594" y="21581"/>
                  </a:cubicBezTo>
                  <a:cubicBezTo>
                    <a:pt x="1611" y="21573"/>
                    <a:pt x="1631" y="21560"/>
                    <a:pt x="1646" y="21535"/>
                  </a:cubicBezTo>
                  <a:cubicBezTo>
                    <a:pt x="1661" y="21511"/>
                    <a:pt x="1662" y="21486"/>
                    <a:pt x="1659" y="21468"/>
                  </a:cubicBezTo>
                  <a:cubicBezTo>
                    <a:pt x="1667" y="21461"/>
                    <a:pt x="1673" y="21452"/>
                    <a:pt x="1679" y="21441"/>
                  </a:cubicBezTo>
                  <a:cubicBezTo>
                    <a:pt x="1683" y="21436"/>
                    <a:pt x="1685" y="21433"/>
                    <a:pt x="1686" y="21431"/>
                  </a:cubicBezTo>
                  <a:cubicBezTo>
                    <a:pt x="1690" y="21425"/>
                    <a:pt x="1694" y="21421"/>
                    <a:pt x="1699" y="21415"/>
                  </a:cubicBezTo>
                  <a:cubicBezTo>
                    <a:pt x="1711" y="21407"/>
                    <a:pt x="1732" y="21394"/>
                    <a:pt x="1748" y="21367"/>
                  </a:cubicBezTo>
                  <a:cubicBezTo>
                    <a:pt x="1761" y="21345"/>
                    <a:pt x="1764" y="21325"/>
                    <a:pt x="1765" y="21311"/>
                  </a:cubicBezTo>
                  <a:cubicBezTo>
                    <a:pt x="1768" y="21307"/>
                    <a:pt x="1770" y="21304"/>
                    <a:pt x="1771" y="21302"/>
                  </a:cubicBezTo>
                  <a:cubicBezTo>
                    <a:pt x="1776" y="21295"/>
                    <a:pt x="1780" y="21289"/>
                    <a:pt x="1788" y="21276"/>
                  </a:cubicBezTo>
                  <a:cubicBezTo>
                    <a:pt x="1800" y="21255"/>
                    <a:pt x="1803" y="21235"/>
                    <a:pt x="1803" y="21219"/>
                  </a:cubicBezTo>
                  <a:cubicBezTo>
                    <a:pt x="1811" y="21212"/>
                    <a:pt x="1820" y="21201"/>
                    <a:pt x="1828" y="21188"/>
                  </a:cubicBezTo>
                  <a:cubicBezTo>
                    <a:pt x="1839" y="21169"/>
                    <a:pt x="1843" y="21153"/>
                    <a:pt x="1844" y="21141"/>
                  </a:cubicBezTo>
                  <a:cubicBezTo>
                    <a:pt x="1851" y="21136"/>
                    <a:pt x="1860" y="21128"/>
                    <a:pt x="1868" y="21116"/>
                  </a:cubicBezTo>
                  <a:cubicBezTo>
                    <a:pt x="1882" y="21109"/>
                    <a:pt x="1902" y="21096"/>
                    <a:pt x="1916" y="21070"/>
                  </a:cubicBezTo>
                  <a:cubicBezTo>
                    <a:pt x="1932" y="21041"/>
                    <a:pt x="1931" y="21013"/>
                    <a:pt x="1927" y="20993"/>
                  </a:cubicBezTo>
                  <a:cubicBezTo>
                    <a:pt x="1931" y="20987"/>
                    <a:pt x="1935" y="20982"/>
                    <a:pt x="1942" y="20970"/>
                  </a:cubicBezTo>
                  <a:cubicBezTo>
                    <a:pt x="1950" y="20961"/>
                    <a:pt x="1958" y="20952"/>
                    <a:pt x="1969" y="20935"/>
                  </a:cubicBezTo>
                  <a:cubicBezTo>
                    <a:pt x="1979" y="20925"/>
                    <a:pt x="1990" y="20914"/>
                    <a:pt x="2002" y="20895"/>
                  </a:cubicBezTo>
                  <a:cubicBezTo>
                    <a:pt x="2011" y="20887"/>
                    <a:pt x="2021" y="20876"/>
                    <a:pt x="2033" y="20855"/>
                  </a:cubicBezTo>
                  <a:cubicBezTo>
                    <a:pt x="2036" y="20852"/>
                    <a:pt x="2037" y="20849"/>
                    <a:pt x="2038" y="20848"/>
                  </a:cubicBezTo>
                  <a:cubicBezTo>
                    <a:pt x="2045" y="20839"/>
                    <a:pt x="2052" y="20832"/>
                    <a:pt x="2061" y="20816"/>
                  </a:cubicBezTo>
                  <a:cubicBezTo>
                    <a:pt x="2070" y="20800"/>
                    <a:pt x="2075" y="20785"/>
                    <a:pt x="2076" y="20772"/>
                  </a:cubicBezTo>
                  <a:cubicBezTo>
                    <a:pt x="2087" y="20763"/>
                    <a:pt x="2101" y="20752"/>
                    <a:pt x="2112" y="20732"/>
                  </a:cubicBezTo>
                  <a:cubicBezTo>
                    <a:pt x="2122" y="20717"/>
                    <a:pt x="2124" y="20701"/>
                    <a:pt x="2125" y="20688"/>
                  </a:cubicBezTo>
                  <a:cubicBezTo>
                    <a:pt x="2140" y="20682"/>
                    <a:pt x="2154" y="20669"/>
                    <a:pt x="2165" y="20651"/>
                  </a:cubicBezTo>
                  <a:cubicBezTo>
                    <a:pt x="2175" y="20632"/>
                    <a:pt x="2178" y="20618"/>
                    <a:pt x="2182" y="20605"/>
                  </a:cubicBezTo>
                  <a:cubicBezTo>
                    <a:pt x="2184" y="20599"/>
                    <a:pt x="2187" y="20598"/>
                    <a:pt x="2188" y="20596"/>
                  </a:cubicBezTo>
                  <a:cubicBezTo>
                    <a:pt x="2193" y="20589"/>
                    <a:pt x="2200" y="20581"/>
                    <a:pt x="2210" y="20565"/>
                  </a:cubicBezTo>
                  <a:cubicBezTo>
                    <a:pt x="2221" y="20544"/>
                    <a:pt x="2225" y="20523"/>
                    <a:pt x="2225" y="20507"/>
                  </a:cubicBezTo>
                  <a:cubicBezTo>
                    <a:pt x="2234" y="20500"/>
                    <a:pt x="2242" y="20490"/>
                    <a:pt x="2250" y="20475"/>
                  </a:cubicBezTo>
                  <a:cubicBezTo>
                    <a:pt x="2262" y="20453"/>
                    <a:pt x="2264" y="20433"/>
                    <a:pt x="2266" y="20421"/>
                  </a:cubicBezTo>
                  <a:cubicBezTo>
                    <a:pt x="2273" y="20414"/>
                    <a:pt x="2282" y="20403"/>
                    <a:pt x="2291" y="20387"/>
                  </a:cubicBezTo>
                  <a:cubicBezTo>
                    <a:pt x="2298" y="20375"/>
                    <a:pt x="2302" y="20364"/>
                    <a:pt x="2305" y="20353"/>
                  </a:cubicBezTo>
                  <a:cubicBezTo>
                    <a:pt x="2321" y="20347"/>
                    <a:pt x="2339" y="20334"/>
                    <a:pt x="2353" y="20310"/>
                  </a:cubicBezTo>
                  <a:cubicBezTo>
                    <a:pt x="2366" y="20289"/>
                    <a:pt x="2369" y="20270"/>
                    <a:pt x="2368" y="20251"/>
                  </a:cubicBezTo>
                  <a:cubicBezTo>
                    <a:pt x="2373" y="20246"/>
                    <a:pt x="2380" y="20240"/>
                    <a:pt x="2385" y="20232"/>
                  </a:cubicBezTo>
                  <a:cubicBezTo>
                    <a:pt x="2397" y="20225"/>
                    <a:pt x="2416" y="20212"/>
                    <a:pt x="2430" y="20186"/>
                  </a:cubicBezTo>
                  <a:cubicBezTo>
                    <a:pt x="2446" y="20159"/>
                    <a:pt x="2446" y="20136"/>
                    <a:pt x="2445" y="20117"/>
                  </a:cubicBezTo>
                  <a:cubicBezTo>
                    <a:pt x="2449" y="20111"/>
                    <a:pt x="2451" y="20105"/>
                    <a:pt x="2454" y="20099"/>
                  </a:cubicBezTo>
                  <a:cubicBezTo>
                    <a:pt x="2455" y="20096"/>
                    <a:pt x="2455" y="20094"/>
                    <a:pt x="2457" y="20090"/>
                  </a:cubicBezTo>
                  <a:cubicBezTo>
                    <a:pt x="2466" y="20075"/>
                    <a:pt x="2470" y="20062"/>
                    <a:pt x="2472" y="20051"/>
                  </a:cubicBezTo>
                  <a:cubicBezTo>
                    <a:pt x="2486" y="20042"/>
                    <a:pt x="2502" y="20031"/>
                    <a:pt x="2514" y="20009"/>
                  </a:cubicBezTo>
                  <a:cubicBezTo>
                    <a:pt x="2519" y="19997"/>
                    <a:pt x="2523" y="19987"/>
                    <a:pt x="2526" y="19976"/>
                  </a:cubicBezTo>
                  <a:cubicBezTo>
                    <a:pt x="2543" y="19970"/>
                    <a:pt x="2562" y="19957"/>
                    <a:pt x="2575" y="19933"/>
                  </a:cubicBezTo>
                  <a:cubicBezTo>
                    <a:pt x="2586" y="19914"/>
                    <a:pt x="2590" y="19900"/>
                    <a:pt x="2593" y="19887"/>
                  </a:cubicBezTo>
                  <a:cubicBezTo>
                    <a:pt x="2607" y="19863"/>
                    <a:pt x="2609" y="19838"/>
                    <a:pt x="2607" y="19821"/>
                  </a:cubicBezTo>
                  <a:cubicBezTo>
                    <a:pt x="2612" y="19814"/>
                    <a:pt x="2618" y="19807"/>
                    <a:pt x="2626" y="19794"/>
                  </a:cubicBezTo>
                  <a:cubicBezTo>
                    <a:pt x="2636" y="19778"/>
                    <a:pt x="2639" y="19768"/>
                    <a:pt x="2642" y="19759"/>
                  </a:cubicBezTo>
                  <a:cubicBezTo>
                    <a:pt x="2642" y="19756"/>
                    <a:pt x="2643" y="19753"/>
                    <a:pt x="2647" y="19750"/>
                  </a:cubicBezTo>
                  <a:cubicBezTo>
                    <a:pt x="2650" y="19741"/>
                    <a:pt x="2653" y="19739"/>
                    <a:pt x="2655" y="19735"/>
                  </a:cubicBezTo>
                  <a:lnTo>
                    <a:pt x="2671" y="19708"/>
                  </a:lnTo>
                  <a:cubicBezTo>
                    <a:pt x="2680" y="19696"/>
                    <a:pt x="2684" y="19686"/>
                    <a:pt x="2686" y="19675"/>
                  </a:cubicBezTo>
                  <a:cubicBezTo>
                    <a:pt x="2701" y="19668"/>
                    <a:pt x="2718" y="19655"/>
                    <a:pt x="2732" y="19633"/>
                  </a:cubicBezTo>
                  <a:cubicBezTo>
                    <a:pt x="2740" y="19627"/>
                    <a:pt x="2752" y="19616"/>
                    <a:pt x="2765" y="19593"/>
                  </a:cubicBezTo>
                  <a:cubicBezTo>
                    <a:pt x="2778" y="19569"/>
                    <a:pt x="2780" y="19548"/>
                    <a:pt x="2778" y="19530"/>
                  </a:cubicBezTo>
                  <a:cubicBezTo>
                    <a:pt x="2787" y="19522"/>
                    <a:pt x="2794" y="19512"/>
                    <a:pt x="2802" y="19500"/>
                  </a:cubicBezTo>
                  <a:cubicBezTo>
                    <a:pt x="2808" y="19488"/>
                    <a:pt x="2813" y="19477"/>
                    <a:pt x="2815" y="19467"/>
                  </a:cubicBezTo>
                  <a:cubicBezTo>
                    <a:pt x="2831" y="19459"/>
                    <a:pt x="2850" y="19447"/>
                    <a:pt x="2863" y="19423"/>
                  </a:cubicBezTo>
                  <a:cubicBezTo>
                    <a:pt x="2873" y="19407"/>
                    <a:pt x="2877" y="19392"/>
                    <a:pt x="2879" y="19381"/>
                  </a:cubicBezTo>
                  <a:cubicBezTo>
                    <a:pt x="2890" y="19372"/>
                    <a:pt x="2904" y="19360"/>
                    <a:pt x="2915" y="19340"/>
                  </a:cubicBezTo>
                  <a:cubicBezTo>
                    <a:pt x="2931" y="19312"/>
                    <a:pt x="2931" y="19287"/>
                    <a:pt x="2930" y="19270"/>
                  </a:cubicBezTo>
                  <a:cubicBezTo>
                    <a:pt x="2933" y="19265"/>
                    <a:pt x="2934" y="19258"/>
                    <a:pt x="2936" y="19253"/>
                  </a:cubicBezTo>
                  <a:cubicBezTo>
                    <a:pt x="2952" y="19247"/>
                    <a:pt x="2969" y="19233"/>
                    <a:pt x="2982" y="19210"/>
                  </a:cubicBezTo>
                  <a:cubicBezTo>
                    <a:pt x="2991" y="19195"/>
                    <a:pt x="2996" y="19180"/>
                    <a:pt x="2997" y="19167"/>
                  </a:cubicBezTo>
                  <a:cubicBezTo>
                    <a:pt x="3011" y="19159"/>
                    <a:pt x="3025" y="19147"/>
                    <a:pt x="3035" y="19129"/>
                  </a:cubicBezTo>
                  <a:cubicBezTo>
                    <a:pt x="3040" y="19121"/>
                    <a:pt x="3041" y="19119"/>
                    <a:pt x="3044" y="19116"/>
                  </a:cubicBezTo>
                  <a:cubicBezTo>
                    <a:pt x="3049" y="19110"/>
                    <a:pt x="3055" y="19103"/>
                    <a:pt x="3062" y="19088"/>
                  </a:cubicBezTo>
                  <a:cubicBezTo>
                    <a:pt x="3076" y="19066"/>
                    <a:pt x="3078" y="19046"/>
                    <a:pt x="3080" y="19033"/>
                  </a:cubicBezTo>
                  <a:cubicBezTo>
                    <a:pt x="3083" y="19028"/>
                    <a:pt x="3084" y="19024"/>
                    <a:pt x="3087" y="19022"/>
                  </a:cubicBezTo>
                  <a:cubicBezTo>
                    <a:pt x="3091" y="19014"/>
                    <a:pt x="3094" y="19009"/>
                    <a:pt x="3102" y="18997"/>
                  </a:cubicBezTo>
                  <a:cubicBezTo>
                    <a:pt x="3113" y="18977"/>
                    <a:pt x="3116" y="18961"/>
                    <a:pt x="3118" y="18948"/>
                  </a:cubicBezTo>
                  <a:cubicBezTo>
                    <a:pt x="3126" y="18941"/>
                    <a:pt x="3139" y="18927"/>
                    <a:pt x="3151" y="18907"/>
                  </a:cubicBezTo>
                  <a:cubicBezTo>
                    <a:pt x="3159" y="18900"/>
                    <a:pt x="3167" y="18890"/>
                    <a:pt x="3178" y="18873"/>
                  </a:cubicBezTo>
                  <a:cubicBezTo>
                    <a:pt x="3189" y="18854"/>
                    <a:pt x="3193" y="18841"/>
                    <a:pt x="3195" y="18829"/>
                  </a:cubicBezTo>
                  <a:cubicBezTo>
                    <a:pt x="3206" y="18819"/>
                    <a:pt x="3216" y="18809"/>
                    <a:pt x="3227" y="18789"/>
                  </a:cubicBezTo>
                  <a:lnTo>
                    <a:pt x="3252" y="18749"/>
                  </a:lnTo>
                  <a:cubicBezTo>
                    <a:pt x="3260" y="18734"/>
                    <a:pt x="3265" y="18719"/>
                    <a:pt x="3266" y="18706"/>
                  </a:cubicBezTo>
                  <a:cubicBezTo>
                    <a:pt x="3279" y="18697"/>
                    <a:pt x="3292" y="18685"/>
                    <a:pt x="3303" y="18666"/>
                  </a:cubicBezTo>
                  <a:cubicBezTo>
                    <a:pt x="3318" y="18639"/>
                    <a:pt x="3318" y="18615"/>
                    <a:pt x="3316" y="18595"/>
                  </a:cubicBezTo>
                  <a:cubicBezTo>
                    <a:pt x="3319" y="18591"/>
                    <a:pt x="3322" y="18588"/>
                    <a:pt x="3327" y="18583"/>
                  </a:cubicBezTo>
                  <a:cubicBezTo>
                    <a:pt x="3339" y="18574"/>
                    <a:pt x="3357" y="18562"/>
                    <a:pt x="3372" y="18536"/>
                  </a:cubicBezTo>
                  <a:cubicBezTo>
                    <a:pt x="3386" y="18511"/>
                    <a:pt x="3387" y="18487"/>
                    <a:pt x="3386" y="18470"/>
                  </a:cubicBezTo>
                  <a:cubicBezTo>
                    <a:pt x="3391" y="18463"/>
                    <a:pt x="3397" y="18455"/>
                    <a:pt x="3404" y="18443"/>
                  </a:cubicBezTo>
                  <a:cubicBezTo>
                    <a:pt x="3416" y="18422"/>
                    <a:pt x="3420" y="18406"/>
                    <a:pt x="3421" y="18397"/>
                  </a:cubicBezTo>
                  <a:cubicBezTo>
                    <a:pt x="3425" y="18392"/>
                    <a:pt x="3426" y="18390"/>
                    <a:pt x="3430" y="18387"/>
                  </a:cubicBezTo>
                  <a:cubicBezTo>
                    <a:pt x="3432" y="18382"/>
                    <a:pt x="3436" y="18379"/>
                    <a:pt x="3440" y="18372"/>
                  </a:cubicBezTo>
                  <a:cubicBezTo>
                    <a:pt x="3455" y="18365"/>
                    <a:pt x="3475" y="18353"/>
                    <a:pt x="3490" y="18327"/>
                  </a:cubicBezTo>
                  <a:cubicBezTo>
                    <a:pt x="3496" y="18315"/>
                    <a:pt x="3500" y="18307"/>
                    <a:pt x="3503" y="18301"/>
                  </a:cubicBezTo>
                  <a:cubicBezTo>
                    <a:pt x="3506" y="18297"/>
                    <a:pt x="3507" y="18291"/>
                    <a:pt x="3512" y="18284"/>
                  </a:cubicBezTo>
                  <a:cubicBezTo>
                    <a:pt x="3516" y="18278"/>
                    <a:pt x="3517" y="18274"/>
                    <a:pt x="3521" y="18272"/>
                  </a:cubicBezTo>
                  <a:cubicBezTo>
                    <a:pt x="3526" y="18264"/>
                    <a:pt x="3531" y="18258"/>
                    <a:pt x="3539" y="18243"/>
                  </a:cubicBezTo>
                  <a:cubicBezTo>
                    <a:pt x="3542" y="18238"/>
                    <a:pt x="3544" y="18235"/>
                    <a:pt x="3546" y="18232"/>
                  </a:cubicBezTo>
                  <a:cubicBezTo>
                    <a:pt x="3552" y="18226"/>
                    <a:pt x="3557" y="18219"/>
                    <a:pt x="3566" y="18203"/>
                  </a:cubicBezTo>
                  <a:cubicBezTo>
                    <a:pt x="3569" y="18199"/>
                    <a:pt x="3570" y="18197"/>
                    <a:pt x="3571" y="18195"/>
                  </a:cubicBezTo>
                  <a:cubicBezTo>
                    <a:pt x="3578" y="18187"/>
                    <a:pt x="3585" y="18179"/>
                    <a:pt x="3595" y="18163"/>
                  </a:cubicBezTo>
                  <a:cubicBezTo>
                    <a:pt x="3603" y="18147"/>
                    <a:pt x="3607" y="18138"/>
                    <a:pt x="3611" y="18128"/>
                  </a:cubicBezTo>
                  <a:cubicBezTo>
                    <a:pt x="3612" y="18125"/>
                    <a:pt x="3612" y="18123"/>
                    <a:pt x="3614" y="18119"/>
                  </a:cubicBezTo>
                  <a:cubicBezTo>
                    <a:pt x="3632" y="18090"/>
                    <a:pt x="3630" y="18064"/>
                    <a:pt x="3628" y="18045"/>
                  </a:cubicBezTo>
                  <a:cubicBezTo>
                    <a:pt x="3629" y="18043"/>
                    <a:pt x="3629" y="18042"/>
                    <a:pt x="3630" y="18039"/>
                  </a:cubicBezTo>
                  <a:cubicBezTo>
                    <a:pt x="3633" y="18036"/>
                    <a:pt x="3635" y="18031"/>
                    <a:pt x="3641" y="18021"/>
                  </a:cubicBezTo>
                  <a:lnTo>
                    <a:pt x="3661" y="17986"/>
                  </a:lnTo>
                  <a:cubicBezTo>
                    <a:pt x="3672" y="17979"/>
                    <a:pt x="3688" y="17967"/>
                    <a:pt x="3702" y="17943"/>
                  </a:cubicBezTo>
                  <a:cubicBezTo>
                    <a:pt x="3708" y="17931"/>
                    <a:pt x="3712" y="17919"/>
                    <a:pt x="3714" y="17910"/>
                  </a:cubicBezTo>
                  <a:cubicBezTo>
                    <a:pt x="3731" y="17903"/>
                    <a:pt x="3750" y="17889"/>
                    <a:pt x="3763" y="17867"/>
                  </a:cubicBezTo>
                  <a:cubicBezTo>
                    <a:pt x="3779" y="17838"/>
                    <a:pt x="3779" y="17809"/>
                    <a:pt x="3773" y="17790"/>
                  </a:cubicBezTo>
                  <a:cubicBezTo>
                    <a:pt x="3793" y="17782"/>
                    <a:pt x="3819" y="17771"/>
                    <a:pt x="3837" y="17740"/>
                  </a:cubicBezTo>
                  <a:cubicBezTo>
                    <a:pt x="3847" y="17721"/>
                    <a:pt x="3849" y="17704"/>
                    <a:pt x="3849" y="17688"/>
                  </a:cubicBezTo>
                  <a:cubicBezTo>
                    <a:pt x="3860" y="17680"/>
                    <a:pt x="3871" y="17669"/>
                    <a:pt x="3881" y="17653"/>
                  </a:cubicBezTo>
                  <a:cubicBezTo>
                    <a:pt x="3890" y="17637"/>
                    <a:pt x="3894" y="17621"/>
                    <a:pt x="3896" y="17608"/>
                  </a:cubicBezTo>
                  <a:cubicBezTo>
                    <a:pt x="3907" y="17599"/>
                    <a:pt x="3919" y="17589"/>
                    <a:pt x="3930" y="17570"/>
                  </a:cubicBezTo>
                  <a:cubicBezTo>
                    <a:pt x="3944" y="17546"/>
                    <a:pt x="3946" y="17523"/>
                    <a:pt x="3944" y="17504"/>
                  </a:cubicBezTo>
                  <a:cubicBezTo>
                    <a:pt x="3951" y="17496"/>
                    <a:pt x="3959" y="17488"/>
                    <a:pt x="3965" y="17476"/>
                  </a:cubicBezTo>
                  <a:cubicBezTo>
                    <a:pt x="3978" y="17454"/>
                    <a:pt x="3981" y="17432"/>
                    <a:pt x="3981" y="17417"/>
                  </a:cubicBezTo>
                  <a:cubicBezTo>
                    <a:pt x="3983" y="17413"/>
                    <a:pt x="3985" y="17411"/>
                    <a:pt x="3987" y="17407"/>
                  </a:cubicBezTo>
                  <a:cubicBezTo>
                    <a:pt x="3991" y="17401"/>
                    <a:pt x="3994" y="17396"/>
                    <a:pt x="4002" y="17384"/>
                  </a:cubicBezTo>
                  <a:cubicBezTo>
                    <a:pt x="4007" y="17374"/>
                    <a:pt x="4009" y="17369"/>
                    <a:pt x="4012" y="17365"/>
                  </a:cubicBezTo>
                  <a:cubicBezTo>
                    <a:pt x="4014" y="17361"/>
                    <a:pt x="4018" y="17356"/>
                    <a:pt x="4021" y="17349"/>
                  </a:cubicBezTo>
                  <a:cubicBezTo>
                    <a:pt x="4032" y="17342"/>
                    <a:pt x="4048" y="17330"/>
                    <a:pt x="4062" y="17306"/>
                  </a:cubicBezTo>
                  <a:cubicBezTo>
                    <a:pt x="4063" y="17304"/>
                    <a:pt x="4063" y="17304"/>
                    <a:pt x="4066" y="17300"/>
                  </a:cubicBezTo>
                  <a:cubicBezTo>
                    <a:pt x="4072" y="17293"/>
                    <a:pt x="4080" y="17283"/>
                    <a:pt x="4089" y="17267"/>
                  </a:cubicBezTo>
                  <a:cubicBezTo>
                    <a:pt x="4093" y="17265"/>
                    <a:pt x="4094" y="17262"/>
                    <a:pt x="4095" y="17261"/>
                  </a:cubicBezTo>
                  <a:cubicBezTo>
                    <a:pt x="4101" y="17254"/>
                    <a:pt x="4109" y="17245"/>
                    <a:pt x="4117" y="17229"/>
                  </a:cubicBezTo>
                  <a:lnTo>
                    <a:pt x="4130" y="17209"/>
                  </a:lnTo>
                  <a:cubicBezTo>
                    <a:pt x="4133" y="17204"/>
                    <a:pt x="4137" y="17198"/>
                    <a:pt x="4143" y="17187"/>
                  </a:cubicBezTo>
                  <a:cubicBezTo>
                    <a:pt x="4153" y="17172"/>
                    <a:pt x="4157" y="17156"/>
                    <a:pt x="4158" y="17144"/>
                  </a:cubicBezTo>
                  <a:cubicBezTo>
                    <a:pt x="4171" y="17136"/>
                    <a:pt x="4185" y="17124"/>
                    <a:pt x="4195" y="17105"/>
                  </a:cubicBezTo>
                  <a:cubicBezTo>
                    <a:pt x="4200" y="17099"/>
                    <a:pt x="4201" y="17096"/>
                    <a:pt x="4203" y="17094"/>
                  </a:cubicBezTo>
                  <a:cubicBezTo>
                    <a:pt x="4208" y="17086"/>
                    <a:pt x="4214" y="17080"/>
                    <a:pt x="4222" y="17065"/>
                  </a:cubicBezTo>
                  <a:cubicBezTo>
                    <a:pt x="4234" y="17043"/>
                    <a:pt x="4238" y="17022"/>
                    <a:pt x="4237" y="17006"/>
                  </a:cubicBezTo>
                  <a:cubicBezTo>
                    <a:pt x="4244" y="16999"/>
                    <a:pt x="4251" y="16990"/>
                    <a:pt x="4260" y="16978"/>
                  </a:cubicBezTo>
                  <a:cubicBezTo>
                    <a:pt x="4270" y="16968"/>
                    <a:pt x="4282" y="16958"/>
                    <a:pt x="4293" y="16938"/>
                  </a:cubicBezTo>
                  <a:cubicBezTo>
                    <a:pt x="4309" y="16909"/>
                    <a:pt x="4308" y="16883"/>
                    <a:pt x="4304" y="16863"/>
                  </a:cubicBezTo>
                  <a:cubicBezTo>
                    <a:pt x="4309" y="16858"/>
                    <a:pt x="4313" y="16851"/>
                    <a:pt x="4319" y="16842"/>
                  </a:cubicBezTo>
                  <a:cubicBezTo>
                    <a:pt x="4324" y="16833"/>
                    <a:pt x="4328" y="16826"/>
                    <a:pt x="4330" y="16818"/>
                  </a:cubicBezTo>
                  <a:cubicBezTo>
                    <a:pt x="4351" y="16813"/>
                    <a:pt x="4374" y="16800"/>
                    <a:pt x="4390" y="16772"/>
                  </a:cubicBezTo>
                  <a:cubicBezTo>
                    <a:pt x="4401" y="16753"/>
                    <a:pt x="4404" y="16737"/>
                    <a:pt x="4405" y="16722"/>
                  </a:cubicBezTo>
                  <a:cubicBezTo>
                    <a:pt x="4416" y="16714"/>
                    <a:pt x="4428" y="16703"/>
                    <a:pt x="4438" y="16687"/>
                  </a:cubicBezTo>
                  <a:cubicBezTo>
                    <a:pt x="4448" y="16666"/>
                    <a:pt x="4451" y="16646"/>
                    <a:pt x="4451" y="16630"/>
                  </a:cubicBezTo>
                  <a:cubicBezTo>
                    <a:pt x="4460" y="16622"/>
                    <a:pt x="4470" y="16612"/>
                    <a:pt x="4478" y="16598"/>
                  </a:cubicBezTo>
                  <a:cubicBezTo>
                    <a:pt x="4487" y="16582"/>
                    <a:pt x="4491" y="16569"/>
                    <a:pt x="4492" y="16555"/>
                  </a:cubicBezTo>
                  <a:cubicBezTo>
                    <a:pt x="4506" y="16547"/>
                    <a:pt x="4521" y="16535"/>
                    <a:pt x="4532" y="16516"/>
                  </a:cubicBezTo>
                  <a:cubicBezTo>
                    <a:pt x="4535" y="16508"/>
                    <a:pt x="4538" y="16506"/>
                    <a:pt x="4540" y="16501"/>
                  </a:cubicBezTo>
                  <a:lnTo>
                    <a:pt x="4556" y="16475"/>
                  </a:lnTo>
                  <a:cubicBezTo>
                    <a:pt x="4560" y="16470"/>
                    <a:pt x="4562" y="16468"/>
                    <a:pt x="4564" y="16465"/>
                  </a:cubicBezTo>
                  <a:cubicBezTo>
                    <a:pt x="4569" y="16457"/>
                    <a:pt x="4575" y="16451"/>
                    <a:pt x="4583" y="16435"/>
                  </a:cubicBezTo>
                  <a:cubicBezTo>
                    <a:pt x="4589" y="16425"/>
                    <a:pt x="4592" y="16421"/>
                    <a:pt x="4594" y="16417"/>
                  </a:cubicBezTo>
                  <a:cubicBezTo>
                    <a:pt x="4598" y="16411"/>
                    <a:pt x="4602" y="16405"/>
                    <a:pt x="4609" y="16393"/>
                  </a:cubicBezTo>
                  <a:cubicBezTo>
                    <a:pt x="4613" y="16387"/>
                    <a:pt x="4614" y="16382"/>
                    <a:pt x="4617" y="16379"/>
                  </a:cubicBezTo>
                  <a:cubicBezTo>
                    <a:pt x="4621" y="16373"/>
                    <a:pt x="4626" y="16366"/>
                    <a:pt x="4635" y="16351"/>
                  </a:cubicBezTo>
                  <a:cubicBezTo>
                    <a:pt x="4652" y="16322"/>
                    <a:pt x="4651" y="16296"/>
                    <a:pt x="4647" y="16276"/>
                  </a:cubicBezTo>
                  <a:cubicBezTo>
                    <a:pt x="4650" y="16271"/>
                    <a:pt x="4651" y="16267"/>
                    <a:pt x="4652" y="16264"/>
                  </a:cubicBezTo>
                  <a:cubicBezTo>
                    <a:pt x="4668" y="16256"/>
                    <a:pt x="4685" y="16243"/>
                    <a:pt x="4699" y="16221"/>
                  </a:cubicBezTo>
                  <a:cubicBezTo>
                    <a:pt x="4708" y="16205"/>
                    <a:pt x="4712" y="16196"/>
                    <a:pt x="4715" y="16189"/>
                  </a:cubicBezTo>
                  <a:cubicBezTo>
                    <a:pt x="4716" y="16185"/>
                    <a:pt x="4717" y="16181"/>
                    <a:pt x="4720" y="16176"/>
                  </a:cubicBezTo>
                  <a:cubicBezTo>
                    <a:pt x="4726" y="16167"/>
                    <a:pt x="4728" y="16163"/>
                    <a:pt x="4731" y="16157"/>
                  </a:cubicBezTo>
                  <a:cubicBezTo>
                    <a:pt x="4735" y="16152"/>
                    <a:pt x="4737" y="16146"/>
                    <a:pt x="4744" y="16135"/>
                  </a:cubicBezTo>
                  <a:cubicBezTo>
                    <a:pt x="4755" y="16117"/>
                    <a:pt x="4759" y="16106"/>
                    <a:pt x="4762" y="16095"/>
                  </a:cubicBezTo>
                  <a:lnTo>
                    <a:pt x="4789" y="16047"/>
                  </a:lnTo>
                  <a:cubicBezTo>
                    <a:pt x="4792" y="16041"/>
                    <a:pt x="4794" y="16036"/>
                    <a:pt x="4796" y="16034"/>
                  </a:cubicBezTo>
                  <a:cubicBezTo>
                    <a:pt x="4801" y="16029"/>
                    <a:pt x="4806" y="16023"/>
                    <a:pt x="4813" y="16008"/>
                  </a:cubicBezTo>
                  <a:cubicBezTo>
                    <a:pt x="4824" y="15988"/>
                    <a:pt x="4828" y="15972"/>
                    <a:pt x="4832" y="15958"/>
                  </a:cubicBezTo>
                  <a:cubicBezTo>
                    <a:pt x="4839" y="15950"/>
                    <a:pt x="4849" y="15940"/>
                    <a:pt x="4860" y="15922"/>
                  </a:cubicBezTo>
                  <a:cubicBezTo>
                    <a:pt x="4866" y="15908"/>
                    <a:pt x="4870" y="15896"/>
                    <a:pt x="4872" y="15886"/>
                  </a:cubicBezTo>
                  <a:cubicBezTo>
                    <a:pt x="4887" y="15880"/>
                    <a:pt x="4905" y="15867"/>
                    <a:pt x="4918" y="15844"/>
                  </a:cubicBezTo>
                  <a:cubicBezTo>
                    <a:pt x="4925" y="15832"/>
                    <a:pt x="4929" y="15825"/>
                    <a:pt x="4931" y="15819"/>
                  </a:cubicBezTo>
                  <a:cubicBezTo>
                    <a:pt x="4935" y="15815"/>
                    <a:pt x="4936" y="15809"/>
                    <a:pt x="4941" y="15801"/>
                  </a:cubicBezTo>
                  <a:cubicBezTo>
                    <a:pt x="4947" y="15788"/>
                    <a:pt x="4952" y="15782"/>
                    <a:pt x="4955" y="15774"/>
                  </a:cubicBezTo>
                  <a:cubicBezTo>
                    <a:pt x="4957" y="15771"/>
                    <a:pt x="4960" y="15767"/>
                    <a:pt x="4963" y="15758"/>
                  </a:cubicBezTo>
                  <a:cubicBezTo>
                    <a:pt x="4979" y="15730"/>
                    <a:pt x="4979" y="15707"/>
                    <a:pt x="4977" y="15687"/>
                  </a:cubicBezTo>
                  <a:cubicBezTo>
                    <a:pt x="4999" y="15682"/>
                    <a:pt x="5028" y="15671"/>
                    <a:pt x="5047" y="15638"/>
                  </a:cubicBezTo>
                  <a:cubicBezTo>
                    <a:pt x="5062" y="15611"/>
                    <a:pt x="5063" y="15587"/>
                    <a:pt x="5062" y="15571"/>
                  </a:cubicBezTo>
                  <a:cubicBezTo>
                    <a:pt x="5067" y="15558"/>
                    <a:pt x="5068" y="15548"/>
                    <a:pt x="5069" y="15542"/>
                  </a:cubicBezTo>
                  <a:cubicBezTo>
                    <a:pt x="5075" y="15537"/>
                    <a:pt x="5084" y="15530"/>
                    <a:pt x="5094" y="15515"/>
                  </a:cubicBezTo>
                  <a:cubicBezTo>
                    <a:pt x="5107" y="15508"/>
                    <a:pt x="5127" y="15494"/>
                    <a:pt x="5142" y="15469"/>
                  </a:cubicBezTo>
                  <a:cubicBezTo>
                    <a:pt x="5154" y="15449"/>
                    <a:pt x="5158" y="15433"/>
                    <a:pt x="5159" y="15421"/>
                  </a:cubicBezTo>
                  <a:cubicBezTo>
                    <a:pt x="5169" y="15413"/>
                    <a:pt x="5178" y="15402"/>
                    <a:pt x="5188" y="15385"/>
                  </a:cubicBezTo>
                  <a:cubicBezTo>
                    <a:pt x="5201" y="15365"/>
                    <a:pt x="5203" y="15344"/>
                    <a:pt x="5203" y="15330"/>
                  </a:cubicBezTo>
                  <a:cubicBezTo>
                    <a:pt x="5212" y="15323"/>
                    <a:pt x="5220" y="15312"/>
                    <a:pt x="5229" y="15300"/>
                  </a:cubicBezTo>
                  <a:cubicBezTo>
                    <a:pt x="5235" y="15294"/>
                    <a:pt x="5249" y="15281"/>
                    <a:pt x="5261" y="15260"/>
                  </a:cubicBezTo>
                  <a:cubicBezTo>
                    <a:pt x="5276" y="15233"/>
                    <a:pt x="5277" y="15208"/>
                    <a:pt x="5274" y="15190"/>
                  </a:cubicBezTo>
                  <a:cubicBezTo>
                    <a:pt x="5277" y="15187"/>
                    <a:pt x="5278" y="15183"/>
                    <a:pt x="5279" y="15180"/>
                  </a:cubicBezTo>
                  <a:cubicBezTo>
                    <a:pt x="5282" y="15176"/>
                    <a:pt x="5284" y="15172"/>
                    <a:pt x="5288" y="15163"/>
                  </a:cubicBezTo>
                  <a:cubicBezTo>
                    <a:pt x="5294" y="15151"/>
                    <a:pt x="5299" y="15140"/>
                    <a:pt x="5301" y="15129"/>
                  </a:cubicBezTo>
                  <a:cubicBezTo>
                    <a:pt x="5316" y="15121"/>
                    <a:pt x="5333" y="15109"/>
                    <a:pt x="5347" y="15086"/>
                  </a:cubicBezTo>
                  <a:cubicBezTo>
                    <a:pt x="5353" y="15072"/>
                    <a:pt x="5358" y="15066"/>
                    <a:pt x="5360" y="15060"/>
                  </a:cubicBezTo>
                  <a:cubicBezTo>
                    <a:pt x="5363" y="15055"/>
                    <a:pt x="5365" y="15051"/>
                    <a:pt x="5369" y="15044"/>
                  </a:cubicBezTo>
                  <a:cubicBezTo>
                    <a:pt x="5379" y="15029"/>
                    <a:pt x="5383" y="15019"/>
                    <a:pt x="5385" y="15010"/>
                  </a:cubicBezTo>
                  <a:cubicBezTo>
                    <a:pt x="5399" y="15002"/>
                    <a:pt x="5417" y="14990"/>
                    <a:pt x="5429" y="14965"/>
                  </a:cubicBezTo>
                  <a:cubicBezTo>
                    <a:pt x="5444" y="14941"/>
                    <a:pt x="5445" y="14917"/>
                    <a:pt x="5443" y="14899"/>
                  </a:cubicBezTo>
                  <a:cubicBezTo>
                    <a:pt x="5448" y="14895"/>
                    <a:pt x="5453" y="14889"/>
                    <a:pt x="5456" y="14883"/>
                  </a:cubicBezTo>
                  <a:cubicBezTo>
                    <a:pt x="5469" y="14876"/>
                    <a:pt x="5486" y="14864"/>
                    <a:pt x="5501" y="14839"/>
                  </a:cubicBezTo>
                  <a:cubicBezTo>
                    <a:pt x="5512" y="14820"/>
                    <a:pt x="5515" y="14803"/>
                    <a:pt x="5517" y="14789"/>
                  </a:cubicBezTo>
                  <a:cubicBezTo>
                    <a:pt x="5526" y="14781"/>
                    <a:pt x="5536" y="14770"/>
                    <a:pt x="5547" y="14753"/>
                  </a:cubicBezTo>
                  <a:cubicBezTo>
                    <a:pt x="5557" y="14735"/>
                    <a:pt x="5561" y="14718"/>
                    <a:pt x="5562" y="14705"/>
                  </a:cubicBezTo>
                  <a:cubicBezTo>
                    <a:pt x="5573" y="14696"/>
                    <a:pt x="5585" y="14686"/>
                    <a:pt x="5594" y="14669"/>
                  </a:cubicBezTo>
                  <a:cubicBezTo>
                    <a:pt x="5608" y="14646"/>
                    <a:pt x="5610" y="14627"/>
                    <a:pt x="5611" y="14614"/>
                  </a:cubicBezTo>
                  <a:cubicBezTo>
                    <a:pt x="5617" y="14601"/>
                    <a:pt x="5621" y="14590"/>
                    <a:pt x="5622" y="14580"/>
                  </a:cubicBezTo>
                  <a:cubicBezTo>
                    <a:pt x="5635" y="14572"/>
                    <a:pt x="5648" y="14562"/>
                    <a:pt x="5659" y="14545"/>
                  </a:cubicBezTo>
                  <a:cubicBezTo>
                    <a:pt x="5669" y="14539"/>
                    <a:pt x="5684" y="14526"/>
                    <a:pt x="5697" y="14504"/>
                  </a:cubicBezTo>
                  <a:cubicBezTo>
                    <a:pt x="5711" y="14480"/>
                    <a:pt x="5712" y="14455"/>
                    <a:pt x="5710" y="14437"/>
                  </a:cubicBezTo>
                  <a:cubicBezTo>
                    <a:pt x="5716" y="14430"/>
                    <a:pt x="5723" y="14421"/>
                    <a:pt x="5729" y="14410"/>
                  </a:cubicBezTo>
                  <a:cubicBezTo>
                    <a:pt x="5734" y="14405"/>
                    <a:pt x="5735" y="14402"/>
                    <a:pt x="5738" y="14400"/>
                  </a:cubicBezTo>
                  <a:cubicBezTo>
                    <a:pt x="5743" y="14392"/>
                    <a:pt x="5749" y="14385"/>
                    <a:pt x="5758" y="14370"/>
                  </a:cubicBezTo>
                  <a:cubicBezTo>
                    <a:pt x="5766" y="14355"/>
                    <a:pt x="5770" y="14348"/>
                    <a:pt x="5772" y="14341"/>
                  </a:cubicBezTo>
                  <a:cubicBezTo>
                    <a:pt x="5772" y="14339"/>
                    <a:pt x="5774" y="14339"/>
                    <a:pt x="5774" y="14338"/>
                  </a:cubicBezTo>
                  <a:cubicBezTo>
                    <a:pt x="5787" y="14331"/>
                    <a:pt x="5804" y="14319"/>
                    <a:pt x="5819" y="14294"/>
                  </a:cubicBezTo>
                  <a:cubicBezTo>
                    <a:pt x="5831" y="14272"/>
                    <a:pt x="5834" y="14252"/>
                    <a:pt x="5833" y="14235"/>
                  </a:cubicBezTo>
                  <a:cubicBezTo>
                    <a:pt x="5842" y="14226"/>
                    <a:pt x="5850" y="14218"/>
                    <a:pt x="5858" y="14204"/>
                  </a:cubicBezTo>
                  <a:cubicBezTo>
                    <a:pt x="5867" y="14194"/>
                    <a:pt x="5878" y="14186"/>
                    <a:pt x="5889" y="14165"/>
                  </a:cubicBezTo>
                  <a:cubicBezTo>
                    <a:pt x="5904" y="14139"/>
                    <a:pt x="5905" y="14114"/>
                    <a:pt x="5903" y="14097"/>
                  </a:cubicBezTo>
                  <a:cubicBezTo>
                    <a:pt x="5908" y="14091"/>
                    <a:pt x="5914" y="14084"/>
                    <a:pt x="5920" y="14071"/>
                  </a:cubicBezTo>
                  <a:cubicBezTo>
                    <a:pt x="5927" y="14055"/>
                    <a:pt x="5933" y="14041"/>
                    <a:pt x="5935" y="14028"/>
                  </a:cubicBezTo>
                  <a:cubicBezTo>
                    <a:pt x="5947" y="14021"/>
                    <a:pt x="5962" y="14009"/>
                    <a:pt x="5972" y="13988"/>
                  </a:cubicBezTo>
                  <a:cubicBezTo>
                    <a:pt x="5979" y="13975"/>
                    <a:pt x="5983" y="13962"/>
                    <a:pt x="5985" y="13951"/>
                  </a:cubicBezTo>
                  <a:cubicBezTo>
                    <a:pt x="6001" y="13942"/>
                    <a:pt x="6017" y="13931"/>
                    <a:pt x="6029" y="13909"/>
                  </a:cubicBezTo>
                  <a:cubicBezTo>
                    <a:pt x="6040" y="13888"/>
                    <a:pt x="6044" y="13870"/>
                    <a:pt x="6044" y="13855"/>
                  </a:cubicBezTo>
                  <a:cubicBezTo>
                    <a:pt x="6053" y="13846"/>
                    <a:pt x="6061" y="13835"/>
                    <a:pt x="6071" y="13821"/>
                  </a:cubicBezTo>
                  <a:cubicBezTo>
                    <a:pt x="6080" y="13806"/>
                    <a:pt x="6085" y="13792"/>
                    <a:pt x="6086" y="13781"/>
                  </a:cubicBezTo>
                  <a:cubicBezTo>
                    <a:pt x="6099" y="13773"/>
                    <a:pt x="6115" y="13759"/>
                    <a:pt x="6129" y="13737"/>
                  </a:cubicBezTo>
                  <a:cubicBezTo>
                    <a:pt x="6136" y="13728"/>
                    <a:pt x="6146" y="13720"/>
                    <a:pt x="6156" y="13701"/>
                  </a:cubicBezTo>
                  <a:cubicBezTo>
                    <a:pt x="6173" y="13671"/>
                    <a:pt x="6171" y="13642"/>
                    <a:pt x="6166" y="13623"/>
                  </a:cubicBezTo>
                  <a:cubicBezTo>
                    <a:pt x="6167" y="13620"/>
                    <a:pt x="6168" y="13616"/>
                    <a:pt x="6171" y="13614"/>
                  </a:cubicBezTo>
                  <a:cubicBezTo>
                    <a:pt x="6185" y="13607"/>
                    <a:pt x="6203" y="13593"/>
                    <a:pt x="6217" y="13570"/>
                  </a:cubicBezTo>
                  <a:cubicBezTo>
                    <a:pt x="6231" y="13546"/>
                    <a:pt x="6233" y="13527"/>
                    <a:pt x="6233" y="13512"/>
                  </a:cubicBezTo>
                  <a:cubicBezTo>
                    <a:pt x="6238" y="13508"/>
                    <a:pt x="6242" y="13502"/>
                    <a:pt x="6248" y="13495"/>
                  </a:cubicBezTo>
                  <a:cubicBezTo>
                    <a:pt x="6262" y="13487"/>
                    <a:pt x="6283" y="13474"/>
                    <a:pt x="6297" y="13448"/>
                  </a:cubicBezTo>
                  <a:cubicBezTo>
                    <a:pt x="6312" y="13422"/>
                    <a:pt x="6313" y="13398"/>
                    <a:pt x="6312" y="13380"/>
                  </a:cubicBezTo>
                  <a:cubicBezTo>
                    <a:pt x="6313" y="13380"/>
                    <a:pt x="6313" y="13379"/>
                    <a:pt x="6315" y="13378"/>
                  </a:cubicBezTo>
                  <a:cubicBezTo>
                    <a:pt x="6318" y="13371"/>
                    <a:pt x="6323" y="13366"/>
                    <a:pt x="6329" y="13353"/>
                  </a:cubicBezTo>
                  <a:cubicBezTo>
                    <a:pt x="6334" y="13345"/>
                    <a:pt x="6338" y="13339"/>
                    <a:pt x="6340" y="13335"/>
                  </a:cubicBezTo>
                  <a:cubicBezTo>
                    <a:pt x="6342" y="13332"/>
                    <a:pt x="6343" y="13331"/>
                    <a:pt x="6344" y="13329"/>
                  </a:cubicBezTo>
                  <a:cubicBezTo>
                    <a:pt x="6360" y="13321"/>
                    <a:pt x="6383" y="13308"/>
                    <a:pt x="6399" y="13280"/>
                  </a:cubicBezTo>
                  <a:cubicBezTo>
                    <a:pt x="6409" y="13261"/>
                    <a:pt x="6414" y="13246"/>
                    <a:pt x="6417" y="13234"/>
                  </a:cubicBezTo>
                  <a:cubicBezTo>
                    <a:pt x="6424" y="13222"/>
                    <a:pt x="6429" y="13213"/>
                    <a:pt x="6431" y="13207"/>
                  </a:cubicBezTo>
                  <a:cubicBezTo>
                    <a:pt x="6433" y="13202"/>
                    <a:pt x="6434" y="13200"/>
                    <a:pt x="6436" y="13196"/>
                  </a:cubicBezTo>
                  <a:cubicBezTo>
                    <a:pt x="6445" y="13189"/>
                    <a:pt x="6460" y="13177"/>
                    <a:pt x="6473" y="13154"/>
                  </a:cubicBezTo>
                  <a:cubicBezTo>
                    <a:pt x="6488" y="13127"/>
                    <a:pt x="6489" y="13104"/>
                    <a:pt x="6488" y="13088"/>
                  </a:cubicBezTo>
                  <a:cubicBezTo>
                    <a:pt x="6494" y="13069"/>
                    <a:pt x="6497" y="13057"/>
                    <a:pt x="6497" y="13046"/>
                  </a:cubicBezTo>
                  <a:cubicBezTo>
                    <a:pt x="6498" y="13045"/>
                    <a:pt x="6498" y="13043"/>
                    <a:pt x="6499" y="13042"/>
                  </a:cubicBezTo>
                  <a:cubicBezTo>
                    <a:pt x="6504" y="13036"/>
                    <a:pt x="6506" y="13032"/>
                    <a:pt x="6510" y="13027"/>
                  </a:cubicBezTo>
                  <a:cubicBezTo>
                    <a:pt x="6525" y="13020"/>
                    <a:pt x="6545" y="13007"/>
                    <a:pt x="6562" y="12981"/>
                  </a:cubicBezTo>
                  <a:cubicBezTo>
                    <a:pt x="6570" y="12964"/>
                    <a:pt x="6575" y="12949"/>
                    <a:pt x="6578" y="12938"/>
                  </a:cubicBezTo>
                  <a:cubicBezTo>
                    <a:pt x="6589" y="12930"/>
                    <a:pt x="6602" y="12918"/>
                    <a:pt x="6613" y="12898"/>
                  </a:cubicBezTo>
                  <a:cubicBezTo>
                    <a:pt x="6617" y="12891"/>
                    <a:pt x="6620" y="12887"/>
                    <a:pt x="6623" y="12884"/>
                  </a:cubicBezTo>
                  <a:lnTo>
                    <a:pt x="6639" y="12857"/>
                  </a:lnTo>
                  <a:cubicBezTo>
                    <a:pt x="6643" y="12850"/>
                    <a:pt x="6644" y="12848"/>
                    <a:pt x="6647" y="12844"/>
                  </a:cubicBezTo>
                  <a:cubicBezTo>
                    <a:pt x="6653" y="12837"/>
                    <a:pt x="6658" y="12831"/>
                    <a:pt x="6665" y="12816"/>
                  </a:cubicBezTo>
                  <a:cubicBezTo>
                    <a:pt x="6675" y="12798"/>
                    <a:pt x="6679" y="12789"/>
                    <a:pt x="6682" y="12779"/>
                  </a:cubicBezTo>
                  <a:cubicBezTo>
                    <a:pt x="6683" y="12777"/>
                    <a:pt x="6683" y="12774"/>
                    <a:pt x="6686" y="12770"/>
                  </a:cubicBezTo>
                  <a:cubicBezTo>
                    <a:pt x="6698" y="12750"/>
                    <a:pt x="6701" y="12731"/>
                    <a:pt x="6701" y="12715"/>
                  </a:cubicBezTo>
                  <a:cubicBezTo>
                    <a:pt x="6708" y="12708"/>
                    <a:pt x="6719" y="12698"/>
                    <a:pt x="6728" y="12683"/>
                  </a:cubicBezTo>
                  <a:cubicBezTo>
                    <a:pt x="6736" y="12667"/>
                    <a:pt x="6740" y="12654"/>
                    <a:pt x="6744" y="12640"/>
                  </a:cubicBezTo>
                  <a:cubicBezTo>
                    <a:pt x="6752" y="12632"/>
                    <a:pt x="6766" y="12620"/>
                    <a:pt x="6778" y="12600"/>
                  </a:cubicBezTo>
                  <a:cubicBezTo>
                    <a:pt x="6792" y="12577"/>
                    <a:pt x="6793" y="12555"/>
                    <a:pt x="6793" y="12539"/>
                  </a:cubicBezTo>
                  <a:cubicBezTo>
                    <a:pt x="6797" y="12536"/>
                    <a:pt x="6800" y="12532"/>
                    <a:pt x="6805" y="12525"/>
                  </a:cubicBezTo>
                  <a:cubicBezTo>
                    <a:pt x="6820" y="12518"/>
                    <a:pt x="6841" y="12505"/>
                    <a:pt x="6857" y="12478"/>
                  </a:cubicBezTo>
                  <a:cubicBezTo>
                    <a:pt x="6869" y="12459"/>
                    <a:pt x="6872" y="12445"/>
                    <a:pt x="6874" y="12432"/>
                  </a:cubicBezTo>
                  <a:cubicBezTo>
                    <a:pt x="6879" y="12426"/>
                    <a:pt x="6881" y="12421"/>
                    <a:pt x="6884" y="12419"/>
                  </a:cubicBezTo>
                  <a:cubicBezTo>
                    <a:pt x="6888" y="12413"/>
                    <a:pt x="6894" y="12405"/>
                    <a:pt x="6901" y="12392"/>
                  </a:cubicBezTo>
                  <a:cubicBezTo>
                    <a:pt x="6912" y="12373"/>
                    <a:pt x="6916" y="12361"/>
                    <a:pt x="6920" y="12346"/>
                  </a:cubicBezTo>
                  <a:cubicBezTo>
                    <a:pt x="6923" y="12343"/>
                    <a:pt x="6924" y="12340"/>
                    <a:pt x="6926" y="12339"/>
                  </a:cubicBezTo>
                  <a:cubicBezTo>
                    <a:pt x="6932" y="12330"/>
                    <a:pt x="6939" y="12324"/>
                    <a:pt x="6948" y="12307"/>
                  </a:cubicBezTo>
                  <a:cubicBezTo>
                    <a:pt x="6956" y="12293"/>
                    <a:pt x="6960" y="12280"/>
                    <a:pt x="6961" y="12268"/>
                  </a:cubicBezTo>
                  <a:cubicBezTo>
                    <a:pt x="6977" y="12260"/>
                    <a:pt x="6993" y="12248"/>
                    <a:pt x="7006" y="12226"/>
                  </a:cubicBezTo>
                  <a:cubicBezTo>
                    <a:pt x="7017" y="12207"/>
                    <a:pt x="7019" y="12189"/>
                    <a:pt x="7019" y="12173"/>
                  </a:cubicBezTo>
                  <a:cubicBezTo>
                    <a:pt x="7030" y="12164"/>
                    <a:pt x="7040" y="12154"/>
                    <a:pt x="7050" y="12140"/>
                  </a:cubicBezTo>
                  <a:cubicBezTo>
                    <a:pt x="7065" y="12114"/>
                    <a:pt x="7066" y="12091"/>
                    <a:pt x="7065" y="12075"/>
                  </a:cubicBezTo>
                  <a:cubicBezTo>
                    <a:pt x="7068" y="12067"/>
                    <a:pt x="7070" y="12061"/>
                    <a:pt x="7072" y="12056"/>
                  </a:cubicBezTo>
                  <a:cubicBezTo>
                    <a:pt x="7072" y="12054"/>
                    <a:pt x="7074" y="12052"/>
                    <a:pt x="7076" y="12050"/>
                  </a:cubicBezTo>
                  <a:cubicBezTo>
                    <a:pt x="7084" y="12043"/>
                    <a:pt x="7099" y="12030"/>
                    <a:pt x="7113" y="12008"/>
                  </a:cubicBezTo>
                  <a:cubicBezTo>
                    <a:pt x="7120" y="11996"/>
                    <a:pt x="7124" y="11990"/>
                    <a:pt x="7126" y="11982"/>
                  </a:cubicBezTo>
                  <a:cubicBezTo>
                    <a:pt x="7129" y="11979"/>
                    <a:pt x="7130" y="11974"/>
                    <a:pt x="7136" y="11965"/>
                  </a:cubicBezTo>
                  <a:cubicBezTo>
                    <a:pt x="7147" y="11944"/>
                    <a:pt x="7151" y="11923"/>
                    <a:pt x="7151" y="11907"/>
                  </a:cubicBezTo>
                  <a:cubicBezTo>
                    <a:pt x="7158" y="11900"/>
                    <a:pt x="7168" y="11890"/>
                    <a:pt x="7175" y="11875"/>
                  </a:cubicBezTo>
                  <a:cubicBezTo>
                    <a:pt x="7180" y="11867"/>
                    <a:pt x="7184" y="11858"/>
                    <a:pt x="7186" y="11850"/>
                  </a:cubicBezTo>
                  <a:cubicBezTo>
                    <a:pt x="7206" y="11843"/>
                    <a:pt x="7229" y="11831"/>
                    <a:pt x="7245" y="11803"/>
                  </a:cubicBezTo>
                  <a:cubicBezTo>
                    <a:pt x="7258" y="11783"/>
                    <a:pt x="7260" y="11770"/>
                    <a:pt x="7263" y="11757"/>
                  </a:cubicBezTo>
                  <a:cubicBezTo>
                    <a:pt x="7266" y="11752"/>
                    <a:pt x="7268" y="11749"/>
                    <a:pt x="7271" y="11746"/>
                  </a:cubicBezTo>
                  <a:cubicBezTo>
                    <a:pt x="7276" y="11739"/>
                    <a:pt x="7281" y="11733"/>
                    <a:pt x="7290" y="11718"/>
                  </a:cubicBezTo>
                  <a:cubicBezTo>
                    <a:pt x="7297" y="11704"/>
                    <a:pt x="7302" y="11697"/>
                    <a:pt x="7304" y="11691"/>
                  </a:cubicBezTo>
                  <a:cubicBezTo>
                    <a:pt x="7306" y="11687"/>
                    <a:pt x="7308" y="11682"/>
                    <a:pt x="7312" y="11675"/>
                  </a:cubicBezTo>
                  <a:cubicBezTo>
                    <a:pt x="7317" y="11666"/>
                    <a:pt x="7319" y="11664"/>
                    <a:pt x="7322" y="11660"/>
                  </a:cubicBezTo>
                  <a:cubicBezTo>
                    <a:pt x="7327" y="11653"/>
                    <a:pt x="7331" y="11647"/>
                    <a:pt x="7341" y="11629"/>
                  </a:cubicBezTo>
                  <a:cubicBezTo>
                    <a:pt x="7350" y="11621"/>
                    <a:pt x="7357" y="11612"/>
                    <a:pt x="7368" y="11594"/>
                  </a:cubicBezTo>
                  <a:cubicBezTo>
                    <a:pt x="7378" y="11578"/>
                    <a:pt x="7382" y="11568"/>
                    <a:pt x="7384" y="11558"/>
                  </a:cubicBezTo>
                  <a:cubicBezTo>
                    <a:pt x="7386" y="11557"/>
                    <a:pt x="7386" y="11554"/>
                    <a:pt x="7388" y="11551"/>
                  </a:cubicBezTo>
                  <a:cubicBezTo>
                    <a:pt x="7392" y="11545"/>
                    <a:pt x="7394" y="11543"/>
                    <a:pt x="7395" y="11541"/>
                  </a:cubicBezTo>
                  <a:cubicBezTo>
                    <a:pt x="7400" y="11534"/>
                    <a:pt x="7408" y="11526"/>
                    <a:pt x="7416" y="11510"/>
                  </a:cubicBezTo>
                  <a:lnTo>
                    <a:pt x="7441" y="11468"/>
                  </a:lnTo>
                  <a:cubicBezTo>
                    <a:pt x="7454" y="11446"/>
                    <a:pt x="7457" y="11425"/>
                    <a:pt x="7458" y="11412"/>
                  </a:cubicBezTo>
                  <a:cubicBezTo>
                    <a:pt x="7465" y="11398"/>
                    <a:pt x="7469" y="11385"/>
                    <a:pt x="7469" y="11372"/>
                  </a:cubicBezTo>
                  <a:cubicBezTo>
                    <a:pt x="7481" y="11364"/>
                    <a:pt x="7493" y="11353"/>
                    <a:pt x="7502" y="11336"/>
                  </a:cubicBezTo>
                  <a:cubicBezTo>
                    <a:pt x="7504" y="11333"/>
                    <a:pt x="7504" y="11333"/>
                    <a:pt x="7506" y="11331"/>
                  </a:cubicBezTo>
                  <a:cubicBezTo>
                    <a:pt x="7515" y="11322"/>
                    <a:pt x="7522" y="11315"/>
                    <a:pt x="7532" y="11297"/>
                  </a:cubicBezTo>
                  <a:cubicBezTo>
                    <a:pt x="7547" y="11272"/>
                    <a:pt x="7548" y="11249"/>
                    <a:pt x="7547" y="11231"/>
                  </a:cubicBezTo>
                  <a:cubicBezTo>
                    <a:pt x="7548" y="11229"/>
                    <a:pt x="7549" y="11226"/>
                    <a:pt x="7552" y="11224"/>
                  </a:cubicBezTo>
                  <a:cubicBezTo>
                    <a:pt x="7569" y="11219"/>
                    <a:pt x="7593" y="11205"/>
                    <a:pt x="7611" y="11176"/>
                  </a:cubicBezTo>
                  <a:cubicBezTo>
                    <a:pt x="7625" y="11149"/>
                    <a:pt x="7627" y="11123"/>
                    <a:pt x="7624" y="11106"/>
                  </a:cubicBezTo>
                  <a:cubicBezTo>
                    <a:pt x="7624" y="11104"/>
                    <a:pt x="7625" y="11104"/>
                    <a:pt x="7625" y="11103"/>
                  </a:cubicBezTo>
                  <a:cubicBezTo>
                    <a:pt x="7628" y="11097"/>
                    <a:pt x="7633" y="11092"/>
                    <a:pt x="7638" y="11081"/>
                  </a:cubicBezTo>
                  <a:cubicBezTo>
                    <a:pt x="7646" y="11075"/>
                    <a:pt x="7659" y="11063"/>
                    <a:pt x="7671" y="11042"/>
                  </a:cubicBezTo>
                  <a:cubicBezTo>
                    <a:pt x="7679" y="11027"/>
                    <a:pt x="7683" y="11020"/>
                    <a:pt x="7686" y="11012"/>
                  </a:cubicBezTo>
                  <a:lnTo>
                    <a:pt x="7692" y="11001"/>
                  </a:lnTo>
                  <a:cubicBezTo>
                    <a:pt x="7702" y="10991"/>
                    <a:pt x="7714" y="10981"/>
                    <a:pt x="7726" y="10961"/>
                  </a:cubicBezTo>
                  <a:cubicBezTo>
                    <a:pt x="7730" y="10953"/>
                    <a:pt x="7732" y="10951"/>
                    <a:pt x="7735" y="10946"/>
                  </a:cubicBezTo>
                  <a:cubicBezTo>
                    <a:pt x="7740" y="10941"/>
                    <a:pt x="7743" y="10935"/>
                    <a:pt x="7752" y="10921"/>
                  </a:cubicBezTo>
                  <a:cubicBezTo>
                    <a:pt x="7767" y="10895"/>
                    <a:pt x="7767" y="10873"/>
                    <a:pt x="7763" y="10852"/>
                  </a:cubicBezTo>
                  <a:cubicBezTo>
                    <a:pt x="7770" y="10846"/>
                    <a:pt x="7777" y="10838"/>
                    <a:pt x="7784" y="10828"/>
                  </a:cubicBezTo>
                  <a:cubicBezTo>
                    <a:pt x="7793" y="10811"/>
                    <a:pt x="7799" y="10796"/>
                    <a:pt x="7800" y="10788"/>
                  </a:cubicBezTo>
                  <a:cubicBezTo>
                    <a:pt x="7810" y="10781"/>
                    <a:pt x="7822" y="10772"/>
                    <a:pt x="7833" y="10756"/>
                  </a:cubicBezTo>
                  <a:cubicBezTo>
                    <a:pt x="7844" y="10749"/>
                    <a:pt x="7861" y="10737"/>
                    <a:pt x="7876" y="10712"/>
                  </a:cubicBezTo>
                  <a:cubicBezTo>
                    <a:pt x="7885" y="10696"/>
                    <a:pt x="7890" y="10685"/>
                    <a:pt x="7892" y="10675"/>
                  </a:cubicBezTo>
                  <a:cubicBezTo>
                    <a:pt x="7893" y="10673"/>
                    <a:pt x="7893" y="10672"/>
                    <a:pt x="7896" y="10668"/>
                  </a:cubicBezTo>
                  <a:cubicBezTo>
                    <a:pt x="7912" y="10641"/>
                    <a:pt x="7912" y="10617"/>
                    <a:pt x="7911" y="10599"/>
                  </a:cubicBezTo>
                  <a:cubicBezTo>
                    <a:pt x="7911" y="10598"/>
                    <a:pt x="7912" y="10598"/>
                    <a:pt x="7912" y="10597"/>
                  </a:cubicBezTo>
                  <a:cubicBezTo>
                    <a:pt x="7913" y="10595"/>
                    <a:pt x="7913" y="10594"/>
                    <a:pt x="7914" y="10593"/>
                  </a:cubicBezTo>
                  <a:cubicBezTo>
                    <a:pt x="7934" y="10587"/>
                    <a:pt x="7956" y="10574"/>
                    <a:pt x="7973" y="10545"/>
                  </a:cubicBezTo>
                  <a:cubicBezTo>
                    <a:pt x="7984" y="10528"/>
                    <a:pt x="7988" y="10512"/>
                    <a:pt x="7988" y="10497"/>
                  </a:cubicBezTo>
                  <a:cubicBezTo>
                    <a:pt x="8000" y="10488"/>
                    <a:pt x="8013" y="10476"/>
                    <a:pt x="8021" y="10460"/>
                  </a:cubicBezTo>
                  <a:cubicBezTo>
                    <a:pt x="8036" y="10433"/>
                    <a:pt x="8038" y="10411"/>
                    <a:pt x="8036" y="10395"/>
                  </a:cubicBezTo>
                  <a:cubicBezTo>
                    <a:pt x="8042" y="10381"/>
                    <a:pt x="8045" y="10372"/>
                    <a:pt x="8047" y="10363"/>
                  </a:cubicBezTo>
                  <a:cubicBezTo>
                    <a:pt x="8057" y="10346"/>
                    <a:pt x="8061" y="10336"/>
                    <a:pt x="8063" y="10326"/>
                  </a:cubicBezTo>
                  <a:cubicBezTo>
                    <a:pt x="8064" y="10325"/>
                    <a:pt x="8064" y="10322"/>
                    <a:pt x="8068" y="10319"/>
                  </a:cubicBezTo>
                  <a:cubicBezTo>
                    <a:pt x="8072" y="10311"/>
                    <a:pt x="8074" y="10308"/>
                    <a:pt x="8077" y="10304"/>
                  </a:cubicBezTo>
                  <a:cubicBezTo>
                    <a:pt x="8080" y="10298"/>
                    <a:pt x="8085" y="10292"/>
                    <a:pt x="8093" y="10278"/>
                  </a:cubicBezTo>
                  <a:cubicBezTo>
                    <a:pt x="8104" y="10261"/>
                    <a:pt x="8107" y="10250"/>
                    <a:pt x="8110" y="10240"/>
                  </a:cubicBezTo>
                  <a:cubicBezTo>
                    <a:pt x="8111" y="10238"/>
                    <a:pt x="8111" y="10238"/>
                    <a:pt x="8111" y="10236"/>
                  </a:cubicBezTo>
                  <a:cubicBezTo>
                    <a:pt x="8120" y="10230"/>
                    <a:pt x="8129" y="10222"/>
                    <a:pt x="8138" y="10208"/>
                  </a:cubicBezTo>
                  <a:cubicBezTo>
                    <a:pt x="8152" y="10202"/>
                    <a:pt x="8170" y="10190"/>
                    <a:pt x="8185" y="10165"/>
                  </a:cubicBezTo>
                  <a:cubicBezTo>
                    <a:pt x="8192" y="10159"/>
                    <a:pt x="8206" y="10147"/>
                    <a:pt x="8218" y="10126"/>
                  </a:cubicBezTo>
                  <a:cubicBezTo>
                    <a:pt x="8227" y="10108"/>
                    <a:pt x="8230" y="10091"/>
                    <a:pt x="8230" y="10076"/>
                  </a:cubicBezTo>
                  <a:cubicBezTo>
                    <a:pt x="8243" y="10069"/>
                    <a:pt x="8255" y="10057"/>
                    <a:pt x="8265" y="10041"/>
                  </a:cubicBezTo>
                  <a:cubicBezTo>
                    <a:pt x="8279" y="10015"/>
                    <a:pt x="8279" y="9989"/>
                    <a:pt x="8275" y="9969"/>
                  </a:cubicBezTo>
                  <a:cubicBezTo>
                    <a:pt x="8276" y="9966"/>
                    <a:pt x="8279" y="9962"/>
                    <a:pt x="8282" y="9960"/>
                  </a:cubicBezTo>
                  <a:cubicBezTo>
                    <a:pt x="8297" y="9952"/>
                    <a:pt x="8316" y="9940"/>
                    <a:pt x="8332" y="9913"/>
                  </a:cubicBezTo>
                  <a:cubicBezTo>
                    <a:pt x="8343" y="9894"/>
                    <a:pt x="8346" y="9875"/>
                    <a:pt x="8346" y="9859"/>
                  </a:cubicBezTo>
                  <a:cubicBezTo>
                    <a:pt x="8357" y="9851"/>
                    <a:pt x="8367" y="9840"/>
                    <a:pt x="8375" y="9826"/>
                  </a:cubicBezTo>
                  <a:lnTo>
                    <a:pt x="8305" y="9785"/>
                  </a:lnTo>
                  <a:lnTo>
                    <a:pt x="8305" y="9785"/>
                  </a:lnTo>
                  <a:lnTo>
                    <a:pt x="8379" y="9822"/>
                  </a:lnTo>
                  <a:cubicBezTo>
                    <a:pt x="8388" y="9813"/>
                    <a:pt x="8395" y="9805"/>
                    <a:pt x="8405" y="9786"/>
                  </a:cubicBezTo>
                  <a:cubicBezTo>
                    <a:pt x="8415" y="9768"/>
                    <a:pt x="8418" y="9751"/>
                    <a:pt x="8420" y="9737"/>
                  </a:cubicBezTo>
                  <a:cubicBezTo>
                    <a:pt x="8429" y="9730"/>
                    <a:pt x="8441" y="9719"/>
                    <a:pt x="8450" y="9701"/>
                  </a:cubicBezTo>
                  <a:cubicBezTo>
                    <a:pt x="8459" y="9687"/>
                    <a:pt x="8463" y="9678"/>
                    <a:pt x="8465" y="9671"/>
                  </a:cubicBezTo>
                  <a:cubicBezTo>
                    <a:pt x="8466" y="9668"/>
                    <a:pt x="8468" y="9665"/>
                    <a:pt x="8471" y="9658"/>
                  </a:cubicBezTo>
                  <a:cubicBezTo>
                    <a:pt x="8482" y="9639"/>
                    <a:pt x="8486" y="9623"/>
                    <a:pt x="8490" y="9608"/>
                  </a:cubicBezTo>
                  <a:cubicBezTo>
                    <a:pt x="8496" y="9594"/>
                    <a:pt x="8500" y="9587"/>
                    <a:pt x="8502" y="9581"/>
                  </a:cubicBezTo>
                  <a:cubicBezTo>
                    <a:pt x="8503" y="9578"/>
                    <a:pt x="8506" y="9574"/>
                    <a:pt x="8509" y="9567"/>
                  </a:cubicBezTo>
                  <a:cubicBezTo>
                    <a:pt x="8520" y="9550"/>
                    <a:pt x="8524" y="9538"/>
                    <a:pt x="8527" y="9527"/>
                  </a:cubicBezTo>
                  <a:lnTo>
                    <a:pt x="8529" y="9522"/>
                  </a:lnTo>
                  <a:lnTo>
                    <a:pt x="8460" y="9481"/>
                  </a:lnTo>
                  <a:lnTo>
                    <a:pt x="8533" y="9518"/>
                  </a:lnTo>
                  <a:cubicBezTo>
                    <a:pt x="8540" y="9510"/>
                    <a:pt x="8550" y="9500"/>
                    <a:pt x="8559" y="9483"/>
                  </a:cubicBezTo>
                  <a:cubicBezTo>
                    <a:pt x="8567" y="9475"/>
                    <a:pt x="8576" y="9465"/>
                    <a:pt x="8587" y="9449"/>
                  </a:cubicBezTo>
                  <a:cubicBezTo>
                    <a:pt x="8597" y="9443"/>
                    <a:pt x="8611" y="9431"/>
                    <a:pt x="8625" y="9408"/>
                  </a:cubicBezTo>
                  <a:cubicBezTo>
                    <a:pt x="8637" y="9385"/>
                    <a:pt x="8641" y="9367"/>
                    <a:pt x="8642" y="9353"/>
                  </a:cubicBezTo>
                  <a:lnTo>
                    <a:pt x="8651" y="9334"/>
                  </a:lnTo>
                  <a:cubicBezTo>
                    <a:pt x="8653" y="9330"/>
                    <a:pt x="8656" y="9326"/>
                    <a:pt x="8661" y="9317"/>
                  </a:cubicBezTo>
                  <a:cubicBezTo>
                    <a:pt x="8668" y="9303"/>
                    <a:pt x="8673" y="9292"/>
                    <a:pt x="8675" y="9283"/>
                  </a:cubicBezTo>
                  <a:cubicBezTo>
                    <a:pt x="8690" y="9275"/>
                    <a:pt x="8707" y="9262"/>
                    <a:pt x="8721" y="9239"/>
                  </a:cubicBezTo>
                  <a:cubicBezTo>
                    <a:pt x="8734" y="9217"/>
                    <a:pt x="8737" y="9195"/>
                    <a:pt x="8737" y="9180"/>
                  </a:cubicBezTo>
                  <a:cubicBezTo>
                    <a:pt x="8741" y="9173"/>
                    <a:pt x="8743" y="9165"/>
                    <a:pt x="8747" y="9160"/>
                  </a:cubicBezTo>
                  <a:cubicBezTo>
                    <a:pt x="8748" y="9157"/>
                    <a:pt x="8749" y="9153"/>
                    <a:pt x="8753" y="9147"/>
                  </a:cubicBezTo>
                  <a:cubicBezTo>
                    <a:pt x="8755" y="9143"/>
                    <a:pt x="8758" y="9141"/>
                    <a:pt x="8759" y="9137"/>
                  </a:cubicBezTo>
                  <a:cubicBezTo>
                    <a:pt x="8765" y="9130"/>
                    <a:pt x="8770" y="9122"/>
                    <a:pt x="8780" y="9106"/>
                  </a:cubicBezTo>
                  <a:cubicBezTo>
                    <a:pt x="8789" y="9089"/>
                    <a:pt x="8793" y="9077"/>
                    <a:pt x="8797" y="9066"/>
                  </a:cubicBezTo>
                  <a:cubicBezTo>
                    <a:pt x="8808" y="9058"/>
                    <a:pt x="8822" y="9046"/>
                    <a:pt x="8833" y="9025"/>
                  </a:cubicBezTo>
                  <a:cubicBezTo>
                    <a:pt x="8846" y="9002"/>
                    <a:pt x="8849" y="8983"/>
                    <a:pt x="8851" y="8971"/>
                  </a:cubicBezTo>
                  <a:cubicBezTo>
                    <a:pt x="8852" y="8970"/>
                    <a:pt x="8852" y="8969"/>
                    <a:pt x="8854" y="8967"/>
                  </a:cubicBezTo>
                  <a:cubicBezTo>
                    <a:pt x="8859" y="8961"/>
                    <a:pt x="8866" y="8953"/>
                    <a:pt x="8875" y="8937"/>
                  </a:cubicBezTo>
                  <a:cubicBezTo>
                    <a:pt x="8887" y="8917"/>
                    <a:pt x="8891" y="8896"/>
                    <a:pt x="8891" y="8881"/>
                  </a:cubicBezTo>
                  <a:cubicBezTo>
                    <a:pt x="8899" y="8875"/>
                    <a:pt x="8905" y="8867"/>
                    <a:pt x="8914" y="8855"/>
                  </a:cubicBezTo>
                  <a:cubicBezTo>
                    <a:pt x="8923" y="8848"/>
                    <a:pt x="8937" y="8836"/>
                    <a:pt x="8951" y="8814"/>
                  </a:cubicBezTo>
                  <a:cubicBezTo>
                    <a:pt x="8956" y="8805"/>
                    <a:pt x="8958" y="8803"/>
                    <a:pt x="8961" y="8799"/>
                  </a:cubicBezTo>
                  <a:lnTo>
                    <a:pt x="8977" y="8772"/>
                  </a:lnTo>
                  <a:cubicBezTo>
                    <a:pt x="8988" y="8753"/>
                    <a:pt x="8991" y="8736"/>
                    <a:pt x="8991" y="8721"/>
                  </a:cubicBezTo>
                  <a:cubicBezTo>
                    <a:pt x="8999" y="8715"/>
                    <a:pt x="9007" y="8709"/>
                    <a:pt x="9014" y="8699"/>
                  </a:cubicBezTo>
                  <a:cubicBezTo>
                    <a:pt x="9027" y="8693"/>
                    <a:pt x="9048" y="8681"/>
                    <a:pt x="9063" y="8654"/>
                  </a:cubicBezTo>
                  <a:cubicBezTo>
                    <a:pt x="9075" y="8633"/>
                    <a:pt x="9077" y="8611"/>
                    <a:pt x="9075" y="8592"/>
                  </a:cubicBezTo>
                  <a:cubicBezTo>
                    <a:pt x="9084" y="8585"/>
                    <a:pt x="9092" y="8575"/>
                    <a:pt x="9098" y="8563"/>
                  </a:cubicBezTo>
                  <a:cubicBezTo>
                    <a:pt x="9105" y="8551"/>
                    <a:pt x="9111" y="8537"/>
                    <a:pt x="9112" y="8527"/>
                  </a:cubicBezTo>
                  <a:cubicBezTo>
                    <a:pt x="9128" y="8520"/>
                    <a:pt x="9145" y="8506"/>
                    <a:pt x="9157" y="8485"/>
                  </a:cubicBezTo>
                  <a:cubicBezTo>
                    <a:pt x="9168" y="8467"/>
                    <a:pt x="9172" y="8451"/>
                    <a:pt x="9175" y="8436"/>
                  </a:cubicBezTo>
                  <a:cubicBezTo>
                    <a:pt x="9188" y="8410"/>
                    <a:pt x="9188" y="8386"/>
                    <a:pt x="9186" y="8367"/>
                  </a:cubicBezTo>
                  <a:cubicBezTo>
                    <a:pt x="9207" y="8362"/>
                    <a:pt x="9236" y="8351"/>
                    <a:pt x="9255" y="8318"/>
                  </a:cubicBezTo>
                  <a:cubicBezTo>
                    <a:pt x="9268" y="8296"/>
                    <a:pt x="9273" y="8279"/>
                    <a:pt x="9273" y="8273"/>
                  </a:cubicBezTo>
                  <a:cubicBezTo>
                    <a:pt x="9288" y="8246"/>
                    <a:pt x="9289" y="8222"/>
                    <a:pt x="9288" y="8204"/>
                  </a:cubicBezTo>
                  <a:cubicBezTo>
                    <a:pt x="9291" y="8195"/>
                    <a:pt x="9293" y="8189"/>
                    <a:pt x="9295" y="8183"/>
                  </a:cubicBezTo>
                  <a:cubicBezTo>
                    <a:pt x="9296" y="8180"/>
                    <a:pt x="9296" y="8179"/>
                    <a:pt x="9299" y="8174"/>
                  </a:cubicBezTo>
                  <a:cubicBezTo>
                    <a:pt x="9304" y="8168"/>
                    <a:pt x="9305" y="8166"/>
                    <a:pt x="9307" y="8163"/>
                  </a:cubicBezTo>
                  <a:cubicBezTo>
                    <a:pt x="9312" y="8155"/>
                    <a:pt x="9318" y="8148"/>
                    <a:pt x="9326" y="8134"/>
                  </a:cubicBezTo>
                  <a:cubicBezTo>
                    <a:pt x="9337" y="8115"/>
                    <a:pt x="9341" y="8105"/>
                    <a:pt x="9343" y="8094"/>
                  </a:cubicBezTo>
                  <a:lnTo>
                    <a:pt x="9346" y="8089"/>
                  </a:lnTo>
                  <a:lnTo>
                    <a:pt x="9357" y="8072"/>
                  </a:lnTo>
                  <a:cubicBezTo>
                    <a:pt x="9379" y="8066"/>
                    <a:pt x="9406" y="8054"/>
                    <a:pt x="9425" y="8022"/>
                  </a:cubicBezTo>
                  <a:cubicBezTo>
                    <a:pt x="9438" y="8001"/>
                    <a:pt x="9440" y="7982"/>
                    <a:pt x="9440" y="7966"/>
                  </a:cubicBezTo>
                  <a:cubicBezTo>
                    <a:pt x="9449" y="7958"/>
                    <a:pt x="9459" y="7948"/>
                    <a:pt x="9466" y="7933"/>
                  </a:cubicBezTo>
                  <a:cubicBezTo>
                    <a:pt x="9476" y="7917"/>
                    <a:pt x="9480" y="7907"/>
                    <a:pt x="9482" y="7898"/>
                  </a:cubicBezTo>
                  <a:cubicBezTo>
                    <a:pt x="9484" y="7896"/>
                    <a:pt x="9484" y="7894"/>
                    <a:pt x="9487" y="7889"/>
                  </a:cubicBezTo>
                  <a:cubicBezTo>
                    <a:pt x="9489" y="7884"/>
                    <a:pt x="9492" y="7882"/>
                    <a:pt x="9493" y="7879"/>
                  </a:cubicBezTo>
                  <a:cubicBezTo>
                    <a:pt x="9499" y="7872"/>
                    <a:pt x="9504" y="7866"/>
                    <a:pt x="9512" y="7852"/>
                  </a:cubicBezTo>
                  <a:cubicBezTo>
                    <a:pt x="9523" y="7842"/>
                    <a:pt x="9535" y="7832"/>
                    <a:pt x="9547" y="7812"/>
                  </a:cubicBezTo>
                  <a:cubicBezTo>
                    <a:pt x="9553" y="7798"/>
                    <a:pt x="9557" y="7792"/>
                    <a:pt x="9561" y="7786"/>
                  </a:cubicBezTo>
                  <a:cubicBezTo>
                    <a:pt x="9563" y="7781"/>
                    <a:pt x="9566" y="7777"/>
                    <a:pt x="9569" y="7769"/>
                  </a:cubicBezTo>
                  <a:cubicBezTo>
                    <a:pt x="9584" y="7743"/>
                    <a:pt x="9585" y="7717"/>
                    <a:pt x="9583" y="7700"/>
                  </a:cubicBezTo>
                  <a:lnTo>
                    <a:pt x="9598" y="7674"/>
                  </a:lnTo>
                  <a:cubicBezTo>
                    <a:pt x="9609" y="7655"/>
                    <a:pt x="9612" y="7642"/>
                    <a:pt x="9616" y="7628"/>
                  </a:cubicBezTo>
                  <a:cubicBezTo>
                    <a:pt x="9625" y="7615"/>
                    <a:pt x="9628" y="7609"/>
                    <a:pt x="9631" y="7601"/>
                  </a:cubicBezTo>
                  <a:lnTo>
                    <a:pt x="9631" y="7600"/>
                  </a:lnTo>
                  <a:cubicBezTo>
                    <a:pt x="9646" y="7594"/>
                    <a:pt x="9666" y="7580"/>
                    <a:pt x="9681" y="7555"/>
                  </a:cubicBezTo>
                  <a:cubicBezTo>
                    <a:pt x="9695" y="7534"/>
                    <a:pt x="9697" y="7516"/>
                    <a:pt x="9698" y="7509"/>
                  </a:cubicBezTo>
                  <a:cubicBezTo>
                    <a:pt x="9712" y="7486"/>
                    <a:pt x="9714" y="7464"/>
                    <a:pt x="9714" y="7449"/>
                  </a:cubicBezTo>
                  <a:cubicBezTo>
                    <a:pt x="9716" y="7448"/>
                    <a:pt x="9716" y="7446"/>
                    <a:pt x="9717" y="7445"/>
                  </a:cubicBezTo>
                  <a:cubicBezTo>
                    <a:pt x="9722" y="7439"/>
                    <a:pt x="9727" y="7432"/>
                    <a:pt x="9734" y="7418"/>
                  </a:cubicBezTo>
                  <a:lnTo>
                    <a:pt x="9748" y="7396"/>
                  </a:lnTo>
                  <a:cubicBezTo>
                    <a:pt x="9765" y="7389"/>
                    <a:pt x="9789" y="7376"/>
                    <a:pt x="9805" y="7347"/>
                  </a:cubicBezTo>
                  <a:cubicBezTo>
                    <a:pt x="9819" y="7325"/>
                    <a:pt x="9821" y="7306"/>
                    <a:pt x="9823" y="7293"/>
                  </a:cubicBezTo>
                  <a:cubicBezTo>
                    <a:pt x="9832" y="7274"/>
                    <a:pt x="9835" y="7261"/>
                    <a:pt x="9836" y="7253"/>
                  </a:cubicBezTo>
                  <a:cubicBezTo>
                    <a:pt x="9839" y="7250"/>
                    <a:pt x="9840" y="7247"/>
                    <a:pt x="9841" y="7246"/>
                  </a:cubicBezTo>
                  <a:cubicBezTo>
                    <a:pt x="9848" y="7237"/>
                    <a:pt x="9855" y="7231"/>
                    <a:pt x="9864" y="7214"/>
                  </a:cubicBezTo>
                  <a:cubicBezTo>
                    <a:pt x="9868" y="7207"/>
                    <a:pt x="9869" y="7204"/>
                    <a:pt x="9872" y="7202"/>
                  </a:cubicBezTo>
                  <a:cubicBezTo>
                    <a:pt x="9878" y="7194"/>
                    <a:pt x="9883" y="7188"/>
                    <a:pt x="9891" y="7173"/>
                  </a:cubicBezTo>
                  <a:cubicBezTo>
                    <a:pt x="9898" y="7161"/>
                    <a:pt x="9901" y="7154"/>
                    <a:pt x="9905" y="7146"/>
                  </a:cubicBezTo>
                  <a:cubicBezTo>
                    <a:pt x="9921" y="7140"/>
                    <a:pt x="9941" y="7127"/>
                    <a:pt x="9957" y="7100"/>
                  </a:cubicBezTo>
                  <a:cubicBezTo>
                    <a:pt x="9968" y="7082"/>
                    <a:pt x="9971" y="7071"/>
                    <a:pt x="9974" y="7060"/>
                  </a:cubicBezTo>
                  <a:lnTo>
                    <a:pt x="9976" y="7055"/>
                  </a:lnTo>
                  <a:cubicBezTo>
                    <a:pt x="9990" y="7033"/>
                    <a:pt x="9992" y="7014"/>
                    <a:pt x="9994" y="7001"/>
                  </a:cubicBezTo>
                  <a:cubicBezTo>
                    <a:pt x="10000" y="6993"/>
                    <a:pt x="10002" y="6983"/>
                    <a:pt x="10005" y="6975"/>
                  </a:cubicBezTo>
                  <a:cubicBezTo>
                    <a:pt x="10021" y="6967"/>
                    <a:pt x="10039" y="6955"/>
                    <a:pt x="10053" y="6931"/>
                  </a:cubicBezTo>
                  <a:cubicBezTo>
                    <a:pt x="10064" y="6914"/>
                    <a:pt x="10067" y="6903"/>
                    <a:pt x="10071" y="6892"/>
                  </a:cubicBezTo>
                  <a:lnTo>
                    <a:pt x="10073" y="6887"/>
                  </a:lnTo>
                  <a:cubicBezTo>
                    <a:pt x="10082" y="6878"/>
                    <a:pt x="10093" y="6868"/>
                    <a:pt x="10104" y="6848"/>
                  </a:cubicBezTo>
                  <a:cubicBezTo>
                    <a:pt x="10120" y="6818"/>
                    <a:pt x="10120" y="6792"/>
                    <a:pt x="10116" y="6773"/>
                  </a:cubicBezTo>
                  <a:cubicBezTo>
                    <a:pt x="10119" y="6766"/>
                    <a:pt x="10121" y="6759"/>
                    <a:pt x="10123" y="6754"/>
                  </a:cubicBezTo>
                  <a:lnTo>
                    <a:pt x="10125" y="6749"/>
                  </a:lnTo>
                  <a:cubicBezTo>
                    <a:pt x="10129" y="6741"/>
                    <a:pt x="10132" y="6738"/>
                    <a:pt x="10135" y="6734"/>
                  </a:cubicBezTo>
                  <a:cubicBezTo>
                    <a:pt x="10140" y="6727"/>
                    <a:pt x="10144" y="6721"/>
                    <a:pt x="10152" y="6707"/>
                  </a:cubicBezTo>
                  <a:cubicBezTo>
                    <a:pt x="10161" y="6694"/>
                    <a:pt x="10164" y="6688"/>
                    <a:pt x="10167" y="6680"/>
                  </a:cubicBezTo>
                  <a:cubicBezTo>
                    <a:pt x="10167" y="6678"/>
                    <a:pt x="10168" y="6677"/>
                    <a:pt x="10169" y="6674"/>
                  </a:cubicBezTo>
                  <a:cubicBezTo>
                    <a:pt x="10182" y="6666"/>
                    <a:pt x="10199" y="6653"/>
                    <a:pt x="10212" y="6630"/>
                  </a:cubicBezTo>
                  <a:lnTo>
                    <a:pt x="10223" y="6614"/>
                  </a:lnTo>
                  <a:cubicBezTo>
                    <a:pt x="10227" y="6608"/>
                    <a:pt x="10231" y="6602"/>
                    <a:pt x="10238" y="6589"/>
                  </a:cubicBezTo>
                  <a:cubicBezTo>
                    <a:pt x="10249" y="6567"/>
                    <a:pt x="10254" y="6546"/>
                    <a:pt x="10254" y="6533"/>
                  </a:cubicBezTo>
                  <a:cubicBezTo>
                    <a:pt x="10257" y="6529"/>
                    <a:pt x="10259" y="6527"/>
                    <a:pt x="10260" y="6524"/>
                  </a:cubicBezTo>
                  <a:cubicBezTo>
                    <a:pt x="10260" y="6522"/>
                    <a:pt x="10262" y="6519"/>
                    <a:pt x="10263" y="6518"/>
                  </a:cubicBezTo>
                  <a:cubicBezTo>
                    <a:pt x="10280" y="6512"/>
                    <a:pt x="10303" y="6500"/>
                    <a:pt x="10321" y="6470"/>
                  </a:cubicBezTo>
                  <a:cubicBezTo>
                    <a:pt x="10332" y="6450"/>
                    <a:pt x="10335" y="6432"/>
                    <a:pt x="10334" y="6416"/>
                  </a:cubicBezTo>
                  <a:cubicBezTo>
                    <a:pt x="10345" y="6409"/>
                    <a:pt x="10355" y="6398"/>
                    <a:pt x="10364" y="6383"/>
                  </a:cubicBezTo>
                  <a:cubicBezTo>
                    <a:pt x="10376" y="6364"/>
                    <a:pt x="10378" y="6347"/>
                    <a:pt x="10380" y="6332"/>
                  </a:cubicBezTo>
                  <a:cubicBezTo>
                    <a:pt x="10389" y="6326"/>
                    <a:pt x="10399" y="6314"/>
                    <a:pt x="10409" y="6298"/>
                  </a:cubicBezTo>
                  <a:cubicBezTo>
                    <a:pt x="10418" y="6284"/>
                    <a:pt x="10421" y="6270"/>
                    <a:pt x="10423" y="6257"/>
                  </a:cubicBezTo>
                  <a:cubicBezTo>
                    <a:pt x="10436" y="6250"/>
                    <a:pt x="10451" y="6238"/>
                    <a:pt x="10463" y="6217"/>
                  </a:cubicBezTo>
                  <a:cubicBezTo>
                    <a:pt x="10472" y="6201"/>
                    <a:pt x="10477" y="6192"/>
                    <a:pt x="10479" y="6182"/>
                  </a:cubicBezTo>
                  <a:cubicBezTo>
                    <a:pt x="10479" y="6180"/>
                    <a:pt x="10480" y="6177"/>
                    <a:pt x="10483" y="6174"/>
                  </a:cubicBezTo>
                  <a:cubicBezTo>
                    <a:pt x="10493" y="6154"/>
                    <a:pt x="10496" y="6142"/>
                    <a:pt x="10501" y="6127"/>
                  </a:cubicBezTo>
                  <a:cubicBezTo>
                    <a:pt x="10511" y="6110"/>
                    <a:pt x="10515" y="6099"/>
                    <a:pt x="10519" y="6085"/>
                  </a:cubicBezTo>
                  <a:cubicBezTo>
                    <a:pt x="10530" y="6077"/>
                    <a:pt x="10542" y="6064"/>
                    <a:pt x="10553" y="6046"/>
                  </a:cubicBezTo>
                  <a:cubicBezTo>
                    <a:pt x="10563" y="6027"/>
                    <a:pt x="10565" y="6009"/>
                    <a:pt x="10565" y="5992"/>
                  </a:cubicBezTo>
                  <a:cubicBezTo>
                    <a:pt x="10575" y="5986"/>
                    <a:pt x="10585" y="5976"/>
                    <a:pt x="10592" y="5962"/>
                  </a:cubicBezTo>
                  <a:cubicBezTo>
                    <a:pt x="10603" y="5955"/>
                    <a:pt x="10616" y="5943"/>
                    <a:pt x="10628" y="5923"/>
                  </a:cubicBezTo>
                  <a:cubicBezTo>
                    <a:pt x="10640" y="5901"/>
                    <a:pt x="10644" y="5885"/>
                    <a:pt x="10645" y="5877"/>
                  </a:cubicBezTo>
                  <a:cubicBezTo>
                    <a:pt x="10654" y="5863"/>
                    <a:pt x="10659" y="5853"/>
                    <a:pt x="10661" y="5845"/>
                  </a:cubicBezTo>
                  <a:lnTo>
                    <a:pt x="10666" y="5834"/>
                  </a:lnTo>
                  <a:cubicBezTo>
                    <a:pt x="10677" y="5816"/>
                    <a:pt x="10681" y="5802"/>
                    <a:pt x="10683" y="5789"/>
                  </a:cubicBezTo>
                  <a:cubicBezTo>
                    <a:pt x="10689" y="5779"/>
                    <a:pt x="10692" y="5775"/>
                    <a:pt x="10694" y="5770"/>
                  </a:cubicBezTo>
                  <a:cubicBezTo>
                    <a:pt x="10696" y="5766"/>
                    <a:pt x="10698" y="5763"/>
                    <a:pt x="10701" y="5758"/>
                  </a:cubicBezTo>
                  <a:cubicBezTo>
                    <a:pt x="10713" y="5751"/>
                    <a:pt x="10730" y="5738"/>
                    <a:pt x="10745" y="5714"/>
                  </a:cubicBezTo>
                  <a:cubicBezTo>
                    <a:pt x="10747" y="5710"/>
                    <a:pt x="10750" y="5708"/>
                    <a:pt x="10751" y="5705"/>
                  </a:cubicBezTo>
                  <a:cubicBezTo>
                    <a:pt x="10757" y="5698"/>
                    <a:pt x="10764" y="5692"/>
                    <a:pt x="10773" y="5673"/>
                  </a:cubicBezTo>
                  <a:cubicBezTo>
                    <a:pt x="10787" y="5651"/>
                    <a:pt x="10789" y="5629"/>
                    <a:pt x="10789" y="5617"/>
                  </a:cubicBezTo>
                  <a:cubicBezTo>
                    <a:pt x="10799" y="5597"/>
                    <a:pt x="10801" y="5584"/>
                    <a:pt x="10801" y="5579"/>
                  </a:cubicBezTo>
                  <a:cubicBezTo>
                    <a:pt x="10814" y="5558"/>
                    <a:pt x="10817" y="5542"/>
                    <a:pt x="10819" y="5533"/>
                  </a:cubicBezTo>
                  <a:cubicBezTo>
                    <a:pt x="10825" y="5525"/>
                    <a:pt x="10827" y="5518"/>
                    <a:pt x="10830" y="5512"/>
                  </a:cubicBezTo>
                  <a:cubicBezTo>
                    <a:pt x="10851" y="5506"/>
                    <a:pt x="10876" y="5494"/>
                    <a:pt x="10894" y="5463"/>
                  </a:cubicBezTo>
                  <a:cubicBezTo>
                    <a:pt x="10905" y="5443"/>
                    <a:pt x="10908" y="5426"/>
                    <a:pt x="10908" y="5410"/>
                  </a:cubicBezTo>
                  <a:cubicBezTo>
                    <a:pt x="10918" y="5402"/>
                    <a:pt x="10929" y="5393"/>
                    <a:pt x="10937" y="5378"/>
                  </a:cubicBezTo>
                  <a:cubicBezTo>
                    <a:pt x="10945" y="5371"/>
                    <a:pt x="10959" y="5359"/>
                    <a:pt x="10970" y="5338"/>
                  </a:cubicBezTo>
                  <a:cubicBezTo>
                    <a:pt x="10986" y="5309"/>
                    <a:pt x="10986" y="5282"/>
                    <a:pt x="10981" y="5263"/>
                  </a:cubicBezTo>
                  <a:cubicBezTo>
                    <a:pt x="10985" y="5258"/>
                    <a:pt x="10991" y="5250"/>
                    <a:pt x="10996" y="5242"/>
                  </a:cubicBezTo>
                  <a:lnTo>
                    <a:pt x="11007" y="5222"/>
                  </a:lnTo>
                  <a:cubicBezTo>
                    <a:pt x="11008" y="5221"/>
                    <a:pt x="11009" y="5220"/>
                    <a:pt x="11010" y="5217"/>
                  </a:cubicBezTo>
                  <a:cubicBezTo>
                    <a:pt x="11026" y="5211"/>
                    <a:pt x="11047" y="5199"/>
                    <a:pt x="11063" y="5170"/>
                  </a:cubicBezTo>
                  <a:cubicBezTo>
                    <a:pt x="11067" y="5165"/>
                    <a:pt x="11069" y="5163"/>
                    <a:pt x="11071" y="5161"/>
                  </a:cubicBezTo>
                  <a:cubicBezTo>
                    <a:pt x="11076" y="5154"/>
                    <a:pt x="11083" y="5146"/>
                    <a:pt x="11092" y="5130"/>
                  </a:cubicBezTo>
                  <a:cubicBezTo>
                    <a:pt x="11108" y="5102"/>
                    <a:pt x="11108" y="5077"/>
                    <a:pt x="11105" y="5060"/>
                  </a:cubicBezTo>
                  <a:lnTo>
                    <a:pt x="11110" y="5047"/>
                  </a:lnTo>
                  <a:cubicBezTo>
                    <a:pt x="11127" y="5039"/>
                    <a:pt x="11147" y="5027"/>
                    <a:pt x="11162" y="5002"/>
                  </a:cubicBezTo>
                  <a:cubicBezTo>
                    <a:pt x="11168" y="4990"/>
                    <a:pt x="11173" y="4982"/>
                    <a:pt x="11175" y="4976"/>
                  </a:cubicBezTo>
                  <a:cubicBezTo>
                    <a:pt x="11178" y="4972"/>
                    <a:pt x="11179" y="4966"/>
                    <a:pt x="11185" y="4959"/>
                  </a:cubicBezTo>
                  <a:cubicBezTo>
                    <a:pt x="11200" y="4934"/>
                    <a:pt x="11201" y="4912"/>
                    <a:pt x="11201" y="4897"/>
                  </a:cubicBezTo>
                  <a:cubicBezTo>
                    <a:pt x="11203" y="4890"/>
                    <a:pt x="11206" y="4884"/>
                    <a:pt x="11207" y="4879"/>
                  </a:cubicBezTo>
                  <a:cubicBezTo>
                    <a:pt x="11223" y="4870"/>
                    <a:pt x="11243" y="4858"/>
                    <a:pt x="11258" y="4832"/>
                  </a:cubicBezTo>
                  <a:cubicBezTo>
                    <a:pt x="11274" y="4805"/>
                    <a:pt x="11272" y="4778"/>
                    <a:pt x="11269" y="4757"/>
                  </a:cubicBezTo>
                  <a:cubicBezTo>
                    <a:pt x="11272" y="4752"/>
                    <a:pt x="11278" y="4746"/>
                    <a:pt x="11283" y="4736"/>
                  </a:cubicBezTo>
                  <a:cubicBezTo>
                    <a:pt x="11287" y="4731"/>
                    <a:pt x="11288" y="4727"/>
                    <a:pt x="11292" y="4724"/>
                  </a:cubicBezTo>
                  <a:cubicBezTo>
                    <a:pt x="11297" y="4718"/>
                    <a:pt x="11302" y="4711"/>
                    <a:pt x="11310" y="4696"/>
                  </a:cubicBezTo>
                  <a:cubicBezTo>
                    <a:pt x="11319" y="4680"/>
                    <a:pt x="11324" y="4669"/>
                    <a:pt x="11326" y="4656"/>
                  </a:cubicBezTo>
                  <a:cubicBezTo>
                    <a:pt x="11339" y="4648"/>
                    <a:pt x="11353" y="4636"/>
                    <a:pt x="11366" y="4615"/>
                  </a:cubicBezTo>
                  <a:cubicBezTo>
                    <a:pt x="11373" y="4601"/>
                    <a:pt x="11377" y="4590"/>
                    <a:pt x="11379" y="4581"/>
                  </a:cubicBezTo>
                  <a:cubicBezTo>
                    <a:pt x="11394" y="4573"/>
                    <a:pt x="11412" y="4561"/>
                    <a:pt x="11426" y="4537"/>
                  </a:cubicBezTo>
                  <a:cubicBezTo>
                    <a:pt x="11435" y="4520"/>
                    <a:pt x="11438" y="4503"/>
                    <a:pt x="11438" y="4488"/>
                  </a:cubicBezTo>
                  <a:cubicBezTo>
                    <a:pt x="11451" y="4481"/>
                    <a:pt x="11463" y="4468"/>
                    <a:pt x="11473" y="4452"/>
                  </a:cubicBezTo>
                  <a:cubicBezTo>
                    <a:pt x="11487" y="4428"/>
                    <a:pt x="11489" y="4404"/>
                    <a:pt x="11489" y="4390"/>
                  </a:cubicBezTo>
                  <a:cubicBezTo>
                    <a:pt x="11495" y="4374"/>
                    <a:pt x="11497" y="4359"/>
                    <a:pt x="11499" y="4349"/>
                  </a:cubicBezTo>
                  <a:cubicBezTo>
                    <a:pt x="11502" y="4344"/>
                    <a:pt x="11505" y="4342"/>
                    <a:pt x="11506" y="4339"/>
                  </a:cubicBezTo>
                  <a:cubicBezTo>
                    <a:pt x="11507" y="4338"/>
                    <a:pt x="11507" y="4337"/>
                    <a:pt x="11508" y="4334"/>
                  </a:cubicBezTo>
                  <a:cubicBezTo>
                    <a:pt x="11528" y="4329"/>
                    <a:pt x="11555" y="4316"/>
                    <a:pt x="11572" y="4285"/>
                  </a:cubicBezTo>
                  <a:cubicBezTo>
                    <a:pt x="11586" y="4263"/>
                    <a:pt x="11588" y="4243"/>
                    <a:pt x="11590" y="4232"/>
                  </a:cubicBezTo>
                  <a:cubicBezTo>
                    <a:pt x="11599" y="4211"/>
                    <a:pt x="11602" y="4195"/>
                    <a:pt x="11603" y="4183"/>
                  </a:cubicBezTo>
                  <a:lnTo>
                    <a:pt x="11604" y="4182"/>
                  </a:lnTo>
                  <a:cubicBezTo>
                    <a:pt x="11612" y="4176"/>
                    <a:pt x="11618" y="4166"/>
                    <a:pt x="11628" y="4150"/>
                  </a:cubicBezTo>
                  <a:cubicBezTo>
                    <a:pt x="11633" y="4141"/>
                    <a:pt x="11635" y="4135"/>
                    <a:pt x="11639" y="4131"/>
                  </a:cubicBezTo>
                  <a:cubicBezTo>
                    <a:pt x="11642" y="4126"/>
                    <a:pt x="11646" y="4120"/>
                    <a:pt x="11653" y="4108"/>
                  </a:cubicBezTo>
                  <a:cubicBezTo>
                    <a:pt x="11667" y="4087"/>
                    <a:pt x="11669" y="4069"/>
                    <a:pt x="11671" y="4055"/>
                  </a:cubicBezTo>
                  <a:cubicBezTo>
                    <a:pt x="11673" y="4053"/>
                    <a:pt x="11674" y="4049"/>
                    <a:pt x="11676" y="4048"/>
                  </a:cubicBezTo>
                  <a:cubicBezTo>
                    <a:pt x="11682" y="4042"/>
                    <a:pt x="11687" y="4034"/>
                    <a:pt x="11694" y="4021"/>
                  </a:cubicBezTo>
                  <a:lnTo>
                    <a:pt x="11716" y="3984"/>
                  </a:lnTo>
                  <a:cubicBezTo>
                    <a:pt x="11727" y="3978"/>
                    <a:pt x="11742" y="3965"/>
                    <a:pt x="11754" y="3942"/>
                  </a:cubicBezTo>
                  <a:cubicBezTo>
                    <a:pt x="11767" y="3922"/>
                    <a:pt x="11770" y="3905"/>
                    <a:pt x="11773" y="3894"/>
                  </a:cubicBezTo>
                  <a:cubicBezTo>
                    <a:pt x="11776" y="3887"/>
                    <a:pt x="11779" y="3879"/>
                    <a:pt x="11781" y="3873"/>
                  </a:cubicBezTo>
                  <a:cubicBezTo>
                    <a:pt x="11803" y="3867"/>
                    <a:pt x="11827" y="3855"/>
                    <a:pt x="11843" y="3826"/>
                  </a:cubicBezTo>
                  <a:cubicBezTo>
                    <a:pt x="11859" y="3798"/>
                    <a:pt x="11859" y="3772"/>
                    <a:pt x="11855" y="3753"/>
                  </a:cubicBezTo>
                  <a:cubicBezTo>
                    <a:pt x="11859" y="3745"/>
                    <a:pt x="11865" y="3739"/>
                    <a:pt x="11870" y="3729"/>
                  </a:cubicBezTo>
                  <a:lnTo>
                    <a:pt x="11887" y="3699"/>
                  </a:lnTo>
                  <a:cubicBezTo>
                    <a:pt x="11901" y="3692"/>
                    <a:pt x="11918" y="3680"/>
                    <a:pt x="11933" y="3654"/>
                  </a:cubicBezTo>
                  <a:cubicBezTo>
                    <a:pt x="11941" y="3641"/>
                    <a:pt x="11945" y="3635"/>
                    <a:pt x="11947" y="3627"/>
                  </a:cubicBezTo>
                  <a:cubicBezTo>
                    <a:pt x="11949" y="3624"/>
                    <a:pt x="11951" y="3620"/>
                    <a:pt x="11956" y="3611"/>
                  </a:cubicBezTo>
                  <a:cubicBezTo>
                    <a:pt x="11963" y="3599"/>
                    <a:pt x="11968" y="3587"/>
                    <a:pt x="11969" y="3574"/>
                  </a:cubicBezTo>
                  <a:cubicBezTo>
                    <a:pt x="11984" y="3566"/>
                    <a:pt x="12000" y="3555"/>
                    <a:pt x="12011" y="3533"/>
                  </a:cubicBezTo>
                  <a:cubicBezTo>
                    <a:pt x="12022" y="3514"/>
                    <a:pt x="12026" y="3497"/>
                    <a:pt x="12026" y="3482"/>
                  </a:cubicBezTo>
                  <a:cubicBezTo>
                    <a:pt x="12036" y="3474"/>
                    <a:pt x="12047" y="3464"/>
                    <a:pt x="12056" y="3447"/>
                  </a:cubicBezTo>
                  <a:cubicBezTo>
                    <a:pt x="12065" y="3429"/>
                    <a:pt x="12069" y="3417"/>
                    <a:pt x="12075" y="3403"/>
                  </a:cubicBezTo>
                  <a:cubicBezTo>
                    <a:pt x="12081" y="3390"/>
                    <a:pt x="12085" y="3384"/>
                    <a:pt x="12089" y="3378"/>
                  </a:cubicBezTo>
                  <a:cubicBezTo>
                    <a:pt x="12091" y="3374"/>
                    <a:pt x="12092" y="3368"/>
                    <a:pt x="12097" y="3360"/>
                  </a:cubicBezTo>
                  <a:cubicBezTo>
                    <a:pt x="12111" y="3336"/>
                    <a:pt x="12113" y="3315"/>
                    <a:pt x="12112" y="3299"/>
                  </a:cubicBezTo>
                  <a:cubicBezTo>
                    <a:pt x="12119" y="3292"/>
                    <a:pt x="12126" y="3283"/>
                    <a:pt x="12134" y="3269"/>
                  </a:cubicBezTo>
                  <a:cubicBezTo>
                    <a:pt x="12143" y="3253"/>
                    <a:pt x="12147" y="3244"/>
                    <a:pt x="12150" y="3235"/>
                  </a:cubicBezTo>
                  <a:lnTo>
                    <a:pt x="12155" y="3225"/>
                  </a:lnTo>
                  <a:cubicBezTo>
                    <a:pt x="12165" y="3208"/>
                    <a:pt x="12169" y="3196"/>
                    <a:pt x="12172" y="3182"/>
                  </a:cubicBezTo>
                  <a:cubicBezTo>
                    <a:pt x="12183" y="3174"/>
                    <a:pt x="12196" y="3161"/>
                    <a:pt x="12206" y="3143"/>
                  </a:cubicBezTo>
                  <a:cubicBezTo>
                    <a:pt x="12210" y="3134"/>
                    <a:pt x="12214" y="3126"/>
                    <a:pt x="12217" y="3118"/>
                  </a:cubicBezTo>
                  <a:cubicBezTo>
                    <a:pt x="12236" y="3111"/>
                    <a:pt x="12260" y="3097"/>
                    <a:pt x="12276" y="3070"/>
                  </a:cubicBezTo>
                  <a:cubicBezTo>
                    <a:pt x="12288" y="3051"/>
                    <a:pt x="12290" y="3031"/>
                    <a:pt x="12289" y="3014"/>
                  </a:cubicBezTo>
                  <a:cubicBezTo>
                    <a:pt x="12298" y="3005"/>
                    <a:pt x="12306" y="2995"/>
                    <a:pt x="12315" y="2983"/>
                  </a:cubicBezTo>
                  <a:cubicBezTo>
                    <a:pt x="12327" y="2960"/>
                    <a:pt x="12331" y="2940"/>
                    <a:pt x="12331" y="2925"/>
                  </a:cubicBezTo>
                  <a:cubicBezTo>
                    <a:pt x="12335" y="2920"/>
                    <a:pt x="12338" y="2917"/>
                    <a:pt x="12342" y="2910"/>
                  </a:cubicBezTo>
                  <a:cubicBezTo>
                    <a:pt x="12358" y="2904"/>
                    <a:pt x="12381" y="2892"/>
                    <a:pt x="12397" y="2864"/>
                  </a:cubicBezTo>
                  <a:cubicBezTo>
                    <a:pt x="12415" y="2833"/>
                    <a:pt x="12413" y="2805"/>
                    <a:pt x="12408" y="2784"/>
                  </a:cubicBezTo>
                  <a:cubicBezTo>
                    <a:pt x="12410" y="2780"/>
                    <a:pt x="12411" y="2776"/>
                    <a:pt x="12412" y="2774"/>
                  </a:cubicBezTo>
                  <a:cubicBezTo>
                    <a:pt x="12413" y="2773"/>
                    <a:pt x="12413" y="2771"/>
                    <a:pt x="12415" y="2768"/>
                  </a:cubicBezTo>
                  <a:cubicBezTo>
                    <a:pt x="12424" y="2762"/>
                    <a:pt x="12438" y="2749"/>
                    <a:pt x="12451" y="2727"/>
                  </a:cubicBezTo>
                  <a:cubicBezTo>
                    <a:pt x="12454" y="2722"/>
                    <a:pt x="12456" y="2720"/>
                    <a:pt x="12458" y="2717"/>
                  </a:cubicBezTo>
                  <a:cubicBezTo>
                    <a:pt x="12463" y="2709"/>
                    <a:pt x="12469" y="2703"/>
                    <a:pt x="12477" y="2687"/>
                  </a:cubicBezTo>
                  <a:cubicBezTo>
                    <a:pt x="12490" y="2666"/>
                    <a:pt x="12492" y="2649"/>
                    <a:pt x="12496" y="2639"/>
                  </a:cubicBezTo>
                  <a:cubicBezTo>
                    <a:pt x="12497" y="2636"/>
                    <a:pt x="12498" y="2635"/>
                    <a:pt x="12499" y="2633"/>
                  </a:cubicBezTo>
                  <a:cubicBezTo>
                    <a:pt x="12506" y="2625"/>
                    <a:pt x="12513" y="2617"/>
                    <a:pt x="12522" y="2601"/>
                  </a:cubicBezTo>
                  <a:cubicBezTo>
                    <a:pt x="12531" y="2583"/>
                    <a:pt x="12535" y="2569"/>
                    <a:pt x="12538" y="2554"/>
                  </a:cubicBezTo>
                  <a:cubicBezTo>
                    <a:pt x="12546" y="2549"/>
                    <a:pt x="12552" y="2542"/>
                    <a:pt x="12560" y="2533"/>
                  </a:cubicBezTo>
                  <a:cubicBezTo>
                    <a:pt x="12574" y="2526"/>
                    <a:pt x="12595" y="2512"/>
                    <a:pt x="12611" y="2486"/>
                  </a:cubicBezTo>
                  <a:cubicBezTo>
                    <a:pt x="12624" y="2463"/>
                    <a:pt x="12626" y="2442"/>
                    <a:pt x="12625" y="2425"/>
                  </a:cubicBezTo>
                  <a:cubicBezTo>
                    <a:pt x="12633" y="2416"/>
                    <a:pt x="12641" y="2406"/>
                    <a:pt x="12648" y="2395"/>
                  </a:cubicBezTo>
                  <a:cubicBezTo>
                    <a:pt x="12658" y="2376"/>
                    <a:pt x="12663" y="2362"/>
                    <a:pt x="12667" y="2350"/>
                  </a:cubicBezTo>
                  <a:cubicBezTo>
                    <a:pt x="12679" y="2329"/>
                    <a:pt x="12681" y="2310"/>
                    <a:pt x="12683" y="2297"/>
                  </a:cubicBezTo>
                  <a:cubicBezTo>
                    <a:pt x="12689" y="2291"/>
                    <a:pt x="12697" y="2282"/>
                    <a:pt x="12706" y="2270"/>
                  </a:cubicBezTo>
                  <a:cubicBezTo>
                    <a:pt x="12716" y="2264"/>
                    <a:pt x="12732" y="2251"/>
                    <a:pt x="12745" y="2227"/>
                  </a:cubicBezTo>
                  <a:cubicBezTo>
                    <a:pt x="12753" y="2214"/>
                    <a:pt x="12756" y="2202"/>
                    <a:pt x="12759" y="2191"/>
                  </a:cubicBezTo>
                  <a:cubicBezTo>
                    <a:pt x="12774" y="2185"/>
                    <a:pt x="12791" y="2171"/>
                    <a:pt x="12803" y="2149"/>
                  </a:cubicBezTo>
                  <a:cubicBezTo>
                    <a:pt x="12813" y="2132"/>
                    <a:pt x="12817" y="2125"/>
                    <a:pt x="12819" y="2115"/>
                  </a:cubicBezTo>
                  <a:cubicBezTo>
                    <a:pt x="12819" y="2112"/>
                    <a:pt x="12820" y="2110"/>
                    <a:pt x="12823" y="2105"/>
                  </a:cubicBezTo>
                  <a:cubicBezTo>
                    <a:pt x="12830" y="2093"/>
                    <a:pt x="12834" y="2085"/>
                    <a:pt x="12836" y="2079"/>
                  </a:cubicBezTo>
                  <a:cubicBezTo>
                    <a:pt x="12839" y="2074"/>
                    <a:pt x="12842" y="2071"/>
                    <a:pt x="12846" y="2063"/>
                  </a:cubicBezTo>
                  <a:cubicBezTo>
                    <a:pt x="12849" y="2058"/>
                    <a:pt x="12850" y="2056"/>
                    <a:pt x="12851" y="2055"/>
                  </a:cubicBezTo>
                  <a:cubicBezTo>
                    <a:pt x="12858" y="2046"/>
                    <a:pt x="12865" y="2039"/>
                    <a:pt x="12874" y="2023"/>
                  </a:cubicBezTo>
                  <a:cubicBezTo>
                    <a:pt x="12881" y="2010"/>
                    <a:pt x="12884" y="2004"/>
                    <a:pt x="12888" y="1998"/>
                  </a:cubicBezTo>
                  <a:cubicBezTo>
                    <a:pt x="12890" y="1993"/>
                    <a:pt x="12893" y="1989"/>
                    <a:pt x="12898" y="1980"/>
                  </a:cubicBezTo>
                  <a:cubicBezTo>
                    <a:pt x="12913" y="1954"/>
                    <a:pt x="12914" y="1930"/>
                    <a:pt x="12913" y="1914"/>
                  </a:cubicBezTo>
                  <a:cubicBezTo>
                    <a:pt x="12914" y="1911"/>
                    <a:pt x="12914" y="1910"/>
                    <a:pt x="12915" y="1908"/>
                  </a:cubicBezTo>
                  <a:cubicBezTo>
                    <a:pt x="12919" y="1903"/>
                    <a:pt x="12922" y="1898"/>
                    <a:pt x="12929" y="1886"/>
                  </a:cubicBezTo>
                  <a:lnTo>
                    <a:pt x="12940" y="1870"/>
                  </a:lnTo>
                  <a:cubicBezTo>
                    <a:pt x="12941" y="1868"/>
                    <a:pt x="12943" y="1863"/>
                    <a:pt x="12947" y="1859"/>
                  </a:cubicBezTo>
                  <a:cubicBezTo>
                    <a:pt x="12959" y="1853"/>
                    <a:pt x="12980" y="1839"/>
                    <a:pt x="12995" y="1814"/>
                  </a:cubicBezTo>
                  <a:cubicBezTo>
                    <a:pt x="12999" y="1807"/>
                    <a:pt x="13000" y="1804"/>
                    <a:pt x="13002" y="1801"/>
                  </a:cubicBezTo>
                  <a:cubicBezTo>
                    <a:pt x="13008" y="1794"/>
                    <a:pt x="13013" y="1787"/>
                    <a:pt x="13021" y="1772"/>
                  </a:cubicBezTo>
                  <a:cubicBezTo>
                    <a:pt x="13031" y="1755"/>
                    <a:pt x="13034" y="1745"/>
                    <a:pt x="13038" y="1736"/>
                  </a:cubicBezTo>
                  <a:cubicBezTo>
                    <a:pt x="13039" y="1735"/>
                    <a:pt x="13039" y="1732"/>
                    <a:pt x="13042" y="1728"/>
                  </a:cubicBezTo>
                  <a:cubicBezTo>
                    <a:pt x="13044" y="1723"/>
                    <a:pt x="13047" y="1721"/>
                    <a:pt x="13048" y="1719"/>
                  </a:cubicBezTo>
                  <a:cubicBezTo>
                    <a:pt x="13054" y="1712"/>
                    <a:pt x="13060" y="1704"/>
                    <a:pt x="13070" y="1688"/>
                  </a:cubicBezTo>
                  <a:cubicBezTo>
                    <a:pt x="13080" y="1670"/>
                    <a:pt x="13083" y="1654"/>
                    <a:pt x="13085" y="1639"/>
                  </a:cubicBezTo>
                  <a:cubicBezTo>
                    <a:pt x="13095" y="1632"/>
                    <a:pt x="13107" y="1621"/>
                    <a:pt x="13117" y="1603"/>
                  </a:cubicBezTo>
                  <a:cubicBezTo>
                    <a:pt x="13128" y="1585"/>
                    <a:pt x="13131" y="1570"/>
                    <a:pt x="13134" y="1555"/>
                  </a:cubicBezTo>
                  <a:cubicBezTo>
                    <a:pt x="13138" y="1547"/>
                    <a:pt x="13140" y="1543"/>
                    <a:pt x="13144" y="1539"/>
                  </a:cubicBezTo>
                  <a:cubicBezTo>
                    <a:pt x="13147" y="1533"/>
                    <a:pt x="13151" y="1528"/>
                    <a:pt x="13158" y="1516"/>
                  </a:cubicBezTo>
                  <a:cubicBezTo>
                    <a:pt x="13168" y="1498"/>
                    <a:pt x="13173" y="1484"/>
                    <a:pt x="13176" y="1472"/>
                  </a:cubicBezTo>
                  <a:cubicBezTo>
                    <a:pt x="13186" y="1463"/>
                    <a:pt x="13197" y="1452"/>
                    <a:pt x="13208" y="1434"/>
                  </a:cubicBezTo>
                  <a:cubicBezTo>
                    <a:pt x="13215" y="1420"/>
                    <a:pt x="13220" y="1407"/>
                    <a:pt x="13222" y="1396"/>
                  </a:cubicBezTo>
                  <a:cubicBezTo>
                    <a:pt x="13236" y="1388"/>
                    <a:pt x="13252" y="1376"/>
                    <a:pt x="13264" y="1355"/>
                  </a:cubicBezTo>
                  <a:cubicBezTo>
                    <a:pt x="13277" y="1332"/>
                    <a:pt x="13280" y="1311"/>
                    <a:pt x="13277" y="1291"/>
                  </a:cubicBezTo>
                  <a:cubicBezTo>
                    <a:pt x="13286" y="1284"/>
                    <a:pt x="13295" y="1274"/>
                    <a:pt x="13302" y="1260"/>
                  </a:cubicBezTo>
                  <a:cubicBezTo>
                    <a:pt x="13310" y="1253"/>
                    <a:pt x="13318" y="1242"/>
                    <a:pt x="13329" y="1225"/>
                  </a:cubicBezTo>
                  <a:cubicBezTo>
                    <a:pt x="13344" y="1199"/>
                    <a:pt x="13345" y="1177"/>
                    <a:pt x="13345" y="1162"/>
                  </a:cubicBezTo>
                  <a:cubicBezTo>
                    <a:pt x="13350" y="1148"/>
                    <a:pt x="13354" y="1136"/>
                    <a:pt x="13356" y="1125"/>
                  </a:cubicBezTo>
                  <a:lnTo>
                    <a:pt x="13360" y="1121"/>
                  </a:lnTo>
                  <a:cubicBezTo>
                    <a:pt x="13365" y="1118"/>
                    <a:pt x="13370" y="1112"/>
                    <a:pt x="13375" y="1104"/>
                  </a:cubicBezTo>
                  <a:cubicBezTo>
                    <a:pt x="13390" y="1097"/>
                    <a:pt x="13409" y="1084"/>
                    <a:pt x="13425" y="1057"/>
                  </a:cubicBezTo>
                  <a:cubicBezTo>
                    <a:pt x="13430" y="1051"/>
                    <a:pt x="13431" y="1049"/>
                    <a:pt x="13434" y="1046"/>
                  </a:cubicBezTo>
                  <a:cubicBezTo>
                    <a:pt x="13439" y="1039"/>
                    <a:pt x="13445" y="1032"/>
                    <a:pt x="13452" y="1017"/>
                  </a:cubicBezTo>
                  <a:cubicBezTo>
                    <a:pt x="13463" y="998"/>
                    <a:pt x="13467" y="981"/>
                    <a:pt x="13467" y="966"/>
                  </a:cubicBezTo>
                  <a:cubicBezTo>
                    <a:pt x="13478" y="958"/>
                    <a:pt x="13489" y="947"/>
                    <a:pt x="13498" y="931"/>
                  </a:cubicBezTo>
                  <a:cubicBezTo>
                    <a:pt x="13513" y="906"/>
                    <a:pt x="13514" y="882"/>
                    <a:pt x="13513" y="866"/>
                  </a:cubicBezTo>
                  <a:cubicBezTo>
                    <a:pt x="13515" y="861"/>
                    <a:pt x="13516" y="856"/>
                    <a:pt x="13518" y="851"/>
                  </a:cubicBezTo>
                  <a:cubicBezTo>
                    <a:pt x="13535" y="843"/>
                    <a:pt x="13554" y="831"/>
                    <a:pt x="13569" y="805"/>
                  </a:cubicBezTo>
                  <a:cubicBezTo>
                    <a:pt x="13583" y="783"/>
                    <a:pt x="13585" y="761"/>
                    <a:pt x="13585" y="748"/>
                  </a:cubicBezTo>
                  <a:cubicBezTo>
                    <a:pt x="13593" y="730"/>
                    <a:pt x="13596" y="716"/>
                    <a:pt x="13596" y="703"/>
                  </a:cubicBezTo>
                  <a:cubicBezTo>
                    <a:pt x="13605" y="696"/>
                    <a:pt x="13613" y="685"/>
                    <a:pt x="13622" y="670"/>
                  </a:cubicBezTo>
                  <a:cubicBezTo>
                    <a:pt x="13629" y="657"/>
                    <a:pt x="13633" y="649"/>
                    <a:pt x="13636" y="642"/>
                  </a:cubicBezTo>
                  <a:cubicBezTo>
                    <a:pt x="13652" y="636"/>
                    <a:pt x="13674" y="623"/>
                    <a:pt x="13688" y="596"/>
                  </a:cubicBezTo>
                  <a:cubicBezTo>
                    <a:pt x="13702" y="574"/>
                    <a:pt x="13706" y="557"/>
                    <a:pt x="13706" y="550"/>
                  </a:cubicBezTo>
                  <a:cubicBezTo>
                    <a:pt x="13713" y="535"/>
                    <a:pt x="13718" y="529"/>
                    <a:pt x="13720" y="520"/>
                  </a:cubicBezTo>
                  <a:cubicBezTo>
                    <a:pt x="13722" y="519"/>
                    <a:pt x="13722" y="519"/>
                    <a:pt x="13722" y="518"/>
                  </a:cubicBezTo>
                  <a:cubicBezTo>
                    <a:pt x="13735" y="510"/>
                    <a:pt x="13752" y="498"/>
                    <a:pt x="13767" y="473"/>
                  </a:cubicBezTo>
                  <a:cubicBezTo>
                    <a:pt x="13782" y="448"/>
                    <a:pt x="13783" y="424"/>
                    <a:pt x="13779" y="403"/>
                  </a:cubicBezTo>
                  <a:cubicBezTo>
                    <a:pt x="13786" y="397"/>
                    <a:pt x="13793" y="389"/>
                    <a:pt x="13798" y="379"/>
                  </a:cubicBezTo>
                  <a:cubicBezTo>
                    <a:pt x="13808" y="363"/>
                    <a:pt x="13811" y="352"/>
                    <a:pt x="13814" y="342"/>
                  </a:cubicBezTo>
                  <a:cubicBezTo>
                    <a:pt x="13815" y="341"/>
                    <a:pt x="13815" y="338"/>
                    <a:pt x="13818" y="334"/>
                  </a:cubicBezTo>
                  <a:cubicBezTo>
                    <a:pt x="13826" y="327"/>
                    <a:pt x="13834" y="318"/>
                    <a:pt x="13843" y="305"/>
                  </a:cubicBezTo>
                  <a:cubicBezTo>
                    <a:pt x="13854" y="298"/>
                    <a:pt x="13872" y="286"/>
                    <a:pt x="13885" y="262"/>
                  </a:cubicBezTo>
                  <a:cubicBezTo>
                    <a:pt x="13896" y="243"/>
                    <a:pt x="13900" y="227"/>
                    <a:pt x="13901" y="214"/>
                  </a:cubicBezTo>
                  <a:cubicBezTo>
                    <a:pt x="13912" y="207"/>
                    <a:pt x="13922" y="194"/>
                    <a:pt x="13933" y="177"/>
                  </a:cubicBezTo>
                  <a:cubicBezTo>
                    <a:pt x="13952" y="144"/>
                    <a:pt x="13948" y="113"/>
                    <a:pt x="13943" y="93"/>
                  </a:cubicBezTo>
                  <a:cubicBezTo>
                    <a:pt x="13947" y="63"/>
                    <a:pt x="13932" y="28"/>
                    <a:pt x="13902" y="11"/>
                  </a:cubicBezTo>
                  <a:cubicBezTo>
                    <a:pt x="13889" y="4"/>
                    <a:pt x="13875" y="0"/>
                    <a:pt x="138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3"/>
            <p:cNvSpPr/>
            <p:nvPr/>
          </p:nvSpPr>
          <p:spPr>
            <a:xfrm>
              <a:off x="2604600" y="413350"/>
              <a:ext cx="458100" cy="524650"/>
            </a:xfrm>
            <a:custGeom>
              <a:avLst/>
              <a:gdLst/>
              <a:ahLst/>
              <a:cxnLst/>
              <a:rect l="l" t="t" r="r" b="b"/>
              <a:pathLst>
                <a:path w="18324" h="20986" extrusionOk="0">
                  <a:moveTo>
                    <a:pt x="4421" y="15811"/>
                  </a:moveTo>
                  <a:lnTo>
                    <a:pt x="4483" y="15865"/>
                  </a:lnTo>
                  <a:lnTo>
                    <a:pt x="4483" y="15865"/>
                  </a:lnTo>
                  <a:lnTo>
                    <a:pt x="4419" y="15817"/>
                  </a:lnTo>
                  <a:cubicBezTo>
                    <a:pt x="4419" y="15815"/>
                    <a:pt x="4420" y="15812"/>
                    <a:pt x="4421" y="15811"/>
                  </a:cubicBezTo>
                  <a:close/>
                  <a:moveTo>
                    <a:pt x="18232" y="1"/>
                  </a:moveTo>
                  <a:cubicBezTo>
                    <a:pt x="18210" y="1"/>
                    <a:pt x="18187" y="10"/>
                    <a:pt x="18171" y="28"/>
                  </a:cubicBezTo>
                  <a:cubicBezTo>
                    <a:pt x="18162" y="40"/>
                    <a:pt x="18157" y="45"/>
                    <a:pt x="18153" y="53"/>
                  </a:cubicBezTo>
                  <a:cubicBezTo>
                    <a:pt x="18150" y="55"/>
                    <a:pt x="18147" y="59"/>
                    <a:pt x="18142" y="66"/>
                  </a:cubicBezTo>
                  <a:cubicBezTo>
                    <a:pt x="18122" y="90"/>
                    <a:pt x="18116" y="113"/>
                    <a:pt x="18115" y="130"/>
                  </a:cubicBezTo>
                  <a:lnTo>
                    <a:pt x="18112" y="133"/>
                  </a:lnTo>
                  <a:cubicBezTo>
                    <a:pt x="18090" y="134"/>
                    <a:pt x="18062" y="141"/>
                    <a:pt x="18037" y="168"/>
                  </a:cubicBezTo>
                  <a:cubicBezTo>
                    <a:pt x="18018" y="190"/>
                    <a:pt x="18012" y="211"/>
                    <a:pt x="18009" y="226"/>
                  </a:cubicBezTo>
                  <a:cubicBezTo>
                    <a:pt x="17997" y="243"/>
                    <a:pt x="17993" y="258"/>
                    <a:pt x="17991" y="269"/>
                  </a:cubicBezTo>
                  <a:cubicBezTo>
                    <a:pt x="17982" y="276"/>
                    <a:pt x="17973" y="283"/>
                    <a:pt x="17962" y="296"/>
                  </a:cubicBezTo>
                  <a:cubicBezTo>
                    <a:pt x="17955" y="306"/>
                    <a:pt x="17949" y="312"/>
                    <a:pt x="17945" y="321"/>
                  </a:cubicBezTo>
                  <a:cubicBezTo>
                    <a:pt x="17927" y="323"/>
                    <a:pt x="17902" y="333"/>
                    <a:pt x="17882" y="355"/>
                  </a:cubicBezTo>
                  <a:cubicBezTo>
                    <a:pt x="17863" y="377"/>
                    <a:pt x="17857" y="401"/>
                    <a:pt x="17855" y="418"/>
                  </a:cubicBezTo>
                  <a:cubicBezTo>
                    <a:pt x="17854" y="420"/>
                    <a:pt x="17852" y="422"/>
                    <a:pt x="17850" y="425"/>
                  </a:cubicBezTo>
                  <a:cubicBezTo>
                    <a:pt x="17831" y="428"/>
                    <a:pt x="17806" y="435"/>
                    <a:pt x="17784" y="461"/>
                  </a:cubicBezTo>
                  <a:cubicBezTo>
                    <a:pt x="17763" y="485"/>
                    <a:pt x="17759" y="511"/>
                    <a:pt x="17759" y="532"/>
                  </a:cubicBezTo>
                  <a:cubicBezTo>
                    <a:pt x="17753" y="536"/>
                    <a:pt x="17748" y="542"/>
                    <a:pt x="17740" y="551"/>
                  </a:cubicBezTo>
                  <a:cubicBezTo>
                    <a:pt x="17726" y="567"/>
                    <a:pt x="17720" y="579"/>
                    <a:pt x="17715" y="590"/>
                  </a:cubicBezTo>
                  <a:lnTo>
                    <a:pt x="17709" y="595"/>
                  </a:lnTo>
                  <a:cubicBezTo>
                    <a:pt x="17702" y="601"/>
                    <a:pt x="17691" y="610"/>
                    <a:pt x="17677" y="624"/>
                  </a:cubicBezTo>
                  <a:cubicBezTo>
                    <a:pt x="17673" y="629"/>
                    <a:pt x="17671" y="631"/>
                    <a:pt x="17668" y="633"/>
                  </a:cubicBezTo>
                  <a:cubicBezTo>
                    <a:pt x="17664" y="637"/>
                    <a:pt x="17660" y="640"/>
                    <a:pt x="17656" y="644"/>
                  </a:cubicBezTo>
                  <a:cubicBezTo>
                    <a:pt x="17639" y="648"/>
                    <a:pt x="17614" y="656"/>
                    <a:pt x="17595" y="681"/>
                  </a:cubicBezTo>
                  <a:cubicBezTo>
                    <a:pt x="17580" y="698"/>
                    <a:pt x="17573" y="715"/>
                    <a:pt x="17570" y="731"/>
                  </a:cubicBezTo>
                  <a:cubicBezTo>
                    <a:pt x="17559" y="735"/>
                    <a:pt x="17549" y="742"/>
                    <a:pt x="17539" y="752"/>
                  </a:cubicBezTo>
                  <a:cubicBezTo>
                    <a:pt x="17528" y="757"/>
                    <a:pt x="17511" y="766"/>
                    <a:pt x="17494" y="787"/>
                  </a:cubicBezTo>
                  <a:cubicBezTo>
                    <a:pt x="17474" y="809"/>
                    <a:pt x="17468" y="832"/>
                    <a:pt x="17467" y="849"/>
                  </a:cubicBezTo>
                  <a:cubicBezTo>
                    <a:pt x="17461" y="854"/>
                    <a:pt x="17453" y="862"/>
                    <a:pt x="17445" y="872"/>
                  </a:cubicBezTo>
                  <a:lnTo>
                    <a:pt x="17413" y="908"/>
                  </a:lnTo>
                  <a:cubicBezTo>
                    <a:pt x="17404" y="918"/>
                    <a:pt x="17398" y="929"/>
                    <a:pt x="17393" y="939"/>
                  </a:cubicBezTo>
                  <a:cubicBezTo>
                    <a:pt x="17376" y="942"/>
                    <a:pt x="17356" y="951"/>
                    <a:pt x="17339" y="971"/>
                  </a:cubicBezTo>
                  <a:cubicBezTo>
                    <a:pt x="17316" y="998"/>
                    <a:pt x="17312" y="1024"/>
                    <a:pt x="17312" y="1045"/>
                  </a:cubicBezTo>
                  <a:cubicBezTo>
                    <a:pt x="17311" y="1046"/>
                    <a:pt x="17309" y="1049"/>
                    <a:pt x="17308" y="1050"/>
                  </a:cubicBezTo>
                  <a:cubicBezTo>
                    <a:pt x="17289" y="1054"/>
                    <a:pt x="17266" y="1063"/>
                    <a:pt x="17248" y="1084"/>
                  </a:cubicBezTo>
                  <a:lnTo>
                    <a:pt x="17242" y="1089"/>
                  </a:lnTo>
                  <a:cubicBezTo>
                    <a:pt x="17234" y="1095"/>
                    <a:pt x="17225" y="1103"/>
                    <a:pt x="17211" y="1117"/>
                  </a:cubicBezTo>
                  <a:cubicBezTo>
                    <a:pt x="17191" y="1140"/>
                    <a:pt x="17186" y="1164"/>
                    <a:pt x="17184" y="1181"/>
                  </a:cubicBezTo>
                  <a:cubicBezTo>
                    <a:pt x="17182" y="1186"/>
                    <a:pt x="17179" y="1190"/>
                    <a:pt x="17177" y="1196"/>
                  </a:cubicBezTo>
                  <a:cubicBezTo>
                    <a:pt x="17159" y="1200"/>
                    <a:pt x="17139" y="1210"/>
                    <a:pt x="17121" y="1229"/>
                  </a:cubicBezTo>
                  <a:cubicBezTo>
                    <a:pt x="17108" y="1244"/>
                    <a:pt x="17102" y="1259"/>
                    <a:pt x="17098" y="1272"/>
                  </a:cubicBezTo>
                  <a:cubicBezTo>
                    <a:pt x="17086" y="1277"/>
                    <a:pt x="17071" y="1287"/>
                    <a:pt x="17057" y="1302"/>
                  </a:cubicBezTo>
                  <a:cubicBezTo>
                    <a:pt x="17040" y="1322"/>
                    <a:pt x="17033" y="1342"/>
                    <a:pt x="17030" y="1355"/>
                  </a:cubicBezTo>
                  <a:cubicBezTo>
                    <a:pt x="17027" y="1361"/>
                    <a:pt x="17023" y="1365"/>
                    <a:pt x="17020" y="1368"/>
                  </a:cubicBezTo>
                  <a:cubicBezTo>
                    <a:pt x="17017" y="1372"/>
                    <a:pt x="17016" y="1374"/>
                    <a:pt x="17013" y="1377"/>
                  </a:cubicBezTo>
                  <a:cubicBezTo>
                    <a:pt x="17000" y="1381"/>
                    <a:pt x="16981" y="1390"/>
                    <a:pt x="16963" y="1411"/>
                  </a:cubicBezTo>
                  <a:cubicBezTo>
                    <a:pt x="16942" y="1435"/>
                    <a:pt x="16937" y="1457"/>
                    <a:pt x="16936" y="1475"/>
                  </a:cubicBezTo>
                  <a:cubicBezTo>
                    <a:pt x="16931" y="1481"/>
                    <a:pt x="16922" y="1488"/>
                    <a:pt x="16915" y="1497"/>
                  </a:cubicBezTo>
                  <a:lnTo>
                    <a:pt x="16901" y="1511"/>
                  </a:lnTo>
                  <a:cubicBezTo>
                    <a:pt x="16895" y="1516"/>
                    <a:pt x="16890" y="1521"/>
                    <a:pt x="16880" y="1532"/>
                  </a:cubicBezTo>
                  <a:cubicBezTo>
                    <a:pt x="16875" y="1539"/>
                    <a:pt x="16873" y="1542"/>
                    <a:pt x="16870" y="1544"/>
                  </a:cubicBezTo>
                  <a:cubicBezTo>
                    <a:pt x="16863" y="1549"/>
                    <a:pt x="16858" y="1555"/>
                    <a:pt x="16847" y="1566"/>
                  </a:cubicBezTo>
                  <a:cubicBezTo>
                    <a:pt x="16835" y="1580"/>
                    <a:pt x="16831" y="1588"/>
                    <a:pt x="16826" y="1596"/>
                  </a:cubicBezTo>
                  <a:cubicBezTo>
                    <a:pt x="16826" y="1598"/>
                    <a:pt x="16825" y="1598"/>
                    <a:pt x="16825" y="1599"/>
                  </a:cubicBezTo>
                  <a:cubicBezTo>
                    <a:pt x="16814" y="1603"/>
                    <a:pt x="16797" y="1613"/>
                    <a:pt x="16779" y="1631"/>
                  </a:cubicBezTo>
                  <a:cubicBezTo>
                    <a:pt x="16770" y="1635"/>
                    <a:pt x="16755" y="1645"/>
                    <a:pt x="16739" y="1663"/>
                  </a:cubicBezTo>
                  <a:cubicBezTo>
                    <a:pt x="16725" y="1677"/>
                    <a:pt x="16719" y="1692"/>
                    <a:pt x="16714" y="1705"/>
                  </a:cubicBezTo>
                  <a:cubicBezTo>
                    <a:pt x="16702" y="1710"/>
                    <a:pt x="16687" y="1719"/>
                    <a:pt x="16675" y="1735"/>
                  </a:cubicBezTo>
                  <a:lnTo>
                    <a:pt x="16669" y="1740"/>
                  </a:lnTo>
                  <a:cubicBezTo>
                    <a:pt x="16661" y="1746"/>
                    <a:pt x="16652" y="1753"/>
                    <a:pt x="16639" y="1768"/>
                  </a:cubicBezTo>
                  <a:cubicBezTo>
                    <a:pt x="16626" y="1783"/>
                    <a:pt x="16622" y="1790"/>
                    <a:pt x="16617" y="1799"/>
                  </a:cubicBezTo>
                  <a:cubicBezTo>
                    <a:pt x="16616" y="1800"/>
                    <a:pt x="16615" y="1802"/>
                    <a:pt x="16610" y="1806"/>
                  </a:cubicBezTo>
                  <a:cubicBezTo>
                    <a:pt x="16595" y="1822"/>
                    <a:pt x="16589" y="1836"/>
                    <a:pt x="16584" y="1850"/>
                  </a:cubicBezTo>
                  <a:cubicBezTo>
                    <a:pt x="16575" y="1859"/>
                    <a:pt x="16572" y="1864"/>
                    <a:pt x="16568" y="1870"/>
                  </a:cubicBezTo>
                  <a:cubicBezTo>
                    <a:pt x="16563" y="1874"/>
                    <a:pt x="16561" y="1877"/>
                    <a:pt x="16554" y="1886"/>
                  </a:cubicBezTo>
                  <a:cubicBezTo>
                    <a:pt x="16538" y="1904"/>
                    <a:pt x="16531" y="1922"/>
                    <a:pt x="16527" y="1934"/>
                  </a:cubicBezTo>
                  <a:lnTo>
                    <a:pt x="16516" y="1946"/>
                  </a:lnTo>
                  <a:cubicBezTo>
                    <a:pt x="16513" y="1951"/>
                    <a:pt x="16508" y="1956"/>
                    <a:pt x="16499" y="1966"/>
                  </a:cubicBezTo>
                  <a:cubicBezTo>
                    <a:pt x="16493" y="1973"/>
                    <a:pt x="16487" y="1981"/>
                    <a:pt x="16483" y="1987"/>
                  </a:cubicBezTo>
                  <a:cubicBezTo>
                    <a:pt x="16463" y="1990"/>
                    <a:pt x="16438" y="1998"/>
                    <a:pt x="16416" y="2022"/>
                  </a:cubicBezTo>
                  <a:cubicBezTo>
                    <a:pt x="16397" y="2042"/>
                    <a:pt x="16391" y="2062"/>
                    <a:pt x="16388" y="2075"/>
                  </a:cubicBezTo>
                  <a:cubicBezTo>
                    <a:pt x="16380" y="2086"/>
                    <a:pt x="16375" y="2096"/>
                    <a:pt x="16371" y="2102"/>
                  </a:cubicBezTo>
                  <a:cubicBezTo>
                    <a:pt x="16359" y="2107"/>
                    <a:pt x="16342" y="2117"/>
                    <a:pt x="16325" y="2136"/>
                  </a:cubicBezTo>
                  <a:cubicBezTo>
                    <a:pt x="16316" y="2145"/>
                    <a:pt x="16312" y="2150"/>
                    <a:pt x="16307" y="2156"/>
                  </a:cubicBezTo>
                  <a:cubicBezTo>
                    <a:pt x="16305" y="2160"/>
                    <a:pt x="16301" y="2164"/>
                    <a:pt x="16294" y="2172"/>
                  </a:cubicBezTo>
                  <a:cubicBezTo>
                    <a:pt x="16279" y="2188"/>
                    <a:pt x="16273" y="2206"/>
                    <a:pt x="16270" y="2220"/>
                  </a:cubicBezTo>
                  <a:cubicBezTo>
                    <a:pt x="16258" y="2227"/>
                    <a:pt x="16246" y="2235"/>
                    <a:pt x="16234" y="2249"/>
                  </a:cubicBezTo>
                  <a:cubicBezTo>
                    <a:pt x="16219" y="2266"/>
                    <a:pt x="16214" y="2279"/>
                    <a:pt x="16209" y="2289"/>
                  </a:cubicBezTo>
                  <a:lnTo>
                    <a:pt x="16203" y="2295"/>
                  </a:lnTo>
                  <a:cubicBezTo>
                    <a:pt x="16194" y="2302"/>
                    <a:pt x="16184" y="2309"/>
                    <a:pt x="16172" y="2324"/>
                  </a:cubicBezTo>
                  <a:cubicBezTo>
                    <a:pt x="16159" y="2340"/>
                    <a:pt x="16152" y="2354"/>
                    <a:pt x="16149" y="2368"/>
                  </a:cubicBezTo>
                  <a:cubicBezTo>
                    <a:pt x="16138" y="2373"/>
                    <a:pt x="16125" y="2381"/>
                    <a:pt x="16113" y="2393"/>
                  </a:cubicBezTo>
                  <a:cubicBezTo>
                    <a:pt x="16103" y="2399"/>
                    <a:pt x="16087" y="2406"/>
                    <a:pt x="16069" y="2427"/>
                  </a:cubicBezTo>
                  <a:cubicBezTo>
                    <a:pt x="16050" y="2448"/>
                    <a:pt x="16045" y="2470"/>
                    <a:pt x="16044" y="2490"/>
                  </a:cubicBezTo>
                  <a:cubicBezTo>
                    <a:pt x="16036" y="2495"/>
                    <a:pt x="16028" y="2502"/>
                    <a:pt x="16020" y="2511"/>
                  </a:cubicBezTo>
                  <a:cubicBezTo>
                    <a:pt x="16007" y="2523"/>
                    <a:pt x="16004" y="2530"/>
                    <a:pt x="15999" y="2538"/>
                  </a:cubicBezTo>
                  <a:cubicBezTo>
                    <a:pt x="15997" y="2540"/>
                    <a:pt x="15994" y="2543"/>
                    <a:pt x="15990" y="2549"/>
                  </a:cubicBezTo>
                  <a:cubicBezTo>
                    <a:pt x="15979" y="2562"/>
                    <a:pt x="15973" y="2572"/>
                    <a:pt x="15968" y="2583"/>
                  </a:cubicBezTo>
                  <a:cubicBezTo>
                    <a:pt x="15957" y="2587"/>
                    <a:pt x="15942" y="2595"/>
                    <a:pt x="15929" y="2609"/>
                  </a:cubicBezTo>
                  <a:cubicBezTo>
                    <a:pt x="15915" y="2613"/>
                    <a:pt x="15897" y="2622"/>
                    <a:pt x="15878" y="2643"/>
                  </a:cubicBezTo>
                  <a:cubicBezTo>
                    <a:pt x="15859" y="2666"/>
                    <a:pt x="15852" y="2689"/>
                    <a:pt x="15851" y="2706"/>
                  </a:cubicBezTo>
                  <a:cubicBezTo>
                    <a:pt x="15847" y="2709"/>
                    <a:pt x="15845" y="2711"/>
                    <a:pt x="15840" y="2716"/>
                  </a:cubicBezTo>
                  <a:cubicBezTo>
                    <a:pt x="15824" y="2720"/>
                    <a:pt x="15801" y="2728"/>
                    <a:pt x="15780" y="2752"/>
                  </a:cubicBezTo>
                  <a:cubicBezTo>
                    <a:pt x="15763" y="2771"/>
                    <a:pt x="15756" y="2793"/>
                    <a:pt x="15755" y="2812"/>
                  </a:cubicBezTo>
                  <a:cubicBezTo>
                    <a:pt x="15747" y="2818"/>
                    <a:pt x="15738" y="2824"/>
                    <a:pt x="15729" y="2835"/>
                  </a:cubicBezTo>
                  <a:cubicBezTo>
                    <a:pt x="15718" y="2846"/>
                    <a:pt x="15715" y="2854"/>
                    <a:pt x="15710" y="2860"/>
                  </a:cubicBezTo>
                  <a:cubicBezTo>
                    <a:pt x="15706" y="2863"/>
                    <a:pt x="15705" y="2867"/>
                    <a:pt x="15700" y="2872"/>
                  </a:cubicBezTo>
                  <a:cubicBezTo>
                    <a:pt x="15681" y="2894"/>
                    <a:pt x="15675" y="2916"/>
                    <a:pt x="15673" y="2932"/>
                  </a:cubicBezTo>
                  <a:lnTo>
                    <a:pt x="15672" y="2934"/>
                  </a:lnTo>
                  <a:cubicBezTo>
                    <a:pt x="15665" y="2940"/>
                    <a:pt x="15659" y="2945"/>
                    <a:pt x="15648" y="2957"/>
                  </a:cubicBezTo>
                  <a:lnTo>
                    <a:pt x="15711" y="3010"/>
                  </a:lnTo>
                  <a:lnTo>
                    <a:pt x="15645" y="2961"/>
                  </a:lnTo>
                  <a:cubicBezTo>
                    <a:pt x="15636" y="2966"/>
                    <a:pt x="15625" y="2974"/>
                    <a:pt x="15611" y="2990"/>
                  </a:cubicBezTo>
                  <a:cubicBezTo>
                    <a:pt x="15602" y="2996"/>
                    <a:pt x="15590" y="3005"/>
                    <a:pt x="15576" y="3021"/>
                  </a:cubicBezTo>
                  <a:cubicBezTo>
                    <a:pt x="15561" y="3038"/>
                    <a:pt x="15554" y="3054"/>
                    <a:pt x="15550" y="3068"/>
                  </a:cubicBezTo>
                  <a:cubicBezTo>
                    <a:pt x="15539" y="3075"/>
                    <a:pt x="15527" y="3082"/>
                    <a:pt x="15515" y="3097"/>
                  </a:cubicBezTo>
                  <a:cubicBezTo>
                    <a:pt x="15506" y="3109"/>
                    <a:pt x="15501" y="3114"/>
                    <a:pt x="15496" y="3122"/>
                  </a:cubicBezTo>
                  <a:cubicBezTo>
                    <a:pt x="15492" y="3125"/>
                    <a:pt x="15490" y="3129"/>
                    <a:pt x="15485" y="3136"/>
                  </a:cubicBezTo>
                  <a:cubicBezTo>
                    <a:pt x="15474" y="3150"/>
                    <a:pt x="15469" y="3159"/>
                    <a:pt x="15463" y="3167"/>
                  </a:cubicBezTo>
                  <a:cubicBezTo>
                    <a:pt x="15449" y="3172"/>
                    <a:pt x="15429" y="3182"/>
                    <a:pt x="15412" y="3202"/>
                  </a:cubicBezTo>
                  <a:cubicBezTo>
                    <a:pt x="15401" y="3213"/>
                    <a:pt x="15396" y="3219"/>
                    <a:pt x="15391" y="3226"/>
                  </a:cubicBezTo>
                  <a:cubicBezTo>
                    <a:pt x="15391" y="3227"/>
                    <a:pt x="15390" y="3229"/>
                    <a:pt x="15389" y="3230"/>
                  </a:cubicBezTo>
                  <a:cubicBezTo>
                    <a:pt x="15375" y="3234"/>
                    <a:pt x="15356" y="3243"/>
                    <a:pt x="15337" y="3264"/>
                  </a:cubicBezTo>
                  <a:cubicBezTo>
                    <a:pt x="15326" y="3277"/>
                    <a:pt x="15322" y="3285"/>
                    <a:pt x="15316" y="3291"/>
                  </a:cubicBezTo>
                  <a:cubicBezTo>
                    <a:pt x="15314" y="3295"/>
                    <a:pt x="15313" y="3298"/>
                    <a:pt x="15308" y="3304"/>
                  </a:cubicBezTo>
                  <a:cubicBezTo>
                    <a:pt x="15289" y="3325"/>
                    <a:pt x="15282" y="3345"/>
                    <a:pt x="15279" y="3358"/>
                  </a:cubicBezTo>
                  <a:cubicBezTo>
                    <a:pt x="15273" y="3368"/>
                    <a:pt x="15267" y="3377"/>
                    <a:pt x="15265" y="3385"/>
                  </a:cubicBezTo>
                  <a:cubicBezTo>
                    <a:pt x="15250" y="3391"/>
                    <a:pt x="15233" y="3398"/>
                    <a:pt x="15217" y="3417"/>
                  </a:cubicBezTo>
                  <a:cubicBezTo>
                    <a:pt x="15207" y="3428"/>
                    <a:pt x="15202" y="3434"/>
                    <a:pt x="15198" y="3440"/>
                  </a:cubicBezTo>
                  <a:cubicBezTo>
                    <a:pt x="15195" y="3444"/>
                    <a:pt x="15192" y="3448"/>
                    <a:pt x="15186" y="3455"/>
                  </a:cubicBezTo>
                  <a:cubicBezTo>
                    <a:pt x="15175" y="3467"/>
                    <a:pt x="15170" y="3472"/>
                    <a:pt x="15165" y="3478"/>
                  </a:cubicBezTo>
                  <a:cubicBezTo>
                    <a:pt x="15163" y="3483"/>
                    <a:pt x="15160" y="3486"/>
                    <a:pt x="15155" y="3492"/>
                  </a:cubicBezTo>
                  <a:cubicBezTo>
                    <a:pt x="15139" y="3511"/>
                    <a:pt x="15131" y="3529"/>
                    <a:pt x="15128" y="3543"/>
                  </a:cubicBezTo>
                  <a:cubicBezTo>
                    <a:pt x="15121" y="3547"/>
                    <a:pt x="15112" y="3553"/>
                    <a:pt x="15102" y="3564"/>
                  </a:cubicBezTo>
                  <a:cubicBezTo>
                    <a:pt x="15090" y="3568"/>
                    <a:pt x="15073" y="3578"/>
                    <a:pt x="15053" y="3601"/>
                  </a:cubicBezTo>
                  <a:cubicBezTo>
                    <a:pt x="15045" y="3606"/>
                    <a:pt x="15033" y="3614"/>
                    <a:pt x="15020" y="3631"/>
                  </a:cubicBezTo>
                  <a:cubicBezTo>
                    <a:pt x="15008" y="3643"/>
                    <a:pt x="15004" y="3650"/>
                    <a:pt x="14998" y="3658"/>
                  </a:cubicBezTo>
                  <a:cubicBezTo>
                    <a:pt x="14995" y="3661"/>
                    <a:pt x="14994" y="3664"/>
                    <a:pt x="14990" y="3669"/>
                  </a:cubicBezTo>
                  <a:cubicBezTo>
                    <a:pt x="14977" y="3685"/>
                    <a:pt x="14970" y="3701"/>
                    <a:pt x="14966" y="3714"/>
                  </a:cubicBezTo>
                  <a:cubicBezTo>
                    <a:pt x="14954" y="3719"/>
                    <a:pt x="14942" y="3729"/>
                    <a:pt x="14930" y="3743"/>
                  </a:cubicBezTo>
                  <a:cubicBezTo>
                    <a:pt x="14922" y="3746"/>
                    <a:pt x="14907" y="3756"/>
                    <a:pt x="14890" y="3775"/>
                  </a:cubicBezTo>
                  <a:cubicBezTo>
                    <a:pt x="14876" y="3789"/>
                    <a:pt x="14870" y="3805"/>
                    <a:pt x="14865" y="3819"/>
                  </a:cubicBezTo>
                  <a:cubicBezTo>
                    <a:pt x="14853" y="3824"/>
                    <a:pt x="14839" y="3834"/>
                    <a:pt x="14826" y="3848"/>
                  </a:cubicBezTo>
                  <a:cubicBezTo>
                    <a:pt x="14806" y="3873"/>
                    <a:pt x="14800" y="3896"/>
                    <a:pt x="14799" y="3915"/>
                  </a:cubicBezTo>
                  <a:cubicBezTo>
                    <a:pt x="14794" y="3921"/>
                    <a:pt x="14788" y="3926"/>
                    <a:pt x="14779" y="3937"/>
                  </a:cubicBezTo>
                  <a:cubicBezTo>
                    <a:pt x="14763" y="3957"/>
                    <a:pt x="14756" y="3974"/>
                    <a:pt x="14752" y="3987"/>
                  </a:cubicBezTo>
                  <a:cubicBezTo>
                    <a:pt x="14749" y="3991"/>
                    <a:pt x="14747" y="3995"/>
                    <a:pt x="14743" y="3997"/>
                  </a:cubicBezTo>
                  <a:lnTo>
                    <a:pt x="14735" y="4006"/>
                  </a:lnTo>
                  <a:cubicBezTo>
                    <a:pt x="14720" y="4012"/>
                    <a:pt x="14698" y="4019"/>
                    <a:pt x="14678" y="4043"/>
                  </a:cubicBezTo>
                  <a:cubicBezTo>
                    <a:pt x="14671" y="4054"/>
                    <a:pt x="14663" y="4064"/>
                    <a:pt x="14660" y="4073"/>
                  </a:cubicBezTo>
                  <a:cubicBezTo>
                    <a:pt x="14642" y="4077"/>
                    <a:pt x="14622" y="4087"/>
                    <a:pt x="14604" y="4107"/>
                  </a:cubicBezTo>
                  <a:cubicBezTo>
                    <a:pt x="14590" y="4123"/>
                    <a:pt x="14583" y="4140"/>
                    <a:pt x="14581" y="4156"/>
                  </a:cubicBezTo>
                  <a:cubicBezTo>
                    <a:pt x="14569" y="4162"/>
                    <a:pt x="14556" y="4169"/>
                    <a:pt x="14544" y="4183"/>
                  </a:cubicBezTo>
                  <a:cubicBezTo>
                    <a:pt x="14524" y="4207"/>
                    <a:pt x="14518" y="4230"/>
                    <a:pt x="14517" y="4247"/>
                  </a:cubicBezTo>
                  <a:cubicBezTo>
                    <a:pt x="14515" y="4250"/>
                    <a:pt x="14513" y="4253"/>
                    <a:pt x="14511" y="4255"/>
                  </a:cubicBezTo>
                  <a:cubicBezTo>
                    <a:pt x="14507" y="4259"/>
                    <a:pt x="14505" y="4264"/>
                    <a:pt x="14497" y="4271"/>
                  </a:cubicBezTo>
                  <a:cubicBezTo>
                    <a:pt x="14488" y="4281"/>
                    <a:pt x="14483" y="4290"/>
                    <a:pt x="14479" y="4297"/>
                  </a:cubicBezTo>
                  <a:cubicBezTo>
                    <a:pt x="14462" y="4301"/>
                    <a:pt x="14437" y="4309"/>
                    <a:pt x="14419" y="4332"/>
                  </a:cubicBezTo>
                  <a:cubicBezTo>
                    <a:pt x="14405" y="4346"/>
                    <a:pt x="14400" y="4356"/>
                    <a:pt x="14394" y="4365"/>
                  </a:cubicBezTo>
                  <a:cubicBezTo>
                    <a:pt x="14393" y="4370"/>
                    <a:pt x="14393" y="4370"/>
                    <a:pt x="14390" y="4372"/>
                  </a:cubicBezTo>
                  <a:cubicBezTo>
                    <a:pt x="14378" y="4386"/>
                    <a:pt x="14372" y="4397"/>
                    <a:pt x="14367" y="4408"/>
                  </a:cubicBezTo>
                  <a:cubicBezTo>
                    <a:pt x="14352" y="4414"/>
                    <a:pt x="14335" y="4423"/>
                    <a:pt x="14319" y="4440"/>
                  </a:cubicBezTo>
                  <a:cubicBezTo>
                    <a:pt x="14307" y="4452"/>
                    <a:pt x="14301" y="4466"/>
                    <a:pt x="14297" y="4478"/>
                  </a:cubicBezTo>
                  <a:cubicBezTo>
                    <a:pt x="14282" y="4482"/>
                    <a:pt x="14266" y="4491"/>
                    <a:pt x="14251" y="4509"/>
                  </a:cubicBezTo>
                  <a:cubicBezTo>
                    <a:pt x="14231" y="4531"/>
                    <a:pt x="14226" y="4555"/>
                    <a:pt x="14226" y="4575"/>
                  </a:cubicBezTo>
                  <a:cubicBezTo>
                    <a:pt x="14219" y="4580"/>
                    <a:pt x="14211" y="4586"/>
                    <a:pt x="14202" y="4596"/>
                  </a:cubicBezTo>
                  <a:lnTo>
                    <a:pt x="14192" y="4606"/>
                  </a:lnTo>
                  <a:cubicBezTo>
                    <a:pt x="14186" y="4613"/>
                    <a:pt x="14180" y="4618"/>
                    <a:pt x="14169" y="4630"/>
                  </a:cubicBezTo>
                  <a:cubicBezTo>
                    <a:pt x="14157" y="4644"/>
                    <a:pt x="14151" y="4657"/>
                    <a:pt x="14147" y="4670"/>
                  </a:cubicBezTo>
                  <a:cubicBezTo>
                    <a:pt x="14133" y="4675"/>
                    <a:pt x="14117" y="4683"/>
                    <a:pt x="14103" y="4702"/>
                  </a:cubicBezTo>
                  <a:cubicBezTo>
                    <a:pt x="14093" y="4713"/>
                    <a:pt x="14088" y="4719"/>
                    <a:pt x="14084" y="4725"/>
                  </a:cubicBezTo>
                  <a:cubicBezTo>
                    <a:pt x="14081" y="4728"/>
                    <a:pt x="14078" y="4732"/>
                    <a:pt x="14073" y="4739"/>
                  </a:cubicBezTo>
                  <a:cubicBezTo>
                    <a:pt x="14060" y="4755"/>
                    <a:pt x="14053" y="4768"/>
                    <a:pt x="14046" y="4780"/>
                  </a:cubicBezTo>
                  <a:cubicBezTo>
                    <a:pt x="14040" y="4789"/>
                    <a:pt x="14034" y="4798"/>
                    <a:pt x="14030" y="4804"/>
                  </a:cubicBezTo>
                  <a:cubicBezTo>
                    <a:pt x="14010" y="4807"/>
                    <a:pt x="13986" y="4815"/>
                    <a:pt x="13966" y="4839"/>
                  </a:cubicBezTo>
                  <a:cubicBezTo>
                    <a:pt x="13944" y="4863"/>
                    <a:pt x="13940" y="4890"/>
                    <a:pt x="13942" y="4912"/>
                  </a:cubicBezTo>
                  <a:cubicBezTo>
                    <a:pt x="13935" y="4917"/>
                    <a:pt x="13928" y="4922"/>
                    <a:pt x="13922" y="4930"/>
                  </a:cubicBezTo>
                  <a:cubicBezTo>
                    <a:pt x="13918" y="4934"/>
                    <a:pt x="13916" y="4937"/>
                    <a:pt x="13913" y="4938"/>
                  </a:cubicBezTo>
                  <a:cubicBezTo>
                    <a:pt x="13906" y="4944"/>
                    <a:pt x="13899" y="4950"/>
                    <a:pt x="13886" y="4964"/>
                  </a:cubicBezTo>
                  <a:cubicBezTo>
                    <a:pt x="13875" y="4976"/>
                    <a:pt x="13870" y="4983"/>
                    <a:pt x="13865" y="4991"/>
                  </a:cubicBezTo>
                  <a:cubicBezTo>
                    <a:pt x="13863" y="4993"/>
                    <a:pt x="13862" y="4996"/>
                    <a:pt x="13858" y="4999"/>
                  </a:cubicBezTo>
                  <a:cubicBezTo>
                    <a:pt x="13849" y="5005"/>
                    <a:pt x="13836" y="5013"/>
                    <a:pt x="13821" y="5029"/>
                  </a:cubicBezTo>
                  <a:cubicBezTo>
                    <a:pt x="13808" y="5036"/>
                    <a:pt x="13793" y="5045"/>
                    <a:pt x="13778" y="5063"/>
                  </a:cubicBezTo>
                  <a:cubicBezTo>
                    <a:pt x="13763" y="5080"/>
                    <a:pt x="13757" y="5093"/>
                    <a:pt x="13752" y="5104"/>
                  </a:cubicBezTo>
                  <a:cubicBezTo>
                    <a:pt x="13742" y="5115"/>
                    <a:pt x="13735" y="5126"/>
                    <a:pt x="13731" y="5135"/>
                  </a:cubicBezTo>
                  <a:cubicBezTo>
                    <a:pt x="13714" y="5141"/>
                    <a:pt x="13694" y="5148"/>
                    <a:pt x="13677" y="5169"/>
                  </a:cubicBezTo>
                  <a:cubicBezTo>
                    <a:pt x="13666" y="5182"/>
                    <a:pt x="13662" y="5189"/>
                    <a:pt x="13656" y="5195"/>
                  </a:cubicBezTo>
                  <a:cubicBezTo>
                    <a:pt x="13654" y="5200"/>
                    <a:pt x="13653" y="5202"/>
                    <a:pt x="13648" y="5207"/>
                  </a:cubicBezTo>
                  <a:cubicBezTo>
                    <a:pt x="13624" y="5234"/>
                    <a:pt x="13621" y="5261"/>
                    <a:pt x="13621" y="5281"/>
                  </a:cubicBezTo>
                  <a:cubicBezTo>
                    <a:pt x="13621" y="5282"/>
                    <a:pt x="13619" y="5282"/>
                    <a:pt x="13619" y="5283"/>
                  </a:cubicBezTo>
                  <a:cubicBezTo>
                    <a:pt x="13600" y="5286"/>
                    <a:pt x="13575" y="5296"/>
                    <a:pt x="13553" y="5320"/>
                  </a:cubicBezTo>
                  <a:cubicBezTo>
                    <a:pt x="13537" y="5340"/>
                    <a:pt x="13531" y="5357"/>
                    <a:pt x="13527" y="5371"/>
                  </a:cubicBezTo>
                  <a:cubicBezTo>
                    <a:pt x="13517" y="5383"/>
                    <a:pt x="13512" y="5390"/>
                    <a:pt x="13508" y="5399"/>
                  </a:cubicBezTo>
                  <a:cubicBezTo>
                    <a:pt x="13506" y="5401"/>
                    <a:pt x="13506" y="5401"/>
                    <a:pt x="13504" y="5404"/>
                  </a:cubicBezTo>
                  <a:cubicBezTo>
                    <a:pt x="13494" y="5410"/>
                    <a:pt x="13484" y="5416"/>
                    <a:pt x="13472" y="5430"/>
                  </a:cubicBezTo>
                  <a:cubicBezTo>
                    <a:pt x="13460" y="5433"/>
                    <a:pt x="13442" y="5443"/>
                    <a:pt x="13425" y="5463"/>
                  </a:cubicBezTo>
                  <a:cubicBezTo>
                    <a:pt x="13407" y="5485"/>
                    <a:pt x="13399" y="5506"/>
                    <a:pt x="13397" y="5519"/>
                  </a:cubicBezTo>
                  <a:cubicBezTo>
                    <a:pt x="13386" y="5534"/>
                    <a:pt x="13381" y="5550"/>
                    <a:pt x="13378" y="5562"/>
                  </a:cubicBezTo>
                  <a:cubicBezTo>
                    <a:pt x="13371" y="5566"/>
                    <a:pt x="13364" y="5571"/>
                    <a:pt x="13356" y="5578"/>
                  </a:cubicBezTo>
                  <a:cubicBezTo>
                    <a:pt x="13342" y="5583"/>
                    <a:pt x="13322" y="5592"/>
                    <a:pt x="13302" y="5614"/>
                  </a:cubicBezTo>
                  <a:cubicBezTo>
                    <a:pt x="13290" y="5628"/>
                    <a:pt x="13285" y="5637"/>
                    <a:pt x="13279" y="5646"/>
                  </a:cubicBezTo>
                  <a:lnTo>
                    <a:pt x="13278" y="5647"/>
                  </a:lnTo>
                  <a:cubicBezTo>
                    <a:pt x="13267" y="5653"/>
                    <a:pt x="13249" y="5661"/>
                    <a:pt x="13232" y="5682"/>
                  </a:cubicBezTo>
                  <a:cubicBezTo>
                    <a:pt x="13214" y="5703"/>
                    <a:pt x="13208" y="5727"/>
                    <a:pt x="13206" y="5746"/>
                  </a:cubicBezTo>
                  <a:cubicBezTo>
                    <a:pt x="13200" y="5751"/>
                    <a:pt x="13193" y="5757"/>
                    <a:pt x="13187" y="5764"/>
                  </a:cubicBezTo>
                  <a:cubicBezTo>
                    <a:pt x="13173" y="5771"/>
                    <a:pt x="13158" y="5780"/>
                    <a:pt x="13144" y="5797"/>
                  </a:cubicBezTo>
                  <a:cubicBezTo>
                    <a:pt x="13135" y="5808"/>
                    <a:pt x="13130" y="5813"/>
                    <a:pt x="13126" y="5819"/>
                  </a:cubicBezTo>
                  <a:cubicBezTo>
                    <a:pt x="13124" y="5823"/>
                    <a:pt x="13120" y="5827"/>
                    <a:pt x="13113" y="5835"/>
                  </a:cubicBezTo>
                  <a:cubicBezTo>
                    <a:pt x="13093" y="5858"/>
                    <a:pt x="13087" y="5880"/>
                    <a:pt x="13085" y="5894"/>
                  </a:cubicBezTo>
                  <a:cubicBezTo>
                    <a:pt x="13081" y="5899"/>
                    <a:pt x="13078" y="5905"/>
                    <a:pt x="13076" y="5910"/>
                  </a:cubicBezTo>
                  <a:cubicBezTo>
                    <a:pt x="13059" y="5914"/>
                    <a:pt x="13035" y="5924"/>
                    <a:pt x="13017" y="5945"/>
                  </a:cubicBezTo>
                  <a:cubicBezTo>
                    <a:pt x="13000" y="5966"/>
                    <a:pt x="12992" y="5987"/>
                    <a:pt x="12991" y="6004"/>
                  </a:cubicBezTo>
                  <a:cubicBezTo>
                    <a:pt x="12984" y="6009"/>
                    <a:pt x="12974" y="6017"/>
                    <a:pt x="12964" y="6028"/>
                  </a:cubicBezTo>
                  <a:cubicBezTo>
                    <a:pt x="12951" y="6043"/>
                    <a:pt x="12944" y="6054"/>
                    <a:pt x="12941" y="6065"/>
                  </a:cubicBezTo>
                  <a:cubicBezTo>
                    <a:pt x="12931" y="6069"/>
                    <a:pt x="12919" y="6076"/>
                    <a:pt x="12905" y="6090"/>
                  </a:cubicBezTo>
                  <a:cubicBezTo>
                    <a:pt x="12892" y="6094"/>
                    <a:pt x="12873" y="6103"/>
                    <a:pt x="12855" y="6124"/>
                  </a:cubicBezTo>
                  <a:cubicBezTo>
                    <a:pt x="12851" y="6129"/>
                    <a:pt x="12847" y="6132"/>
                    <a:pt x="12845" y="6134"/>
                  </a:cubicBezTo>
                  <a:cubicBezTo>
                    <a:pt x="12839" y="6140"/>
                    <a:pt x="12831" y="6146"/>
                    <a:pt x="12820" y="6159"/>
                  </a:cubicBezTo>
                  <a:cubicBezTo>
                    <a:pt x="12805" y="6174"/>
                    <a:pt x="12798" y="6192"/>
                    <a:pt x="12796" y="6207"/>
                  </a:cubicBezTo>
                  <a:cubicBezTo>
                    <a:pt x="12783" y="6212"/>
                    <a:pt x="12770" y="6220"/>
                    <a:pt x="12759" y="6234"/>
                  </a:cubicBezTo>
                  <a:cubicBezTo>
                    <a:pt x="12743" y="6252"/>
                    <a:pt x="12735" y="6271"/>
                    <a:pt x="12733" y="6287"/>
                  </a:cubicBezTo>
                  <a:cubicBezTo>
                    <a:pt x="12723" y="6292"/>
                    <a:pt x="12713" y="6299"/>
                    <a:pt x="12703" y="6309"/>
                  </a:cubicBezTo>
                  <a:cubicBezTo>
                    <a:pt x="12691" y="6316"/>
                    <a:pt x="12676" y="6325"/>
                    <a:pt x="12662" y="6343"/>
                  </a:cubicBezTo>
                  <a:cubicBezTo>
                    <a:pt x="12646" y="6360"/>
                    <a:pt x="12639" y="6376"/>
                    <a:pt x="12635" y="6387"/>
                  </a:cubicBezTo>
                  <a:cubicBezTo>
                    <a:pt x="12626" y="6397"/>
                    <a:pt x="12619" y="6410"/>
                    <a:pt x="12615" y="6419"/>
                  </a:cubicBezTo>
                  <a:cubicBezTo>
                    <a:pt x="12600" y="6424"/>
                    <a:pt x="12582" y="6434"/>
                    <a:pt x="12564" y="6454"/>
                  </a:cubicBezTo>
                  <a:cubicBezTo>
                    <a:pt x="12555" y="6460"/>
                    <a:pt x="12542" y="6469"/>
                    <a:pt x="12529" y="6485"/>
                  </a:cubicBezTo>
                  <a:cubicBezTo>
                    <a:pt x="12513" y="6503"/>
                    <a:pt x="12507" y="6523"/>
                    <a:pt x="12504" y="6539"/>
                  </a:cubicBezTo>
                  <a:cubicBezTo>
                    <a:pt x="12494" y="6544"/>
                    <a:pt x="12483" y="6551"/>
                    <a:pt x="12473" y="6563"/>
                  </a:cubicBezTo>
                  <a:cubicBezTo>
                    <a:pt x="12461" y="6578"/>
                    <a:pt x="12454" y="6590"/>
                    <a:pt x="12446" y="6604"/>
                  </a:cubicBezTo>
                  <a:cubicBezTo>
                    <a:pt x="12435" y="6616"/>
                    <a:pt x="12429" y="6628"/>
                    <a:pt x="12424" y="6640"/>
                  </a:cubicBezTo>
                  <a:cubicBezTo>
                    <a:pt x="12408" y="6644"/>
                    <a:pt x="12391" y="6653"/>
                    <a:pt x="12376" y="6670"/>
                  </a:cubicBezTo>
                  <a:cubicBezTo>
                    <a:pt x="12360" y="6690"/>
                    <a:pt x="12354" y="6705"/>
                    <a:pt x="12349" y="6715"/>
                  </a:cubicBezTo>
                  <a:cubicBezTo>
                    <a:pt x="12341" y="6726"/>
                    <a:pt x="12333" y="6737"/>
                    <a:pt x="12330" y="6745"/>
                  </a:cubicBezTo>
                  <a:cubicBezTo>
                    <a:pt x="12314" y="6751"/>
                    <a:pt x="12295" y="6760"/>
                    <a:pt x="12278" y="6780"/>
                  </a:cubicBezTo>
                  <a:cubicBezTo>
                    <a:pt x="12258" y="6801"/>
                    <a:pt x="12253" y="6824"/>
                    <a:pt x="12252" y="6842"/>
                  </a:cubicBezTo>
                  <a:cubicBezTo>
                    <a:pt x="12246" y="6847"/>
                    <a:pt x="12236" y="6856"/>
                    <a:pt x="12228" y="6865"/>
                  </a:cubicBezTo>
                  <a:cubicBezTo>
                    <a:pt x="12213" y="6882"/>
                    <a:pt x="12207" y="6899"/>
                    <a:pt x="12203" y="6911"/>
                  </a:cubicBezTo>
                  <a:cubicBezTo>
                    <a:pt x="12193" y="6917"/>
                    <a:pt x="12182" y="6925"/>
                    <a:pt x="12171" y="6937"/>
                  </a:cubicBezTo>
                  <a:cubicBezTo>
                    <a:pt x="12160" y="6942"/>
                    <a:pt x="12144" y="6951"/>
                    <a:pt x="12127" y="6970"/>
                  </a:cubicBezTo>
                  <a:cubicBezTo>
                    <a:pt x="12114" y="6984"/>
                    <a:pt x="12111" y="6991"/>
                    <a:pt x="12105" y="6999"/>
                  </a:cubicBezTo>
                  <a:cubicBezTo>
                    <a:pt x="12103" y="7001"/>
                    <a:pt x="12101" y="7005"/>
                    <a:pt x="12097" y="7010"/>
                  </a:cubicBezTo>
                  <a:cubicBezTo>
                    <a:pt x="12082" y="7027"/>
                    <a:pt x="12075" y="7039"/>
                    <a:pt x="12070" y="7051"/>
                  </a:cubicBezTo>
                  <a:cubicBezTo>
                    <a:pt x="12057" y="7066"/>
                    <a:pt x="12052" y="7076"/>
                    <a:pt x="12046" y="7086"/>
                  </a:cubicBezTo>
                  <a:cubicBezTo>
                    <a:pt x="12046" y="7086"/>
                    <a:pt x="12044" y="7086"/>
                    <a:pt x="12044" y="7087"/>
                  </a:cubicBezTo>
                  <a:cubicBezTo>
                    <a:pt x="12033" y="7092"/>
                    <a:pt x="12017" y="7102"/>
                    <a:pt x="12001" y="7120"/>
                  </a:cubicBezTo>
                  <a:cubicBezTo>
                    <a:pt x="11983" y="7142"/>
                    <a:pt x="11978" y="7163"/>
                    <a:pt x="11975" y="7179"/>
                  </a:cubicBezTo>
                  <a:cubicBezTo>
                    <a:pt x="11968" y="7185"/>
                    <a:pt x="11963" y="7189"/>
                    <a:pt x="11955" y="7198"/>
                  </a:cubicBezTo>
                  <a:cubicBezTo>
                    <a:pt x="11945" y="7204"/>
                    <a:pt x="11925" y="7213"/>
                    <a:pt x="11908" y="7233"/>
                  </a:cubicBezTo>
                  <a:cubicBezTo>
                    <a:pt x="11897" y="7246"/>
                    <a:pt x="11892" y="7256"/>
                    <a:pt x="11887" y="7267"/>
                  </a:cubicBezTo>
                  <a:cubicBezTo>
                    <a:pt x="11872" y="7272"/>
                    <a:pt x="11855" y="7281"/>
                    <a:pt x="11837" y="7300"/>
                  </a:cubicBezTo>
                  <a:cubicBezTo>
                    <a:pt x="11822" y="7317"/>
                    <a:pt x="11816" y="7332"/>
                    <a:pt x="11811" y="7347"/>
                  </a:cubicBezTo>
                  <a:cubicBezTo>
                    <a:pt x="11797" y="7363"/>
                    <a:pt x="11791" y="7377"/>
                    <a:pt x="11787" y="7390"/>
                  </a:cubicBezTo>
                  <a:cubicBezTo>
                    <a:pt x="11776" y="7396"/>
                    <a:pt x="11765" y="7404"/>
                    <a:pt x="11753" y="7418"/>
                  </a:cubicBezTo>
                  <a:cubicBezTo>
                    <a:pt x="11742" y="7424"/>
                    <a:pt x="11728" y="7433"/>
                    <a:pt x="11714" y="7450"/>
                  </a:cubicBezTo>
                  <a:cubicBezTo>
                    <a:pt x="11696" y="7471"/>
                    <a:pt x="11690" y="7490"/>
                    <a:pt x="11687" y="7506"/>
                  </a:cubicBezTo>
                  <a:cubicBezTo>
                    <a:pt x="11679" y="7511"/>
                    <a:pt x="11669" y="7520"/>
                    <a:pt x="11659" y="7532"/>
                  </a:cubicBezTo>
                  <a:cubicBezTo>
                    <a:pt x="11653" y="7538"/>
                    <a:pt x="11651" y="7541"/>
                    <a:pt x="11648" y="7543"/>
                  </a:cubicBezTo>
                  <a:cubicBezTo>
                    <a:pt x="11641" y="7549"/>
                    <a:pt x="11636" y="7554"/>
                    <a:pt x="11625" y="7567"/>
                  </a:cubicBezTo>
                  <a:cubicBezTo>
                    <a:pt x="11610" y="7583"/>
                    <a:pt x="11604" y="7597"/>
                    <a:pt x="11600" y="7608"/>
                  </a:cubicBezTo>
                  <a:cubicBezTo>
                    <a:pt x="11592" y="7612"/>
                    <a:pt x="11582" y="7618"/>
                    <a:pt x="11572" y="7628"/>
                  </a:cubicBezTo>
                  <a:cubicBezTo>
                    <a:pt x="11557" y="7632"/>
                    <a:pt x="11535" y="7642"/>
                    <a:pt x="11516" y="7664"/>
                  </a:cubicBezTo>
                  <a:cubicBezTo>
                    <a:pt x="11503" y="7677"/>
                    <a:pt x="11497" y="7691"/>
                    <a:pt x="11493" y="7702"/>
                  </a:cubicBezTo>
                  <a:cubicBezTo>
                    <a:pt x="11480" y="7707"/>
                    <a:pt x="11463" y="7717"/>
                    <a:pt x="11448" y="7734"/>
                  </a:cubicBezTo>
                  <a:cubicBezTo>
                    <a:pt x="11431" y="7751"/>
                    <a:pt x="11423" y="7770"/>
                    <a:pt x="11421" y="7784"/>
                  </a:cubicBezTo>
                  <a:cubicBezTo>
                    <a:pt x="11410" y="7790"/>
                    <a:pt x="11399" y="7798"/>
                    <a:pt x="11389" y="7811"/>
                  </a:cubicBezTo>
                  <a:cubicBezTo>
                    <a:pt x="11375" y="7827"/>
                    <a:pt x="11368" y="7841"/>
                    <a:pt x="11361" y="7854"/>
                  </a:cubicBezTo>
                  <a:cubicBezTo>
                    <a:pt x="11351" y="7861"/>
                    <a:pt x="11339" y="7869"/>
                    <a:pt x="11325" y="7885"/>
                  </a:cubicBezTo>
                  <a:cubicBezTo>
                    <a:pt x="11315" y="7897"/>
                    <a:pt x="11308" y="7908"/>
                    <a:pt x="11304" y="7918"/>
                  </a:cubicBezTo>
                  <a:cubicBezTo>
                    <a:pt x="11289" y="7924"/>
                    <a:pt x="11271" y="7933"/>
                    <a:pt x="11255" y="7953"/>
                  </a:cubicBezTo>
                  <a:cubicBezTo>
                    <a:pt x="11239" y="7971"/>
                    <a:pt x="11230" y="7988"/>
                    <a:pt x="11228" y="8003"/>
                  </a:cubicBezTo>
                  <a:cubicBezTo>
                    <a:pt x="11219" y="8008"/>
                    <a:pt x="11209" y="8017"/>
                    <a:pt x="11197" y="8030"/>
                  </a:cubicBezTo>
                  <a:cubicBezTo>
                    <a:pt x="11195" y="8033"/>
                    <a:pt x="11192" y="8034"/>
                    <a:pt x="11190" y="8035"/>
                  </a:cubicBezTo>
                  <a:cubicBezTo>
                    <a:pt x="11182" y="8041"/>
                    <a:pt x="11173" y="8050"/>
                    <a:pt x="11160" y="8063"/>
                  </a:cubicBezTo>
                  <a:cubicBezTo>
                    <a:pt x="11148" y="8079"/>
                    <a:pt x="11141" y="8092"/>
                    <a:pt x="11134" y="8105"/>
                  </a:cubicBezTo>
                  <a:cubicBezTo>
                    <a:pt x="11121" y="8120"/>
                    <a:pt x="11114" y="8135"/>
                    <a:pt x="11110" y="8147"/>
                  </a:cubicBezTo>
                  <a:cubicBezTo>
                    <a:pt x="11098" y="8153"/>
                    <a:pt x="11083" y="8162"/>
                    <a:pt x="11069" y="8177"/>
                  </a:cubicBezTo>
                  <a:cubicBezTo>
                    <a:pt x="11056" y="8195"/>
                    <a:pt x="11048" y="8207"/>
                    <a:pt x="11043" y="8222"/>
                  </a:cubicBezTo>
                  <a:cubicBezTo>
                    <a:pt x="11034" y="8232"/>
                    <a:pt x="11029" y="8243"/>
                    <a:pt x="11024" y="8252"/>
                  </a:cubicBezTo>
                  <a:cubicBezTo>
                    <a:pt x="11007" y="8256"/>
                    <a:pt x="10988" y="8265"/>
                    <a:pt x="10971" y="8285"/>
                  </a:cubicBezTo>
                  <a:lnTo>
                    <a:pt x="10959" y="8296"/>
                  </a:lnTo>
                  <a:cubicBezTo>
                    <a:pt x="10954" y="8302"/>
                    <a:pt x="10948" y="8307"/>
                    <a:pt x="10938" y="8319"/>
                  </a:cubicBezTo>
                  <a:cubicBezTo>
                    <a:pt x="10919" y="8339"/>
                    <a:pt x="10913" y="8360"/>
                    <a:pt x="10911" y="8373"/>
                  </a:cubicBezTo>
                  <a:cubicBezTo>
                    <a:pt x="10901" y="8381"/>
                    <a:pt x="10892" y="8388"/>
                    <a:pt x="10881" y="8400"/>
                  </a:cubicBezTo>
                  <a:cubicBezTo>
                    <a:pt x="10866" y="8416"/>
                    <a:pt x="10859" y="8431"/>
                    <a:pt x="10854" y="8446"/>
                  </a:cubicBezTo>
                  <a:lnTo>
                    <a:pt x="10843" y="8457"/>
                  </a:lnTo>
                  <a:cubicBezTo>
                    <a:pt x="10841" y="8461"/>
                    <a:pt x="10837" y="8465"/>
                    <a:pt x="10832" y="8470"/>
                  </a:cubicBezTo>
                  <a:cubicBezTo>
                    <a:pt x="10818" y="8474"/>
                    <a:pt x="10798" y="8484"/>
                    <a:pt x="10779" y="8505"/>
                  </a:cubicBezTo>
                  <a:cubicBezTo>
                    <a:pt x="10763" y="8523"/>
                    <a:pt x="10756" y="8542"/>
                    <a:pt x="10752" y="8556"/>
                  </a:cubicBezTo>
                  <a:cubicBezTo>
                    <a:pt x="10745" y="8561"/>
                    <a:pt x="10734" y="8569"/>
                    <a:pt x="10721" y="8582"/>
                  </a:cubicBezTo>
                  <a:cubicBezTo>
                    <a:pt x="10719" y="8587"/>
                    <a:pt x="10716" y="8588"/>
                    <a:pt x="10715" y="8590"/>
                  </a:cubicBezTo>
                  <a:cubicBezTo>
                    <a:pt x="10707" y="8595"/>
                    <a:pt x="10699" y="8603"/>
                    <a:pt x="10687" y="8617"/>
                  </a:cubicBezTo>
                  <a:cubicBezTo>
                    <a:pt x="10675" y="8631"/>
                    <a:pt x="10668" y="8646"/>
                    <a:pt x="10665" y="8657"/>
                  </a:cubicBezTo>
                  <a:cubicBezTo>
                    <a:pt x="10651" y="8663"/>
                    <a:pt x="10636" y="8672"/>
                    <a:pt x="10623" y="8688"/>
                  </a:cubicBezTo>
                  <a:cubicBezTo>
                    <a:pt x="10609" y="8704"/>
                    <a:pt x="10602" y="8721"/>
                    <a:pt x="10598" y="8736"/>
                  </a:cubicBezTo>
                  <a:cubicBezTo>
                    <a:pt x="10586" y="8741"/>
                    <a:pt x="10573" y="8748"/>
                    <a:pt x="10561" y="8763"/>
                  </a:cubicBezTo>
                  <a:cubicBezTo>
                    <a:pt x="10549" y="8777"/>
                    <a:pt x="10542" y="8790"/>
                    <a:pt x="10538" y="8801"/>
                  </a:cubicBezTo>
                  <a:cubicBezTo>
                    <a:pt x="10525" y="8806"/>
                    <a:pt x="10507" y="8816"/>
                    <a:pt x="10493" y="8833"/>
                  </a:cubicBezTo>
                  <a:cubicBezTo>
                    <a:pt x="10478" y="8849"/>
                    <a:pt x="10472" y="8864"/>
                    <a:pt x="10466" y="8879"/>
                  </a:cubicBezTo>
                  <a:lnTo>
                    <a:pt x="10458" y="8887"/>
                  </a:lnTo>
                  <a:cubicBezTo>
                    <a:pt x="10451" y="8892"/>
                    <a:pt x="10445" y="8898"/>
                    <a:pt x="10434" y="8911"/>
                  </a:cubicBezTo>
                  <a:cubicBezTo>
                    <a:pt x="10426" y="8922"/>
                    <a:pt x="10419" y="8933"/>
                    <a:pt x="10415" y="8941"/>
                  </a:cubicBezTo>
                  <a:cubicBezTo>
                    <a:pt x="10397" y="8945"/>
                    <a:pt x="10376" y="8955"/>
                    <a:pt x="10359" y="8975"/>
                  </a:cubicBezTo>
                  <a:cubicBezTo>
                    <a:pt x="10339" y="8997"/>
                    <a:pt x="10334" y="9020"/>
                    <a:pt x="10334" y="9041"/>
                  </a:cubicBezTo>
                  <a:cubicBezTo>
                    <a:pt x="10330" y="9042"/>
                    <a:pt x="10327" y="9045"/>
                    <a:pt x="10324" y="9047"/>
                  </a:cubicBezTo>
                  <a:cubicBezTo>
                    <a:pt x="10308" y="9051"/>
                    <a:pt x="10284" y="9059"/>
                    <a:pt x="10263" y="9084"/>
                  </a:cubicBezTo>
                  <a:lnTo>
                    <a:pt x="10231" y="9120"/>
                  </a:lnTo>
                  <a:cubicBezTo>
                    <a:pt x="10209" y="9145"/>
                    <a:pt x="10204" y="9170"/>
                    <a:pt x="10204" y="9190"/>
                  </a:cubicBezTo>
                  <a:cubicBezTo>
                    <a:pt x="10200" y="9196"/>
                    <a:pt x="10195" y="9203"/>
                    <a:pt x="10193" y="9208"/>
                  </a:cubicBezTo>
                  <a:cubicBezTo>
                    <a:pt x="10184" y="9212"/>
                    <a:pt x="10170" y="9220"/>
                    <a:pt x="10157" y="9233"/>
                  </a:cubicBezTo>
                  <a:cubicBezTo>
                    <a:pt x="10143" y="9236"/>
                    <a:pt x="10121" y="9245"/>
                    <a:pt x="10103" y="9267"/>
                  </a:cubicBezTo>
                  <a:cubicBezTo>
                    <a:pt x="10091" y="9281"/>
                    <a:pt x="10087" y="9287"/>
                    <a:pt x="10082" y="9295"/>
                  </a:cubicBezTo>
                  <a:cubicBezTo>
                    <a:pt x="10081" y="9298"/>
                    <a:pt x="10078" y="9300"/>
                    <a:pt x="10073" y="9305"/>
                  </a:cubicBezTo>
                  <a:cubicBezTo>
                    <a:pt x="10063" y="9316"/>
                    <a:pt x="10057" y="9324"/>
                    <a:pt x="10054" y="9330"/>
                  </a:cubicBezTo>
                  <a:cubicBezTo>
                    <a:pt x="10051" y="9334"/>
                    <a:pt x="10049" y="9336"/>
                    <a:pt x="10043" y="9343"/>
                  </a:cubicBezTo>
                  <a:cubicBezTo>
                    <a:pt x="10029" y="9358"/>
                    <a:pt x="10023" y="9374"/>
                    <a:pt x="10019" y="9386"/>
                  </a:cubicBezTo>
                  <a:cubicBezTo>
                    <a:pt x="10007" y="9391"/>
                    <a:pt x="9992" y="9400"/>
                    <a:pt x="9979" y="9416"/>
                  </a:cubicBezTo>
                  <a:cubicBezTo>
                    <a:pt x="9963" y="9436"/>
                    <a:pt x="9955" y="9453"/>
                    <a:pt x="9952" y="9465"/>
                  </a:cubicBezTo>
                  <a:cubicBezTo>
                    <a:pt x="9945" y="9474"/>
                    <a:pt x="9942" y="9481"/>
                    <a:pt x="9937" y="9487"/>
                  </a:cubicBezTo>
                  <a:cubicBezTo>
                    <a:pt x="9920" y="9492"/>
                    <a:pt x="9899" y="9500"/>
                    <a:pt x="9879" y="9522"/>
                  </a:cubicBezTo>
                  <a:cubicBezTo>
                    <a:pt x="9867" y="9536"/>
                    <a:pt x="9859" y="9551"/>
                    <a:pt x="9857" y="9565"/>
                  </a:cubicBezTo>
                  <a:cubicBezTo>
                    <a:pt x="9842" y="9570"/>
                    <a:pt x="9827" y="9577"/>
                    <a:pt x="9814" y="9593"/>
                  </a:cubicBezTo>
                  <a:cubicBezTo>
                    <a:pt x="9799" y="9611"/>
                    <a:pt x="9793" y="9626"/>
                    <a:pt x="9787" y="9641"/>
                  </a:cubicBezTo>
                  <a:cubicBezTo>
                    <a:pt x="9786" y="9642"/>
                    <a:pt x="9784" y="9642"/>
                    <a:pt x="9783" y="9643"/>
                  </a:cubicBezTo>
                  <a:cubicBezTo>
                    <a:pt x="9777" y="9648"/>
                    <a:pt x="9767" y="9657"/>
                    <a:pt x="9755" y="9670"/>
                  </a:cubicBezTo>
                  <a:cubicBezTo>
                    <a:pt x="9738" y="9689"/>
                    <a:pt x="9733" y="9709"/>
                    <a:pt x="9729" y="9726"/>
                  </a:cubicBezTo>
                  <a:cubicBezTo>
                    <a:pt x="9720" y="9732"/>
                    <a:pt x="9709" y="9739"/>
                    <a:pt x="9701" y="9750"/>
                  </a:cubicBezTo>
                  <a:cubicBezTo>
                    <a:pt x="9690" y="9763"/>
                    <a:pt x="9684" y="9768"/>
                    <a:pt x="9680" y="9774"/>
                  </a:cubicBezTo>
                  <a:cubicBezTo>
                    <a:pt x="9677" y="9779"/>
                    <a:pt x="9675" y="9781"/>
                    <a:pt x="9669" y="9787"/>
                  </a:cubicBezTo>
                  <a:lnTo>
                    <a:pt x="9638" y="9823"/>
                  </a:lnTo>
                  <a:cubicBezTo>
                    <a:pt x="9632" y="9827"/>
                    <a:pt x="9616" y="9836"/>
                    <a:pt x="9600" y="9855"/>
                  </a:cubicBezTo>
                  <a:cubicBezTo>
                    <a:pt x="9581" y="9877"/>
                    <a:pt x="9575" y="9903"/>
                    <a:pt x="9574" y="9921"/>
                  </a:cubicBezTo>
                  <a:cubicBezTo>
                    <a:pt x="9573" y="9921"/>
                    <a:pt x="9572" y="9923"/>
                    <a:pt x="9570" y="9924"/>
                  </a:cubicBezTo>
                  <a:cubicBezTo>
                    <a:pt x="9552" y="9927"/>
                    <a:pt x="9522" y="9934"/>
                    <a:pt x="9499" y="9961"/>
                  </a:cubicBezTo>
                  <a:cubicBezTo>
                    <a:pt x="9486" y="9977"/>
                    <a:pt x="9479" y="9993"/>
                    <a:pt x="9477" y="10007"/>
                  </a:cubicBezTo>
                  <a:cubicBezTo>
                    <a:pt x="9463" y="10012"/>
                    <a:pt x="9450" y="10022"/>
                    <a:pt x="9438" y="10036"/>
                  </a:cubicBezTo>
                  <a:lnTo>
                    <a:pt x="9406" y="10071"/>
                  </a:lnTo>
                  <a:cubicBezTo>
                    <a:pt x="9395" y="10085"/>
                    <a:pt x="9388" y="10097"/>
                    <a:pt x="9385" y="10109"/>
                  </a:cubicBezTo>
                  <a:cubicBezTo>
                    <a:pt x="9370" y="10114"/>
                    <a:pt x="9352" y="10124"/>
                    <a:pt x="9337" y="10141"/>
                  </a:cubicBezTo>
                  <a:cubicBezTo>
                    <a:pt x="9321" y="10160"/>
                    <a:pt x="9315" y="10177"/>
                    <a:pt x="9311" y="10189"/>
                  </a:cubicBezTo>
                  <a:cubicBezTo>
                    <a:pt x="9306" y="10194"/>
                    <a:pt x="9304" y="10198"/>
                    <a:pt x="9301" y="10200"/>
                  </a:cubicBezTo>
                  <a:cubicBezTo>
                    <a:pt x="9296" y="10205"/>
                    <a:pt x="9290" y="10210"/>
                    <a:pt x="9281" y="10221"/>
                  </a:cubicBezTo>
                  <a:cubicBezTo>
                    <a:pt x="9277" y="10227"/>
                    <a:pt x="9274" y="10230"/>
                    <a:pt x="9272" y="10232"/>
                  </a:cubicBezTo>
                  <a:cubicBezTo>
                    <a:pt x="9265" y="10237"/>
                    <a:pt x="9258" y="10243"/>
                    <a:pt x="9247" y="10257"/>
                  </a:cubicBezTo>
                  <a:cubicBezTo>
                    <a:pt x="9232" y="10274"/>
                    <a:pt x="9226" y="10288"/>
                    <a:pt x="9221" y="10301"/>
                  </a:cubicBezTo>
                  <a:cubicBezTo>
                    <a:pt x="9210" y="10315"/>
                    <a:pt x="9206" y="10323"/>
                    <a:pt x="9200" y="10331"/>
                  </a:cubicBezTo>
                  <a:cubicBezTo>
                    <a:pt x="9199" y="10334"/>
                    <a:pt x="9198" y="10336"/>
                    <a:pt x="9195" y="10339"/>
                  </a:cubicBezTo>
                  <a:cubicBezTo>
                    <a:pt x="9193" y="10342"/>
                    <a:pt x="9190" y="10343"/>
                    <a:pt x="9189" y="10344"/>
                  </a:cubicBezTo>
                  <a:cubicBezTo>
                    <a:pt x="9181" y="10352"/>
                    <a:pt x="9171" y="10359"/>
                    <a:pt x="9160" y="10373"/>
                  </a:cubicBezTo>
                  <a:cubicBezTo>
                    <a:pt x="9147" y="10387"/>
                    <a:pt x="9140" y="10402"/>
                    <a:pt x="9136" y="10414"/>
                  </a:cubicBezTo>
                  <a:cubicBezTo>
                    <a:pt x="9122" y="10419"/>
                    <a:pt x="9106" y="10429"/>
                    <a:pt x="9091" y="10446"/>
                  </a:cubicBezTo>
                  <a:cubicBezTo>
                    <a:pt x="9081" y="10454"/>
                    <a:pt x="9070" y="10461"/>
                    <a:pt x="9056" y="10477"/>
                  </a:cubicBezTo>
                  <a:cubicBezTo>
                    <a:pt x="9039" y="10498"/>
                    <a:pt x="9032" y="10518"/>
                    <a:pt x="9029" y="10534"/>
                  </a:cubicBezTo>
                  <a:cubicBezTo>
                    <a:pt x="9021" y="10539"/>
                    <a:pt x="9012" y="10547"/>
                    <a:pt x="9001" y="10559"/>
                  </a:cubicBezTo>
                  <a:cubicBezTo>
                    <a:pt x="8990" y="10571"/>
                    <a:pt x="8985" y="10579"/>
                    <a:pt x="8981" y="10585"/>
                  </a:cubicBezTo>
                  <a:cubicBezTo>
                    <a:pt x="8965" y="10590"/>
                    <a:pt x="8943" y="10598"/>
                    <a:pt x="8924" y="10621"/>
                  </a:cubicBezTo>
                  <a:cubicBezTo>
                    <a:pt x="8906" y="10641"/>
                    <a:pt x="8899" y="10662"/>
                    <a:pt x="8897" y="10679"/>
                  </a:cubicBezTo>
                  <a:cubicBezTo>
                    <a:pt x="8888" y="10684"/>
                    <a:pt x="8878" y="10691"/>
                    <a:pt x="8868" y="10702"/>
                  </a:cubicBezTo>
                  <a:cubicBezTo>
                    <a:pt x="8863" y="10709"/>
                    <a:pt x="8860" y="10713"/>
                    <a:pt x="8856" y="10716"/>
                  </a:cubicBezTo>
                  <a:cubicBezTo>
                    <a:pt x="8851" y="10721"/>
                    <a:pt x="8845" y="10727"/>
                    <a:pt x="8835" y="10739"/>
                  </a:cubicBezTo>
                  <a:cubicBezTo>
                    <a:pt x="8822" y="10755"/>
                    <a:pt x="8815" y="10771"/>
                    <a:pt x="8811" y="10783"/>
                  </a:cubicBezTo>
                  <a:cubicBezTo>
                    <a:pt x="8799" y="10789"/>
                    <a:pt x="8786" y="10798"/>
                    <a:pt x="8772" y="10813"/>
                  </a:cubicBezTo>
                  <a:cubicBezTo>
                    <a:pt x="8755" y="10834"/>
                    <a:pt x="8748" y="10852"/>
                    <a:pt x="8745" y="10866"/>
                  </a:cubicBezTo>
                  <a:lnTo>
                    <a:pt x="8744" y="10867"/>
                  </a:lnTo>
                  <a:cubicBezTo>
                    <a:pt x="8738" y="10872"/>
                    <a:pt x="8732" y="10877"/>
                    <a:pt x="8724" y="10885"/>
                  </a:cubicBezTo>
                  <a:cubicBezTo>
                    <a:pt x="8711" y="10890"/>
                    <a:pt x="8692" y="10899"/>
                    <a:pt x="8673" y="10921"/>
                  </a:cubicBezTo>
                  <a:cubicBezTo>
                    <a:pt x="8656" y="10939"/>
                    <a:pt x="8651" y="10958"/>
                    <a:pt x="8647" y="10971"/>
                  </a:cubicBezTo>
                  <a:cubicBezTo>
                    <a:pt x="8638" y="10982"/>
                    <a:pt x="8635" y="10987"/>
                    <a:pt x="8630" y="10995"/>
                  </a:cubicBezTo>
                  <a:lnTo>
                    <a:pt x="8630" y="10996"/>
                  </a:lnTo>
                  <a:cubicBezTo>
                    <a:pt x="8617" y="11000"/>
                    <a:pt x="8597" y="11008"/>
                    <a:pt x="8578" y="11030"/>
                  </a:cubicBezTo>
                  <a:cubicBezTo>
                    <a:pt x="8561" y="11050"/>
                    <a:pt x="8554" y="11069"/>
                    <a:pt x="8551" y="11086"/>
                  </a:cubicBezTo>
                  <a:cubicBezTo>
                    <a:pt x="8545" y="11091"/>
                    <a:pt x="8534" y="11098"/>
                    <a:pt x="8523" y="11110"/>
                  </a:cubicBezTo>
                  <a:cubicBezTo>
                    <a:pt x="8513" y="11124"/>
                    <a:pt x="8508" y="11131"/>
                    <a:pt x="8503" y="11137"/>
                  </a:cubicBezTo>
                  <a:cubicBezTo>
                    <a:pt x="8501" y="11140"/>
                    <a:pt x="8499" y="11144"/>
                    <a:pt x="8493" y="11150"/>
                  </a:cubicBezTo>
                  <a:cubicBezTo>
                    <a:pt x="8482" y="11164"/>
                    <a:pt x="8476" y="11173"/>
                    <a:pt x="8471" y="11182"/>
                  </a:cubicBezTo>
                  <a:cubicBezTo>
                    <a:pt x="8470" y="11183"/>
                    <a:pt x="8469" y="11185"/>
                    <a:pt x="8466" y="11188"/>
                  </a:cubicBezTo>
                  <a:cubicBezTo>
                    <a:pt x="8456" y="11194"/>
                    <a:pt x="8445" y="11201"/>
                    <a:pt x="8432" y="11215"/>
                  </a:cubicBezTo>
                  <a:cubicBezTo>
                    <a:pt x="8422" y="11219"/>
                    <a:pt x="8404" y="11228"/>
                    <a:pt x="8386" y="11248"/>
                  </a:cubicBezTo>
                  <a:lnTo>
                    <a:pt x="8448" y="11302"/>
                  </a:lnTo>
                  <a:lnTo>
                    <a:pt x="8448" y="11302"/>
                  </a:lnTo>
                  <a:lnTo>
                    <a:pt x="8383" y="11253"/>
                  </a:lnTo>
                  <a:cubicBezTo>
                    <a:pt x="8374" y="11258"/>
                    <a:pt x="8365" y="11266"/>
                    <a:pt x="8352" y="11281"/>
                  </a:cubicBezTo>
                  <a:cubicBezTo>
                    <a:pt x="8340" y="11294"/>
                    <a:pt x="8336" y="11301"/>
                    <a:pt x="8331" y="11308"/>
                  </a:cubicBezTo>
                  <a:cubicBezTo>
                    <a:pt x="8327" y="11312"/>
                    <a:pt x="8326" y="11314"/>
                    <a:pt x="8322" y="11319"/>
                  </a:cubicBezTo>
                  <a:cubicBezTo>
                    <a:pt x="8319" y="11323"/>
                    <a:pt x="8317" y="11324"/>
                    <a:pt x="8314" y="11327"/>
                  </a:cubicBezTo>
                  <a:cubicBezTo>
                    <a:pt x="8306" y="11333"/>
                    <a:pt x="8298" y="11338"/>
                    <a:pt x="8287" y="11353"/>
                  </a:cubicBezTo>
                  <a:cubicBezTo>
                    <a:pt x="8262" y="11380"/>
                    <a:pt x="8260" y="11409"/>
                    <a:pt x="8261" y="11430"/>
                  </a:cubicBezTo>
                  <a:cubicBezTo>
                    <a:pt x="8242" y="11434"/>
                    <a:pt x="8217" y="11441"/>
                    <a:pt x="8196" y="11466"/>
                  </a:cubicBezTo>
                  <a:cubicBezTo>
                    <a:pt x="8181" y="11482"/>
                    <a:pt x="8175" y="11494"/>
                    <a:pt x="8169" y="11505"/>
                  </a:cubicBezTo>
                  <a:cubicBezTo>
                    <a:pt x="8165" y="11511"/>
                    <a:pt x="8161" y="11512"/>
                    <a:pt x="8159" y="11515"/>
                  </a:cubicBezTo>
                  <a:cubicBezTo>
                    <a:pt x="8153" y="11520"/>
                    <a:pt x="8145" y="11526"/>
                    <a:pt x="8135" y="11539"/>
                  </a:cubicBezTo>
                  <a:cubicBezTo>
                    <a:pt x="8116" y="11560"/>
                    <a:pt x="8110" y="11581"/>
                    <a:pt x="8107" y="11596"/>
                  </a:cubicBezTo>
                  <a:cubicBezTo>
                    <a:pt x="8101" y="11605"/>
                    <a:pt x="8097" y="11608"/>
                    <a:pt x="8095" y="11614"/>
                  </a:cubicBezTo>
                  <a:cubicBezTo>
                    <a:pt x="8080" y="11618"/>
                    <a:pt x="8058" y="11628"/>
                    <a:pt x="8040" y="11649"/>
                  </a:cubicBezTo>
                  <a:cubicBezTo>
                    <a:pt x="8022" y="11669"/>
                    <a:pt x="8016" y="11689"/>
                    <a:pt x="8014" y="11703"/>
                  </a:cubicBezTo>
                  <a:cubicBezTo>
                    <a:pt x="8005" y="11712"/>
                    <a:pt x="8001" y="11718"/>
                    <a:pt x="7997" y="11724"/>
                  </a:cubicBezTo>
                  <a:cubicBezTo>
                    <a:pt x="7995" y="11726"/>
                    <a:pt x="7994" y="11729"/>
                    <a:pt x="7990" y="11734"/>
                  </a:cubicBezTo>
                  <a:cubicBezTo>
                    <a:pt x="7974" y="11751"/>
                    <a:pt x="7967" y="11766"/>
                    <a:pt x="7965" y="11773"/>
                  </a:cubicBezTo>
                  <a:cubicBezTo>
                    <a:pt x="7955" y="11779"/>
                    <a:pt x="7944" y="11785"/>
                    <a:pt x="7931" y="11799"/>
                  </a:cubicBezTo>
                  <a:cubicBezTo>
                    <a:pt x="7922" y="11803"/>
                    <a:pt x="7909" y="11811"/>
                    <a:pt x="7894" y="11825"/>
                  </a:cubicBezTo>
                  <a:cubicBezTo>
                    <a:pt x="7881" y="11828"/>
                    <a:pt x="7860" y="11837"/>
                    <a:pt x="7842" y="11859"/>
                  </a:cubicBezTo>
                  <a:cubicBezTo>
                    <a:pt x="7829" y="11873"/>
                    <a:pt x="7824" y="11881"/>
                    <a:pt x="7819" y="11891"/>
                  </a:cubicBezTo>
                  <a:cubicBezTo>
                    <a:pt x="7817" y="11894"/>
                    <a:pt x="7816" y="11895"/>
                    <a:pt x="7813" y="11900"/>
                  </a:cubicBezTo>
                  <a:cubicBezTo>
                    <a:pt x="7795" y="11921"/>
                    <a:pt x="7789" y="11944"/>
                    <a:pt x="7786" y="11960"/>
                  </a:cubicBezTo>
                  <a:cubicBezTo>
                    <a:pt x="7781" y="11964"/>
                    <a:pt x="7778" y="11969"/>
                    <a:pt x="7769" y="11977"/>
                  </a:cubicBezTo>
                  <a:cubicBezTo>
                    <a:pt x="7758" y="11981"/>
                    <a:pt x="7740" y="11991"/>
                    <a:pt x="7722" y="12010"/>
                  </a:cubicBezTo>
                  <a:cubicBezTo>
                    <a:pt x="7705" y="12030"/>
                    <a:pt x="7699" y="12051"/>
                    <a:pt x="7695" y="12066"/>
                  </a:cubicBezTo>
                  <a:cubicBezTo>
                    <a:pt x="7689" y="12069"/>
                    <a:pt x="7683" y="12074"/>
                    <a:pt x="7676" y="12082"/>
                  </a:cubicBezTo>
                  <a:cubicBezTo>
                    <a:pt x="7662" y="12085"/>
                    <a:pt x="7641" y="12095"/>
                    <a:pt x="7623" y="12116"/>
                  </a:cubicBezTo>
                  <a:cubicBezTo>
                    <a:pt x="7613" y="12128"/>
                    <a:pt x="7608" y="12133"/>
                    <a:pt x="7603" y="12138"/>
                  </a:cubicBezTo>
                  <a:cubicBezTo>
                    <a:pt x="7601" y="12143"/>
                    <a:pt x="7598" y="12146"/>
                    <a:pt x="7591" y="12153"/>
                  </a:cubicBezTo>
                  <a:cubicBezTo>
                    <a:pt x="7580" y="12167"/>
                    <a:pt x="7572" y="12180"/>
                    <a:pt x="7569" y="12192"/>
                  </a:cubicBezTo>
                  <a:cubicBezTo>
                    <a:pt x="7555" y="12197"/>
                    <a:pt x="7539" y="12207"/>
                    <a:pt x="7524" y="12223"/>
                  </a:cubicBezTo>
                  <a:cubicBezTo>
                    <a:pt x="7508" y="12240"/>
                    <a:pt x="7502" y="12261"/>
                    <a:pt x="7500" y="12278"/>
                  </a:cubicBezTo>
                  <a:cubicBezTo>
                    <a:pt x="7491" y="12283"/>
                    <a:pt x="7480" y="12292"/>
                    <a:pt x="7469" y="12303"/>
                  </a:cubicBezTo>
                  <a:cubicBezTo>
                    <a:pt x="7459" y="12315"/>
                    <a:pt x="7452" y="12328"/>
                    <a:pt x="7447" y="12339"/>
                  </a:cubicBezTo>
                  <a:cubicBezTo>
                    <a:pt x="7433" y="12342"/>
                    <a:pt x="7416" y="12352"/>
                    <a:pt x="7400" y="12371"/>
                  </a:cubicBezTo>
                  <a:cubicBezTo>
                    <a:pt x="7394" y="12377"/>
                    <a:pt x="7392" y="12379"/>
                    <a:pt x="7389" y="12383"/>
                  </a:cubicBezTo>
                  <a:cubicBezTo>
                    <a:pt x="7383" y="12388"/>
                    <a:pt x="7377" y="12393"/>
                    <a:pt x="7367" y="12405"/>
                  </a:cubicBezTo>
                  <a:cubicBezTo>
                    <a:pt x="7349" y="12424"/>
                    <a:pt x="7342" y="12446"/>
                    <a:pt x="7341" y="12463"/>
                  </a:cubicBezTo>
                  <a:cubicBezTo>
                    <a:pt x="7331" y="12468"/>
                    <a:pt x="7323" y="12476"/>
                    <a:pt x="7313" y="12487"/>
                  </a:cubicBezTo>
                  <a:cubicBezTo>
                    <a:pt x="7303" y="12497"/>
                    <a:pt x="7297" y="12508"/>
                    <a:pt x="7293" y="12518"/>
                  </a:cubicBezTo>
                  <a:cubicBezTo>
                    <a:pt x="7276" y="12522"/>
                    <a:pt x="7255" y="12532"/>
                    <a:pt x="7238" y="12551"/>
                  </a:cubicBezTo>
                  <a:cubicBezTo>
                    <a:pt x="7216" y="12578"/>
                    <a:pt x="7211" y="12607"/>
                    <a:pt x="7212" y="12628"/>
                  </a:cubicBezTo>
                  <a:cubicBezTo>
                    <a:pt x="7194" y="12630"/>
                    <a:pt x="7167" y="12639"/>
                    <a:pt x="7144" y="12663"/>
                  </a:cubicBezTo>
                  <a:cubicBezTo>
                    <a:pt x="7132" y="12677"/>
                    <a:pt x="7127" y="12687"/>
                    <a:pt x="7121" y="12695"/>
                  </a:cubicBezTo>
                  <a:cubicBezTo>
                    <a:pt x="7120" y="12698"/>
                    <a:pt x="7119" y="12700"/>
                    <a:pt x="7116" y="12703"/>
                  </a:cubicBezTo>
                  <a:cubicBezTo>
                    <a:pt x="7106" y="12714"/>
                    <a:pt x="7101" y="12720"/>
                    <a:pt x="7098" y="12725"/>
                  </a:cubicBezTo>
                  <a:cubicBezTo>
                    <a:pt x="7094" y="12730"/>
                    <a:pt x="7092" y="12732"/>
                    <a:pt x="7085" y="12740"/>
                  </a:cubicBezTo>
                  <a:cubicBezTo>
                    <a:pt x="7074" y="12753"/>
                    <a:pt x="7068" y="12767"/>
                    <a:pt x="7063" y="12779"/>
                  </a:cubicBezTo>
                  <a:cubicBezTo>
                    <a:pt x="7049" y="12783"/>
                    <a:pt x="7031" y="12792"/>
                    <a:pt x="7017" y="12810"/>
                  </a:cubicBezTo>
                  <a:cubicBezTo>
                    <a:pt x="7005" y="12823"/>
                    <a:pt x="7001" y="12829"/>
                    <a:pt x="6996" y="12838"/>
                  </a:cubicBezTo>
                  <a:cubicBezTo>
                    <a:pt x="6993" y="12840"/>
                    <a:pt x="6992" y="12843"/>
                    <a:pt x="6987" y="12849"/>
                  </a:cubicBezTo>
                  <a:cubicBezTo>
                    <a:pt x="6975" y="12864"/>
                    <a:pt x="6969" y="12874"/>
                    <a:pt x="6964" y="12883"/>
                  </a:cubicBezTo>
                  <a:lnTo>
                    <a:pt x="6960" y="12888"/>
                  </a:lnTo>
                  <a:cubicBezTo>
                    <a:pt x="6949" y="12901"/>
                    <a:pt x="6943" y="12906"/>
                    <a:pt x="6939" y="12913"/>
                  </a:cubicBezTo>
                  <a:cubicBezTo>
                    <a:pt x="6938" y="12915"/>
                    <a:pt x="6935" y="12918"/>
                    <a:pt x="6933" y="12923"/>
                  </a:cubicBezTo>
                  <a:cubicBezTo>
                    <a:pt x="6922" y="12928"/>
                    <a:pt x="6906" y="12935"/>
                    <a:pt x="6889" y="12956"/>
                  </a:cubicBezTo>
                  <a:cubicBezTo>
                    <a:pt x="6870" y="12977"/>
                    <a:pt x="6864" y="12999"/>
                    <a:pt x="6862" y="13015"/>
                  </a:cubicBezTo>
                  <a:cubicBezTo>
                    <a:pt x="6862" y="13016"/>
                    <a:pt x="6860" y="13016"/>
                    <a:pt x="6860" y="13016"/>
                  </a:cubicBezTo>
                  <a:cubicBezTo>
                    <a:pt x="6855" y="13022"/>
                    <a:pt x="6848" y="13028"/>
                    <a:pt x="6837" y="13040"/>
                  </a:cubicBezTo>
                  <a:cubicBezTo>
                    <a:pt x="6826" y="13053"/>
                    <a:pt x="6819" y="13065"/>
                    <a:pt x="6814" y="13078"/>
                  </a:cubicBezTo>
                  <a:cubicBezTo>
                    <a:pt x="6801" y="13083"/>
                    <a:pt x="6787" y="13092"/>
                    <a:pt x="6771" y="13110"/>
                  </a:cubicBezTo>
                  <a:cubicBezTo>
                    <a:pt x="6756" y="13127"/>
                    <a:pt x="6750" y="13142"/>
                    <a:pt x="6744" y="13156"/>
                  </a:cubicBezTo>
                  <a:lnTo>
                    <a:pt x="6741" y="13159"/>
                  </a:lnTo>
                  <a:cubicBezTo>
                    <a:pt x="6734" y="13165"/>
                    <a:pt x="6726" y="13171"/>
                    <a:pt x="6715" y="13182"/>
                  </a:cubicBezTo>
                  <a:cubicBezTo>
                    <a:pt x="6705" y="13186"/>
                    <a:pt x="6687" y="13196"/>
                    <a:pt x="6670" y="13215"/>
                  </a:cubicBezTo>
                  <a:cubicBezTo>
                    <a:pt x="6655" y="13233"/>
                    <a:pt x="6649" y="13249"/>
                    <a:pt x="6645" y="13263"/>
                  </a:cubicBezTo>
                  <a:cubicBezTo>
                    <a:pt x="6634" y="13269"/>
                    <a:pt x="6622" y="13278"/>
                    <a:pt x="6610" y="13292"/>
                  </a:cubicBezTo>
                  <a:cubicBezTo>
                    <a:pt x="6597" y="13305"/>
                    <a:pt x="6591" y="13319"/>
                    <a:pt x="6587" y="13331"/>
                  </a:cubicBezTo>
                  <a:cubicBezTo>
                    <a:pt x="6573" y="13336"/>
                    <a:pt x="6557" y="13346"/>
                    <a:pt x="6542" y="13362"/>
                  </a:cubicBezTo>
                  <a:cubicBezTo>
                    <a:pt x="6528" y="13376"/>
                    <a:pt x="6525" y="13384"/>
                    <a:pt x="6519" y="13392"/>
                  </a:cubicBezTo>
                  <a:cubicBezTo>
                    <a:pt x="6517" y="13395"/>
                    <a:pt x="6516" y="13397"/>
                    <a:pt x="6512" y="13401"/>
                  </a:cubicBezTo>
                  <a:cubicBezTo>
                    <a:pt x="6501" y="13413"/>
                    <a:pt x="6495" y="13427"/>
                    <a:pt x="6490" y="13439"/>
                  </a:cubicBezTo>
                  <a:cubicBezTo>
                    <a:pt x="6474" y="13444"/>
                    <a:pt x="6458" y="13454"/>
                    <a:pt x="6444" y="13470"/>
                  </a:cubicBezTo>
                  <a:cubicBezTo>
                    <a:pt x="6434" y="13476"/>
                    <a:pt x="6420" y="13485"/>
                    <a:pt x="6405" y="13502"/>
                  </a:cubicBezTo>
                  <a:cubicBezTo>
                    <a:pt x="6392" y="13518"/>
                    <a:pt x="6383" y="13534"/>
                    <a:pt x="6381" y="13549"/>
                  </a:cubicBezTo>
                  <a:cubicBezTo>
                    <a:pt x="6369" y="13555"/>
                    <a:pt x="6355" y="13563"/>
                    <a:pt x="6344" y="13577"/>
                  </a:cubicBezTo>
                  <a:cubicBezTo>
                    <a:pt x="6330" y="13590"/>
                    <a:pt x="6324" y="13601"/>
                    <a:pt x="6319" y="13610"/>
                  </a:cubicBezTo>
                  <a:cubicBezTo>
                    <a:pt x="6318" y="13613"/>
                    <a:pt x="6318" y="13613"/>
                    <a:pt x="6316" y="13616"/>
                  </a:cubicBezTo>
                  <a:cubicBezTo>
                    <a:pt x="6295" y="13640"/>
                    <a:pt x="6290" y="13664"/>
                    <a:pt x="6289" y="13680"/>
                  </a:cubicBezTo>
                  <a:cubicBezTo>
                    <a:pt x="6281" y="13689"/>
                    <a:pt x="6276" y="13697"/>
                    <a:pt x="6273" y="13707"/>
                  </a:cubicBezTo>
                  <a:cubicBezTo>
                    <a:pt x="6269" y="13712"/>
                    <a:pt x="6265" y="13713"/>
                    <a:pt x="6263" y="13716"/>
                  </a:cubicBezTo>
                  <a:cubicBezTo>
                    <a:pt x="6259" y="13718"/>
                    <a:pt x="6257" y="13722"/>
                    <a:pt x="6254" y="13724"/>
                  </a:cubicBezTo>
                  <a:cubicBezTo>
                    <a:pt x="6235" y="13727"/>
                    <a:pt x="6209" y="13733"/>
                    <a:pt x="6185" y="13760"/>
                  </a:cubicBezTo>
                  <a:cubicBezTo>
                    <a:pt x="6173" y="13774"/>
                    <a:pt x="6169" y="13782"/>
                    <a:pt x="6164" y="13790"/>
                  </a:cubicBezTo>
                  <a:cubicBezTo>
                    <a:pt x="6163" y="13792"/>
                    <a:pt x="6162" y="13796"/>
                    <a:pt x="6157" y="13799"/>
                  </a:cubicBezTo>
                  <a:cubicBezTo>
                    <a:pt x="6147" y="13812"/>
                    <a:pt x="6140" y="13823"/>
                    <a:pt x="6136" y="13835"/>
                  </a:cubicBezTo>
                  <a:cubicBezTo>
                    <a:pt x="6120" y="13839"/>
                    <a:pt x="6103" y="13849"/>
                    <a:pt x="6088" y="13866"/>
                  </a:cubicBezTo>
                  <a:cubicBezTo>
                    <a:pt x="6070" y="13884"/>
                    <a:pt x="6065" y="13900"/>
                    <a:pt x="6062" y="13908"/>
                  </a:cubicBezTo>
                  <a:cubicBezTo>
                    <a:pt x="6053" y="13917"/>
                    <a:pt x="6049" y="13922"/>
                    <a:pt x="6045" y="13927"/>
                  </a:cubicBezTo>
                  <a:cubicBezTo>
                    <a:pt x="6043" y="13932"/>
                    <a:pt x="6038" y="13936"/>
                    <a:pt x="6032" y="13943"/>
                  </a:cubicBezTo>
                  <a:cubicBezTo>
                    <a:pt x="6012" y="13968"/>
                    <a:pt x="6006" y="13992"/>
                    <a:pt x="6005" y="14011"/>
                  </a:cubicBezTo>
                  <a:lnTo>
                    <a:pt x="6002" y="14013"/>
                  </a:lnTo>
                  <a:cubicBezTo>
                    <a:pt x="5982" y="14016"/>
                    <a:pt x="5954" y="14023"/>
                    <a:pt x="5931" y="14049"/>
                  </a:cubicBezTo>
                  <a:cubicBezTo>
                    <a:pt x="5909" y="14075"/>
                    <a:pt x="5904" y="14102"/>
                    <a:pt x="5904" y="14122"/>
                  </a:cubicBezTo>
                  <a:cubicBezTo>
                    <a:pt x="5903" y="14124"/>
                    <a:pt x="5900" y="14128"/>
                    <a:pt x="5899" y="14130"/>
                  </a:cubicBezTo>
                  <a:cubicBezTo>
                    <a:pt x="5899" y="14131"/>
                    <a:pt x="5899" y="14131"/>
                    <a:pt x="5898" y="14133"/>
                  </a:cubicBezTo>
                  <a:cubicBezTo>
                    <a:pt x="5883" y="14136"/>
                    <a:pt x="5864" y="14146"/>
                    <a:pt x="5846" y="14167"/>
                  </a:cubicBezTo>
                  <a:cubicBezTo>
                    <a:pt x="5829" y="14186"/>
                    <a:pt x="5823" y="14200"/>
                    <a:pt x="5819" y="14211"/>
                  </a:cubicBezTo>
                  <a:cubicBezTo>
                    <a:pt x="5809" y="14224"/>
                    <a:pt x="5804" y="14229"/>
                    <a:pt x="5799" y="14236"/>
                  </a:cubicBezTo>
                  <a:cubicBezTo>
                    <a:pt x="5798" y="14238"/>
                    <a:pt x="5796" y="14241"/>
                    <a:pt x="5792" y="14246"/>
                  </a:cubicBezTo>
                  <a:cubicBezTo>
                    <a:pt x="5782" y="14251"/>
                    <a:pt x="5767" y="14259"/>
                    <a:pt x="5751" y="14279"/>
                  </a:cubicBezTo>
                  <a:cubicBezTo>
                    <a:pt x="5743" y="14289"/>
                    <a:pt x="5735" y="14301"/>
                    <a:pt x="5732" y="14311"/>
                  </a:cubicBezTo>
                  <a:cubicBezTo>
                    <a:pt x="5716" y="14316"/>
                    <a:pt x="5697" y="14326"/>
                    <a:pt x="5680" y="14344"/>
                  </a:cubicBezTo>
                  <a:cubicBezTo>
                    <a:pt x="5673" y="14352"/>
                    <a:pt x="5670" y="14355"/>
                    <a:pt x="5666" y="14359"/>
                  </a:cubicBezTo>
                  <a:cubicBezTo>
                    <a:pt x="5662" y="14364"/>
                    <a:pt x="5657" y="14370"/>
                    <a:pt x="5647" y="14380"/>
                  </a:cubicBezTo>
                  <a:cubicBezTo>
                    <a:pt x="5631" y="14399"/>
                    <a:pt x="5625" y="14415"/>
                    <a:pt x="5622" y="14422"/>
                  </a:cubicBezTo>
                  <a:cubicBezTo>
                    <a:pt x="5610" y="14435"/>
                    <a:pt x="5605" y="14446"/>
                    <a:pt x="5599" y="14454"/>
                  </a:cubicBezTo>
                  <a:cubicBezTo>
                    <a:pt x="5599" y="14455"/>
                    <a:pt x="5598" y="14455"/>
                    <a:pt x="5598" y="14456"/>
                  </a:cubicBezTo>
                  <a:cubicBezTo>
                    <a:pt x="5587" y="14462"/>
                    <a:pt x="5569" y="14470"/>
                    <a:pt x="5552" y="14490"/>
                  </a:cubicBezTo>
                  <a:cubicBezTo>
                    <a:pt x="5535" y="14511"/>
                    <a:pt x="5528" y="14531"/>
                    <a:pt x="5525" y="14546"/>
                  </a:cubicBezTo>
                  <a:lnTo>
                    <a:pt x="5523" y="14549"/>
                  </a:lnTo>
                  <a:cubicBezTo>
                    <a:pt x="5518" y="14554"/>
                    <a:pt x="5511" y="14561"/>
                    <a:pt x="5500" y="14573"/>
                  </a:cubicBezTo>
                  <a:cubicBezTo>
                    <a:pt x="5488" y="14586"/>
                    <a:pt x="5484" y="14595"/>
                    <a:pt x="5478" y="14602"/>
                  </a:cubicBezTo>
                  <a:cubicBezTo>
                    <a:pt x="5476" y="14605"/>
                    <a:pt x="5475" y="14606"/>
                    <a:pt x="5471" y="14612"/>
                  </a:cubicBezTo>
                  <a:cubicBezTo>
                    <a:pt x="5462" y="14620"/>
                    <a:pt x="5457" y="14628"/>
                    <a:pt x="5454" y="14636"/>
                  </a:cubicBezTo>
                  <a:cubicBezTo>
                    <a:pt x="5434" y="14640"/>
                    <a:pt x="5412" y="14648"/>
                    <a:pt x="5391" y="14671"/>
                  </a:cubicBezTo>
                  <a:cubicBezTo>
                    <a:pt x="5373" y="14692"/>
                    <a:pt x="5368" y="14712"/>
                    <a:pt x="5365" y="14730"/>
                  </a:cubicBezTo>
                  <a:cubicBezTo>
                    <a:pt x="5357" y="14735"/>
                    <a:pt x="5347" y="14743"/>
                    <a:pt x="5338" y="14754"/>
                  </a:cubicBezTo>
                  <a:lnTo>
                    <a:pt x="5327" y="14765"/>
                  </a:lnTo>
                  <a:cubicBezTo>
                    <a:pt x="5322" y="14770"/>
                    <a:pt x="5316" y="14776"/>
                    <a:pt x="5307" y="14786"/>
                  </a:cubicBezTo>
                  <a:cubicBezTo>
                    <a:pt x="5295" y="14793"/>
                    <a:pt x="5280" y="14802"/>
                    <a:pt x="5266" y="14820"/>
                  </a:cubicBezTo>
                  <a:cubicBezTo>
                    <a:pt x="5248" y="14838"/>
                    <a:pt x="5241" y="14858"/>
                    <a:pt x="5239" y="14874"/>
                  </a:cubicBezTo>
                  <a:cubicBezTo>
                    <a:pt x="5230" y="14879"/>
                    <a:pt x="5220" y="14888"/>
                    <a:pt x="5209" y="14900"/>
                  </a:cubicBezTo>
                  <a:cubicBezTo>
                    <a:pt x="5199" y="14912"/>
                    <a:pt x="5192" y="14921"/>
                    <a:pt x="5188" y="14931"/>
                  </a:cubicBezTo>
                  <a:cubicBezTo>
                    <a:pt x="5173" y="14934"/>
                    <a:pt x="5154" y="14944"/>
                    <a:pt x="5135" y="14964"/>
                  </a:cubicBezTo>
                  <a:cubicBezTo>
                    <a:pt x="5121" y="14979"/>
                    <a:pt x="5114" y="14993"/>
                    <a:pt x="5111" y="15006"/>
                  </a:cubicBezTo>
                  <a:cubicBezTo>
                    <a:pt x="5100" y="15011"/>
                    <a:pt x="5085" y="15020"/>
                    <a:pt x="5070" y="15036"/>
                  </a:cubicBezTo>
                  <a:cubicBezTo>
                    <a:pt x="5055" y="15054"/>
                    <a:pt x="5049" y="15067"/>
                    <a:pt x="5043" y="15078"/>
                  </a:cubicBezTo>
                  <a:cubicBezTo>
                    <a:pt x="5025" y="15098"/>
                    <a:pt x="5018" y="15116"/>
                    <a:pt x="5015" y="15130"/>
                  </a:cubicBezTo>
                  <a:cubicBezTo>
                    <a:pt x="5009" y="15138"/>
                    <a:pt x="5005" y="15146"/>
                    <a:pt x="5000" y="15154"/>
                  </a:cubicBezTo>
                  <a:cubicBezTo>
                    <a:pt x="4984" y="15158"/>
                    <a:pt x="4964" y="15168"/>
                    <a:pt x="4947" y="15188"/>
                  </a:cubicBezTo>
                  <a:cubicBezTo>
                    <a:pt x="4934" y="15204"/>
                    <a:pt x="4929" y="15215"/>
                    <a:pt x="4923" y="15223"/>
                  </a:cubicBezTo>
                  <a:lnTo>
                    <a:pt x="4920" y="15229"/>
                  </a:lnTo>
                  <a:cubicBezTo>
                    <a:pt x="4913" y="15237"/>
                    <a:pt x="4909" y="15242"/>
                    <a:pt x="4905" y="15245"/>
                  </a:cubicBezTo>
                  <a:cubicBezTo>
                    <a:pt x="4900" y="15250"/>
                    <a:pt x="4897" y="15254"/>
                    <a:pt x="4887" y="15265"/>
                  </a:cubicBezTo>
                  <a:lnTo>
                    <a:pt x="4855" y="15303"/>
                  </a:lnTo>
                  <a:cubicBezTo>
                    <a:pt x="4843" y="15317"/>
                    <a:pt x="4835" y="15329"/>
                    <a:pt x="4832" y="15343"/>
                  </a:cubicBezTo>
                  <a:cubicBezTo>
                    <a:pt x="4817" y="15349"/>
                    <a:pt x="4802" y="15357"/>
                    <a:pt x="4787" y="15373"/>
                  </a:cubicBezTo>
                  <a:cubicBezTo>
                    <a:pt x="4773" y="15389"/>
                    <a:pt x="4766" y="15404"/>
                    <a:pt x="4761" y="15419"/>
                  </a:cubicBezTo>
                  <a:cubicBezTo>
                    <a:pt x="4752" y="15431"/>
                    <a:pt x="4747" y="15438"/>
                    <a:pt x="4742" y="15445"/>
                  </a:cubicBezTo>
                  <a:cubicBezTo>
                    <a:pt x="4739" y="15447"/>
                    <a:pt x="4738" y="15450"/>
                    <a:pt x="4731" y="15458"/>
                  </a:cubicBezTo>
                  <a:cubicBezTo>
                    <a:pt x="4722" y="15464"/>
                    <a:pt x="4711" y="15473"/>
                    <a:pt x="4698" y="15488"/>
                  </a:cubicBezTo>
                  <a:cubicBezTo>
                    <a:pt x="4695" y="15491"/>
                    <a:pt x="4693" y="15493"/>
                    <a:pt x="4691" y="15494"/>
                  </a:cubicBezTo>
                  <a:cubicBezTo>
                    <a:pt x="4683" y="15500"/>
                    <a:pt x="4674" y="15507"/>
                    <a:pt x="4662" y="15521"/>
                  </a:cubicBezTo>
                  <a:cubicBezTo>
                    <a:pt x="4643" y="15541"/>
                    <a:pt x="4636" y="15560"/>
                    <a:pt x="4634" y="15574"/>
                  </a:cubicBezTo>
                  <a:lnTo>
                    <a:pt x="4618" y="15592"/>
                  </a:lnTo>
                  <a:cubicBezTo>
                    <a:pt x="4603" y="15596"/>
                    <a:pt x="4582" y="15604"/>
                    <a:pt x="4561" y="15627"/>
                  </a:cubicBezTo>
                  <a:cubicBezTo>
                    <a:pt x="4557" y="15632"/>
                    <a:pt x="4555" y="15634"/>
                    <a:pt x="4552" y="15636"/>
                  </a:cubicBezTo>
                  <a:cubicBezTo>
                    <a:pt x="4545" y="15643"/>
                    <a:pt x="4539" y="15649"/>
                    <a:pt x="4527" y="15661"/>
                  </a:cubicBezTo>
                  <a:cubicBezTo>
                    <a:pt x="4513" y="15676"/>
                    <a:pt x="4507" y="15688"/>
                    <a:pt x="4500" y="15702"/>
                  </a:cubicBezTo>
                  <a:cubicBezTo>
                    <a:pt x="4488" y="15715"/>
                    <a:pt x="4481" y="15730"/>
                    <a:pt x="4478" y="15742"/>
                  </a:cubicBezTo>
                  <a:cubicBezTo>
                    <a:pt x="4464" y="15747"/>
                    <a:pt x="4449" y="15757"/>
                    <a:pt x="4435" y="15773"/>
                  </a:cubicBezTo>
                  <a:cubicBezTo>
                    <a:pt x="4420" y="15790"/>
                    <a:pt x="4413" y="15806"/>
                    <a:pt x="4408" y="15821"/>
                  </a:cubicBezTo>
                  <a:lnTo>
                    <a:pt x="4406" y="15820"/>
                  </a:lnTo>
                  <a:cubicBezTo>
                    <a:pt x="4397" y="15826"/>
                    <a:pt x="4388" y="15834"/>
                    <a:pt x="4374" y="15849"/>
                  </a:cubicBezTo>
                  <a:cubicBezTo>
                    <a:pt x="4364" y="15860"/>
                    <a:pt x="4358" y="15870"/>
                    <a:pt x="4352" y="15880"/>
                  </a:cubicBezTo>
                  <a:cubicBezTo>
                    <a:pt x="4337" y="15884"/>
                    <a:pt x="4319" y="15893"/>
                    <a:pt x="4302" y="15913"/>
                  </a:cubicBezTo>
                  <a:cubicBezTo>
                    <a:pt x="4290" y="15927"/>
                    <a:pt x="4284" y="15936"/>
                    <a:pt x="4280" y="15945"/>
                  </a:cubicBezTo>
                  <a:cubicBezTo>
                    <a:pt x="4277" y="15946"/>
                    <a:pt x="4276" y="15950"/>
                    <a:pt x="4274" y="15952"/>
                  </a:cubicBezTo>
                  <a:cubicBezTo>
                    <a:pt x="4261" y="15967"/>
                    <a:pt x="4255" y="15981"/>
                    <a:pt x="4251" y="15993"/>
                  </a:cubicBezTo>
                  <a:cubicBezTo>
                    <a:pt x="4238" y="15999"/>
                    <a:pt x="4222" y="16008"/>
                    <a:pt x="4208" y="16025"/>
                  </a:cubicBezTo>
                  <a:cubicBezTo>
                    <a:pt x="4192" y="16045"/>
                    <a:pt x="4185" y="16063"/>
                    <a:pt x="4181" y="16075"/>
                  </a:cubicBezTo>
                  <a:cubicBezTo>
                    <a:pt x="4172" y="16089"/>
                    <a:pt x="4165" y="16101"/>
                    <a:pt x="4163" y="16112"/>
                  </a:cubicBezTo>
                  <a:cubicBezTo>
                    <a:pt x="4151" y="16118"/>
                    <a:pt x="4137" y="16127"/>
                    <a:pt x="4124" y="16142"/>
                  </a:cubicBezTo>
                  <a:cubicBezTo>
                    <a:pt x="4111" y="16155"/>
                    <a:pt x="4108" y="16163"/>
                    <a:pt x="4103" y="16170"/>
                  </a:cubicBezTo>
                  <a:cubicBezTo>
                    <a:pt x="4101" y="16173"/>
                    <a:pt x="4099" y="16176"/>
                    <a:pt x="4094" y="16181"/>
                  </a:cubicBezTo>
                  <a:cubicBezTo>
                    <a:pt x="4082" y="16195"/>
                    <a:pt x="4077" y="16203"/>
                    <a:pt x="4072" y="16212"/>
                  </a:cubicBezTo>
                  <a:cubicBezTo>
                    <a:pt x="4058" y="16217"/>
                    <a:pt x="4040" y="16227"/>
                    <a:pt x="4022" y="16246"/>
                  </a:cubicBezTo>
                  <a:cubicBezTo>
                    <a:pt x="4008" y="16264"/>
                    <a:pt x="4001" y="16281"/>
                    <a:pt x="3997" y="16292"/>
                  </a:cubicBezTo>
                  <a:cubicBezTo>
                    <a:pt x="3985" y="16299"/>
                    <a:pt x="3974" y="16307"/>
                    <a:pt x="3960" y="16321"/>
                  </a:cubicBezTo>
                  <a:cubicBezTo>
                    <a:pt x="3949" y="16335"/>
                    <a:pt x="3943" y="16345"/>
                    <a:pt x="3938" y="16353"/>
                  </a:cubicBezTo>
                  <a:cubicBezTo>
                    <a:pt x="3937" y="16357"/>
                    <a:pt x="3935" y="16359"/>
                    <a:pt x="3929" y="16364"/>
                  </a:cubicBezTo>
                  <a:cubicBezTo>
                    <a:pt x="3921" y="16369"/>
                    <a:pt x="3910" y="16378"/>
                    <a:pt x="3896" y="16394"/>
                  </a:cubicBezTo>
                  <a:cubicBezTo>
                    <a:pt x="3885" y="16406"/>
                    <a:pt x="3879" y="16420"/>
                    <a:pt x="3875" y="16432"/>
                  </a:cubicBezTo>
                  <a:cubicBezTo>
                    <a:pt x="3859" y="16436"/>
                    <a:pt x="3841" y="16444"/>
                    <a:pt x="3826" y="16463"/>
                  </a:cubicBezTo>
                  <a:cubicBezTo>
                    <a:pt x="3810" y="16482"/>
                    <a:pt x="3804" y="16502"/>
                    <a:pt x="3803" y="16522"/>
                  </a:cubicBezTo>
                  <a:cubicBezTo>
                    <a:pt x="3792" y="16527"/>
                    <a:pt x="3783" y="16534"/>
                    <a:pt x="3773" y="16545"/>
                  </a:cubicBezTo>
                  <a:cubicBezTo>
                    <a:pt x="3757" y="16565"/>
                    <a:pt x="3750" y="16584"/>
                    <a:pt x="3746" y="16597"/>
                  </a:cubicBezTo>
                  <a:cubicBezTo>
                    <a:pt x="3741" y="16603"/>
                    <a:pt x="3737" y="16609"/>
                    <a:pt x="3733" y="16615"/>
                  </a:cubicBezTo>
                  <a:cubicBezTo>
                    <a:pt x="3715" y="16618"/>
                    <a:pt x="3692" y="16626"/>
                    <a:pt x="3671" y="16650"/>
                  </a:cubicBezTo>
                  <a:cubicBezTo>
                    <a:pt x="3653" y="16671"/>
                    <a:pt x="3645" y="16694"/>
                    <a:pt x="3644" y="16711"/>
                  </a:cubicBezTo>
                  <a:cubicBezTo>
                    <a:pt x="3638" y="16716"/>
                    <a:pt x="3629" y="16723"/>
                    <a:pt x="3621" y="16734"/>
                  </a:cubicBezTo>
                  <a:cubicBezTo>
                    <a:pt x="3612" y="16743"/>
                    <a:pt x="3606" y="16753"/>
                    <a:pt x="3602" y="16763"/>
                  </a:cubicBezTo>
                  <a:cubicBezTo>
                    <a:pt x="3584" y="16766"/>
                    <a:pt x="3563" y="16774"/>
                    <a:pt x="3544" y="16796"/>
                  </a:cubicBezTo>
                  <a:cubicBezTo>
                    <a:pt x="3533" y="16808"/>
                    <a:pt x="3528" y="16813"/>
                    <a:pt x="3524" y="16819"/>
                  </a:cubicBezTo>
                  <a:cubicBezTo>
                    <a:pt x="3521" y="16823"/>
                    <a:pt x="3520" y="16827"/>
                    <a:pt x="3515" y="16832"/>
                  </a:cubicBezTo>
                  <a:cubicBezTo>
                    <a:pt x="3505" y="16835"/>
                    <a:pt x="3490" y="16845"/>
                    <a:pt x="3474" y="16864"/>
                  </a:cubicBezTo>
                  <a:cubicBezTo>
                    <a:pt x="3457" y="16886"/>
                    <a:pt x="3451" y="16905"/>
                    <a:pt x="3447" y="16921"/>
                  </a:cubicBezTo>
                  <a:cubicBezTo>
                    <a:pt x="3441" y="16929"/>
                    <a:pt x="3433" y="16935"/>
                    <a:pt x="3423" y="16947"/>
                  </a:cubicBezTo>
                  <a:cubicBezTo>
                    <a:pt x="3403" y="16969"/>
                    <a:pt x="3397" y="16993"/>
                    <a:pt x="3396" y="17009"/>
                  </a:cubicBezTo>
                  <a:lnTo>
                    <a:pt x="3378" y="17026"/>
                  </a:lnTo>
                  <a:cubicBezTo>
                    <a:pt x="3367" y="17031"/>
                    <a:pt x="3349" y="17041"/>
                    <a:pt x="3332" y="17060"/>
                  </a:cubicBezTo>
                  <a:cubicBezTo>
                    <a:pt x="3322" y="17071"/>
                    <a:pt x="3318" y="17076"/>
                    <a:pt x="3313" y="17082"/>
                  </a:cubicBezTo>
                  <a:cubicBezTo>
                    <a:pt x="3311" y="17086"/>
                    <a:pt x="3307" y="17090"/>
                    <a:pt x="3301" y="17098"/>
                  </a:cubicBezTo>
                  <a:cubicBezTo>
                    <a:pt x="3289" y="17112"/>
                    <a:pt x="3284" y="17119"/>
                    <a:pt x="3279" y="17128"/>
                  </a:cubicBezTo>
                  <a:cubicBezTo>
                    <a:pt x="3277" y="17129"/>
                    <a:pt x="3276" y="17130"/>
                    <a:pt x="3275" y="17133"/>
                  </a:cubicBezTo>
                  <a:cubicBezTo>
                    <a:pt x="3265" y="17138"/>
                    <a:pt x="3249" y="17148"/>
                    <a:pt x="3232" y="17166"/>
                  </a:cubicBezTo>
                  <a:cubicBezTo>
                    <a:pt x="3217" y="17183"/>
                    <a:pt x="3211" y="17196"/>
                    <a:pt x="3205" y="17208"/>
                  </a:cubicBezTo>
                  <a:cubicBezTo>
                    <a:pt x="3196" y="17220"/>
                    <a:pt x="3190" y="17225"/>
                    <a:pt x="3187" y="17231"/>
                  </a:cubicBezTo>
                  <a:cubicBezTo>
                    <a:pt x="3183" y="17235"/>
                    <a:pt x="3180" y="17239"/>
                    <a:pt x="3173" y="17247"/>
                  </a:cubicBezTo>
                  <a:cubicBezTo>
                    <a:pt x="3157" y="17266"/>
                    <a:pt x="3151" y="17283"/>
                    <a:pt x="3146" y="17296"/>
                  </a:cubicBezTo>
                  <a:lnTo>
                    <a:pt x="3145" y="17298"/>
                  </a:lnTo>
                  <a:cubicBezTo>
                    <a:pt x="3137" y="17305"/>
                    <a:pt x="3128" y="17312"/>
                    <a:pt x="3115" y="17326"/>
                  </a:cubicBezTo>
                  <a:cubicBezTo>
                    <a:pt x="3103" y="17338"/>
                    <a:pt x="3099" y="17346"/>
                    <a:pt x="3094" y="17353"/>
                  </a:cubicBezTo>
                  <a:cubicBezTo>
                    <a:pt x="3093" y="17355"/>
                    <a:pt x="3092" y="17358"/>
                    <a:pt x="3087" y="17362"/>
                  </a:cubicBezTo>
                  <a:cubicBezTo>
                    <a:pt x="3079" y="17368"/>
                    <a:pt x="3070" y="17373"/>
                    <a:pt x="3060" y="17382"/>
                  </a:cubicBezTo>
                  <a:cubicBezTo>
                    <a:pt x="3045" y="17386"/>
                    <a:pt x="3021" y="17394"/>
                    <a:pt x="3001" y="17418"/>
                  </a:cubicBezTo>
                  <a:cubicBezTo>
                    <a:pt x="2986" y="17434"/>
                    <a:pt x="2979" y="17451"/>
                    <a:pt x="2976" y="17467"/>
                  </a:cubicBezTo>
                  <a:cubicBezTo>
                    <a:pt x="2965" y="17473"/>
                    <a:pt x="2954" y="17481"/>
                    <a:pt x="2942" y="17494"/>
                  </a:cubicBezTo>
                  <a:cubicBezTo>
                    <a:pt x="2926" y="17512"/>
                    <a:pt x="2918" y="17528"/>
                    <a:pt x="2915" y="17540"/>
                  </a:cubicBezTo>
                  <a:cubicBezTo>
                    <a:pt x="2907" y="17546"/>
                    <a:pt x="2897" y="17552"/>
                    <a:pt x="2886" y="17563"/>
                  </a:cubicBezTo>
                  <a:cubicBezTo>
                    <a:pt x="2873" y="17567"/>
                    <a:pt x="2854" y="17577"/>
                    <a:pt x="2836" y="17598"/>
                  </a:cubicBezTo>
                  <a:cubicBezTo>
                    <a:pt x="2820" y="17616"/>
                    <a:pt x="2813" y="17632"/>
                    <a:pt x="2810" y="17639"/>
                  </a:cubicBezTo>
                  <a:lnTo>
                    <a:pt x="2806" y="17643"/>
                  </a:lnTo>
                  <a:cubicBezTo>
                    <a:pt x="2798" y="17649"/>
                    <a:pt x="2787" y="17658"/>
                    <a:pt x="2774" y="17673"/>
                  </a:cubicBezTo>
                  <a:cubicBezTo>
                    <a:pt x="2757" y="17692"/>
                    <a:pt x="2751" y="17708"/>
                    <a:pt x="2749" y="17716"/>
                  </a:cubicBezTo>
                  <a:cubicBezTo>
                    <a:pt x="2728" y="17739"/>
                    <a:pt x="2722" y="17766"/>
                    <a:pt x="2722" y="17785"/>
                  </a:cubicBezTo>
                  <a:cubicBezTo>
                    <a:pt x="2701" y="17785"/>
                    <a:pt x="2670" y="17792"/>
                    <a:pt x="2646" y="17820"/>
                  </a:cubicBezTo>
                  <a:cubicBezTo>
                    <a:pt x="2633" y="17834"/>
                    <a:pt x="2629" y="17841"/>
                    <a:pt x="2624" y="17848"/>
                  </a:cubicBezTo>
                  <a:cubicBezTo>
                    <a:pt x="2623" y="17851"/>
                    <a:pt x="2620" y="17853"/>
                    <a:pt x="2616" y="17858"/>
                  </a:cubicBezTo>
                  <a:cubicBezTo>
                    <a:pt x="2600" y="17878"/>
                    <a:pt x="2594" y="17894"/>
                    <a:pt x="2589" y="17905"/>
                  </a:cubicBezTo>
                  <a:lnTo>
                    <a:pt x="2588" y="17906"/>
                  </a:lnTo>
                  <a:cubicBezTo>
                    <a:pt x="2579" y="17914"/>
                    <a:pt x="2569" y="17921"/>
                    <a:pt x="2556" y="17936"/>
                  </a:cubicBezTo>
                  <a:cubicBezTo>
                    <a:pt x="2543" y="17951"/>
                    <a:pt x="2537" y="17965"/>
                    <a:pt x="2533" y="17979"/>
                  </a:cubicBezTo>
                  <a:cubicBezTo>
                    <a:pt x="2519" y="17985"/>
                    <a:pt x="2504" y="17992"/>
                    <a:pt x="2490" y="18008"/>
                  </a:cubicBezTo>
                  <a:cubicBezTo>
                    <a:pt x="2478" y="18022"/>
                    <a:pt x="2472" y="18034"/>
                    <a:pt x="2467" y="18046"/>
                  </a:cubicBezTo>
                  <a:cubicBezTo>
                    <a:pt x="2452" y="18051"/>
                    <a:pt x="2435" y="18061"/>
                    <a:pt x="2420" y="18078"/>
                  </a:cubicBezTo>
                  <a:cubicBezTo>
                    <a:pt x="2408" y="18092"/>
                    <a:pt x="2404" y="18099"/>
                    <a:pt x="2399" y="18107"/>
                  </a:cubicBezTo>
                  <a:cubicBezTo>
                    <a:pt x="2398" y="18109"/>
                    <a:pt x="2395" y="18112"/>
                    <a:pt x="2391" y="18118"/>
                  </a:cubicBezTo>
                  <a:cubicBezTo>
                    <a:pt x="2376" y="18134"/>
                    <a:pt x="2370" y="18152"/>
                    <a:pt x="2367" y="18167"/>
                  </a:cubicBezTo>
                  <a:cubicBezTo>
                    <a:pt x="2356" y="18172"/>
                    <a:pt x="2345" y="18180"/>
                    <a:pt x="2334" y="18190"/>
                  </a:cubicBezTo>
                  <a:cubicBezTo>
                    <a:pt x="2322" y="18198"/>
                    <a:pt x="2308" y="18206"/>
                    <a:pt x="2292" y="18225"/>
                  </a:cubicBezTo>
                  <a:cubicBezTo>
                    <a:pt x="2278" y="18242"/>
                    <a:pt x="2269" y="18259"/>
                    <a:pt x="2267" y="18274"/>
                  </a:cubicBezTo>
                  <a:cubicBezTo>
                    <a:pt x="2256" y="18279"/>
                    <a:pt x="2243" y="18289"/>
                    <a:pt x="2232" y="18302"/>
                  </a:cubicBezTo>
                  <a:cubicBezTo>
                    <a:pt x="2217" y="18318"/>
                    <a:pt x="2210" y="18332"/>
                    <a:pt x="2205" y="18346"/>
                  </a:cubicBezTo>
                  <a:cubicBezTo>
                    <a:pt x="2195" y="18356"/>
                    <a:pt x="2191" y="18367"/>
                    <a:pt x="2187" y="18377"/>
                  </a:cubicBezTo>
                  <a:cubicBezTo>
                    <a:pt x="2171" y="18381"/>
                    <a:pt x="2151" y="18391"/>
                    <a:pt x="2135" y="18409"/>
                  </a:cubicBezTo>
                  <a:cubicBezTo>
                    <a:pt x="2119" y="18428"/>
                    <a:pt x="2113" y="18447"/>
                    <a:pt x="2111" y="18463"/>
                  </a:cubicBezTo>
                  <a:cubicBezTo>
                    <a:pt x="2102" y="18469"/>
                    <a:pt x="2094" y="18476"/>
                    <a:pt x="2085" y="18485"/>
                  </a:cubicBezTo>
                  <a:cubicBezTo>
                    <a:pt x="2075" y="18489"/>
                    <a:pt x="2058" y="18499"/>
                    <a:pt x="2041" y="18519"/>
                  </a:cubicBezTo>
                  <a:cubicBezTo>
                    <a:pt x="2038" y="18522"/>
                    <a:pt x="2036" y="18525"/>
                    <a:pt x="2033" y="18526"/>
                  </a:cubicBezTo>
                  <a:cubicBezTo>
                    <a:pt x="2026" y="18531"/>
                    <a:pt x="2017" y="18538"/>
                    <a:pt x="2006" y="18552"/>
                  </a:cubicBezTo>
                  <a:cubicBezTo>
                    <a:pt x="1991" y="18568"/>
                    <a:pt x="1984" y="18583"/>
                    <a:pt x="1979" y="18596"/>
                  </a:cubicBezTo>
                  <a:cubicBezTo>
                    <a:pt x="1969" y="18603"/>
                    <a:pt x="1957" y="18611"/>
                    <a:pt x="1942" y="18627"/>
                  </a:cubicBezTo>
                  <a:cubicBezTo>
                    <a:pt x="1925" y="18648"/>
                    <a:pt x="1920" y="18667"/>
                    <a:pt x="1918" y="18685"/>
                  </a:cubicBezTo>
                  <a:cubicBezTo>
                    <a:pt x="1909" y="18691"/>
                    <a:pt x="1898" y="18697"/>
                    <a:pt x="1889" y="18709"/>
                  </a:cubicBezTo>
                  <a:cubicBezTo>
                    <a:pt x="1880" y="18715"/>
                    <a:pt x="1866" y="18724"/>
                    <a:pt x="1851" y="18741"/>
                  </a:cubicBezTo>
                  <a:cubicBezTo>
                    <a:pt x="1840" y="18756"/>
                    <a:pt x="1833" y="18768"/>
                    <a:pt x="1828" y="18778"/>
                  </a:cubicBezTo>
                  <a:cubicBezTo>
                    <a:pt x="1815" y="18784"/>
                    <a:pt x="1799" y="18793"/>
                    <a:pt x="1783" y="18812"/>
                  </a:cubicBezTo>
                  <a:cubicBezTo>
                    <a:pt x="1767" y="18830"/>
                    <a:pt x="1760" y="18848"/>
                    <a:pt x="1758" y="18864"/>
                  </a:cubicBezTo>
                  <a:cubicBezTo>
                    <a:pt x="1748" y="18869"/>
                    <a:pt x="1737" y="18879"/>
                    <a:pt x="1726" y="18891"/>
                  </a:cubicBezTo>
                  <a:cubicBezTo>
                    <a:pt x="1707" y="18913"/>
                    <a:pt x="1700" y="18937"/>
                    <a:pt x="1699" y="18953"/>
                  </a:cubicBezTo>
                  <a:lnTo>
                    <a:pt x="1696" y="18955"/>
                  </a:lnTo>
                  <a:lnTo>
                    <a:pt x="1683" y="18969"/>
                  </a:lnTo>
                  <a:cubicBezTo>
                    <a:pt x="1669" y="18972"/>
                    <a:pt x="1651" y="18982"/>
                    <a:pt x="1632" y="19003"/>
                  </a:cubicBezTo>
                  <a:cubicBezTo>
                    <a:pt x="1617" y="19019"/>
                    <a:pt x="1610" y="19033"/>
                    <a:pt x="1605" y="19045"/>
                  </a:cubicBezTo>
                  <a:cubicBezTo>
                    <a:pt x="1588" y="19065"/>
                    <a:pt x="1581" y="19085"/>
                    <a:pt x="1578" y="19100"/>
                  </a:cubicBezTo>
                  <a:cubicBezTo>
                    <a:pt x="1571" y="19105"/>
                    <a:pt x="1561" y="19114"/>
                    <a:pt x="1551" y="19124"/>
                  </a:cubicBezTo>
                  <a:cubicBezTo>
                    <a:pt x="1544" y="19128"/>
                    <a:pt x="1529" y="19136"/>
                    <a:pt x="1512" y="19157"/>
                  </a:cubicBezTo>
                  <a:cubicBezTo>
                    <a:pt x="1496" y="19175"/>
                    <a:pt x="1489" y="19191"/>
                    <a:pt x="1486" y="19197"/>
                  </a:cubicBezTo>
                  <a:cubicBezTo>
                    <a:pt x="1476" y="19207"/>
                    <a:pt x="1473" y="19212"/>
                    <a:pt x="1469" y="19218"/>
                  </a:cubicBezTo>
                  <a:lnTo>
                    <a:pt x="1422" y="19271"/>
                  </a:lnTo>
                  <a:lnTo>
                    <a:pt x="1418" y="19275"/>
                  </a:lnTo>
                  <a:cubicBezTo>
                    <a:pt x="1411" y="19280"/>
                    <a:pt x="1405" y="19285"/>
                    <a:pt x="1395" y="19294"/>
                  </a:cubicBezTo>
                  <a:cubicBezTo>
                    <a:pt x="1382" y="19299"/>
                    <a:pt x="1361" y="19308"/>
                    <a:pt x="1341" y="19330"/>
                  </a:cubicBezTo>
                  <a:cubicBezTo>
                    <a:pt x="1330" y="19344"/>
                    <a:pt x="1323" y="19358"/>
                    <a:pt x="1319" y="19372"/>
                  </a:cubicBezTo>
                  <a:cubicBezTo>
                    <a:pt x="1304" y="19377"/>
                    <a:pt x="1288" y="19387"/>
                    <a:pt x="1275" y="19403"/>
                  </a:cubicBezTo>
                  <a:cubicBezTo>
                    <a:pt x="1265" y="19414"/>
                    <a:pt x="1261" y="19419"/>
                    <a:pt x="1257" y="19424"/>
                  </a:cubicBezTo>
                  <a:cubicBezTo>
                    <a:pt x="1255" y="19427"/>
                    <a:pt x="1250" y="19432"/>
                    <a:pt x="1244" y="19440"/>
                  </a:cubicBezTo>
                  <a:cubicBezTo>
                    <a:pt x="1238" y="19448"/>
                    <a:pt x="1233" y="19452"/>
                    <a:pt x="1229" y="19456"/>
                  </a:cubicBezTo>
                  <a:cubicBezTo>
                    <a:pt x="1224" y="19462"/>
                    <a:pt x="1219" y="19465"/>
                    <a:pt x="1211" y="19476"/>
                  </a:cubicBezTo>
                  <a:cubicBezTo>
                    <a:pt x="1198" y="19491"/>
                    <a:pt x="1192" y="19507"/>
                    <a:pt x="1187" y="19521"/>
                  </a:cubicBezTo>
                  <a:cubicBezTo>
                    <a:pt x="1173" y="19526"/>
                    <a:pt x="1158" y="19535"/>
                    <a:pt x="1144" y="19550"/>
                  </a:cubicBezTo>
                  <a:cubicBezTo>
                    <a:pt x="1128" y="19570"/>
                    <a:pt x="1122" y="19587"/>
                    <a:pt x="1118" y="19599"/>
                  </a:cubicBezTo>
                  <a:cubicBezTo>
                    <a:pt x="1105" y="19617"/>
                    <a:pt x="1098" y="19634"/>
                    <a:pt x="1095" y="19646"/>
                  </a:cubicBezTo>
                  <a:cubicBezTo>
                    <a:pt x="1084" y="19660"/>
                    <a:pt x="1079" y="19671"/>
                    <a:pt x="1075" y="19679"/>
                  </a:cubicBezTo>
                  <a:lnTo>
                    <a:pt x="1069" y="19685"/>
                  </a:lnTo>
                  <a:cubicBezTo>
                    <a:pt x="1063" y="19690"/>
                    <a:pt x="1055" y="19695"/>
                    <a:pt x="1047" y="19704"/>
                  </a:cubicBezTo>
                  <a:cubicBezTo>
                    <a:pt x="1032" y="19708"/>
                    <a:pt x="1010" y="19717"/>
                    <a:pt x="991" y="19740"/>
                  </a:cubicBezTo>
                  <a:cubicBezTo>
                    <a:pt x="978" y="19752"/>
                    <a:pt x="972" y="19767"/>
                    <a:pt x="968" y="19779"/>
                  </a:cubicBezTo>
                  <a:cubicBezTo>
                    <a:pt x="952" y="19784"/>
                    <a:pt x="936" y="19792"/>
                    <a:pt x="922" y="19810"/>
                  </a:cubicBezTo>
                  <a:cubicBezTo>
                    <a:pt x="902" y="19829"/>
                    <a:pt x="896" y="19851"/>
                    <a:pt x="893" y="19866"/>
                  </a:cubicBezTo>
                  <a:cubicBezTo>
                    <a:pt x="889" y="19870"/>
                    <a:pt x="886" y="19874"/>
                    <a:pt x="884" y="19876"/>
                  </a:cubicBezTo>
                  <a:lnTo>
                    <a:pt x="869" y="19893"/>
                  </a:lnTo>
                  <a:cubicBezTo>
                    <a:pt x="858" y="19906"/>
                    <a:pt x="854" y="19913"/>
                    <a:pt x="849" y="19919"/>
                  </a:cubicBezTo>
                  <a:cubicBezTo>
                    <a:pt x="848" y="19922"/>
                    <a:pt x="844" y="19924"/>
                    <a:pt x="841" y="19930"/>
                  </a:cubicBezTo>
                  <a:cubicBezTo>
                    <a:pt x="827" y="19936"/>
                    <a:pt x="814" y="19946"/>
                    <a:pt x="799" y="19963"/>
                  </a:cubicBezTo>
                  <a:cubicBezTo>
                    <a:pt x="783" y="19983"/>
                    <a:pt x="777" y="19999"/>
                    <a:pt x="774" y="20006"/>
                  </a:cubicBezTo>
                  <a:cubicBezTo>
                    <a:pt x="759" y="20022"/>
                    <a:pt x="752" y="20036"/>
                    <a:pt x="747" y="20048"/>
                  </a:cubicBezTo>
                  <a:cubicBezTo>
                    <a:pt x="741" y="20056"/>
                    <a:pt x="736" y="20059"/>
                    <a:pt x="732" y="20064"/>
                  </a:cubicBezTo>
                  <a:cubicBezTo>
                    <a:pt x="729" y="20069"/>
                    <a:pt x="725" y="20073"/>
                    <a:pt x="715" y="20084"/>
                  </a:cubicBezTo>
                  <a:lnTo>
                    <a:pt x="687" y="20117"/>
                  </a:lnTo>
                  <a:cubicBezTo>
                    <a:pt x="673" y="20124"/>
                    <a:pt x="660" y="20133"/>
                    <a:pt x="644" y="20151"/>
                  </a:cubicBezTo>
                  <a:lnTo>
                    <a:pt x="633" y="20161"/>
                  </a:lnTo>
                  <a:cubicBezTo>
                    <a:pt x="626" y="20167"/>
                    <a:pt x="620" y="20172"/>
                    <a:pt x="609" y="20186"/>
                  </a:cubicBezTo>
                  <a:cubicBezTo>
                    <a:pt x="594" y="20202"/>
                    <a:pt x="587" y="20215"/>
                    <a:pt x="582" y="20228"/>
                  </a:cubicBezTo>
                  <a:cubicBezTo>
                    <a:pt x="572" y="20236"/>
                    <a:pt x="569" y="20242"/>
                    <a:pt x="565" y="20247"/>
                  </a:cubicBezTo>
                  <a:lnTo>
                    <a:pt x="555" y="20258"/>
                  </a:lnTo>
                  <a:cubicBezTo>
                    <a:pt x="545" y="20262"/>
                    <a:pt x="528" y="20270"/>
                    <a:pt x="512" y="20288"/>
                  </a:cubicBezTo>
                  <a:cubicBezTo>
                    <a:pt x="502" y="20292"/>
                    <a:pt x="485" y="20300"/>
                    <a:pt x="467" y="20321"/>
                  </a:cubicBezTo>
                  <a:cubicBezTo>
                    <a:pt x="452" y="20338"/>
                    <a:pt x="446" y="20357"/>
                    <a:pt x="443" y="20373"/>
                  </a:cubicBezTo>
                  <a:cubicBezTo>
                    <a:pt x="432" y="20379"/>
                    <a:pt x="420" y="20388"/>
                    <a:pt x="410" y="20400"/>
                  </a:cubicBezTo>
                  <a:cubicBezTo>
                    <a:pt x="394" y="20418"/>
                    <a:pt x="387" y="20432"/>
                    <a:pt x="383" y="20443"/>
                  </a:cubicBezTo>
                  <a:lnTo>
                    <a:pt x="445" y="20496"/>
                  </a:lnTo>
                  <a:lnTo>
                    <a:pt x="379" y="20447"/>
                  </a:lnTo>
                  <a:cubicBezTo>
                    <a:pt x="371" y="20453"/>
                    <a:pt x="360" y="20460"/>
                    <a:pt x="349" y="20474"/>
                  </a:cubicBezTo>
                  <a:cubicBezTo>
                    <a:pt x="339" y="20479"/>
                    <a:pt x="324" y="20488"/>
                    <a:pt x="307" y="20507"/>
                  </a:cubicBezTo>
                  <a:cubicBezTo>
                    <a:pt x="298" y="20518"/>
                    <a:pt x="293" y="20523"/>
                    <a:pt x="290" y="20529"/>
                  </a:cubicBezTo>
                  <a:cubicBezTo>
                    <a:pt x="286" y="20533"/>
                    <a:pt x="282" y="20536"/>
                    <a:pt x="276" y="20545"/>
                  </a:cubicBezTo>
                  <a:cubicBezTo>
                    <a:pt x="257" y="20566"/>
                    <a:pt x="252" y="20589"/>
                    <a:pt x="250" y="20608"/>
                  </a:cubicBezTo>
                  <a:cubicBezTo>
                    <a:pt x="245" y="20610"/>
                    <a:pt x="238" y="20615"/>
                    <a:pt x="233" y="20621"/>
                  </a:cubicBezTo>
                  <a:cubicBezTo>
                    <a:pt x="220" y="20626"/>
                    <a:pt x="198" y="20635"/>
                    <a:pt x="179" y="20657"/>
                  </a:cubicBezTo>
                  <a:cubicBezTo>
                    <a:pt x="157" y="20684"/>
                    <a:pt x="153" y="20711"/>
                    <a:pt x="154" y="20732"/>
                  </a:cubicBezTo>
                  <a:cubicBezTo>
                    <a:pt x="132" y="20732"/>
                    <a:pt x="104" y="20740"/>
                    <a:pt x="81" y="20766"/>
                  </a:cubicBezTo>
                  <a:lnTo>
                    <a:pt x="49" y="20804"/>
                  </a:lnTo>
                  <a:cubicBezTo>
                    <a:pt x="29" y="20827"/>
                    <a:pt x="23" y="20849"/>
                    <a:pt x="20" y="20863"/>
                  </a:cubicBezTo>
                  <a:cubicBezTo>
                    <a:pt x="0" y="20895"/>
                    <a:pt x="6" y="20940"/>
                    <a:pt x="36" y="20967"/>
                  </a:cubicBezTo>
                  <a:cubicBezTo>
                    <a:pt x="52" y="20980"/>
                    <a:pt x="71" y="20986"/>
                    <a:pt x="89" y="20986"/>
                  </a:cubicBezTo>
                  <a:cubicBezTo>
                    <a:pt x="111" y="20986"/>
                    <a:pt x="134" y="20976"/>
                    <a:pt x="161" y="20970"/>
                  </a:cubicBezTo>
                  <a:cubicBezTo>
                    <a:pt x="179" y="20948"/>
                    <a:pt x="186" y="20928"/>
                    <a:pt x="189" y="20914"/>
                  </a:cubicBezTo>
                  <a:lnTo>
                    <a:pt x="195" y="20906"/>
                  </a:lnTo>
                  <a:cubicBezTo>
                    <a:pt x="217" y="20905"/>
                    <a:pt x="248" y="20898"/>
                    <a:pt x="271" y="20869"/>
                  </a:cubicBezTo>
                  <a:lnTo>
                    <a:pt x="304" y="20832"/>
                  </a:lnTo>
                  <a:cubicBezTo>
                    <a:pt x="322" y="20812"/>
                    <a:pt x="328" y="20791"/>
                    <a:pt x="329" y="20772"/>
                  </a:cubicBezTo>
                  <a:cubicBezTo>
                    <a:pt x="336" y="20767"/>
                    <a:pt x="344" y="20762"/>
                    <a:pt x="351" y="20756"/>
                  </a:cubicBezTo>
                  <a:cubicBezTo>
                    <a:pt x="362" y="20751"/>
                    <a:pt x="382" y="20743"/>
                    <a:pt x="400" y="20721"/>
                  </a:cubicBezTo>
                  <a:cubicBezTo>
                    <a:pt x="425" y="20692"/>
                    <a:pt x="427" y="20664"/>
                    <a:pt x="426" y="20642"/>
                  </a:cubicBezTo>
                  <a:lnTo>
                    <a:pt x="427" y="20641"/>
                  </a:lnTo>
                  <a:cubicBezTo>
                    <a:pt x="430" y="20637"/>
                    <a:pt x="434" y="20633"/>
                    <a:pt x="440" y="20626"/>
                  </a:cubicBezTo>
                  <a:cubicBezTo>
                    <a:pt x="452" y="20620"/>
                    <a:pt x="466" y="20610"/>
                    <a:pt x="480" y="20593"/>
                  </a:cubicBezTo>
                  <a:lnTo>
                    <a:pt x="419" y="20539"/>
                  </a:lnTo>
                  <a:lnTo>
                    <a:pt x="485" y="20589"/>
                  </a:lnTo>
                  <a:cubicBezTo>
                    <a:pt x="493" y="20582"/>
                    <a:pt x="504" y="20574"/>
                    <a:pt x="517" y="20559"/>
                  </a:cubicBezTo>
                  <a:cubicBezTo>
                    <a:pt x="527" y="20547"/>
                    <a:pt x="534" y="20536"/>
                    <a:pt x="538" y="20529"/>
                  </a:cubicBezTo>
                  <a:cubicBezTo>
                    <a:pt x="553" y="20523"/>
                    <a:pt x="575" y="20514"/>
                    <a:pt x="592" y="20493"/>
                  </a:cubicBezTo>
                  <a:cubicBezTo>
                    <a:pt x="611" y="20472"/>
                    <a:pt x="616" y="20449"/>
                    <a:pt x="617" y="20430"/>
                  </a:cubicBezTo>
                  <a:cubicBezTo>
                    <a:pt x="623" y="20427"/>
                    <a:pt x="629" y="20422"/>
                    <a:pt x="636" y="20414"/>
                  </a:cubicBezTo>
                  <a:cubicBezTo>
                    <a:pt x="648" y="20409"/>
                    <a:pt x="666" y="20401"/>
                    <a:pt x="684" y="20380"/>
                  </a:cubicBezTo>
                  <a:cubicBezTo>
                    <a:pt x="693" y="20370"/>
                    <a:pt x="698" y="20365"/>
                    <a:pt x="702" y="20359"/>
                  </a:cubicBezTo>
                  <a:lnTo>
                    <a:pt x="716" y="20342"/>
                  </a:lnTo>
                  <a:cubicBezTo>
                    <a:pt x="731" y="20326"/>
                    <a:pt x="737" y="20313"/>
                    <a:pt x="743" y="20300"/>
                  </a:cubicBezTo>
                  <a:lnTo>
                    <a:pt x="753" y="20290"/>
                  </a:lnTo>
                  <a:cubicBezTo>
                    <a:pt x="759" y="20284"/>
                    <a:pt x="764" y="20280"/>
                    <a:pt x="774" y="20270"/>
                  </a:cubicBezTo>
                  <a:cubicBezTo>
                    <a:pt x="789" y="20263"/>
                    <a:pt x="802" y="20253"/>
                    <a:pt x="818" y="20236"/>
                  </a:cubicBezTo>
                  <a:lnTo>
                    <a:pt x="850" y="20199"/>
                  </a:lnTo>
                  <a:cubicBezTo>
                    <a:pt x="857" y="20191"/>
                    <a:pt x="861" y="20187"/>
                    <a:pt x="865" y="20183"/>
                  </a:cubicBezTo>
                  <a:cubicBezTo>
                    <a:pt x="869" y="20177"/>
                    <a:pt x="873" y="20173"/>
                    <a:pt x="882" y="20163"/>
                  </a:cubicBezTo>
                  <a:cubicBezTo>
                    <a:pt x="897" y="20147"/>
                    <a:pt x="903" y="20133"/>
                    <a:pt x="909" y="20122"/>
                  </a:cubicBezTo>
                  <a:cubicBezTo>
                    <a:pt x="925" y="20102"/>
                    <a:pt x="932" y="20088"/>
                    <a:pt x="934" y="20080"/>
                  </a:cubicBezTo>
                  <a:cubicBezTo>
                    <a:pt x="946" y="20073"/>
                    <a:pt x="960" y="20064"/>
                    <a:pt x="975" y="20048"/>
                  </a:cubicBezTo>
                  <a:cubicBezTo>
                    <a:pt x="986" y="20036"/>
                    <a:pt x="989" y="20029"/>
                    <a:pt x="994" y="20022"/>
                  </a:cubicBezTo>
                  <a:cubicBezTo>
                    <a:pt x="998" y="20019"/>
                    <a:pt x="1000" y="20016"/>
                    <a:pt x="1005" y="20009"/>
                  </a:cubicBezTo>
                  <a:cubicBezTo>
                    <a:pt x="1015" y="19999"/>
                    <a:pt x="1019" y="19994"/>
                    <a:pt x="1023" y="19989"/>
                  </a:cubicBezTo>
                  <a:lnTo>
                    <a:pt x="1037" y="19972"/>
                  </a:lnTo>
                  <a:cubicBezTo>
                    <a:pt x="1047" y="19959"/>
                    <a:pt x="1053" y="19949"/>
                    <a:pt x="1058" y="19938"/>
                  </a:cubicBezTo>
                  <a:cubicBezTo>
                    <a:pt x="1075" y="19932"/>
                    <a:pt x="1094" y="19923"/>
                    <a:pt x="1111" y="19904"/>
                  </a:cubicBezTo>
                  <a:cubicBezTo>
                    <a:pt x="1125" y="19887"/>
                    <a:pt x="1133" y="19870"/>
                    <a:pt x="1136" y="19855"/>
                  </a:cubicBezTo>
                  <a:cubicBezTo>
                    <a:pt x="1148" y="19850"/>
                    <a:pt x="1163" y="19840"/>
                    <a:pt x="1175" y="19824"/>
                  </a:cubicBezTo>
                  <a:cubicBezTo>
                    <a:pt x="1184" y="19817"/>
                    <a:pt x="1195" y="19809"/>
                    <a:pt x="1208" y="19795"/>
                  </a:cubicBezTo>
                  <a:cubicBezTo>
                    <a:pt x="1222" y="19779"/>
                    <a:pt x="1228" y="19765"/>
                    <a:pt x="1234" y="19753"/>
                  </a:cubicBezTo>
                  <a:cubicBezTo>
                    <a:pt x="1254" y="19733"/>
                    <a:pt x="1260" y="19715"/>
                    <a:pt x="1262" y="19701"/>
                  </a:cubicBezTo>
                  <a:cubicBezTo>
                    <a:pt x="1268" y="19694"/>
                    <a:pt x="1273" y="19688"/>
                    <a:pt x="1276" y="19681"/>
                  </a:cubicBezTo>
                  <a:cubicBezTo>
                    <a:pt x="1293" y="19677"/>
                    <a:pt x="1316" y="19667"/>
                    <a:pt x="1335" y="19646"/>
                  </a:cubicBezTo>
                  <a:cubicBezTo>
                    <a:pt x="1356" y="19620"/>
                    <a:pt x="1361" y="19592"/>
                    <a:pt x="1361" y="19572"/>
                  </a:cubicBezTo>
                  <a:cubicBezTo>
                    <a:pt x="1364" y="19568"/>
                    <a:pt x="1369" y="19564"/>
                    <a:pt x="1378" y="19554"/>
                  </a:cubicBezTo>
                  <a:cubicBezTo>
                    <a:pt x="1388" y="19544"/>
                    <a:pt x="1391" y="19539"/>
                    <a:pt x="1395" y="19534"/>
                  </a:cubicBezTo>
                  <a:cubicBezTo>
                    <a:pt x="1414" y="19530"/>
                    <a:pt x="1439" y="19523"/>
                    <a:pt x="1463" y="19497"/>
                  </a:cubicBezTo>
                  <a:cubicBezTo>
                    <a:pt x="1479" y="19480"/>
                    <a:pt x="1485" y="19461"/>
                    <a:pt x="1487" y="19445"/>
                  </a:cubicBezTo>
                  <a:cubicBezTo>
                    <a:pt x="1498" y="19439"/>
                    <a:pt x="1511" y="19432"/>
                    <a:pt x="1521" y="19418"/>
                  </a:cubicBezTo>
                  <a:lnTo>
                    <a:pt x="1525" y="19415"/>
                  </a:lnTo>
                  <a:cubicBezTo>
                    <a:pt x="1534" y="19407"/>
                    <a:pt x="1544" y="19400"/>
                    <a:pt x="1557" y="19385"/>
                  </a:cubicBezTo>
                  <a:lnTo>
                    <a:pt x="1621" y="19311"/>
                  </a:lnTo>
                  <a:cubicBezTo>
                    <a:pt x="1636" y="19294"/>
                    <a:pt x="1642" y="19281"/>
                    <a:pt x="1647" y="19270"/>
                  </a:cubicBezTo>
                  <a:cubicBezTo>
                    <a:pt x="1655" y="19266"/>
                    <a:pt x="1668" y="19256"/>
                    <a:pt x="1684" y="19239"/>
                  </a:cubicBezTo>
                  <a:cubicBezTo>
                    <a:pt x="1694" y="19233"/>
                    <a:pt x="1707" y="19224"/>
                    <a:pt x="1722" y="19207"/>
                  </a:cubicBezTo>
                  <a:cubicBezTo>
                    <a:pt x="1742" y="19184"/>
                    <a:pt x="1747" y="19162"/>
                    <a:pt x="1750" y="19146"/>
                  </a:cubicBezTo>
                  <a:cubicBezTo>
                    <a:pt x="1755" y="19137"/>
                    <a:pt x="1759" y="19129"/>
                    <a:pt x="1763" y="19122"/>
                  </a:cubicBezTo>
                  <a:cubicBezTo>
                    <a:pt x="1776" y="19117"/>
                    <a:pt x="1795" y="19108"/>
                    <a:pt x="1811" y="19089"/>
                  </a:cubicBezTo>
                  <a:cubicBezTo>
                    <a:pt x="1817" y="19082"/>
                    <a:pt x="1819" y="19078"/>
                    <a:pt x="1823" y="19074"/>
                  </a:cubicBezTo>
                  <a:cubicBezTo>
                    <a:pt x="1829" y="19069"/>
                    <a:pt x="1834" y="19063"/>
                    <a:pt x="1844" y="19053"/>
                  </a:cubicBezTo>
                  <a:cubicBezTo>
                    <a:pt x="1859" y="19035"/>
                    <a:pt x="1865" y="19019"/>
                    <a:pt x="1870" y="19004"/>
                  </a:cubicBezTo>
                  <a:cubicBezTo>
                    <a:pt x="1880" y="18999"/>
                    <a:pt x="1893" y="18992"/>
                    <a:pt x="1905" y="18977"/>
                  </a:cubicBezTo>
                  <a:cubicBezTo>
                    <a:pt x="1921" y="18956"/>
                    <a:pt x="1928" y="18937"/>
                    <a:pt x="1931" y="18921"/>
                  </a:cubicBezTo>
                  <a:cubicBezTo>
                    <a:pt x="1940" y="18915"/>
                    <a:pt x="1950" y="18907"/>
                    <a:pt x="1961" y="18895"/>
                  </a:cubicBezTo>
                  <a:cubicBezTo>
                    <a:pt x="1975" y="18879"/>
                    <a:pt x="1980" y="18865"/>
                    <a:pt x="1987" y="18853"/>
                  </a:cubicBezTo>
                  <a:cubicBezTo>
                    <a:pt x="1996" y="18848"/>
                    <a:pt x="2007" y="18841"/>
                    <a:pt x="2021" y="18827"/>
                  </a:cubicBezTo>
                  <a:cubicBezTo>
                    <a:pt x="2031" y="18822"/>
                    <a:pt x="2048" y="18814"/>
                    <a:pt x="2066" y="18793"/>
                  </a:cubicBezTo>
                  <a:cubicBezTo>
                    <a:pt x="2085" y="18772"/>
                    <a:pt x="2091" y="18749"/>
                    <a:pt x="2092" y="18731"/>
                  </a:cubicBezTo>
                  <a:cubicBezTo>
                    <a:pt x="2100" y="18726"/>
                    <a:pt x="2107" y="18719"/>
                    <a:pt x="2117" y="18709"/>
                  </a:cubicBezTo>
                  <a:cubicBezTo>
                    <a:pt x="2132" y="18692"/>
                    <a:pt x="2138" y="18678"/>
                    <a:pt x="2144" y="18664"/>
                  </a:cubicBezTo>
                  <a:cubicBezTo>
                    <a:pt x="2146" y="18662"/>
                    <a:pt x="2148" y="18661"/>
                    <a:pt x="2149" y="18659"/>
                  </a:cubicBezTo>
                  <a:cubicBezTo>
                    <a:pt x="2156" y="18654"/>
                    <a:pt x="2164" y="18648"/>
                    <a:pt x="2173" y="18637"/>
                  </a:cubicBezTo>
                  <a:cubicBezTo>
                    <a:pt x="2182" y="18632"/>
                    <a:pt x="2197" y="18624"/>
                    <a:pt x="2212" y="18608"/>
                  </a:cubicBezTo>
                  <a:cubicBezTo>
                    <a:pt x="2223" y="18603"/>
                    <a:pt x="2241" y="18594"/>
                    <a:pt x="2258" y="18574"/>
                  </a:cubicBezTo>
                  <a:cubicBezTo>
                    <a:pt x="2269" y="18560"/>
                    <a:pt x="2277" y="18547"/>
                    <a:pt x="2280" y="18535"/>
                  </a:cubicBezTo>
                  <a:cubicBezTo>
                    <a:pt x="2295" y="18530"/>
                    <a:pt x="2311" y="18520"/>
                    <a:pt x="2326" y="18504"/>
                  </a:cubicBezTo>
                  <a:cubicBezTo>
                    <a:pt x="2346" y="18482"/>
                    <a:pt x="2352" y="18460"/>
                    <a:pt x="2354" y="18444"/>
                  </a:cubicBezTo>
                  <a:cubicBezTo>
                    <a:pt x="2360" y="18436"/>
                    <a:pt x="2364" y="18426"/>
                    <a:pt x="2369" y="18418"/>
                  </a:cubicBezTo>
                  <a:cubicBezTo>
                    <a:pt x="2379" y="18413"/>
                    <a:pt x="2395" y="18403"/>
                    <a:pt x="2412" y="18386"/>
                  </a:cubicBezTo>
                  <a:cubicBezTo>
                    <a:pt x="2428" y="18367"/>
                    <a:pt x="2434" y="18349"/>
                    <a:pt x="2437" y="18334"/>
                  </a:cubicBezTo>
                  <a:cubicBezTo>
                    <a:pt x="2444" y="18330"/>
                    <a:pt x="2450" y="18326"/>
                    <a:pt x="2457" y="18319"/>
                  </a:cubicBezTo>
                  <a:cubicBezTo>
                    <a:pt x="2473" y="18316"/>
                    <a:pt x="2496" y="18307"/>
                    <a:pt x="2515" y="18284"/>
                  </a:cubicBezTo>
                  <a:cubicBezTo>
                    <a:pt x="2537" y="18259"/>
                    <a:pt x="2542" y="18232"/>
                    <a:pt x="2542" y="18214"/>
                  </a:cubicBezTo>
                  <a:cubicBezTo>
                    <a:pt x="2544" y="18211"/>
                    <a:pt x="2546" y="18209"/>
                    <a:pt x="2548" y="18205"/>
                  </a:cubicBezTo>
                  <a:cubicBezTo>
                    <a:pt x="2564" y="18203"/>
                    <a:pt x="2587" y="18194"/>
                    <a:pt x="2606" y="18171"/>
                  </a:cubicBezTo>
                  <a:cubicBezTo>
                    <a:pt x="2616" y="18160"/>
                    <a:pt x="2623" y="18150"/>
                    <a:pt x="2627" y="18139"/>
                  </a:cubicBezTo>
                  <a:cubicBezTo>
                    <a:pt x="2643" y="18134"/>
                    <a:pt x="2661" y="18124"/>
                    <a:pt x="2679" y="18105"/>
                  </a:cubicBezTo>
                  <a:cubicBezTo>
                    <a:pt x="2700" y="18082"/>
                    <a:pt x="2704" y="18059"/>
                    <a:pt x="2706" y="18039"/>
                  </a:cubicBezTo>
                  <a:cubicBezTo>
                    <a:pt x="2711" y="18034"/>
                    <a:pt x="2719" y="18028"/>
                    <a:pt x="2728" y="18018"/>
                  </a:cubicBezTo>
                  <a:cubicBezTo>
                    <a:pt x="2744" y="18000"/>
                    <a:pt x="2750" y="17981"/>
                    <a:pt x="2754" y="17970"/>
                  </a:cubicBezTo>
                  <a:cubicBezTo>
                    <a:pt x="2759" y="17964"/>
                    <a:pt x="2762" y="17960"/>
                    <a:pt x="2765" y="17957"/>
                  </a:cubicBezTo>
                  <a:cubicBezTo>
                    <a:pt x="2786" y="17955"/>
                    <a:pt x="2814" y="17948"/>
                    <a:pt x="2839" y="17921"/>
                  </a:cubicBezTo>
                  <a:cubicBezTo>
                    <a:pt x="2847" y="17912"/>
                    <a:pt x="2852" y="17906"/>
                    <a:pt x="2856" y="17901"/>
                  </a:cubicBezTo>
                  <a:cubicBezTo>
                    <a:pt x="2860" y="17898"/>
                    <a:pt x="2862" y="17893"/>
                    <a:pt x="2871" y="17884"/>
                  </a:cubicBezTo>
                  <a:cubicBezTo>
                    <a:pt x="2894" y="17858"/>
                    <a:pt x="2898" y="17830"/>
                    <a:pt x="2898" y="17812"/>
                  </a:cubicBezTo>
                  <a:cubicBezTo>
                    <a:pt x="2904" y="17802"/>
                    <a:pt x="2906" y="17793"/>
                    <a:pt x="2909" y="17789"/>
                  </a:cubicBezTo>
                  <a:lnTo>
                    <a:pt x="2847" y="17735"/>
                  </a:lnTo>
                  <a:lnTo>
                    <a:pt x="2914" y="17785"/>
                  </a:lnTo>
                  <a:cubicBezTo>
                    <a:pt x="2921" y="17778"/>
                    <a:pt x="2932" y="17770"/>
                    <a:pt x="2946" y="17755"/>
                  </a:cubicBezTo>
                  <a:cubicBezTo>
                    <a:pt x="2959" y="17740"/>
                    <a:pt x="2965" y="17728"/>
                    <a:pt x="2970" y="17719"/>
                  </a:cubicBezTo>
                  <a:cubicBezTo>
                    <a:pt x="2981" y="17714"/>
                    <a:pt x="2997" y="17705"/>
                    <a:pt x="3013" y="17687"/>
                  </a:cubicBezTo>
                  <a:cubicBezTo>
                    <a:pt x="3021" y="17683"/>
                    <a:pt x="3035" y="17674"/>
                    <a:pt x="3053" y="17655"/>
                  </a:cubicBezTo>
                  <a:cubicBezTo>
                    <a:pt x="3065" y="17642"/>
                    <a:pt x="3071" y="17629"/>
                    <a:pt x="3076" y="17619"/>
                  </a:cubicBezTo>
                  <a:cubicBezTo>
                    <a:pt x="3088" y="17615"/>
                    <a:pt x="3107" y="17606"/>
                    <a:pt x="3123" y="17586"/>
                  </a:cubicBezTo>
                  <a:cubicBezTo>
                    <a:pt x="3137" y="17569"/>
                    <a:pt x="3144" y="17552"/>
                    <a:pt x="3146" y="17537"/>
                  </a:cubicBezTo>
                  <a:cubicBezTo>
                    <a:pt x="3157" y="17532"/>
                    <a:pt x="3169" y="17524"/>
                    <a:pt x="3180" y="17511"/>
                  </a:cubicBezTo>
                  <a:cubicBezTo>
                    <a:pt x="3192" y="17505"/>
                    <a:pt x="3205" y="17497"/>
                    <a:pt x="3220" y="17479"/>
                  </a:cubicBezTo>
                  <a:cubicBezTo>
                    <a:pt x="3232" y="17467"/>
                    <a:pt x="3236" y="17460"/>
                    <a:pt x="3242" y="17452"/>
                  </a:cubicBezTo>
                  <a:cubicBezTo>
                    <a:pt x="3244" y="17449"/>
                    <a:pt x="3246" y="17446"/>
                    <a:pt x="3251" y="17441"/>
                  </a:cubicBezTo>
                  <a:cubicBezTo>
                    <a:pt x="3253" y="17436"/>
                    <a:pt x="3257" y="17435"/>
                    <a:pt x="3258" y="17434"/>
                  </a:cubicBezTo>
                  <a:cubicBezTo>
                    <a:pt x="3265" y="17428"/>
                    <a:pt x="3275" y="17419"/>
                    <a:pt x="3287" y="17406"/>
                  </a:cubicBezTo>
                  <a:cubicBezTo>
                    <a:pt x="3303" y="17386"/>
                    <a:pt x="3310" y="17369"/>
                    <a:pt x="3313" y="17355"/>
                  </a:cubicBezTo>
                  <a:cubicBezTo>
                    <a:pt x="3321" y="17348"/>
                    <a:pt x="3323" y="17343"/>
                    <a:pt x="3327" y="17339"/>
                  </a:cubicBezTo>
                  <a:cubicBezTo>
                    <a:pt x="3332" y="17335"/>
                    <a:pt x="3334" y="17331"/>
                    <a:pt x="3340" y="17323"/>
                  </a:cubicBezTo>
                  <a:cubicBezTo>
                    <a:pt x="3354" y="17307"/>
                    <a:pt x="3361" y="17295"/>
                    <a:pt x="3366" y="17284"/>
                  </a:cubicBezTo>
                  <a:cubicBezTo>
                    <a:pt x="3376" y="17280"/>
                    <a:pt x="3392" y="17270"/>
                    <a:pt x="3408" y="17252"/>
                  </a:cubicBezTo>
                  <a:cubicBezTo>
                    <a:pt x="3419" y="17238"/>
                    <a:pt x="3424" y="17231"/>
                    <a:pt x="3429" y="17222"/>
                  </a:cubicBezTo>
                  <a:cubicBezTo>
                    <a:pt x="3430" y="17220"/>
                    <a:pt x="3431" y="17217"/>
                    <a:pt x="3436" y="17213"/>
                  </a:cubicBezTo>
                  <a:cubicBezTo>
                    <a:pt x="3445" y="17203"/>
                    <a:pt x="3449" y="17197"/>
                    <a:pt x="3453" y="17192"/>
                  </a:cubicBezTo>
                  <a:cubicBezTo>
                    <a:pt x="3456" y="17189"/>
                    <a:pt x="3457" y="17187"/>
                    <a:pt x="3461" y="17182"/>
                  </a:cubicBezTo>
                  <a:cubicBezTo>
                    <a:pt x="3472" y="17177"/>
                    <a:pt x="3490" y="17167"/>
                    <a:pt x="3508" y="17147"/>
                  </a:cubicBezTo>
                  <a:lnTo>
                    <a:pt x="3519" y="17136"/>
                  </a:lnTo>
                  <a:cubicBezTo>
                    <a:pt x="3525" y="17131"/>
                    <a:pt x="3532" y="17126"/>
                    <a:pt x="3543" y="17113"/>
                  </a:cubicBezTo>
                  <a:cubicBezTo>
                    <a:pt x="3562" y="17092"/>
                    <a:pt x="3567" y="17070"/>
                    <a:pt x="3569" y="17054"/>
                  </a:cubicBezTo>
                  <a:cubicBezTo>
                    <a:pt x="3578" y="17049"/>
                    <a:pt x="3584" y="17042"/>
                    <a:pt x="3595" y="17029"/>
                  </a:cubicBezTo>
                  <a:cubicBezTo>
                    <a:pt x="3612" y="17011"/>
                    <a:pt x="3619" y="16991"/>
                    <a:pt x="3622" y="16976"/>
                  </a:cubicBezTo>
                  <a:cubicBezTo>
                    <a:pt x="3629" y="16970"/>
                    <a:pt x="3640" y="16963"/>
                    <a:pt x="3651" y="16949"/>
                  </a:cubicBezTo>
                  <a:cubicBezTo>
                    <a:pt x="3659" y="16940"/>
                    <a:pt x="3664" y="16935"/>
                    <a:pt x="3667" y="16930"/>
                  </a:cubicBezTo>
                  <a:cubicBezTo>
                    <a:pt x="3687" y="16926"/>
                    <a:pt x="3714" y="16919"/>
                    <a:pt x="3735" y="16893"/>
                  </a:cubicBezTo>
                  <a:cubicBezTo>
                    <a:pt x="3752" y="16876"/>
                    <a:pt x="3758" y="16858"/>
                    <a:pt x="3762" y="16846"/>
                  </a:cubicBezTo>
                  <a:cubicBezTo>
                    <a:pt x="3772" y="16840"/>
                    <a:pt x="3783" y="16831"/>
                    <a:pt x="3795" y="16817"/>
                  </a:cubicBezTo>
                  <a:cubicBezTo>
                    <a:pt x="3808" y="16803"/>
                    <a:pt x="3815" y="16788"/>
                    <a:pt x="3819" y="16775"/>
                  </a:cubicBezTo>
                  <a:cubicBezTo>
                    <a:pt x="3833" y="16770"/>
                    <a:pt x="3849" y="16760"/>
                    <a:pt x="3863" y="16744"/>
                  </a:cubicBezTo>
                  <a:cubicBezTo>
                    <a:pt x="3878" y="16728"/>
                    <a:pt x="3883" y="16715"/>
                    <a:pt x="3890" y="16703"/>
                  </a:cubicBezTo>
                  <a:cubicBezTo>
                    <a:pt x="3900" y="16691"/>
                    <a:pt x="3907" y="16680"/>
                    <a:pt x="3911" y="16669"/>
                  </a:cubicBezTo>
                  <a:cubicBezTo>
                    <a:pt x="3927" y="16664"/>
                    <a:pt x="3945" y="16654"/>
                    <a:pt x="3961" y="16636"/>
                  </a:cubicBezTo>
                  <a:cubicBezTo>
                    <a:pt x="3975" y="16621"/>
                    <a:pt x="3982" y="16606"/>
                    <a:pt x="3985" y="16592"/>
                  </a:cubicBezTo>
                  <a:cubicBezTo>
                    <a:pt x="3998" y="16587"/>
                    <a:pt x="4013" y="16577"/>
                    <a:pt x="4026" y="16562"/>
                  </a:cubicBezTo>
                  <a:cubicBezTo>
                    <a:pt x="4046" y="16539"/>
                    <a:pt x="4051" y="16513"/>
                    <a:pt x="4051" y="16493"/>
                  </a:cubicBezTo>
                  <a:lnTo>
                    <a:pt x="4072" y="16472"/>
                  </a:lnTo>
                  <a:cubicBezTo>
                    <a:pt x="4084" y="16459"/>
                    <a:pt x="4089" y="16450"/>
                    <a:pt x="4094" y="16440"/>
                  </a:cubicBezTo>
                  <a:cubicBezTo>
                    <a:pt x="4095" y="16439"/>
                    <a:pt x="4097" y="16438"/>
                    <a:pt x="4099" y="16435"/>
                  </a:cubicBezTo>
                  <a:cubicBezTo>
                    <a:pt x="4110" y="16428"/>
                    <a:pt x="4124" y="16421"/>
                    <a:pt x="4138" y="16403"/>
                  </a:cubicBezTo>
                  <a:cubicBezTo>
                    <a:pt x="4152" y="16389"/>
                    <a:pt x="4159" y="16374"/>
                    <a:pt x="4163" y="16363"/>
                  </a:cubicBezTo>
                  <a:cubicBezTo>
                    <a:pt x="4176" y="16358"/>
                    <a:pt x="4191" y="16349"/>
                    <a:pt x="4206" y="16332"/>
                  </a:cubicBezTo>
                  <a:cubicBezTo>
                    <a:pt x="4217" y="16319"/>
                    <a:pt x="4223" y="16309"/>
                    <a:pt x="4228" y="16301"/>
                  </a:cubicBezTo>
                  <a:cubicBezTo>
                    <a:pt x="4229" y="16300"/>
                    <a:pt x="4231" y="16298"/>
                    <a:pt x="4234" y="16293"/>
                  </a:cubicBezTo>
                  <a:cubicBezTo>
                    <a:pt x="4245" y="16279"/>
                    <a:pt x="4250" y="16273"/>
                    <a:pt x="4255" y="16266"/>
                  </a:cubicBezTo>
                  <a:cubicBezTo>
                    <a:pt x="4256" y="16266"/>
                    <a:pt x="4256" y="16263"/>
                    <a:pt x="4256" y="16263"/>
                  </a:cubicBezTo>
                  <a:cubicBezTo>
                    <a:pt x="4271" y="16260"/>
                    <a:pt x="4290" y="16251"/>
                    <a:pt x="4308" y="16229"/>
                  </a:cubicBezTo>
                  <a:cubicBezTo>
                    <a:pt x="4329" y="16207"/>
                    <a:pt x="4334" y="16183"/>
                    <a:pt x="4336" y="16169"/>
                  </a:cubicBezTo>
                  <a:cubicBezTo>
                    <a:pt x="4342" y="16161"/>
                    <a:pt x="4346" y="16154"/>
                    <a:pt x="4349" y="16148"/>
                  </a:cubicBezTo>
                  <a:cubicBezTo>
                    <a:pt x="4365" y="16142"/>
                    <a:pt x="4383" y="16133"/>
                    <a:pt x="4400" y="16113"/>
                  </a:cubicBezTo>
                  <a:cubicBezTo>
                    <a:pt x="4420" y="16090"/>
                    <a:pt x="4425" y="16067"/>
                    <a:pt x="4426" y="16049"/>
                  </a:cubicBezTo>
                  <a:cubicBezTo>
                    <a:pt x="4431" y="16043"/>
                    <a:pt x="4435" y="16040"/>
                    <a:pt x="4437" y="16033"/>
                  </a:cubicBezTo>
                  <a:cubicBezTo>
                    <a:pt x="4452" y="16029"/>
                    <a:pt x="4470" y="16020"/>
                    <a:pt x="4490" y="15999"/>
                  </a:cubicBezTo>
                  <a:cubicBezTo>
                    <a:pt x="4502" y="15984"/>
                    <a:pt x="4510" y="15972"/>
                    <a:pt x="4516" y="15959"/>
                  </a:cubicBezTo>
                  <a:lnTo>
                    <a:pt x="4521" y="15955"/>
                  </a:lnTo>
                  <a:cubicBezTo>
                    <a:pt x="4529" y="15948"/>
                    <a:pt x="4539" y="15940"/>
                    <a:pt x="4553" y="15925"/>
                  </a:cubicBezTo>
                  <a:cubicBezTo>
                    <a:pt x="4563" y="15913"/>
                    <a:pt x="4569" y="15902"/>
                    <a:pt x="4574" y="15892"/>
                  </a:cubicBezTo>
                  <a:cubicBezTo>
                    <a:pt x="4587" y="15886"/>
                    <a:pt x="4606" y="15877"/>
                    <a:pt x="4622" y="15858"/>
                  </a:cubicBezTo>
                  <a:cubicBezTo>
                    <a:pt x="4641" y="15837"/>
                    <a:pt x="4647" y="15816"/>
                    <a:pt x="4650" y="15801"/>
                  </a:cubicBezTo>
                  <a:cubicBezTo>
                    <a:pt x="4658" y="15790"/>
                    <a:pt x="4663" y="15780"/>
                    <a:pt x="4668" y="15770"/>
                  </a:cubicBezTo>
                  <a:cubicBezTo>
                    <a:pt x="4673" y="15764"/>
                    <a:pt x="4676" y="15763"/>
                    <a:pt x="4678" y="15761"/>
                  </a:cubicBezTo>
                  <a:cubicBezTo>
                    <a:pt x="4683" y="15757"/>
                    <a:pt x="4688" y="15752"/>
                    <a:pt x="4693" y="15747"/>
                  </a:cubicBezTo>
                  <a:cubicBezTo>
                    <a:pt x="4709" y="15743"/>
                    <a:pt x="4731" y="15734"/>
                    <a:pt x="4751" y="15711"/>
                  </a:cubicBezTo>
                  <a:lnTo>
                    <a:pt x="4783" y="15673"/>
                  </a:lnTo>
                  <a:cubicBezTo>
                    <a:pt x="4799" y="15655"/>
                    <a:pt x="4805" y="15636"/>
                    <a:pt x="4810" y="15623"/>
                  </a:cubicBezTo>
                  <a:cubicBezTo>
                    <a:pt x="4810" y="15622"/>
                    <a:pt x="4811" y="15622"/>
                    <a:pt x="4811" y="15622"/>
                  </a:cubicBezTo>
                  <a:cubicBezTo>
                    <a:pt x="4818" y="15614"/>
                    <a:pt x="4827" y="15608"/>
                    <a:pt x="4843" y="15591"/>
                  </a:cubicBezTo>
                  <a:cubicBezTo>
                    <a:pt x="4850" y="15584"/>
                    <a:pt x="4861" y="15576"/>
                    <a:pt x="4875" y="15561"/>
                  </a:cubicBezTo>
                  <a:cubicBezTo>
                    <a:pt x="4887" y="15548"/>
                    <a:pt x="4891" y="15541"/>
                    <a:pt x="4897" y="15533"/>
                  </a:cubicBezTo>
                  <a:cubicBezTo>
                    <a:pt x="4898" y="15531"/>
                    <a:pt x="4901" y="15528"/>
                    <a:pt x="4904" y="15522"/>
                  </a:cubicBezTo>
                  <a:cubicBezTo>
                    <a:pt x="4913" y="15513"/>
                    <a:pt x="4919" y="15504"/>
                    <a:pt x="4923" y="15495"/>
                  </a:cubicBezTo>
                  <a:cubicBezTo>
                    <a:pt x="4940" y="15491"/>
                    <a:pt x="4963" y="15483"/>
                    <a:pt x="4982" y="15461"/>
                  </a:cubicBezTo>
                  <a:cubicBezTo>
                    <a:pt x="5004" y="15436"/>
                    <a:pt x="5008" y="15413"/>
                    <a:pt x="5009" y="15394"/>
                  </a:cubicBezTo>
                  <a:lnTo>
                    <a:pt x="5027" y="15372"/>
                  </a:lnTo>
                  <a:cubicBezTo>
                    <a:pt x="5036" y="15365"/>
                    <a:pt x="5038" y="15360"/>
                    <a:pt x="5042" y="15356"/>
                  </a:cubicBezTo>
                  <a:cubicBezTo>
                    <a:pt x="5048" y="15351"/>
                    <a:pt x="5052" y="15346"/>
                    <a:pt x="5061" y="15336"/>
                  </a:cubicBezTo>
                  <a:cubicBezTo>
                    <a:pt x="5069" y="15327"/>
                    <a:pt x="5074" y="15319"/>
                    <a:pt x="5079" y="15312"/>
                  </a:cubicBezTo>
                  <a:cubicBezTo>
                    <a:pt x="5096" y="15309"/>
                    <a:pt x="5120" y="15300"/>
                    <a:pt x="5140" y="15277"/>
                  </a:cubicBezTo>
                  <a:cubicBezTo>
                    <a:pt x="5159" y="15258"/>
                    <a:pt x="5165" y="15238"/>
                    <a:pt x="5169" y="15225"/>
                  </a:cubicBezTo>
                  <a:cubicBezTo>
                    <a:pt x="5181" y="15207"/>
                    <a:pt x="5187" y="15191"/>
                    <a:pt x="5190" y="15179"/>
                  </a:cubicBezTo>
                  <a:cubicBezTo>
                    <a:pt x="5199" y="15168"/>
                    <a:pt x="5204" y="15158"/>
                    <a:pt x="5208" y="15148"/>
                  </a:cubicBezTo>
                  <a:cubicBezTo>
                    <a:pt x="5219" y="15145"/>
                    <a:pt x="5235" y="15135"/>
                    <a:pt x="5251" y="15116"/>
                  </a:cubicBezTo>
                  <a:cubicBezTo>
                    <a:pt x="5262" y="15104"/>
                    <a:pt x="5268" y="15093"/>
                    <a:pt x="5273" y="15083"/>
                  </a:cubicBezTo>
                  <a:cubicBezTo>
                    <a:pt x="5287" y="15078"/>
                    <a:pt x="5306" y="15068"/>
                    <a:pt x="5322" y="15050"/>
                  </a:cubicBezTo>
                  <a:cubicBezTo>
                    <a:pt x="5337" y="15034"/>
                    <a:pt x="5343" y="15019"/>
                    <a:pt x="5347" y="15008"/>
                  </a:cubicBezTo>
                  <a:cubicBezTo>
                    <a:pt x="5359" y="15003"/>
                    <a:pt x="5373" y="14993"/>
                    <a:pt x="5386" y="14977"/>
                  </a:cubicBezTo>
                  <a:cubicBezTo>
                    <a:pt x="5404" y="14958"/>
                    <a:pt x="5411" y="14938"/>
                    <a:pt x="5413" y="14922"/>
                  </a:cubicBezTo>
                  <a:cubicBezTo>
                    <a:pt x="5422" y="14917"/>
                    <a:pt x="5432" y="14909"/>
                    <a:pt x="5443" y="14897"/>
                  </a:cubicBezTo>
                  <a:lnTo>
                    <a:pt x="5454" y="14886"/>
                  </a:lnTo>
                  <a:cubicBezTo>
                    <a:pt x="5459" y="14879"/>
                    <a:pt x="5465" y="14874"/>
                    <a:pt x="5476" y="14862"/>
                  </a:cubicBezTo>
                  <a:cubicBezTo>
                    <a:pt x="5486" y="14856"/>
                    <a:pt x="5499" y="14847"/>
                    <a:pt x="5514" y="14830"/>
                  </a:cubicBezTo>
                  <a:cubicBezTo>
                    <a:pt x="5524" y="14818"/>
                    <a:pt x="5531" y="14806"/>
                    <a:pt x="5535" y="14794"/>
                  </a:cubicBezTo>
                  <a:cubicBezTo>
                    <a:pt x="5551" y="14788"/>
                    <a:pt x="5568" y="14779"/>
                    <a:pt x="5584" y="14762"/>
                  </a:cubicBezTo>
                  <a:cubicBezTo>
                    <a:pt x="5599" y="14745"/>
                    <a:pt x="5606" y="14730"/>
                    <a:pt x="5611" y="14715"/>
                  </a:cubicBezTo>
                  <a:cubicBezTo>
                    <a:pt x="5621" y="14704"/>
                    <a:pt x="5626" y="14696"/>
                    <a:pt x="5630" y="14690"/>
                  </a:cubicBezTo>
                  <a:cubicBezTo>
                    <a:pt x="5631" y="14687"/>
                    <a:pt x="5632" y="14685"/>
                    <a:pt x="5637" y="14680"/>
                  </a:cubicBezTo>
                  <a:lnTo>
                    <a:pt x="5647" y="14670"/>
                  </a:lnTo>
                  <a:cubicBezTo>
                    <a:pt x="5653" y="14664"/>
                    <a:pt x="5659" y="14658"/>
                    <a:pt x="5670" y="14645"/>
                  </a:cubicBezTo>
                  <a:cubicBezTo>
                    <a:pt x="5685" y="14629"/>
                    <a:pt x="5691" y="14612"/>
                    <a:pt x="5696" y="14599"/>
                  </a:cubicBezTo>
                  <a:cubicBezTo>
                    <a:pt x="5705" y="14593"/>
                    <a:pt x="5718" y="14585"/>
                    <a:pt x="5731" y="14570"/>
                  </a:cubicBezTo>
                  <a:cubicBezTo>
                    <a:pt x="5743" y="14557"/>
                    <a:pt x="5748" y="14546"/>
                    <a:pt x="5753" y="14538"/>
                  </a:cubicBezTo>
                  <a:cubicBezTo>
                    <a:pt x="5755" y="14536"/>
                    <a:pt x="5756" y="14535"/>
                    <a:pt x="5759" y="14530"/>
                  </a:cubicBezTo>
                  <a:cubicBezTo>
                    <a:pt x="5775" y="14511"/>
                    <a:pt x="5781" y="14495"/>
                    <a:pt x="5784" y="14489"/>
                  </a:cubicBezTo>
                  <a:cubicBezTo>
                    <a:pt x="5791" y="14482"/>
                    <a:pt x="5793" y="14478"/>
                    <a:pt x="5797" y="14474"/>
                  </a:cubicBezTo>
                  <a:lnTo>
                    <a:pt x="5802" y="14470"/>
                  </a:lnTo>
                  <a:cubicBezTo>
                    <a:pt x="5820" y="14467"/>
                    <a:pt x="5846" y="14460"/>
                    <a:pt x="5868" y="14434"/>
                  </a:cubicBezTo>
                  <a:cubicBezTo>
                    <a:pt x="5883" y="14415"/>
                    <a:pt x="5889" y="14399"/>
                    <a:pt x="5894" y="14386"/>
                  </a:cubicBezTo>
                  <a:cubicBezTo>
                    <a:pt x="5902" y="14381"/>
                    <a:pt x="5914" y="14372"/>
                    <a:pt x="5927" y="14358"/>
                  </a:cubicBezTo>
                  <a:cubicBezTo>
                    <a:pt x="5938" y="14345"/>
                    <a:pt x="5943" y="14339"/>
                    <a:pt x="5947" y="14332"/>
                  </a:cubicBezTo>
                  <a:cubicBezTo>
                    <a:pt x="5951" y="14328"/>
                    <a:pt x="5953" y="14326"/>
                    <a:pt x="5958" y="14318"/>
                  </a:cubicBezTo>
                  <a:cubicBezTo>
                    <a:pt x="5970" y="14305"/>
                    <a:pt x="5977" y="14294"/>
                    <a:pt x="5981" y="14284"/>
                  </a:cubicBezTo>
                  <a:cubicBezTo>
                    <a:pt x="5994" y="14279"/>
                    <a:pt x="6012" y="14269"/>
                    <a:pt x="6028" y="14251"/>
                  </a:cubicBezTo>
                  <a:cubicBezTo>
                    <a:pt x="6038" y="14237"/>
                    <a:pt x="6043" y="14230"/>
                    <a:pt x="6048" y="14224"/>
                  </a:cubicBezTo>
                  <a:cubicBezTo>
                    <a:pt x="6050" y="14221"/>
                    <a:pt x="6052" y="14216"/>
                    <a:pt x="6058" y="14211"/>
                  </a:cubicBezTo>
                  <a:cubicBezTo>
                    <a:pt x="6069" y="14198"/>
                    <a:pt x="6076" y="14183"/>
                    <a:pt x="6080" y="14170"/>
                  </a:cubicBezTo>
                  <a:cubicBezTo>
                    <a:pt x="6093" y="14165"/>
                    <a:pt x="6109" y="14156"/>
                    <a:pt x="6123" y="14140"/>
                  </a:cubicBezTo>
                  <a:cubicBezTo>
                    <a:pt x="6132" y="14131"/>
                    <a:pt x="6136" y="14125"/>
                    <a:pt x="6140" y="14120"/>
                  </a:cubicBezTo>
                  <a:cubicBezTo>
                    <a:pt x="6144" y="14117"/>
                    <a:pt x="6149" y="14113"/>
                    <a:pt x="6155" y="14104"/>
                  </a:cubicBezTo>
                  <a:cubicBezTo>
                    <a:pt x="6175" y="14080"/>
                    <a:pt x="6181" y="14056"/>
                    <a:pt x="6182" y="14038"/>
                  </a:cubicBezTo>
                  <a:cubicBezTo>
                    <a:pt x="6183" y="14037"/>
                    <a:pt x="6184" y="14033"/>
                    <a:pt x="6186" y="14032"/>
                  </a:cubicBezTo>
                  <a:cubicBezTo>
                    <a:pt x="6188" y="14028"/>
                    <a:pt x="6193" y="14024"/>
                    <a:pt x="6199" y="14016"/>
                  </a:cubicBezTo>
                  <a:cubicBezTo>
                    <a:pt x="6205" y="14008"/>
                    <a:pt x="6211" y="14001"/>
                    <a:pt x="6215" y="13995"/>
                  </a:cubicBezTo>
                  <a:cubicBezTo>
                    <a:pt x="6234" y="13992"/>
                    <a:pt x="6259" y="13984"/>
                    <a:pt x="6280" y="13959"/>
                  </a:cubicBezTo>
                  <a:cubicBezTo>
                    <a:pt x="6302" y="13936"/>
                    <a:pt x="6307" y="13909"/>
                    <a:pt x="6307" y="13890"/>
                  </a:cubicBezTo>
                  <a:cubicBezTo>
                    <a:pt x="6309" y="13889"/>
                    <a:pt x="6310" y="13887"/>
                    <a:pt x="6311" y="13884"/>
                  </a:cubicBezTo>
                  <a:cubicBezTo>
                    <a:pt x="6329" y="13882"/>
                    <a:pt x="6353" y="13874"/>
                    <a:pt x="6375" y="13850"/>
                  </a:cubicBezTo>
                  <a:cubicBezTo>
                    <a:pt x="6379" y="13845"/>
                    <a:pt x="6381" y="13844"/>
                    <a:pt x="6383" y="13840"/>
                  </a:cubicBezTo>
                  <a:cubicBezTo>
                    <a:pt x="6391" y="13834"/>
                    <a:pt x="6397" y="13829"/>
                    <a:pt x="6409" y="13815"/>
                  </a:cubicBezTo>
                  <a:cubicBezTo>
                    <a:pt x="6423" y="13801"/>
                    <a:pt x="6429" y="13787"/>
                    <a:pt x="6436" y="13775"/>
                  </a:cubicBezTo>
                  <a:cubicBezTo>
                    <a:pt x="6455" y="13753"/>
                    <a:pt x="6461" y="13728"/>
                    <a:pt x="6463" y="13712"/>
                  </a:cubicBezTo>
                  <a:cubicBezTo>
                    <a:pt x="6466" y="13707"/>
                    <a:pt x="6468" y="13702"/>
                    <a:pt x="6471" y="13699"/>
                  </a:cubicBezTo>
                  <a:cubicBezTo>
                    <a:pt x="6487" y="13695"/>
                    <a:pt x="6510" y="13685"/>
                    <a:pt x="6529" y="13664"/>
                  </a:cubicBezTo>
                  <a:cubicBezTo>
                    <a:pt x="6548" y="13642"/>
                    <a:pt x="6554" y="13620"/>
                    <a:pt x="6556" y="13601"/>
                  </a:cubicBezTo>
                  <a:cubicBezTo>
                    <a:pt x="6556" y="13599"/>
                    <a:pt x="6557" y="13599"/>
                    <a:pt x="6558" y="13598"/>
                  </a:cubicBezTo>
                  <a:cubicBezTo>
                    <a:pt x="6579" y="13597"/>
                    <a:pt x="6609" y="13590"/>
                    <a:pt x="6634" y="13562"/>
                  </a:cubicBezTo>
                  <a:cubicBezTo>
                    <a:pt x="6655" y="13536"/>
                    <a:pt x="6661" y="13512"/>
                    <a:pt x="6661" y="13492"/>
                  </a:cubicBezTo>
                  <a:cubicBezTo>
                    <a:pt x="6663" y="13491"/>
                    <a:pt x="6664" y="13488"/>
                    <a:pt x="6665" y="13487"/>
                  </a:cubicBezTo>
                  <a:cubicBezTo>
                    <a:pt x="6684" y="13485"/>
                    <a:pt x="6708" y="13476"/>
                    <a:pt x="6729" y="13453"/>
                  </a:cubicBezTo>
                  <a:cubicBezTo>
                    <a:pt x="6745" y="13435"/>
                    <a:pt x="6752" y="13416"/>
                    <a:pt x="6755" y="13401"/>
                  </a:cubicBezTo>
                  <a:cubicBezTo>
                    <a:pt x="6764" y="13396"/>
                    <a:pt x="6776" y="13388"/>
                    <a:pt x="6787" y="13375"/>
                  </a:cubicBezTo>
                  <a:cubicBezTo>
                    <a:pt x="6803" y="13357"/>
                    <a:pt x="6810" y="13338"/>
                    <a:pt x="6812" y="13324"/>
                  </a:cubicBezTo>
                  <a:cubicBezTo>
                    <a:pt x="6821" y="13319"/>
                    <a:pt x="6833" y="13310"/>
                    <a:pt x="6844" y="13297"/>
                  </a:cubicBezTo>
                  <a:cubicBezTo>
                    <a:pt x="6847" y="13294"/>
                    <a:pt x="6849" y="13293"/>
                    <a:pt x="6851" y="13292"/>
                  </a:cubicBezTo>
                  <a:cubicBezTo>
                    <a:pt x="6859" y="13285"/>
                    <a:pt x="6868" y="13277"/>
                    <a:pt x="6880" y="13263"/>
                  </a:cubicBezTo>
                  <a:cubicBezTo>
                    <a:pt x="6892" y="13250"/>
                    <a:pt x="6900" y="13236"/>
                    <a:pt x="6905" y="13225"/>
                  </a:cubicBezTo>
                  <a:cubicBezTo>
                    <a:pt x="6916" y="13219"/>
                    <a:pt x="6932" y="13210"/>
                    <a:pt x="6946" y="13192"/>
                  </a:cubicBezTo>
                  <a:cubicBezTo>
                    <a:pt x="6961" y="13176"/>
                    <a:pt x="6967" y="13161"/>
                    <a:pt x="6972" y="13149"/>
                  </a:cubicBezTo>
                  <a:lnTo>
                    <a:pt x="6982" y="13139"/>
                  </a:lnTo>
                  <a:cubicBezTo>
                    <a:pt x="6987" y="13132"/>
                    <a:pt x="6994" y="13127"/>
                    <a:pt x="7005" y="13115"/>
                  </a:cubicBezTo>
                  <a:cubicBezTo>
                    <a:pt x="7020" y="13097"/>
                    <a:pt x="7028" y="13079"/>
                    <a:pt x="7030" y="13064"/>
                  </a:cubicBezTo>
                  <a:cubicBezTo>
                    <a:pt x="7040" y="13059"/>
                    <a:pt x="7051" y="13051"/>
                    <a:pt x="7062" y="13037"/>
                  </a:cubicBezTo>
                  <a:cubicBezTo>
                    <a:pt x="7073" y="13025"/>
                    <a:pt x="7078" y="13020"/>
                    <a:pt x="7083" y="13014"/>
                  </a:cubicBezTo>
                  <a:cubicBezTo>
                    <a:pt x="7085" y="13010"/>
                    <a:pt x="7088" y="13006"/>
                    <a:pt x="7093" y="13000"/>
                  </a:cubicBezTo>
                  <a:cubicBezTo>
                    <a:pt x="7106" y="12985"/>
                    <a:pt x="7112" y="12974"/>
                    <a:pt x="7117" y="12965"/>
                  </a:cubicBezTo>
                  <a:lnTo>
                    <a:pt x="7121" y="12960"/>
                  </a:lnTo>
                  <a:cubicBezTo>
                    <a:pt x="7130" y="12950"/>
                    <a:pt x="7133" y="12944"/>
                    <a:pt x="7137" y="12939"/>
                  </a:cubicBezTo>
                  <a:cubicBezTo>
                    <a:pt x="7157" y="12936"/>
                    <a:pt x="7183" y="12929"/>
                    <a:pt x="7205" y="12903"/>
                  </a:cubicBezTo>
                  <a:cubicBezTo>
                    <a:pt x="7224" y="12880"/>
                    <a:pt x="7229" y="12854"/>
                    <a:pt x="7232" y="12837"/>
                  </a:cubicBezTo>
                  <a:cubicBezTo>
                    <a:pt x="7233" y="12834"/>
                    <a:pt x="7235" y="12831"/>
                    <a:pt x="7237" y="12828"/>
                  </a:cubicBezTo>
                  <a:cubicBezTo>
                    <a:pt x="7239" y="12824"/>
                    <a:pt x="7242" y="12822"/>
                    <a:pt x="7249" y="12813"/>
                  </a:cubicBezTo>
                  <a:cubicBezTo>
                    <a:pt x="7256" y="12805"/>
                    <a:pt x="7262" y="12796"/>
                    <a:pt x="7266" y="12790"/>
                  </a:cubicBezTo>
                  <a:cubicBezTo>
                    <a:pt x="7283" y="12787"/>
                    <a:pt x="7308" y="12779"/>
                    <a:pt x="7328" y="12754"/>
                  </a:cubicBezTo>
                  <a:cubicBezTo>
                    <a:pt x="7331" y="12751"/>
                    <a:pt x="7334" y="12749"/>
                    <a:pt x="7337" y="12747"/>
                  </a:cubicBezTo>
                  <a:cubicBezTo>
                    <a:pt x="7344" y="12742"/>
                    <a:pt x="7350" y="12735"/>
                    <a:pt x="7362" y="12721"/>
                  </a:cubicBezTo>
                  <a:cubicBezTo>
                    <a:pt x="7376" y="12706"/>
                    <a:pt x="7383" y="12692"/>
                    <a:pt x="7385" y="12677"/>
                  </a:cubicBezTo>
                  <a:cubicBezTo>
                    <a:pt x="7400" y="12673"/>
                    <a:pt x="7414" y="12663"/>
                    <a:pt x="7427" y="12649"/>
                  </a:cubicBezTo>
                  <a:cubicBezTo>
                    <a:pt x="7442" y="12631"/>
                    <a:pt x="7449" y="12614"/>
                    <a:pt x="7452" y="12599"/>
                  </a:cubicBezTo>
                  <a:cubicBezTo>
                    <a:pt x="7462" y="12594"/>
                    <a:pt x="7474" y="12585"/>
                    <a:pt x="7485" y="12571"/>
                  </a:cubicBezTo>
                  <a:cubicBezTo>
                    <a:pt x="7507" y="12546"/>
                    <a:pt x="7512" y="12521"/>
                    <a:pt x="7512" y="12502"/>
                  </a:cubicBezTo>
                  <a:lnTo>
                    <a:pt x="7522" y="12492"/>
                  </a:lnTo>
                  <a:cubicBezTo>
                    <a:pt x="7537" y="12487"/>
                    <a:pt x="7556" y="12479"/>
                    <a:pt x="7576" y="12457"/>
                  </a:cubicBezTo>
                  <a:cubicBezTo>
                    <a:pt x="7585" y="12447"/>
                    <a:pt x="7591" y="12437"/>
                    <a:pt x="7596" y="12428"/>
                  </a:cubicBezTo>
                  <a:cubicBezTo>
                    <a:pt x="7613" y="12424"/>
                    <a:pt x="7634" y="12415"/>
                    <a:pt x="7653" y="12393"/>
                  </a:cubicBezTo>
                  <a:cubicBezTo>
                    <a:pt x="7669" y="12374"/>
                    <a:pt x="7676" y="12355"/>
                    <a:pt x="7677" y="12337"/>
                  </a:cubicBezTo>
                  <a:cubicBezTo>
                    <a:pt x="7688" y="12331"/>
                    <a:pt x="7699" y="12325"/>
                    <a:pt x="7708" y="12313"/>
                  </a:cubicBezTo>
                  <a:cubicBezTo>
                    <a:pt x="7728" y="12288"/>
                    <a:pt x="7733" y="12265"/>
                    <a:pt x="7735" y="12248"/>
                  </a:cubicBezTo>
                  <a:cubicBezTo>
                    <a:pt x="7737" y="12245"/>
                    <a:pt x="7740" y="12242"/>
                    <a:pt x="7741" y="12239"/>
                  </a:cubicBezTo>
                  <a:cubicBezTo>
                    <a:pt x="7744" y="12237"/>
                    <a:pt x="7746" y="12235"/>
                    <a:pt x="7747" y="12233"/>
                  </a:cubicBezTo>
                  <a:cubicBezTo>
                    <a:pt x="7762" y="12227"/>
                    <a:pt x="7781" y="12218"/>
                    <a:pt x="7801" y="12195"/>
                  </a:cubicBezTo>
                  <a:cubicBezTo>
                    <a:pt x="7810" y="12190"/>
                    <a:pt x="7822" y="12181"/>
                    <a:pt x="7835" y="12165"/>
                  </a:cubicBezTo>
                  <a:cubicBezTo>
                    <a:pt x="7850" y="12148"/>
                    <a:pt x="7856" y="12131"/>
                    <a:pt x="7860" y="12117"/>
                  </a:cubicBezTo>
                  <a:cubicBezTo>
                    <a:pt x="7871" y="12112"/>
                    <a:pt x="7883" y="12103"/>
                    <a:pt x="7896" y="12089"/>
                  </a:cubicBezTo>
                  <a:lnTo>
                    <a:pt x="7906" y="12078"/>
                  </a:lnTo>
                  <a:cubicBezTo>
                    <a:pt x="7912" y="12073"/>
                    <a:pt x="7918" y="12067"/>
                    <a:pt x="7929" y="12055"/>
                  </a:cubicBezTo>
                  <a:cubicBezTo>
                    <a:pt x="7949" y="12030"/>
                    <a:pt x="7955" y="12007"/>
                    <a:pt x="7956" y="11991"/>
                  </a:cubicBezTo>
                  <a:cubicBezTo>
                    <a:pt x="7961" y="11983"/>
                    <a:pt x="7965" y="11978"/>
                    <a:pt x="7967" y="11972"/>
                  </a:cubicBezTo>
                  <a:cubicBezTo>
                    <a:pt x="7979" y="11969"/>
                    <a:pt x="7995" y="11961"/>
                    <a:pt x="8011" y="11945"/>
                  </a:cubicBezTo>
                  <a:cubicBezTo>
                    <a:pt x="8022" y="11939"/>
                    <a:pt x="8038" y="11932"/>
                    <a:pt x="8056" y="11912"/>
                  </a:cubicBezTo>
                  <a:cubicBezTo>
                    <a:pt x="8068" y="11906"/>
                    <a:pt x="8081" y="11897"/>
                    <a:pt x="8096" y="11880"/>
                  </a:cubicBezTo>
                  <a:cubicBezTo>
                    <a:pt x="8113" y="11862"/>
                    <a:pt x="8118" y="11846"/>
                    <a:pt x="8122" y="11839"/>
                  </a:cubicBezTo>
                  <a:cubicBezTo>
                    <a:pt x="8133" y="11826"/>
                    <a:pt x="8138" y="11817"/>
                    <a:pt x="8143" y="11810"/>
                  </a:cubicBezTo>
                  <a:cubicBezTo>
                    <a:pt x="8144" y="11806"/>
                    <a:pt x="8145" y="11804"/>
                    <a:pt x="8150" y="11800"/>
                  </a:cubicBezTo>
                  <a:cubicBezTo>
                    <a:pt x="8161" y="11787"/>
                    <a:pt x="8169" y="11773"/>
                    <a:pt x="8172" y="11763"/>
                  </a:cubicBezTo>
                  <a:cubicBezTo>
                    <a:pt x="8186" y="11757"/>
                    <a:pt x="8202" y="11748"/>
                    <a:pt x="8217" y="11730"/>
                  </a:cubicBezTo>
                  <a:cubicBezTo>
                    <a:pt x="8229" y="11719"/>
                    <a:pt x="8233" y="11710"/>
                    <a:pt x="8238" y="11704"/>
                  </a:cubicBezTo>
                  <a:cubicBezTo>
                    <a:pt x="8240" y="11701"/>
                    <a:pt x="8242" y="11698"/>
                    <a:pt x="8246" y="11693"/>
                  </a:cubicBezTo>
                  <a:cubicBezTo>
                    <a:pt x="8263" y="11671"/>
                    <a:pt x="8271" y="11651"/>
                    <a:pt x="8273" y="11637"/>
                  </a:cubicBezTo>
                  <a:lnTo>
                    <a:pt x="8274" y="11635"/>
                  </a:lnTo>
                  <a:cubicBezTo>
                    <a:pt x="8281" y="11630"/>
                    <a:pt x="8288" y="11624"/>
                    <a:pt x="8298" y="11611"/>
                  </a:cubicBezTo>
                  <a:cubicBezTo>
                    <a:pt x="8305" y="11603"/>
                    <a:pt x="8310" y="11596"/>
                    <a:pt x="8314" y="11590"/>
                  </a:cubicBezTo>
                  <a:cubicBezTo>
                    <a:pt x="8335" y="11587"/>
                    <a:pt x="8358" y="11579"/>
                    <a:pt x="8380" y="11555"/>
                  </a:cubicBezTo>
                  <a:cubicBezTo>
                    <a:pt x="8392" y="11542"/>
                    <a:pt x="8396" y="11533"/>
                    <a:pt x="8401" y="11526"/>
                  </a:cubicBezTo>
                  <a:cubicBezTo>
                    <a:pt x="8402" y="11523"/>
                    <a:pt x="8404" y="11520"/>
                    <a:pt x="8408" y="11516"/>
                  </a:cubicBezTo>
                  <a:cubicBezTo>
                    <a:pt x="8431" y="11490"/>
                    <a:pt x="8434" y="11464"/>
                    <a:pt x="8433" y="11442"/>
                  </a:cubicBezTo>
                  <a:cubicBezTo>
                    <a:pt x="8439" y="11439"/>
                    <a:pt x="8444" y="11434"/>
                    <a:pt x="8451" y="11425"/>
                  </a:cubicBezTo>
                  <a:cubicBezTo>
                    <a:pt x="8463" y="11412"/>
                    <a:pt x="8467" y="11405"/>
                    <a:pt x="8472" y="11397"/>
                  </a:cubicBezTo>
                  <a:cubicBezTo>
                    <a:pt x="8474" y="11394"/>
                    <a:pt x="8476" y="11392"/>
                    <a:pt x="8481" y="11387"/>
                  </a:cubicBezTo>
                  <a:lnTo>
                    <a:pt x="8486" y="11382"/>
                  </a:lnTo>
                  <a:cubicBezTo>
                    <a:pt x="8493" y="11376"/>
                    <a:pt x="8502" y="11370"/>
                    <a:pt x="8513" y="11359"/>
                  </a:cubicBezTo>
                  <a:cubicBezTo>
                    <a:pt x="8523" y="11353"/>
                    <a:pt x="8541" y="11345"/>
                    <a:pt x="8558" y="11324"/>
                  </a:cubicBezTo>
                  <a:cubicBezTo>
                    <a:pt x="8568" y="11318"/>
                    <a:pt x="8582" y="11310"/>
                    <a:pt x="8597" y="11292"/>
                  </a:cubicBezTo>
                  <a:cubicBezTo>
                    <a:pt x="8609" y="11278"/>
                    <a:pt x="8614" y="11269"/>
                    <a:pt x="8620" y="11260"/>
                  </a:cubicBezTo>
                  <a:cubicBezTo>
                    <a:pt x="8621" y="11258"/>
                    <a:pt x="8622" y="11257"/>
                    <a:pt x="8625" y="11253"/>
                  </a:cubicBezTo>
                  <a:cubicBezTo>
                    <a:pt x="8636" y="11239"/>
                    <a:pt x="8640" y="11232"/>
                    <a:pt x="8645" y="11226"/>
                  </a:cubicBezTo>
                  <a:cubicBezTo>
                    <a:pt x="8647" y="11223"/>
                    <a:pt x="8649" y="11221"/>
                    <a:pt x="8653" y="11215"/>
                  </a:cubicBezTo>
                  <a:cubicBezTo>
                    <a:pt x="8662" y="11211"/>
                    <a:pt x="8675" y="11201"/>
                    <a:pt x="8692" y="11183"/>
                  </a:cubicBezTo>
                  <a:cubicBezTo>
                    <a:pt x="8705" y="11167"/>
                    <a:pt x="8712" y="11151"/>
                    <a:pt x="8716" y="11137"/>
                  </a:cubicBezTo>
                  <a:cubicBezTo>
                    <a:pt x="8727" y="11132"/>
                    <a:pt x="8740" y="11123"/>
                    <a:pt x="8754" y="11108"/>
                  </a:cubicBezTo>
                  <a:cubicBezTo>
                    <a:pt x="8765" y="11094"/>
                    <a:pt x="8770" y="11088"/>
                    <a:pt x="8775" y="11080"/>
                  </a:cubicBezTo>
                  <a:cubicBezTo>
                    <a:pt x="8776" y="11077"/>
                    <a:pt x="8779" y="11075"/>
                    <a:pt x="8783" y="11069"/>
                  </a:cubicBezTo>
                  <a:cubicBezTo>
                    <a:pt x="8797" y="11053"/>
                    <a:pt x="8803" y="11039"/>
                    <a:pt x="8807" y="11028"/>
                  </a:cubicBezTo>
                  <a:cubicBezTo>
                    <a:pt x="8819" y="11022"/>
                    <a:pt x="8834" y="11013"/>
                    <a:pt x="8849" y="10997"/>
                  </a:cubicBezTo>
                  <a:cubicBezTo>
                    <a:pt x="8852" y="10992"/>
                    <a:pt x="8854" y="10990"/>
                    <a:pt x="8856" y="10989"/>
                  </a:cubicBezTo>
                  <a:cubicBezTo>
                    <a:pt x="8863" y="10982"/>
                    <a:pt x="8871" y="10976"/>
                    <a:pt x="8883" y="10962"/>
                  </a:cubicBezTo>
                  <a:cubicBezTo>
                    <a:pt x="8897" y="10947"/>
                    <a:pt x="8904" y="10933"/>
                    <a:pt x="8908" y="10922"/>
                  </a:cubicBezTo>
                  <a:cubicBezTo>
                    <a:pt x="8921" y="10916"/>
                    <a:pt x="8936" y="10907"/>
                    <a:pt x="8951" y="10891"/>
                  </a:cubicBezTo>
                  <a:cubicBezTo>
                    <a:pt x="8969" y="10868"/>
                    <a:pt x="8974" y="10847"/>
                    <a:pt x="8978" y="10831"/>
                  </a:cubicBezTo>
                  <a:lnTo>
                    <a:pt x="8980" y="10828"/>
                  </a:lnTo>
                  <a:cubicBezTo>
                    <a:pt x="8985" y="10823"/>
                    <a:pt x="8989" y="10818"/>
                    <a:pt x="8999" y="10808"/>
                  </a:cubicBezTo>
                  <a:cubicBezTo>
                    <a:pt x="9012" y="10803"/>
                    <a:pt x="9026" y="10793"/>
                    <a:pt x="9040" y="10776"/>
                  </a:cubicBezTo>
                  <a:cubicBezTo>
                    <a:pt x="9054" y="10761"/>
                    <a:pt x="9060" y="10745"/>
                    <a:pt x="9064" y="10732"/>
                  </a:cubicBezTo>
                  <a:cubicBezTo>
                    <a:pt x="9077" y="10727"/>
                    <a:pt x="9091" y="10717"/>
                    <a:pt x="9104" y="10702"/>
                  </a:cubicBezTo>
                  <a:cubicBezTo>
                    <a:pt x="9117" y="10687"/>
                    <a:pt x="9122" y="10679"/>
                    <a:pt x="9127" y="10670"/>
                  </a:cubicBezTo>
                  <a:cubicBezTo>
                    <a:pt x="9129" y="10668"/>
                    <a:pt x="9130" y="10665"/>
                    <a:pt x="9134" y="10660"/>
                  </a:cubicBezTo>
                  <a:cubicBezTo>
                    <a:pt x="9144" y="10654"/>
                    <a:pt x="9155" y="10646"/>
                    <a:pt x="9170" y="10630"/>
                  </a:cubicBezTo>
                  <a:cubicBezTo>
                    <a:pt x="9187" y="10610"/>
                    <a:pt x="9194" y="10590"/>
                    <a:pt x="9197" y="10574"/>
                  </a:cubicBezTo>
                  <a:cubicBezTo>
                    <a:pt x="9202" y="10569"/>
                    <a:pt x="9207" y="10567"/>
                    <a:pt x="9211" y="10562"/>
                  </a:cubicBezTo>
                  <a:cubicBezTo>
                    <a:pt x="9228" y="10557"/>
                    <a:pt x="9252" y="10550"/>
                    <a:pt x="9273" y="10525"/>
                  </a:cubicBezTo>
                  <a:cubicBezTo>
                    <a:pt x="9290" y="10504"/>
                    <a:pt x="9298" y="10484"/>
                    <a:pt x="9300" y="10468"/>
                  </a:cubicBezTo>
                  <a:cubicBezTo>
                    <a:pt x="9308" y="10462"/>
                    <a:pt x="9316" y="10455"/>
                    <a:pt x="9327" y="10443"/>
                  </a:cubicBezTo>
                  <a:cubicBezTo>
                    <a:pt x="9338" y="10429"/>
                    <a:pt x="9344" y="10419"/>
                    <a:pt x="9349" y="10412"/>
                  </a:cubicBezTo>
                  <a:cubicBezTo>
                    <a:pt x="9350" y="10409"/>
                    <a:pt x="9352" y="10408"/>
                    <a:pt x="9355" y="10403"/>
                  </a:cubicBezTo>
                  <a:cubicBezTo>
                    <a:pt x="9370" y="10386"/>
                    <a:pt x="9376" y="10373"/>
                    <a:pt x="9381" y="10358"/>
                  </a:cubicBezTo>
                  <a:cubicBezTo>
                    <a:pt x="9386" y="10354"/>
                    <a:pt x="9387" y="10352"/>
                    <a:pt x="9390" y="10350"/>
                  </a:cubicBezTo>
                  <a:cubicBezTo>
                    <a:pt x="9396" y="10344"/>
                    <a:pt x="9403" y="10339"/>
                    <a:pt x="9413" y="10326"/>
                  </a:cubicBezTo>
                  <a:cubicBezTo>
                    <a:pt x="9421" y="10318"/>
                    <a:pt x="9423" y="10315"/>
                    <a:pt x="9427" y="10311"/>
                  </a:cubicBezTo>
                  <a:cubicBezTo>
                    <a:pt x="9431" y="10306"/>
                    <a:pt x="9436" y="10300"/>
                    <a:pt x="9446" y="10290"/>
                  </a:cubicBezTo>
                  <a:cubicBezTo>
                    <a:pt x="9455" y="10279"/>
                    <a:pt x="9462" y="10268"/>
                    <a:pt x="9466" y="10259"/>
                  </a:cubicBezTo>
                  <a:cubicBezTo>
                    <a:pt x="9482" y="10255"/>
                    <a:pt x="9502" y="10246"/>
                    <a:pt x="9520" y="10225"/>
                  </a:cubicBezTo>
                  <a:cubicBezTo>
                    <a:pt x="9540" y="10204"/>
                    <a:pt x="9545" y="10183"/>
                    <a:pt x="9547" y="10167"/>
                  </a:cubicBezTo>
                  <a:lnTo>
                    <a:pt x="9555" y="10159"/>
                  </a:lnTo>
                  <a:cubicBezTo>
                    <a:pt x="9573" y="10156"/>
                    <a:pt x="9601" y="10149"/>
                    <a:pt x="9623" y="10123"/>
                  </a:cubicBezTo>
                  <a:cubicBezTo>
                    <a:pt x="9638" y="10107"/>
                    <a:pt x="9646" y="10090"/>
                    <a:pt x="9648" y="10074"/>
                  </a:cubicBezTo>
                  <a:cubicBezTo>
                    <a:pt x="9662" y="10069"/>
                    <a:pt x="9675" y="10059"/>
                    <a:pt x="9689" y="10044"/>
                  </a:cubicBezTo>
                  <a:cubicBezTo>
                    <a:pt x="9697" y="10039"/>
                    <a:pt x="9708" y="10032"/>
                    <a:pt x="9722" y="10015"/>
                  </a:cubicBezTo>
                  <a:cubicBezTo>
                    <a:pt x="9740" y="9994"/>
                    <a:pt x="9746" y="9969"/>
                    <a:pt x="9747" y="9951"/>
                  </a:cubicBezTo>
                  <a:cubicBezTo>
                    <a:pt x="9754" y="9946"/>
                    <a:pt x="9762" y="9939"/>
                    <a:pt x="9770" y="9930"/>
                  </a:cubicBezTo>
                  <a:lnTo>
                    <a:pt x="9802" y="9893"/>
                  </a:lnTo>
                  <a:cubicBezTo>
                    <a:pt x="9813" y="9882"/>
                    <a:pt x="9818" y="9876"/>
                    <a:pt x="9822" y="9870"/>
                  </a:cubicBezTo>
                  <a:cubicBezTo>
                    <a:pt x="9824" y="9868"/>
                    <a:pt x="9824" y="9867"/>
                    <a:pt x="9825" y="9866"/>
                  </a:cubicBezTo>
                  <a:cubicBezTo>
                    <a:pt x="9838" y="9861"/>
                    <a:pt x="9858" y="9852"/>
                    <a:pt x="9877" y="9830"/>
                  </a:cubicBezTo>
                  <a:cubicBezTo>
                    <a:pt x="9897" y="9807"/>
                    <a:pt x="9902" y="9781"/>
                    <a:pt x="9902" y="9761"/>
                  </a:cubicBezTo>
                  <a:cubicBezTo>
                    <a:pt x="9907" y="9755"/>
                    <a:pt x="9913" y="9749"/>
                    <a:pt x="9921" y="9741"/>
                  </a:cubicBezTo>
                  <a:cubicBezTo>
                    <a:pt x="9927" y="9733"/>
                    <a:pt x="9932" y="9726"/>
                    <a:pt x="9936" y="9720"/>
                  </a:cubicBezTo>
                  <a:cubicBezTo>
                    <a:pt x="9955" y="9717"/>
                    <a:pt x="9982" y="9710"/>
                    <a:pt x="10004" y="9685"/>
                  </a:cubicBezTo>
                  <a:cubicBezTo>
                    <a:pt x="10019" y="9667"/>
                    <a:pt x="10025" y="9650"/>
                    <a:pt x="10028" y="9634"/>
                  </a:cubicBezTo>
                  <a:cubicBezTo>
                    <a:pt x="10040" y="9629"/>
                    <a:pt x="10052" y="9620"/>
                    <a:pt x="10063" y="9607"/>
                  </a:cubicBezTo>
                  <a:cubicBezTo>
                    <a:pt x="10079" y="9588"/>
                    <a:pt x="10086" y="9570"/>
                    <a:pt x="10089" y="9557"/>
                  </a:cubicBezTo>
                  <a:cubicBezTo>
                    <a:pt x="10099" y="9545"/>
                    <a:pt x="10104" y="9533"/>
                    <a:pt x="10109" y="9524"/>
                  </a:cubicBezTo>
                  <a:cubicBezTo>
                    <a:pt x="10120" y="9518"/>
                    <a:pt x="10136" y="9509"/>
                    <a:pt x="10151" y="9492"/>
                  </a:cubicBezTo>
                  <a:cubicBezTo>
                    <a:pt x="10170" y="9470"/>
                    <a:pt x="10177" y="9450"/>
                    <a:pt x="10179" y="9436"/>
                  </a:cubicBezTo>
                  <a:cubicBezTo>
                    <a:pt x="10185" y="9429"/>
                    <a:pt x="10189" y="9423"/>
                    <a:pt x="10191" y="9420"/>
                  </a:cubicBezTo>
                  <a:cubicBezTo>
                    <a:pt x="10194" y="9416"/>
                    <a:pt x="10196" y="9412"/>
                    <a:pt x="10202" y="9406"/>
                  </a:cubicBezTo>
                  <a:cubicBezTo>
                    <a:pt x="10215" y="9393"/>
                    <a:pt x="10218" y="9386"/>
                    <a:pt x="10223" y="9378"/>
                  </a:cubicBezTo>
                  <a:cubicBezTo>
                    <a:pt x="10223" y="9378"/>
                    <a:pt x="10225" y="9378"/>
                    <a:pt x="10225" y="9377"/>
                  </a:cubicBezTo>
                  <a:cubicBezTo>
                    <a:pt x="10237" y="9373"/>
                    <a:pt x="10253" y="9364"/>
                    <a:pt x="10269" y="9348"/>
                  </a:cubicBezTo>
                  <a:cubicBezTo>
                    <a:pt x="10281" y="9343"/>
                    <a:pt x="10299" y="9335"/>
                    <a:pt x="10317" y="9314"/>
                  </a:cubicBezTo>
                  <a:cubicBezTo>
                    <a:pt x="10331" y="9299"/>
                    <a:pt x="10338" y="9287"/>
                    <a:pt x="10344" y="9273"/>
                  </a:cubicBezTo>
                  <a:cubicBezTo>
                    <a:pt x="10366" y="9250"/>
                    <a:pt x="10370" y="9225"/>
                    <a:pt x="10371" y="9207"/>
                  </a:cubicBezTo>
                  <a:lnTo>
                    <a:pt x="10380" y="9198"/>
                  </a:lnTo>
                  <a:cubicBezTo>
                    <a:pt x="10392" y="9195"/>
                    <a:pt x="10413" y="9188"/>
                    <a:pt x="10431" y="9169"/>
                  </a:cubicBezTo>
                  <a:cubicBezTo>
                    <a:pt x="10444" y="9164"/>
                    <a:pt x="10462" y="9154"/>
                    <a:pt x="10479" y="9134"/>
                  </a:cubicBezTo>
                  <a:cubicBezTo>
                    <a:pt x="10493" y="9120"/>
                    <a:pt x="10500" y="9105"/>
                    <a:pt x="10503" y="9090"/>
                  </a:cubicBezTo>
                  <a:cubicBezTo>
                    <a:pt x="10516" y="9085"/>
                    <a:pt x="10531" y="9075"/>
                    <a:pt x="10544" y="9061"/>
                  </a:cubicBezTo>
                  <a:cubicBezTo>
                    <a:pt x="10563" y="9038"/>
                    <a:pt x="10568" y="9016"/>
                    <a:pt x="10570" y="9000"/>
                  </a:cubicBezTo>
                  <a:cubicBezTo>
                    <a:pt x="10578" y="8995"/>
                    <a:pt x="10584" y="8989"/>
                    <a:pt x="10595" y="8977"/>
                  </a:cubicBezTo>
                  <a:cubicBezTo>
                    <a:pt x="10606" y="8963"/>
                    <a:pt x="10612" y="8952"/>
                    <a:pt x="10617" y="8941"/>
                  </a:cubicBezTo>
                  <a:cubicBezTo>
                    <a:pt x="10631" y="8936"/>
                    <a:pt x="10650" y="8927"/>
                    <a:pt x="10666" y="8908"/>
                  </a:cubicBezTo>
                  <a:cubicBezTo>
                    <a:pt x="10677" y="8895"/>
                    <a:pt x="10685" y="8881"/>
                    <a:pt x="10688" y="8870"/>
                  </a:cubicBezTo>
                  <a:cubicBezTo>
                    <a:pt x="10702" y="8865"/>
                    <a:pt x="10719" y="8855"/>
                    <a:pt x="10734" y="8838"/>
                  </a:cubicBezTo>
                  <a:cubicBezTo>
                    <a:pt x="10747" y="8823"/>
                    <a:pt x="10755" y="8807"/>
                    <a:pt x="10758" y="8794"/>
                  </a:cubicBezTo>
                  <a:cubicBezTo>
                    <a:pt x="10771" y="8789"/>
                    <a:pt x="10783" y="8779"/>
                    <a:pt x="10797" y="8764"/>
                  </a:cubicBezTo>
                  <a:cubicBezTo>
                    <a:pt x="10815" y="8745"/>
                    <a:pt x="10821" y="8725"/>
                    <a:pt x="10824" y="8709"/>
                  </a:cubicBezTo>
                  <a:cubicBezTo>
                    <a:pt x="10832" y="8703"/>
                    <a:pt x="10840" y="8695"/>
                    <a:pt x="10849" y="8684"/>
                  </a:cubicBezTo>
                  <a:cubicBezTo>
                    <a:pt x="10857" y="8681"/>
                    <a:pt x="10871" y="8671"/>
                    <a:pt x="10889" y="8652"/>
                  </a:cubicBezTo>
                  <a:cubicBezTo>
                    <a:pt x="10902" y="8636"/>
                    <a:pt x="10909" y="8622"/>
                    <a:pt x="10913" y="8608"/>
                  </a:cubicBezTo>
                  <a:cubicBezTo>
                    <a:pt x="10925" y="8603"/>
                    <a:pt x="10939" y="8593"/>
                    <a:pt x="10952" y="8579"/>
                  </a:cubicBezTo>
                  <a:lnTo>
                    <a:pt x="10966" y="8565"/>
                  </a:lnTo>
                  <a:cubicBezTo>
                    <a:pt x="10971" y="8560"/>
                    <a:pt x="10976" y="8554"/>
                    <a:pt x="10986" y="8544"/>
                  </a:cubicBezTo>
                  <a:cubicBezTo>
                    <a:pt x="11001" y="8528"/>
                    <a:pt x="11007" y="8513"/>
                    <a:pt x="11013" y="8500"/>
                  </a:cubicBezTo>
                  <a:cubicBezTo>
                    <a:pt x="11023" y="8493"/>
                    <a:pt x="11034" y="8485"/>
                    <a:pt x="11048" y="8469"/>
                  </a:cubicBezTo>
                  <a:cubicBezTo>
                    <a:pt x="11067" y="8447"/>
                    <a:pt x="11073" y="8426"/>
                    <a:pt x="11075" y="8410"/>
                  </a:cubicBezTo>
                  <a:lnTo>
                    <a:pt x="11078" y="8408"/>
                  </a:lnTo>
                  <a:lnTo>
                    <a:pt x="11082" y="8403"/>
                  </a:lnTo>
                  <a:cubicBezTo>
                    <a:pt x="11100" y="8400"/>
                    <a:pt x="11130" y="8394"/>
                    <a:pt x="11153" y="8367"/>
                  </a:cubicBezTo>
                  <a:cubicBezTo>
                    <a:pt x="11173" y="8345"/>
                    <a:pt x="11179" y="8323"/>
                    <a:pt x="11181" y="8308"/>
                  </a:cubicBezTo>
                  <a:cubicBezTo>
                    <a:pt x="11188" y="8302"/>
                    <a:pt x="11192" y="8293"/>
                    <a:pt x="11195" y="8287"/>
                  </a:cubicBezTo>
                  <a:cubicBezTo>
                    <a:pt x="11210" y="8282"/>
                    <a:pt x="11228" y="8274"/>
                    <a:pt x="11245" y="8253"/>
                  </a:cubicBezTo>
                  <a:cubicBezTo>
                    <a:pt x="11265" y="8229"/>
                    <a:pt x="11271" y="8205"/>
                    <a:pt x="11272" y="8189"/>
                  </a:cubicBezTo>
                  <a:cubicBezTo>
                    <a:pt x="11279" y="8180"/>
                    <a:pt x="11283" y="8172"/>
                    <a:pt x="11288" y="8162"/>
                  </a:cubicBezTo>
                  <a:cubicBezTo>
                    <a:pt x="11291" y="8159"/>
                    <a:pt x="11293" y="8158"/>
                    <a:pt x="11295" y="8157"/>
                  </a:cubicBezTo>
                  <a:cubicBezTo>
                    <a:pt x="11303" y="8151"/>
                    <a:pt x="11313" y="8142"/>
                    <a:pt x="11323" y="8130"/>
                  </a:cubicBezTo>
                  <a:cubicBezTo>
                    <a:pt x="11331" y="8126"/>
                    <a:pt x="11346" y="8116"/>
                    <a:pt x="11363" y="8098"/>
                  </a:cubicBezTo>
                  <a:cubicBezTo>
                    <a:pt x="11376" y="8084"/>
                    <a:pt x="11382" y="8071"/>
                    <a:pt x="11386" y="8060"/>
                  </a:cubicBezTo>
                  <a:cubicBezTo>
                    <a:pt x="11400" y="8055"/>
                    <a:pt x="11416" y="8046"/>
                    <a:pt x="11431" y="8029"/>
                  </a:cubicBezTo>
                  <a:cubicBezTo>
                    <a:pt x="11448" y="8009"/>
                    <a:pt x="11454" y="7992"/>
                    <a:pt x="11458" y="7980"/>
                  </a:cubicBezTo>
                  <a:cubicBezTo>
                    <a:pt x="11468" y="7974"/>
                    <a:pt x="11479" y="7965"/>
                    <a:pt x="11491" y="7950"/>
                  </a:cubicBezTo>
                  <a:cubicBezTo>
                    <a:pt x="11505" y="7934"/>
                    <a:pt x="11512" y="7923"/>
                    <a:pt x="11517" y="7911"/>
                  </a:cubicBezTo>
                  <a:cubicBezTo>
                    <a:pt x="11529" y="7904"/>
                    <a:pt x="11543" y="7895"/>
                    <a:pt x="11557" y="7879"/>
                  </a:cubicBezTo>
                  <a:cubicBezTo>
                    <a:pt x="11571" y="7864"/>
                    <a:pt x="11577" y="7851"/>
                    <a:pt x="11581" y="7837"/>
                  </a:cubicBezTo>
                  <a:cubicBezTo>
                    <a:pt x="11594" y="7831"/>
                    <a:pt x="11609" y="7822"/>
                    <a:pt x="11623" y="7806"/>
                  </a:cubicBezTo>
                  <a:cubicBezTo>
                    <a:pt x="11635" y="7792"/>
                    <a:pt x="11641" y="7778"/>
                    <a:pt x="11646" y="7767"/>
                  </a:cubicBezTo>
                  <a:cubicBezTo>
                    <a:pt x="11657" y="7762"/>
                    <a:pt x="11672" y="7755"/>
                    <a:pt x="11685" y="7740"/>
                  </a:cubicBezTo>
                  <a:cubicBezTo>
                    <a:pt x="11696" y="7736"/>
                    <a:pt x="11714" y="7728"/>
                    <a:pt x="11731" y="7707"/>
                  </a:cubicBezTo>
                  <a:cubicBezTo>
                    <a:pt x="11747" y="7688"/>
                    <a:pt x="11754" y="7671"/>
                    <a:pt x="11758" y="7659"/>
                  </a:cubicBezTo>
                  <a:lnTo>
                    <a:pt x="11766" y="7650"/>
                  </a:lnTo>
                  <a:cubicBezTo>
                    <a:pt x="11773" y="7645"/>
                    <a:pt x="11779" y="7640"/>
                    <a:pt x="11789" y="7628"/>
                  </a:cubicBezTo>
                  <a:cubicBezTo>
                    <a:pt x="11800" y="7622"/>
                    <a:pt x="11812" y="7613"/>
                    <a:pt x="11827" y="7596"/>
                  </a:cubicBezTo>
                  <a:cubicBezTo>
                    <a:pt x="11844" y="7575"/>
                    <a:pt x="11850" y="7556"/>
                    <a:pt x="11853" y="7540"/>
                  </a:cubicBezTo>
                  <a:cubicBezTo>
                    <a:pt x="11860" y="7535"/>
                    <a:pt x="11870" y="7527"/>
                    <a:pt x="11878" y="7517"/>
                  </a:cubicBezTo>
                  <a:cubicBezTo>
                    <a:pt x="11892" y="7511"/>
                    <a:pt x="11905" y="7503"/>
                    <a:pt x="11920" y="7484"/>
                  </a:cubicBezTo>
                  <a:cubicBezTo>
                    <a:pt x="11939" y="7465"/>
                    <a:pt x="11946" y="7446"/>
                    <a:pt x="11949" y="7433"/>
                  </a:cubicBezTo>
                  <a:cubicBezTo>
                    <a:pt x="11955" y="7423"/>
                    <a:pt x="11961" y="7414"/>
                    <a:pt x="11965" y="7406"/>
                  </a:cubicBezTo>
                  <a:cubicBezTo>
                    <a:pt x="11978" y="7401"/>
                    <a:pt x="11997" y="7391"/>
                    <a:pt x="12013" y="7372"/>
                  </a:cubicBezTo>
                  <a:cubicBezTo>
                    <a:pt x="12025" y="7358"/>
                    <a:pt x="12031" y="7345"/>
                    <a:pt x="12037" y="7333"/>
                  </a:cubicBezTo>
                  <a:cubicBezTo>
                    <a:pt x="12047" y="7328"/>
                    <a:pt x="12063" y="7318"/>
                    <a:pt x="12078" y="7301"/>
                  </a:cubicBezTo>
                  <a:cubicBezTo>
                    <a:pt x="12083" y="7296"/>
                    <a:pt x="12085" y="7295"/>
                    <a:pt x="12088" y="7292"/>
                  </a:cubicBezTo>
                  <a:cubicBezTo>
                    <a:pt x="12094" y="7286"/>
                    <a:pt x="12101" y="7280"/>
                    <a:pt x="12113" y="7267"/>
                  </a:cubicBezTo>
                  <a:cubicBezTo>
                    <a:pt x="12128" y="7249"/>
                    <a:pt x="12136" y="7231"/>
                    <a:pt x="12138" y="7216"/>
                  </a:cubicBezTo>
                  <a:cubicBezTo>
                    <a:pt x="12148" y="7210"/>
                    <a:pt x="12159" y="7203"/>
                    <a:pt x="12171" y="7189"/>
                  </a:cubicBezTo>
                  <a:cubicBezTo>
                    <a:pt x="12183" y="7174"/>
                    <a:pt x="12190" y="7163"/>
                    <a:pt x="12194" y="7155"/>
                  </a:cubicBezTo>
                  <a:lnTo>
                    <a:pt x="12198" y="7149"/>
                  </a:lnTo>
                  <a:cubicBezTo>
                    <a:pt x="12213" y="7131"/>
                    <a:pt x="12220" y="7119"/>
                    <a:pt x="12225" y="7107"/>
                  </a:cubicBezTo>
                  <a:cubicBezTo>
                    <a:pt x="12238" y="7093"/>
                    <a:pt x="12241" y="7086"/>
                    <a:pt x="12247" y="7080"/>
                  </a:cubicBezTo>
                  <a:cubicBezTo>
                    <a:pt x="12248" y="7077"/>
                    <a:pt x="12250" y="7075"/>
                    <a:pt x="12252" y="7072"/>
                  </a:cubicBezTo>
                  <a:cubicBezTo>
                    <a:pt x="12262" y="7069"/>
                    <a:pt x="12277" y="7059"/>
                    <a:pt x="12293" y="7043"/>
                  </a:cubicBezTo>
                  <a:cubicBezTo>
                    <a:pt x="12303" y="7038"/>
                    <a:pt x="12319" y="7029"/>
                    <a:pt x="12337" y="7010"/>
                  </a:cubicBezTo>
                  <a:cubicBezTo>
                    <a:pt x="12352" y="6992"/>
                    <a:pt x="12358" y="6978"/>
                    <a:pt x="12362" y="6964"/>
                  </a:cubicBezTo>
                  <a:cubicBezTo>
                    <a:pt x="12371" y="6959"/>
                    <a:pt x="12385" y="6949"/>
                    <a:pt x="12398" y="6935"/>
                  </a:cubicBezTo>
                  <a:cubicBezTo>
                    <a:pt x="12413" y="6917"/>
                    <a:pt x="12420" y="6900"/>
                    <a:pt x="12422" y="6884"/>
                  </a:cubicBezTo>
                  <a:cubicBezTo>
                    <a:pt x="12434" y="6878"/>
                    <a:pt x="12447" y="6871"/>
                    <a:pt x="12458" y="6857"/>
                  </a:cubicBezTo>
                  <a:cubicBezTo>
                    <a:pt x="12474" y="6839"/>
                    <a:pt x="12480" y="6819"/>
                    <a:pt x="12484" y="6807"/>
                  </a:cubicBezTo>
                  <a:cubicBezTo>
                    <a:pt x="12489" y="6801"/>
                    <a:pt x="12493" y="6794"/>
                    <a:pt x="12496" y="6788"/>
                  </a:cubicBezTo>
                  <a:cubicBezTo>
                    <a:pt x="12514" y="6786"/>
                    <a:pt x="12539" y="6776"/>
                    <a:pt x="12558" y="6754"/>
                  </a:cubicBezTo>
                  <a:cubicBezTo>
                    <a:pt x="12579" y="6729"/>
                    <a:pt x="12584" y="6705"/>
                    <a:pt x="12585" y="6686"/>
                  </a:cubicBezTo>
                  <a:lnTo>
                    <a:pt x="12598" y="6667"/>
                  </a:lnTo>
                  <a:cubicBezTo>
                    <a:pt x="12609" y="6662"/>
                    <a:pt x="12626" y="6652"/>
                    <a:pt x="12642" y="6633"/>
                  </a:cubicBezTo>
                  <a:cubicBezTo>
                    <a:pt x="12660" y="6611"/>
                    <a:pt x="12668" y="6590"/>
                    <a:pt x="12669" y="6573"/>
                  </a:cubicBezTo>
                  <a:cubicBezTo>
                    <a:pt x="12673" y="6571"/>
                    <a:pt x="12678" y="6566"/>
                    <a:pt x="12681" y="6562"/>
                  </a:cubicBezTo>
                  <a:cubicBezTo>
                    <a:pt x="12696" y="6558"/>
                    <a:pt x="12721" y="6549"/>
                    <a:pt x="12740" y="6526"/>
                  </a:cubicBezTo>
                  <a:cubicBezTo>
                    <a:pt x="12756" y="6508"/>
                    <a:pt x="12764" y="6490"/>
                    <a:pt x="12767" y="6478"/>
                  </a:cubicBezTo>
                  <a:cubicBezTo>
                    <a:pt x="12780" y="6464"/>
                    <a:pt x="12785" y="6451"/>
                    <a:pt x="12789" y="6442"/>
                  </a:cubicBezTo>
                  <a:cubicBezTo>
                    <a:pt x="12797" y="6438"/>
                    <a:pt x="12807" y="6432"/>
                    <a:pt x="12818" y="6422"/>
                  </a:cubicBezTo>
                  <a:cubicBezTo>
                    <a:pt x="12831" y="6418"/>
                    <a:pt x="12854" y="6408"/>
                    <a:pt x="12873" y="6385"/>
                  </a:cubicBezTo>
                  <a:cubicBezTo>
                    <a:pt x="12885" y="6370"/>
                    <a:pt x="12892" y="6354"/>
                    <a:pt x="12896" y="6342"/>
                  </a:cubicBezTo>
                  <a:cubicBezTo>
                    <a:pt x="12910" y="6336"/>
                    <a:pt x="12922" y="6327"/>
                    <a:pt x="12936" y="6312"/>
                  </a:cubicBezTo>
                  <a:cubicBezTo>
                    <a:pt x="12958" y="6287"/>
                    <a:pt x="12962" y="6260"/>
                    <a:pt x="12962" y="6240"/>
                  </a:cubicBezTo>
                  <a:lnTo>
                    <a:pt x="12973" y="6229"/>
                  </a:lnTo>
                  <a:cubicBezTo>
                    <a:pt x="12985" y="6225"/>
                    <a:pt x="13001" y="6217"/>
                    <a:pt x="13018" y="6199"/>
                  </a:cubicBezTo>
                  <a:cubicBezTo>
                    <a:pt x="13029" y="6196"/>
                    <a:pt x="13046" y="6186"/>
                    <a:pt x="13064" y="6166"/>
                  </a:cubicBezTo>
                  <a:cubicBezTo>
                    <a:pt x="13077" y="6151"/>
                    <a:pt x="13083" y="6139"/>
                    <a:pt x="13087" y="6129"/>
                  </a:cubicBezTo>
                  <a:cubicBezTo>
                    <a:pt x="13099" y="6126"/>
                    <a:pt x="13115" y="6117"/>
                    <a:pt x="13131" y="6097"/>
                  </a:cubicBezTo>
                  <a:cubicBezTo>
                    <a:pt x="13144" y="6083"/>
                    <a:pt x="13151" y="6068"/>
                    <a:pt x="13155" y="6053"/>
                  </a:cubicBezTo>
                  <a:cubicBezTo>
                    <a:pt x="13168" y="6048"/>
                    <a:pt x="13182" y="6038"/>
                    <a:pt x="13195" y="6024"/>
                  </a:cubicBezTo>
                  <a:cubicBezTo>
                    <a:pt x="13210" y="6006"/>
                    <a:pt x="13216" y="5993"/>
                    <a:pt x="13221" y="5978"/>
                  </a:cubicBezTo>
                  <a:cubicBezTo>
                    <a:pt x="13238" y="5958"/>
                    <a:pt x="13244" y="5939"/>
                    <a:pt x="13247" y="5924"/>
                  </a:cubicBezTo>
                  <a:cubicBezTo>
                    <a:pt x="13251" y="5920"/>
                    <a:pt x="13253" y="5915"/>
                    <a:pt x="13257" y="5913"/>
                  </a:cubicBezTo>
                  <a:cubicBezTo>
                    <a:pt x="13259" y="5909"/>
                    <a:pt x="13262" y="5905"/>
                    <a:pt x="13267" y="5899"/>
                  </a:cubicBezTo>
                  <a:cubicBezTo>
                    <a:pt x="13279" y="5893"/>
                    <a:pt x="13292" y="5885"/>
                    <a:pt x="13307" y="5869"/>
                  </a:cubicBezTo>
                  <a:cubicBezTo>
                    <a:pt x="13321" y="5862"/>
                    <a:pt x="13334" y="5854"/>
                    <a:pt x="13349" y="5837"/>
                  </a:cubicBezTo>
                  <a:cubicBezTo>
                    <a:pt x="13366" y="5817"/>
                    <a:pt x="13372" y="5795"/>
                    <a:pt x="13374" y="5776"/>
                  </a:cubicBezTo>
                  <a:cubicBezTo>
                    <a:pt x="13383" y="5771"/>
                    <a:pt x="13392" y="5764"/>
                    <a:pt x="13401" y="5753"/>
                  </a:cubicBezTo>
                  <a:cubicBezTo>
                    <a:pt x="13412" y="5741"/>
                    <a:pt x="13417" y="5731"/>
                    <a:pt x="13423" y="5722"/>
                  </a:cubicBezTo>
                  <a:cubicBezTo>
                    <a:pt x="13436" y="5719"/>
                    <a:pt x="13453" y="5711"/>
                    <a:pt x="13471" y="5692"/>
                  </a:cubicBezTo>
                  <a:cubicBezTo>
                    <a:pt x="13484" y="5685"/>
                    <a:pt x="13499" y="5676"/>
                    <a:pt x="13514" y="5658"/>
                  </a:cubicBezTo>
                  <a:cubicBezTo>
                    <a:pt x="13533" y="5635"/>
                    <a:pt x="13541" y="5612"/>
                    <a:pt x="13542" y="5596"/>
                  </a:cubicBezTo>
                  <a:cubicBezTo>
                    <a:pt x="13550" y="5583"/>
                    <a:pt x="13553" y="5572"/>
                    <a:pt x="13557" y="5564"/>
                  </a:cubicBezTo>
                  <a:cubicBezTo>
                    <a:pt x="13565" y="5559"/>
                    <a:pt x="13579" y="5549"/>
                    <a:pt x="13592" y="5534"/>
                  </a:cubicBezTo>
                  <a:cubicBezTo>
                    <a:pt x="13604" y="5527"/>
                    <a:pt x="13615" y="5519"/>
                    <a:pt x="13630" y="5502"/>
                  </a:cubicBezTo>
                  <a:cubicBezTo>
                    <a:pt x="13643" y="5489"/>
                    <a:pt x="13649" y="5478"/>
                    <a:pt x="13654" y="5469"/>
                  </a:cubicBezTo>
                  <a:cubicBezTo>
                    <a:pt x="13655" y="5465"/>
                    <a:pt x="13655" y="5465"/>
                    <a:pt x="13658" y="5463"/>
                  </a:cubicBezTo>
                  <a:cubicBezTo>
                    <a:pt x="13668" y="5452"/>
                    <a:pt x="13674" y="5443"/>
                    <a:pt x="13679" y="5433"/>
                  </a:cubicBezTo>
                  <a:cubicBezTo>
                    <a:pt x="13696" y="5430"/>
                    <a:pt x="13716" y="5420"/>
                    <a:pt x="13733" y="5400"/>
                  </a:cubicBezTo>
                  <a:cubicBezTo>
                    <a:pt x="13745" y="5388"/>
                    <a:pt x="13749" y="5380"/>
                    <a:pt x="13755" y="5373"/>
                  </a:cubicBezTo>
                  <a:cubicBezTo>
                    <a:pt x="13756" y="5371"/>
                    <a:pt x="13759" y="5368"/>
                    <a:pt x="13762" y="5363"/>
                  </a:cubicBezTo>
                  <a:cubicBezTo>
                    <a:pt x="13786" y="5336"/>
                    <a:pt x="13789" y="5309"/>
                    <a:pt x="13789" y="5289"/>
                  </a:cubicBezTo>
                  <a:cubicBezTo>
                    <a:pt x="13809" y="5288"/>
                    <a:pt x="13836" y="5280"/>
                    <a:pt x="13859" y="5254"/>
                  </a:cubicBezTo>
                  <a:cubicBezTo>
                    <a:pt x="13879" y="5232"/>
                    <a:pt x="13884" y="5210"/>
                    <a:pt x="13888" y="5194"/>
                  </a:cubicBezTo>
                  <a:cubicBezTo>
                    <a:pt x="13894" y="5185"/>
                    <a:pt x="13899" y="5175"/>
                    <a:pt x="13904" y="5168"/>
                  </a:cubicBezTo>
                  <a:cubicBezTo>
                    <a:pt x="13915" y="5160"/>
                    <a:pt x="13927" y="5153"/>
                    <a:pt x="13942" y="5137"/>
                  </a:cubicBezTo>
                  <a:cubicBezTo>
                    <a:pt x="13952" y="5132"/>
                    <a:pt x="13966" y="5123"/>
                    <a:pt x="13982" y="5104"/>
                  </a:cubicBezTo>
                  <a:cubicBezTo>
                    <a:pt x="13995" y="5093"/>
                    <a:pt x="13998" y="5084"/>
                    <a:pt x="14003" y="5078"/>
                  </a:cubicBezTo>
                  <a:cubicBezTo>
                    <a:pt x="14006" y="5073"/>
                    <a:pt x="14008" y="5071"/>
                    <a:pt x="14013" y="5066"/>
                  </a:cubicBezTo>
                  <a:cubicBezTo>
                    <a:pt x="14017" y="5062"/>
                    <a:pt x="14018" y="5058"/>
                    <a:pt x="14021" y="5057"/>
                  </a:cubicBezTo>
                  <a:cubicBezTo>
                    <a:pt x="14028" y="5052"/>
                    <a:pt x="14033" y="5047"/>
                    <a:pt x="14043" y="5037"/>
                  </a:cubicBezTo>
                  <a:cubicBezTo>
                    <a:pt x="14055" y="5034"/>
                    <a:pt x="14072" y="5024"/>
                    <a:pt x="14089" y="5004"/>
                  </a:cubicBezTo>
                  <a:cubicBezTo>
                    <a:pt x="14103" y="4988"/>
                    <a:pt x="14109" y="4972"/>
                    <a:pt x="14112" y="4955"/>
                  </a:cubicBezTo>
                  <a:cubicBezTo>
                    <a:pt x="14125" y="4950"/>
                    <a:pt x="14137" y="4943"/>
                    <a:pt x="14150" y="4929"/>
                  </a:cubicBezTo>
                  <a:cubicBezTo>
                    <a:pt x="14166" y="4911"/>
                    <a:pt x="14172" y="4892"/>
                    <a:pt x="14177" y="4881"/>
                  </a:cubicBezTo>
                  <a:cubicBezTo>
                    <a:pt x="14187" y="4868"/>
                    <a:pt x="14194" y="4855"/>
                    <a:pt x="14199" y="4844"/>
                  </a:cubicBezTo>
                  <a:cubicBezTo>
                    <a:pt x="14209" y="4832"/>
                    <a:pt x="14214" y="4827"/>
                    <a:pt x="14217" y="4821"/>
                  </a:cubicBezTo>
                  <a:cubicBezTo>
                    <a:pt x="14217" y="4819"/>
                    <a:pt x="14220" y="4819"/>
                    <a:pt x="14220" y="4817"/>
                  </a:cubicBezTo>
                  <a:cubicBezTo>
                    <a:pt x="14234" y="4814"/>
                    <a:pt x="14255" y="4806"/>
                    <a:pt x="14275" y="4783"/>
                  </a:cubicBezTo>
                  <a:cubicBezTo>
                    <a:pt x="14292" y="4763"/>
                    <a:pt x="14300" y="4742"/>
                    <a:pt x="14302" y="4729"/>
                  </a:cubicBezTo>
                  <a:lnTo>
                    <a:pt x="14306" y="4725"/>
                  </a:lnTo>
                  <a:lnTo>
                    <a:pt x="14321" y="4710"/>
                  </a:lnTo>
                  <a:cubicBezTo>
                    <a:pt x="14334" y="4707"/>
                    <a:pt x="14355" y="4697"/>
                    <a:pt x="14373" y="4676"/>
                  </a:cubicBezTo>
                  <a:cubicBezTo>
                    <a:pt x="14389" y="4656"/>
                    <a:pt x="14396" y="4637"/>
                    <a:pt x="14397" y="4618"/>
                  </a:cubicBezTo>
                  <a:cubicBezTo>
                    <a:pt x="14407" y="4613"/>
                    <a:pt x="14418" y="4605"/>
                    <a:pt x="14426" y="4595"/>
                  </a:cubicBezTo>
                  <a:cubicBezTo>
                    <a:pt x="14439" y="4580"/>
                    <a:pt x="14446" y="4565"/>
                    <a:pt x="14450" y="4553"/>
                  </a:cubicBezTo>
                  <a:cubicBezTo>
                    <a:pt x="14462" y="4547"/>
                    <a:pt x="14478" y="4538"/>
                    <a:pt x="14491" y="4522"/>
                  </a:cubicBezTo>
                  <a:cubicBezTo>
                    <a:pt x="14509" y="4503"/>
                    <a:pt x="14514" y="4484"/>
                    <a:pt x="14517" y="4471"/>
                  </a:cubicBezTo>
                  <a:cubicBezTo>
                    <a:pt x="14523" y="4466"/>
                    <a:pt x="14527" y="4461"/>
                    <a:pt x="14530" y="4455"/>
                  </a:cubicBezTo>
                  <a:cubicBezTo>
                    <a:pt x="14548" y="4452"/>
                    <a:pt x="14574" y="4445"/>
                    <a:pt x="14595" y="4420"/>
                  </a:cubicBezTo>
                  <a:cubicBezTo>
                    <a:pt x="14612" y="4400"/>
                    <a:pt x="14617" y="4384"/>
                    <a:pt x="14619" y="4377"/>
                  </a:cubicBezTo>
                  <a:cubicBezTo>
                    <a:pt x="14629" y="4366"/>
                    <a:pt x="14633" y="4361"/>
                    <a:pt x="14637" y="4356"/>
                  </a:cubicBezTo>
                  <a:cubicBezTo>
                    <a:pt x="14639" y="4351"/>
                    <a:pt x="14644" y="4348"/>
                    <a:pt x="14650" y="4340"/>
                  </a:cubicBezTo>
                  <a:cubicBezTo>
                    <a:pt x="14662" y="4327"/>
                    <a:pt x="14669" y="4313"/>
                    <a:pt x="14673" y="4301"/>
                  </a:cubicBezTo>
                  <a:cubicBezTo>
                    <a:pt x="14688" y="4296"/>
                    <a:pt x="14704" y="4286"/>
                    <a:pt x="14719" y="4270"/>
                  </a:cubicBezTo>
                  <a:cubicBezTo>
                    <a:pt x="14731" y="4255"/>
                    <a:pt x="14737" y="4241"/>
                    <a:pt x="14741" y="4227"/>
                  </a:cubicBezTo>
                  <a:cubicBezTo>
                    <a:pt x="14756" y="4222"/>
                    <a:pt x="14771" y="4214"/>
                    <a:pt x="14784" y="4198"/>
                  </a:cubicBezTo>
                  <a:cubicBezTo>
                    <a:pt x="14798" y="4183"/>
                    <a:pt x="14804" y="4168"/>
                    <a:pt x="14809" y="4155"/>
                  </a:cubicBezTo>
                  <a:cubicBezTo>
                    <a:pt x="14822" y="4150"/>
                    <a:pt x="14836" y="4140"/>
                    <a:pt x="14848" y="4125"/>
                  </a:cubicBezTo>
                  <a:cubicBezTo>
                    <a:pt x="14855" y="4118"/>
                    <a:pt x="14858" y="4115"/>
                    <a:pt x="14862" y="4110"/>
                  </a:cubicBezTo>
                  <a:cubicBezTo>
                    <a:pt x="14865" y="4105"/>
                    <a:pt x="14871" y="4100"/>
                    <a:pt x="14880" y="4089"/>
                  </a:cubicBezTo>
                  <a:cubicBezTo>
                    <a:pt x="14897" y="4070"/>
                    <a:pt x="14903" y="4051"/>
                    <a:pt x="14907" y="4039"/>
                  </a:cubicBezTo>
                  <a:lnTo>
                    <a:pt x="14914" y="4032"/>
                  </a:lnTo>
                  <a:cubicBezTo>
                    <a:pt x="14919" y="4027"/>
                    <a:pt x="14927" y="4021"/>
                    <a:pt x="14935" y="4009"/>
                  </a:cubicBezTo>
                  <a:cubicBezTo>
                    <a:pt x="14949" y="3993"/>
                    <a:pt x="14955" y="3979"/>
                    <a:pt x="14960" y="3964"/>
                  </a:cubicBezTo>
                  <a:cubicBezTo>
                    <a:pt x="14972" y="3957"/>
                    <a:pt x="14987" y="3949"/>
                    <a:pt x="14998" y="3934"/>
                  </a:cubicBezTo>
                  <a:cubicBezTo>
                    <a:pt x="15018" y="3914"/>
                    <a:pt x="15023" y="3893"/>
                    <a:pt x="15025" y="3875"/>
                  </a:cubicBezTo>
                  <a:cubicBezTo>
                    <a:pt x="15030" y="3872"/>
                    <a:pt x="15036" y="3867"/>
                    <a:pt x="15042" y="3861"/>
                  </a:cubicBezTo>
                  <a:cubicBezTo>
                    <a:pt x="15056" y="3857"/>
                    <a:pt x="15078" y="3848"/>
                    <a:pt x="15096" y="3825"/>
                  </a:cubicBezTo>
                  <a:cubicBezTo>
                    <a:pt x="15116" y="3804"/>
                    <a:pt x="15121" y="3782"/>
                    <a:pt x="15125" y="3765"/>
                  </a:cubicBezTo>
                  <a:cubicBezTo>
                    <a:pt x="15130" y="3759"/>
                    <a:pt x="15133" y="3754"/>
                    <a:pt x="15136" y="3748"/>
                  </a:cubicBezTo>
                  <a:cubicBezTo>
                    <a:pt x="15139" y="3745"/>
                    <a:pt x="15141" y="3743"/>
                    <a:pt x="15147" y="3735"/>
                  </a:cubicBezTo>
                  <a:cubicBezTo>
                    <a:pt x="15155" y="3730"/>
                    <a:pt x="15165" y="3724"/>
                    <a:pt x="15176" y="3712"/>
                  </a:cubicBezTo>
                  <a:cubicBezTo>
                    <a:pt x="15187" y="3707"/>
                    <a:pt x="15205" y="3698"/>
                    <a:pt x="15222" y="3679"/>
                  </a:cubicBezTo>
                  <a:cubicBezTo>
                    <a:pt x="15230" y="3673"/>
                    <a:pt x="15245" y="3665"/>
                    <a:pt x="15261" y="3647"/>
                  </a:cubicBezTo>
                  <a:cubicBezTo>
                    <a:pt x="15280" y="3625"/>
                    <a:pt x="15286" y="3604"/>
                    <a:pt x="15289" y="3589"/>
                  </a:cubicBezTo>
                  <a:cubicBezTo>
                    <a:pt x="15293" y="3582"/>
                    <a:pt x="15297" y="3578"/>
                    <a:pt x="15299" y="3574"/>
                  </a:cubicBezTo>
                  <a:cubicBezTo>
                    <a:pt x="15303" y="3569"/>
                    <a:pt x="15305" y="3567"/>
                    <a:pt x="15310" y="3561"/>
                  </a:cubicBezTo>
                  <a:cubicBezTo>
                    <a:pt x="15320" y="3550"/>
                    <a:pt x="15325" y="3543"/>
                    <a:pt x="15329" y="3537"/>
                  </a:cubicBezTo>
                  <a:cubicBezTo>
                    <a:pt x="15345" y="3534"/>
                    <a:pt x="15369" y="3524"/>
                    <a:pt x="15389" y="3502"/>
                  </a:cubicBezTo>
                  <a:cubicBezTo>
                    <a:pt x="15409" y="3482"/>
                    <a:pt x="15415" y="3461"/>
                    <a:pt x="15417" y="3448"/>
                  </a:cubicBezTo>
                  <a:cubicBezTo>
                    <a:pt x="15431" y="3430"/>
                    <a:pt x="15436" y="3414"/>
                    <a:pt x="15439" y="3402"/>
                  </a:cubicBezTo>
                  <a:cubicBezTo>
                    <a:pt x="15444" y="3395"/>
                    <a:pt x="15448" y="3390"/>
                    <a:pt x="15452" y="3384"/>
                  </a:cubicBezTo>
                  <a:cubicBezTo>
                    <a:pt x="15452" y="3382"/>
                    <a:pt x="15454" y="3382"/>
                    <a:pt x="15454" y="3381"/>
                  </a:cubicBezTo>
                  <a:cubicBezTo>
                    <a:pt x="15469" y="3377"/>
                    <a:pt x="15487" y="3368"/>
                    <a:pt x="15506" y="3347"/>
                  </a:cubicBezTo>
                  <a:cubicBezTo>
                    <a:pt x="15517" y="3336"/>
                    <a:pt x="15522" y="3328"/>
                    <a:pt x="15526" y="3322"/>
                  </a:cubicBezTo>
                  <a:cubicBezTo>
                    <a:pt x="15527" y="3321"/>
                    <a:pt x="15527" y="3320"/>
                    <a:pt x="15529" y="3318"/>
                  </a:cubicBezTo>
                  <a:cubicBezTo>
                    <a:pt x="15542" y="3315"/>
                    <a:pt x="15562" y="3305"/>
                    <a:pt x="15581" y="3283"/>
                  </a:cubicBezTo>
                  <a:cubicBezTo>
                    <a:pt x="15593" y="3270"/>
                    <a:pt x="15598" y="3259"/>
                    <a:pt x="15603" y="3251"/>
                  </a:cubicBezTo>
                  <a:cubicBezTo>
                    <a:pt x="15605" y="3248"/>
                    <a:pt x="15607" y="3247"/>
                    <a:pt x="15609" y="3243"/>
                  </a:cubicBezTo>
                  <a:cubicBezTo>
                    <a:pt x="15618" y="3231"/>
                    <a:pt x="15624" y="3226"/>
                    <a:pt x="15627" y="3219"/>
                  </a:cubicBezTo>
                  <a:cubicBezTo>
                    <a:pt x="15629" y="3216"/>
                    <a:pt x="15631" y="3213"/>
                    <a:pt x="15636" y="3208"/>
                  </a:cubicBezTo>
                  <a:cubicBezTo>
                    <a:pt x="15650" y="3202"/>
                    <a:pt x="15662" y="3192"/>
                    <a:pt x="15678" y="3175"/>
                  </a:cubicBezTo>
                  <a:cubicBezTo>
                    <a:pt x="15695" y="3156"/>
                    <a:pt x="15701" y="3139"/>
                    <a:pt x="15705" y="3125"/>
                  </a:cubicBezTo>
                  <a:cubicBezTo>
                    <a:pt x="15715" y="3119"/>
                    <a:pt x="15726" y="3111"/>
                    <a:pt x="15737" y="3097"/>
                  </a:cubicBezTo>
                  <a:lnTo>
                    <a:pt x="15742" y="3093"/>
                  </a:lnTo>
                  <a:cubicBezTo>
                    <a:pt x="15750" y="3086"/>
                    <a:pt x="15760" y="3079"/>
                    <a:pt x="15774" y="3064"/>
                  </a:cubicBezTo>
                  <a:lnTo>
                    <a:pt x="15786" y="3052"/>
                  </a:lnTo>
                  <a:cubicBezTo>
                    <a:pt x="15792" y="3047"/>
                    <a:pt x="15797" y="3041"/>
                    <a:pt x="15808" y="3029"/>
                  </a:cubicBezTo>
                  <a:cubicBezTo>
                    <a:pt x="15827" y="3006"/>
                    <a:pt x="15834" y="2982"/>
                    <a:pt x="15835" y="2966"/>
                  </a:cubicBezTo>
                  <a:cubicBezTo>
                    <a:pt x="15839" y="2961"/>
                    <a:pt x="15841" y="2957"/>
                    <a:pt x="15845" y="2952"/>
                  </a:cubicBezTo>
                  <a:cubicBezTo>
                    <a:pt x="15846" y="2951"/>
                    <a:pt x="15847" y="2950"/>
                    <a:pt x="15849" y="2947"/>
                  </a:cubicBezTo>
                  <a:cubicBezTo>
                    <a:pt x="15861" y="2942"/>
                    <a:pt x="15879" y="2932"/>
                    <a:pt x="15897" y="2913"/>
                  </a:cubicBezTo>
                  <a:cubicBezTo>
                    <a:pt x="15911" y="2895"/>
                    <a:pt x="15918" y="2875"/>
                    <a:pt x="15921" y="2859"/>
                  </a:cubicBezTo>
                  <a:cubicBezTo>
                    <a:pt x="15931" y="2854"/>
                    <a:pt x="15942" y="2845"/>
                    <a:pt x="15953" y="2834"/>
                  </a:cubicBezTo>
                  <a:lnTo>
                    <a:pt x="15958" y="2828"/>
                  </a:lnTo>
                  <a:cubicBezTo>
                    <a:pt x="15967" y="2822"/>
                    <a:pt x="15975" y="2814"/>
                    <a:pt x="15988" y="2800"/>
                  </a:cubicBezTo>
                  <a:cubicBezTo>
                    <a:pt x="16004" y="2782"/>
                    <a:pt x="16011" y="2764"/>
                    <a:pt x="16013" y="2748"/>
                  </a:cubicBezTo>
                  <a:cubicBezTo>
                    <a:pt x="16021" y="2744"/>
                    <a:pt x="16029" y="2738"/>
                    <a:pt x="16037" y="2731"/>
                  </a:cubicBezTo>
                  <a:cubicBezTo>
                    <a:pt x="16049" y="2726"/>
                    <a:pt x="16069" y="2717"/>
                    <a:pt x="16088" y="2695"/>
                  </a:cubicBezTo>
                  <a:cubicBezTo>
                    <a:pt x="16103" y="2678"/>
                    <a:pt x="16109" y="2666"/>
                    <a:pt x="16114" y="2654"/>
                  </a:cubicBezTo>
                  <a:cubicBezTo>
                    <a:pt x="16125" y="2642"/>
                    <a:pt x="16129" y="2634"/>
                    <a:pt x="16135" y="2627"/>
                  </a:cubicBezTo>
                  <a:cubicBezTo>
                    <a:pt x="16135" y="2626"/>
                    <a:pt x="16136" y="2625"/>
                    <a:pt x="16138" y="2624"/>
                  </a:cubicBezTo>
                  <a:cubicBezTo>
                    <a:pt x="16150" y="2618"/>
                    <a:pt x="16168" y="2609"/>
                    <a:pt x="16186" y="2588"/>
                  </a:cubicBezTo>
                  <a:cubicBezTo>
                    <a:pt x="16205" y="2566"/>
                    <a:pt x="16211" y="2541"/>
                    <a:pt x="16211" y="2522"/>
                  </a:cubicBezTo>
                  <a:cubicBezTo>
                    <a:pt x="16215" y="2519"/>
                    <a:pt x="16220" y="2514"/>
                    <a:pt x="16225" y="2511"/>
                  </a:cubicBezTo>
                  <a:cubicBezTo>
                    <a:pt x="16238" y="2507"/>
                    <a:pt x="16259" y="2497"/>
                    <a:pt x="16278" y="2476"/>
                  </a:cubicBezTo>
                  <a:cubicBezTo>
                    <a:pt x="16295" y="2455"/>
                    <a:pt x="16302" y="2436"/>
                    <a:pt x="16305" y="2421"/>
                  </a:cubicBezTo>
                  <a:cubicBezTo>
                    <a:pt x="16313" y="2415"/>
                    <a:pt x="16322" y="2407"/>
                    <a:pt x="16333" y="2394"/>
                  </a:cubicBezTo>
                  <a:cubicBezTo>
                    <a:pt x="16343" y="2385"/>
                    <a:pt x="16348" y="2377"/>
                    <a:pt x="16352" y="2369"/>
                  </a:cubicBezTo>
                  <a:cubicBezTo>
                    <a:pt x="16369" y="2364"/>
                    <a:pt x="16392" y="2357"/>
                    <a:pt x="16411" y="2334"/>
                  </a:cubicBezTo>
                  <a:cubicBezTo>
                    <a:pt x="16434" y="2308"/>
                    <a:pt x="16438" y="2279"/>
                    <a:pt x="16436" y="2257"/>
                  </a:cubicBezTo>
                  <a:lnTo>
                    <a:pt x="16438" y="2256"/>
                  </a:lnTo>
                  <a:cubicBezTo>
                    <a:pt x="16440" y="2254"/>
                    <a:pt x="16441" y="2251"/>
                    <a:pt x="16444" y="2249"/>
                  </a:cubicBezTo>
                  <a:cubicBezTo>
                    <a:pt x="16457" y="2244"/>
                    <a:pt x="16476" y="2235"/>
                    <a:pt x="16495" y="2213"/>
                  </a:cubicBezTo>
                  <a:cubicBezTo>
                    <a:pt x="16511" y="2195"/>
                    <a:pt x="16518" y="2179"/>
                    <a:pt x="16520" y="2172"/>
                  </a:cubicBezTo>
                  <a:cubicBezTo>
                    <a:pt x="16527" y="2164"/>
                    <a:pt x="16532" y="2156"/>
                    <a:pt x="16536" y="2148"/>
                  </a:cubicBezTo>
                  <a:cubicBezTo>
                    <a:pt x="16556" y="2145"/>
                    <a:pt x="16579" y="2137"/>
                    <a:pt x="16600" y="2115"/>
                  </a:cubicBezTo>
                  <a:cubicBezTo>
                    <a:pt x="16615" y="2097"/>
                    <a:pt x="16621" y="2083"/>
                    <a:pt x="16626" y="2068"/>
                  </a:cubicBezTo>
                  <a:lnTo>
                    <a:pt x="16638" y="2054"/>
                  </a:lnTo>
                  <a:cubicBezTo>
                    <a:pt x="16642" y="2051"/>
                    <a:pt x="16648" y="2045"/>
                    <a:pt x="16655" y="2036"/>
                  </a:cubicBezTo>
                  <a:cubicBezTo>
                    <a:pt x="16671" y="2016"/>
                    <a:pt x="16679" y="1999"/>
                    <a:pt x="16682" y="1987"/>
                  </a:cubicBezTo>
                  <a:cubicBezTo>
                    <a:pt x="16690" y="1979"/>
                    <a:pt x="16692" y="1973"/>
                    <a:pt x="16696" y="1970"/>
                  </a:cubicBezTo>
                  <a:cubicBezTo>
                    <a:pt x="16700" y="1966"/>
                    <a:pt x="16702" y="1962"/>
                    <a:pt x="16709" y="1954"/>
                  </a:cubicBezTo>
                  <a:cubicBezTo>
                    <a:pt x="16724" y="1938"/>
                    <a:pt x="16730" y="1924"/>
                    <a:pt x="16736" y="1909"/>
                  </a:cubicBezTo>
                  <a:cubicBezTo>
                    <a:pt x="16746" y="1897"/>
                    <a:pt x="16751" y="1890"/>
                    <a:pt x="16756" y="1881"/>
                  </a:cubicBezTo>
                  <a:cubicBezTo>
                    <a:pt x="16757" y="1880"/>
                    <a:pt x="16759" y="1877"/>
                    <a:pt x="16761" y="1874"/>
                  </a:cubicBezTo>
                  <a:lnTo>
                    <a:pt x="16767" y="1869"/>
                  </a:lnTo>
                  <a:cubicBezTo>
                    <a:pt x="16772" y="1864"/>
                    <a:pt x="16779" y="1859"/>
                    <a:pt x="16786" y="1852"/>
                  </a:cubicBezTo>
                  <a:cubicBezTo>
                    <a:pt x="16800" y="1848"/>
                    <a:pt x="16824" y="1839"/>
                    <a:pt x="16843" y="1816"/>
                  </a:cubicBezTo>
                  <a:cubicBezTo>
                    <a:pt x="16861" y="1797"/>
                    <a:pt x="16867" y="1779"/>
                    <a:pt x="16870" y="1764"/>
                  </a:cubicBezTo>
                  <a:cubicBezTo>
                    <a:pt x="16877" y="1759"/>
                    <a:pt x="16885" y="1754"/>
                    <a:pt x="16893" y="1745"/>
                  </a:cubicBezTo>
                  <a:cubicBezTo>
                    <a:pt x="16905" y="1740"/>
                    <a:pt x="16923" y="1731"/>
                    <a:pt x="16942" y="1710"/>
                  </a:cubicBezTo>
                  <a:cubicBezTo>
                    <a:pt x="16954" y="1697"/>
                    <a:pt x="16958" y="1689"/>
                    <a:pt x="16964" y="1681"/>
                  </a:cubicBezTo>
                  <a:cubicBezTo>
                    <a:pt x="16965" y="1678"/>
                    <a:pt x="16966" y="1676"/>
                    <a:pt x="16970" y="1671"/>
                  </a:cubicBezTo>
                  <a:cubicBezTo>
                    <a:pt x="16976" y="1665"/>
                    <a:pt x="16979" y="1662"/>
                    <a:pt x="16981" y="1660"/>
                  </a:cubicBezTo>
                  <a:cubicBezTo>
                    <a:pt x="16987" y="1654"/>
                    <a:pt x="16993" y="1649"/>
                    <a:pt x="17003" y="1636"/>
                  </a:cubicBezTo>
                  <a:cubicBezTo>
                    <a:pt x="17011" y="1630"/>
                    <a:pt x="17014" y="1628"/>
                    <a:pt x="17017" y="1623"/>
                  </a:cubicBezTo>
                  <a:cubicBezTo>
                    <a:pt x="17023" y="1618"/>
                    <a:pt x="17028" y="1613"/>
                    <a:pt x="17038" y="1602"/>
                  </a:cubicBezTo>
                  <a:cubicBezTo>
                    <a:pt x="17040" y="1601"/>
                    <a:pt x="17040" y="1601"/>
                    <a:pt x="17043" y="1598"/>
                  </a:cubicBezTo>
                  <a:cubicBezTo>
                    <a:pt x="17052" y="1591"/>
                    <a:pt x="17061" y="1585"/>
                    <a:pt x="17073" y="1570"/>
                  </a:cubicBezTo>
                  <a:cubicBezTo>
                    <a:pt x="17089" y="1550"/>
                    <a:pt x="17097" y="1532"/>
                    <a:pt x="17099" y="1516"/>
                  </a:cubicBezTo>
                  <a:cubicBezTo>
                    <a:pt x="17108" y="1511"/>
                    <a:pt x="17119" y="1502"/>
                    <a:pt x="17130" y="1490"/>
                  </a:cubicBezTo>
                  <a:cubicBezTo>
                    <a:pt x="17139" y="1481"/>
                    <a:pt x="17143" y="1475"/>
                    <a:pt x="17147" y="1470"/>
                  </a:cubicBezTo>
                  <a:cubicBezTo>
                    <a:pt x="17150" y="1467"/>
                    <a:pt x="17153" y="1463"/>
                    <a:pt x="17161" y="1454"/>
                  </a:cubicBezTo>
                  <a:cubicBezTo>
                    <a:pt x="17173" y="1441"/>
                    <a:pt x="17179" y="1427"/>
                    <a:pt x="17183" y="1416"/>
                  </a:cubicBezTo>
                  <a:cubicBezTo>
                    <a:pt x="17196" y="1411"/>
                    <a:pt x="17214" y="1403"/>
                    <a:pt x="17228" y="1384"/>
                  </a:cubicBezTo>
                  <a:cubicBezTo>
                    <a:pt x="17241" y="1372"/>
                    <a:pt x="17248" y="1358"/>
                    <a:pt x="17252" y="1346"/>
                  </a:cubicBezTo>
                  <a:cubicBezTo>
                    <a:pt x="17266" y="1340"/>
                    <a:pt x="17282" y="1331"/>
                    <a:pt x="17297" y="1315"/>
                  </a:cubicBezTo>
                  <a:cubicBezTo>
                    <a:pt x="17312" y="1299"/>
                    <a:pt x="17318" y="1285"/>
                    <a:pt x="17324" y="1270"/>
                  </a:cubicBezTo>
                  <a:cubicBezTo>
                    <a:pt x="17340" y="1249"/>
                    <a:pt x="17345" y="1229"/>
                    <a:pt x="17348" y="1213"/>
                  </a:cubicBezTo>
                  <a:cubicBezTo>
                    <a:pt x="17351" y="1212"/>
                    <a:pt x="17352" y="1210"/>
                    <a:pt x="17355" y="1208"/>
                  </a:cubicBezTo>
                  <a:cubicBezTo>
                    <a:pt x="17375" y="1207"/>
                    <a:pt x="17403" y="1199"/>
                    <a:pt x="17427" y="1172"/>
                  </a:cubicBezTo>
                  <a:cubicBezTo>
                    <a:pt x="17442" y="1154"/>
                    <a:pt x="17448" y="1141"/>
                    <a:pt x="17453" y="1126"/>
                  </a:cubicBezTo>
                  <a:cubicBezTo>
                    <a:pt x="17463" y="1114"/>
                    <a:pt x="17468" y="1104"/>
                    <a:pt x="17473" y="1093"/>
                  </a:cubicBezTo>
                  <a:cubicBezTo>
                    <a:pt x="17489" y="1089"/>
                    <a:pt x="17507" y="1079"/>
                    <a:pt x="17522" y="1062"/>
                  </a:cubicBezTo>
                  <a:cubicBezTo>
                    <a:pt x="17541" y="1039"/>
                    <a:pt x="17548" y="1017"/>
                    <a:pt x="17549" y="999"/>
                  </a:cubicBezTo>
                  <a:lnTo>
                    <a:pt x="17571" y="974"/>
                  </a:lnTo>
                  <a:cubicBezTo>
                    <a:pt x="17581" y="967"/>
                    <a:pt x="17593" y="959"/>
                    <a:pt x="17607" y="943"/>
                  </a:cubicBezTo>
                  <a:cubicBezTo>
                    <a:pt x="17624" y="923"/>
                    <a:pt x="17629" y="902"/>
                    <a:pt x="17632" y="885"/>
                  </a:cubicBezTo>
                  <a:cubicBezTo>
                    <a:pt x="17635" y="883"/>
                    <a:pt x="17639" y="880"/>
                    <a:pt x="17643" y="878"/>
                  </a:cubicBezTo>
                  <a:cubicBezTo>
                    <a:pt x="17661" y="874"/>
                    <a:pt x="17688" y="868"/>
                    <a:pt x="17710" y="841"/>
                  </a:cubicBezTo>
                  <a:cubicBezTo>
                    <a:pt x="17725" y="822"/>
                    <a:pt x="17732" y="804"/>
                    <a:pt x="17735" y="787"/>
                  </a:cubicBezTo>
                  <a:cubicBezTo>
                    <a:pt x="17745" y="781"/>
                    <a:pt x="17755" y="773"/>
                    <a:pt x="17766" y="761"/>
                  </a:cubicBezTo>
                  <a:cubicBezTo>
                    <a:pt x="17769" y="756"/>
                    <a:pt x="17773" y="755"/>
                    <a:pt x="17775" y="751"/>
                  </a:cubicBezTo>
                  <a:cubicBezTo>
                    <a:pt x="17782" y="746"/>
                    <a:pt x="17789" y="740"/>
                    <a:pt x="17804" y="723"/>
                  </a:cubicBezTo>
                  <a:cubicBezTo>
                    <a:pt x="17811" y="717"/>
                    <a:pt x="17822" y="708"/>
                    <a:pt x="17836" y="693"/>
                  </a:cubicBezTo>
                  <a:cubicBezTo>
                    <a:pt x="17849" y="680"/>
                    <a:pt x="17855" y="666"/>
                    <a:pt x="17863" y="654"/>
                  </a:cubicBezTo>
                  <a:cubicBezTo>
                    <a:pt x="17865" y="650"/>
                    <a:pt x="17868" y="648"/>
                    <a:pt x="17869" y="647"/>
                  </a:cubicBezTo>
                  <a:cubicBezTo>
                    <a:pt x="17876" y="640"/>
                    <a:pt x="17885" y="635"/>
                    <a:pt x="17897" y="621"/>
                  </a:cubicBezTo>
                  <a:cubicBezTo>
                    <a:pt x="17912" y="605"/>
                    <a:pt x="17918" y="589"/>
                    <a:pt x="17921" y="574"/>
                  </a:cubicBezTo>
                  <a:cubicBezTo>
                    <a:pt x="17933" y="568"/>
                    <a:pt x="17946" y="559"/>
                    <a:pt x="17959" y="546"/>
                  </a:cubicBezTo>
                  <a:cubicBezTo>
                    <a:pt x="17967" y="535"/>
                    <a:pt x="17973" y="527"/>
                    <a:pt x="17977" y="522"/>
                  </a:cubicBezTo>
                  <a:cubicBezTo>
                    <a:pt x="17980" y="519"/>
                    <a:pt x="17982" y="515"/>
                    <a:pt x="17989" y="508"/>
                  </a:cubicBezTo>
                  <a:cubicBezTo>
                    <a:pt x="17999" y="497"/>
                    <a:pt x="18005" y="485"/>
                    <a:pt x="18009" y="474"/>
                  </a:cubicBezTo>
                  <a:cubicBezTo>
                    <a:pt x="18025" y="471"/>
                    <a:pt x="18045" y="461"/>
                    <a:pt x="18061" y="442"/>
                  </a:cubicBezTo>
                  <a:cubicBezTo>
                    <a:pt x="18075" y="426"/>
                    <a:pt x="18082" y="412"/>
                    <a:pt x="18087" y="398"/>
                  </a:cubicBezTo>
                  <a:lnTo>
                    <a:pt x="18090" y="396"/>
                  </a:lnTo>
                  <a:cubicBezTo>
                    <a:pt x="18098" y="388"/>
                    <a:pt x="18109" y="382"/>
                    <a:pt x="18121" y="367"/>
                  </a:cubicBezTo>
                  <a:cubicBezTo>
                    <a:pt x="18141" y="344"/>
                    <a:pt x="18146" y="323"/>
                    <a:pt x="18148" y="308"/>
                  </a:cubicBezTo>
                  <a:cubicBezTo>
                    <a:pt x="18153" y="303"/>
                    <a:pt x="18155" y="299"/>
                    <a:pt x="18158" y="294"/>
                  </a:cubicBezTo>
                  <a:cubicBezTo>
                    <a:pt x="18178" y="291"/>
                    <a:pt x="18201" y="281"/>
                    <a:pt x="18219" y="260"/>
                  </a:cubicBezTo>
                  <a:cubicBezTo>
                    <a:pt x="18233" y="247"/>
                    <a:pt x="18237" y="237"/>
                    <a:pt x="18243" y="230"/>
                  </a:cubicBezTo>
                  <a:cubicBezTo>
                    <a:pt x="18244" y="226"/>
                    <a:pt x="18245" y="225"/>
                    <a:pt x="18248" y="221"/>
                  </a:cubicBezTo>
                  <a:cubicBezTo>
                    <a:pt x="18266" y="199"/>
                    <a:pt x="18273" y="176"/>
                    <a:pt x="18275" y="158"/>
                  </a:cubicBezTo>
                  <a:cubicBezTo>
                    <a:pt x="18277" y="155"/>
                    <a:pt x="18280" y="150"/>
                    <a:pt x="18282" y="147"/>
                  </a:cubicBezTo>
                  <a:cubicBezTo>
                    <a:pt x="18286" y="145"/>
                    <a:pt x="18288" y="141"/>
                    <a:pt x="18293" y="134"/>
                  </a:cubicBezTo>
                  <a:cubicBezTo>
                    <a:pt x="18323" y="101"/>
                    <a:pt x="18319" y="50"/>
                    <a:pt x="18286" y="21"/>
                  </a:cubicBezTo>
                  <a:cubicBezTo>
                    <a:pt x="18270" y="7"/>
                    <a:pt x="18251" y="1"/>
                    <a:pt x="182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3"/>
            <p:cNvSpPr/>
            <p:nvPr/>
          </p:nvSpPr>
          <p:spPr>
            <a:xfrm>
              <a:off x="2719625" y="412925"/>
              <a:ext cx="343625" cy="478825"/>
            </a:xfrm>
            <a:custGeom>
              <a:avLst/>
              <a:gdLst/>
              <a:ahLst/>
              <a:cxnLst/>
              <a:rect l="l" t="t" r="r" b="b"/>
              <a:pathLst>
                <a:path w="13745" h="19153" extrusionOk="0">
                  <a:moveTo>
                    <a:pt x="13653" y="0"/>
                  </a:moveTo>
                  <a:cubicBezTo>
                    <a:pt x="13627" y="0"/>
                    <a:pt x="13602" y="12"/>
                    <a:pt x="13586" y="35"/>
                  </a:cubicBezTo>
                  <a:cubicBezTo>
                    <a:pt x="13577" y="47"/>
                    <a:pt x="13573" y="55"/>
                    <a:pt x="13569" y="61"/>
                  </a:cubicBezTo>
                  <a:cubicBezTo>
                    <a:pt x="13567" y="64"/>
                    <a:pt x="13564" y="68"/>
                    <a:pt x="13561" y="73"/>
                  </a:cubicBezTo>
                  <a:cubicBezTo>
                    <a:pt x="13554" y="79"/>
                    <a:pt x="13540" y="88"/>
                    <a:pt x="13525" y="110"/>
                  </a:cubicBezTo>
                  <a:cubicBezTo>
                    <a:pt x="13519" y="117"/>
                    <a:pt x="13514" y="122"/>
                    <a:pt x="13511" y="127"/>
                  </a:cubicBezTo>
                  <a:lnTo>
                    <a:pt x="13495" y="148"/>
                  </a:lnTo>
                  <a:lnTo>
                    <a:pt x="13467" y="187"/>
                  </a:lnTo>
                  <a:cubicBezTo>
                    <a:pt x="13462" y="194"/>
                    <a:pt x="13460" y="197"/>
                    <a:pt x="13456" y="201"/>
                  </a:cubicBezTo>
                  <a:cubicBezTo>
                    <a:pt x="13452" y="206"/>
                    <a:pt x="13447" y="211"/>
                    <a:pt x="13438" y="224"/>
                  </a:cubicBezTo>
                  <a:cubicBezTo>
                    <a:pt x="13430" y="235"/>
                    <a:pt x="13424" y="246"/>
                    <a:pt x="13422" y="255"/>
                  </a:cubicBezTo>
                  <a:cubicBezTo>
                    <a:pt x="13403" y="261"/>
                    <a:pt x="13383" y="271"/>
                    <a:pt x="13366" y="294"/>
                  </a:cubicBezTo>
                  <a:cubicBezTo>
                    <a:pt x="13361" y="302"/>
                    <a:pt x="13358" y="307"/>
                    <a:pt x="13355" y="310"/>
                  </a:cubicBezTo>
                  <a:cubicBezTo>
                    <a:pt x="13349" y="315"/>
                    <a:pt x="13345" y="321"/>
                    <a:pt x="13338" y="333"/>
                  </a:cubicBezTo>
                  <a:cubicBezTo>
                    <a:pt x="13320" y="357"/>
                    <a:pt x="13317" y="379"/>
                    <a:pt x="13318" y="400"/>
                  </a:cubicBezTo>
                  <a:cubicBezTo>
                    <a:pt x="13313" y="404"/>
                    <a:pt x="13310" y="409"/>
                    <a:pt x="13304" y="415"/>
                  </a:cubicBezTo>
                  <a:cubicBezTo>
                    <a:pt x="13291" y="421"/>
                    <a:pt x="13273" y="432"/>
                    <a:pt x="13257" y="454"/>
                  </a:cubicBezTo>
                  <a:cubicBezTo>
                    <a:pt x="13245" y="471"/>
                    <a:pt x="13241" y="479"/>
                    <a:pt x="13237" y="489"/>
                  </a:cubicBezTo>
                  <a:cubicBezTo>
                    <a:pt x="13236" y="491"/>
                    <a:pt x="13235" y="494"/>
                    <a:pt x="13232" y="497"/>
                  </a:cubicBezTo>
                  <a:cubicBezTo>
                    <a:pt x="13220" y="513"/>
                    <a:pt x="13214" y="529"/>
                    <a:pt x="13211" y="543"/>
                  </a:cubicBezTo>
                  <a:cubicBezTo>
                    <a:pt x="13199" y="550"/>
                    <a:pt x="13187" y="561"/>
                    <a:pt x="13174" y="577"/>
                  </a:cubicBezTo>
                  <a:cubicBezTo>
                    <a:pt x="13157" y="602"/>
                    <a:pt x="13152" y="626"/>
                    <a:pt x="13152" y="642"/>
                  </a:cubicBezTo>
                  <a:cubicBezTo>
                    <a:pt x="13145" y="657"/>
                    <a:pt x="13140" y="669"/>
                    <a:pt x="13139" y="678"/>
                  </a:cubicBezTo>
                  <a:lnTo>
                    <a:pt x="13114" y="714"/>
                  </a:lnTo>
                  <a:cubicBezTo>
                    <a:pt x="13108" y="717"/>
                    <a:pt x="13103" y="722"/>
                    <a:pt x="13098" y="728"/>
                  </a:cubicBezTo>
                  <a:cubicBezTo>
                    <a:pt x="13079" y="732"/>
                    <a:pt x="13050" y="742"/>
                    <a:pt x="13029" y="770"/>
                  </a:cubicBezTo>
                  <a:cubicBezTo>
                    <a:pt x="13017" y="789"/>
                    <a:pt x="13012" y="805"/>
                    <a:pt x="13010" y="818"/>
                  </a:cubicBezTo>
                  <a:cubicBezTo>
                    <a:pt x="12999" y="824"/>
                    <a:pt x="12985" y="835"/>
                    <a:pt x="12974" y="851"/>
                  </a:cubicBezTo>
                  <a:cubicBezTo>
                    <a:pt x="12964" y="869"/>
                    <a:pt x="12958" y="885"/>
                    <a:pt x="12956" y="899"/>
                  </a:cubicBezTo>
                  <a:cubicBezTo>
                    <a:pt x="12943" y="906"/>
                    <a:pt x="12931" y="915"/>
                    <a:pt x="12920" y="931"/>
                  </a:cubicBezTo>
                  <a:cubicBezTo>
                    <a:pt x="12909" y="946"/>
                    <a:pt x="12904" y="962"/>
                    <a:pt x="12901" y="976"/>
                  </a:cubicBezTo>
                  <a:cubicBezTo>
                    <a:pt x="12888" y="983"/>
                    <a:pt x="12874" y="993"/>
                    <a:pt x="12862" y="1009"/>
                  </a:cubicBezTo>
                  <a:cubicBezTo>
                    <a:pt x="12851" y="1024"/>
                    <a:pt x="12846" y="1038"/>
                    <a:pt x="12844" y="1052"/>
                  </a:cubicBezTo>
                  <a:cubicBezTo>
                    <a:pt x="12830" y="1059"/>
                    <a:pt x="12815" y="1069"/>
                    <a:pt x="12803" y="1086"/>
                  </a:cubicBezTo>
                  <a:cubicBezTo>
                    <a:pt x="12791" y="1103"/>
                    <a:pt x="12786" y="1119"/>
                    <a:pt x="12785" y="1134"/>
                  </a:cubicBezTo>
                  <a:cubicBezTo>
                    <a:pt x="12771" y="1139"/>
                    <a:pt x="12758" y="1150"/>
                    <a:pt x="12745" y="1166"/>
                  </a:cubicBezTo>
                  <a:cubicBezTo>
                    <a:pt x="12728" y="1190"/>
                    <a:pt x="12726" y="1213"/>
                    <a:pt x="12726" y="1231"/>
                  </a:cubicBezTo>
                  <a:cubicBezTo>
                    <a:pt x="12721" y="1236"/>
                    <a:pt x="12713" y="1245"/>
                    <a:pt x="12706" y="1256"/>
                  </a:cubicBezTo>
                  <a:cubicBezTo>
                    <a:pt x="12702" y="1260"/>
                    <a:pt x="12700" y="1262"/>
                    <a:pt x="12699" y="1263"/>
                  </a:cubicBezTo>
                  <a:cubicBezTo>
                    <a:pt x="12691" y="1271"/>
                    <a:pt x="12684" y="1277"/>
                    <a:pt x="12673" y="1293"/>
                  </a:cubicBezTo>
                  <a:cubicBezTo>
                    <a:pt x="12662" y="1309"/>
                    <a:pt x="12657" y="1317"/>
                    <a:pt x="12653" y="1326"/>
                  </a:cubicBezTo>
                  <a:cubicBezTo>
                    <a:pt x="12652" y="1330"/>
                    <a:pt x="12651" y="1332"/>
                    <a:pt x="12648" y="1336"/>
                  </a:cubicBezTo>
                  <a:cubicBezTo>
                    <a:pt x="12640" y="1347"/>
                    <a:pt x="12637" y="1352"/>
                    <a:pt x="12633" y="1357"/>
                  </a:cubicBezTo>
                  <a:cubicBezTo>
                    <a:pt x="12632" y="1362"/>
                    <a:pt x="12630" y="1364"/>
                    <a:pt x="12626" y="1368"/>
                  </a:cubicBezTo>
                  <a:cubicBezTo>
                    <a:pt x="12615" y="1374"/>
                    <a:pt x="12597" y="1384"/>
                    <a:pt x="12581" y="1407"/>
                  </a:cubicBezTo>
                  <a:cubicBezTo>
                    <a:pt x="12574" y="1416"/>
                    <a:pt x="12571" y="1421"/>
                    <a:pt x="12567" y="1424"/>
                  </a:cubicBezTo>
                  <a:lnTo>
                    <a:pt x="12551" y="1445"/>
                  </a:lnTo>
                  <a:cubicBezTo>
                    <a:pt x="12536" y="1466"/>
                    <a:pt x="12531" y="1483"/>
                    <a:pt x="12530" y="1490"/>
                  </a:cubicBezTo>
                  <a:cubicBezTo>
                    <a:pt x="12517" y="1507"/>
                    <a:pt x="12513" y="1519"/>
                    <a:pt x="12507" y="1533"/>
                  </a:cubicBezTo>
                  <a:cubicBezTo>
                    <a:pt x="12498" y="1546"/>
                    <a:pt x="12492" y="1558"/>
                    <a:pt x="12488" y="1571"/>
                  </a:cubicBezTo>
                  <a:cubicBezTo>
                    <a:pt x="12475" y="1577"/>
                    <a:pt x="12459" y="1588"/>
                    <a:pt x="12445" y="1608"/>
                  </a:cubicBezTo>
                  <a:cubicBezTo>
                    <a:pt x="12437" y="1620"/>
                    <a:pt x="12431" y="1633"/>
                    <a:pt x="12428" y="1646"/>
                  </a:cubicBezTo>
                  <a:cubicBezTo>
                    <a:pt x="12413" y="1652"/>
                    <a:pt x="12396" y="1663"/>
                    <a:pt x="12383" y="1681"/>
                  </a:cubicBezTo>
                  <a:cubicBezTo>
                    <a:pt x="12364" y="1707"/>
                    <a:pt x="12362" y="1732"/>
                    <a:pt x="12363" y="1751"/>
                  </a:cubicBezTo>
                  <a:cubicBezTo>
                    <a:pt x="12362" y="1753"/>
                    <a:pt x="12360" y="1755"/>
                    <a:pt x="12359" y="1756"/>
                  </a:cubicBezTo>
                  <a:cubicBezTo>
                    <a:pt x="12356" y="1760"/>
                    <a:pt x="12353" y="1764"/>
                    <a:pt x="12347" y="1774"/>
                  </a:cubicBezTo>
                  <a:cubicBezTo>
                    <a:pt x="12342" y="1779"/>
                    <a:pt x="12340" y="1782"/>
                    <a:pt x="12337" y="1785"/>
                  </a:cubicBezTo>
                  <a:cubicBezTo>
                    <a:pt x="12332" y="1791"/>
                    <a:pt x="12325" y="1798"/>
                    <a:pt x="12316" y="1812"/>
                  </a:cubicBezTo>
                  <a:lnTo>
                    <a:pt x="12288" y="1851"/>
                  </a:lnTo>
                  <a:cubicBezTo>
                    <a:pt x="12281" y="1860"/>
                    <a:pt x="12277" y="1867"/>
                    <a:pt x="12273" y="1874"/>
                  </a:cubicBezTo>
                  <a:cubicBezTo>
                    <a:pt x="12255" y="1879"/>
                    <a:pt x="12230" y="1889"/>
                    <a:pt x="12212" y="1915"/>
                  </a:cubicBezTo>
                  <a:cubicBezTo>
                    <a:pt x="12196" y="1937"/>
                    <a:pt x="12191" y="1958"/>
                    <a:pt x="12191" y="1975"/>
                  </a:cubicBezTo>
                  <a:cubicBezTo>
                    <a:pt x="12183" y="1983"/>
                    <a:pt x="12174" y="1990"/>
                    <a:pt x="12166" y="2002"/>
                  </a:cubicBezTo>
                  <a:cubicBezTo>
                    <a:pt x="12155" y="2018"/>
                    <a:pt x="12150" y="2029"/>
                    <a:pt x="12145" y="2039"/>
                  </a:cubicBezTo>
                  <a:cubicBezTo>
                    <a:pt x="12143" y="2043"/>
                    <a:pt x="12143" y="2043"/>
                    <a:pt x="12142" y="2045"/>
                  </a:cubicBezTo>
                  <a:cubicBezTo>
                    <a:pt x="12133" y="2058"/>
                    <a:pt x="12127" y="2070"/>
                    <a:pt x="12124" y="2079"/>
                  </a:cubicBezTo>
                  <a:cubicBezTo>
                    <a:pt x="12110" y="2085"/>
                    <a:pt x="12091" y="2095"/>
                    <a:pt x="12076" y="2117"/>
                  </a:cubicBezTo>
                  <a:cubicBezTo>
                    <a:pt x="12065" y="2130"/>
                    <a:pt x="12060" y="2144"/>
                    <a:pt x="12058" y="2154"/>
                  </a:cubicBezTo>
                  <a:cubicBezTo>
                    <a:pt x="12043" y="2161"/>
                    <a:pt x="12025" y="2171"/>
                    <a:pt x="12011" y="2192"/>
                  </a:cubicBezTo>
                  <a:cubicBezTo>
                    <a:pt x="11993" y="2219"/>
                    <a:pt x="11990" y="2243"/>
                    <a:pt x="11992" y="2263"/>
                  </a:cubicBezTo>
                  <a:cubicBezTo>
                    <a:pt x="11989" y="2268"/>
                    <a:pt x="11988" y="2272"/>
                    <a:pt x="11985" y="2275"/>
                  </a:cubicBezTo>
                  <a:cubicBezTo>
                    <a:pt x="11984" y="2279"/>
                    <a:pt x="11983" y="2281"/>
                    <a:pt x="11978" y="2286"/>
                  </a:cubicBezTo>
                  <a:cubicBezTo>
                    <a:pt x="11965" y="2305"/>
                    <a:pt x="11961" y="2318"/>
                    <a:pt x="11957" y="2331"/>
                  </a:cubicBezTo>
                  <a:cubicBezTo>
                    <a:pt x="11953" y="2336"/>
                    <a:pt x="11950" y="2339"/>
                    <a:pt x="11947" y="2342"/>
                  </a:cubicBezTo>
                  <a:cubicBezTo>
                    <a:pt x="11942" y="2348"/>
                    <a:pt x="11937" y="2354"/>
                    <a:pt x="11928" y="2366"/>
                  </a:cubicBezTo>
                  <a:cubicBezTo>
                    <a:pt x="11919" y="2372"/>
                    <a:pt x="11907" y="2381"/>
                    <a:pt x="11893" y="2401"/>
                  </a:cubicBezTo>
                  <a:cubicBezTo>
                    <a:pt x="11883" y="2407"/>
                    <a:pt x="11872" y="2415"/>
                    <a:pt x="11860" y="2430"/>
                  </a:cubicBezTo>
                  <a:cubicBezTo>
                    <a:pt x="11850" y="2436"/>
                    <a:pt x="11834" y="2447"/>
                    <a:pt x="11818" y="2468"/>
                  </a:cubicBezTo>
                  <a:cubicBezTo>
                    <a:pt x="11799" y="2494"/>
                    <a:pt x="11796" y="2519"/>
                    <a:pt x="11796" y="2536"/>
                  </a:cubicBezTo>
                  <a:cubicBezTo>
                    <a:pt x="11790" y="2549"/>
                    <a:pt x="11785" y="2561"/>
                    <a:pt x="11784" y="2570"/>
                  </a:cubicBezTo>
                  <a:cubicBezTo>
                    <a:pt x="11778" y="2580"/>
                    <a:pt x="11775" y="2586"/>
                    <a:pt x="11770" y="2591"/>
                  </a:cubicBezTo>
                  <a:cubicBezTo>
                    <a:pt x="11768" y="2595"/>
                    <a:pt x="11767" y="2599"/>
                    <a:pt x="11763" y="2604"/>
                  </a:cubicBezTo>
                  <a:cubicBezTo>
                    <a:pt x="11752" y="2611"/>
                    <a:pt x="11738" y="2621"/>
                    <a:pt x="11726" y="2640"/>
                  </a:cubicBezTo>
                  <a:cubicBezTo>
                    <a:pt x="11711" y="2661"/>
                    <a:pt x="11705" y="2677"/>
                    <a:pt x="11701" y="2687"/>
                  </a:cubicBezTo>
                  <a:cubicBezTo>
                    <a:pt x="11693" y="2695"/>
                    <a:pt x="11683" y="2703"/>
                    <a:pt x="11671" y="2720"/>
                  </a:cubicBezTo>
                  <a:cubicBezTo>
                    <a:pt x="11667" y="2727"/>
                    <a:pt x="11663" y="2730"/>
                    <a:pt x="11661" y="2733"/>
                  </a:cubicBezTo>
                  <a:cubicBezTo>
                    <a:pt x="11656" y="2738"/>
                    <a:pt x="11651" y="2745"/>
                    <a:pt x="11641" y="2757"/>
                  </a:cubicBezTo>
                  <a:cubicBezTo>
                    <a:pt x="11637" y="2765"/>
                    <a:pt x="11634" y="2767"/>
                    <a:pt x="11631" y="2770"/>
                  </a:cubicBezTo>
                  <a:cubicBezTo>
                    <a:pt x="11626" y="2776"/>
                    <a:pt x="11621" y="2781"/>
                    <a:pt x="11613" y="2793"/>
                  </a:cubicBezTo>
                  <a:cubicBezTo>
                    <a:pt x="11602" y="2800"/>
                    <a:pt x="11591" y="2809"/>
                    <a:pt x="11578" y="2825"/>
                  </a:cubicBezTo>
                  <a:cubicBezTo>
                    <a:pt x="11567" y="2830"/>
                    <a:pt x="11551" y="2841"/>
                    <a:pt x="11537" y="2862"/>
                  </a:cubicBezTo>
                  <a:cubicBezTo>
                    <a:pt x="11527" y="2875"/>
                    <a:pt x="11523" y="2883"/>
                    <a:pt x="11519" y="2890"/>
                  </a:cubicBezTo>
                  <a:cubicBezTo>
                    <a:pt x="11517" y="2893"/>
                    <a:pt x="11516" y="2897"/>
                    <a:pt x="11511" y="2902"/>
                  </a:cubicBezTo>
                  <a:cubicBezTo>
                    <a:pt x="11503" y="2913"/>
                    <a:pt x="11500" y="2920"/>
                    <a:pt x="11495" y="2926"/>
                  </a:cubicBezTo>
                  <a:cubicBezTo>
                    <a:pt x="11492" y="2931"/>
                    <a:pt x="11489" y="2934"/>
                    <a:pt x="11483" y="2943"/>
                  </a:cubicBezTo>
                  <a:cubicBezTo>
                    <a:pt x="11475" y="2953"/>
                    <a:pt x="11471" y="2960"/>
                    <a:pt x="11467" y="2965"/>
                  </a:cubicBezTo>
                  <a:cubicBezTo>
                    <a:pt x="11464" y="2969"/>
                    <a:pt x="11460" y="2975"/>
                    <a:pt x="11455" y="2982"/>
                  </a:cubicBezTo>
                  <a:cubicBezTo>
                    <a:pt x="11438" y="3004"/>
                    <a:pt x="11435" y="3025"/>
                    <a:pt x="11435" y="3043"/>
                  </a:cubicBezTo>
                  <a:cubicBezTo>
                    <a:pt x="11427" y="3050"/>
                    <a:pt x="11417" y="3057"/>
                    <a:pt x="11410" y="3070"/>
                  </a:cubicBezTo>
                  <a:cubicBezTo>
                    <a:pt x="11399" y="3086"/>
                    <a:pt x="11393" y="3098"/>
                    <a:pt x="11389" y="3108"/>
                  </a:cubicBezTo>
                  <a:cubicBezTo>
                    <a:pt x="11377" y="3114"/>
                    <a:pt x="11361" y="3125"/>
                    <a:pt x="11346" y="3145"/>
                  </a:cubicBezTo>
                  <a:cubicBezTo>
                    <a:pt x="11336" y="3159"/>
                    <a:pt x="11330" y="3169"/>
                    <a:pt x="11326" y="3178"/>
                  </a:cubicBezTo>
                  <a:cubicBezTo>
                    <a:pt x="11326" y="3179"/>
                    <a:pt x="11325" y="3179"/>
                    <a:pt x="11325" y="3180"/>
                  </a:cubicBezTo>
                  <a:cubicBezTo>
                    <a:pt x="11314" y="3186"/>
                    <a:pt x="11298" y="3197"/>
                    <a:pt x="11283" y="3218"/>
                  </a:cubicBezTo>
                  <a:cubicBezTo>
                    <a:pt x="11275" y="3232"/>
                    <a:pt x="11270" y="3239"/>
                    <a:pt x="11266" y="3247"/>
                  </a:cubicBezTo>
                  <a:cubicBezTo>
                    <a:pt x="11265" y="3250"/>
                    <a:pt x="11262" y="3253"/>
                    <a:pt x="11258" y="3260"/>
                  </a:cubicBezTo>
                  <a:cubicBezTo>
                    <a:pt x="11248" y="3275"/>
                    <a:pt x="11242" y="3285"/>
                    <a:pt x="11238" y="3295"/>
                  </a:cubicBezTo>
                  <a:cubicBezTo>
                    <a:pt x="11238" y="3297"/>
                    <a:pt x="11237" y="3298"/>
                    <a:pt x="11234" y="3303"/>
                  </a:cubicBezTo>
                  <a:cubicBezTo>
                    <a:pt x="11222" y="3319"/>
                    <a:pt x="11218" y="3327"/>
                    <a:pt x="11214" y="3336"/>
                  </a:cubicBezTo>
                  <a:cubicBezTo>
                    <a:pt x="11212" y="3338"/>
                    <a:pt x="11211" y="3340"/>
                    <a:pt x="11208" y="3344"/>
                  </a:cubicBezTo>
                  <a:cubicBezTo>
                    <a:pt x="11192" y="3366"/>
                    <a:pt x="11189" y="3387"/>
                    <a:pt x="11187" y="3402"/>
                  </a:cubicBezTo>
                  <a:cubicBezTo>
                    <a:pt x="11185" y="3404"/>
                    <a:pt x="11184" y="3408"/>
                    <a:pt x="11181" y="3410"/>
                  </a:cubicBezTo>
                  <a:cubicBezTo>
                    <a:pt x="11162" y="3414"/>
                    <a:pt x="11133" y="3424"/>
                    <a:pt x="11112" y="3453"/>
                  </a:cubicBezTo>
                  <a:cubicBezTo>
                    <a:pt x="11103" y="3466"/>
                    <a:pt x="11099" y="3474"/>
                    <a:pt x="11095" y="3480"/>
                  </a:cubicBezTo>
                  <a:cubicBezTo>
                    <a:pt x="11094" y="3485"/>
                    <a:pt x="11090" y="3488"/>
                    <a:pt x="11087" y="3494"/>
                  </a:cubicBezTo>
                  <a:cubicBezTo>
                    <a:pt x="11083" y="3501"/>
                    <a:pt x="11080" y="3504"/>
                    <a:pt x="11077" y="3506"/>
                  </a:cubicBezTo>
                  <a:cubicBezTo>
                    <a:pt x="11072" y="3513"/>
                    <a:pt x="11066" y="3520"/>
                    <a:pt x="11056" y="3533"/>
                  </a:cubicBezTo>
                  <a:cubicBezTo>
                    <a:pt x="11040" y="3554"/>
                    <a:pt x="11036" y="3574"/>
                    <a:pt x="11034" y="3586"/>
                  </a:cubicBezTo>
                  <a:cubicBezTo>
                    <a:pt x="11025" y="3598"/>
                    <a:pt x="11021" y="3608"/>
                    <a:pt x="11017" y="3616"/>
                  </a:cubicBezTo>
                  <a:lnTo>
                    <a:pt x="11014" y="3622"/>
                  </a:lnTo>
                  <a:cubicBezTo>
                    <a:pt x="11005" y="3635"/>
                    <a:pt x="11001" y="3641"/>
                    <a:pt x="10997" y="3649"/>
                  </a:cubicBezTo>
                  <a:cubicBezTo>
                    <a:pt x="10994" y="3652"/>
                    <a:pt x="10993" y="3656"/>
                    <a:pt x="10988" y="3663"/>
                  </a:cubicBezTo>
                  <a:cubicBezTo>
                    <a:pt x="10976" y="3682"/>
                    <a:pt x="10970" y="3695"/>
                    <a:pt x="10966" y="3707"/>
                  </a:cubicBezTo>
                  <a:cubicBezTo>
                    <a:pt x="10954" y="3724"/>
                    <a:pt x="10950" y="3731"/>
                    <a:pt x="10946" y="3741"/>
                  </a:cubicBezTo>
                  <a:cubicBezTo>
                    <a:pt x="10945" y="3742"/>
                    <a:pt x="10944" y="3745"/>
                    <a:pt x="10940" y="3748"/>
                  </a:cubicBezTo>
                  <a:cubicBezTo>
                    <a:pt x="10930" y="3763"/>
                    <a:pt x="10924" y="3775"/>
                    <a:pt x="10921" y="3785"/>
                  </a:cubicBezTo>
                  <a:cubicBezTo>
                    <a:pt x="10910" y="3790"/>
                    <a:pt x="10894" y="3801"/>
                    <a:pt x="10879" y="3822"/>
                  </a:cubicBezTo>
                  <a:cubicBezTo>
                    <a:pt x="10868" y="3841"/>
                    <a:pt x="10862" y="3854"/>
                    <a:pt x="10858" y="3866"/>
                  </a:cubicBezTo>
                  <a:cubicBezTo>
                    <a:pt x="10848" y="3880"/>
                    <a:pt x="10844" y="3886"/>
                    <a:pt x="10841" y="3893"/>
                  </a:cubicBezTo>
                  <a:cubicBezTo>
                    <a:pt x="10826" y="3900"/>
                    <a:pt x="10804" y="3911"/>
                    <a:pt x="10787" y="3935"/>
                  </a:cubicBezTo>
                  <a:cubicBezTo>
                    <a:pt x="10776" y="3950"/>
                    <a:pt x="10771" y="3961"/>
                    <a:pt x="10767" y="3973"/>
                  </a:cubicBezTo>
                  <a:cubicBezTo>
                    <a:pt x="10755" y="3978"/>
                    <a:pt x="10739" y="3991"/>
                    <a:pt x="10725" y="4010"/>
                  </a:cubicBezTo>
                  <a:cubicBezTo>
                    <a:pt x="10714" y="4026"/>
                    <a:pt x="10709" y="4041"/>
                    <a:pt x="10707" y="4053"/>
                  </a:cubicBezTo>
                  <a:cubicBezTo>
                    <a:pt x="10694" y="4061"/>
                    <a:pt x="10680" y="4070"/>
                    <a:pt x="10667" y="4088"/>
                  </a:cubicBezTo>
                  <a:cubicBezTo>
                    <a:pt x="10655" y="4105"/>
                    <a:pt x="10650" y="4120"/>
                    <a:pt x="10648" y="4127"/>
                  </a:cubicBezTo>
                  <a:cubicBezTo>
                    <a:pt x="10637" y="4133"/>
                    <a:pt x="10621" y="4143"/>
                    <a:pt x="10607" y="4164"/>
                  </a:cubicBezTo>
                  <a:cubicBezTo>
                    <a:pt x="10595" y="4180"/>
                    <a:pt x="10590" y="4196"/>
                    <a:pt x="10587" y="4208"/>
                  </a:cubicBezTo>
                  <a:cubicBezTo>
                    <a:pt x="10576" y="4214"/>
                    <a:pt x="10562" y="4225"/>
                    <a:pt x="10549" y="4243"/>
                  </a:cubicBezTo>
                  <a:cubicBezTo>
                    <a:pt x="10533" y="4267"/>
                    <a:pt x="10530" y="4292"/>
                    <a:pt x="10531" y="4311"/>
                  </a:cubicBezTo>
                  <a:cubicBezTo>
                    <a:pt x="10527" y="4314"/>
                    <a:pt x="10523" y="4318"/>
                    <a:pt x="10519" y="4323"/>
                  </a:cubicBezTo>
                  <a:cubicBezTo>
                    <a:pt x="10505" y="4329"/>
                    <a:pt x="10485" y="4339"/>
                    <a:pt x="10468" y="4363"/>
                  </a:cubicBezTo>
                  <a:cubicBezTo>
                    <a:pt x="10457" y="4378"/>
                    <a:pt x="10452" y="4389"/>
                    <a:pt x="10448" y="4398"/>
                  </a:cubicBezTo>
                  <a:cubicBezTo>
                    <a:pt x="10448" y="4401"/>
                    <a:pt x="10447" y="4402"/>
                    <a:pt x="10444" y="4406"/>
                  </a:cubicBezTo>
                  <a:cubicBezTo>
                    <a:pt x="10434" y="4421"/>
                    <a:pt x="10428" y="4432"/>
                    <a:pt x="10424" y="4441"/>
                  </a:cubicBezTo>
                  <a:cubicBezTo>
                    <a:pt x="10424" y="4443"/>
                    <a:pt x="10423" y="4444"/>
                    <a:pt x="10420" y="4449"/>
                  </a:cubicBezTo>
                  <a:cubicBezTo>
                    <a:pt x="10408" y="4466"/>
                    <a:pt x="10403" y="4484"/>
                    <a:pt x="10399" y="4497"/>
                  </a:cubicBezTo>
                  <a:cubicBezTo>
                    <a:pt x="10391" y="4503"/>
                    <a:pt x="10381" y="4512"/>
                    <a:pt x="10371" y="4525"/>
                  </a:cubicBezTo>
                  <a:cubicBezTo>
                    <a:pt x="10357" y="4533"/>
                    <a:pt x="10344" y="4544"/>
                    <a:pt x="10330" y="4562"/>
                  </a:cubicBezTo>
                  <a:cubicBezTo>
                    <a:pt x="10312" y="4588"/>
                    <a:pt x="10308" y="4613"/>
                    <a:pt x="10308" y="4630"/>
                  </a:cubicBezTo>
                  <a:cubicBezTo>
                    <a:pt x="10302" y="4643"/>
                    <a:pt x="10300" y="4652"/>
                    <a:pt x="10298" y="4658"/>
                  </a:cubicBezTo>
                  <a:cubicBezTo>
                    <a:pt x="10287" y="4666"/>
                    <a:pt x="10274" y="4677"/>
                    <a:pt x="10262" y="4694"/>
                  </a:cubicBezTo>
                  <a:cubicBezTo>
                    <a:pt x="10249" y="4710"/>
                    <a:pt x="10244" y="4725"/>
                    <a:pt x="10241" y="4738"/>
                  </a:cubicBezTo>
                  <a:cubicBezTo>
                    <a:pt x="10233" y="4743"/>
                    <a:pt x="10226" y="4750"/>
                    <a:pt x="10216" y="4759"/>
                  </a:cubicBezTo>
                  <a:cubicBezTo>
                    <a:pt x="10201" y="4765"/>
                    <a:pt x="10180" y="4775"/>
                    <a:pt x="10162" y="4801"/>
                  </a:cubicBezTo>
                  <a:cubicBezTo>
                    <a:pt x="10151" y="4817"/>
                    <a:pt x="10146" y="4833"/>
                    <a:pt x="10142" y="4846"/>
                  </a:cubicBezTo>
                  <a:cubicBezTo>
                    <a:pt x="10130" y="4854"/>
                    <a:pt x="10116" y="4864"/>
                    <a:pt x="10104" y="4880"/>
                  </a:cubicBezTo>
                  <a:cubicBezTo>
                    <a:pt x="10091" y="4898"/>
                    <a:pt x="10086" y="4913"/>
                    <a:pt x="10081" y="4926"/>
                  </a:cubicBezTo>
                  <a:cubicBezTo>
                    <a:pt x="10065" y="4950"/>
                    <a:pt x="10062" y="4972"/>
                    <a:pt x="10062" y="4990"/>
                  </a:cubicBezTo>
                  <a:cubicBezTo>
                    <a:pt x="10059" y="4994"/>
                    <a:pt x="10053" y="4999"/>
                    <a:pt x="10048" y="5006"/>
                  </a:cubicBezTo>
                  <a:cubicBezTo>
                    <a:pt x="10035" y="5012"/>
                    <a:pt x="10017" y="5023"/>
                    <a:pt x="10001" y="5046"/>
                  </a:cubicBezTo>
                  <a:cubicBezTo>
                    <a:pt x="9985" y="5068"/>
                    <a:pt x="9981" y="5086"/>
                    <a:pt x="9979" y="5100"/>
                  </a:cubicBezTo>
                  <a:cubicBezTo>
                    <a:pt x="9966" y="5117"/>
                    <a:pt x="9962" y="5130"/>
                    <a:pt x="9960" y="5137"/>
                  </a:cubicBezTo>
                  <a:cubicBezTo>
                    <a:pt x="9953" y="5143"/>
                    <a:pt x="9943" y="5150"/>
                    <a:pt x="9932" y="5164"/>
                  </a:cubicBezTo>
                  <a:cubicBezTo>
                    <a:pt x="9921" y="5170"/>
                    <a:pt x="9905" y="5180"/>
                    <a:pt x="9889" y="5200"/>
                  </a:cubicBezTo>
                  <a:cubicBezTo>
                    <a:pt x="9877" y="5208"/>
                    <a:pt x="9863" y="5219"/>
                    <a:pt x="9850" y="5237"/>
                  </a:cubicBezTo>
                  <a:cubicBezTo>
                    <a:pt x="9839" y="5252"/>
                    <a:pt x="9835" y="5261"/>
                    <a:pt x="9831" y="5268"/>
                  </a:cubicBezTo>
                  <a:cubicBezTo>
                    <a:pt x="9830" y="5271"/>
                    <a:pt x="9829" y="5273"/>
                    <a:pt x="9824" y="5279"/>
                  </a:cubicBezTo>
                  <a:cubicBezTo>
                    <a:pt x="9812" y="5296"/>
                    <a:pt x="9807" y="5314"/>
                    <a:pt x="9805" y="5328"/>
                  </a:cubicBezTo>
                  <a:cubicBezTo>
                    <a:pt x="9796" y="5333"/>
                    <a:pt x="9786" y="5342"/>
                    <a:pt x="9776" y="5354"/>
                  </a:cubicBezTo>
                  <a:cubicBezTo>
                    <a:pt x="9765" y="5360"/>
                    <a:pt x="9749" y="5371"/>
                    <a:pt x="9733" y="5392"/>
                  </a:cubicBezTo>
                  <a:cubicBezTo>
                    <a:pt x="9718" y="5413"/>
                    <a:pt x="9713" y="5429"/>
                    <a:pt x="9711" y="5440"/>
                  </a:cubicBezTo>
                  <a:cubicBezTo>
                    <a:pt x="9696" y="5461"/>
                    <a:pt x="9690" y="5481"/>
                    <a:pt x="9689" y="5494"/>
                  </a:cubicBezTo>
                  <a:cubicBezTo>
                    <a:pt x="9681" y="5507"/>
                    <a:pt x="9676" y="5519"/>
                    <a:pt x="9674" y="5528"/>
                  </a:cubicBezTo>
                  <a:cubicBezTo>
                    <a:pt x="9663" y="5535"/>
                    <a:pt x="9649" y="5544"/>
                    <a:pt x="9637" y="5562"/>
                  </a:cubicBezTo>
                  <a:cubicBezTo>
                    <a:pt x="9628" y="5567"/>
                    <a:pt x="9614" y="5578"/>
                    <a:pt x="9599" y="5598"/>
                  </a:cubicBezTo>
                  <a:cubicBezTo>
                    <a:pt x="9580" y="5623"/>
                    <a:pt x="9578" y="5647"/>
                    <a:pt x="9578" y="5664"/>
                  </a:cubicBezTo>
                  <a:cubicBezTo>
                    <a:pt x="9575" y="5669"/>
                    <a:pt x="9573" y="5674"/>
                    <a:pt x="9571" y="5678"/>
                  </a:cubicBezTo>
                  <a:cubicBezTo>
                    <a:pt x="9555" y="5684"/>
                    <a:pt x="9536" y="5692"/>
                    <a:pt x="9520" y="5714"/>
                  </a:cubicBezTo>
                  <a:cubicBezTo>
                    <a:pt x="9507" y="5722"/>
                    <a:pt x="9493" y="5733"/>
                    <a:pt x="9480" y="5751"/>
                  </a:cubicBezTo>
                  <a:cubicBezTo>
                    <a:pt x="9461" y="5777"/>
                    <a:pt x="9459" y="5804"/>
                    <a:pt x="9461" y="5824"/>
                  </a:cubicBezTo>
                  <a:cubicBezTo>
                    <a:pt x="9456" y="5829"/>
                    <a:pt x="9450" y="5836"/>
                    <a:pt x="9444" y="5845"/>
                  </a:cubicBezTo>
                  <a:cubicBezTo>
                    <a:pt x="9438" y="5855"/>
                    <a:pt x="9433" y="5858"/>
                    <a:pt x="9430" y="5863"/>
                  </a:cubicBezTo>
                  <a:lnTo>
                    <a:pt x="9414" y="5884"/>
                  </a:lnTo>
                  <a:cubicBezTo>
                    <a:pt x="9411" y="5889"/>
                    <a:pt x="9409" y="5890"/>
                    <a:pt x="9407" y="5894"/>
                  </a:cubicBezTo>
                  <a:cubicBezTo>
                    <a:pt x="9401" y="5899"/>
                    <a:pt x="9396" y="5904"/>
                    <a:pt x="9387" y="5915"/>
                  </a:cubicBezTo>
                  <a:cubicBezTo>
                    <a:pt x="9377" y="5920"/>
                    <a:pt x="9359" y="5931"/>
                    <a:pt x="9343" y="5954"/>
                  </a:cubicBezTo>
                  <a:cubicBezTo>
                    <a:pt x="9334" y="5968"/>
                    <a:pt x="9328" y="5979"/>
                    <a:pt x="9326" y="5991"/>
                  </a:cubicBezTo>
                  <a:cubicBezTo>
                    <a:pt x="9310" y="5996"/>
                    <a:pt x="9293" y="6008"/>
                    <a:pt x="9279" y="6028"/>
                  </a:cubicBezTo>
                  <a:cubicBezTo>
                    <a:pt x="9262" y="6051"/>
                    <a:pt x="9259" y="6077"/>
                    <a:pt x="9261" y="6097"/>
                  </a:cubicBezTo>
                  <a:cubicBezTo>
                    <a:pt x="9255" y="6103"/>
                    <a:pt x="9248" y="6109"/>
                    <a:pt x="9242" y="6119"/>
                  </a:cubicBezTo>
                  <a:cubicBezTo>
                    <a:pt x="9230" y="6135"/>
                    <a:pt x="9224" y="6146"/>
                    <a:pt x="9219" y="6160"/>
                  </a:cubicBezTo>
                  <a:cubicBezTo>
                    <a:pt x="9209" y="6166"/>
                    <a:pt x="9197" y="6176"/>
                    <a:pt x="9183" y="6195"/>
                  </a:cubicBezTo>
                  <a:cubicBezTo>
                    <a:pt x="9173" y="6201"/>
                    <a:pt x="9161" y="6211"/>
                    <a:pt x="9148" y="6230"/>
                  </a:cubicBezTo>
                  <a:cubicBezTo>
                    <a:pt x="9139" y="6242"/>
                    <a:pt x="9133" y="6255"/>
                    <a:pt x="9130" y="6267"/>
                  </a:cubicBezTo>
                  <a:cubicBezTo>
                    <a:pt x="9114" y="6274"/>
                    <a:pt x="9098" y="6285"/>
                    <a:pt x="9085" y="6303"/>
                  </a:cubicBezTo>
                  <a:cubicBezTo>
                    <a:pt x="9071" y="6322"/>
                    <a:pt x="9066" y="6337"/>
                    <a:pt x="9063" y="6351"/>
                  </a:cubicBezTo>
                  <a:cubicBezTo>
                    <a:pt x="9052" y="6366"/>
                    <a:pt x="9048" y="6378"/>
                    <a:pt x="9042" y="6391"/>
                  </a:cubicBezTo>
                  <a:cubicBezTo>
                    <a:pt x="9034" y="6396"/>
                    <a:pt x="9021" y="6407"/>
                    <a:pt x="9006" y="6426"/>
                  </a:cubicBezTo>
                  <a:cubicBezTo>
                    <a:pt x="8994" y="6444"/>
                    <a:pt x="8989" y="6457"/>
                    <a:pt x="8985" y="6472"/>
                  </a:cubicBezTo>
                  <a:cubicBezTo>
                    <a:pt x="8977" y="6477"/>
                    <a:pt x="8964" y="6487"/>
                    <a:pt x="8951" y="6505"/>
                  </a:cubicBezTo>
                  <a:cubicBezTo>
                    <a:pt x="8935" y="6528"/>
                    <a:pt x="8931" y="6552"/>
                    <a:pt x="8931" y="6570"/>
                  </a:cubicBezTo>
                  <a:lnTo>
                    <a:pt x="8925" y="6576"/>
                  </a:lnTo>
                  <a:cubicBezTo>
                    <a:pt x="8905" y="6580"/>
                    <a:pt x="8881" y="6591"/>
                    <a:pt x="8860" y="6619"/>
                  </a:cubicBezTo>
                  <a:cubicBezTo>
                    <a:pt x="8843" y="6645"/>
                    <a:pt x="8840" y="6669"/>
                    <a:pt x="8841" y="6688"/>
                  </a:cubicBezTo>
                  <a:cubicBezTo>
                    <a:pt x="8836" y="6696"/>
                    <a:pt x="8829" y="6702"/>
                    <a:pt x="8823" y="6712"/>
                  </a:cubicBezTo>
                  <a:cubicBezTo>
                    <a:pt x="8816" y="6720"/>
                    <a:pt x="8813" y="6723"/>
                    <a:pt x="8811" y="6726"/>
                  </a:cubicBezTo>
                  <a:cubicBezTo>
                    <a:pt x="8808" y="6730"/>
                    <a:pt x="8806" y="6733"/>
                    <a:pt x="8801" y="6739"/>
                  </a:cubicBezTo>
                  <a:cubicBezTo>
                    <a:pt x="8787" y="6744"/>
                    <a:pt x="8768" y="6755"/>
                    <a:pt x="8750" y="6778"/>
                  </a:cubicBezTo>
                  <a:cubicBezTo>
                    <a:pt x="8748" y="6783"/>
                    <a:pt x="8747" y="6784"/>
                    <a:pt x="8745" y="6786"/>
                  </a:cubicBezTo>
                  <a:cubicBezTo>
                    <a:pt x="8737" y="6793"/>
                    <a:pt x="8729" y="6802"/>
                    <a:pt x="8718" y="6816"/>
                  </a:cubicBezTo>
                  <a:cubicBezTo>
                    <a:pt x="8702" y="6839"/>
                    <a:pt x="8699" y="6861"/>
                    <a:pt x="8696" y="6875"/>
                  </a:cubicBezTo>
                  <a:cubicBezTo>
                    <a:pt x="8689" y="6889"/>
                    <a:pt x="8685" y="6899"/>
                    <a:pt x="8682" y="6910"/>
                  </a:cubicBezTo>
                  <a:cubicBezTo>
                    <a:pt x="8672" y="6918"/>
                    <a:pt x="8659" y="6927"/>
                    <a:pt x="8647" y="6944"/>
                  </a:cubicBezTo>
                  <a:cubicBezTo>
                    <a:pt x="8642" y="6953"/>
                    <a:pt x="8640" y="6955"/>
                    <a:pt x="8636" y="6959"/>
                  </a:cubicBezTo>
                  <a:cubicBezTo>
                    <a:pt x="8631" y="6965"/>
                    <a:pt x="8627" y="6971"/>
                    <a:pt x="8618" y="6983"/>
                  </a:cubicBezTo>
                  <a:cubicBezTo>
                    <a:pt x="8614" y="6988"/>
                    <a:pt x="8611" y="6992"/>
                    <a:pt x="8609" y="6994"/>
                  </a:cubicBezTo>
                  <a:cubicBezTo>
                    <a:pt x="8603" y="7001"/>
                    <a:pt x="8597" y="7007"/>
                    <a:pt x="8587" y="7020"/>
                  </a:cubicBezTo>
                  <a:cubicBezTo>
                    <a:pt x="8572" y="7041"/>
                    <a:pt x="8568" y="7061"/>
                    <a:pt x="8567" y="7077"/>
                  </a:cubicBezTo>
                  <a:cubicBezTo>
                    <a:pt x="8557" y="7083"/>
                    <a:pt x="8549" y="7092"/>
                    <a:pt x="8539" y="7105"/>
                  </a:cubicBezTo>
                  <a:cubicBezTo>
                    <a:pt x="8536" y="7109"/>
                    <a:pt x="8534" y="7112"/>
                    <a:pt x="8532" y="7114"/>
                  </a:cubicBezTo>
                  <a:cubicBezTo>
                    <a:pt x="8525" y="7120"/>
                    <a:pt x="8519" y="7128"/>
                    <a:pt x="8508" y="7143"/>
                  </a:cubicBezTo>
                  <a:cubicBezTo>
                    <a:pt x="8506" y="7147"/>
                    <a:pt x="8502" y="7148"/>
                    <a:pt x="8501" y="7149"/>
                  </a:cubicBezTo>
                  <a:cubicBezTo>
                    <a:pt x="8496" y="7154"/>
                    <a:pt x="8490" y="7162"/>
                    <a:pt x="8481" y="7173"/>
                  </a:cubicBezTo>
                  <a:cubicBezTo>
                    <a:pt x="8470" y="7178"/>
                    <a:pt x="8453" y="7189"/>
                    <a:pt x="8437" y="7211"/>
                  </a:cubicBezTo>
                  <a:cubicBezTo>
                    <a:pt x="8421" y="7234"/>
                    <a:pt x="8417" y="7254"/>
                    <a:pt x="8416" y="7270"/>
                  </a:cubicBezTo>
                  <a:cubicBezTo>
                    <a:pt x="8409" y="7276"/>
                    <a:pt x="8402" y="7283"/>
                    <a:pt x="8391" y="7298"/>
                  </a:cubicBezTo>
                  <a:cubicBezTo>
                    <a:pt x="8380" y="7313"/>
                    <a:pt x="8377" y="7323"/>
                    <a:pt x="8373" y="7330"/>
                  </a:cubicBezTo>
                  <a:cubicBezTo>
                    <a:pt x="8372" y="7333"/>
                    <a:pt x="8370" y="7335"/>
                    <a:pt x="8368" y="7340"/>
                  </a:cubicBezTo>
                  <a:cubicBezTo>
                    <a:pt x="8357" y="7355"/>
                    <a:pt x="8353" y="7364"/>
                    <a:pt x="8348" y="7372"/>
                  </a:cubicBezTo>
                  <a:cubicBezTo>
                    <a:pt x="8347" y="7375"/>
                    <a:pt x="8346" y="7376"/>
                    <a:pt x="8345" y="7378"/>
                  </a:cubicBezTo>
                  <a:cubicBezTo>
                    <a:pt x="8332" y="7386"/>
                    <a:pt x="8319" y="7395"/>
                    <a:pt x="8305" y="7415"/>
                  </a:cubicBezTo>
                  <a:cubicBezTo>
                    <a:pt x="8298" y="7426"/>
                    <a:pt x="8294" y="7433"/>
                    <a:pt x="8289" y="7439"/>
                  </a:cubicBezTo>
                  <a:cubicBezTo>
                    <a:pt x="8287" y="7441"/>
                    <a:pt x="8286" y="7445"/>
                    <a:pt x="8283" y="7448"/>
                  </a:cubicBezTo>
                  <a:cubicBezTo>
                    <a:pt x="8272" y="7453"/>
                    <a:pt x="8255" y="7466"/>
                    <a:pt x="8239" y="7488"/>
                  </a:cubicBezTo>
                  <a:cubicBezTo>
                    <a:pt x="8230" y="7498"/>
                    <a:pt x="8227" y="7505"/>
                    <a:pt x="8223" y="7510"/>
                  </a:cubicBezTo>
                  <a:cubicBezTo>
                    <a:pt x="8220" y="7514"/>
                    <a:pt x="8218" y="7520"/>
                    <a:pt x="8211" y="7527"/>
                  </a:cubicBezTo>
                  <a:cubicBezTo>
                    <a:pt x="8200" y="7543"/>
                    <a:pt x="8195" y="7559"/>
                    <a:pt x="8192" y="7574"/>
                  </a:cubicBezTo>
                  <a:cubicBezTo>
                    <a:pt x="8180" y="7581"/>
                    <a:pt x="8166" y="7590"/>
                    <a:pt x="8155" y="7606"/>
                  </a:cubicBezTo>
                  <a:cubicBezTo>
                    <a:pt x="8143" y="7625"/>
                    <a:pt x="8137" y="7644"/>
                    <a:pt x="8136" y="7659"/>
                  </a:cubicBezTo>
                  <a:cubicBezTo>
                    <a:pt x="8127" y="7665"/>
                    <a:pt x="8116" y="7675"/>
                    <a:pt x="8105" y="7689"/>
                  </a:cubicBezTo>
                  <a:cubicBezTo>
                    <a:pt x="8094" y="7705"/>
                    <a:pt x="8088" y="7719"/>
                    <a:pt x="8085" y="7730"/>
                  </a:cubicBezTo>
                  <a:cubicBezTo>
                    <a:pt x="8074" y="7735"/>
                    <a:pt x="8058" y="7746"/>
                    <a:pt x="8045" y="7766"/>
                  </a:cubicBezTo>
                  <a:cubicBezTo>
                    <a:pt x="8032" y="7783"/>
                    <a:pt x="8027" y="7801"/>
                    <a:pt x="8026" y="7817"/>
                  </a:cubicBezTo>
                  <a:cubicBezTo>
                    <a:pt x="8015" y="7823"/>
                    <a:pt x="8003" y="7833"/>
                    <a:pt x="7994" y="7847"/>
                  </a:cubicBezTo>
                  <a:cubicBezTo>
                    <a:pt x="7982" y="7863"/>
                    <a:pt x="7977" y="7878"/>
                    <a:pt x="7972" y="7891"/>
                  </a:cubicBezTo>
                  <a:cubicBezTo>
                    <a:pt x="7963" y="7898"/>
                    <a:pt x="7950" y="7908"/>
                    <a:pt x="7936" y="7927"/>
                  </a:cubicBezTo>
                  <a:cubicBezTo>
                    <a:pt x="7928" y="7937"/>
                    <a:pt x="7924" y="7944"/>
                    <a:pt x="7920" y="7949"/>
                  </a:cubicBezTo>
                  <a:cubicBezTo>
                    <a:pt x="7918" y="7955"/>
                    <a:pt x="7913" y="7959"/>
                    <a:pt x="7908" y="7966"/>
                  </a:cubicBezTo>
                  <a:cubicBezTo>
                    <a:pt x="7897" y="7980"/>
                    <a:pt x="7893" y="7988"/>
                    <a:pt x="7890" y="7996"/>
                  </a:cubicBezTo>
                  <a:cubicBezTo>
                    <a:pt x="7888" y="7999"/>
                    <a:pt x="7887" y="8003"/>
                    <a:pt x="7882" y="8008"/>
                  </a:cubicBezTo>
                  <a:cubicBezTo>
                    <a:pt x="7872" y="8023"/>
                    <a:pt x="7866" y="8032"/>
                    <a:pt x="7863" y="8041"/>
                  </a:cubicBezTo>
                  <a:cubicBezTo>
                    <a:pt x="7863" y="8042"/>
                    <a:pt x="7861" y="8042"/>
                    <a:pt x="7861" y="8044"/>
                  </a:cubicBezTo>
                  <a:cubicBezTo>
                    <a:pt x="7850" y="8051"/>
                    <a:pt x="7834" y="8062"/>
                    <a:pt x="7817" y="8084"/>
                  </a:cubicBezTo>
                  <a:cubicBezTo>
                    <a:pt x="7807" y="8091"/>
                    <a:pt x="7797" y="8100"/>
                    <a:pt x="7785" y="8117"/>
                  </a:cubicBezTo>
                  <a:cubicBezTo>
                    <a:pt x="7773" y="8133"/>
                    <a:pt x="7768" y="8152"/>
                    <a:pt x="7767" y="8166"/>
                  </a:cubicBezTo>
                  <a:cubicBezTo>
                    <a:pt x="7753" y="8173"/>
                    <a:pt x="7740" y="8182"/>
                    <a:pt x="7729" y="8198"/>
                  </a:cubicBezTo>
                  <a:cubicBezTo>
                    <a:pt x="7714" y="8218"/>
                    <a:pt x="7710" y="8237"/>
                    <a:pt x="7709" y="8254"/>
                  </a:cubicBezTo>
                  <a:cubicBezTo>
                    <a:pt x="7699" y="8261"/>
                    <a:pt x="7690" y="8270"/>
                    <a:pt x="7681" y="8282"/>
                  </a:cubicBezTo>
                  <a:cubicBezTo>
                    <a:pt x="7668" y="8299"/>
                    <a:pt x="7663" y="8312"/>
                    <a:pt x="7660" y="8324"/>
                  </a:cubicBezTo>
                  <a:lnTo>
                    <a:pt x="7655" y="8329"/>
                  </a:lnTo>
                  <a:cubicBezTo>
                    <a:pt x="7647" y="8336"/>
                    <a:pt x="7638" y="8345"/>
                    <a:pt x="7625" y="8362"/>
                  </a:cubicBezTo>
                  <a:cubicBezTo>
                    <a:pt x="7608" y="8385"/>
                    <a:pt x="7604" y="8410"/>
                    <a:pt x="7604" y="8426"/>
                  </a:cubicBezTo>
                  <a:cubicBezTo>
                    <a:pt x="7603" y="8426"/>
                    <a:pt x="7603" y="8427"/>
                    <a:pt x="7603" y="8427"/>
                  </a:cubicBezTo>
                  <a:cubicBezTo>
                    <a:pt x="7601" y="8432"/>
                    <a:pt x="7596" y="8437"/>
                    <a:pt x="7591" y="8443"/>
                  </a:cubicBezTo>
                  <a:cubicBezTo>
                    <a:pt x="7577" y="8449"/>
                    <a:pt x="7559" y="8460"/>
                    <a:pt x="7543" y="8484"/>
                  </a:cubicBezTo>
                  <a:cubicBezTo>
                    <a:pt x="7533" y="8495"/>
                    <a:pt x="7528" y="8507"/>
                    <a:pt x="7526" y="8518"/>
                  </a:cubicBezTo>
                  <a:cubicBezTo>
                    <a:pt x="7510" y="8524"/>
                    <a:pt x="7491" y="8535"/>
                    <a:pt x="7477" y="8555"/>
                  </a:cubicBezTo>
                  <a:cubicBezTo>
                    <a:pt x="7465" y="8573"/>
                    <a:pt x="7459" y="8585"/>
                    <a:pt x="7454" y="8598"/>
                  </a:cubicBezTo>
                  <a:cubicBezTo>
                    <a:pt x="7449" y="8605"/>
                    <a:pt x="7446" y="8609"/>
                    <a:pt x="7443" y="8612"/>
                  </a:cubicBezTo>
                  <a:cubicBezTo>
                    <a:pt x="7440" y="8619"/>
                    <a:pt x="7435" y="8624"/>
                    <a:pt x="7425" y="8637"/>
                  </a:cubicBezTo>
                  <a:cubicBezTo>
                    <a:pt x="7415" y="8651"/>
                    <a:pt x="7410" y="8663"/>
                    <a:pt x="7408" y="8674"/>
                  </a:cubicBezTo>
                  <a:cubicBezTo>
                    <a:pt x="7392" y="8680"/>
                    <a:pt x="7374" y="8690"/>
                    <a:pt x="7361" y="8711"/>
                  </a:cubicBezTo>
                  <a:cubicBezTo>
                    <a:pt x="7345" y="8733"/>
                    <a:pt x="7340" y="8757"/>
                    <a:pt x="7340" y="8774"/>
                  </a:cubicBezTo>
                  <a:cubicBezTo>
                    <a:pt x="7335" y="8779"/>
                    <a:pt x="7327" y="8787"/>
                    <a:pt x="7320" y="8796"/>
                  </a:cubicBezTo>
                  <a:cubicBezTo>
                    <a:pt x="7307" y="8805"/>
                    <a:pt x="7293" y="8816"/>
                    <a:pt x="7280" y="8834"/>
                  </a:cubicBezTo>
                  <a:cubicBezTo>
                    <a:pt x="7261" y="8860"/>
                    <a:pt x="7259" y="8885"/>
                    <a:pt x="7260" y="8904"/>
                  </a:cubicBezTo>
                  <a:cubicBezTo>
                    <a:pt x="7255" y="8909"/>
                    <a:pt x="7250" y="8914"/>
                    <a:pt x="7243" y="8926"/>
                  </a:cubicBezTo>
                  <a:lnTo>
                    <a:pt x="7211" y="8969"/>
                  </a:lnTo>
                  <a:cubicBezTo>
                    <a:pt x="7204" y="8974"/>
                    <a:pt x="7197" y="8982"/>
                    <a:pt x="7190" y="8989"/>
                  </a:cubicBezTo>
                  <a:cubicBezTo>
                    <a:pt x="7175" y="8995"/>
                    <a:pt x="7154" y="9005"/>
                    <a:pt x="7137" y="9031"/>
                  </a:cubicBezTo>
                  <a:cubicBezTo>
                    <a:pt x="7124" y="9049"/>
                    <a:pt x="7119" y="9068"/>
                    <a:pt x="7116" y="9083"/>
                  </a:cubicBezTo>
                  <a:cubicBezTo>
                    <a:pt x="7108" y="9090"/>
                    <a:pt x="7097" y="9100"/>
                    <a:pt x="7086" y="9113"/>
                  </a:cubicBezTo>
                  <a:cubicBezTo>
                    <a:pt x="7070" y="9138"/>
                    <a:pt x="7066" y="9160"/>
                    <a:pt x="7065" y="9176"/>
                  </a:cubicBezTo>
                  <a:cubicBezTo>
                    <a:pt x="7063" y="9177"/>
                    <a:pt x="7063" y="9178"/>
                    <a:pt x="7062" y="9180"/>
                  </a:cubicBezTo>
                  <a:cubicBezTo>
                    <a:pt x="7056" y="9185"/>
                    <a:pt x="7052" y="9191"/>
                    <a:pt x="7046" y="9199"/>
                  </a:cubicBezTo>
                  <a:cubicBezTo>
                    <a:pt x="7036" y="9205"/>
                    <a:pt x="7020" y="9215"/>
                    <a:pt x="7006" y="9237"/>
                  </a:cubicBezTo>
                  <a:cubicBezTo>
                    <a:pt x="6988" y="9261"/>
                    <a:pt x="6986" y="9284"/>
                    <a:pt x="6985" y="9300"/>
                  </a:cubicBezTo>
                  <a:cubicBezTo>
                    <a:pt x="6983" y="9304"/>
                    <a:pt x="6980" y="9308"/>
                    <a:pt x="6979" y="9311"/>
                  </a:cubicBezTo>
                  <a:cubicBezTo>
                    <a:pt x="6960" y="9315"/>
                    <a:pt x="6934" y="9326"/>
                    <a:pt x="6916" y="9352"/>
                  </a:cubicBezTo>
                  <a:cubicBezTo>
                    <a:pt x="6904" y="9369"/>
                    <a:pt x="6899" y="9387"/>
                    <a:pt x="6897" y="9402"/>
                  </a:cubicBezTo>
                  <a:cubicBezTo>
                    <a:pt x="6885" y="9408"/>
                    <a:pt x="6873" y="9419"/>
                    <a:pt x="6863" y="9434"/>
                  </a:cubicBezTo>
                  <a:cubicBezTo>
                    <a:pt x="6851" y="9450"/>
                    <a:pt x="6847" y="9458"/>
                    <a:pt x="6842" y="9467"/>
                  </a:cubicBezTo>
                  <a:cubicBezTo>
                    <a:pt x="6841" y="9470"/>
                    <a:pt x="6840" y="9472"/>
                    <a:pt x="6837" y="9477"/>
                  </a:cubicBezTo>
                  <a:cubicBezTo>
                    <a:pt x="6824" y="9494"/>
                    <a:pt x="6819" y="9510"/>
                    <a:pt x="6815" y="9523"/>
                  </a:cubicBezTo>
                  <a:cubicBezTo>
                    <a:pt x="6806" y="9529"/>
                    <a:pt x="6793" y="9539"/>
                    <a:pt x="6781" y="9556"/>
                  </a:cubicBezTo>
                  <a:cubicBezTo>
                    <a:pt x="6770" y="9571"/>
                    <a:pt x="6765" y="9584"/>
                    <a:pt x="6762" y="9598"/>
                  </a:cubicBezTo>
                  <a:cubicBezTo>
                    <a:pt x="6749" y="9604"/>
                    <a:pt x="6733" y="9615"/>
                    <a:pt x="6720" y="9632"/>
                  </a:cubicBezTo>
                  <a:cubicBezTo>
                    <a:pt x="6717" y="9637"/>
                    <a:pt x="6715" y="9638"/>
                    <a:pt x="6713" y="9642"/>
                  </a:cubicBezTo>
                  <a:cubicBezTo>
                    <a:pt x="6706" y="9648"/>
                    <a:pt x="6701" y="9654"/>
                    <a:pt x="6690" y="9669"/>
                  </a:cubicBezTo>
                  <a:cubicBezTo>
                    <a:pt x="6676" y="9687"/>
                    <a:pt x="6671" y="9703"/>
                    <a:pt x="6667" y="9718"/>
                  </a:cubicBezTo>
                  <a:cubicBezTo>
                    <a:pt x="6656" y="9733"/>
                    <a:pt x="6651" y="9744"/>
                    <a:pt x="6648" y="9755"/>
                  </a:cubicBezTo>
                  <a:cubicBezTo>
                    <a:pt x="6637" y="9764"/>
                    <a:pt x="6624" y="9772"/>
                    <a:pt x="6611" y="9791"/>
                  </a:cubicBezTo>
                  <a:cubicBezTo>
                    <a:pt x="6595" y="9814"/>
                    <a:pt x="6591" y="9835"/>
                    <a:pt x="6589" y="9850"/>
                  </a:cubicBezTo>
                  <a:cubicBezTo>
                    <a:pt x="6584" y="9858"/>
                    <a:pt x="6581" y="9863"/>
                    <a:pt x="6579" y="9869"/>
                  </a:cubicBezTo>
                  <a:cubicBezTo>
                    <a:pt x="6564" y="9874"/>
                    <a:pt x="6543" y="9885"/>
                    <a:pt x="6526" y="9909"/>
                  </a:cubicBezTo>
                  <a:cubicBezTo>
                    <a:pt x="6517" y="9922"/>
                    <a:pt x="6511" y="9936"/>
                    <a:pt x="6509" y="9947"/>
                  </a:cubicBezTo>
                  <a:cubicBezTo>
                    <a:pt x="6494" y="9953"/>
                    <a:pt x="6477" y="9964"/>
                    <a:pt x="6463" y="9984"/>
                  </a:cubicBezTo>
                  <a:cubicBezTo>
                    <a:pt x="6447" y="10007"/>
                    <a:pt x="6444" y="10028"/>
                    <a:pt x="6442" y="10043"/>
                  </a:cubicBezTo>
                  <a:cubicBezTo>
                    <a:pt x="6433" y="10056"/>
                    <a:pt x="6429" y="10069"/>
                    <a:pt x="6426" y="10081"/>
                  </a:cubicBezTo>
                  <a:lnTo>
                    <a:pt x="6407" y="10107"/>
                  </a:lnTo>
                  <a:cubicBezTo>
                    <a:pt x="6393" y="10113"/>
                    <a:pt x="6375" y="10124"/>
                    <a:pt x="6358" y="10147"/>
                  </a:cubicBezTo>
                  <a:cubicBezTo>
                    <a:pt x="6348" y="10155"/>
                    <a:pt x="6338" y="10163"/>
                    <a:pt x="6324" y="10182"/>
                  </a:cubicBezTo>
                  <a:cubicBezTo>
                    <a:pt x="6313" y="10199"/>
                    <a:pt x="6308" y="10209"/>
                    <a:pt x="6305" y="10219"/>
                  </a:cubicBezTo>
                  <a:cubicBezTo>
                    <a:pt x="6302" y="10222"/>
                    <a:pt x="6302" y="10222"/>
                    <a:pt x="6299" y="10226"/>
                  </a:cubicBezTo>
                  <a:cubicBezTo>
                    <a:pt x="6291" y="10235"/>
                    <a:pt x="6279" y="10244"/>
                    <a:pt x="6267" y="10262"/>
                  </a:cubicBezTo>
                  <a:cubicBezTo>
                    <a:pt x="6249" y="10285"/>
                    <a:pt x="6246" y="10310"/>
                    <a:pt x="6246" y="10326"/>
                  </a:cubicBezTo>
                  <a:cubicBezTo>
                    <a:pt x="6240" y="10337"/>
                    <a:pt x="6236" y="10345"/>
                    <a:pt x="6233" y="10355"/>
                  </a:cubicBezTo>
                  <a:cubicBezTo>
                    <a:pt x="6225" y="10360"/>
                    <a:pt x="6214" y="10369"/>
                    <a:pt x="6203" y="10382"/>
                  </a:cubicBezTo>
                  <a:cubicBezTo>
                    <a:pt x="6190" y="10388"/>
                    <a:pt x="6172" y="10399"/>
                    <a:pt x="6156" y="10422"/>
                  </a:cubicBezTo>
                  <a:cubicBezTo>
                    <a:pt x="6146" y="10435"/>
                    <a:pt x="6141" y="10449"/>
                    <a:pt x="6139" y="10461"/>
                  </a:cubicBezTo>
                  <a:cubicBezTo>
                    <a:pt x="6122" y="10467"/>
                    <a:pt x="6106" y="10478"/>
                    <a:pt x="6092" y="10497"/>
                  </a:cubicBezTo>
                  <a:cubicBezTo>
                    <a:pt x="6072" y="10526"/>
                    <a:pt x="6071" y="10554"/>
                    <a:pt x="6074" y="10574"/>
                  </a:cubicBezTo>
                  <a:cubicBezTo>
                    <a:pt x="6071" y="10579"/>
                    <a:pt x="6070" y="10581"/>
                    <a:pt x="6069" y="10584"/>
                  </a:cubicBezTo>
                  <a:cubicBezTo>
                    <a:pt x="6054" y="10591"/>
                    <a:pt x="6034" y="10601"/>
                    <a:pt x="6017" y="10624"/>
                  </a:cubicBezTo>
                  <a:cubicBezTo>
                    <a:pt x="6012" y="10631"/>
                    <a:pt x="6010" y="10634"/>
                    <a:pt x="6007" y="10638"/>
                  </a:cubicBezTo>
                  <a:cubicBezTo>
                    <a:pt x="6002" y="10643"/>
                    <a:pt x="5997" y="10649"/>
                    <a:pt x="5989" y="10661"/>
                  </a:cubicBezTo>
                  <a:cubicBezTo>
                    <a:pt x="5975" y="10681"/>
                    <a:pt x="5969" y="10701"/>
                    <a:pt x="5968" y="10717"/>
                  </a:cubicBezTo>
                  <a:cubicBezTo>
                    <a:pt x="5963" y="10720"/>
                    <a:pt x="5956" y="10724"/>
                    <a:pt x="5951" y="10731"/>
                  </a:cubicBezTo>
                  <a:cubicBezTo>
                    <a:pt x="5936" y="10736"/>
                    <a:pt x="5915" y="10747"/>
                    <a:pt x="5895" y="10773"/>
                  </a:cubicBezTo>
                  <a:cubicBezTo>
                    <a:pt x="5883" y="10792"/>
                    <a:pt x="5877" y="10810"/>
                    <a:pt x="5876" y="10826"/>
                  </a:cubicBezTo>
                  <a:cubicBezTo>
                    <a:pt x="5865" y="10833"/>
                    <a:pt x="5855" y="10842"/>
                    <a:pt x="5845" y="10856"/>
                  </a:cubicBezTo>
                  <a:cubicBezTo>
                    <a:pt x="5828" y="10883"/>
                    <a:pt x="5825" y="10908"/>
                    <a:pt x="5825" y="10926"/>
                  </a:cubicBezTo>
                  <a:lnTo>
                    <a:pt x="5820" y="10933"/>
                  </a:lnTo>
                  <a:cubicBezTo>
                    <a:pt x="5802" y="10939"/>
                    <a:pt x="5781" y="10949"/>
                    <a:pt x="5761" y="10975"/>
                  </a:cubicBezTo>
                  <a:cubicBezTo>
                    <a:pt x="5756" y="10985"/>
                    <a:pt x="5753" y="10988"/>
                    <a:pt x="5750" y="10992"/>
                  </a:cubicBezTo>
                  <a:lnTo>
                    <a:pt x="5734" y="11014"/>
                  </a:lnTo>
                  <a:cubicBezTo>
                    <a:pt x="5721" y="11032"/>
                    <a:pt x="5715" y="11050"/>
                    <a:pt x="5713" y="11066"/>
                  </a:cubicBezTo>
                  <a:cubicBezTo>
                    <a:pt x="5703" y="11073"/>
                    <a:pt x="5692" y="11082"/>
                    <a:pt x="5681" y="11096"/>
                  </a:cubicBezTo>
                  <a:cubicBezTo>
                    <a:pt x="5668" y="11115"/>
                    <a:pt x="5663" y="11133"/>
                    <a:pt x="5660" y="11144"/>
                  </a:cubicBezTo>
                  <a:cubicBezTo>
                    <a:pt x="5651" y="11152"/>
                    <a:pt x="5642" y="11160"/>
                    <a:pt x="5630" y="11176"/>
                  </a:cubicBezTo>
                  <a:cubicBezTo>
                    <a:pt x="5619" y="11193"/>
                    <a:pt x="5614" y="11210"/>
                    <a:pt x="5610" y="11223"/>
                  </a:cubicBezTo>
                  <a:cubicBezTo>
                    <a:pt x="5599" y="11229"/>
                    <a:pt x="5587" y="11240"/>
                    <a:pt x="5574" y="11256"/>
                  </a:cubicBezTo>
                  <a:cubicBezTo>
                    <a:pt x="5562" y="11272"/>
                    <a:pt x="5557" y="11283"/>
                    <a:pt x="5553" y="11295"/>
                  </a:cubicBezTo>
                  <a:cubicBezTo>
                    <a:pt x="5542" y="11301"/>
                    <a:pt x="5528" y="11311"/>
                    <a:pt x="5513" y="11331"/>
                  </a:cubicBezTo>
                  <a:cubicBezTo>
                    <a:pt x="5502" y="11347"/>
                    <a:pt x="5497" y="11360"/>
                    <a:pt x="5493" y="11368"/>
                  </a:cubicBezTo>
                  <a:lnTo>
                    <a:pt x="5490" y="11374"/>
                  </a:lnTo>
                  <a:cubicBezTo>
                    <a:pt x="5487" y="11378"/>
                    <a:pt x="5485" y="11379"/>
                    <a:pt x="5483" y="11381"/>
                  </a:cubicBezTo>
                  <a:cubicBezTo>
                    <a:pt x="5477" y="11387"/>
                    <a:pt x="5470" y="11394"/>
                    <a:pt x="5458" y="11410"/>
                  </a:cubicBezTo>
                  <a:cubicBezTo>
                    <a:pt x="5448" y="11426"/>
                    <a:pt x="5442" y="11441"/>
                    <a:pt x="5439" y="11454"/>
                  </a:cubicBezTo>
                  <a:cubicBezTo>
                    <a:pt x="5426" y="11461"/>
                    <a:pt x="5412" y="11472"/>
                    <a:pt x="5401" y="11488"/>
                  </a:cubicBezTo>
                  <a:cubicBezTo>
                    <a:pt x="5389" y="11506"/>
                    <a:pt x="5383" y="11520"/>
                    <a:pt x="5379" y="11532"/>
                  </a:cubicBezTo>
                  <a:cubicBezTo>
                    <a:pt x="5367" y="11549"/>
                    <a:pt x="5362" y="11566"/>
                    <a:pt x="5359" y="11580"/>
                  </a:cubicBezTo>
                  <a:cubicBezTo>
                    <a:pt x="5352" y="11586"/>
                    <a:pt x="5343" y="11592"/>
                    <a:pt x="5335" y="11602"/>
                  </a:cubicBezTo>
                  <a:cubicBezTo>
                    <a:pt x="5322" y="11607"/>
                    <a:pt x="5303" y="11618"/>
                    <a:pt x="5285" y="11641"/>
                  </a:cubicBezTo>
                  <a:cubicBezTo>
                    <a:pt x="5282" y="11647"/>
                    <a:pt x="5278" y="11650"/>
                    <a:pt x="5276" y="11652"/>
                  </a:cubicBezTo>
                  <a:cubicBezTo>
                    <a:pt x="5271" y="11658"/>
                    <a:pt x="5263" y="11666"/>
                    <a:pt x="5255" y="11679"/>
                  </a:cubicBezTo>
                  <a:cubicBezTo>
                    <a:pt x="5234" y="11709"/>
                    <a:pt x="5233" y="11736"/>
                    <a:pt x="5236" y="11755"/>
                  </a:cubicBezTo>
                  <a:cubicBezTo>
                    <a:pt x="5236" y="11757"/>
                    <a:pt x="5234" y="11758"/>
                    <a:pt x="5234" y="11759"/>
                  </a:cubicBezTo>
                  <a:cubicBezTo>
                    <a:pt x="5215" y="11765"/>
                    <a:pt x="5193" y="11775"/>
                    <a:pt x="5175" y="11801"/>
                  </a:cubicBezTo>
                  <a:cubicBezTo>
                    <a:pt x="5169" y="11807"/>
                    <a:pt x="5165" y="11812"/>
                    <a:pt x="5162" y="11816"/>
                  </a:cubicBezTo>
                  <a:cubicBezTo>
                    <a:pt x="5158" y="11821"/>
                    <a:pt x="5153" y="11827"/>
                    <a:pt x="5145" y="11838"/>
                  </a:cubicBezTo>
                  <a:cubicBezTo>
                    <a:pt x="5128" y="11861"/>
                    <a:pt x="5124" y="11881"/>
                    <a:pt x="5123" y="11897"/>
                  </a:cubicBezTo>
                  <a:cubicBezTo>
                    <a:pt x="5117" y="11904"/>
                    <a:pt x="5108" y="11912"/>
                    <a:pt x="5100" y="11925"/>
                  </a:cubicBezTo>
                  <a:cubicBezTo>
                    <a:pt x="5083" y="11946"/>
                    <a:pt x="5079" y="11964"/>
                    <a:pt x="5076" y="11978"/>
                  </a:cubicBezTo>
                  <a:cubicBezTo>
                    <a:pt x="5068" y="11991"/>
                    <a:pt x="5063" y="12001"/>
                    <a:pt x="5059" y="12012"/>
                  </a:cubicBezTo>
                  <a:cubicBezTo>
                    <a:pt x="5048" y="12021"/>
                    <a:pt x="5036" y="12031"/>
                    <a:pt x="5022" y="12048"/>
                  </a:cubicBezTo>
                  <a:cubicBezTo>
                    <a:pt x="5011" y="12067"/>
                    <a:pt x="5005" y="12079"/>
                    <a:pt x="5001" y="12094"/>
                  </a:cubicBezTo>
                  <a:cubicBezTo>
                    <a:pt x="4992" y="12101"/>
                    <a:pt x="4980" y="12110"/>
                    <a:pt x="4968" y="12128"/>
                  </a:cubicBezTo>
                  <a:cubicBezTo>
                    <a:pt x="4956" y="12146"/>
                    <a:pt x="4951" y="12160"/>
                    <a:pt x="4946" y="12172"/>
                  </a:cubicBezTo>
                  <a:cubicBezTo>
                    <a:pt x="4941" y="12180"/>
                    <a:pt x="4937" y="12183"/>
                    <a:pt x="4935" y="12188"/>
                  </a:cubicBezTo>
                  <a:cubicBezTo>
                    <a:pt x="4913" y="12191"/>
                    <a:pt x="4882" y="12200"/>
                    <a:pt x="4861" y="12230"/>
                  </a:cubicBezTo>
                  <a:cubicBezTo>
                    <a:pt x="4845" y="12254"/>
                    <a:pt x="4840" y="12274"/>
                    <a:pt x="4839" y="12290"/>
                  </a:cubicBezTo>
                  <a:cubicBezTo>
                    <a:pt x="4839" y="12293"/>
                    <a:pt x="4838" y="12293"/>
                    <a:pt x="4838" y="12294"/>
                  </a:cubicBezTo>
                  <a:cubicBezTo>
                    <a:pt x="4833" y="12299"/>
                    <a:pt x="4827" y="12305"/>
                    <a:pt x="4818" y="12319"/>
                  </a:cubicBezTo>
                  <a:cubicBezTo>
                    <a:pt x="4805" y="12338"/>
                    <a:pt x="4800" y="12357"/>
                    <a:pt x="4797" y="12373"/>
                  </a:cubicBezTo>
                  <a:cubicBezTo>
                    <a:pt x="4787" y="12380"/>
                    <a:pt x="4776" y="12390"/>
                    <a:pt x="4764" y="12406"/>
                  </a:cubicBezTo>
                  <a:cubicBezTo>
                    <a:pt x="4755" y="12413"/>
                    <a:pt x="4746" y="12422"/>
                    <a:pt x="4733" y="12438"/>
                  </a:cubicBezTo>
                  <a:cubicBezTo>
                    <a:pt x="4722" y="12453"/>
                    <a:pt x="4717" y="12466"/>
                    <a:pt x="4715" y="12479"/>
                  </a:cubicBezTo>
                  <a:cubicBezTo>
                    <a:pt x="4701" y="12485"/>
                    <a:pt x="4685" y="12496"/>
                    <a:pt x="4672" y="12514"/>
                  </a:cubicBezTo>
                  <a:cubicBezTo>
                    <a:pt x="4663" y="12528"/>
                    <a:pt x="4657" y="12540"/>
                    <a:pt x="4655" y="12551"/>
                  </a:cubicBezTo>
                  <a:cubicBezTo>
                    <a:pt x="4639" y="12557"/>
                    <a:pt x="4621" y="12568"/>
                    <a:pt x="4607" y="12588"/>
                  </a:cubicBezTo>
                  <a:cubicBezTo>
                    <a:pt x="4592" y="12609"/>
                    <a:pt x="4586" y="12627"/>
                    <a:pt x="4583" y="12640"/>
                  </a:cubicBezTo>
                  <a:cubicBezTo>
                    <a:pt x="4581" y="12643"/>
                    <a:pt x="4580" y="12646"/>
                    <a:pt x="4577" y="12648"/>
                  </a:cubicBezTo>
                  <a:cubicBezTo>
                    <a:pt x="4573" y="12654"/>
                    <a:pt x="4567" y="12659"/>
                    <a:pt x="4559" y="12673"/>
                  </a:cubicBezTo>
                  <a:cubicBezTo>
                    <a:pt x="4544" y="12693"/>
                    <a:pt x="4538" y="12710"/>
                    <a:pt x="4537" y="12717"/>
                  </a:cubicBezTo>
                  <a:lnTo>
                    <a:pt x="4532" y="12722"/>
                  </a:lnTo>
                  <a:cubicBezTo>
                    <a:pt x="4524" y="12729"/>
                    <a:pt x="4516" y="12737"/>
                    <a:pt x="4505" y="12753"/>
                  </a:cubicBezTo>
                  <a:cubicBezTo>
                    <a:pt x="4489" y="12776"/>
                    <a:pt x="4484" y="12796"/>
                    <a:pt x="4481" y="12809"/>
                  </a:cubicBezTo>
                  <a:cubicBezTo>
                    <a:pt x="4475" y="12820"/>
                    <a:pt x="4471" y="12829"/>
                    <a:pt x="4468" y="12838"/>
                  </a:cubicBezTo>
                  <a:cubicBezTo>
                    <a:pt x="4465" y="12841"/>
                    <a:pt x="4465" y="12841"/>
                    <a:pt x="4463" y="12844"/>
                  </a:cubicBezTo>
                  <a:cubicBezTo>
                    <a:pt x="4459" y="12850"/>
                    <a:pt x="4457" y="12852"/>
                    <a:pt x="4454" y="12855"/>
                  </a:cubicBezTo>
                  <a:cubicBezTo>
                    <a:pt x="4447" y="12861"/>
                    <a:pt x="4442" y="12867"/>
                    <a:pt x="4431" y="12882"/>
                  </a:cubicBezTo>
                  <a:cubicBezTo>
                    <a:pt x="4419" y="12900"/>
                    <a:pt x="4412" y="12915"/>
                    <a:pt x="4410" y="12926"/>
                  </a:cubicBezTo>
                  <a:cubicBezTo>
                    <a:pt x="4401" y="12931"/>
                    <a:pt x="4388" y="12941"/>
                    <a:pt x="4374" y="12960"/>
                  </a:cubicBezTo>
                  <a:cubicBezTo>
                    <a:pt x="4366" y="12974"/>
                    <a:pt x="4362" y="12982"/>
                    <a:pt x="4357" y="12990"/>
                  </a:cubicBezTo>
                  <a:cubicBezTo>
                    <a:pt x="4344" y="12995"/>
                    <a:pt x="4325" y="13005"/>
                    <a:pt x="4309" y="13024"/>
                  </a:cubicBezTo>
                  <a:cubicBezTo>
                    <a:pt x="4298" y="13032"/>
                    <a:pt x="4282" y="13042"/>
                    <a:pt x="4266" y="13064"/>
                  </a:cubicBezTo>
                  <a:cubicBezTo>
                    <a:pt x="4248" y="13092"/>
                    <a:pt x="4246" y="13119"/>
                    <a:pt x="4250" y="13141"/>
                  </a:cubicBezTo>
                  <a:cubicBezTo>
                    <a:pt x="4246" y="13146"/>
                    <a:pt x="4240" y="13152"/>
                    <a:pt x="4235" y="13160"/>
                  </a:cubicBezTo>
                  <a:cubicBezTo>
                    <a:pt x="4229" y="13168"/>
                    <a:pt x="4224" y="13174"/>
                    <a:pt x="4222" y="13182"/>
                  </a:cubicBezTo>
                  <a:cubicBezTo>
                    <a:pt x="4201" y="13185"/>
                    <a:pt x="4175" y="13194"/>
                    <a:pt x="4155" y="13222"/>
                  </a:cubicBezTo>
                  <a:cubicBezTo>
                    <a:pt x="4144" y="13241"/>
                    <a:pt x="4139" y="13254"/>
                    <a:pt x="4137" y="13269"/>
                  </a:cubicBezTo>
                  <a:cubicBezTo>
                    <a:pt x="4125" y="13276"/>
                    <a:pt x="4112" y="13287"/>
                    <a:pt x="4100" y="13303"/>
                  </a:cubicBezTo>
                  <a:cubicBezTo>
                    <a:pt x="4083" y="13327"/>
                    <a:pt x="4079" y="13351"/>
                    <a:pt x="4079" y="13367"/>
                  </a:cubicBezTo>
                  <a:cubicBezTo>
                    <a:pt x="4077" y="13370"/>
                    <a:pt x="4073" y="13374"/>
                    <a:pt x="4072" y="13377"/>
                  </a:cubicBezTo>
                  <a:cubicBezTo>
                    <a:pt x="4069" y="13382"/>
                    <a:pt x="4067" y="13386"/>
                    <a:pt x="4062" y="13394"/>
                  </a:cubicBezTo>
                  <a:cubicBezTo>
                    <a:pt x="4053" y="13404"/>
                    <a:pt x="4048" y="13415"/>
                    <a:pt x="4046" y="13425"/>
                  </a:cubicBezTo>
                  <a:cubicBezTo>
                    <a:pt x="4028" y="13430"/>
                    <a:pt x="4008" y="13441"/>
                    <a:pt x="3992" y="13463"/>
                  </a:cubicBezTo>
                  <a:cubicBezTo>
                    <a:pt x="3987" y="13471"/>
                    <a:pt x="3983" y="13474"/>
                    <a:pt x="3981" y="13477"/>
                  </a:cubicBezTo>
                  <a:cubicBezTo>
                    <a:pt x="3976" y="13484"/>
                    <a:pt x="3971" y="13489"/>
                    <a:pt x="3961" y="13503"/>
                  </a:cubicBezTo>
                  <a:cubicBezTo>
                    <a:pt x="3959" y="13506"/>
                    <a:pt x="3957" y="13508"/>
                    <a:pt x="3956" y="13509"/>
                  </a:cubicBezTo>
                  <a:cubicBezTo>
                    <a:pt x="3948" y="13517"/>
                    <a:pt x="3940" y="13525"/>
                    <a:pt x="3929" y="13540"/>
                  </a:cubicBezTo>
                  <a:cubicBezTo>
                    <a:pt x="3917" y="13558"/>
                    <a:pt x="3912" y="13576"/>
                    <a:pt x="3911" y="13593"/>
                  </a:cubicBezTo>
                  <a:cubicBezTo>
                    <a:pt x="3900" y="13599"/>
                    <a:pt x="3887" y="13610"/>
                    <a:pt x="3878" y="13623"/>
                  </a:cubicBezTo>
                  <a:cubicBezTo>
                    <a:pt x="3862" y="13646"/>
                    <a:pt x="3857" y="13666"/>
                    <a:pt x="3855" y="13680"/>
                  </a:cubicBezTo>
                  <a:cubicBezTo>
                    <a:pt x="3852" y="13686"/>
                    <a:pt x="3848" y="13693"/>
                    <a:pt x="3846" y="13700"/>
                  </a:cubicBezTo>
                  <a:cubicBezTo>
                    <a:pt x="3827" y="13703"/>
                    <a:pt x="3807" y="13714"/>
                    <a:pt x="3790" y="13739"/>
                  </a:cubicBezTo>
                  <a:cubicBezTo>
                    <a:pt x="3769" y="13768"/>
                    <a:pt x="3768" y="13796"/>
                    <a:pt x="3772" y="13818"/>
                  </a:cubicBezTo>
                  <a:cubicBezTo>
                    <a:pt x="3752" y="13821"/>
                    <a:pt x="3726" y="13832"/>
                    <a:pt x="3707" y="13859"/>
                  </a:cubicBezTo>
                  <a:cubicBezTo>
                    <a:pt x="3702" y="13867"/>
                    <a:pt x="3698" y="13869"/>
                    <a:pt x="3696" y="13874"/>
                  </a:cubicBezTo>
                  <a:cubicBezTo>
                    <a:pt x="3691" y="13879"/>
                    <a:pt x="3687" y="13885"/>
                    <a:pt x="3677" y="13897"/>
                  </a:cubicBezTo>
                  <a:cubicBezTo>
                    <a:pt x="3666" y="13912"/>
                    <a:pt x="3662" y="13921"/>
                    <a:pt x="3659" y="13928"/>
                  </a:cubicBezTo>
                  <a:cubicBezTo>
                    <a:pt x="3657" y="13931"/>
                    <a:pt x="3656" y="13934"/>
                    <a:pt x="3651" y="13939"/>
                  </a:cubicBezTo>
                  <a:lnTo>
                    <a:pt x="3624" y="13977"/>
                  </a:lnTo>
                  <a:cubicBezTo>
                    <a:pt x="3603" y="14006"/>
                    <a:pt x="3602" y="14034"/>
                    <a:pt x="3605" y="14055"/>
                  </a:cubicBezTo>
                  <a:cubicBezTo>
                    <a:pt x="3603" y="14057"/>
                    <a:pt x="3603" y="14059"/>
                    <a:pt x="3602" y="14060"/>
                  </a:cubicBezTo>
                  <a:cubicBezTo>
                    <a:pt x="3584" y="14065"/>
                    <a:pt x="3561" y="14076"/>
                    <a:pt x="3543" y="14102"/>
                  </a:cubicBezTo>
                  <a:cubicBezTo>
                    <a:pt x="3535" y="14115"/>
                    <a:pt x="3528" y="14126"/>
                    <a:pt x="3526" y="14137"/>
                  </a:cubicBezTo>
                  <a:cubicBezTo>
                    <a:pt x="3510" y="14145"/>
                    <a:pt x="3493" y="14155"/>
                    <a:pt x="3478" y="14175"/>
                  </a:cubicBezTo>
                  <a:cubicBezTo>
                    <a:pt x="3468" y="14187"/>
                    <a:pt x="3464" y="14195"/>
                    <a:pt x="3461" y="14201"/>
                  </a:cubicBezTo>
                  <a:cubicBezTo>
                    <a:pt x="3459" y="14205"/>
                    <a:pt x="3456" y="14209"/>
                    <a:pt x="3452" y="14215"/>
                  </a:cubicBezTo>
                  <a:cubicBezTo>
                    <a:pt x="3436" y="14237"/>
                    <a:pt x="3432" y="14259"/>
                    <a:pt x="3432" y="14276"/>
                  </a:cubicBezTo>
                  <a:cubicBezTo>
                    <a:pt x="3424" y="14283"/>
                    <a:pt x="3416" y="14291"/>
                    <a:pt x="3408" y="14303"/>
                  </a:cubicBezTo>
                  <a:cubicBezTo>
                    <a:pt x="3398" y="14318"/>
                    <a:pt x="3393" y="14326"/>
                    <a:pt x="3389" y="14334"/>
                  </a:cubicBezTo>
                  <a:cubicBezTo>
                    <a:pt x="3388" y="14336"/>
                    <a:pt x="3387" y="14338"/>
                    <a:pt x="3386" y="14341"/>
                  </a:cubicBezTo>
                  <a:cubicBezTo>
                    <a:pt x="3375" y="14346"/>
                    <a:pt x="3359" y="14357"/>
                    <a:pt x="3344" y="14378"/>
                  </a:cubicBezTo>
                  <a:cubicBezTo>
                    <a:pt x="3329" y="14398"/>
                    <a:pt x="3324" y="14414"/>
                    <a:pt x="3323" y="14422"/>
                  </a:cubicBezTo>
                  <a:cubicBezTo>
                    <a:pt x="3316" y="14431"/>
                    <a:pt x="3312" y="14436"/>
                    <a:pt x="3309" y="14440"/>
                  </a:cubicBezTo>
                  <a:lnTo>
                    <a:pt x="3293" y="14462"/>
                  </a:lnTo>
                  <a:cubicBezTo>
                    <a:pt x="3276" y="14484"/>
                    <a:pt x="3273" y="14506"/>
                    <a:pt x="3271" y="14522"/>
                  </a:cubicBezTo>
                  <a:cubicBezTo>
                    <a:pt x="3270" y="14524"/>
                    <a:pt x="3269" y="14526"/>
                    <a:pt x="3268" y="14527"/>
                  </a:cubicBezTo>
                  <a:cubicBezTo>
                    <a:pt x="3264" y="14532"/>
                    <a:pt x="3258" y="14538"/>
                    <a:pt x="3250" y="14549"/>
                  </a:cubicBezTo>
                  <a:lnTo>
                    <a:pt x="3246" y="14554"/>
                  </a:lnTo>
                  <a:cubicBezTo>
                    <a:pt x="3238" y="14560"/>
                    <a:pt x="3228" y="14570"/>
                    <a:pt x="3216" y="14586"/>
                  </a:cubicBezTo>
                  <a:cubicBezTo>
                    <a:pt x="3211" y="14592"/>
                    <a:pt x="3207" y="14597"/>
                    <a:pt x="3205" y="14601"/>
                  </a:cubicBezTo>
                  <a:cubicBezTo>
                    <a:pt x="3200" y="14604"/>
                    <a:pt x="3198" y="14608"/>
                    <a:pt x="3193" y="14615"/>
                  </a:cubicBezTo>
                  <a:cubicBezTo>
                    <a:pt x="3180" y="14620"/>
                    <a:pt x="3162" y="14631"/>
                    <a:pt x="3146" y="14654"/>
                  </a:cubicBezTo>
                  <a:cubicBezTo>
                    <a:pt x="3134" y="14670"/>
                    <a:pt x="3129" y="14688"/>
                    <a:pt x="3125" y="14703"/>
                  </a:cubicBezTo>
                  <a:cubicBezTo>
                    <a:pt x="3114" y="14709"/>
                    <a:pt x="3102" y="14719"/>
                    <a:pt x="3091" y="14735"/>
                  </a:cubicBezTo>
                  <a:cubicBezTo>
                    <a:pt x="3080" y="14751"/>
                    <a:pt x="3075" y="14765"/>
                    <a:pt x="3072" y="14778"/>
                  </a:cubicBezTo>
                  <a:cubicBezTo>
                    <a:pt x="3060" y="14784"/>
                    <a:pt x="3046" y="14794"/>
                    <a:pt x="3034" y="14811"/>
                  </a:cubicBezTo>
                  <a:cubicBezTo>
                    <a:pt x="3027" y="14816"/>
                    <a:pt x="3013" y="14826"/>
                    <a:pt x="2998" y="14847"/>
                  </a:cubicBezTo>
                  <a:cubicBezTo>
                    <a:pt x="2980" y="14874"/>
                    <a:pt x="2977" y="14901"/>
                    <a:pt x="2979" y="14919"/>
                  </a:cubicBezTo>
                  <a:lnTo>
                    <a:pt x="2963" y="14941"/>
                  </a:lnTo>
                  <a:cubicBezTo>
                    <a:pt x="2952" y="14959"/>
                    <a:pt x="2947" y="14968"/>
                    <a:pt x="2942" y="14979"/>
                  </a:cubicBezTo>
                  <a:lnTo>
                    <a:pt x="2939" y="14985"/>
                  </a:lnTo>
                  <a:cubicBezTo>
                    <a:pt x="2934" y="14993"/>
                    <a:pt x="2932" y="14995"/>
                    <a:pt x="2928" y="14999"/>
                  </a:cubicBezTo>
                  <a:cubicBezTo>
                    <a:pt x="2927" y="15003"/>
                    <a:pt x="2925" y="15004"/>
                    <a:pt x="2923" y="15006"/>
                  </a:cubicBezTo>
                  <a:cubicBezTo>
                    <a:pt x="2905" y="15012"/>
                    <a:pt x="2880" y="15021"/>
                    <a:pt x="2861" y="15049"/>
                  </a:cubicBezTo>
                  <a:cubicBezTo>
                    <a:pt x="2845" y="15071"/>
                    <a:pt x="2839" y="15090"/>
                    <a:pt x="2837" y="15105"/>
                  </a:cubicBezTo>
                  <a:cubicBezTo>
                    <a:pt x="2831" y="15115"/>
                    <a:pt x="2827" y="15121"/>
                    <a:pt x="2824" y="15128"/>
                  </a:cubicBezTo>
                  <a:cubicBezTo>
                    <a:pt x="2823" y="15131"/>
                    <a:pt x="2821" y="15133"/>
                    <a:pt x="2818" y="15139"/>
                  </a:cubicBezTo>
                  <a:cubicBezTo>
                    <a:pt x="2809" y="15149"/>
                    <a:pt x="2807" y="15155"/>
                    <a:pt x="2803" y="15160"/>
                  </a:cubicBezTo>
                  <a:lnTo>
                    <a:pt x="2799" y="15165"/>
                  </a:lnTo>
                  <a:cubicBezTo>
                    <a:pt x="2784" y="15173"/>
                    <a:pt x="2762" y="15182"/>
                    <a:pt x="2745" y="15207"/>
                  </a:cubicBezTo>
                  <a:cubicBezTo>
                    <a:pt x="2730" y="15227"/>
                    <a:pt x="2727" y="15249"/>
                    <a:pt x="2725" y="15265"/>
                  </a:cubicBezTo>
                  <a:cubicBezTo>
                    <a:pt x="2718" y="15270"/>
                    <a:pt x="2711" y="15278"/>
                    <a:pt x="2702" y="15287"/>
                  </a:cubicBezTo>
                  <a:cubicBezTo>
                    <a:pt x="2693" y="15294"/>
                    <a:pt x="2677" y="15305"/>
                    <a:pt x="2661" y="15326"/>
                  </a:cubicBezTo>
                  <a:cubicBezTo>
                    <a:pt x="2642" y="15352"/>
                    <a:pt x="2639" y="15378"/>
                    <a:pt x="2641" y="15396"/>
                  </a:cubicBezTo>
                  <a:cubicBezTo>
                    <a:pt x="2638" y="15401"/>
                    <a:pt x="2636" y="15405"/>
                    <a:pt x="2634" y="15410"/>
                  </a:cubicBezTo>
                  <a:cubicBezTo>
                    <a:pt x="2620" y="15415"/>
                    <a:pt x="2601" y="15426"/>
                    <a:pt x="2583" y="15449"/>
                  </a:cubicBezTo>
                  <a:cubicBezTo>
                    <a:pt x="2577" y="15459"/>
                    <a:pt x="2573" y="15463"/>
                    <a:pt x="2570" y="15467"/>
                  </a:cubicBezTo>
                  <a:lnTo>
                    <a:pt x="2553" y="15488"/>
                  </a:lnTo>
                  <a:cubicBezTo>
                    <a:pt x="2543" y="15503"/>
                    <a:pt x="2540" y="15511"/>
                    <a:pt x="2535" y="15519"/>
                  </a:cubicBezTo>
                  <a:cubicBezTo>
                    <a:pt x="2534" y="15522"/>
                    <a:pt x="2532" y="15524"/>
                    <a:pt x="2529" y="15530"/>
                  </a:cubicBezTo>
                  <a:cubicBezTo>
                    <a:pt x="2515" y="15549"/>
                    <a:pt x="2510" y="15566"/>
                    <a:pt x="2508" y="15581"/>
                  </a:cubicBezTo>
                  <a:cubicBezTo>
                    <a:pt x="2499" y="15587"/>
                    <a:pt x="2487" y="15597"/>
                    <a:pt x="2476" y="15611"/>
                  </a:cubicBezTo>
                  <a:cubicBezTo>
                    <a:pt x="2462" y="15630"/>
                    <a:pt x="2457" y="15646"/>
                    <a:pt x="2454" y="15661"/>
                  </a:cubicBezTo>
                  <a:cubicBezTo>
                    <a:pt x="2444" y="15675"/>
                    <a:pt x="2439" y="15688"/>
                    <a:pt x="2436" y="15697"/>
                  </a:cubicBezTo>
                  <a:cubicBezTo>
                    <a:pt x="2427" y="15704"/>
                    <a:pt x="2413" y="15713"/>
                    <a:pt x="2400" y="15729"/>
                  </a:cubicBezTo>
                  <a:cubicBezTo>
                    <a:pt x="2391" y="15734"/>
                    <a:pt x="2375" y="15745"/>
                    <a:pt x="2359" y="15766"/>
                  </a:cubicBezTo>
                  <a:cubicBezTo>
                    <a:pt x="2352" y="15775"/>
                    <a:pt x="2348" y="15780"/>
                    <a:pt x="2345" y="15784"/>
                  </a:cubicBezTo>
                  <a:lnTo>
                    <a:pt x="2329" y="15806"/>
                  </a:lnTo>
                  <a:cubicBezTo>
                    <a:pt x="2318" y="15820"/>
                    <a:pt x="2315" y="15827"/>
                    <a:pt x="2310" y="15835"/>
                  </a:cubicBezTo>
                  <a:cubicBezTo>
                    <a:pt x="2307" y="15838"/>
                    <a:pt x="2306" y="15841"/>
                    <a:pt x="2302" y="15847"/>
                  </a:cubicBezTo>
                  <a:cubicBezTo>
                    <a:pt x="2285" y="15871"/>
                    <a:pt x="2280" y="15895"/>
                    <a:pt x="2280" y="15911"/>
                  </a:cubicBezTo>
                  <a:cubicBezTo>
                    <a:pt x="2280" y="15913"/>
                    <a:pt x="2279" y="15914"/>
                    <a:pt x="2278" y="15915"/>
                  </a:cubicBezTo>
                  <a:cubicBezTo>
                    <a:pt x="2274" y="15919"/>
                    <a:pt x="2272" y="15924"/>
                    <a:pt x="2267" y="15929"/>
                  </a:cubicBezTo>
                  <a:cubicBezTo>
                    <a:pt x="2256" y="15935"/>
                    <a:pt x="2236" y="15946"/>
                    <a:pt x="2220" y="15969"/>
                  </a:cubicBezTo>
                  <a:cubicBezTo>
                    <a:pt x="2209" y="15985"/>
                    <a:pt x="2203" y="15999"/>
                    <a:pt x="2200" y="16010"/>
                  </a:cubicBezTo>
                  <a:cubicBezTo>
                    <a:pt x="2188" y="16017"/>
                    <a:pt x="2173" y="16028"/>
                    <a:pt x="2160" y="16047"/>
                  </a:cubicBezTo>
                  <a:cubicBezTo>
                    <a:pt x="2145" y="16066"/>
                    <a:pt x="2140" y="16087"/>
                    <a:pt x="2139" y="16102"/>
                  </a:cubicBezTo>
                  <a:cubicBezTo>
                    <a:pt x="2130" y="16107"/>
                    <a:pt x="2122" y="16117"/>
                    <a:pt x="2111" y="16130"/>
                  </a:cubicBezTo>
                  <a:lnTo>
                    <a:pt x="2090" y="16160"/>
                  </a:lnTo>
                  <a:cubicBezTo>
                    <a:pt x="2076" y="16166"/>
                    <a:pt x="2055" y="16178"/>
                    <a:pt x="2039" y="16200"/>
                  </a:cubicBezTo>
                  <a:cubicBezTo>
                    <a:pt x="2025" y="16220"/>
                    <a:pt x="2021" y="16240"/>
                    <a:pt x="2020" y="16257"/>
                  </a:cubicBezTo>
                  <a:cubicBezTo>
                    <a:pt x="2010" y="16262"/>
                    <a:pt x="2001" y="16272"/>
                    <a:pt x="1991" y="16285"/>
                  </a:cubicBezTo>
                  <a:cubicBezTo>
                    <a:pt x="1975" y="16307"/>
                    <a:pt x="1972" y="16329"/>
                    <a:pt x="1970" y="16344"/>
                  </a:cubicBezTo>
                  <a:lnTo>
                    <a:pt x="1969" y="16345"/>
                  </a:lnTo>
                  <a:cubicBezTo>
                    <a:pt x="1963" y="16352"/>
                    <a:pt x="1958" y="16358"/>
                    <a:pt x="1947" y="16371"/>
                  </a:cubicBezTo>
                  <a:cubicBezTo>
                    <a:pt x="1942" y="16381"/>
                    <a:pt x="1938" y="16385"/>
                    <a:pt x="1935" y="16390"/>
                  </a:cubicBezTo>
                  <a:cubicBezTo>
                    <a:pt x="1931" y="16393"/>
                    <a:pt x="1927" y="16398"/>
                    <a:pt x="1922" y="16407"/>
                  </a:cubicBezTo>
                  <a:cubicBezTo>
                    <a:pt x="1911" y="16412"/>
                    <a:pt x="1895" y="16423"/>
                    <a:pt x="1881" y="16444"/>
                  </a:cubicBezTo>
                  <a:cubicBezTo>
                    <a:pt x="1866" y="16465"/>
                    <a:pt x="1860" y="16483"/>
                    <a:pt x="1857" y="16495"/>
                  </a:cubicBezTo>
                  <a:cubicBezTo>
                    <a:pt x="1850" y="16507"/>
                    <a:pt x="1845" y="16516"/>
                    <a:pt x="1841" y="16525"/>
                  </a:cubicBezTo>
                  <a:cubicBezTo>
                    <a:pt x="1833" y="16529"/>
                    <a:pt x="1819" y="16537"/>
                    <a:pt x="1806" y="16552"/>
                  </a:cubicBezTo>
                  <a:cubicBezTo>
                    <a:pt x="1793" y="16558"/>
                    <a:pt x="1774" y="16570"/>
                    <a:pt x="1758" y="16593"/>
                  </a:cubicBezTo>
                  <a:cubicBezTo>
                    <a:pt x="1744" y="16611"/>
                    <a:pt x="1738" y="16627"/>
                    <a:pt x="1734" y="16642"/>
                  </a:cubicBezTo>
                  <a:cubicBezTo>
                    <a:pt x="1725" y="16657"/>
                    <a:pt x="1721" y="16666"/>
                    <a:pt x="1717" y="16676"/>
                  </a:cubicBezTo>
                  <a:lnTo>
                    <a:pt x="1715" y="16681"/>
                  </a:lnTo>
                  <a:cubicBezTo>
                    <a:pt x="1707" y="16692"/>
                    <a:pt x="1702" y="16701"/>
                    <a:pt x="1700" y="16709"/>
                  </a:cubicBezTo>
                  <a:cubicBezTo>
                    <a:pt x="1679" y="16714"/>
                    <a:pt x="1658" y="16725"/>
                    <a:pt x="1641" y="16750"/>
                  </a:cubicBezTo>
                  <a:cubicBezTo>
                    <a:pt x="1629" y="16765"/>
                    <a:pt x="1624" y="16781"/>
                    <a:pt x="1622" y="16795"/>
                  </a:cubicBezTo>
                  <a:cubicBezTo>
                    <a:pt x="1609" y="16802"/>
                    <a:pt x="1595" y="16813"/>
                    <a:pt x="1583" y="16829"/>
                  </a:cubicBezTo>
                  <a:cubicBezTo>
                    <a:pt x="1568" y="16848"/>
                    <a:pt x="1563" y="16864"/>
                    <a:pt x="1561" y="16875"/>
                  </a:cubicBezTo>
                  <a:lnTo>
                    <a:pt x="1534" y="16914"/>
                  </a:lnTo>
                  <a:cubicBezTo>
                    <a:pt x="1522" y="16933"/>
                    <a:pt x="1517" y="16944"/>
                    <a:pt x="1511" y="16958"/>
                  </a:cubicBezTo>
                  <a:cubicBezTo>
                    <a:pt x="1498" y="16974"/>
                    <a:pt x="1495" y="16982"/>
                    <a:pt x="1491" y="16992"/>
                  </a:cubicBezTo>
                  <a:cubicBezTo>
                    <a:pt x="1490" y="16995"/>
                    <a:pt x="1488" y="16997"/>
                    <a:pt x="1486" y="17001"/>
                  </a:cubicBezTo>
                  <a:cubicBezTo>
                    <a:pt x="1476" y="17014"/>
                    <a:pt x="1471" y="17025"/>
                    <a:pt x="1466" y="17033"/>
                  </a:cubicBezTo>
                  <a:cubicBezTo>
                    <a:pt x="1452" y="17039"/>
                    <a:pt x="1433" y="17049"/>
                    <a:pt x="1417" y="17072"/>
                  </a:cubicBezTo>
                  <a:cubicBezTo>
                    <a:pt x="1406" y="17088"/>
                    <a:pt x="1401" y="17100"/>
                    <a:pt x="1397" y="17109"/>
                  </a:cubicBezTo>
                  <a:lnTo>
                    <a:pt x="1395" y="17115"/>
                  </a:lnTo>
                  <a:cubicBezTo>
                    <a:pt x="1378" y="17137"/>
                    <a:pt x="1373" y="17158"/>
                    <a:pt x="1372" y="17172"/>
                  </a:cubicBezTo>
                  <a:cubicBezTo>
                    <a:pt x="1363" y="17185"/>
                    <a:pt x="1358" y="17199"/>
                    <a:pt x="1356" y="17211"/>
                  </a:cubicBezTo>
                  <a:cubicBezTo>
                    <a:pt x="1347" y="17218"/>
                    <a:pt x="1337" y="17227"/>
                    <a:pt x="1325" y="17244"/>
                  </a:cubicBezTo>
                  <a:lnTo>
                    <a:pt x="1297" y="17284"/>
                  </a:lnTo>
                  <a:lnTo>
                    <a:pt x="1292" y="17289"/>
                  </a:lnTo>
                  <a:cubicBezTo>
                    <a:pt x="1284" y="17295"/>
                    <a:pt x="1279" y="17300"/>
                    <a:pt x="1271" y="17310"/>
                  </a:cubicBezTo>
                  <a:cubicBezTo>
                    <a:pt x="1257" y="17315"/>
                    <a:pt x="1238" y="17326"/>
                    <a:pt x="1220" y="17349"/>
                  </a:cubicBezTo>
                  <a:cubicBezTo>
                    <a:pt x="1209" y="17364"/>
                    <a:pt x="1206" y="17374"/>
                    <a:pt x="1202" y="17382"/>
                  </a:cubicBezTo>
                  <a:cubicBezTo>
                    <a:pt x="1201" y="17385"/>
                    <a:pt x="1198" y="17387"/>
                    <a:pt x="1195" y="17392"/>
                  </a:cubicBezTo>
                  <a:cubicBezTo>
                    <a:pt x="1188" y="17401"/>
                    <a:pt x="1186" y="17403"/>
                    <a:pt x="1182" y="17407"/>
                  </a:cubicBezTo>
                  <a:cubicBezTo>
                    <a:pt x="1178" y="17413"/>
                    <a:pt x="1174" y="17419"/>
                    <a:pt x="1164" y="17431"/>
                  </a:cubicBezTo>
                  <a:cubicBezTo>
                    <a:pt x="1155" y="17444"/>
                    <a:pt x="1149" y="17456"/>
                    <a:pt x="1147" y="17467"/>
                  </a:cubicBezTo>
                  <a:cubicBezTo>
                    <a:pt x="1132" y="17474"/>
                    <a:pt x="1115" y="17484"/>
                    <a:pt x="1100" y="17505"/>
                  </a:cubicBezTo>
                  <a:cubicBezTo>
                    <a:pt x="1089" y="17521"/>
                    <a:pt x="1084" y="17531"/>
                    <a:pt x="1080" y="17542"/>
                  </a:cubicBezTo>
                  <a:lnTo>
                    <a:pt x="1077" y="17548"/>
                  </a:lnTo>
                  <a:cubicBezTo>
                    <a:pt x="1064" y="17566"/>
                    <a:pt x="1058" y="17585"/>
                    <a:pt x="1056" y="17599"/>
                  </a:cubicBezTo>
                  <a:cubicBezTo>
                    <a:pt x="1046" y="17606"/>
                    <a:pt x="1036" y="17616"/>
                    <a:pt x="1025" y="17631"/>
                  </a:cubicBezTo>
                  <a:cubicBezTo>
                    <a:pt x="1011" y="17649"/>
                    <a:pt x="1006" y="17669"/>
                    <a:pt x="1005" y="17682"/>
                  </a:cubicBezTo>
                  <a:cubicBezTo>
                    <a:pt x="995" y="17690"/>
                    <a:pt x="984" y="17699"/>
                    <a:pt x="974" y="17714"/>
                  </a:cubicBezTo>
                  <a:cubicBezTo>
                    <a:pt x="957" y="17735"/>
                    <a:pt x="952" y="17755"/>
                    <a:pt x="951" y="17768"/>
                  </a:cubicBezTo>
                  <a:cubicBezTo>
                    <a:pt x="949" y="17772"/>
                    <a:pt x="946" y="17774"/>
                    <a:pt x="945" y="17777"/>
                  </a:cubicBezTo>
                  <a:cubicBezTo>
                    <a:pt x="944" y="17778"/>
                    <a:pt x="944" y="17779"/>
                    <a:pt x="941" y="17780"/>
                  </a:cubicBezTo>
                  <a:cubicBezTo>
                    <a:pt x="922" y="17784"/>
                    <a:pt x="893" y="17794"/>
                    <a:pt x="874" y="17824"/>
                  </a:cubicBezTo>
                  <a:cubicBezTo>
                    <a:pt x="857" y="17846"/>
                    <a:pt x="854" y="17870"/>
                    <a:pt x="855" y="17890"/>
                  </a:cubicBezTo>
                  <a:cubicBezTo>
                    <a:pt x="848" y="17897"/>
                    <a:pt x="840" y="17904"/>
                    <a:pt x="833" y="17914"/>
                  </a:cubicBezTo>
                  <a:cubicBezTo>
                    <a:pt x="823" y="17931"/>
                    <a:pt x="817" y="17941"/>
                    <a:pt x="813" y="17951"/>
                  </a:cubicBezTo>
                  <a:lnTo>
                    <a:pt x="811" y="17958"/>
                  </a:lnTo>
                  <a:cubicBezTo>
                    <a:pt x="801" y="17971"/>
                    <a:pt x="796" y="17981"/>
                    <a:pt x="791" y="17992"/>
                  </a:cubicBezTo>
                  <a:cubicBezTo>
                    <a:pt x="778" y="17998"/>
                    <a:pt x="760" y="18009"/>
                    <a:pt x="745" y="18031"/>
                  </a:cubicBezTo>
                  <a:cubicBezTo>
                    <a:pt x="729" y="18052"/>
                    <a:pt x="725" y="18071"/>
                    <a:pt x="723" y="18084"/>
                  </a:cubicBezTo>
                  <a:cubicBezTo>
                    <a:pt x="714" y="18095"/>
                    <a:pt x="711" y="18101"/>
                    <a:pt x="708" y="18109"/>
                  </a:cubicBezTo>
                  <a:cubicBezTo>
                    <a:pt x="707" y="18111"/>
                    <a:pt x="705" y="18114"/>
                    <a:pt x="698" y="18122"/>
                  </a:cubicBezTo>
                  <a:cubicBezTo>
                    <a:pt x="690" y="18128"/>
                    <a:pt x="682" y="18137"/>
                    <a:pt x="672" y="18150"/>
                  </a:cubicBezTo>
                  <a:cubicBezTo>
                    <a:pt x="662" y="18155"/>
                    <a:pt x="646" y="18166"/>
                    <a:pt x="630" y="18187"/>
                  </a:cubicBezTo>
                  <a:cubicBezTo>
                    <a:pt x="619" y="18201"/>
                    <a:pt x="614" y="18216"/>
                    <a:pt x="612" y="18228"/>
                  </a:cubicBezTo>
                  <a:cubicBezTo>
                    <a:pt x="598" y="18234"/>
                    <a:pt x="582" y="18245"/>
                    <a:pt x="569" y="18264"/>
                  </a:cubicBezTo>
                  <a:cubicBezTo>
                    <a:pt x="559" y="18271"/>
                    <a:pt x="548" y="18280"/>
                    <a:pt x="535" y="18298"/>
                  </a:cubicBezTo>
                  <a:cubicBezTo>
                    <a:pt x="529" y="18305"/>
                    <a:pt x="527" y="18309"/>
                    <a:pt x="524" y="18312"/>
                  </a:cubicBezTo>
                  <a:cubicBezTo>
                    <a:pt x="519" y="18319"/>
                    <a:pt x="513" y="18324"/>
                    <a:pt x="504" y="18337"/>
                  </a:cubicBezTo>
                  <a:cubicBezTo>
                    <a:pt x="493" y="18353"/>
                    <a:pt x="487" y="18369"/>
                    <a:pt x="485" y="18385"/>
                  </a:cubicBezTo>
                  <a:cubicBezTo>
                    <a:pt x="472" y="18393"/>
                    <a:pt x="458" y="18401"/>
                    <a:pt x="448" y="18417"/>
                  </a:cubicBezTo>
                  <a:cubicBezTo>
                    <a:pt x="432" y="18441"/>
                    <a:pt x="428" y="18462"/>
                    <a:pt x="428" y="18479"/>
                  </a:cubicBezTo>
                  <a:cubicBezTo>
                    <a:pt x="421" y="18485"/>
                    <a:pt x="413" y="18492"/>
                    <a:pt x="405" y="18503"/>
                  </a:cubicBezTo>
                  <a:cubicBezTo>
                    <a:pt x="397" y="18508"/>
                    <a:pt x="382" y="18518"/>
                    <a:pt x="367" y="18539"/>
                  </a:cubicBezTo>
                  <a:cubicBezTo>
                    <a:pt x="357" y="18554"/>
                    <a:pt x="353" y="18561"/>
                    <a:pt x="349" y="18569"/>
                  </a:cubicBezTo>
                  <a:cubicBezTo>
                    <a:pt x="348" y="18572"/>
                    <a:pt x="345" y="18575"/>
                    <a:pt x="343" y="18580"/>
                  </a:cubicBezTo>
                  <a:cubicBezTo>
                    <a:pt x="334" y="18585"/>
                    <a:pt x="319" y="18594"/>
                    <a:pt x="305" y="18615"/>
                  </a:cubicBezTo>
                  <a:cubicBezTo>
                    <a:pt x="290" y="18636"/>
                    <a:pt x="286" y="18655"/>
                    <a:pt x="283" y="18668"/>
                  </a:cubicBezTo>
                  <a:cubicBezTo>
                    <a:pt x="275" y="18676"/>
                    <a:pt x="264" y="18684"/>
                    <a:pt x="254" y="18700"/>
                  </a:cubicBezTo>
                  <a:cubicBezTo>
                    <a:pt x="243" y="18715"/>
                    <a:pt x="238" y="18726"/>
                    <a:pt x="233" y="18736"/>
                  </a:cubicBezTo>
                  <a:cubicBezTo>
                    <a:pt x="221" y="18743"/>
                    <a:pt x="203" y="18754"/>
                    <a:pt x="188" y="18775"/>
                  </a:cubicBezTo>
                  <a:cubicBezTo>
                    <a:pt x="180" y="18788"/>
                    <a:pt x="177" y="18794"/>
                    <a:pt x="172" y="18801"/>
                  </a:cubicBezTo>
                  <a:lnTo>
                    <a:pt x="162" y="18817"/>
                  </a:lnTo>
                  <a:cubicBezTo>
                    <a:pt x="146" y="18841"/>
                    <a:pt x="141" y="18864"/>
                    <a:pt x="140" y="18879"/>
                  </a:cubicBezTo>
                  <a:cubicBezTo>
                    <a:pt x="131" y="18895"/>
                    <a:pt x="127" y="18909"/>
                    <a:pt x="125" y="18919"/>
                  </a:cubicBezTo>
                  <a:cubicBezTo>
                    <a:pt x="118" y="18930"/>
                    <a:pt x="113" y="18939"/>
                    <a:pt x="109" y="18945"/>
                  </a:cubicBezTo>
                  <a:cubicBezTo>
                    <a:pt x="108" y="18949"/>
                    <a:pt x="107" y="18951"/>
                    <a:pt x="103" y="18956"/>
                  </a:cubicBezTo>
                  <a:cubicBezTo>
                    <a:pt x="97" y="18965"/>
                    <a:pt x="93" y="18967"/>
                    <a:pt x="91" y="18971"/>
                  </a:cubicBezTo>
                  <a:cubicBezTo>
                    <a:pt x="88" y="18975"/>
                    <a:pt x="86" y="18977"/>
                    <a:pt x="81" y="18983"/>
                  </a:cubicBezTo>
                  <a:cubicBezTo>
                    <a:pt x="66" y="18988"/>
                    <a:pt x="45" y="19000"/>
                    <a:pt x="28" y="19025"/>
                  </a:cubicBezTo>
                  <a:cubicBezTo>
                    <a:pt x="1" y="19061"/>
                    <a:pt x="11" y="19111"/>
                    <a:pt x="46" y="19137"/>
                  </a:cubicBezTo>
                  <a:cubicBezTo>
                    <a:pt x="61" y="19146"/>
                    <a:pt x="77" y="19152"/>
                    <a:pt x="93" y="19152"/>
                  </a:cubicBezTo>
                  <a:cubicBezTo>
                    <a:pt x="113" y="19152"/>
                    <a:pt x="134" y="19145"/>
                    <a:pt x="142" y="19121"/>
                  </a:cubicBezTo>
                  <a:cubicBezTo>
                    <a:pt x="157" y="19116"/>
                    <a:pt x="180" y="19105"/>
                    <a:pt x="199" y="19078"/>
                  </a:cubicBezTo>
                  <a:cubicBezTo>
                    <a:pt x="204" y="19070"/>
                    <a:pt x="209" y="19067"/>
                    <a:pt x="211" y="19063"/>
                  </a:cubicBezTo>
                  <a:cubicBezTo>
                    <a:pt x="216" y="19058"/>
                    <a:pt x="221" y="19051"/>
                    <a:pt x="230" y="19039"/>
                  </a:cubicBezTo>
                  <a:cubicBezTo>
                    <a:pt x="241" y="19022"/>
                    <a:pt x="244" y="19015"/>
                    <a:pt x="248" y="19006"/>
                  </a:cubicBezTo>
                  <a:cubicBezTo>
                    <a:pt x="249" y="19004"/>
                    <a:pt x="252" y="19001"/>
                    <a:pt x="255" y="18996"/>
                  </a:cubicBezTo>
                  <a:cubicBezTo>
                    <a:pt x="270" y="18974"/>
                    <a:pt x="275" y="18956"/>
                    <a:pt x="278" y="18944"/>
                  </a:cubicBezTo>
                  <a:cubicBezTo>
                    <a:pt x="292" y="18923"/>
                    <a:pt x="296" y="18903"/>
                    <a:pt x="297" y="18888"/>
                  </a:cubicBezTo>
                  <a:cubicBezTo>
                    <a:pt x="301" y="18882"/>
                    <a:pt x="303" y="18878"/>
                    <a:pt x="306" y="18875"/>
                  </a:cubicBezTo>
                  <a:cubicBezTo>
                    <a:pt x="307" y="18871"/>
                    <a:pt x="308" y="18870"/>
                    <a:pt x="311" y="18867"/>
                  </a:cubicBezTo>
                  <a:cubicBezTo>
                    <a:pt x="322" y="18862"/>
                    <a:pt x="343" y="18850"/>
                    <a:pt x="359" y="18828"/>
                  </a:cubicBezTo>
                  <a:cubicBezTo>
                    <a:pt x="371" y="18810"/>
                    <a:pt x="376" y="18796"/>
                    <a:pt x="382" y="18781"/>
                  </a:cubicBezTo>
                  <a:cubicBezTo>
                    <a:pt x="391" y="18774"/>
                    <a:pt x="402" y="18764"/>
                    <a:pt x="414" y="18747"/>
                  </a:cubicBezTo>
                  <a:cubicBezTo>
                    <a:pt x="428" y="18727"/>
                    <a:pt x="434" y="18710"/>
                    <a:pt x="436" y="18696"/>
                  </a:cubicBezTo>
                  <a:cubicBezTo>
                    <a:pt x="444" y="18690"/>
                    <a:pt x="455" y="18680"/>
                    <a:pt x="467" y="18664"/>
                  </a:cubicBezTo>
                  <a:cubicBezTo>
                    <a:pt x="478" y="18650"/>
                    <a:pt x="482" y="18642"/>
                    <a:pt x="485" y="18635"/>
                  </a:cubicBezTo>
                  <a:cubicBezTo>
                    <a:pt x="487" y="18632"/>
                    <a:pt x="489" y="18628"/>
                    <a:pt x="493" y="18624"/>
                  </a:cubicBezTo>
                  <a:cubicBezTo>
                    <a:pt x="501" y="18619"/>
                    <a:pt x="515" y="18608"/>
                    <a:pt x="528" y="18589"/>
                  </a:cubicBezTo>
                  <a:cubicBezTo>
                    <a:pt x="537" y="18583"/>
                    <a:pt x="552" y="18575"/>
                    <a:pt x="565" y="18553"/>
                  </a:cubicBezTo>
                  <a:cubicBezTo>
                    <a:pt x="575" y="18540"/>
                    <a:pt x="580" y="18529"/>
                    <a:pt x="584" y="18517"/>
                  </a:cubicBezTo>
                  <a:cubicBezTo>
                    <a:pt x="601" y="18510"/>
                    <a:pt x="618" y="18500"/>
                    <a:pt x="633" y="18479"/>
                  </a:cubicBezTo>
                  <a:cubicBezTo>
                    <a:pt x="654" y="18448"/>
                    <a:pt x="654" y="18419"/>
                    <a:pt x="649" y="18396"/>
                  </a:cubicBezTo>
                  <a:cubicBezTo>
                    <a:pt x="653" y="18393"/>
                    <a:pt x="657" y="18387"/>
                    <a:pt x="662" y="18379"/>
                  </a:cubicBezTo>
                  <a:cubicBezTo>
                    <a:pt x="669" y="18373"/>
                    <a:pt x="677" y="18368"/>
                    <a:pt x="685" y="18358"/>
                  </a:cubicBezTo>
                  <a:cubicBezTo>
                    <a:pt x="701" y="18355"/>
                    <a:pt x="724" y="18344"/>
                    <a:pt x="742" y="18318"/>
                  </a:cubicBezTo>
                  <a:cubicBezTo>
                    <a:pt x="756" y="18298"/>
                    <a:pt x="761" y="18280"/>
                    <a:pt x="764" y="18266"/>
                  </a:cubicBezTo>
                  <a:cubicBezTo>
                    <a:pt x="773" y="18260"/>
                    <a:pt x="785" y="18249"/>
                    <a:pt x="799" y="18232"/>
                  </a:cubicBezTo>
                  <a:cubicBezTo>
                    <a:pt x="806" y="18223"/>
                    <a:pt x="817" y="18216"/>
                    <a:pt x="830" y="18198"/>
                  </a:cubicBezTo>
                  <a:cubicBezTo>
                    <a:pt x="841" y="18184"/>
                    <a:pt x="844" y="18175"/>
                    <a:pt x="848" y="18168"/>
                  </a:cubicBezTo>
                  <a:cubicBezTo>
                    <a:pt x="849" y="18164"/>
                    <a:pt x="851" y="18162"/>
                    <a:pt x="855" y="18157"/>
                  </a:cubicBezTo>
                  <a:cubicBezTo>
                    <a:pt x="864" y="18142"/>
                    <a:pt x="871" y="18128"/>
                    <a:pt x="874" y="18117"/>
                  </a:cubicBezTo>
                  <a:cubicBezTo>
                    <a:pt x="887" y="18111"/>
                    <a:pt x="905" y="18100"/>
                    <a:pt x="918" y="18080"/>
                  </a:cubicBezTo>
                  <a:cubicBezTo>
                    <a:pt x="932" y="18062"/>
                    <a:pt x="937" y="18047"/>
                    <a:pt x="940" y="18032"/>
                  </a:cubicBezTo>
                  <a:cubicBezTo>
                    <a:pt x="950" y="18018"/>
                    <a:pt x="955" y="18007"/>
                    <a:pt x="960" y="17997"/>
                  </a:cubicBezTo>
                  <a:cubicBezTo>
                    <a:pt x="960" y="17997"/>
                    <a:pt x="961" y="17997"/>
                    <a:pt x="961" y="17996"/>
                  </a:cubicBezTo>
                  <a:cubicBezTo>
                    <a:pt x="970" y="17989"/>
                    <a:pt x="986" y="17978"/>
                    <a:pt x="1001" y="17959"/>
                  </a:cubicBezTo>
                  <a:cubicBezTo>
                    <a:pt x="1013" y="17943"/>
                    <a:pt x="1019" y="17925"/>
                    <a:pt x="1020" y="17911"/>
                  </a:cubicBezTo>
                  <a:cubicBezTo>
                    <a:pt x="1031" y="17903"/>
                    <a:pt x="1045" y="17895"/>
                    <a:pt x="1056" y="17879"/>
                  </a:cubicBezTo>
                  <a:cubicBezTo>
                    <a:pt x="1061" y="17871"/>
                    <a:pt x="1066" y="17868"/>
                    <a:pt x="1068" y="17864"/>
                  </a:cubicBezTo>
                  <a:cubicBezTo>
                    <a:pt x="1072" y="17857"/>
                    <a:pt x="1077" y="17852"/>
                    <a:pt x="1085" y="17839"/>
                  </a:cubicBezTo>
                  <a:cubicBezTo>
                    <a:pt x="1099" y="17822"/>
                    <a:pt x="1104" y="17806"/>
                    <a:pt x="1106" y="17793"/>
                  </a:cubicBezTo>
                  <a:cubicBezTo>
                    <a:pt x="1117" y="17785"/>
                    <a:pt x="1130" y="17775"/>
                    <a:pt x="1142" y="17759"/>
                  </a:cubicBezTo>
                  <a:cubicBezTo>
                    <a:pt x="1157" y="17739"/>
                    <a:pt x="1162" y="17719"/>
                    <a:pt x="1163" y="17704"/>
                  </a:cubicBezTo>
                  <a:cubicBezTo>
                    <a:pt x="1173" y="17697"/>
                    <a:pt x="1181" y="17688"/>
                    <a:pt x="1191" y="17675"/>
                  </a:cubicBezTo>
                  <a:cubicBezTo>
                    <a:pt x="1208" y="17654"/>
                    <a:pt x="1212" y="17632"/>
                    <a:pt x="1213" y="17617"/>
                  </a:cubicBezTo>
                  <a:cubicBezTo>
                    <a:pt x="1218" y="17611"/>
                    <a:pt x="1221" y="17605"/>
                    <a:pt x="1223" y="17600"/>
                  </a:cubicBezTo>
                  <a:cubicBezTo>
                    <a:pt x="1240" y="17595"/>
                    <a:pt x="1264" y="17584"/>
                    <a:pt x="1281" y="17558"/>
                  </a:cubicBezTo>
                  <a:cubicBezTo>
                    <a:pt x="1297" y="17537"/>
                    <a:pt x="1301" y="17515"/>
                    <a:pt x="1302" y="17500"/>
                  </a:cubicBezTo>
                  <a:cubicBezTo>
                    <a:pt x="1305" y="17499"/>
                    <a:pt x="1307" y="17496"/>
                    <a:pt x="1308" y="17495"/>
                  </a:cubicBezTo>
                  <a:cubicBezTo>
                    <a:pt x="1313" y="17490"/>
                    <a:pt x="1317" y="17483"/>
                    <a:pt x="1326" y="17471"/>
                  </a:cubicBezTo>
                  <a:cubicBezTo>
                    <a:pt x="1337" y="17456"/>
                    <a:pt x="1341" y="17447"/>
                    <a:pt x="1345" y="17439"/>
                  </a:cubicBezTo>
                  <a:cubicBezTo>
                    <a:pt x="1358" y="17432"/>
                    <a:pt x="1377" y="17421"/>
                    <a:pt x="1393" y="17399"/>
                  </a:cubicBezTo>
                  <a:lnTo>
                    <a:pt x="1399" y="17393"/>
                  </a:lnTo>
                  <a:cubicBezTo>
                    <a:pt x="1406" y="17387"/>
                    <a:pt x="1416" y="17378"/>
                    <a:pt x="1427" y="17362"/>
                  </a:cubicBezTo>
                  <a:lnTo>
                    <a:pt x="1458" y="17322"/>
                  </a:lnTo>
                  <a:cubicBezTo>
                    <a:pt x="1467" y="17314"/>
                    <a:pt x="1478" y="17305"/>
                    <a:pt x="1490" y="17287"/>
                  </a:cubicBezTo>
                  <a:cubicBezTo>
                    <a:pt x="1503" y="17269"/>
                    <a:pt x="1508" y="17253"/>
                    <a:pt x="1512" y="17238"/>
                  </a:cubicBezTo>
                  <a:cubicBezTo>
                    <a:pt x="1527" y="17217"/>
                    <a:pt x="1532" y="17199"/>
                    <a:pt x="1533" y="17185"/>
                  </a:cubicBezTo>
                  <a:cubicBezTo>
                    <a:pt x="1539" y="17177"/>
                    <a:pt x="1543" y="17168"/>
                    <a:pt x="1546" y="17162"/>
                  </a:cubicBezTo>
                  <a:cubicBezTo>
                    <a:pt x="1561" y="17157"/>
                    <a:pt x="1580" y="17146"/>
                    <a:pt x="1596" y="17123"/>
                  </a:cubicBezTo>
                  <a:cubicBezTo>
                    <a:pt x="1607" y="17107"/>
                    <a:pt x="1612" y="17097"/>
                    <a:pt x="1615" y="17087"/>
                  </a:cubicBezTo>
                  <a:cubicBezTo>
                    <a:pt x="1618" y="17083"/>
                    <a:pt x="1618" y="17083"/>
                    <a:pt x="1619" y="17081"/>
                  </a:cubicBezTo>
                  <a:cubicBezTo>
                    <a:pt x="1631" y="17064"/>
                    <a:pt x="1636" y="17056"/>
                    <a:pt x="1640" y="17046"/>
                  </a:cubicBezTo>
                  <a:cubicBezTo>
                    <a:pt x="1641" y="17044"/>
                    <a:pt x="1642" y="17041"/>
                    <a:pt x="1645" y="17038"/>
                  </a:cubicBezTo>
                  <a:cubicBezTo>
                    <a:pt x="1657" y="17018"/>
                    <a:pt x="1662" y="17007"/>
                    <a:pt x="1668" y="16993"/>
                  </a:cubicBezTo>
                  <a:lnTo>
                    <a:pt x="1695" y="16953"/>
                  </a:lnTo>
                  <a:cubicBezTo>
                    <a:pt x="1701" y="16943"/>
                    <a:pt x="1706" y="16936"/>
                    <a:pt x="1709" y="16928"/>
                  </a:cubicBezTo>
                  <a:cubicBezTo>
                    <a:pt x="1730" y="16925"/>
                    <a:pt x="1753" y="16914"/>
                    <a:pt x="1773" y="16888"/>
                  </a:cubicBezTo>
                  <a:cubicBezTo>
                    <a:pt x="1784" y="16872"/>
                    <a:pt x="1790" y="16857"/>
                    <a:pt x="1791" y="16842"/>
                  </a:cubicBezTo>
                  <a:cubicBezTo>
                    <a:pt x="1806" y="16835"/>
                    <a:pt x="1819" y="16825"/>
                    <a:pt x="1832" y="16808"/>
                  </a:cubicBezTo>
                  <a:cubicBezTo>
                    <a:pt x="1848" y="16787"/>
                    <a:pt x="1853" y="16766"/>
                    <a:pt x="1854" y="16752"/>
                  </a:cubicBezTo>
                  <a:cubicBezTo>
                    <a:pt x="1860" y="16741"/>
                    <a:pt x="1865" y="16732"/>
                    <a:pt x="1869" y="16724"/>
                  </a:cubicBezTo>
                  <a:lnTo>
                    <a:pt x="1871" y="16718"/>
                  </a:lnTo>
                  <a:cubicBezTo>
                    <a:pt x="1882" y="16703"/>
                    <a:pt x="1887" y="16691"/>
                    <a:pt x="1892" y="16679"/>
                  </a:cubicBezTo>
                  <a:cubicBezTo>
                    <a:pt x="1902" y="16673"/>
                    <a:pt x="1914" y="16665"/>
                    <a:pt x="1926" y="16650"/>
                  </a:cubicBezTo>
                  <a:cubicBezTo>
                    <a:pt x="1939" y="16645"/>
                    <a:pt x="1956" y="16634"/>
                    <a:pt x="1972" y="16611"/>
                  </a:cubicBezTo>
                  <a:cubicBezTo>
                    <a:pt x="1983" y="16596"/>
                    <a:pt x="1988" y="16586"/>
                    <a:pt x="1992" y="16577"/>
                  </a:cubicBezTo>
                  <a:cubicBezTo>
                    <a:pt x="1992" y="16574"/>
                    <a:pt x="1993" y="16573"/>
                    <a:pt x="1995" y="16569"/>
                  </a:cubicBezTo>
                  <a:cubicBezTo>
                    <a:pt x="2009" y="16551"/>
                    <a:pt x="2015" y="16535"/>
                    <a:pt x="2017" y="16524"/>
                  </a:cubicBezTo>
                  <a:cubicBezTo>
                    <a:pt x="2026" y="16516"/>
                    <a:pt x="2040" y="16505"/>
                    <a:pt x="2052" y="16488"/>
                  </a:cubicBezTo>
                  <a:cubicBezTo>
                    <a:pt x="2058" y="16479"/>
                    <a:pt x="2062" y="16475"/>
                    <a:pt x="2064" y="16471"/>
                  </a:cubicBezTo>
                  <a:cubicBezTo>
                    <a:pt x="2068" y="16465"/>
                    <a:pt x="2073" y="16459"/>
                    <a:pt x="2080" y="16449"/>
                  </a:cubicBezTo>
                  <a:cubicBezTo>
                    <a:pt x="2084" y="16443"/>
                    <a:pt x="2086" y="16440"/>
                    <a:pt x="2090" y="16438"/>
                  </a:cubicBezTo>
                  <a:cubicBezTo>
                    <a:pt x="2095" y="16430"/>
                    <a:pt x="2100" y="16425"/>
                    <a:pt x="2111" y="16411"/>
                  </a:cubicBezTo>
                  <a:cubicBezTo>
                    <a:pt x="2123" y="16393"/>
                    <a:pt x="2128" y="16377"/>
                    <a:pt x="2131" y="16364"/>
                  </a:cubicBezTo>
                  <a:cubicBezTo>
                    <a:pt x="2143" y="16358"/>
                    <a:pt x="2155" y="16347"/>
                    <a:pt x="2167" y="16331"/>
                  </a:cubicBezTo>
                  <a:cubicBezTo>
                    <a:pt x="2182" y="16310"/>
                    <a:pt x="2186" y="16290"/>
                    <a:pt x="2187" y="16274"/>
                  </a:cubicBezTo>
                  <a:cubicBezTo>
                    <a:pt x="2197" y="16268"/>
                    <a:pt x="2207" y="16258"/>
                    <a:pt x="2217" y="16245"/>
                  </a:cubicBezTo>
                  <a:lnTo>
                    <a:pt x="2244" y="16205"/>
                  </a:lnTo>
                  <a:cubicBezTo>
                    <a:pt x="2250" y="16200"/>
                    <a:pt x="2265" y="16191"/>
                    <a:pt x="2279" y="16170"/>
                  </a:cubicBezTo>
                  <a:cubicBezTo>
                    <a:pt x="2292" y="16152"/>
                    <a:pt x="2297" y="16136"/>
                    <a:pt x="2300" y="16123"/>
                  </a:cubicBezTo>
                  <a:cubicBezTo>
                    <a:pt x="2311" y="16117"/>
                    <a:pt x="2324" y="16106"/>
                    <a:pt x="2336" y="16090"/>
                  </a:cubicBezTo>
                  <a:cubicBezTo>
                    <a:pt x="2348" y="16074"/>
                    <a:pt x="2353" y="16059"/>
                    <a:pt x="2356" y="16047"/>
                  </a:cubicBezTo>
                  <a:cubicBezTo>
                    <a:pt x="2368" y="16039"/>
                    <a:pt x="2381" y="16029"/>
                    <a:pt x="2395" y="16012"/>
                  </a:cubicBezTo>
                  <a:cubicBezTo>
                    <a:pt x="2400" y="16004"/>
                    <a:pt x="2405" y="16000"/>
                    <a:pt x="2407" y="15995"/>
                  </a:cubicBezTo>
                  <a:cubicBezTo>
                    <a:pt x="2411" y="15990"/>
                    <a:pt x="2415" y="15984"/>
                    <a:pt x="2423" y="15973"/>
                  </a:cubicBezTo>
                  <a:cubicBezTo>
                    <a:pt x="2440" y="15947"/>
                    <a:pt x="2444" y="15925"/>
                    <a:pt x="2444" y="15908"/>
                  </a:cubicBezTo>
                  <a:cubicBezTo>
                    <a:pt x="2448" y="15900"/>
                    <a:pt x="2451" y="15897"/>
                    <a:pt x="2454" y="15892"/>
                  </a:cubicBezTo>
                  <a:cubicBezTo>
                    <a:pt x="2455" y="15888"/>
                    <a:pt x="2456" y="15884"/>
                    <a:pt x="2460" y="15879"/>
                  </a:cubicBezTo>
                  <a:cubicBezTo>
                    <a:pt x="2467" y="15870"/>
                    <a:pt x="2471" y="15866"/>
                    <a:pt x="2474" y="15862"/>
                  </a:cubicBezTo>
                  <a:cubicBezTo>
                    <a:pt x="2476" y="15857"/>
                    <a:pt x="2481" y="15854"/>
                    <a:pt x="2486" y="15846"/>
                  </a:cubicBezTo>
                  <a:cubicBezTo>
                    <a:pt x="2493" y="15841"/>
                    <a:pt x="2508" y="15833"/>
                    <a:pt x="2522" y="15814"/>
                  </a:cubicBezTo>
                  <a:cubicBezTo>
                    <a:pt x="2533" y="15809"/>
                    <a:pt x="2550" y="15798"/>
                    <a:pt x="2566" y="15776"/>
                  </a:cubicBezTo>
                  <a:cubicBezTo>
                    <a:pt x="2579" y="15758"/>
                    <a:pt x="2583" y="15743"/>
                    <a:pt x="2588" y="15732"/>
                  </a:cubicBezTo>
                  <a:cubicBezTo>
                    <a:pt x="2598" y="15717"/>
                    <a:pt x="2604" y="15705"/>
                    <a:pt x="2608" y="15693"/>
                  </a:cubicBezTo>
                  <a:cubicBezTo>
                    <a:pt x="2620" y="15688"/>
                    <a:pt x="2636" y="15677"/>
                    <a:pt x="2649" y="15657"/>
                  </a:cubicBezTo>
                  <a:cubicBezTo>
                    <a:pt x="2668" y="15631"/>
                    <a:pt x="2670" y="15608"/>
                    <a:pt x="2670" y="15590"/>
                  </a:cubicBezTo>
                  <a:cubicBezTo>
                    <a:pt x="2675" y="15583"/>
                    <a:pt x="2678" y="15579"/>
                    <a:pt x="2680" y="15573"/>
                  </a:cubicBezTo>
                  <a:cubicBezTo>
                    <a:pt x="2681" y="15571"/>
                    <a:pt x="2683" y="15568"/>
                    <a:pt x="2686" y="15563"/>
                  </a:cubicBezTo>
                  <a:cubicBezTo>
                    <a:pt x="2694" y="15554"/>
                    <a:pt x="2697" y="15550"/>
                    <a:pt x="2700" y="15546"/>
                  </a:cubicBezTo>
                  <a:cubicBezTo>
                    <a:pt x="2702" y="15543"/>
                    <a:pt x="2704" y="15540"/>
                    <a:pt x="2707" y="15536"/>
                  </a:cubicBezTo>
                  <a:cubicBezTo>
                    <a:pt x="2723" y="15531"/>
                    <a:pt x="2744" y="15520"/>
                    <a:pt x="2761" y="15495"/>
                  </a:cubicBezTo>
                  <a:cubicBezTo>
                    <a:pt x="2774" y="15479"/>
                    <a:pt x="2777" y="15471"/>
                    <a:pt x="2782" y="15461"/>
                  </a:cubicBezTo>
                  <a:cubicBezTo>
                    <a:pt x="2783" y="15459"/>
                    <a:pt x="2785" y="15456"/>
                    <a:pt x="2787" y="15452"/>
                  </a:cubicBezTo>
                  <a:cubicBezTo>
                    <a:pt x="2802" y="15432"/>
                    <a:pt x="2806" y="15411"/>
                    <a:pt x="2807" y="15395"/>
                  </a:cubicBezTo>
                  <a:cubicBezTo>
                    <a:pt x="2814" y="15389"/>
                    <a:pt x="2820" y="15383"/>
                    <a:pt x="2829" y="15373"/>
                  </a:cubicBezTo>
                  <a:cubicBezTo>
                    <a:pt x="2839" y="15368"/>
                    <a:pt x="2857" y="15357"/>
                    <a:pt x="2873" y="15335"/>
                  </a:cubicBezTo>
                  <a:cubicBezTo>
                    <a:pt x="2887" y="15316"/>
                    <a:pt x="2892" y="15298"/>
                    <a:pt x="2893" y="15283"/>
                  </a:cubicBezTo>
                  <a:cubicBezTo>
                    <a:pt x="2905" y="15277"/>
                    <a:pt x="2916" y="15267"/>
                    <a:pt x="2926" y="15252"/>
                  </a:cubicBezTo>
                  <a:cubicBezTo>
                    <a:pt x="2935" y="15241"/>
                    <a:pt x="2937" y="15236"/>
                    <a:pt x="2941" y="15231"/>
                  </a:cubicBezTo>
                  <a:lnTo>
                    <a:pt x="2954" y="15212"/>
                  </a:lnTo>
                  <a:cubicBezTo>
                    <a:pt x="2965" y="15197"/>
                    <a:pt x="2969" y="15190"/>
                    <a:pt x="2973" y="15181"/>
                  </a:cubicBezTo>
                  <a:cubicBezTo>
                    <a:pt x="2974" y="15179"/>
                    <a:pt x="2975" y="15176"/>
                    <a:pt x="2980" y="15171"/>
                  </a:cubicBezTo>
                  <a:cubicBezTo>
                    <a:pt x="2989" y="15159"/>
                    <a:pt x="2995" y="15147"/>
                    <a:pt x="2997" y="15136"/>
                  </a:cubicBezTo>
                  <a:cubicBezTo>
                    <a:pt x="3013" y="15131"/>
                    <a:pt x="3031" y="15118"/>
                    <a:pt x="3045" y="15099"/>
                  </a:cubicBezTo>
                  <a:cubicBezTo>
                    <a:pt x="3050" y="15090"/>
                    <a:pt x="3054" y="15088"/>
                    <a:pt x="3056" y="15084"/>
                  </a:cubicBezTo>
                  <a:cubicBezTo>
                    <a:pt x="3061" y="15078"/>
                    <a:pt x="3065" y="15072"/>
                    <a:pt x="3075" y="15059"/>
                  </a:cubicBezTo>
                  <a:cubicBezTo>
                    <a:pt x="3086" y="15043"/>
                    <a:pt x="3091" y="15033"/>
                    <a:pt x="3095" y="15022"/>
                  </a:cubicBezTo>
                  <a:lnTo>
                    <a:pt x="3125" y="14977"/>
                  </a:lnTo>
                  <a:cubicBezTo>
                    <a:pt x="3142" y="14952"/>
                    <a:pt x="3146" y="14930"/>
                    <a:pt x="3146" y="14913"/>
                  </a:cubicBezTo>
                  <a:cubicBezTo>
                    <a:pt x="3150" y="14909"/>
                    <a:pt x="3154" y="14906"/>
                    <a:pt x="3158" y="14901"/>
                  </a:cubicBezTo>
                  <a:cubicBezTo>
                    <a:pt x="3173" y="14895"/>
                    <a:pt x="3194" y="14885"/>
                    <a:pt x="3211" y="14859"/>
                  </a:cubicBezTo>
                  <a:cubicBezTo>
                    <a:pt x="3222" y="14844"/>
                    <a:pt x="3227" y="14828"/>
                    <a:pt x="3230" y="14816"/>
                  </a:cubicBezTo>
                  <a:cubicBezTo>
                    <a:pt x="3242" y="14810"/>
                    <a:pt x="3257" y="14799"/>
                    <a:pt x="3269" y="14781"/>
                  </a:cubicBezTo>
                  <a:cubicBezTo>
                    <a:pt x="3283" y="14763"/>
                    <a:pt x="3288" y="14743"/>
                    <a:pt x="3289" y="14727"/>
                  </a:cubicBezTo>
                  <a:cubicBezTo>
                    <a:pt x="3299" y="14721"/>
                    <a:pt x="3310" y="14711"/>
                    <a:pt x="3320" y="14697"/>
                  </a:cubicBezTo>
                  <a:cubicBezTo>
                    <a:pt x="3326" y="14690"/>
                    <a:pt x="3329" y="14687"/>
                    <a:pt x="3332" y="14682"/>
                  </a:cubicBezTo>
                  <a:cubicBezTo>
                    <a:pt x="3336" y="14677"/>
                    <a:pt x="3342" y="14672"/>
                    <a:pt x="3349" y="14660"/>
                  </a:cubicBezTo>
                  <a:lnTo>
                    <a:pt x="3354" y="14655"/>
                  </a:lnTo>
                  <a:cubicBezTo>
                    <a:pt x="3361" y="14649"/>
                    <a:pt x="3371" y="14639"/>
                    <a:pt x="3383" y="14623"/>
                  </a:cubicBezTo>
                  <a:cubicBezTo>
                    <a:pt x="3388" y="14615"/>
                    <a:pt x="3392" y="14612"/>
                    <a:pt x="3395" y="14607"/>
                  </a:cubicBezTo>
                  <a:cubicBezTo>
                    <a:pt x="3399" y="14602"/>
                    <a:pt x="3404" y="14597"/>
                    <a:pt x="3413" y="14585"/>
                  </a:cubicBezTo>
                  <a:cubicBezTo>
                    <a:pt x="3429" y="14561"/>
                    <a:pt x="3433" y="14540"/>
                    <a:pt x="3434" y="14524"/>
                  </a:cubicBezTo>
                  <a:cubicBezTo>
                    <a:pt x="3436" y="14522"/>
                    <a:pt x="3438" y="14521"/>
                    <a:pt x="3439" y="14517"/>
                  </a:cubicBezTo>
                  <a:lnTo>
                    <a:pt x="3455" y="14496"/>
                  </a:lnTo>
                  <a:cubicBezTo>
                    <a:pt x="3467" y="14478"/>
                    <a:pt x="3472" y="14463"/>
                    <a:pt x="3476" y="14454"/>
                  </a:cubicBezTo>
                  <a:cubicBezTo>
                    <a:pt x="3486" y="14449"/>
                    <a:pt x="3500" y="14438"/>
                    <a:pt x="3514" y="14419"/>
                  </a:cubicBezTo>
                  <a:cubicBezTo>
                    <a:pt x="3525" y="14404"/>
                    <a:pt x="3529" y="14395"/>
                    <a:pt x="3532" y="14388"/>
                  </a:cubicBezTo>
                  <a:cubicBezTo>
                    <a:pt x="3532" y="14387"/>
                    <a:pt x="3535" y="14383"/>
                    <a:pt x="3536" y="14382"/>
                  </a:cubicBezTo>
                  <a:cubicBezTo>
                    <a:pt x="3546" y="14376"/>
                    <a:pt x="3562" y="14365"/>
                    <a:pt x="3579" y="14344"/>
                  </a:cubicBezTo>
                  <a:cubicBezTo>
                    <a:pt x="3599" y="14315"/>
                    <a:pt x="3600" y="14287"/>
                    <a:pt x="3597" y="14267"/>
                  </a:cubicBezTo>
                  <a:cubicBezTo>
                    <a:pt x="3599" y="14267"/>
                    <a:pt x="3599" y="14266"/>
                    <a:pt x="3599" y="14266"/>
                  </a:cubicBezTo>
                  <a:cubicBezTo>
                    <a:pt x="3617" y="14261"/>
                    <a:pt x="3643" y="14251"/>
                    <a:pt x="3661" y="14224"/>
                  </a:cubicBezTo>
                  <a:cubicBezTo>
                    <a:pt x="3671" y="14211"/>
                    <a:pt x="3676" y="14197"/>
                    <a:pt x="3679" y="14186"/>
                  </a:cubicBezTo>
                  <a:cubicBezTo>
                    <a:pt x="3693" y="14181"/>
                    <a:pt x="3710" y="14170"/>
                    <a:pt x="3724" y="14151"/>
                  </a:cubicBezTo>
                  <a:cubicBezTo>
                    <a:pt x="3735" y="14135"/>
                    <a:pt x="3740" y="14124"/>
                    <a:pt x="3745" y="14113"/>
                  </a:cubicBezTo>
                  <a:lnTo>
                    <a:pt x="3747" y="14108"/>
                  </a:lnTo>
                  <a:cubicBezTo>
                    <a:pt x="3766" y="14081"/>
                    <a:pt x="3767" y="14055"/>
                    <a:pt x="3766" y="14034"/>
                  </a:cubicBezTo>
                  <a:lnTo>
                    <a:pt x="3780" y="14013"/>
                  </a:lnTo>
                  <a:cubicBezTo>
                    <a:pt x="3791" y="13998"/>
                    <a:pt x="3795" y="13990"/>
                    <a:pt x="3799" y="13982"/>
                  </a:cubicBezTo>
                  <a:cubicBezTo>
                    <a:pt x="3800" y="13980"/>
                    <a:pt x="3801" y="13976"/>
                    <a:pt x="3806" y="13971"/>
                  </a:cubicBezTo>
                  <a:cubicBezTo>
                    <a:pt x="3811" y="13964"/>
                    <a:pt x="3814" y="13960"/>
                    <a:pt x="3816" y="13956"/>
                  </a:cubicBezTo>
                  <a:cubicBezTo>
                    <a:pt x="3838" y="13954"/>
                    <a:pt x="3869" y="13945"/>
                    <a:pt x="3891" y="13913"/>
                  </a:cubicBezTo>
                  <a:cubicBezTo>
                    <a:pt x="3902" y="13899"/>
                    <a:pt x="3906" y="13892"/>
                    <a:pt x="3911" y="13884"/>
                  </a:cubicBezTo>
                  <a:cubicBezTo>
                    <a:pt x="3912" y="13881"/>
                    <a:pt x="3913" y="13878"/>
                    <a:pt x="3917" y="13872"/>
                  </a:cubicBezTo>
                  <a:cubicBezTo>
                    <a:pt x="3929" y="13857"/>
                    <a:pt x="3934" y="13841"/>
                    <a:pt x="3935" y="13826"/>
                  </a:cubicBezTo>
                  <a:cubicBezTo>
                    <a:pt x="3949" y="13820"/>
                    <a:pt x="3962" y="13809"/>
                    <a:pt x="3975" y="13793"/>
                  </a:cubicBezTo>
                  <a:cubicBezTo>
                    <a:pt x="3991" y="13771"/>
                    <a:pt x="3994" y="13749"/>
                    <a:pt x="3996" y="13734"/>
                  </a:cubicBezTo>
                  <a:cubicBezTo>
                    <a:pt x="4002" y="13726"/>
                    <a:pt x="4004" y="13718"/>
                    <a:pt x="4007" y="13712"/>
                  </a:cubicBezTo>
                  <a:cubicBezTo>
                    <a:pt x="4023" y="13706"/>
                    <a:pt x="4041" y="13696"/>
                    <a:pt x="4056" y="13674"/>
                  </a:cubicBezTo>
                  <a:cubicBezTo>
                    <a:pt x="4074" y="13645"/>
                    <a:pt x="4077" y="13619"/>
                    <a:pt x="4073" y="13597"/>
                  </a:cubicBezTo>
                  <a:cubicBezTo>
                    <a:pt x="4079" y="13592"/>
                    <a:pt x="4084" y="13585"/>
                    <a:pt x="4089" y="13578"/>
                  </a:cubicBezTo>
                  <a:cubicBezTo>
                    <a:pt x="4095" y="13570"/>
                    <a:pt x="4098" y="13567"/>
                    <a:pt x="4100" y="13564"/>
                  </a:cubicBezTo>
                  <a:lnTo>
                    <a:pt x="4104" y="13560"/>
                  </a:lnTo>
                  <a:cubicBezTo>
                    <a:pt x="4125" y="13557"/>
                    <a:pt x="4153" y="13547"/>
                    <a:pt x="4174" y="13517"/>
                  </a:cubicBezTo>
                  <a:cubicBezTo>
                    <a:pt x="4190" y="13495"/>
                    <a:pt x="4196" y="13476"/>
                    <a:pt x="4197" y="13462"/>
                  </a:cubicBezTo>
                  <a:cubicBezTo>
                    <a:pt x="4202" y="13456"/>
                    <a:pt x="4205" y="13450"/>
                    <a:pt x="4207" y="13446"/>
                  </a:cubicBezTo>
                  <a:cubicBezTo>
                    <a:pt x="4212" y="13441"/>
                    <a:pt x="4214" y="13437"/>
                    <a:pt x="4219" y="13429"/>
                  </a:cubicBezTo>
                  <a:cubicBezTo>
                    <a:pt x="4230" y="13413"/>
                    <a:pt x="4235" y="13398"/>
                    <a:pt x="4238" y="13385"/>
                  </a:cubicBezTo>
                  <a:cubicBezTo>
                    <a:pt x="4251" y="13378"/>
                    <a:pt x="4265" y="13369"/>
                    <a:pt x="4277" y="13351"/>
                  </a:cubicBezTo>
                  <a:cubicBezTo>
                    <a:pt x="4285" y="13340"/>
                    <a:pt x="4291" y="13329"/>
                    <a:pt x="4293" y="13319"/>
                  </a:cubicBezTo>
                  <a:cubicBezTo>
                    <a:pt x="4310" y="13313"/>
                    <a:pt x="4330" y="13303"/>
                    <a:pt x="4345" y="13281"/>
                  </a:cubicBezTo>
                  <a:cubicBezTo>
                    <a:pt x="4360" y="13262"/>
                    <a:pt x="4364" y="13246"/>
                    <a:pt x="4366" y="13238"/>
                  </a:cubicBezTo>
                  <a:cubicBezTo>
                    <a:pt x="4372" y="13233"/>
                    <a:pt x="4387" y="13224"/>
                    <a:pt x="4401" y="13203"/>
                  </a:cubicBezTo>
                  <a:cubicBezTo>
                    <a:pt x="4420" y="13177"/>
                    <a:pt x="4422" y="13151"/>
                    <a:pt x="4419" y="13129"/>
                  </a:cubicBezTo>
                  <a:lnTo>
                    <a:pt x="4425" y="13124"/>
                  </a:lnTo>
                  <a:cubicBezTo>
                    <a:pt x="4439" y="13119"/>
                    <a:pt x="4463" y="13109"/>
                    <a:pt x="4481" y="13082"/>
                  </a:cubicBezTo>
                  <a:cubicBezTo>
                    <a:pt x="4494" y="13066"/>
                    <a:pt x="4498" y="13058"/>
                    <a:pt x="4502" y="13049"/>
                  </a:cubicBezTo>
                  <a:cubicBezTo>
                    <a:pt x="4503" y="13046"/>
                    <a:pt x="4503" y="13043"/>
                    <a:pt x="4505" y="13042"/>
                  </a:cubicBezTo>
                  <a:cubicBezTo>
                    <a:pt x="4513" y="13037"/>
                    <a:pt x="4528" y="13027"/>
                    <a:pt x="4543" y="13006"/>
                  </a:cubicBezTo>
                  <a:cubicBezTo>
                    <a:pt x="4556" y="12986"/>
                    <a:pt x="4561" y="12970"/>
                    <a:pt x="4564" y="12962"/>
                  </a:cubicBezTo>
                  <a:cubicBezTo>
                    <a:pt x="4567" y="12957"/>
                    <a:pt x="4570" y="12953"/>
                    <a:pt x="4573" y="12951"/>
                  </a:cubicBezTo>
                  <a:cubicBezTo>
                    <a:pt x="4580" y="12944"/>
                    <a:pt x="4585" y="12938"/>
                    <a:pt x="4596" y="12925"/>
                  </a:cubicBezTo>
                  <a:cubicBezTo>
                    <a:pt x="4607" y="12908"/>
                    <a:pt x="4612" y="12898"/>
                    <a:pt x="4615" y="12888"/>
                  </a:cubicBezTo>
                  <a:cubicBezTo>
                    <a:pt x="4618" y="12884"/>
                    <a:pt x="4618" y="12884"/>
                    <a:pt x="4620" y="12882"/>
                  </a:cubicBezTo>
                  <a:cubicBezTo>
                    <a:pt x="4635" y="12860"/>
                    <a:pt x="4640" y="12841"/>
                    <a:pt x="4641" y="12828"/>
                  </a:cubicBezTo>
                  <a:cubicBezTo>
                    <a:pt x="4648" y="12821"/>
                    <a:pt x="4657" y="12812"/>
                    <a:pt x="4668" y="12797"/>
                  </a:cubicBezTo>
                  <a:cubicBezTo>
                    <a:pt x="4683" y="12777"/>
                    <a:pt x="4688" y="12760"/>
                    <a:pt x="4689" y="12753"/>
                  </a:cubicBezTo>
                  <a:cubicBezTo>
                    <a:pt x="4695" y="12746"/>
                    <a:pt x="4698" y="12742"/>
                    <a:pt x="4700" y="12739"/>
                  </a:cubicBezTo>
                  <a:cubicBezTo>
                    <a:pt x="4704" y="12734"/>
                    <a:pt x="4710" y="12729"/>
                    <a:pt x="4719" y="12716"/>
                  </a:cubicBezTo>
                  <a:cubicBezTo>
                    <a:pt x="4727" y="12703"/>
                    <a:pt x="4731" y="12694"/>
                    <a:pt x="4735" y="12685"/>
                  </a:cubicBezTo>
                  <a:cubicBezTo>
                    <a:pt x="4752" y="12679"/>
                    <a:pt x="4773" y="12669"/>
                    <a:pt x="4789" y="12646"/>
                  </a:cubicBezTo>
                  <a:cubicBezTo>
                    <a:pt x="4800" y="12631"/>
                    <a:pt x="4805" y="12617"/>
                    <a:pt x="4807" y="12605"/>
                  </a:cubicBezTo>
                  <a:cubicBezTo>
                    <a:pt x="4821" y="12599"/>
                    <a:pt x="4837" y="12588"/>
                    <a:pt x="4850" y="12569"/>
                  </a:cubicBezTo>
                  <a:cubicBezTo>
                    <a:pt x="4865" y="12548"/>
                    <a:pt x="4870" y="12528"/>
                    <a:pt x="4871" y="12513"/>
                  </a:cubicBezTo>
                  <a:cubicBezTo>
                    <a:pt x="4878" y="12508"/>
                    <a:pt x="4885" y="12503"/>
                    <a:pt x="4892" y="12493"/>
                  </a:cubicBezTo>
                  <a:cubicBezTo>
                    <a:pt x="4904" y="12488"/>
                    <a:pt x="4923" y="12477"/>
                    <a:pt x="4939" y="12454"/>
                  </a:cubicBezTo>
                  <a:cubicBezTo>
                    <a:pt x="4956" y="12430"/>
                    <a:pt x="4960" y="12406"/>
                    <a:pt x="4960" y="12389"/>
                  </a:cubicBezTo>
                  <a:cubicBezTo>
                    <a:pt x="4966" y="12381"/>
                    <a:pt x="4971" y="12376"/>
                    <a:pt x="4980" y="12363"/>
                  </a:cubicBezTo>
                  <a:cubicBezTo>
                    <a:pt x="4988" y="12353"/>
                    <a:pt x="4993" y="12342"/>
                    <a:pt x="4996" y="12332"/>
                  </a:cubicBezTo>
                  <a:cubicBezTo>
                    <a:pt x="5015" y="12327"/>
                    <a:pt x="5035" y="12316"/>
                    <a:pt x="5051" y="12294"/>
                  </a:cubicBezTo>
                  <a:cubicBezTo>
                    <a:pt x="5058" y="12284"/>
                    <a:pt x="5062" y="12280"/>
                    <a:pt x="5064" y="12277"/>
                  </a:cubicBezTo>
                  <a:lnTo>
                    <a:pt x="5080" y="12255"/>
                  </a:lnTo>
                  <a:cubicBezTo>
                    <a:pt x="5092" y="12237"/>
                    <a:pt x="5097" y="12224"/>
                    <a:pt x="5102" y="12212"/>
                  </a:cubicBezTo>
                  <a:cubicBezTo>
                    <a:pt x="5111" y="12205"/>
                    <a:pt x="5123" y="12196"/>
                    <a:pt x="5137" y="12177"/>
                  </a:cubicBezTo>
                  <a:cubicBezTo>
                    <a:pt x="5149" y="12161"/>
                    <a:pt x="5154" y="12146"/>
                    <a:pt x="5158" y="12133"/>
                  </a:cubicBezTo>
                  <a:cubicBezTo>
                    <a:pt x="5169" y="12124"/>
                    <a:pt x="5181" y="12116"/>
                    <a:pt x="5193" y="12098"/>
                  </a:cubicBezTo>
                  <a:cubicBezTo>
                    <a:pt x="5205" y="12080"/>
                    <a:pt x="5210" y="12069"/>
                    <a:pt x="5215" y="12055"/>
                  </a:cubicBezTo>
                  <a:cubicBezTo>
                    <a:pt x="5229" y="12036"/>
                    <a:pt x="5234" y="12017"/>
                    <a:pt x="5237" y="12004"/>
                  </a:cubicBezTo>
                  <a:lnTo>
                    <a:pt x="5239" y="12003"/>
                  </a:lnTo>
                  <a:cubicBezTo>
                    <a:pt x="5246" y="11995"/>
                    <a:pt x="5255" y="11987"/>
                    <a:pt x="5266" y="11972"/>
                  </a:cubicBezTo>
                  <a:cubicBezTo>
                    <a:pt x="5282" y="11948"/>
                    <a:pt x="5286" y="11926"/>
                    <a:pt x="5287" y="11910"/>
                  </a:cubicBezTo>
                  <a:cubicBezTo>
                    <a:pt x="5287" y="11909"/>
                    <a:pt x="5288" y="11908"/>
                    <a:pt x="5289" y="11907"/>
                  </a:cubicBezTo>
                  <a:lnTo>
                    <a:pt x="5293" y="11903"/>
                  </a:lnTo>
                  <a:cubicBezTo>
                    <a:pt x="5313" y="11898"/>
                    <a:pt x="5337" y="11888"/>
                    <a:pt x="5358" y="11860"/>
                  </a:cubicBezTo>
                  <a:cubicBezTo>
                    <a:pt x="5369" y="11844"/>
                    <a:pt x="5374" y="11835"/>
                    <a:pt x="5378" y="11827"/>
                  </a:cubicBezTo>
                  <a:cubicBezTo>
                    <a:pt x="5379" y="11823"/>
                    <a:pt x="5380" y="11822"/>
                    <a:pt x="5383" y="11818"/>
                  </a:cubicBezTo>
                  <a:cubicBezTo>
                    <a:pt x="5402" y="11792"/>
                    <a:pt x="5405" y="11766"/>
                    <a:pt x="5404" y="11747"/>
                  </a:cubicBezTo>
                  <a:cubicBezTo>
                    <a:pt x="5406" y="11744"/>
                    <a:pt x="5409" y="11741"/>
                    <a:pt x="5412" y="11737"/>
                  </a:cubicBezTo>
                  <a:cubicBezTo>
                    <a:pt x="5425" y="11731"/>
                    <a:pt x="5442" y="11722"/>
                    <a:pt x="5457" y="11703"/>
                  </a:cubicBezTo>
                  <a:cubicBezTo>
                    <a:pt x="5468" y="11698"/>
                    <a:pt x="5485" y="11687"/>
                    <a:pt x="5501" y="11664"/>
                  </a:cubicBezTo>
                  <a:cubicBezTo>
                    <a:pt x="5517" y="11641"/>
                    <a:pt x="5522" y="11620"/>
                    <a:pt x="5523" y="11605"/>
                  </a:cubicBezTo>
                  <a:cubicBezTo>
                    <a:pt x="5527" y="11598"/>
                    <a:pt x="5529" y="11593"/>
                    <a:pt x="5532" y="11588"/>
                  </a:cubicBezTo>
                  <a:cubicBezTo>
                    <a:pt x="5549" y="11582"/>
                    <a:pt x="5570" y="11572"/>
                    <a:pt x="5587" y="11548"/>
                  </a:cubicBezTo>
                  <a:cubicBezTo>
                    <a:pt x="5604" y="11524"/>
                    <a:pt x="5607" y="11500"/>
                    <a:pt x="5607" y="11482"/>
                  </a:cubicBezTo>
                  <a:cubicBezTo>
                    <a:pt x="5613" y="11476"/>
                    <a:pt x="5619" y="11469"/>
                    <a:pt x="5627" y="11458"/>
                  </a:cubicBezTo>
                  <a:cubicBezTo>
                    <a:pt x="5637" y="11442"/>
                    <a:pt x="5643" y="11430"/>
                    <a:pt x="5647" y="11421"/>
                  </a:cubicBezTo>
                  <a:cubicBezTo>
                    <a:pt x="5658" y="11414"/>
                    <a:pt x="5674" y="11404"/>
                    <a:pt x="5689" y="11383"/>
                  </a:cubicBezTo>
                  <a:cubicBezTo>
                    <a:pt x="5696" y="11369"/>
                    <a:pt x="5702" y="11361"/>
                    <a:pt x="5706" y="11351"/>
                  </a:cubicBezTo>
                  <a:cubicBezTo>
                    <a:pt x="5721" y="11346"/>
                    <a:pt x="5739" y="11334"/>
                    <a:pt x="5755" y="11312"/>
                  </a:cubicBezTo>
                  <a:cubicBezTo>
                    <a:pt x="5771" y="11291"/>
                    <a:pt x="5775" y="11270"/>
                    <a:pt x="5776" y="11254"/>
                  </a:cubicBezTo>
                  <a:cubicBezTo>
                    <a:pt x="5784" y="11248"/>
                    <a:pt x="5791" y="11239"/>
                    <a:pt x="5801" y="11227"/>
                  </a:cubicBezTo>
                  <a:cubicBezTo>
                    <a:pt x="5811" y="11212"/>
                    <a:pt x="5817" y="11200"/>
                    <a:pt x="5819" y="11189"/>
                  </a:cubicBezTo>
                  <a:cubicBezTo>
                    <a:pt x="5833" y="11182"/>
                    <a:pt x="5849" y="11171"/>
                    <a:pt x="5864" y="11152"/>
                  </a:cubicBezTo>
                  <a:cubicBezTo>
                    <a:pt x="5883" y="11125"/>
                    <a:pt x="5886" y="11099"/>
                    <a:pt x="5884" y="11080"/>
                  </a:cubicBezTo>
                  <a:cubicBezTo>
                    <a:pt x="5886" y="11080"/>
                    <a:pt x="5886" y="11079"/>
                    <a:pt x="5887" y="11078"/>
                  </a:cubicBezTo>
                  <a:cubicBezTo>
                    <a:pt x="5904" y="11073"/>
                    <a:pt x="5930" y="11063"/>
                    <a:pt x="5950" y="11035"/>
                  </a:cubicBezTo>
                  <a:cubicBezTo>
                    <a:pt x="5961" y="11020"/>
                    <a:pt x="5966" y="11009"/>
                    <a:pt x="5969" y="11000"/>
                  </a:cubicBezTo>
                  <a:cubicBezTo>
                    <a:pt x="5969" y="10998"/>
                    <a:pt x="5971" y="10997"/>
                    <a:pt x="5974" y="10992"/>
                  </a:cubicBezTo>
                  <a:cubicBezTo>
                    <a:pt x="5985" y="10975"/>
                    <a:pt x="5991" y="10959"/>
                    <a:pt x="5994" y="10944"/>
                  </a:cubicBezTo>
                  <a:cubicBezTo>
                    <a:pt x="6006" y="10938"/>
                    <a:pt x="6017" y="10927"/>
                    <a:pt x="6028" y="10912"/>
                  </a:cubicBezTo>
                  <a:cubicBezTo>
                    <a:pt x="6042" y="10893"/>
                    <a:pt x="6047" y="10874"/>
                    <a:pt x="6049" y="10858"/>
                  </a:cubicBezTo>
                  <a:cubicBezTo>
                    <a:pt x="6057" y="10853"/>
                    <a:pt x="6064" y="10847"/>
                    <a:pt x="6071" y="10838"/>
                  </a:cubicBezTo>
                  <a:cubicBezTo>
                    <a:pt x="6084" y="10833"/>
                    <a:pt x="6103" y="10821"/>
                    <a:pt x="6119" y="10798"/>
                  </a:cubicBezTo>
                  <a:cubicBezTo>
                    <a:pt x="6137" y="10773"/>
                    <a:pt x="6141" y="10748"/>
                    <a:pt x="6140" y="10730"/>
                  </a:cubicBezTo>
                  <a:cubicBezTo>
                    <a:pt x="6143" y="10726"/>
                    <a:pt x="6145" y="10723"/>
                    <a:pt x="6148" y="10719"/>
                  </a:cubicBezTo>
                  <a:cubicBezTo>
                    <a:pt x="6162" y="10714"/>
                    <a:pt x="6184" y="10702"/>
                    <a:pt x="6202" y="10677"/>
                  </a:cubicBezTo>
                  <a:cubicBezTo>
                    <a:pt x="6212" y="10662"/>
                    <a:pt x="6218" y="10654"/>
                    <a:pt x="6221" y="10644"/>
                  </a:cubicBezTo>
                  <a:cubicBezTo>
                    <a:pt x="6223" y="10641"/>
                    <a:pt x="6224" y="10640"/>
                    <a:pt x="6226" y="10636"/>
                  </a:cubicBezTo>
                  <a:cubicBezTo>
                    <a:pt x="6236" y="10622"/>
                    <a:pt x="6241" y="10607"/>
                    <a:pt x="6245" y="10593"/>
                  </a:cubicBezTo>
                  <a:cubicBezTo>
                    <a:pt x="6258" y="10586"/>
                    <a:pt x="6273" y="10576"/>
                    <a:pt x="6285" y="10558"/>
                  </a:cubicBezTo>
                  <a:cubicBezTo>
                    <a:pt x="6299" y="10539"/>
                    <a:pt x="6305" y="10520"/>
                    <a:pt x="6306" y="10504"/>
                  </a:cubicBezTo>
                  <a:cubicBezTo>
                    <a:pt x="6312" y="10496"/>
                    <a:pt x="6322" y="10490"/>
                    <a:pt x="6330" y="10479"/>
                  </a:cubicBezTo>
                  <a:cubicBezTo>
                    <a:pt x="6339" y="10473"/>
                    <a:pt x="6355" y="10462"/>
                    <a:pt x="6371" y="10441"/>
                  </a:cubicBezTo>
                  <a:cubicBezTo>
                    <a:pt x="6385" y="10423"/>
                    <a:pt x="6390" y="10407"/>
                    <a:pt x="6395" y="10392"/>
                  </a:cubicBezTo>
                  <a:cubicBezTo>
                    <a:pt x="6407" y="10371"/>
                    <a:pt x="6412" y="10352"/>
                    <a:pt x="6413" y="10338"/>
                  </a:cubicBezTo>
                  <a:cubicBezTo>
                    <a:pt x="6421" y="10331"/>
                    <a:pt x="6429" y="10323"/>
                    <a:pt x="6438" y="10310"/>
                  </a:cubicBezTo>
                  <a:cubicBezTo>
                    <a:pt x="6449" y="10294"/>
                    <a:pt x="6455" y="10283"/>
                    <a:pt x="6459" y="10274"/>
                  </a:cubicBezTo>
                  <a:cubicBezTo>
                    <a:pt x="6460" y="10269"/>
                    <a:pt x="6460" y="10269"/>
                    <a:pt x="6462" y="10265"/>
                  </a:cubicBezTo>
                  <a:cubicBezTo>
                    <a:pt x="6469" y="10260"/>
                    <a:pt x="6478" y="10253"/>
                    <a:pt x="6488" y="10241"/>
                  </a:cubicBezTo>
                  <a:cubicBezTo>
                    <a:pt x="6502" y="10236"/>
                    <a:pt x="6520" y="10225"/>
                    <a:pt x="6537" y="10201"/>
                  </a:cubicBezTo>
                  <a:lnTo>
                    <a:pt x="6566" y="10161"/>
                  </a:lnTo>
                  <a:cubicBezTo>
                    <a:pt x="6579" y="10142"/>
                    <a:pt x="6584" y="10128"/>
                    <a:pt x="6588" y="10113"/>
                  </a:cubicBezTo>
                  <a:cubicBezTo>
                    <a:pt x="6596" y="10101"/>
                    <a:pt x="6601" y="10090"/>
                    <a:pt x="6604" y="10080"/>
                  </a:cubicBezTo>
                  <a:cubicBezTo>
                    <a:pt x="6621" y="10072"/>
                    <a:pt x="6637" y="10061"/>
                    <a:pt x="6652" y="10042"/>
                  </a:cubicBezTo>
                  <a:cubicBezTo>
                    <a:pt x="6662" y="10027"/>
                    <a:pt x="6668" y="10012"/>
                    <a:pt x="6670" y="10000"/>
                  </a:cubicBezTo>
                  <a:cubicBezTo>
                    <a:pt x="6684" y="9994"/>
                    <a:pt x="6698" y="9983"/>
                    <a:pt x="6711" y="9965"/>
                  </a:cubicBezTo>
                  <a:cubicBezTo>
                    <a:pt x="6721" y="9951"/>
                    <a:pt x="6724" y="9944"/>
                    <a:pt x="6729" y="9936"/>
                  </a:cubicBezTo>
                  <a:cubicBezTo>
                    <a:pt x="6732" y="9933"/>
                    <a:pt x="6733" y="9930"/>
                    <a:pt x="6737" y="9924"/>
                  </a:cubicBezTo>
                  <a:cubicBezTo>
                    <a:pt x="6750" y="9905"/>
                    <a:pt x="6755" y="9888"/>
                    <a:pt x="6759" y="9873"/>
                  </a:cubicBezTo>
                  <a:cubicBezTo>
                    <a:pt x="6767" y="9866"/>
                    <a:pt x="6778" y="9857"/>
                    <a:pt x="6789" y="9842"/>
                  </a:cubicBezTo>
                  <a:cubicBezTo>
                    <a:pt x="6803" y="9824"/>
                    <a:pt x="6807" y="9810"/>
                    <a:pt x="6810" y="9798"/>
                  </a:cubicBezTo>
                  <a:cubicBezTo>
                    <a:pt x="6824" y="9781"/>
                    <a:pt x="6829" y="9765"/>
                    <a:pt x="6834" y="9750"/>
                  </a:cubicBezTo>
                  <a:cubicBezTo>
                    <a:pt x="6836" y="9748"/>
                    <a:pt x="6837" y="9744"/>
                    <a:pt x="6839" y="9743"/>
                  </a:cubicBezTo>
                  <a:cubicBezTo>
                    <a:pt x="6842" y="9740"/>
                    <a:pt x="6845" y="9738"/>
                    <a:pt x="6848" y="9734"/>
                  </a:cubicBezTo>
                  <a:cubicBezTo>
                    <a:pt x="6866" y="9729"/>
                    <a:pt x="6890" y="9719"/>
                    <a:pt x="6911" y="9691"/>
                  </a:cubicBezTo>
                  <a:cubicBezTo>
                    <a:pt x="6925" y="9670"/>
                    <a:pt x="6930" y="9651"/>
                    <a:pt x="6931" y="9635"/>
                  </a:cubicBezTo>
                  <a:cubicBezTo>
                    <a:pt x="6941" y="9628"/>
                    <a:pt x="6949" y="9619"/>
                    <a:pt x="6959" y="9605"/>
                  </a:cubicBezTo>
                  <a:cubicBezTo>
                    <a:pt x="6975" y="9584"/>
                    <a:pt x="6979" y="9565"/>
                    <a:pt x="6981" y="9552"/>
                  </a:cubicBezTo>
                  <a:cubicBezTo>
                    <a:pt x="6987" y="9544"/>
                    <a:pt x="6990" y="9539"/>
                    <a:pt x="6992" y="9533"/>
                  </a:cubicBezTo>
                  <a:cubicBezTo>
                    <a:pt x="7011" y="9528"/>
                    <a:pt x="7033" y="9517"/>
                    <a:pt x="7051" y="9492"/>
                  </a:cubicBezTo>
                  <a:cubicBezTo>
                    <a:pt x="7062" y="9477"/>
                    <a:pt x="7067" y="9461"/>
                    <a:pt x="7070" y="9448"/>
                  </a:cubicBezTo>
                  <a:cubicBezTo>
                    <a:pt x="7083" y="9440"/>
                    <a:pt x="7098" y="9432"/>
                    <a:pt x="7110" y="9413"/>
                  </a:cubicBezTo>
                  <a:cubicBezTo>
                    <a:pt x="7121" y="9397"/>
                    <a:pt x="7126" y="9387"/>
                    <a:pt x="7130" y="9378"/>
                  </a:cubicBezTo>
                  <a:cubicBezTo>
                    <a:pt x="7131" y="9374"/>
                    <a:pt x="7131" y="9374"/>
                    <a:pt x="7135" y="9371"/>
                  </a:cubicBezTo>
                  <a:cubicBezTo>
                    <a:pt x="7150" y="9352"/>
                    <a:pt x="7155" y="9333"/>
                    <a:pt x="7156" y="9319"/>
                  </a:cubicBezTo>
                  <a:cubicBezTo>
                    <a:pt x="7164" y="9312"/>
                    <a:pt x="7174" y="9303"/>
                    <a:pt x="7185" y="9288"/>
                  </a:cubicBezTo>
                  <a:cubicBezTo>
                    <a:pt x="7190" y="9279"/>
                    <a:pt x="7194" y="9277"/>
                    <a:pt x="7196" y="9273"/>
                  </a:cubicBezTo>
                  <a:cubicBezTo>
                    <a:pt x="7201" y="9268"/>
                    <a:pt x="7205" y="9261"/>
                    <a:pt x="7215" y="9250"/>
                  </a:cubicBezTo>
                  <a:cubicBezTo>
                    <a:pt x="7227" y="9230"/>
                    <a:pt x="7232" y="9214"/>
                    <a:pt x="7235" y="9199"/>
                  </a:cubicBezTo>
                  <a:cubicBezTo>
                    <a:pt x="7244" y="9193"/>
                    <a:pt x="7257" y="9182"/>
                    <a:pt x="7267" y="9167"/>
                  </a:cubicBezTo>
                  <a:cubicBezTo>
                    <a:pt x="7279" y="9151"/>
                    <a:pt x="7285" y="9135"/>
                    <a:pt x="7287" y="9121"/>
                  </a:cubicBezTo>
                  <a:cubicBezTo>
                    <a:pt x="7300" y="9113"/>
                    <a:pt x="7312" y="9102"/>
                    <a:pt x="7326" y="9085"/>
                  </a:cubicBezTo>
                  <a:cubicBezTo>
                    <a:pt x="7334" y="9078"/>
                    <a:pt x="7344" y="9068"/>
                    <a:pt x="7355" y="9052"/>
                  </a:cubicBezTo>
                  <a:lnTo>
                    <a:pt x="7383" y="9014"/>
                  </a:lnTo>
                  <a:cubicBezTo>
                    <a:pt x="7389" y="9005"/>
                    <a:pt x="7393" y="9001"/>
                    <a:pt x="7396" y="8998"/>
                  </a:cubicBezTo>
                  <a:cubicBezTo>
                    <a:pt x="7399" y="8992"/>
                    <a:pt x="7405" y="8987"/>
                    <a:pt x="7413" y="8974"/>
                  </a:cubicBezTo>
                  <a:cubicBezTo>
                    <a:pt x="7429" y="8952"/>
                    <a:pt x="7434" y="8930"/>
                    <a:pt x="7434" y="8913"/>
                  </a:cubicBezTo>
                  <a:cubicBezTo>
                    <a:pt x="7440" y="8908"/>
                    <a:pt x="7447" y="8899"/>
                    <a:pt x="7456" y="8889"/>
                  </a:cubicBezTo>
                  <a:cubicBezTo>
                    <a:pt x="7464" y="8883"/>
                    <a:pt x="7477" y="8872"/>
                    <a:pt x="7492" y="8853"/>
                  </a:cubicBezTo>
                  <a:cubicBezTo>
                    <a:pt x="7501" y="8839"/>
                    <a:pt x="7506" y="8826"/>
                    <a:pt x="7510" y="8814"/>
                  </a:cubicBezTo>
                  <a:cubicBezTo>
                    <a:pt x="7526" y="8807"/>
                    <a:pt x="7542" y="8796"/>
                    <a:pt x="7555" y="8778"/>
                  </a:cubicBezTo>
                  <a:cubicBezTo>
                    <a:pt x="7573" y="8753"/>
                    <a:pt x="7575" y="8728"/>
                    <a:pt x="7575" y="8711"/>
                  </a:cubicBezTo>
                  <a:cubicBezTo>
                    <a:pt x="7580" y="8705"/>
                    <a:pt x="7585" y="8699"/>
                    <a:pt x="7593" y="8687"/>
                  </a:cubicBezTo>
                  <a:cubicBezTo>
                    <a:pt x="7601" y="8678"/>
                    <a:pt x="7605" y="8669"/>
                    <a:pt x="7608" y="8663"/>
                  </a:cubicBezTo>
                  <a:cubicBezTo>
                    <a:pt x="7627" y="8657"/>
                    <a:pt x="7651" y="8646"/>
                    <a:pt x="7670" y="8621"/>
                  </a:cubicBezTo>
                  <a:cubicBezTo>
                    <a:pt x="7682" y="8604"/>
                    <a:pt x="7687" y="8586"/>
                    <a:pt x="7691" y="8571"/>
                  </a:cubicBezTo>
                  <a:cubicBezTo>
                    <a:pt x="7701" y="8565"/>
                    <a:pt x="7713" y="8554"/>
                    <a:pt x="7724" y="8539"/>
                  </a:cubicBezTo>
                  <a:cubicBezTo>
                    <a:pt x="7729" y="8533"/>
                    <a:pt x="7731" y="8529"/>
                    <a:pt x="7734" y="8526"/>
                  </a:cubicBezTo>
                  <a:cubicBezTo>
                    <a:pt x="7740" y="8519"/>
                    <a:pt x="7745" y="8514"/>
                    <a:pt x="7755" y="8501"/>
                  </a:cubicBezTo>
                  <a:cubicBezTo>
                    <a:pt x="7771" y="8479"/>
                    <a:pt x="7774" y="8457"/>
                    <a:pt x="7776" y="8440"/>
                  </a:cubicBezTo>
                  <a:cubicBezTo>
                    <a:pt x="7783" y="8434"/>
                    <a:pt x="7790" y="8426"/>
                    <a:pt x="7800" y="8413"/>
                  </a:cubicBezTo>
                  <a:cubicBezTo>
                    <a:pt x="7809" y="8400"/>
                    <a:pt x="7815" y="8389"/>
                    <a:pt x="7819" y="8379"/>
                  </a:cubicBezTo>
                  <a:cubicBezTo>
                    <a:pt x="7832" y="8372"/>
                    <a:pt x="7849" y="8362"/>
                    <a:pt x="7864" y="8340"/>
                  </a:cubicBezTo>
                  <a:cubicBezTo>
                    <a:pt x="7874" y="8326"/>
                    <a:pt x="7879" y="8313"/>
                    <a:pt x="7881" y="8299"/>
                  </a:cubicBezTo>
                  <a:cubicBezTo>
                    <a:pt x="7897" y="8294"/>
                    <a:pt x="7912" y="8283"/>
                    <a:pt x="7926" y="8265"/>
                  </a:cubicBezTo>
                  <a:cubicBezTo>
                    <a:pt x="7944" y="8238"/>
                    <a:pt x="7946" y="8209"/>
                    <a:pt x="7943" y="8189"/>
                  </a:cubicBezTo>
                  <a:cubicBezTo>
                    <a:pt x="7948" y="8185"/>
                    <a:pt x="7951" y="8181"/>
                    <a:pt x="7955" y="8175"/>
                  </a:cubicBezTo>
                  <a:cubicBezTo>
                    <a:pt x="7966" y="8169"/>
                    <a:pt x="7982" y="8158"/>
                    <a:pt x="7998" y="8137"/>
                  </a:cubicBezTo>
                  <a:cubicBezTo>
                    <a:pt x="8009" y="8122"/>
                    <a:pt x="8014" y="8112"/>
                    <a:pt x="8018" y="8102"/>
                  </a:cubicBezTo>
                  <a:cubicBezTo>
                    <a:pt x="8019" y="8100"/>
                    <a:pt x="8020" y="8099"/>
                    <a:pt x="8024" y="8095"/>
                  </a:cubicBezTo>
                  <a:cubicBezTo>
                    <a:pt x="8034" y="8080"/>
                    <a:pt x="8038" y="8073"/>
                    <a:pt x="8042" y="8065"/>
                  </a:cubicBezTo>
                  <a:cubicBezTo>
                    <a:pt x="8045" y="8063"/>
                    <a:pt x="8046" y="8058"/>
                    <a:pt x="8050" y="8053"/>
                  </a:cubicBezTo>
                  <a:cubicBezTo>
                    <a:pt x="8058" y="8042"/>
                    <a:pt x="8062" y="8036"/>
                    <a:pt x="8067" y="8031"/>
                  </a:cubicBezTo>
                  <a:cubicBezTo>
                    <a:pt x="8068" y="8027"/>
                    <a:pt x="8071" y="8024"/>
                    <a:pt x="8074" y="8019"/>
                  </a:cubicBezTo>
                  <a:cubicBezTo>
                    <a:pt x="8084" y="8013"/>
                    <a:pt x="8100" y="8003"/>
                    <a:pt x="8115" y="7981"/>
                  </a:cubicBezTo>
                  <a:cubicBezTo>
                    <a:pt x="8122" y="7971"/>
                    <a:pt x="8128" y="7960"/>
                    <a:pt x="8132" y="7949"/>
                  </a:cubicBezTo>
                  <a:cubicBezTo>
                    <a:pt x="8147" y="7942"/>
                    <a:pt x="8165" y="7931"/>
                    <a:pt x="8181" y="7910"/>
                  </a:cubicBezTo>
                  <a:cubicBezTo>
                    <a:pt x="8196" y="7888"/>
                    <a:pt x="8200" y="7866"/>
                    <a:pt x="8200" y="7847"/>
                  </a:cubicBezTo>
                  <a:cubicBezTo>
                    <a:pt x="8208" y="7840"/>
                    <a:pt x="8217" y="7832"/>
                    <a:pt x="8224" y="7822"/>
                  </a:cubicBezTo>
                  <a:cubicBezTo>
                    <a:pt x="8235" y="7806"/>
                    <a:pt x="8242" y="7792"/>
                    <a:pt x="8244" y="7781"/>
                  </a:cubicBezTo>
                  <a:cubicBezTo>
                    <a:pt x="8255" y="7775"/>
                    <a:pt x="8270" y="7764"/>
                    <a:pt x="8283" y="7746"/>
                  </a:cubicBezTo>
                  <a:cubicBezTo>
                    <a:pt x="8294" y="7732"/>
                    <a:pt x="8299" y="7717"/>
                    <a:pt x="8302" y="7705"/>
                  </a:cubicBezTo>
                  <a:cubicBezTo>
                    <a:pt x="8315" y="7700"/>
                    <a:pt x="8330" y="7689"/>
                    <a:pt x="8344" y="7671"/>
                  </a:cubicBezTo>
                  <a:cubicBezTo>
                    <a:pt x="8362" y="7645"/>
                    <a:pt x="8365" y="7618"/>
                    <a:pt x="8363" y="7599"/>
                  </a:cubicBezTo>
                  <a:cubicBezTo>
                    <a:pt x="8365" y="7598"/>
                    <a:pt x="8366" y="7596"/>
                    <a:pt x="8368" y="7594"/>
                  </a:cubicBezTo>
                  <a:cubicBezTo>
                    <a:pt x="8369" y="7591"/>
                    <a:pt x="8372" y="7588"/>
                    <a:pt x="8374" y="7585"/>
                  </a:cubicBezTo>
                  <a:cubicBezTo>
                    <a:pt x="8385" y="7580"/>
                    <a:pt x="8403" y="7567"/>
                    <a:pt x="8419" y="7545"/>
                  </a:cubicBezTo>
                  <a:cubicBezTo>
                    <a:pt x="8426" y="7534"/>
                    <a:pt x="8431" y="7527"/>
                    <a:pt x="8435" y="7522"/>
                  </a:cubicBezTo>
                  <a:cubicBezTo>
                    <a:pt x="8437" y="7517"/>
                    <a:pt x="8440" y="7515"/>
                    <a:pt x="8444" y="7508"/>
                  </a:cubicBezTo>
                  <a:cubicBezTo>
                    <a:pt x="8455" y="7500"/>
                    <a:pt x="8469" y="7490"/>
                    <a:pt x="8482" y="7470"/>
                  </a:cubicBezTo>
                  <a:cubicBezTo>
                    <a:pt x="8493" y="7456"/>
                    <a:pt x="8497" y="7447"/>
                    <a:pt x="8501" y="7438"/>
                  </a:cubicBezTo>
                  <a:cubicBezTo>
                    <a:pt x="8502" y="7436"/>
                    <a:pt x="8504" y="7433"/>
                    <a:pt x="8507" y="7430"/>
                  </a:cubicBezTo>
                  <a:cubicBezTo>
                    <a:pt x="8517" y="7415"/>
                    <a:pt x="8522" y="7405"/>
                    <a:pt x="8525" y="7398"/>
                  </a:cubicBezTo>
                  <a:cubicBezTo>
                    <a:pt x="8527" y="7394"/>
                    <a:pt x="8528" y="7392"/>
                    <a:pt x="8530" y="7388"/>
                  </a:cubicBezTo>
                  <a:cubicBezTo>
                    <a:pt x="8534" y="7384"/>
                    <a:pt x="8536" y="7381"/>
                    <a:pt x="8538" y="7379"/>
                  </a:cubicBezTo>
                  <a:cubicBezTo>
                    <a:pt x="8544" y="7373"/>
                    <a:pt x="8551" y="7365"/>
                    <a:pt x="8561" y="7350"/>
                  </a:cubicBezTo>
                  <a:cubicBezTo>
                    <a:pt x="8573" y="7333"/>
                    <a:pt x="8579" y="7315"/>
                    <a:pt x="8582" y="7301"/>
                  </a:cubicBezTo>
                  <a:cubicBezTo>
                    <a:pt x="8591" y="7294"/>
                    <a:pt x="8603" y="7283"/>
                    <a:pt x="8614" y="7269"/>
                  </a:cubicBezTo>
                  <a:cubicBezTo>
                    <a:pt x="8616" y="7265"/>
                    <a:pt x="8619" y="7264"/>
                    <a:pt x="8620" y="7261"/>
                  </a:cubicBezTo>
                  <a:cubicBezTo>
                    <a:pt x="8627" y="7255"/>
                    <a:pt x="8635" y="7248"/>
                    <a:pt x="8646" y="7233"/>
                  </a:cubicBezTo>
                  <a:cubicBezTo>
                    <a:pt x="8648" y="7228"/>
                    <a:pt x="8651" y="7226"/>
                    <a:pt x="8652" y="7224"/>
                  </a:cubicBezTo>
                  <a:cubicBezTo>
                    <a:pt x="8659" y="7219"/>
                    <a:pt x="8664" y="7213"/>
                    <a:pt x="8673" y="7203"/>
                  </a:cubicBezTo>
                  <a:cubicBezTo>
                    <a:pt x="8684" y="7197"/>
                    <a:pt x="8701" y="7187"/>
                    <a:pt x="8717" y="7164"/>
                  </a:cubicBezTo>
                  <a:cubicBezTo>
                    <a:pt x="8734" y="7140"/>
                    <a:pt x="8737" y="7116"/>
                    <a:pt x="8737" y="7099"/>
                  </a:cubicBezTo>
                  <a:cubicBezTo>
                    <a:pt x="8742" y="7093"/>
                    <a:pt x="8748" y="7087"/>
                    <a:pt x="8757" y="7074"/>
                  </a:cubicBezTo>
                  <a:cubicBezTo>
                    <a:pt x="8763" y="7067"/>
                    <a:pt x="8765" y="7063"/>
                    <a:pt x="8768" y="7060"/>
                  </a:cubicBezTo>
                  <a:lnTo>
                    <a:pt x="8784" y="7039"/>
                  </a:lnTo>
                  <a:cubicBezTo>
                    <a:pt x="8796" y="7030"/>
                    <a:pt x="8808" y="7020"/>
                    <a:pt x="8822" y="7002"/>
                  </a:cubicBezTo>
                  <a:cubicBezTo>
                    <a:pt x="8835" y="6983"/>
                    <a:pt x="8840" y="6969"/>
                    <a:pt x="8844" y="6954"/>
                  </a:cubicBezTo>
                  <a:cubicBezTo>
                    <a:pt x="8857" y="6934"/>
                    <a:pt x="8862" y="6916"/>
                    <a:pt x="8865" y="6902"/>
                  </a:cubicBezTo>
                  <a:cubicBezTo>
                    <a:pt x="8870" y="6897"/>
                    <a:pt x="8875" y="6892"/>
                    <a:pt x="8882" y="6884"/>
                  </a:cubicBezTo>
                  <a:cubicBezTo>
                    <a:pt x="8897" y="6878"/>
                    <a:pt x="8916" y="6867"/>
                    <a:pt x="8934" y="6843"/>
                  </a:cubicBezTo>
                  <a:cubicBezTo>
                    <a:pt x="8941" y="6836"/>
                    <a:pt x="8943" y="6832"/>
                    <a:pt x="8946" y="6828"/>
                  </a:cubicBezTo>
                  <a:cubicBezTo>
                    <a:pt x="8950" y="6822"/>
                    <a:pt x="8956" y="6817"/>
                    <a:pt x="8964" y="6804"/>
                  </a:cubicBezTo>
                  <a:cubicBezTo>
                    <a:pt x="8974" y="6796"/>
                    <a:pt x="8986" y="6787"/>
                    <a:pt x="8998" y="6769"/>
                  </a:cubicBezTo>
                  <a:cubicBezTo>
                    <a:pt x="9010" y="6752"/>
                    <a:pt x="9016" y="6734"/>
                    <a:pt x="9017" y="6718"/>
                  </a:cubicBezTo>
                  <a:cubicBezTo>
                    <a:pt x="9028" y="6712"/>
                    <a:pt x="9041" y="6701"/>
                    <a:pt x="9053" y="6685"/>
                  </a:cubicBezTo>
                  <a:cubicBezTo>
                    <a:pt x="9061" y="6677"/>
                    <a:pt x="9071" y="6669"/>
                    <a:pt x="9084" y="6651"/>
                  </a:cubicBezTo>
                  <a:cubicBezTo>
                    <a:pt x="9100" y="6630"/>
                    <a:pt x="9103" y="6607"/>
                    <a:pt x="9103" y="6590"/>
                  </a:cubicBezTo>
                  <a:cubicBezTo>
                    <a:pt x="9111" y="6585"/>
                    <a:pt x="9118" y="6576"/>
                    <a:pt x="9127" y="6564"/>
                  </a:cubicBezTo>
                  <a:cubicBezTo>
                    <a:pt x="9139" y="6547"/>
                    <a:pt x="9144" y="6532"/>
                    <a:pt x="9148" y="6517"/>
                  </a:cubicBezTo>
                  <a:cubicBezTo>
                    <a:pt x="9156" y="6512"/>
                    <a:pt x="9168" y="6503"/>
                    <a:pt x="9182" y="6484"/>
                  </a:cubicBezTo>
                  <a:cubicBezTo>
                    <a:pt x="9192" y="6468"/>
                    <a:pt x="9198" y="6456"/>
                    <a:pt x="9204" y="6441"/>
                  </a:cubicBezTo>
                  <a:cubicBezTo>
                    <a:pt x="9211" y="6431"/>
                    <a:pt x="9215" y="6423"/>
                    <a:pt x="9219" y="6414"/>
                  </a:cubicBezTo>
                  <a:cubicBezTo>
                    <a:pt x="9236" y="6409"/>
                    <a:pt x="9259" y="6398"/>
                    <a:pt x="9277" y="6375"/>
                  </a:cubicBezTo>
                  <a:cubicBezTo>
                    <a:pt x="9291" y="6353"/>
                    <a:pt x="9296" y="6332"/>
                    <a:pt x="9296" y="6314"/>
                  </a:cubicBezTo>
                  <a:cubicBezTo>
                    <a:pt x="9304" y="6307"/>
                    <a:pt x="9311" y="6300"/>
                    <a:pt x="9320" y="6289"/>
                  </a:cubicBezTo>
                  <a:cubicBezTo>
                    <a:pt x="9328" y="6284"/>
                    <a:pt x="9342" y="6273"/>
                    <a:pt x="9357" y="6252"/>
                  </a:cubicBezTo>
                  <a:cubicBezTo>
                    <a:pt x="9369" y="6236"/>
                    <a:pt x="9374" y="6225"/>
                    <a:pt x="9380" y="6211"/>
                  </a:cubicBezTo>
                  <a:cubicBezTo>
                    <a:pt x="9387" y="6204"/>
                    <a:pt x="9401" y="6195"/>
                    <a:pt x="9416" y="6174"/>
                  </a:cubicBezTo>
                  <a:cubicBezTo>
                    <a:pt x="9428" y="6158"/>
                    <a:pt x="9433" y="6144"/>
                    <a:pt x="9434" y="6129"/>
                  </a:cubicBezTo>
                  <a:cubicBezTo>
                    <a:pt x="9448" y="6123"/>
                    <a:pt x="9461" y="6112"/>
                    <a:pt x="9473" y="6096"/>
                  </a:cubicBezTo>
                  <a:cubicBezTo>
                    <a:pt x="9488" y="6076"/>
                    <a:pt x="9492" y="6055"/>
                    <a:pt x="9493" y="6039"/>
                  </a:cubicBezTo>
                  <a:cubicBezTo>
                    <a:pt x="9503" y="6033"/>
                    <a:pt x="9513" y="6024"/>
                    <a:pt x="9521" y="6011"/>
                  </a:cubicBezTo>
                  <a:cubicBezTo>
                    <a:pt x="9525" y="6006"/>
                    <a:pt x="9526" y="6005"/>
                    <a:pt x="9530" y="6002"/>
                  </a:cubicBezTo>
                  <a:cubicBezTo>
                    <a:pt x="9536" y="5995"/>
                    <a:pt x="9543" y="5989"/>
                    <a:pt x="9553" y="5974"/>
                  </a:cubicBezTo>
                  <a:cubicBezTo>
                    <a:pt x="9561" y="5964"/>
                    <a:pt x="9564" y="5960"/>
                    <a:pt x="9567" y="5957"/>
                  </a:cubicBezTo>
                  <a:cubicBezTo>
                    <a:pt x="9571" y="5952"/>
                    <a:pt x="9575" y="5946"/>
                    <a:pt x="9585" y="5932"/>
                  </a:cubicBezTo>
                  <a:cubicBezTo>
                    <a:pt x="9594" y="5926"/>
                    <a:pt x="9605" y="5916"/>
                    <a:pt x="9616" y="5899"/>
                  </a:cubicBezTo>
                  <a:cubicBezTo>
                    <a:pt x="9634" y="5874"/>
                    <a:pt x="9637" y="5851"/>
                    <a:pt x="9636" y="5830"/>
                  </a:cubicBezTo>
                  <a:cubicBezTo>
                    <a:pt x="9638" y="5829"/>
                    <a:pt x="9639" y="5828"/>
                    <a:pt x="9642" y="5825"/>
                  </a:cubicBezTo>
                  <a:cubicBezTo>
                    <a:pt x="9659" y="5821"/>
                    <a:pt x="9685" y="5810"/>
                    <a:pt x="9705" y="5782"/>
                  </a:cubicBezTo>
                  <a:cubicBezTo>
                    <a:pt x="9718" y="5764"/>
                    <a:pt x="9724" y="5750"/>
                    <a:pt x="9728" y="5738"/>
                  </a:cubicBezTo>
                  <a:cubicBezTo>
                    <a:pt x="9743" y="5717"/>
                    <a:pt x="9746" y="5697"/>
                    <a:pt x="9748" y="5681"/>
                  </a:cubicBezTo>
                  <a:cubicBezTo>
                    <a:pt x="9755" y="5675"/>
                    <a:pt x="9761" y="5669"/>
                    <a:pt x="9767" y="5660"/>
                  </a:cubicBezTo>
                  <a:cubicBezTo>
                    <a:pt x="9780" y="5654"/>
                    <a:pt x="9799" y="5643"/>
                    <a:pt x="9815" y="5621"/>
                  </a:cubicBezTo>
                  <a:cubicBezTo>
                    <a:pt x="9831" y="5599"/>
                    <a:pt x="9835" y="5580"/>
                    <a:pt x="9837" y="5568"/>
                  </a:cubicBezTo>
                  <a:cubicBezTo>
                    <a:pt x="9851" y="5550"/>
                    <a:pt x="9855" y="5531"/>
                    <a:pt x="9856" y="5519"/>
                  </a:cubicBezTo>
                  <a:cubicBezTo>
                    <a:pt x="9864" y="5505"/>
                    <a:pt x="9868" y="5494"/>
                    <a:pt x="9871" y="5486"/>
                  </a:cubicBezTo>
                  <a:cubicBezTo>
                    <a:pt x="9878" y="5481"/>
                    <a:pt x="9885" y="5476"/>
                    <a:pt x="9895" y="5466"/>
                  </a:cubicBezTo>
                  <a:cubicBezTo>
                    <a:pt x="9912" y="5462"/>
                    <a:pt x="9938" y="5451"/>
                    <a:pt x="9958" y="5423"/>
                  </a:cubicBezTo>
                  <a:cubicBezTo>
                    <a:pt x="9979" y="5396"/>
                    <a:pt x="9980" y="5368"/>
                    <a:pt x="9976" y="5347"/>
                  </a:cubicBezTo>
                  <a:cubicBezTo>
                    <a:pt x="9979" y="5343"/>
                    <a:pt x="9981" y="5339"/>
                    <a:pt x="9982" y="5337"/>
                  </a:cubicBezTo>
                  <a:cubicBezTo>
                    <a:pt x="9984" y="5333"/>
                    <a:pt x="9984" y="5331"/>
                    <a:pt x="9986" y="5328"/>
                  </a:cubicBezTo>
                  <a:cubicBezTo>
                    <a:pt x="9997" y="5322"/>
                    <a:pt x="10007" y="5314"/>
                    <a:pt x="10018" y="5300"/>
                  </a:cubicBezTo>
                  <a:cubicBezTo>
                    <a:pt x="10030" y="5295"/>
                    <a:pt x="10048" y="5284"/>
                    <a:pt x="10064" y="5262"/>
                  </a:cubicBezTo>
                  <a:cubicBezTo>
                    <a:pt x="10073" y="5255"/>
                    <a:pt x="10086" y="5246"/>
                    <a:pt x="10098" y="5226"/>
                  </a:cubicBezTo>
                  <a:cubicBezTo>
                    <a:pt x="10113" y="5207"/>
                    <a:pt x="10118" y="5191"/>
                    <a:pt x="10120" y="5182"/>
                  </a:cubicBezTo>
                  <a:cubicBezTo>
                    <a:pt x="10132" y="5166"/>
                    <a:pt x="10137" y="5151"/>
                    <a:pt x="10140" y="5140"/>
                  </a:cubicBezTo>
                  <a:cubicBezTo>
                    <a:pt x="10152" y="5133"/>
                    <a:pt x="10166" y="5124"/>
                    <a:pt x="10178" y="5106"/>
                  </a:cubicBezTo>
                  <a:cubicBezTo>
                    <a:pt x="10185" y="5101"/>
                    <a:pt x="10199" y="5090"/>
                    <a:pt x="10214" y="5070"/>
                  </a:cubicBezTo>
                  <a:cubicBezTo>
                    <a:pt x="10233" y="5042"/>
                    <a:pt x="10236" y="5014"/>
                    <a:pt x="10232" y="4995"/>
                  </a:cubicBezTo>
                  <a:lnTo>
                    <a:pt x="10237" y="4987"/>
                  </a:lnTo>
                  <a:cubicBezTo>
                    <a:pt x="10254" y="4982"/>
                    <a:pt x="10275" y="4971"/>
                    <a:pt x="10292" y="4947"/>
                  </a:cubicBezTo>
                  <a:cubicBezTo>
                    <a:pt x="10306" y="4929"/>
                    <a:pt x="10312" y="4909"/>
                    <a:pt x="10313" y="4893"/>
                  </a:cubicBezTo>
                  <a:cubicBezTo>
                    <a:pt x="10322" y="4888"/>
                    <a:pt x="10332" y="4880"/>
                    <a:pt x="10341" y="4868"/>
                  </a:cubicBezTo>
                  <a:cubicBezTo>
                    <a:pt x="10350" y="4862"/>
                    <a:pt x="10366" y="4851"/>
                    <a:pt x="10381" y="4830"/>
                  </a:cubicBezTo>
                  <a:cubicBezTo>
                    <a:pt x="10393" y="4813"/>
                    <a:pt x="10398" y="4800"/>
                    <a:pt x="10403" y="4785"/>
                  </a:cubicBezTo>
                  <a:cubicBezTo>
                    <a:pt x="10413" y="4779"/>
                    <a:pt x="10424" y="4768"/>
                    <a:pt x="10436" y="4752"/>
                  </a:cubicBezTo>
                  <a:cubicBezTo>
                    <a:pt x="10452" y="4730"/>
                    <a:pt x="10456" y="4714"/>
                    <a:pt x="10457" y="4707"/>
                  </a:cubicBezTo>
                  <a:cubicBezTo>
                    <a:pt x="10471" y="4688"/>
                    <a:pt x="10477" y="4668"/>
                    <a:pt x="10478" y="4652"/>
                  </a:cubicBezTo>
                  <a:cubicBezTo>
                    <a:pt x="10485" y="4646"/>
                    <a:pt x="10493" y="4639"/>
                    <a:pt x="10500" y="4630"/>
                  </a:cubicBezTo>
                  <a:cubicBezTo>
                    <a:pt x="10511" y="4624"/>
                    <a:pt x="10528" y="4614"/>
                    <a:pt x="10544" y="4591"/>
                  </a:cubicBezTo>
                  <a:cubicBezTo>
                    <a:pt x="10560" y="4568"/>
                    <a:pt x="10564" y="4545"/>
                    <a:pt x="10565" y="4530"/>
                  </a:cubicBezTo>
                  <a:cubicBezTo>
                    <a:pt x="10571" y="4522"/>
                    <a:pt x="10575" y="4513"/>
                    <a:pt x="10578" y="4507"/>
                  </a:cubicBezTo>
                  <a:cubicBezTo>
                    <a:pt x="10578" y="4503"/>
                    <a:pt x="10579" y="4502"/>
                    <a:pt x="10582" y="4498"/>
                  </a:cubicBezTo>
                  <a:cubicBezTo>
                    <a:pt x="10591" y="4485"/>
                    <a:pt x="10597" y="4475"/>
                    <a:pt x="10601" y="4466"/>
                  </a:cubicBezTo>
                  <a:cubicBezTo>
                    <a:pt x="10614" y="4460"/>
                    <a:pt x="10633" y="4450"/>
                    <a:pt x="10649" y="4427"/>
                  </a:cubicBezTo>
                  <a:cubicBezTo>
                    <a:pt x="10659" y="4421"/>
                    <a:pt x="10669" y="4411"/>
                    <a:pt x="10682" y="4393"/>
                  </a:cubicBezTo>
                  <a:cubicBezTo>
                    <a:pt x="10697" y="4373"/>
                    <a:pt x="10703" y="4352"/>
                    <a:pt x="10703" y="4335"/>
                  </a:cubicBezTo>
                  <a:cubicBezTo>
                    <a:pt x="10710" y="4329"/>
                    <a:pt x="10720" y="4319"/>
                    <a:pt x="10729" y="4307"/>
                  </a:cubicBezTo>
                  <a:cubicBezTo>
                    <a:pt x="10741" y="4289"/>
                    <a:pt x="10747" y="4273"/>
                    <a:pt x="10750" y="4260"/>
                  </a:cubicBezTo>
                  <a:cubicBezTo>
                    <a:pt x="10758" y="4254"/>
                    <a:pt x="10771" y="4243"/>
                    <a:pt x="10783" y="4227"/>
                  </a:cubicBezTo>
                  <a:cubicBezTo>
                    <a:pt x="10790" y="4216"/>
                    <a:pt x="10796" y="4206"/>
                    <a:pt x="10799" y="4197"/>
                  </a:cubicBezTo>
                  <a:cubicBezTo>
                    <a:pt x="10816" y="4191"/>
                    <a:pt x="10836" y="4180"/>
                    <a:pt x="10853" y="4157"/>
                  </a:cubicBezTo>
                  <a:cubicBezTo>
                    <a:pt x="10865" y="4138"/>
                    <a:pt x="10871" y="4121"/>
                    <a:pt x="10873" y="4105"/>
                  </a:cubicBezTo>
                  <a:cubicBezTo>
                    <a:pt x="10881" y="4098"/>
                    <a:pt x="10894" y="4088"/>
                    <a:pt x="10903" y="4074"/>
                  </a:cubicBezTo>
                  <a:cubicBezTo>
                    <a:pt x="10911" y="4061"/>
                    <a:pt x="10917" y="4050"/>
                    <a:pt x="10921" y="4040"/>
                  </a:cubicBezTo>
                  <a:cubicBezTo>
                    <a:pt x="10935" y="4034"/>
                    <a:pt x="10953" y="4023"/>
                    <a:pt x="10967" y="4002"/>
                  </a:cubicBezTo>
                  <a:cubicBezTo>
                    <a:pt x="10977" y="3988"/>
                    <a:pt x="10981" y="3982"/>
                    <a:pt x="10985" y="3975"/>
                  </a:cubicBezTo>
                  <a:cubicBezTo>
                    <a:pt x="10988" y="3972"/>
                    <a:pt x="10989" y="3968"/>
                    <a:pt x="10994" y="3961"/>
                  </a:cubicBezTo>
                  <a:cubicBezTo>
                    <a:pt x="11005" y="3945"/>
                    <a:pt x="11010" y="3933"/>
                    <a:pt x="11014" y="3923"/>
                  </a:cubicBezTo>
                  <a:cubicBezTo>
                    <a:pt x="11025" y="3917"/>
                    <a:pt x="11040" y="3907"/>
                    <a:pt x="11055" y="3886"/>
                  </a:cubicBezTo>
                  <a:cubicBezTo>
                    <a:pt x="11066" y="3871"/>
                    <a:pt x="11071" y="3860"/>
                    <a:pt x="11074" y="3850"/>
                  </a:cubicBezTo>
                  <a:lnTo>
                    <a:pt x="11077" y="3845"/>
                  </a:lnTo>
                  <a:cubicBezTo>
                    <a:pt x="11089" y="3829"/>
                    <a:pt x="11094" y="3821"/>
                    <a:pt x="11098" y="3811"/>
                  </a:cubicBezTo>
                  <a:cubicBezTo>
                    <a:pt x="11099" y="3810"/>
                    <a:pt x="11100" y="3807"/>
                    <a:pt x="11103" y="3804"/>
                  </a:cubicBezTo>
                  <a:cubicBezTo>
                    <a:pt x="11115" y="3785"/>
                    <a:pt x="11120" y="3772"/>
                    <a:pt x="11125" y="3759"/>
                  </a:cubicBezTo>
                  <a:cubicBezTo>
                    <a:pt x="11133" y="3746"/>
                    <a:pt x="11137" y="3740"/>
                    <a:pt x="11142" y="3732"/>
                  </a:cubicBezTo>
                  <a:cubicBezTo>
                    <a:pt x="11144" y="3729"/>
                    <a:pt x="11146" y="3725"/>
                    <a:pt x="11151" y="3718"/>
                  </a:cubicBezTo>
                  <a:cubicBezTo>
                    <a:pt x="11162" y="3702"/>
                    <a:pt x="11167" y="3689"/>
                    <a:pt x="11171" y="3681"/>
                  </a:cubicBezTo>
                  <a:lnTo>
                    <a:pt x="11174" y="3675"/>
                  </a:lnTo>
                  <a:cubicBezTo>
                    <a:pt x="11190" y="3654"/>
                    <a:pt x="11194" y="3635"/>
                    <a:pt x="11196" y="3622"/>
                  </a:cubicBezTo>
                  <a:lnTo>
                    <a:pt x="11202" y="3616"/>
                  </a:lnTo>
                  <a:cubicBezTo>
                    <a:pt x="11207" y="3609"/>
                    <a:pt x="11214" y="3603"/>
                    <a:pt x="11223" y="3590"/>
                  </a:cubicBezTo>
                  <a:cubicBezTo>
                    <a:pt x="11229" y="3581"/>
                    <a:pt x="11233" y="3576"/>
                    <a:pt x="11235" y="3570"/>
                  </a:cubicBezTo>
                  <a:cubicBezTo>
                    <a:pt x="11255" y="3568"/>
                    <a:pt x="11283" y="3559"/>
                    <a:pt x="11303" y="3529"/>
                  </a:cubicBezTo>
                  <a:cubicBezTo>
                    <a:pt x="11310" y="3517"/>
                    <a:pt x="11314" y="3511"/>
                    <a:pt x="11318" y="3506"/>
                  </a:cubicBezTo>
                  <a:cubicBezTo>
                    <a:pt x="11321" y="3502"/>
                    <a:pt x="11324" y="3496"/>
                    <a:pt x="11330" y="3489"/>
                  </a:cubicBezTo>
                  <a:cubicBezTo>
                    <a:pt x="11346" y="3466"/>
                    <a:pt x="11351" y="3445"/>
                    <a:pt x="11352" y="3430"/>
                  </a:cubicBezTo>
                  <a:cubicBezTo>
                    <a:pt x="11358" y="3419"/>
                    <a:pt x="11362" y="3413"/>
                    <a:pt x="11366" y="3405"/>
                  </a:cubicBezTo>
                  <a:cubicBezTo>
                    <a:pt x="11367" y="3403"/>
                    <a:pt x="11368" y="3402"/>
                    <a:pt x="11371" y="3398"/>
                  </a:cubicBezTo>
                  <a:cubicBezTo>
                    <a:pt x="11382" y="3383"/>
                    <a:pt x="11387" y="3372"/>
                    <a:pt x="11390" y="3363"/>
                  </a:cubicBezTo>
                  <a:cubicBezTo>
                    <a:pt x="11390" y="3360"/>
                    <a:pt x="11392" y="3359"/>
                    <a:pt x="11395" y="3355"/>
                  </a:cubicBezTo>
                  <a:cubicBezTo>
                    <a:pt x="11404" y="3341"/>
                    <a:pt x="11408" y="3334"/>
                    <a:pt x="11412" y="3327"/>
                  </a:cubicBezTo>
                  <a:cubicBezTo>
                    <a:pt x="11414" y="3325"/>
                    <a:pt x="11415" y="3323"/>
                    <a:pt x="11416" y="3320"/>
                  </a:cubicBezTo>
                  <a:cubicBezTo>
                    <a:pt x="11427" y="3314"/>
                    <a:pt x="11443" y="3304"/>
                    <a:pt x="11458" y="3282"/>
                  </a:cubicBezTo>
                  <a:cubicBezTo>
                    <a:pt x="11468" y="3268"/>
                    <a:pt x="11474" y="3259"/>
                    <a:pt x="11478" y="3249"/>
                  </a:cubicBezTo>
                  <a:cubicBezTo>
                    <a:pt x="11490" y="3243"/>
                    <a:pt x="11508" y="3232"/>
                    <a:pt x="11523" y="3210"/>
                  </a:cubicBezTo>
                  <a:cubicBezTo>
                    <a:pt x="11534" y="3194"/>
                    <a:pt x="11539" y="3183"/>
                    <a:pt x="11543" y="3172"/>
                  </a:cubicBezTo>
                  <a:cubicBezTo>
                    <a:pt x="11554" y="3167"/>
                    <a:pt x="11569" y="3156"/>
                    <a:pt x="11583" y="3136"/>
                  </a:cubicBezTo>
                  <a:cubicBezTo>
                    <a:pt x="11602" y="3109"/>
                    <a:pt x="11604" y="3082"/>
                    <a:pt x="11602" y="3062"/>
                  </a:cubicBezTo>
                  <a:cubicBezTo>
                    <a:pt x="11603" y="3061"/>
                    <a:pt x="11603" y="3059"/>
                    <a:pt x="11604" y="3057"/>
                  </a:cubicBezTo>
                  <a:cubicBezTo>
                    <a:pt x="11608" y="3054"/>
                    <a:pt x="11610" y="3049"/>
                    <a:pt x="11617" y="3040"/>
                  </a:cubicBezTo>
                  <a:cubicBezTo>
                    <a:pt x="11625" y="3029"/>
                    <a:pt x="11629" y="3023"/>
                    <a:pt x="11633" y="3018"/>
                  </a:cubicBezTo>
                  <a:cubicBezTo>
                    <a:pt x="11636" y="3013"/>
                    <a:pt x="11639" y="3008"/>
                    <a:pt x="11645" y="3001"/>
                  </a:cubicBezTo>
                  <a:cubicBezTo>
                    <a:pt x="11655" y="2987"/>
                    <a:pt x="11658" y="2980"/>
                    <a:pt x="11662" y="2972"/>
                  </a:cubicBezTo>
                  <a:cubicBezTo>
                    <a:pt x="11663" y="2969"/>
                    <a:pt x="11663" y="2966"/>
                    <a:pt x="11667" y="2964"/>
                  </a:cubicBezTo>
                  <a:cubicBezTo>
                    <a:pt x="11676" y="2958"/>
                    <a:pt x="11690" y="2948"/>
                    <a:pt x="11705" y="2929"/>
                  </a:cubicBezTo>
                  <a:cubicBezTo>
                    <a:pt x="11717" y="2921"/>
                    <a:pt x="11731" y="2911"/>
                    <a:pt x="11744" y="2891"/>
                  </a:cubicBezTo>
                  <a:cubicBezTo>
                    <a:pt x="11748" y="2886"/>
                    <a:pt x="11751" y="2884"/>
                    <a:pt x="11753" y="2881"/>
                  </a:cubicBezTo>
                  <a:cubicBezTo>
                    <a:pt x="11759" y="2874"/>
                    <a:pt x="11765" y="2868"/>
                    <a:pt x="11775" y="2854"/>
                  </a:cubicBezTo>
                  <a:cubicBezTo>
                    <a:pt x="11779" y="2847"/>
                    <a:pt x="11781" y="2845"/>
                    <a:pt x="11784" y="2842"/>
                  </a:cubicBezTo>
                  <a:cubicBezTo>
                    <a:pt x="11790" y="2837"/>
                    <a:pt x="11795" y="2830"/>
                    <a:pt x="11807" y="2814"/>
                  </a:cubicBezTo>
                  <a:cubicBezTo>
                    <a:pt x="11815" y="2806"/>
                    <a:pt x="11826" y="2798"/>
                    <a:pt x="11838" y="2781"/>
                  </a:cubicBezTo>
                  <a:cubicBezTo>
                    <a:pt x="11851" y="2761"/>
                    <a:pt x="11856" y="2746"/>
                    <a:pt x="11859" y="2738"/>
                  </a:cubicBezTo>
                  <a:cubicBezTo>
                    <a:pt x="11870" y="2730"/>
                    <a:pt x="11882" y="2719"/>
                    <a:pt x="11896" y="2702"/>
                  </a:cubicBezTo>
                  <a:cubicBezTo>
                    <a:pt x="11903" y="2690"/>
                    <a:pt x="11908" y="2682"/>
                    <a:pt x="11912" y="2676"/>
                  </a:cubicBezTo>
                  <a:cubicBezTo>
                    <a:pt x="11913" y="2672"/>
                    <a:pt x="11915" y="2670"/>
                    <a:pt x="11920" y="2661"/>
                  </a:cubicBezTo>
                  <a:cubicBezTo>
                    <a:pt x="11935" y="2640"/>
                    <a:pt x="11941" y="2622"/>
                    <a:pt x="11944" y="2611"/>
                  </a:cubicBezTo>
                  <a:cubicBezTo>
                    <a:pt x="11956" y="2594"/>
                    <a:pt x="11960" y="2577"/>
                    <a:pt x="11961" y="2562"/>
                  </a:cubicBezTo>
                  <a:cubicBezTo>
                    <a:pt x="11971" y="2556"/>
                    <a:pt x="11979" y="2546"/>
                    <a:pt x="11989" y="2535"/>
                  </a:cubicBezTo>
                  <a:cubicBezTo>
                    <a:pt x="12000" y="2526"/>
                    <a:pt x="12011" y="2516"/>
                    <a:pt x="12025" y="2499"/>
                  </a:cubicBezTo>
                  <a:cubicBezTo>
                    <a:pt x="12033" y="2494"/>
                    <a:pt x="12047" y="2483"/>
                    <a:pt x="12062" y="2463"/>
                  </a:cubicBezTo>
                  <a:cubicBezTo>
                    <a:pt x="12065" y="2457"/>
                    <a:pt x="12068" y="2455"/>
                    <a:pt x="12070" y="2452"/>
                  </a:cubicBezTo>
                  <a:cubicBezTo>
                    <a:pt x="12076" y="2446"/>
                    <a:pt x="12083" y="2439"/>
                    <a:pt x="12092" y="2425"/>
                  </a:cubicBezTo>
                  <a:cubicBezTo>
                    <a:pt x="12106" y="2407"/>
                    <a:pt x="12110" y="2393"/>
                    <a:pt x="12113" y="2381"/>
                  </a:cubicBezTo>
                  <a:cubicBezTo>
                    <a:pt x="12124" y="2366"/>
                    <a:pt x="12128" y="2359"/>
                    <a:pt x="12133" y="2350"/>
                  </a:cubicBezTo>
                  <a:cubicBezTo>
                    <a:pt x="12134" y="2348"/>
                    <a:pt x="12135" y="2345"/>
                    <a:pt x="12139" y="2340"/>
                  </a:cubicBezTo>
                  <a:cubicBezTo>
                    <a:pt x="12150" y="2324"/>
                    <a:pt x="12155" y="2308"/>
                    <a:pt x="12158" y="2294"/>
                  </a:cubicBezTo>
                  <a:cubicBezTo>
                    <a:pt x="12170" y="2286"/>
                    <a:pt x="12183" y="2278"/>
                    <a:pt x="12194" y="2261"/>
                  </a:cubicBezTo>
                  <a:cubicBezTo>
                    <a:pt x="12203" y="2248"/>
                    <a:pt x="12209" y="2236"/>
                    <a:pt x="12212" y="2225"/>
                  </a:cubicBezTo>
                  <a:cubicBezTo>
                    <a:pt x="12226" y="2219"/>
                    <a:pt x="12244" y="2208"/>
                    <a:pt x="12258" y="2188"/>
                  </a:cubicBezTo>
                  <a:cubicBezTo>
                    <a:pt x="12274" y="2167"/>
                    <a:pt x="12278" y="2149"/>
                    <a:pt x="12281" y="2135"/>
                  </a:cubicBezTo>
                  <a:cubicBezTo>
                    <a:pt x="12288" y="2123"/>
                    <a:pt x="12292" y="2115"/>
                    <a:pt x="12295" y="2107"/>
                  </a:cubicBezTo>
                  <a:cubicBezTo>
                    <a:pt x="12308" y="2101"/>
                    <a:pt x="12326" y="2090"/>
                    <a:pt x="12341" y="2069"/>
                  </a:cubicBezTo>
                  <a:cubicBezTo>
                    <a:pt x="12353" y="2053"/>
                    <a:pt x="12357" y="2038"/>
                    <a:pt x="12360" y="2023"/>
                  </a:cubicBezTo>
                  <a:cubicBezTo>
                    <a:pt x="12374" y="2016"/>
                    <a:pt x="12386" y="2005"/>
                    <a:pt x="12399" y="1989"/>
                  </a:cubicBezTo>
                  <a:cubicBezTo>
                    <a:pt x="12410" y="1973"/>
                    <a:pt x="12415" y="1962"/>
                    <a:pt x="12422" y="1947"/>
                  </a:cubicBezTo>
                  <a:lnTo>
                    <a:pt x="12450" y="1906"/>
                  </a:lnTo>
                  <a:cubicBezTo>
                    <a:pt x="12454" y="1901"/>
                    <a:pt x="12456" y="1898"/>
                    <a:pt x="12459" y="1895"/>
                  </a:cubicBezTo>
                  <a:cubicBezTo>
                    <a:pt x="12465" y="1889"/>
                    <a:pt x="12471" y="1882"/>
                    <a:pt x="12481" y="1868"/>
                  </a:cubicBezTo>
                  <a:cubicBezTo>
                    <a:pt x="12487" y="1858"/>
                    <a:pt x="12491" y="1852"/>
                    <a:pt x="12496" y="1847"/>
                  </a:cubicBezTo>
                  <a:cubicBezTo>
                    <a:pt x="12498" y="1844"/>
                    <a:pt x="12501" y="1839"/>
                    <a:pt x="12507" y="1830"/>
                  </a:cubicBezTo>
                  <a:cubicBezTo>
                    <a:pt x="12517" y="1817"/>
                    <a:pt x="12522" y="1804"/>
                    <a:pt x="12525" y="1792"/>
                  </a:cubicBezTo>
                  <a:cubicBezTo>
                    <a:pt x="12541" y="1786"/>
                    <a:pt x="12558" y="1775"/>
                    <a:pt x="12572" y="1756"/>
                  </a:cubicBezTo>
                  <a:cubicBezTo>
                    <a:pt x="12585" y="1738"/>
                    <a:pt x="12590" y="1718"/>
                    <a:pt x="12592" y="1702"/>
                  </a:cubicBezTo>
                  <a:cubicBezTo>
                    <a:pt x="12603" y="1696"/>
                    <a:pt x="12613" y="1686"/>
                    <a:pt x="12622" y="1673"/>
                  </a:cubicBezTo>
                  <a:cubicBezTo>
                    <a:pt x="12636" y="1654"/>
                    <a:pt x="12641" y="1638"/>
                    <a:pt x="12646" y="1624"/>
                  </a:cubicBezTo>
                  <a:cubicBezTo>
                    <a:pt x="12656" y="1608"/>
                    <a:pt x="12662" y="1595"/>
                    <a:pt x="12665" y="1583"/>
                  </a:cubicBezTo>
                  <a:cubicBezTo>
                    <a:pt x="12680" y="1563"/>
                    <a:pt x="12685" y="1546"/>
                    <a:pt x="12686" y="1540"/>
                  </a:cubicBezTo>
                  <a:cubicBezTo>
                    <a:pt x="12694" y="1530"/>
                    <a:pt x="12697" y="1526"/>
                    <a:pt x="12700" y="1522"/>
                  </a:cubicBezTo>
                  <a:cubicBezTo>
                    <a:pt x="12702" y="1518"/>
                    <a:pt x="12706" y="1514"/>
                    <a:pt x="12710" y="1508"/>
                  </a:cubicBezTo>
                  <a:cubicBezTo>
                    <a:pt x="12722" y="1503"/>
                    <a:pt x="12739" y="1492"/>
                    <a:pt x="12755" y="1470"/>
                  </a:cubicBezTo>
                  <a:cubicBezTo>
                    <a:pt x="12761" y="1459"/>
                    <a:pt x="12766" y="1454"/>
                    <a:pt x="12770" y="1448"/>
                  </a:cubicBezTo>
                  <a:lnTo>
                    <a:pt x="12782" y="1429"/>
                  </a:lnTo>
                  <a:cubicBezTo>
                    <a:pt x="12793" y="1413"/>
                    <a:pt x="12798" y="1406"/>
                    <a:pt x="12802" y="1396"/>
                  </a:cubicBezTo>
                  <a:cubicBezTo>
                    <a:pt x="12803" y="1394"/>
                    <a:pt x="12804" y="1391"/>
                    <a:pt x="12807" y="1386"/>
                  </a:cubicBezTo>
                  <a:cubicBezTo>
                    <a:pt x="12809" y="1383"/>
                    <a:pt x="12813" y="1380"/>
                    <a:pt x="12814" y="1379"/>
                  </a:cubicBezTo>
                  <a:cubicBezTo>
                    <a:pt x="12822" y="1372"/>
                    <a:pt x="12829" y="1365"/>
                    <a:pt x="12839" y="1349"/>
                  </a:cubicBezTo>
                  <a:lnTo>
                    <a:pt x="12845" y="1344"/>
                  </a:lnTo>
                  <a:cubicBezTo>
                    <a:pt x="12852" y="1337"/>
                    <a:pt x="12862" y="1330"/>
                    <a:pt x="12873" y="1314"/>
                  </a:cubicBezTo>
                  <a:cubicBezTo>
                    <a:pt x="12882" y="1300"/>
                    <a:pt x="12888" y="1288"/>
                    <a:pt x="12890" y="1276"/>
                  </a:cubicBezTo>
                  <a:cubicBezTo>
                    <a:pt x="12906" y="1271"/>
                    <a:pt x="12924" y="1260"/>
                    <a:pt x="12937" y="1240"/>
                  </a:cubicBezTo>
                  <a:cubicBezTo>
                    <a:pt x="12951" y="1220"/>
                    <a:pt x="12954" y="1202"/>
                    <a:pt x="12956" y="1185"/>
                  </a:cubicBezTo>
                  <a:cubicBezTo>
                    <a:pt x="12967" y="1177"/>
                    <a:pt x="12978" y="1169"/>
                    <a:pt x="12986" y="1155"/>
                  </a:cubicBezTo>
                  <a:cubicBezTo>
                    <a:pt x="12997" y="1139"/>
                    <a:pt x="13002" y="1123"/>
                    <a:pt x="13006" y="1110"/>
                  </a:cubicBezTo>
                  <a:cubicBezTo>
                    <a:pt x="13018" y="1103"/>
                    <a:pt x="13032" y="1092"/>
                    <a:pt x="13044" y="1076"/>
                  </a:cubicBezTo>
                  <a:cubicBezTo>
                    <a:pt x="13056" y="1059"/>
                    <a:pt x="13061" y="1043"/>
                    <a:pt x="13064" y="1028"/>
                  </a:cubicBezTo>
                  <a:cubicBezTo>
                    <a:pt x="13075" y="1021"/>
                    <a:pt x="13088" y="1010"/>
                    <a:pt x="13099" y="995"/>
                  </a:cubicBezTo>
                  <a:cubicBezTo>
                    <a:pt x="13113" y="978"/>
                    <a:pt x="13118" y="960"/>
                    <a:pt x="13119" y="945"/>
                  </a:cubicBezTo>
                  <a:cubicBezTo>
                    <a:pt x="13130" y="939"/>
                    <a:pt x="13140" y="929"/>
                    <a:pt x="13151" y="914"/>
                  </a:cubicBezTo>
                  <a:cubicBezTo>
                    <a:pt x="13161" y="902"/>
                    <a:pt x="13166" y="888"/>
                    <a:pt x="13168" y="878"/>
                  </a:cubicBezTo>
                  <a:cubicBezTo>
                    <a:pt x="13184" y="871"/>
                    <a:pt x="13203" y="860"/>
                    <a:pt x="13217" y="840"/>
                  </a:cubicBezTo>
                  <a:cubicBezTo>
                    <a:pt x="13226" y="833"/>
                    <a:pt x="13237" y="823"/>
                    <a:pt x="13251" y="806"/>
                  </a:cubicBezTo>
                  <a:lnTo>
                    <a:pt x="13279" y="767"/>
                  </a:lnTo>
                  <a:cubicBezTo>
                    <a:pt x="13294" y="747"/>
                    <a:pt x="13299" y="728"/>
                    <a:pt x="13301" y="716"/>
                  </a:cubicBezTo>
                  <a:cubicBezTo>
                    <a:pt x="13311" y="703"/>
                    <a:pt x="13315" y="688"/>
                    <a:pt x="13317" y="676"/>
                  </a:cubicBezTo>
                  <a:cubicBezTo>
                    <a:pt x="13329" y="669"/>
                    <a:pt x="13342" y="658"/>
                    <a:pt x="13354" y="642"/>
                  </a:cubicBezTo>
                  <a:cubicBezTo>
                    <a:pt x="13371" y="617"/>
                    <a:pt x="13375" y="594"/>
                    <a:pt x="13375" y="578"/>
                  </a:cubicBezTo>
                  <a:cubicBezTo>
                    <a:pt x="13380" y="570"/>
                    <a:pt x="13383" y="564"/>
                    <a:pt x="13386" y="558"/>
                  </a:cubicBezTo>
                  <a:lnTo>
                    <a:pt x="13386" y="556"/>
                  </a:lnTo>
                  <a:cubicBezTo>
                    <a:pt x="13396" y="553"/>
                    <a:pt x="13409" y="543"/>
                    <a:pt x="13423" y="528"/>
                  </a:cubicBezTo>
                  <a:cubicBezTo>
                    <a:pt x="13435" y="523"/>
                    <a:pt x="13454" y="512"/>
                    <a:pt x="13471" y="489"/>
                  </a:cubicBezTo>
                  <a:cubicBezTo>
                    <a:pt x="13490" y="462"/>
                    <a:pt x="13492" y="435"/>
                    <a:pt x="13489" y="414"/>
                  </a:cubicBezTo>
                  <a:cubicBezTo>
                    <a:pt x="13510" y="411"/>
                    <a:pt x="13538" y="400"/>
                    <a:pt x="13558" y="372"/>
                  </a:cubicBezTo>
                  <a:cubicBezTo>
                    <a:pt x="13575" y="347"/>
                    <a:pt x="13580" y="325"/>
                    <a:pt x="13580" y="308"/>
                  </a:cubicBezTo>
                  <a:lnTo>
                    <a:pt x="13581" y="307"/>
                  </a:lnTo>
                  <a:cubicBezTo>
                    <a:pt x="13585" y="301"/>
                    <a:pt x="13590" y="296"/>
                    <a:pt x="13600" y="282"/>
                  </a:cubicBezTo>
                  <a:lnTo>
                    <a:pt x="13628" y="243"/>
                  </a:lnTo>
                  <a:cubicBezTo>
                    <a:pt x="13634" y="235"/>
                    <a:pt x="13639" y="230"/>
                    <a:pt x="13642" y="226"/>
                  </a:cubicBezTo>
                  <a:cubicBezTo>
                    <a:pt x="13645" y="221"/>
                    <a:pt x="13649" y="216"/>
                    <a:pt x="13655" y="206"/>
                  </a:cubicBezTo>
                  <a:cubicBezTo>
                    <a:pt x="13661" y="201"/>
                    <a:pt x="13676" y="191"/>
                    <a:pt x="13691" y="170"/>
                  </a:cubicBezTo>
                  <a:cubicBezTo>
                    <a:pt x="13701" y="157"/>
                    <a:pt x="13704" y="149"/>
                    <a:pt x="13708" y="143"/>
                  </a:cubicBezTo>
                  <a:cubicBezTo>
                    <a:pt x="13711" y="138"/>
                    <a:pt x="13712" y="135"/>
                    <a:pt x="13718" y="128"/>
                  </a:cubicBezTo>
                  <a:cubicBezTo>
                    <a:pt x="13745" y="92"/>
                    <a:pt x="13735" y="41"/>
                    <a:pt x="13699" y="15"/>
                  </a:cubicBezTo>
                  <a:cubicBezTo>
                    <a:pt x="13685" y="5"/>
                    <a:pt x="13669" y="0"/>
                    <a:pt x="136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8" name="Google Shape;1128;p43"/>
          <p:cNvSpPr/>
          <p:nvPr/>
        </p:nvSpPr>
        <p:spPr>
          <a:xfrm rot="9328442">
            <a:off x="175560" y="3957648"/>
            <a:ext cx="639797" cy="688112"/>
          </a:xfrm>
          <a:custGeom>
            <a:avLst/>
            <a:gdLst/>
            <a:ahLst/>
            <a:cxnLst/>
            <a:rect l="l" t="t" r="r" b="b"/>
            <a:pathLst>
              <a:path w="7932" h="8531" extrusionOk="0">
                <a:moveTo>
                  <a:pt x="316" y="1"/>
                </a:moveTo>
                <a:cubicBezTo>
                  <a:pt x="203" y="1"/>
                  <a:pt x="102" y="83"/>
                  <a:pt x="84" y="200"/>
                </a:cubicBezTo>
                <a:lnTo>
                  <a:pt x="12" y="645"/>
                </a:lnTo>
                <a:cubicBezTo>
                  <a:pt x="0" y="716"/>
                  <a:pt x="6" y="788"/>
                  <a:pt x="27" y="856"/>
                </a:cubicBezTo>
                <a:lnTo>
                  <a:pt x="2314" y="8137"/>
                </a:lnTo>
                <a:cubicBezTo>
                  <a:pt x="2393" y="8392"/>
                  <a:pt x="2621" y="8531"/>
                  <a:pt x="2851" y="8531"/>
                </a:cubicBezTo>
                <a:cubicBezTo>
                  <a:pt x="3020" y="8531"/>
                  <a:pt x="3191" y="8456"/>
                  <a:pt x="3305" y="8298"/>
                </a:cubicBezTo>
                <a:lnTo>
                  <a:pt x="7759" y="2100"/>
                </a:lnTo>
                <a:cubicBezTo>
                  <a:pt x="7801" y="2043"/>
                  <a:pt x="7828" y="1976"/>
                  <a:pt x="7840" y="1907"/>
                </a:cubicBezTo>
                <a:lnTo>
                  <a:pt x="7911" y="1460"/>
                </a:lnTo>
                <a:cubicBezTo>
                  <a:pt x="7932" y="1331"/>
                  <a:pt x="7843" y="1209"/>
                  <a:pt x="7715" y="1189"/>
                </a:cubicBezTo>
                <a:lnTo>
                  <a:pt x="355" y="4"/>
                </a:lnTo>
                <a:cubicBezTo>
                  <a:pt x="342" y="2"/>
                  <a:pt x="329" y="1"/>
                  <a:pt x="31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43"/>
          <p:cNvSpPr/>
          <p:nvPr/>
        </p:nvSpPr>
        <p:spPr>
          <a:xfrm rot="3124885">
            <a:off x="8552887" y="722963"/>
            <a:ext cx="479986" cy="516233"/>
          </a:xfrm>
          <a:custGeom>
            <a:avLst/>
            <a:gdLst/>
            <a:ahLst/>
            <a:cxnLst/>
            <a:rect l="l" t="t" r="r" b="b"/>
            <a:pathLst>
              <a:path w="7932" h="8531" extrusionOk="0">
                <a:moveTo>
                  <a:pt x="316" y="1"/>
                </a:moveTo>
                <a:cubicBezTo>
                  <a:pt x="203" y="1"/>
                  <a:pt x="102" y="83"/>
                  <a:pt x="84" y="200"/>
                </a:cubicBezTo>
                <a:lnTo>
                  <a:pt x="12" y="645"/>
                </a:lnTo>
                <a:cubicBezTo>
                  <a:pt x="0" y="716"/>
                  <a:pt x="6" y="788"/>
                  <a:pt x="27" y="856"/>
                </a:cubicBezTo>
                <a:lnTo>
                  <a:pt x="2314" y="8137"/>
                </a:lnTo>
                <a:cubicBezTo>
                  <a:pt x="2393" y="8392"/>
                  <a:pt x="2621" y="8531"/>
                  <a:pt x="2851" y="8531"/>
                </a:cubicBezTo>
                <a:cubicBezTo>
                  <a:pt x="3020" y="8531"/>
                  <a:pt x="3191" y="8456"/>
                  <a:pt x="3305" y="8298"/>
                </a:cubicBezTo>
                <a:lnTo>
                  <a:pt x="7759" y="2100"/>
                </a:lnTo>
                <a:cubicBezTo>
                  <a:pt x="7801" y="2043"/>
                  <a:pt x="7828" y="1976"/>
                  <a:pt x="7840" y="1907"/>
                </a:cubicBezTo>
                <a:lnTo>
                  <a:pt x="7911" y="1460"/>
                </a:lnTo>
                <a:cubicBezTo>
                  <a:pt x="7932" y="1331"/>
                  <a:pt x="7843" y="1209"/>
                  <a:pt x="7715" y="1189"/>
                </a:cubicBezTo>
                <a:lnTo>
                  <a:pt x="355" y="4"/>
                </a:lnTo>
                <a:cubicBezTo>
                  <a:pt x="342" y="2"/>
                  <a:pt x="329" y="1"/>
                  <a:pt x="3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0" name="Google Shape;1130;p43"/>
          <p:cNvGrpSpPr/>
          <p:nvPr/>
        </p:nvGrpSpPr>
        <p:grpSpPr>
          <a:xfrm>
            <a:off x="294697" y="249500"/>
            <a:ext cx="837061" cy="290000"/>
            <a:chOff x="3808475" y="2317075"/>
            <a:chExt cx="444725" cy="154075"/>
          </a:xfrm>
        </p:grpSpPr>
        <p:sp>
          <p:nvSpPr>
            <p:cNvPr id="1131" name="Google Shape;1131;p43"/>
            <p:cNvSpPr/>
            <p:nvPr/>
          </p:nvSpPr>
          <p:spPr>
            <a:xfrm>
              <a:off x="3808475" y="2347950"/>
              <a:ext cx="81750" cy="123200"/>
            </a:xfrm>
            <a:custGeom>
              <a:avLst/>
              <a:gdLst/>
              <a:ahLst/>
              <a:cxnLst/>
              <a:rect l="l" t="t" r="r" b="b"/>
              <a:pathLst>
                <a:path w="3270" h="4928" extrusionOk="0">
                  <a:moveTo>
                    <a:pt x="2998" y="0"/>
                  </a:moveTo>
                  <a:cubicBezTo>
                    <a:pt x="2949" y="0"/>
                    <a:pt x="2899" y="50"/>
                    <a:pt x="2852" y="139"/>
                  </a:cubicBezTo>
                  <a:cubicBezTo>
                    <a:pt x="2840" y="162"/>
                    <a:pt x="2827" y="187"/>
                    <a:pt x="2814" y="214"/>
                  </a:cubicBezTo>
                  <a:cubicBezTo>
                    <a:pt x="2801" y="242"/>
                    <a:pt x="2790" y="272"/>
                    <a:pt x="2777" y="304"/>
                  </a:cubicBezTo>
                  <a:cubicBezTo>
                    <a:pt x="2765" y="337"/>
                    <a:pt x="2750" y="370"/>
                    <a:pt x="2737" y="406"/>
                  </a:cubicBezTo>
                  <a:cubicBezTo>
                    <a:pt x="2730" y="425"/>
                    <a:pt x="2723" y="443"/>
                    <a:pt x="2717" y="462"/>
                  </a:cubicBezTo>
                  <a:cubicBezTo>
                    <a:pt x="2710" y="482"/>
                    <a:pt x="2704" y="502"/>
                    <a:pt x="2695" y="521"/>
                  </a:cubicBezTo>
                  <a:cubicBezTo>
                    <a:pt x="2639" y="682"/>
                    <a:pt x="2576" y="869"/>
                    <a:pt x="2502" y="1077"/>
                  </a:cubicBezTo>
                  <a:cubicBezTo>
                    <a:pt x="2428" y="1282"/>
                    <a:pt x="2344" y="1504"/>
                    <a:pt x="2245" y="1734"/>
                  </a:cubicBezTo>
                  <a:cubicBezTo>
                    <a:pt x="2238" y="1751"/>
                    <a:pt x="2232" y="1768"/>
                    <a:pt x="2223" y="1786"/>
                  </a:cubicBezTo>
                  <a:cubicBezTo>
                    <a:pt x="2217" y="1803"/>
                    <a:pt x="2208" y="1819"/>
                    <a:pt x="2202" y="1836"/>
                  </a:cubicBezTo>
                  <a:cubicBezTo>
                    <a:pt x="2187" y="1870"/>
                    <a:pt x="2174" y="1905"/>
                    <a:pt x="2159" y="1939"/>
                  </a:cubicBezTo>
                  <a:cubicBezTo>
                    <a:pt x="2144" y="1975"/>
                    <a:pt x="2130" y="2008"/>
                    <a:pt x="2115" y="2044"/>
                  </a:cubicBezTo>
                  <a:cubicBezTo>
                    <a:pt x="2109" y="2061"/>
                    <a:pt x="2100" y="2078"/>
                    <a:pt x="2093" y="2095"/>
                  </a:cubicBezTo>
                  <a:cubicBezTo>
                    <a:pt x="2085" y="2113"/>
                    <a:pt x="2078" y="2131"/>
                    <a:pt x="2071" y="2148"/>
                  </a:cubicBezTo>
                  <a:cubicBezTo>
                    <a:pt x="2056" y="2183"/>
                    <a:pt x="2041" y="2219"/>
                    <a:pt x="2026" y="2254"/>
                  </a:cubicBezTo>
                  <a:cubicBezTo>
                    <a:pt x="2010" y="2289"/>
                    <a:pt x="1996" y="2325"/>
                    <a:pt x="1980" y="2359"/>
                  </a:cubicBezTo>
                  <a:lnTo>
                    <a:pt x="1956" y="2413"/>
                  </a:lnTo>
                  <a:lnTo>
                    <a:pt x="1939" y="2453"/>
                  </a:lnTo>
                  <a:cubicBezTo>
                    <a:pt x="1931" y="2449"/>
                    <a:pt x="1922" y="2445"/>
                    <a:pt x="1913" y="2442"/>
                  </a:cubicBezTo>
                  <a:cubicBezTo>
                    <a:pt x="1894" y="2434"/>
                    <a:pt x="1872" y="2426"/>
                    <a:pt x="1852" y="2416"/>
                  </a:cubicBezTo>
                  <a:cubicBezTo>
                    <a:pt x="1810" y="2399"/>
                    <a:pt x="1768" y="2383"/>
                    <a:pt x="1733" y="2364"/>
                  </a:cubicBezTo>
                  <a:cubicBezTo>
                    <a:pt x="1657" y="2327"/>
                    <a:pt x="1591" y="2293"/>
                    <a:pt x="1555" y="2261"/>
                  </a:cubicBezTo>
                  <a:cubicBezTo>
                    <a:pt x="1534" y="2243"/>
                    <a:pt x="1513" y="2224"/>
                    <a:pt x="1493" y="2206"/>
                  </a:cubicBezTo>
                  <a:cubicBezTo>
                    <a:pt x="1483" y="2196"/>
                    <a:pt x="1473" y="2187"/>
                    <a:pt x="1464" y="2177"/>
                  </a:cubicBezTo>
                  <a:lnTo>
                    <a:pt x="1435" y="2149"/>
                  </a:lnTo>
                  <a:cubicBezTo>
                    <a:pt x="1400" y="2110"/>
                    <a:pt x="1365" y="2073"/>
                    <a:pt x="1333" y="2034"/>
                  </a:cubicBezTo>
                  <a:cubicBezTo>
                    <a:pt x="1303" y="1993"/>
                    <a:pt x="1273" y="1954"/>
                    <a:pt x="1246" y="1916"/>
                  </a:cubicBezTo>
                  <a:cubicBezTo>
                    <a:pt x="1233" y="1896"/>
                    <a:pt x="1219" y="1876"/>
                    <a:pt x="1207" y="1857"/>
                  </a:cubicBezTo>
                  <a:cubicBezTo>
                    <a:pt x="1195" y="1836"/>
                    <a:pt x="1183" y="1817"/>
                    <a:pt x="1171" y="1799"/>
                  </a:cubicBezTo>
                  <a:cubicBezTo>
                    <a:pt x="1159" y="1779"/>
                    <a:pt x="1148" y="1761"/>
                    <a:pt x="1136" y="1742"/>
                  </a:cubicBezTo>
                  <a:lnTo>
                    <a:pt x="1104" y="1686"/>
                  </a:lnTo>
                  <a:cubicBezTo>
                    <a:pt x="1083" y="1648"/>
                    <a:pt x="1062" y="1613"/>
                    <a:pt x="1042" y="1580"/>
                  </a:cubicBezTo>
                  <a:cubicBezTo>
                    <a:pt x="1021" y="1545"/>
                    <a:pt x="1003" y="1513"/>
                    <a:pt x="984" y="1481"/>
                  </a:cubicBezTo>
                  <a:cubicBezTo>
                    <a:pt x="966" y="1450"/>
                    <a:pt x="944" y="1420"/>
                    <a:pt x="925" y="1393"/>
                  </a:cubicBezTo>
                  <a:cubicBezTo>
                    <a:pt x="908" y="1368"/>
                    <a:pt x="890" y="1343"/>
                    <a:pt x="873" y="1321"/>
                  </a:cubicBezTo>
                  <a:cubicBezTo>
                    <a:pt x="855" y="1296"/>
                    <a:pt x="839" y="1274"/>
                    <a:pt x="825" y="1252"/>
                  </a:cubicBezTo>
                  <a:cubicBezTo>
                    <a:pt x="794" y="1207"/>
                    <a:pt x="766" y="1165"/>
                    <a:pt x="739" y="1124"/>
                  </a:cubicBezTo>
                  <a:cubicBezTo>
                    <a:pt x="687" y="1044"/>
                    <a:pt x="640" y="976"/>
                    <a:pt x="602" y="914"/>
                  </a:cubicBezTo>
                  <a:cubicBezTo>
                    <a:pt x="584" y="882"/>
                    <a:pt x="565" y="856"/>
                    <a:pt x="548" y="831"/>
                  </a:cubicBezTo>
                  <a:cubicBezTo>
                    <a:pt x="532" y="805"/>
                    <a:pt x="515" y="780"/>
                    <a:pt x="500" y="761"/>
                  </a:cubicBezTo>
                  <a:cubicBezTo>
                    <a:pt x="486" y="740"/>
                    <a:pt x="472" y="720"/>
                    <a:pt x="457" y="704"/>
                  </a:cubicBezTo>
                  <a:cubicBezTo>
                    <a:pt x="451" y="697"/>
                    <a:pt x="445" y="688"/>
                    <a:pt x="438" y="682"/>
                  </a:cubicBezTo>
                  <a:cubicBezTo>
                    <a:pt x="431" y="675"/>
                    <a:pt x="425" y="666"/>
                    <a:pt x="419" y="661"/>
                  </a:cubicBezTo>
                  <a:cubicBezTo>
                    <a:pt x="375" y="615"/>
                    <a:pt x="334" y="596"/>
                    <a:pt x="289" y="596"/>
                  </a:cubicBezTo>
                  <a:cubicBezTo>
                    <a:pt x="233" y="596"/>
                    <a:pt x="171" y="625"/>
                    <a:pt x="87" y="671"/>
                  </a:cubicBezTo>
                  <a:cubicBezTo>
                    <a:pt x="42" y="695"/>
                    <a:pt x="16" y="743"/>
                    <a:pt x="6" y="807"/>
                  </a:cubicBezTo>
                  <a:cubicBezTo>
                    <a:pt x="3" y="839"/>
                    <a:pt x="1" y="877"/>
                    <a:pt x="5" y="919"/>
                  </a:cubicBezTo>
                  <a:cubicBezTo>
                    <a:pt x="9" y="961"/>
                    <a:pt x="19" y="1005"/>
                    <a:pt x="32" y="1053"/>
                  </a:cubicBezTo>
                  <a:cubicBezTo>
                    <a:pt x="84" y="1245"/>
                    <a:pt x="207" y="1485"/>
                    <a:pt x="388" y="1713"/>
                  </a:cubicBezTo>
                  <a:cubicBezTo>
                    <a:pt x="414" y="1746"/>
                    <a:pt x="443" y="1778"/>
                    <a:pt x="472" y="1809"/>
                  </a:cubicBezTo>
                  <a:cubicBezTo>
                    <a:pt x="504" y="1841"/>
                    <a:pt x="536" y="1870"/>
                    <a:pt x="569" y="1901"/>
                  </a:cubicBezTo>
                  <a:cubicBezTo>
                    <a:pt x="585" y="1916"/>
                    <a:pt x="602" y="1931"/>
                    <a:pt x="621" y="1945"/>
                  </a:cubicBezTo>
                  <a:cubicBezTo>
                    <a:pt x="638" y="1959"/>
                    <a:pt x="655" y="1974"/>
                    <a:pt x="674" y="1987"/>
                  </a:cubicBezTo>
                  <a:cubicBezTo>
                    <a:pt x="710" y="2015"/>
                    <a:pt x="746" y="2041"/>
                    <a:pt x="783" y="2068"/>
                  </a:cubicBezTo>
                  <a:cubicBezTo>
                    <a:pt x="820" y="2094"/>
                    <a:pt x="858" y="2120"/>
                    <a:pt x="895" y="2146"/>
                  </a:cubicBezTo>
                  <a:cubicBezTo>
                    <a:pt x="913" y="2158"/>
                    <a:pt x="930" y="2170"/>
                    <a:pt x="949" y="2183"/>
                  </a:cubicBezTo>
                  <a:lnTo>
                    <a:pt x="1006" y="2219"/>
                  </a:lnTo>
                  <a:cubicBezTo>
                    <a:pt x="1044" y="2243"/>
                    <a:pt x="1078" y="2267"/>
                    <a:pt x="1115" y="2293"/>
                  </a:cubicBezTo>
                  <a:cubicBezTo>
                    <a:pt x="1151" y="2318"/>
                    <a:pt x="1186" y="2341"/>
                    <a:pt x="1219" y="2366"/>
                  </a:cubicBezTo>
                  <a:cubicBezTo>
                    <a:pt x="1437" y="2524"/>
                    <a:pt x="1643" y="2651"/>
                    <a:pt x="1804" y="2734"/>
                  </a:cubicBezTo>
                  <a:cubicBezTo>
                    <a:pt x="1688" y="2962"/>
                    <a:pt x="1557" y="3183"/>
                    <a:pt x="1406" y="3377"/>
                  </a:cubicBezTo>
                  <a:cubicBezTo>
                    <a:pt x="1249" y="3581"/>
                    <a:pt x="1085" y="3765"/>
                    <a:pt x="928" y="3924"/>
                  </a:cubicBezTo>
                  <a:cubicBezTo>
                    <a:pt x="771" y="4083"/>
                    <a:pt x="621" y="4219"/>
                    <a:pt x="491" y="4329"/>
                  </a:cubicBezTo>
                  <a:cubicBezTo>
                    <a:pt x="230" y="4549"/>
                    <a:pt x="56" y="4673"/>
                    <a:pt x="73" y="4703"/>
                  </a:cubicBezTo>
                  <a:cubicBezTo>
                    <a:pt x="105" y="4760"/>
                    <a:pt x="139" y="4781"/>
                    <a:pt x="176" y="4781"/>
                  </a:cubicBezTo>
                  <a:cubicBezTo>
                    <a:pt x="184" y="4781"/>
                    <a:pt x="193" y="4780"/>
                    <a:pt x="202" y="4778"/>
                  </a:cubicBezTo>
                  <a:cubicBezTo>
                    <a:pt x="247" y="4766"/>
                    <a:pt x="298" y="4731"/>
                    <a:pt x="354" y="4697"/>
                  </a:cubicBezTo>
                  <a:lnTo>
                    <a:pt x="354" y="4697"/>
                  </a:lnTo>
                  <a:cubicBezTo>
                    <a:pt x="311" y="4739"/>
                    <a:pt x="274" y="4781"/>
                    <a:pt x="254" y="4819"/>
                  </a:cubicBezTo>
                  <a:cubicBezTo>
                    <a:pt x="234" y="4859"/>
                    <a:pt x="229" y="4896"/>
                    <a:pt x="246" y="4926"/>
                  </a:cubicBezTo>
                  <a:cubicBezTo>
                    <a:pt x="247" y="4927"/>
                    <a:pt x="248" y="4928"/>
                    <a:pt x="251" y="4928"/>
                  </a:cubicBezTo>
                  <a:cubicBezTo>
                    <a:pt x="259" y="4928"/>
                    <a:pt x="274" y="4921"/>
                    <a:pt x="295" y="4908"/>
                  </a:cubicBezTo>
                  <a:cubicBezTo>
                    <a:pt x="310" y="4898"/>
                    <a:pt x="326" y="4887"/>
                    <a:pt x="347" y="4873"/>
                  </a:cubicBezTo>
                  <a:cubicBezTo>
                    <a:pt x="355" y="4867"/>
                    <a:pt x="366" y="4859"/>
                    <a:pt x="377" y="4851"/>
                  </a:cubicBezTo>
                  <a:cubicBezTo>
                    <a:pt x="389" y="4843"/>
                    <a:pt x="399" y="4833"/>
                    <a:pt x="411" y="4824"/>
                  </a:cubicBezTo>
                  <a:cubicBezTo>
                    <a:pt x="434" y="4806"/>
                    <a:pt x="460" y="4785"/>
                    <a:pt x="486" y="4763"/>
                  </a:cubicBezTo>
                  <a:cubicBezTo>
                    <a:pt x="499" y="4752"/>
                    <a:pt x="513" y="4739"/>
                    <a:pt x="528" y="4727"/>
                  </a:cubicBezTo>
                  <a:cubicBezTo>
                    <a:pt x="541" y="4715"/>
                    <a:pt x="556" y="4701"/>
                    <a:pt x="571" y="4689"/>
                  </a:cubicBezTo>
                  <a:cubicBezTo>
                    <a:pt x="599" y="4664"/>
                    <a:pt x="630" y="4637"/>
                    <a:pt x="660" y="4609"/>
                  </a:cubicBezTo>
                  <a:cubicBezTo>
                    <a:pt x="692" y="4581"/>
                    <a:pt x="722" y="4550"/>
                    <a:pt x="753" y="4521"/>
                  </a:cubicBezTo>
                  <a:cubicBezTo>
                    <a:pt x="769" y="4506"/>
                    <a:pt x="784" y="4490"/>
                    <a:pt x="800" y="4475"/>
                  </a:cubicBezTo>
                  <a:cubicBezTo>
                    <a:pt x="815" y="4459"/>
                    <a:pt x="831" y="4442"/>
                    <a:pt x="847" y="4426"/>
                  </a:cubicBezTo>
                  <a:cubicBezTo>
                    <a:pt x="879" y="4394"/>
                    <a:pt x="910" y="4362"/>
                    <a:pt x="940" y="4331"/>
                  </a:cubicBezTo>
                  <a:cubicBezTo>
                    <a:pt x="1000" y="4265"/>
                    <a:pt x="1061" y="4202"/>
                    <a:pt x="1115" y="4139"/>
                  </a:cubicBezTo>
                  <a:cubicBezTo>
                    <a:pt x="1142" y="4108"/>
                    <a:pt x="1170" y="4078"/>
                    <a:pt x="1193" y="4049"/>
                  </a:cubicBezTo>
                  <a:cubicBezTo>
                    <a:pt x="1219" y="4019"/>
                    <a:pt x="1244" y="3992"/>
                    <a:pt x="1266" y="3965"/>
                  </a:cubicBezTo>
                  <a:cubicBezTo>
                    <a:pt x="1314" y="3915"/>
                    <a:pt x="1352" y="3869"/>
                    <a:pt x="1386" y="3834"/>
                  </a:cubicBezTo>
                  <a:cubicBezTo>
                    <a:pt x="1540" y="3675"/>
                    <a:pt x="1685" y="3524"/>
                    <a:pt x="1822" y="3377"/>
                  </a:cubicBezTo>
                  <a:cubicBezTo>
                    <a:pt x="1958" y="3229"/>
                    <a:pt x="2083" y="3085"/>
                    <a:pt x="2200" y="2945"/>
                  </a:cubicBezTo>
                  <a:lnTo>
                    <a:pt x="2284" y="2841"/>
                  </a:lnTo>
                  <a:cubicBezTo>
                    <a:pt x="2313" y="2805"/>
                    <a:pt x="2337" y="2771"/>
                    <a:pt x="2363" y="2738"/>
                  </a:cubicBezTo>
                  <a:cubicBezTo>
                    <a:pt x="2417" y="2670"/>
                    <a:pt x="2464" y="2600"/>
                    <a:pt x="2511" y="2535"/>
                  </a:cubicBezTo>
                  <a:cubicBezTo>
                    <a:pt x="2534" y="2501"/>
                    <a:pt x="2555" y="2467"/>
                    <a:pt x="2577" y="2434"/>
                  </a:cubicBezTo>
                  <a:cubicBezTo>
                    <a:pt x="2598" y="2400"/>
                    <a:pt x="2620" y="2368"/>
                    <a:pt x="2638" y="2335"/>
                  </a:cubicBezTo>
                  <a:cubicBezTo>
                    <a:pt x="2676" y="2268"/>
                    <a:pt x="2713" y="2204"/>
                    <a:pt x="2744" y="2139"/>
                  </a:cubicBezTo>
                  <a:cubicBezTo>
                    <a:pt x="2858" y="1907"/>
                    <a:pt x="2944" y="1693"/>
                    <a:pt x="3014" y="1503"/>
                  </a:cubicBezTo>
                  <a:cubicBezTo>
                    <a:pt x="3046" y="1408"/>
                    <a:pt x="3079" y="1317"/>
                    <a:pt x="3103" y="1234"/>
                  </a:cubicBezTo>
                  <a:cubicBezTo>
                    <a:pt x="3130" y="1149"/>
                    <a:pt x="3151" y="1069"/>
                    <a:pt x="3169" y="995"/>
                  </a:cubicBezTo>
                  <a:cubicBezTo>
                    <a:pt x="3243" y="700"/>
                    <a:pt x="3267" y="488"/>
                    <a:pt x="3269" y="342"/>
                  </a:cubicBezTo>
                  <a:cubicBezTo>
                    <a:pt x="3270" y="195"/>
                    <a:pt x="3245" y="112"/>
                    <a:pt x="3202" y="65"/>
                  </a:cubicBezTo>
                  <a:cubicBezTo>
                    <a:pt x="3153" y="20"/>
                    <a:pt x="3088" y="8"/>
                    <a:pt x="3002" y="0"/>
                  </a:cubicBezTo>
                  <a:cubicBezTo>
                    <a:pt x="3001" y="0"/>
                    <a:pt x="2999" y="0"/>
                    <a:pt x="2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3"/>
            <p:cNvSpPr/>
            <p:nvPr/>
          </p:nvSpPr>
          <p:spPr>
            <a:xfrm>
              <a:off x="3899150" y="2367475"/>
              <a:ext cx="59675" cy="18800"/>
            </a:xfrm>
            <a:custGeom>
              <a:avLst/>
              <a:gdLst/>
              <a:ahLst/>
              <a:cxnLst/>
              <a:rect l="l" t="t" r="r" b="b"/>
              <a:pathLst>
                <a:path w="2387" h="752" extrusionOk="0">
                  <a:moveTo>
                    <a:pt x="2330" y="0"/>
                  </a:moveTo>
                  <a:cubicBezTo>
                    <a:pt x="2253" y="0"/>
                    <a:pt x="1874" y="203"/>
                    <a:pt x="1735" y="214"/>
                  </a:cubicBezTo>
                  <a:cubicBezTo>
                    <a:pt x="1697" y="217"/>
                    <a:pt x="1659" y="219"/>
                    <a:pt x="1622" y="219"/>
                  </a:cubicBezTo>
                  <a:cubicBezTo>
                    <a:pt x="1324" y="219"/>
                    <a:pt x="1072" y="125"/>
                    <a:pt x="874" y="125"/>
                  </a:cubicBezTo>
                  <a:cubicBezTo>
                    <a:pt x="870" y="125"/>
                    <a:pt x="866" y="125"/>
                    <a:pt x="862" y="125"/>
                  </a:cubicBezTo>
                  <a:cubicBezTo>
                    <a:pt x="49" y="141"/>
                    <a:pt x="0" y="136"/>
                    <a:pt x="28" y="481"/>
                  </a:cubicBezTo>
                  <a:cubicBezTo>
                    <a:pt x="43" y="657"/>
                    <a:pt x="315" y="751"/>
                    <a:pt x="664" y="751"/>
                  </a:cubicBezTo>
                  <a:cubicBezTo>
                    <a:pt x="722" y="751"/>
                    <a:pt x="781" y="749"/>
                    <a:pt x="842" y="744"/>
                  </a:cubicBezTo>
                  <a:cubicBezTo>
                    <a:pt x="1094" y="723"/>
                    <a:pt x="1365" y="577"/>
                    <a:pt x="1614" y="520"/>
                  </a:cubicBezTo>
                  <a:cubicBezTo>
                    <a:pt x="2040" y="426"/>
                    <a:pt x="2386" y="348"/>
                    <a:pt x="2381" y="286"/>
                  </a:cubicBezTo>
                  <a:cubicBezTo>
                    <a:pt x="2371" y="167"/>
                    <a:pt x="2344" y="151"/>
                    <a:pt x="2310" y="151"/>
                  </a:cubicBezTo>
                  <a:cubicBezTo>
                    <a:pt x="2297" y="151"/>
                    <a:pt x="2284" y="153"/>
                    <a:pt x="2270" y="153"/>
                  </a:cubicBezTo>
                  <a:cubicBezTo>
                    <a:pt x="2317" y="125"/>
                    <a:pt x="2349" y="79"/>
                    <a:pt x="2343" y="8"/>
                  </a:cubicBezTo>
                  <a:cubicBezTo>
                    <a:pt x="2343" y="2"/>
                    <a:pt x="2338" y="0"/>
                    <a:pt x="23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3"/>
            <p:cNvSpPr/>
            <p:nvPr/>
          </p:nvSpPr>
          <p:spPr>
            <a:xfrm>
              <a:off x="3890100" y="2387675"/>
              <a:ext cx="61650" cy="20950"/>
            </a:xfrm>
            <a:custGeom>
              <a:avLst/>
              <a:gdLst/>
              <a:ahLst/>
              <a:cxnLst/>
              <a:rect l="l" t="t" r="r" b="b"/>
              <a:pathLst>
                <a:path w="2466" h="838" extrusionOk="0">
                  <a:moveTo>
                    <a:pt x="2393" y="0"/>
                  </a:moveTo>
                  <a:cubicBezTo>
                    <a:pt x="2319" y="0"/>
                    <a:pt x="1932" y="227"/>
                    <a:pt x="1789" y="245"/>
                  </a:cubicBezTo>
                  <a:cubicBezTo>
                    <a:pt x="1724" y="253"/>
                    <a:pt x="1662" y="257"/>
                    <a:pt x="1601" y="257"/>
                  </a:cubicBezTo>
                  <a:cubicBezTo>
                    <a:pt x="1343" y="257"/>
                    <a:pt x="1118" y="197"/>
                    <a:pt x="936" y="197"/>
                  </a:cubicBezTo>
                  <a:cubicBezTo>
                    <a:pt x="920" y="197"/>
                    <a:pt x="903" y="198"/>
                    <a:pt x="887" y="199"/>
                  </a:cubicBezTo>
                  <a:cubicBezTo>
                    <a:pt x="51" y="256"/>
                    <a:pt x="0" y="254"/>
                    <a:pt x="46" y="596"/>
                  </a:cubicBezTo>
                  <a:cubicBezTo>
                    <a:pt x="67" y="757"/>
                    <a:pt x="306" y="838"/>
                    <a:pt x="623" y="838"/>
                  </a:cubicBezTo>
                  <a:cubicBezTo>
                    <a:pt x="709" y="838"/>
                    <a:pt x="801" y="832"/>
                    <a:pt x="895" y="820"/>
                  </a:cubicBezTo>
                  <a:cubicBezTo>
                    <a:pt x="1154" y="786"/>
                    <a:pt x="1426" y="627"/>
                    <a:pt x="1680" y="558"/>
                  </a:cubicBezTo>
                  <a:cubicBezTo>
                    <a:pt x="2115" y="441"/>
                    <a:pt x="2466" y="347"/>
                    <a:pt x="2458" y="285"/>
                  </a:cubicBezTo>
                  <a:cubicBezTo>
                    <a:pt x="2442" y="171"/>
                    <a:pt x="2415" y="154"/>
                    <a:pt x="2382" y="154"/>
                  </a:cubicBezTo>
                  <a:cubicBezTo>
                    <a:pt x="2368" y="154"/>
                    <a:pt x="2353" y="157"/>
                    <a:pt x="2337" y="157"/>
                  </a:cubicBezTo>
                  <a:cubicBezTo>
                    <a:pt x="2383" y="128"/>
                    <a:pt x="2415" y="80"/>
                    <a:pt x="2406" y="8"/>
                  </a:cubicBezTo>
                  <a:cubicBezTo>
                    <a:pt x="2405" y="3"/>
                    <a:pt x="2401" y="0"/>
                    <a:pt x="2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3"/>
            <p:cNvSpPr/>
            <p:nvPr/>
          </p:nvSpPr>
          <p:spPr>
            <a:xfrm>
              <a:off x="3968125" y="2357975"/>
              <a:ext cx="86000" cy="52050"/>
            </a:xfrm>
            <a:custGeom>
              <a:avLst/>
              <a:gdLst/>
              <a:ahLst/>
              <a:cxnLst/>
              <a:rect l="l" t="t" r="r" b="b"/>
              <a:pathLst>
                <a:path w="3440" h="2082" extrusionOk="0">
                  <a:moveTo>
                    <a:pt x="1906" y="522"/>
                  </a:moveTo>
                  <a:cubicBezTo>
                    <a:pt x="1906" y="522"/>
                    <a:pt x="1906" y="522"/>
                    <a:pt x="1906" y="522"/>
                  </a:cubicBezTo>
                  <a:lnTo>
                    <a:pt x="1906" y="523"/>
                  </a:lnTo>
                  <a:lnTo>
                    <a:pt x="1907" y="525"/>
                  </a:lnTo>
                  <a:lnTo>
                    <a:pt x="1909" y="528"/>
                  </a:lnTo>
                  <a:lnTo>
                    <a:pt x="1907" y="523"/>
                  </a:lnTo>
                  <a:cubicBezTo>
                    <a:pt x="1906" y="522"/>
                    <a:pt x="1906" y="522"/>
                    <a:pt x="1906" y="522"/>
                  </a:cubicBezTo>
                  <a:close/>
                  <a:moveTo>
                    <a:pt x="2949" y="0"/>
                  </a:moveTo>
                  <a:cubicBezTo>
                    <a:pt x="2938" y="0"/>
                    <a:pt x="2926" y="0"/>
                    <a:pt x="2916" y="1"/>
                  </a:cubicBezTo>
                  <a:cubicBezTo>
                    <a:pt x="2905" y="2"/>
                    <a:pt x="2894" y="4"/>
                    <a:pt x="2882" y="4"/>
                  </a:cubicBezTo>
                  <a:cubicBezTo>
                    <a:pt x="2861" y="8"/>
                    <a:pt x="2839" y="11"/>
                    <a:pt x="2819" y="17"/>
                  </a:cubicBezTo>
                  <a:cubicBezTo>
                    <a:pt x="2799" y="23"/>
                    <a:pt x="2777" y="29"/>
                    <a:pt x="2760" y="37"/>
                  </a:cubicBezTo>
                  <a:cubicBezTo>
                    <a:pt x="2751" y="40"/>
                    <a:pt x="2743" y="43"/>
                    <a:pt x="2734" y="47"/>
                  </a:cubicBezTo>
                  <a:cubicBezTo>
                    <a:pt x="2727" y="51"/>
                    <a:pt x="2718" y="55"/>
                    <a:pt x="2710" y="58"/>
                  </a:cubicBezTo>
                  <a:cubicBezTo>
                    <a:pt x="2648" y="87"/>
                    <a:pt x="2598" y="123"/>
                    <a:pt x="2554" y="155"/>
                  </a:cubicBezTo>
                  <a:cubicBezTo>
                    <a:pt x="2508" y="188"/>
                    <a:pt x="2473" y="220"/>
                    <a:pt x="2441" y="249"/>
                  </a:cubicBezTo>
                  <a:cubicBezTo>
                    <a:pt x="2370" y="316"/>
                    <a:pt x="2303" y="384"/>
                    <a:pt x="2242" y="453"/>
                  </a:cubicBezTo>
                  <a:cubicBezTo>
                    <a:pt x="2212" y="489"/>
                    <a:pt x="2181" y="523"/>
                    <a:pt x="2154" y="559"/>
                  </a:cubicBezTo>
                  <a:cubicBezTo>
                    <a:pt x="2148" y="566"/>
                    <a:pt x="2141" y="576"/>
                    <a:pt x="2135" y="585"/>
                  </a:cubicBezTo>
                  <a:lnTo>
                    <a:pt x="2124" y="597"/>
                  </a:lnTo>
                  <a:lnTo>
                    <a:pt x="2119" y="606"/>
                  </a:lnTo>
                  <a:cubicBezTo>
                    <a:pt x="2111" y="615"/>
                    <a:pt x="2103" y="624"/>
                    <a:pt x="2097" y="634"/>
                  </a:cubicBezTo>
                  <a:cubicBezTo>
                    <a:pt x="2040" y="708"/>
                    <a:pt x="2000" y="775"/>
                    <a:pt x="1971" y="823"/>
                  </a:cubicBezTo>
                  <a:cubicBezTo>
                    <a:pt x="1947" y="871"/>
                    <a:pt x="1928" y="912"/>
                    <a:pt x="1917" y="944"/>
                  </a:cubicBezTo>
                  <a:lnTo>
                    <a:pt x="1912" y="956"/>
                  </a:lnTo>
                  <a:lnTo>
                    <a:pt x="1911" y="962"/>
                  </a:lnTo>
                  <a:lnTo>
                    <a:pt x="1910" y="964"/>
                  </a:lnTo>
                  <a:lnTo>
                    <a:pt x="1910" y="966"/>
                  </a:lnTo>
                  <a:lnTo>
                    <a:pt x="1909" y="963"/>
                  </a:lnTo>
                  <a:cubicBezTo>
                    <a:pt x="1904" y="947"/>
                    <a:pt x="1898" y="929"/>
                    <a:pt x="1895" y="913"/>
                  </a:cubicBezTo>
                  <a:cubicBezTo>
                    <a:pt x="1889" y="880"/>
                    <a:pt x="1885" y="846"/>
                    <a:pt x="1885" y="815"/>
                  </a:cubicBezTo>
                  <a:cubicBezTo>
                    <a:pt x="1885" y="753"/>
                    <a:pt x="1894" y="698"/>
                    <a:pt x="1900" y="652"/>
                  </a:cubicBezTo>
                  <a:cubicBezTo>
                    <a:pt x="1907" y="607"/>
                    <a:pt x="1910" y="568"/>
                    <a:pt x="1907" y="538"/>
                  </a:cubicBezTo>
                  <a:cubicBezTo>
                    <a:pt x="1907" y="534"/>
                    <a:pt x="1907" y="532"/>
                    <a:pt x="1906" y="528"/>
                  </a:cubicBezTo>
                  <a:lnTo>
                    <a:pt x="1906" y="523"/>
                  </a:lnTo>
                  <a:lnTo>
                    <a:pt x="1902" y="513"/>
                  </a:lnTo>
                  <a:cubicBezTo>
                    <a:pt x="1890" y="479"/>
                    <a:pt x="1874" y="446"/>
                    <a:pt x="1856" y="414"/>
                  </a:cubicBezTo>
                  <a:cubicBezTo>
                    <a:pt x="1847" y="398"/>
                    <a:pt x="1837" y="380"/>
                    <a:pt x="1826" y="364"/>
                  </a:cubicBezTo>
                  <a:lnTo>
                    <a:pt x="1809" y="340"/>
                  </a:lnTo>
                  <a:cubicBezTo>
                    <a:pt x="1803" y="332"/>
                    <a:pt x="1797" y="322"/>
                    <a:pt x="1791" y="314"/>
                  </a:cubicBezTo>
                  <a:lnTo>
                    <a:pt x="1746" y="265"/>
                  </a:lnTo>
                  <a:cubicBezTo>
                    <a:pt x="1730" y="251"/>
                    <a:pt x="1714" y="236"/>
                    <a:pt x="1696" y="222"/>
                  </a:cubicBezTo>
                  <a:cubicBezTo>
                    <a:pt x="1628" y="169"/>
                    <a:pt x="1546" y="133"/>
                    <a:pt x="1461" y="115"/>
                  </a:cubicBezTo>
                  <a:cubicBezTo>
                    <a:pt x="1426" y="108"/>
                    <a:pt x="1390" y="104"/>
                    <a:pt x="1353" y="104"/>
                  </a:cubicBezTo>
                  <a:cubicBezTo>
                    <a:pt x="1304" y="104"/>
                    <a:pt x="1254" y="111"/>
                    <a:pt x="1207" y="123"/>
                  </a:cubicBezTo>
                  <a:cubicBezTo>
                    <a:pt x="1196" y="125"/>
                    <a:pt x="1185" y="128"/>
                    <a:pt x="1175" y="130"/>
                  </a:cubicBezTo>
                  <a:lnTo>
                    <a:pt x="1148" y="140"/>
                  </a:lnTo>
                  <a:cubicBezTo>
                    <a:pt x="1139" y="142"/>
                    <a:pt x="1130" y="146"/>
                    <a:pt x="1122" y="149"/>
                  </a:cubicBezTo>
                  <a:lnTo>
                    <a:pt x="1096" y="160"/>
                  </a:lnTo>
                  <a:lnTo>
                    <a:pt x="1071" y="171"/>
                  </a:lnTo>
                  <a:lnTo>
                    <a:pt x="1048" y="183"/>
                  </a:lnTo>
                  <a:lnTo>
                    <a:pt x="1025" y="195"/>
                  </a:lnTo>
                  <a:cubicBezTo>
                    <a:pt x="1017" y="199"/>
                    <a:pt x="1010" y="203"/>
                    <a:pt x="1003" y="206"/>
                  </a:cubicBezTo>
                  <a:cubicBezTo>
                    <a:pt x="948" y="241"/>
                    <a:pt x="899" y="276"/>
                    <a:pt x="854" y="314"/>
                  </a:cubicBezTo>
                  <a:cubicBezTo>
                    <a:pt x="811" y="351"/>
                    <a:pt x="773" y="389"/>
                    <a:pt x="738" y="429"/>
                  </a:cubicBezTo>
                  <a:lnTo>
                    <a:pt x="724" y="443"/>
                  </a:lnTo>
                  <a:lnTo>
                    <a:pt x="712" y="457"/>
                  </a:lnTo>
                  <a:cubicBezTo>
                    <a:pt x="704" y="466"/>
                    <a:pt x="697" y="474"/>
                    <a:pt x="690" y="484"/>
                  </a:cubicBezTo>
                  <a:cubicBezTo>
                    <a:pt x="676" y="499"/>
                    <a:pt x="664" y="515"/>
                    <a:pt x="650" y="529"/>
                  </a:cubicBezTo>
                  <a:cubicBezTo>
                    <a:pt x="626" y="88"/>
                    <a:pt x="542" y="40"/>
                    <a:pt x="371" y="37"/>
                  </a:cubicBezTo>
                  <a:cubicBezTo>
                    <a:pt x="370" y="37"/>
                    <a:pt x="370" y="37"/>
                    <a:pt x="369" y="37"/>
                  </a:cubicBezTo>
                  <a:cubicBezTo>
                    <a:pt x="222" y="37"/>
                    <a:pt x="97" y="787"/>
                    <a:pt x="24" y="1861"/>
                  </a:cubicBezTo>
                  <a:cubicBezTo>
                    <a:pt x="15" y="1904"/>
                    <a:pt x="8" y="1946"/>
                    <a:pt x="0" y="1987"/>
                  </a:cubicBezTo>
                  <a:lnTo>
                    <a:pt x="15" y="1989"/>
                  </a:lnTo>
                  <a:cubicBezTo>
                    <a:pt x="14" y="2000"/>
                    <a:pt x="14" y="2013"/>
                    <a:pt x="13" y="2026"/>
                  </a:cubicBezTo>
                  <a:lnTo>
                    <a:pt x="611" y="2078"/>
                  </a:lnTo>
                  <a:cubicBezTo>
                    <a:pt x="615" y="2065"/>
                    <a:pt x="617" y="2053"/>
                    <a:pt x="618" y="2041"/>
                  </a:cubicBezTo>
                  <a:lnTo>
                    <a:pt x="629" y="2042"/>
                  </a:lnTo>
                  <a:cubicBezTo>
                    <a:pt x="631" y="2021"/>
                    <a:pt x="631" y="1999"/>
                    <a:pt x="632" y="1979"/>
                  </a:cubicBezTo>
                  <a:cubicBezTo>
                    <a:pt x="697" y="1693"/>
                    <a:pt x="813" y="1398"/>
                    <a:pt x="986" y="1123"/>
                  </a:cubicBezTo>
                  <a:cubicBezTo>
                    <a:pt x="1039" y="1039"/>
                    <a:pt x="1095" y="958"/>
                    <a:pt x="1155" y="880"/>
                  </a:cubicBezTo>
                  <a:cubicBezTo>
                    <a:pt x="1187" y="838"/>
                    <a:pt x="1213" y="806"/>
                    <a:pt x="1240" y="776"/>
                  </a:cubicBezTo>
                  <a:cubicBezTo>
                    <a:pt x="1267" y="747"/>
                    <a:pt x="1294" y="722"/>
                    <a:pt x="1316" y="706"/>
                  </a:cubicBezTo>
                  <a:cubicBezTo>
                    <a:pt x="1319" y="704"/>
                    <a:pt x="1321" y="703"/>
                    <a:pt x="1325" y="701"/>
                  </a:cubicBezTo>
                  <a:cubicBezTo>
                    <a:pt x="1327" y="699"/>
                    <a:pt x="1330" y="697"/>
                    <a:pt x="1332" y="695"/>
                  </a:cubicBezTo>
                  <a:lnTo>
                    <a:pt x="1340" y="692"/>
                  </a:lnTo>
                  <a:cubicBezTo>
                    <a:pt x="1342" y="690"/>
                    <a:pt x="1343" y="688"/>
                    <a:pt x="1346" y="688"/>
                  </a:cubicBezTo>
                  <a:cubicBezTo>
                    <a:pt x="1350" y="687"/>
                    <a:pt x="1353" y="683"/>
                    <a:pt x="1354" y="683"/>
                  </a:cubicBezTo>
                  <a:cubicBezTo>
                    <a:pt x="1354" y="683"/>
                    <a:pt x="1354" y="683"/>
                    <a:pt x="1354" y="683"/>
                  </a:cubicBezTo>
                  <a:lnTo>
                    <a:pt x="1356" y="682"/>
                  </a:lnTo>
                  <a:lnTo>
                    <a:pt x="1357" y="681"/>
                  </a:lnTo>
                  <a:cubicBezTo>
                    <a:pt x="1361" y="677"/>
                    <a:pt x="1367" y="676"/>
                    <a:pt x="1373" y="674"/>
                  </a:cubicBezTo>
                  <a:cubicBezTo>
                    <a:pt x="1374" y="673"/>
                    <a:pt x="1376" y="673"/>
                    <a:pt x="1377" y="673"/>
                  </a:cubicBezTo>
                  <a:cubicBezTo>
                    <a:pt x="1379" y="673"/>
                    <a:pt x="1381" y="674"/>
                    <a:pt x="1384" y="674"/>
                  </a:cubicBezTo>
                  <a:cubicBezTo>
                    <a:pt x="1386" y="674"/>
                    <a:pt x="1386" y="676"/>
                    <a:pt x="1389" y="676"/>
                  </a:cubicBezTo>
                  <a:lnTo>
                    <a:pt x="1390" y="676"/>
                  </a:lnTo>
                  <a:lnTo>
                    <a:pt x="1391" y="677"/>
                  </a:lnTo>
                  <a:lnTo>
                    <a:pt x="1397" y="681"/>
                  </a:lnTo>
                  <a:lnTo>
                    <a:pt x="1402" y="687"/>
                  </a:lnTo>
                  <a:cubicBezTo>
                    <a:pt x="1404" y="689"/>
                    <a:pt x="1406" y="690"/>
                    <a:pt x="1407" y="693"/>
                  </a:cubicBezTo>
                  <a:lnTo>
                    <a:pt x="1420" y="709"/>
                  </a:lnTo>
                  <a:cubicBezTo>
                    <a:pt x="1422" y="711"/>
                    <a:pt x="1423" y="716"/>
                    <a:pt x="1426" y="719"/>
                  </a:cubicBezTo>
                  <a:lnTo>
                    <a:pt x="1428" y="724"/>
                  </a:lnTo>
                  <a:lnTo>
                    <a:pt x="1429" y="726"/>
                  </a:lnTo>
                  <a:lnTo>
                    <a:pt x="1431" y="727"/>
                  </a:lnTo>
                  <a:lnTo>
                    <a:pt x="1431" y="730"/>
                  </a:lnTo>
                  <a:lnTo>
                    <a:pt x="1433" y="735"/>
                  </a:lnTo>
                  <a:lnTo>
                    <a:pt x="1436" y="740"/>
                  </a:lnTo>
                  <a:lnTo>
                    <a:pt x="1437" y="742"/>
                  </a:lnTo>
                  <a:lnTo>
                    <a:pt x="1439" y="748"/>
                  </a:lnTo>
                  <a:lnTo>
                    <a:pt x="1442" y="757"/>
                  </a:lnTo>
                  <a:lnTo>
                    <a:pt x="1447" y="778"/>
                  </a:lnTo>
                  <a:lnTo>
                    <a:pt x="1458" y="817"/>
                  </a:lnTo>
                  <a:lnTo>
                    <a:pt x="1466" y="905"/>
                  </a:lnTo>
                  <a:lnTo>
                    <a:pt x="1470" y="1003"/>
                  </a:lnTo>
                  <a:lnTo>
                    <a:pt x="1472" y="1103"/>
                  </a:lnTo>
                  <a:lnTo>
                    <a:pt x="1479" y="1199"/>
                  </a:lnTo>
                  <a:lnTo>
                    <a:pt x="1490" y="1283"/>
                  </a:lnTo>
                  <a:lnTo>
                    <a:pt x="1503" y="1350"/>
                  </a:lnTo>
                  <a:cubicBezTo>
                    <a:pt x="1508" y="1370"/>
                    <a:pt x="1514" y="1388"/>
                    <a:pt x="1518" y="1407"/>
                  </a:cubicBezTo>
                  <a:cubicBezTo>
                    <a:pt x="1523" y="1423"/>
                    <a:pt x="1529" y="1440"/>
                    <a:pt x="1534" y="1455"/>
                  </a:cubicBezTo>
                  <a:cubicBezTo>
                    <a:pt x="1555" y="1512"/>
                    <a:pt x="1574" y="1551"/>
                    <a:pt x="1593" y="1589"/>
                  </a:cubicBezTo>
                  <a:lnTo>
                    <a:pt x="1652" y="1707"/>
                  </a:lnTo>
                  <a:cubicBezTo>
                    <a:pt x="1674" y="1750"/>
                    <a:pt x="1700" y="1796"/>
                    <a:pt x="1734" y="1852"/>
                  </a:cubicBezTo>
                  <a:lnTo>
                    <a:pt x="1748" y="1874"/>
                  </a:lnTo>
                  <a:lnTo>
                    <a:pt x="1762" y="1896"/>
                  </a:lnTo>
                  <a:lnTo>
                    <a:pt x="1769" y="1907"/>
                  </a:lnTo>
                  <a:lnTo>
                    <a:pt x="1773" y="1912"/>
                  </a:lnTo>
                  <a:lnTo>
                    <a:pt x="1775" y="1914"/>
                  </a:lnTo>
                  <a:lnTo>
                    <a:pt x="1775" y="1913"/>
                  </a:lnTo>
                  <a:lnTo>
                    <a:pt x="1778" y="1907"/>
                  </a:lnTo>
                  <a:lnTo>
                    <a:pt x="1787" y="1893"/>
                  </a:lnTo>
                  <a:lnTo>
                    <a:pt x="1791" y="1886"/>
                  </a:lnTo>
                  <a:lnTo>
                    <a:pt x="1796" y="1881"/>
                  </a:lnTo>
                  <a:cubicBezTo>
                    <a:pt x="1799" y="1877"/>
                    <a:pt x="1804" y="1875"/>
                    <a:pt x="1807" y="1870"/>
                  </a:cubicBezTo>
                  <a:lnTo>
                    <a:pt x="1812" y="1865"/>
                  </a:lnTo>
                  <a:cubicBezTo>
                    <a:pt x="1813" y="1863"/>
                    <a:pt x="1818" y="1863"/>
                    <a:pt x="1819" y="1861"/>
                  </a:cubicBezTo>
                  <a:cubicBezTo>
                    <a:pt x="1824" y="1859"/>
                    <a:pt x="1828" y="1857"/>
                    <a:pt x="1834" y="1854"/>
                  </a:cubicBezTo>
                  <a:lnTo>
                    <a:pt x="1841" y="1850"/>
                  </a:lnTo>
                  <a:cubicBezTo>
                    <a:pt x="1842" y="1850"/>
                    <a:pt x="1845" y="1849"/>
                    <a:pt x="1846" y="1849"/>
                  </a:cubicBezTo>
                  <a:lnTo>
                    <a:pt x="1880" y="1849"/>
                  </a:lnTo>
                  <a:cubicBezTo>
                    <a:pt x="1882" y="1849"/>
                    <a:pt x="1884" y="1849"/>
                    <a:pt x="1886" y="1849"/>
                  </a:cubicBezTo>
                  <a:cubicBezTo>
                    <a:pt x="1888" y="1849"/>
                    <a:pt x="1890" y="1849"/>
                    <a:pt x="1893" y="1850"/>
                  </a:cubicBezTo>
                  <a:cubicBezTo>
                    <a:pt x="1911" y="1859"/>
                    <a:pt x="1931" y="1865"/>
                    <a:pt x="1949" y="1871"/>
                  </a:cubicBezTo>
                  <a:cubicBezTo>
                    <a:pt x="1964" y="1817"/>
                    <a:pt x="1979" y="1762"/>
                    <a:pt x="1992" y="1707"/>
                  </a:cubicBezTo>
                  <a:cubicBezTo>
                    <a:pt x="2006" y="1653"/>
                    <a:pt x="2020" y="1596"/>
                    <a:pt x="2033" y="1553"/>
                  </a:cubicBezTo>
                  <a:cubicBezTo>
                    <a:pt x="2044" y="1508"/>
                    <a:pt x="2057" y="1462"/>
                    <a:pt x="2070" y="1418"/>
                  </a:cubicBezTo>
                  <a:lnTo>
                    <a:pt x="2079" y="1385"/>
                  </a:lnTo>
                  <a:lnTo>
                    <a:pt x="2083" y="1369"/>
                  </a:lnTo>
                  <a:lnTo>
                    <a:pt x="2086" y="1360"/>
                  </a:lnTo>
                  <a:lnTo>
                    <a:pt x="2088" y="1354"/>
                  </a:lnTo>
                  <a:cubicBezTo>
                    <a:pt x="2094" y="1336"/>
                    <a:pt x="2100" y="1318"/>
                    <a:pt x="2106" y="1301"/>
                  </a:cubicBezTo>
                  <a:cubicBezTo>
                    <a:pt x="2116" y="1267"/>
                    <a:pt x="2129" y="1231"/>
                    <a:pt x="2140" y="1198"/>
                  </a:cubicBezTo>
                  <a:lnTo>
                    <a:pt x="2148" y="1172"/>
                  </a:lnTo>
                  <a:lnTo>
                    <a:pt x="2157" y="1152"/>
                  </a:lnTo>
                  <a:cubicBezTo>
                    <a:pt x="2163" y="1139"/>
                    <a:pt x="2169" y="1125"/>
                    <a:pt x="2174" y="1112"/>
                  </a:cubicBezTo>
                  <a:cubicBezTo>
                    <a:pt x="2186" y="1086"/>
                    <a:pt x="2197" y="1059"/>
                    <a:pt x="2210" y="1034"/>
                  </a:cubicBezTo>
                  <a:cubicBezTo>
                    <a:pt x="2212" y="1027"/>
                    <a:pt x="2215" y="1022"/>
                    <a:pt x="2218" y="1016"/>
                  </a:cubicBezTo>
                  <a:lnTo>
                    <a:pt x="2228" y="999"/>
                  </a:lnTo>
                  <a:lnTo>
                    <a:pt x="2247" y="966"/>
                  </a:lnTo>
                  <a:cubicBezTo>
                    <a:pt x="2258" y="947"/>
                    <a:pt x="2267" y="928"/>
                    <a:pt x="2278" y="909"/>
                  </a:cubicBezTo>
                  <a:cubicBezTo>
                    <a:pt x="2288" y="891"/>
                    <a:pt x="2299" y="875"/>
                    <a:pt x="2312" y="856"/>
                  </a:cubicBezTo>
                  <a:cubicBezTo>
                    <a:pt x="2333" y="824"/>
                    <a:pt x="2358" y="783"/>
                    <a:pt x="2371" y="768"/>
                  </a:cubicBezTo>
                  <a:lnTo>
                    <a:pt x="2394" y="736"/>
                  </a:lnTo>
                  <a:cubicBezTo>
                    <a:pt x="2401" y="725"/>
                    <a:pt x="2409" y="714"/>
                    <a:pt x="2416" y="705"/>
                  </a:cubicBezTo>
                  <a:cubicBezTo>
                    <a:pt x="2431" y="684"/>
                    <a:pt x="2446" y="665"/>
                    <a:pt x="2462" y="646"/>
                  </a:cubicBezTo>
                  <a:cubicBezTo>
                    <a:pt x="2478" y="627"/>
                    <a:pt x="2492" y="608"/>
                    <a:pt x="2508" y="590"/>
                  </a:cubicBezTo>
                  <a:cubicBezTo>
                    <a:pt x="2525" y="571"/>
                    <a:pt x="2541" y="553"/>
                    <a:pt x="2557" y="534"/>
                  </a:cubicBezTo>
                  <a:cubicBezTo>
                    <a:pt x="2573" y="516"/>
                    <a:pt x="2591" y="500"/>
                    <a:pt x="2607" y="482"/>
                  </a:cubicBezTo>
                  <a:cubicBezTo>
                    <a:pt x="2624" y="464"/>
                    <a:pt x="2640" y="448"/>
                    <a:pt x="2656" y="434"/>
                  </a:cubicBezTo>
                  <a:cubicBezTo>
                    <a:pt x="2688" y="404"/>
                    <a:pt x="2722" y="377"/>
                    <a:pt x="2756" y="355"/>
                  </a:cubicBezTo>
                  <a:cubicBezTo>
                    <a:pt x="2774" y="344"/>
                    <a:pt x="2791" y="333"/>
                    <a:pt x="2808" y="325"/>
                  </a:cubicBezTo>
                  <a:cubicBezTo>
                    <a:pt x="2825" y="317"/>
                    <a:pt x="2845" y="308"/>
                    <a:pt x="2857" y="303"/>
                  </a:cubicBezTo>
                  <a:cubicBezTo>
                    <a:pt x="2882" y="295"/>
                    <a:pt x="2909" y="290"/>
                    <a:pt x="2936" y="290"/>
                  </a:cubicBezTo>
                  <a:cubicBezTo>
                    <a:pt x="2939" y="290"/>
                    <a:pt x="2941" y="290"/>
                    <a:pt x="2944" y="290"/>
                  </a:cubicBezTo>
                  <a:cubicBezTo>
                    <a:pt x="2951" y="291"/>
                    <a:pt x="2959" y="291"/>
                    <a:pt x="2965" y="292"/>
                  </a:cubicBezTo>
                  <a:cubicBezTo>
                    <a:pt x="2973" y="294"/>
                    <a:pt x="2980" y="296"/>
                    <a:pt x="2987" y="298"/>
                  </a:cubicBezTo>
                  <a:cubicBezTo>
                    <a:pt x="3002" y="302"/>
                    <a:pt x="3013" y="308"/>
                    <a:pt x="3027" y="317"/>
                  </a:cubicBezTo>
                  <a:cubicBezTo>
                    <a:pt x="3053" y="333"/>
                    <a:pt x="3071" y="356"/>
                    <a:pt x="3086" y="381"/>
                  </a:cubicBezTo>
                  <a:cubicBezTo>
                    <a:pt x="3094" y="393"/>
                    <a:pt x="3099" y="407"/>
                    <a:pt x="3105" y="421"/>
                  </a:cubicBezTo>
                  <a:lnTo>
                    <a:pt x="3109" y="432"/>
                  </a:lnTo>
                  <a:lnTo>
                    <a:pt x="3113" y="445"/>
                  </a:lnTo>
                  <a:cubicBezTo>
                    <a:pt x="3115" y="452"/>
                    <a:pt x="3118" y="462"/>
                    <a:pt x="3120" y="472"/>
                  </a:cubicBezTo>
                  <a:cubicBezTo>
                    <a:pt x="3136" y="544"/>
                    <a:pt x="3139" y="623"/>
                    <a:pt x="3135" y="701"/>
                  </a:cubicBezTo>
                  <a:cubicBezTo>
                    <a:pt x="3134" y="740"/>
                    <a:pt x="3129" y="779"/>
                    <a:pt x="3125" y="819"/>
                  </a:cubicBezTo>
                  <a:cubicBezTo>
                    <a:pt x="3121" y="860"/>
                    <a:pt x="3118" y="898"/>
                    <a:pt x="3114" y="937"/>
                  </a:cubicBezTo>
                  <a:cubicBezTo>
                    <a:pt x="3108" y="1014"/>
                    <a:pt x="3101" y="1089"/>
                    <a:pt x="3094" y="1159"/>
                  </a:cubicBezTo>
                  <a:cubicBezTo>
                    <a:pt x="3045" y="1724"/>
                    <a:pt x="3023" y="2074"/>
                    <a:pt x="3055" y="2080"/>
                  </a:cubicBezTo>
                  <a:cubicBezTo>
                    <a:pt x="3064" y="2081"/>
                    <a:pt x="3072" y="2082"/>
                    <a:pt x="3079" y="2082"/>
                  </a:cubicBezTo>
                  <a:cubicBezTo>
                    <a:pt x="3216" y="2082"/>
                    <a:pt x="3218" y="1904"/>
                    <a:pt x="3250" y="1708"/>
                  </a:cubicBezTo>
                  <a:lnTo>
                    <a:pt x="3250" y="1708"/>
                  </a:lnTo>
                  <a:cubicBezTo>
                    <a:pt x="3248" y="1902"/>
                    <a:pt x="3271" y="2051"/>
                    <a:pt x="3341" y="2059"/>
                  </a:cubicBezTo>
                  <a:cubicBezTo>
                    <a:pt x="3341" y="2059"/>
                    <a:pt x="3341" y="2059"/>
                    <a:pt x="3341" y="2059"/>
                  </a:cubicBezTo>
                  <a:cubicBezTo>
                    <a:pt x="3368" y="2059"/>
                    <a:pt x="3394" y="1592"/>
                    <a:pt x="3424" y="1046"/>
                  </a:cubicBezTo>
                  <a:cubicBezTo>
                    <a:pt x="3427" y="978"/>
                    <a:pt x="3430" y="908"/>
                    <a:pt x="3434" y="838"/>
                  </a:cubicBezTo>
                  <a:cubicBezTo>
                    <a:pt x="3436" y="819"/>
                    <a:pt x="3436" y="800"/>
                    <a:pt x="3437" y="781"/>
                  </a:cubicBezTo>
                  <a:cubicBezTo>
                    <a:pt x="3438" y="762"/>
                    <a:pt x="3438" y="742"/>
                    <a:pt x="3438" y="722"/>
                  </a:cubicBezTo>
                  <a:cubicBezTo>
                    <a:pt x="3438" y="682"/>
                    <a:pt x="3438" y="641"/>
                    <a:pt x="3436" y="601"/>
                  </a:cubicBezTo>
                  <a:cubicBezTo>
                    <a:pt x="3440" y="552"/>
                    <a:pt x="3436" y="510"/>
                    <a:pt x="3427" y="467"/>
                  </a:cubicBezTo>
                  <a:cubicBezTo>
                    <a:pt x="3424" y="446"/>
                    <a:pt x="3419" y="424"/>
                    <a:pt x="3414" y="402"/>
                  </a:cubicBezTo>
                  <a:cubicBezTo>
                    <a:pt x="3411" y="391"/>
                    <a:pt x="3409" y="380"/>
                    <a:pt x="3404" y="368"/>
                  </a:cubicBezTo>
                  <a:lnTo>
                    <a:pt x="3399" y="351"/>
                  </a:lnTo>
                  <a:lnTo>
                    <a:pt x="3393" y="333"/>
                  </a:lnTo>
                  <a:cubicBezTo>
                    <a:pt x="3375" y="282"/>
                    <a:pt x="3351" y="235"/>
                    <a:pt x="3322" y="192"/>
                  </a:cubicBezTo>
                  <a:cubicBezTo>
                    <a:pt x="3292" y="151"/>
                    <a:pt x="3255" y="114"/>
                    <a:pt x="3215" y="85"/>
                  </a:cubicBezTo>
                  <a:cubicBezTo>
                    <a:pt x="3195" y="70"/>
                    <a:pt x="3175" y="58"/>
                    <a:pt x="3152" y="47"/>
                  </a:cubicBezTo>
                  <a:cubicBezTo>
                    <a:pt x="3141" y="42"/>
                    <a:pt x="3130" y="37"/>
                    <a:pt x="3119" y="32"/>
                  </a:cubicBezTo>
                  <a:cubicBezTo>
                    <a:pt x="3108" y="28"/>
                    <a:pt x="3097" y="24"/>
                    <a:pt x="3085" y="21"/>
                  </a:cubicBezTo>
                  <a:cubicBezTo>
                    <a:pt x="3062" y="15"/>
                    <a:pt x="3039" y="7"/>
                    <a:pt x="3017" y="5"/>
                  </a:cubicBezTo>
                  <a:cubicBezTo>
                    <a:pt x="3005" y="4"/>
                    <a:pt x="2993" y="2"/>
                    <a:pt x="2983" y="1"/>
                  </a:cubicBezTo>
                  <a:cubicBezTo>
                    <a:pt x="2973" y="1"/>
                    <a:pt x="2960" y="1"/>
                    <a:pt x="29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3"/>
            <p:cNvSpPr/>
            <p:nvPr/>
          </p:nvSpPr>
          <p:spPr>
            <a:xfrm>
              <a:off x="4058425" y="2367150"/>
              <a:ext cx="48350" cy="58450"/>
            </a:xfrm>
            <a:custGeom>
              <a:avLst/>
              <a:gdLst/>
              <a:ahLst/>
              <a:cxnLst/>
              <a:rect l="l" t="t" r="r" b="b"/>
              <a:pathLst>
                <a:path w="1934" h="2338" extrusionOk="0">
                  <a:moveTo>
                    <a:pt x="380" y="0"/>
                  </a:moveTo>
                  <a:cubicBezTo>
                    <a:pt x="320" y="0"/>
                    <a:pt x="257" y="39"/>
                    <a:pt x="168" y="101"/>
                  </a:cubicBezTo>
                  <a:cubicBezTo>
                    <a:pt x="1" y="221"/>
                    <a:pt x="126" y="612"/>
                    <a:pt x="403" y="998"/>
                  </a:cubicBezTo>
                  <a:cubicBezTo>
                    <a:pt x="430" y="1039"/>
                    <a:pt x="463" y="1077"/>
                    <a:pt x="497" y="1115"/>
                  </a:cubicBezTo>
                  <a:cubicBezTo>
                    <a:pt x="463" y="1213"/>
                    <a:pt x="426" y="1311"/>
                    <a:pt x="383" y="1399"/>
                  </a:cubicBezTo>
                  <a:cubicBezTo>
                    <a:pt x="177" y="1819"/>
                    <a:pt x="8" y="2159"/>
                    <a:pt x="61" y="2194"/>
                  </a:cubicBezTo>
                  <a:cubicBezTo>
                    <a:pt x="114" y="2229"/>
                    <a:pt x="148" y="2242"/>
                    <a:pt x="171" y="2242"/>
                  </a:cubicBezTo>
                  <a:cubicBezTo>
                    <a:pt x="206" y="2242"/>
                    <a:pt x="217" y="2211"/>
                    <a:pt x="238" y="2184"/>
                  </a:cubicBezTo>
                  <a:lnTo>
                    <a:pt x="238" y="2184"/>
                  </a:lnTo>
                  <a:cubicBezTo>
                    <a:pt x="231" y="2240"/>
                    <a:pt x="245" y="2297"/>
                    <a:pt x="304" y="2336"/>
                  </a:cubicBezTo>
                  <a:cubicBezTo>
                    <a:pt x="305" y="2337"/>
                    <a:pt x="306" y="2337"/>
                    <a:pt x="308" y="2337"/>
                  </a:cubicBezTo>
                  <a:cubicBezTo>
                    <a:pt x="356" y="2337"/>
                    <a:pt x="455" y="1827"/>
                    <a:pt x="544" y="1692"/>
                  </a:cubicBezTo>
                  <a:cubicBezTo>
                    <a:pt x="623" y="1574"/>
                    <a:pt x="711" y="1478"/>
                    <a:pt x="800" y="1392"/>
                  </a:cubicBezTo>
                  <a:cubicBezTo>
                    <a:pt x="883" y="1465"/>
                    <a:pt x="964" y="1536"/>
                    <a:pt x="1033" y="1611"/>
                  </a:cubicBezTo>
                  <a:cubicBezTo>
                    <a:pt x="1340" y="1944"/>
                    <a:pt x="1588" y="2216"/>
                    <a:pt x="1659" y="2216"/>
                  </a:cubicBezTo>
                  <a:cubicBezTo>
                    <a:pt x="1663" y="2216"/>
                    <a:pt x="1667" y="2215"/>
                    <a:pt x="1670" y="2212"/>
                  </a:cubicBezTo>
                  <a:cubicBezTo>
                    <a:pt x="1802" y="2119"/>
                    <a:pt x="1752" y="2092"/>
                    <a:pt x="1724" y="2042"/>
                  </a:cubicBezTo>
                  <a:lnTo>
                    <a:pt x="1724" y="2042"/>
                  </a:lnTo>
                  <a:cubicBezTo>
                    <a:pt x="1749" y="2056"/>
                    <a:pt x="1777" y="2065"/>
                    <a:pt x="1805" y="2065"/>
                  </a:cubicBezTo>
                  <a:cubicBezTo>
                    <a:pt x="1833" y="2065"/>
                    <a:pt x="1862" y="2057"/>
                    <a:pt x="1890" y="2036"/>
                  </a:cubicBezTo>
                  <a:cubicBezTo>
                    <a:pt x="1933" y="2007"/>
                    <a:pt x="1464" y="1711"/>
                    <a:pt x="1365" y="1571"/>
                  </a:cubicBezTo>
                  <a:cubicBezTo>
                    <a:pt x="1251" y="1410"/>
                    <a:pt x="1178" y="1244"/>
                    <a:pt x="1119" y="1093"/>
                  </a:cubicBezTo>
                  <a:cubicBezTo>
                    <a:pt x="1145" y="1066"/>
                    <a:pt x="1167" y="1039"/>
                    <a:pt x="1189" y="1012"/>
                  </a:cubicBezTo>
                  <a:cubicBezTo>
                    <a:pt x="1714" y="314"/>
                    <a:pt x="1749" y="277"/>
                    <a:pt x="1461" y="84"/>
                  </a:cubicBezTo>
                  <a:cubicBezTo>
                    <a:pt x="1432" y="66"/>
                    <a:pt x="1400" y="57"/>
                    <a:pt x="1365" y="57"/>
                  </a:cubicBezTo>
                  <a:cubicBezTo>
                    <a:pt x="1211" y="57"/>
                    <a:pt x="1000" y="227"/>
                    <a:pt x="808" y="480"/>
                  </a:cubicBezTo>
                  <a:cubicBezTo>
                    <a:pt x="587" y="130"/>
                    <a:pt x="489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3"/>
            <p:cNvSpPr/>
            <p:nvPr/>
          </p:nvSpPr>
          <p:spPr>
            <a:xfrm>
              <a:off x="4117775" y="2350825"/>
              <a:ext cx="57950" cy="73150"/>
            </a:xfrm>
            <a:custGeom>
              <a:avLst/>
              <a:gdLst/>
              <a:ahLst/>
              <a:cxnLst/>
              <a:rect l="l" t="t" r="r" b="b"/>
              <a:pathLst>
                <a:path w="2318" h="2926" extrusionOk="0">
                  <a:moveTo>
                    <a:pt x="1439" y="0"/>
                  </a:moveTo>
                  <a:cubicBezTo>
                    <a:pt x="1410" y="0"/>
                    <a:pt x="1376" y="2"/>
                    <a:pt x="1338" y="6"/>
                  </a:cubicBezTo>
                  <a:cubicBezTo>
                    <a:pt x="1287" y="9"/>
                    <a:pt x="1243" y="40"/>
                    <a:pt x="1206" y="93"/>
                  </a:cubicBezTo>
                  <a:cubicBezTo>
                    <a:pt x="1188" y="119"/>
                    <a:pt x="1172" y="151"/>
                    <a:pt x="1157" y="185"/>
                  </a:cubicBezTo>
                  <a:cubicBezTo>
                    <a:pt x="1142" y="222"/>
                    <a:pt x="1129" y="261"/>
                    <a:pt x="1118" y="307"/>
                  </a:cubicBezTo>
                  <a:cubicBezTo>
                    <a:pt x="1072" y="484"/>
                    <a:pt x="1051" y="721"/>
                    <a:pt x="1055" y="981"/>
                  </a:cubicBezTo>
                  <a:cubicBezTo>
                    <a:pt x="1056" y="1081"/>
                    <a:pt x="1070" y="1183"/>
                    <a:pt x="1086" y="1286"/>
                  </a:cubicBezTo>
                  <a:cubicBezTo>
                    <a:pt x="1008" y="1273"/>
                    <a:pt x="935" y="1264"/>
                    <a:pt x="869" y="1264"/>
                  </a:cubicBezTo>
                  <a:cubicBezTo>
                    <a:pt x="857" y="1264"/>
                    <a:pt x="846" y="1264"/>
                    <a:pt x="834" y="1265"/>
                  </a:cubicBezTo>
                  <a:cubicBezTo>
                    <a:pt x="47" y="1309"/>
                    <a:pt x="1" y="1306"/>
                    <a:pt x="42" y="1650"/>
                  </a:cubicBezTo>
                  <a:cubicBezTo>
                    <a:pt x="62" y="1815"/>
                    <a:pt x="298" y="1900"/>
                    <a:pt x="606" y="1900"/>
                  </a:cubicBezTo>
                  <a:cubicBezTo>
                    <a:pt x="681" y="1900"/>
                    <a:pt x="760" y="1895"/>
                    <a:pt x="841" y="1885"/>
                  </a:cubicBezTo>
                  <a:cubicBezTo>
                    <a:pt x="952" y="1872"/>
                    <a:pt x="1062" y="1833"/>
                    <a:pt x="1174" y="1789"/>
                  </a:cubicBezTo>
                  <a:cubicBezTo>
                    <a:pt x="1180" y="1838"/>
                    <a:pt x="1186" y="1888"/>
                    <a:pt x="1189" y="1936"/>
                  </a:cubicBezTo>
                  <a:cubicBezTo>
                    <a:pt x="1218" y="2467"/>
                    <a:pt x="1202" y="2899"/>
                    <a:pt x="1265" y="2907"/>
                  </a:cubicBezTo>
                  <a:cubicBezTo>
                    <a:pt x="1288" y="2910"/>
                    <a:pt x="1307" y="2912"/>
                    <a:pt x="1323" y="2912"/>
                  </a:cubicBezTo>
                  <a:cubicBezTo>
                    <a:pt x="1422" y="2912"/>
                    <a:pt x="1411" y="2860"/>
                    <a:pt x="1421" y="2804"/>
                  </a:cubicBezTo>
                  <a:lnTo>
                    <a:pt x="1421" y="2804"/>
                  </a:lnTo>
                  <a:cubicBezTo>
                    <a:pt x="1437" y="2865"/>
                    <a:pt x="1475" y="2917"/>
                    <a:pt x="1546" y="2926"/>
                  </a:cubicBezTo>
                  <a:cubicBezTo>
                    <a:pt x="1546" y="2926"/>
                    <a:pt x="1546" y="2926"/>
                    <a:pt x="1547" y="2926"/>
                  </a:cubicBezTo>
                  <a:cubicBezTo>
                    <a:pt x="1572" y="2926"/>
                    <a:pt x="1554" y="2776"/>
                    <a:pt x="1527" y="2602"/>
                  </a:cubicBezTo>
                  <a:cubicBezTo>
                    <a:pt x="1501" y="2428"/>
                    <a:pt x="1464" y="2229"/>
                    <a:pt x="1470" y="2134"/>
                  </a:cubicBezTo>
                  <a:cubicBezTo>
                    <a:pt x="1484" y="1953"/>
                    <a:pt x="1518" y="1791"/>
                    <a:pt x="1553" y="1641"/>
                  </a:cubicBezTo>
                  <a:cubicBezTo>
                    <a:pt x="1561" y="1639"/>
                    <a:pt x="1570" y="1635"/>
                    <a:pt x="1578" y="1633"/>
                  </a:cubicBezTo>
                  <a:cubicBezTo>
                    <a:pt x="1988" y="1523"/>
                    <a:pt x="2318" y="1434"/>
                    <a:pt x="2312" y="1372"/>
                  </a:cubicBezTo>
                  <a:cubicBezTo>
                    <a:pt x="2297" y="1258"/>
                    <a:pt x="2272" y="1241"/>
                    <a:pt x="2240" y="1241"/>
                  </a:cubicBezTo>
                  <a:cubicBezTo>
                    <a:pt x="2228" y="1241"/>
                    <a:pt x="2214" y="1244"/>
                    <a:pt x="2199" y="1244"/>
                  </a:cubicBezTo>
                  <a:cubicBezTo>
                    <a:pt x="2242" y="1215"/>
                    <a:pt x="2271" y="1168"/>
                    <a:pt x="2263" y="1097"/>
                  </a:cubicBezTo>
                  <a:cubicBezTo>
                    <a:pt x="2263" y="1092"/>
                    <a:pt x="2258" y="1090"/>
                    <a:pt x="2251" y="1090"/>
                  </a:cubicBezTo>
                  <a:cubicBezTo>
                    <a:pt x="2179" y="1090"/>
                    <a:pt x="1817" y="1308"/>
                    <a:pt x="1683" y="1324"/>
                  </a:cubicBezTo>
                  <a:cubicBezTo>
                    <a:pt x="1664" y="1327"/>
                    <a:pt x="1647" y="1328"/>
                    <a:pt x="1628" y="1329"/>
                  </a:cubicBezTo>
                  <a:cubicBezTo>
                    <a:pt x="1630" y="1314"/>
                    <a:pt x="1635" y="1301"/>
                    <a:pt x="1637" y="1287"/>
                  </a:cubicBezTo>
                  <a:cubicBezTo>
                    <a:pt x="1653" y="1209"/>
                    <a:pt x="1667" y="1133"/>
                    <a:pt x="1669" y="1062"/>
                  </a:cubicBezTo>
                  <a:cubicBezTo>
                    <a:pt x="1672" y="997"/>
                    <a:pt x="1675" y="938"/>
                    <a:pt x="1677" y="880"/>
                  </a:cubicBezTo>
                  <a:cubicBezTo>
                    <a:pt x="1678" y="824"/>
                    <a:pt x="1679" y="771"/>
                    <a:pt x="1680" y="721"/>
                  </a:cubicBezTo>
                  <a:cubicBezTo>
                    <a:pt x="1682" y="621"/>
                    <a:pt x="1682" y="534"/>
                    <a:pt x="1679" y="460"/>
                  </a:cubicBezTo>
                  <a:cubicBezTo>
                    <a:pt x="1678" y="423"/>
                    <a:pt x="1677" y="388"/>
                    <a:pt x="1675" y="357"/>
                  </a:cubicBezTo>
                  <a:cubicBezTo>
                    <a:pt x="1672" y="325"/>
                    <a:pt x="1669" y="297"/>
                    <a:pt x="1667" y="270"/>
                  </a:cubicBezTo>
                  <a:cubicBezTo>
                    <a:pt x="1661" y="216"/>
                    <a:pt x="1652" y="173"/>
                    <a:pt x="1641" y="138"/>
                  </a:cubicBezTo>
                  <a:cubicBezTo>
                    <a:pt x="1606" y="29"/>
                    <a:pt x="1546" y="0"/>
                    <a:pt x="1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3"/>
            <p:cNvSpPr/>
            <p:nvPr/>
          </p:nvSpPr>
          <p:spPr>
            <a:xfrm>
              <a:off x="4186425" y="2317075"/>
              <a:ext cx="66775" cy="111275"/>
            </a:xfrm>
            <a:custGeom>
              <a:avLst/>
              <a:gdLst/>
              <a:ahLst/>
              <a:cxnLst/>
              <a:rect l="l" t="t" r="r" b="b"/>
              <a:pathLst>
                <a:path w="2671" h="4451" extrusionOk="0">
                  <a:moveTo>
                    <a:pt x="320" y="1"/>
                  </a:moveTo>
                  <a:cubicBezTo>
                    <a:pt x="288" y="1"/>
                    <a:pt x="251" y="5"/>
                    <a:pt x="210" y="11"/>
                  </a:cubicBezTo>
                  <a:cubicBezTo>
                    <a:pt x="160" y="19"/>
                    <a:pt x="119" y="65"/>
                    <a:pt x="89" y="142"/>
                  </a:cubicBezTo>
                  <a:cubicBezTo>
                    <a:pt x="75" y="179"/>
                    <a:pt x="61" y="225"/>
                    <a:pt x="52" y="277"/>
                  </a:cubicBezTo>
                  <a:cubicBezTo>
                    <a:pt x="41" y="330"/>
                    <a:pt x="33" y="387"/>
                    <a:pt x="26" y="451"/>
                  </a:cubicBezTo>
                  <a:cubicBezTo>
                    <a:pt x="1" y="708"/>
                    <a:pt x="5" y="1052"/>
                    <a:pt x="27" y="1429"/>
                  </a:cubicBezTo>
                  <a:cubicBezTo>
                    <a:pt x="31" y="1485"/>
                    <a:pt x="36" y="1539"/>
                    <a:pt x="43" y="1595"/>
                  </a:cubicBezTo>
                  <a:cubicBezTo>
                    <a:pt x="48" y="1652"/>
                    <a:pt x="55" y="1708"/>
                    <a:pt x="64" y="1766"/>
                  </a:cubicBezTo>
                  <a:cubicBezTo>
                    <a:pt x="74" y="1824"/>
                    <a:pt x="81" y="1882"/>
                    <a:pt x="91" y="1939"/>
                  </a:cubicBezTo>
                  <a:cubicBezTo>
                    <a:pt x="101" y="1997"/>
                    <a:pt x="109" y="2055"/>
                    <a:pt x="120" y="2114"/>
                  </a:cubicBezTo>
                  <a:cubicBezTo>
                    <a:pt x="130" y="2172"/>
                    <a:pt x="139" y="2230"/>
                    <a:pt x="149" y="2288"/>
                  </a:cubicBezTo>
                  <a:cubicBezTo>
                    <a:pt x="152" y="2318"/>
                    <a:pt x="157" y="2346"/>
                    <a:pt x="162" y="2375"/>
                  </a:cubicBezTo>
                  <a:cubicBezTo>
                    <a:pt x="166" y="2405"/>
                    <a:pt x="170" y="2433"/>
                    <a:pt x="174" y="2463"/>
                  </a:cubicBezTo>
                  <a:cubicBezTo>
                    <a:pt x="182" y="2521"/>
                    <a:pt x="189" y="2578"/>
                    <a:pt x="195" y="2636"/>
                  </a:cubicBezTo>
                  <a:cubicBezTo>
                    <a:pt x="200" y="2694"/>
                    <a:pt x="205" y="2750"/>
                    <a:pt x="208" y="2805"/>
                  </a:cubicBezTo>
                  <a:cubicBezTo>
                    <a:pt x="247" y="3570"/>
                    <a:pt x="211" y="4193"/>
                    <a:pt x="276" y="4200"/>
                  </a:cubicBezTo>
                  <a:cubicBezTo>
                    <a:pt x="291" y="4202"/>
                    <a:pt x="305" y="4203"/>
                    <a:pt x="317" y="4203"/>
                  </a:cubicBezTo>
                  <a:cubicBezTo>
                    <a:pt x="434" y="4203"/>
                    <a:pt x="422" y="4125"/>
                    <a:pt x="436" y="4042"/>
                  </a:cubicBezTo>
                  <a:cubicBezTo>
                    <a:pt x="451" y="4129"/>
                    <a:pt x="487" y="4200"/>
                    <a:pt x="557" y="4209"/>
                  </a:cubicBezTo>
                  <a:cubicBezTo>
                    <a:pt x="557" y="4209"/>
                    <a:pt x="557" y="4209"/>
                    <a:pt x="557" y="4209"/>
                  </a:cubicBezTo>
                  <a:cubicBezTo>
                    <a:pt x="584" y="4209"/>
                    <a:pt x="571" y="3995"/>
                    <a:pt x="547" y="3747"/>
                  </a:cubicBezTo>
                  <a:cubicBezTo>
                    <a:pt x="536" y="3623"/>
                    <a:pt x="522" y="3490"/>
                    <a:pt x="510" y="3369"/>
                  </a:cubicBezTo>
                  <a:cubicBezTo>
                    <a:pt x="504" y="3321"/>
                    <a:pt x="500" y="3275"/>
                    <a:pt x="498" y="3232"/>
                  </a:cubicBezTo>
                  <a:cubicBezTo>
                    <a:pt x="522" y="3227"/>
                    <a:pt x="547" y="3218"/>
                    <a:pt x="575" y="3208"/>
                  </a:cubicBezTo>
                  <a:cubicBezTo>
                    <a:pt x="619" y="3191"/>
                    <a:pt x="670" y="3165"/>
                    <a:pt x="725" y="3136"/>
                  </a:cubicBezTo>
                  <a:cubicBezTo>
                    <a:pt x="779" y="3105"/>
                    <a:pt x="839" y="3070"/>
                    <a:pt x="902" y="3033"/>
                  </a:cubicBezTo>
                  <a:cubicBezTo>
                    <a:pt x="1028" y="2957"/>
                    <a:pt x="1170" y="2875"/>
                    <a:pt x="1323" y="2820"/>
                  </a:cubicBezTo>
                  <a:lnTo>
                    <a:pt x="1338" y="2815"/>
                  </a:lnTo>
                  <a:lnTo>
                    <a:pt x="1352" y="2810"/>
                  </a:lnTo>
                  <a:cubicBezTo>
                    <a:pt x="1361" y="2808"/>
                    <a:pt x="1370" y="2805"/>
                    <a:pt x="1380" y="2802"/>
                  </a:cubicBezTo>
                  <a:cubicBezTo>
                    <a:pt x="1398" y="2796"/>
                    <a:pt x="1418" y="2792"/>
                    <a:pt x="1436" y="2787"/>
                  </a:cubicBezTo>
                  <a:cubicBezTo>
                    <a:pt x="1476" y="2778"/>
                    <a:pt x="1514" y="2771"/>
                    <a:pt x="1554" y="2766"/>
                  </a:cubicBezTo>
                  <a:cubicBezTo>
                    <a:pt x="1595" y="2761"/>
                    <a:pt x="1635" y="2761"/>
                    <a:pt x="1675" y="2760"/>
                  </a:cubicBezTo>
                  <a:cubicBezTo>
                    <a:pt x="1714" y="2762"/>
                    <a:pt x="1755" y="2764"/>
                    <a:pt x="1790" y="2772"/>
                  </a:cubicBezTo>
                  <a:cubicBezTo>
                    <a:pt x="1833" y="2780"/>
                    <a:pt x="1876" y="2789"/>
                    <a:pt x="1914" y="2804"/>
                  </a:cubicBezTo>
                  <a:cubicBezTo>
                    <a:pt x="1951" y="2819"/>
                    <a:pt x="1988" y="2836"/>
                    <a:pt x="2023" y="2858"/>
                  </a:cubicBezTo>
                  <a:cubicBezTo>
                    <a:pt x="2056" y="2879"/>
                    <a:pt x="2086" y="2907"/>
                    <a:pt x="2116" y="2942"/>
                  </a:cubicBezTo>
                  <a:cubicBezTo>
                    <a:pt x="2144" y="2977"/>
                    <a:pt x="2171" y="3019"/>
                    <a:pt x="2191" y="3066"/>
                  </a:cubicBezTo>
                  <a:cubicBezTo>
                    <a:pt x="2231" y="3159"/>
                    <a:pt x="2249" y="3274"/>
                    <a:pt x="2235" y="3384"/>
                  </a:cubicBezTo>
                  <a:cubicBezTo>
                    <a:pt x="2222" y="3491"/>
                    <a:pt x="2175" y="3604"/>
                    <a:pt x="2102" y="3695"/>
                  </a:cubicBezTo>
                  <a:cubicBezTo>
                    <a:pt x="2072" y="3734"/>
                    <a:pt x="2037" y="3772"/>
                    <a:pt x="2000" y="3806"/>
                  </a:cubicBezTo>
                  <a:cubicBezTo>
                    <a:pt x="1983" y="3823"/>
                    <a:pt x="1962" y="3839"/>
                    <a:pt x="1944" y="3856"/>
                  </a:cubicBezTo>
                  <a:cubicBezTo>
                    <a:pt x="1934" y="3863"/>
                    <a:pt x="1924" y="3871"/>
                    <a:pt x="1914" y="3878"/>
                  </a:cubicBezTo>
                  <a:cubicBezTo>
                    <a:pt x="1905" y="3887"/>
                    <a:pt x="1895" y="3893"/>
                    <a:pt x="1885" y="3900"/>
                  </a:cubicBezTo>
                  <a:cubicBezTo>
                    <a:pt x="1803" y="3956"/>
                    <a:pt x="1715" y="4001"/>
                    <a:pt x="1628" y="4033"/>
                  </a:cubicBezTo>
                  <a:cubicBezTo>
                    <a:pt x="1541" y="4065"/>
                    <a:pt x="1452" y="4086"/>
                    <a:pt x="1368" y="4102"/>
                  </a:cubicBezTo>
                  <a:cubicBezTo>
                    <a:pt x="1283" y="4114"/>
                    <a:pt x="1203" y="4121"/>
                    <a:pt x="1128" y="4124"/>
                  </a:cubicBezTo>
                  <a:cubicBezTo>
                    <a:pt x="1104" y="4125"/>
                    <a:pt x="1080" y="4125"/>
                    <a:pt x="1058" y="4125"/>
                  </a:cubicBezTo>
                  <a:cubicBezTo>
                    <a:pt x="940" y="4125"/>
                    <a:pt x="841" y="4117"/>
                    <a:pt x="769" y="4112"/>
                  </a:cubicBezTo>
                  <a:cubicBezTo>
                    <a:pt x="736" y="4110"/>
                    <a:pt x="708" y="4109"/>
                    <a:pt x="686" y="4109"/>
                  </a:cubicBezTo>
                  <a:cubicBezTo>
                    <a:pt x="651" y="4109"/>
                    <a:pt x="631" y="4112"/>
                    <a:pt x="628" y="4121"/>
                  </a:cubicBezTo>
                  <a:cubicBezTo>
                    <a:pt x="582" y="4277"/>
                    <a:pt x="692" y="4284"/>
                    <a:pt x="811" y="4311"/>
                  </a:cubicBezTo>
                  <a:cubicBezTo>
                    <a:pt x="698" y="4313"/>
                    <a:pt x="603" y="4332"/>
                    <a:pt x="585" y="4400"/>
                  </a:cubicBezTo>
                  <a:cubicBezTo>
                    <a:pt x="581" y="4414"/>
                    <a:pt x="651" y="4431"/>
                    <a:pt x="763" y="4442"/>
                  </a:cubicBezTo>
                  <a:cubicBezTo>
                    <a:pt x="814" y="4447"/>
                    <a:pt x="874" y="4451"/>
                    <a:pt x="939" y="4451"/>
                  </a:cubicBezTo>
                  <a:cubicBezTo>
                    <a:pt x="947" y="4451"/>
                    <a:pt x="954" y="4451"/>
                    <a:pt x="962" y="4451"/>
                  </a:cubicBezTo>
                  <a:cubicBezTo>
                    <a:pt x="1037" y="4451"/>
                    <a:pt x="1119" y="4445"/>
                    <a:pt x="1203" y="4436"/>
                  </a:cubicBezTo>
                  <a:cubicBezTo>
                    <a:pt x="1288" y="4425"/>
                    <a:pt x="1374" y="4410"/>
                    <a:pt x="1457" y="4388"/>
                  </a:cubicBezTo>
                  <a:cubicBezTo>
                    <a:pt x="1542" y="4367"/>
                    <a:pt x="1623" y="4339"/>
                    <a:pt x="1698" y="4308"/>
                  </a:cubicBezTo>
                  <a:cubicBezTo>
                    <a:pt x="1773" y="4277"/>
                    <a:pt x="1842" y="4242"/>
                    <a:pt x="1900" y="4209"/>
                  </a:cubicBezTo>
                  <a:cubicBezTo>
                    <a:pt x="1914" y="4200"/>
                    <a:pt x="1928" y="4193"/>
                    <a:pt x="1941" y="4184"/>
                  </a:cubicBezTo>
                  <a:cubicBezTo>
                    <a:pt x="1955" y="4177"/>
                    <a:pt x="1968" y="4168"/>
                    <a:pt x="1980" y="4162"/>
                  </a:cubicBezTo>
                  <a:cubicBezTo>
                    <a:pt x="2004" y="4146"/>
                    <a:pt x="2027" y="4132"/>
                    <a:pt x="2047" y="4120"/>
                  </a:cubicBezTo>
                  <a:cubicBezTo>
                    <a:pt x="2230" y="4006"/>
                    <a:pt x="2385" y="3861"/>
                    <a:pt x="2496" y="3686"/>
                  </a:cubicBezTo>
                  <a:cubicBezTo>
                    <a:pt x="2509" y="3663"/>
                    <a:pt x="2523" y="3642"/>
                    <a:pt x="2535" y="3620"/>
                  </a:cubicBezTo>
                  <a:cubicBezTo>
                    <a:pt x="2547" y="3598"/>
                    <a:pt x="2558" y="3575"/>
                    <a:pt x="2568" y="3550"/>
                  </a:cubicBezTo>
                  <a:cubicBezTo>
                    <a:pt x="2578" y="3527"/>
                    <a:pt x="2588" y="3503"/>
                    <a:pt x="2596" y="3480"/>
                  </a:cubicBezTo>
                  <a:lnTo>
                    <a:pt x="2621" y="3406"/>
                  </a:lnTo>
                  <a:cubicBezTo>
                    <a:pt x="2649" y="3310"/>
                    <a:pt x="2664" y="3212"/>
                    <a:pt x="2665" y="3115"/>
                  </a:cubicBezTo>
                  <a:cubicBezTo>
                    <a:pt x="2670" y="3017"/>
                    <a:pt x="2659" y="2920"/>
                    <a:pt x="2634" y="2825"/>
                  </a:cubicBezTo>
                  <a:cubicBezTo>
                    <a:pt x="2610" y="2733"/>
                    <a:pt x="2571" y="2643"/>
                    <a:pt x="2520" y="2561"/>
                  </a:cubicBezTo>
                  <a:cubicBezTo>
                    <a:pt x="2507" y="2541"/>
                    <a:pt x="2493" y="2521"/>
                    <a:pt x="2478" y="2502"/>
                  </a:cubicBezTo>
                  <a:cubicBezTo>
                    <a:pt x="2464" y="2484"/>
                    <a:pt x="2448" y="2464"/>
                    <a:pt x="2433" y="2447"/>
                  </a:cubicBezTo>
                  <a:cubicBezTo>
                    <a:pt x="2418" y="2428"/>
                    <a:pt x="2400" y="2412"/>
                    <a:pt x="2383" y="2396"/>
                  </a:cubicBezTo>
                  <a:cubicBezTo>
                    <a:pt x="2365" y="2380"/>
                    <a:pt x="2349" y="2363"/>
                    <a:pt x="2331" y="2350"/>
                  </a:cubicBezTo>
                  <a:cubicBezTo>
                    <a:pt x="2313" y="2337"/>
                    <a:pt x="2294" y="2323"/>
                    <a:pt x="2276" y="2309"/>
                  </a:cubicBezTo>
                  <a:cubicBezTo>
                    <a:pt x="2257" y="2297"/>
                    <a:pt x="2238" y="2285"/>
                    <a:pt x="2219" y="2274"/>
                  </a:cubicBezTo>
                  <a:cubicBezTo>
                    <a:pt x="2209" y="2269"/>
                    <a:pt x="2201" y="2261"/>
                    <a:pt x="2191" y="2258"/>
                  </a:cubicBezTo>
                  <a:cubicBezTo>
                    <a:pt x="2181" y="2253"/>
                    <a:pt x="2171" y="2248"/>
                    <a:pt x="2161" y="2243"/>
                  </a:cubicBezTo>
                  <a:cubicBezTo>
                    <a:pt x="2141" y="2233"/>
                    <a:pt x="2122" y="2224"/>
                    <a:pt x="2102" y="2216"/>
                  </a:cubicBezTo>
                  <a:cubicBezTo>
                    <a:pt x="1960" y="2159"/>
                    <a:pt x="1821" y="2137"/>
                    <a:pt x="1694" y="2132"/>
                  </a:cubicBezTo>
                  <a:cubicBezTo>
                    <a:pt x="1681" y="2132"/>
                    <a:pt x="1668" y="2132"/>
                    <a:pt x="1655" y="2132"/>
                  </a:cubicBezTo>
                  <a:cubicBezTo>
                    <a:pt x="1542" y="2132"/>
                    <a:pt x="1439" y="2145"/>
                    <a:pt x="1342" y="2167"/>
                  </a:cubicBezTo>
                  <a:cubicBezTo>
                    <a:pt x="1289" y="2179"/>
                    <a:pt x="1237" y="2194"/>
                    <a:pt x="1189" y="2210"/>
                  </a:cubicBezTo>
                  <a:cubicBezTo>
                    <a:pt x="1165" y="2217"/>
                    <a:pt x="1140" y="2227"/>
                    <a:pt x="1118" y="2237"/>
                  </a:cubicBezTo>
                  <a:cubicBezTo>
                    <a:pt x="1106" y="2240"/>
                    <a:pt x="1095" y="2245"/>
                    <a:pt x="1082" y="2250"/>
                  </a:cubicBezTo>
                  <a:cubicBezTo>
                    <a:pt x="1073" y="2255"/>
                    <a:pt x="1061" y="2259"/>
                    <a:pt x="1050" y="2265"/>
                  </a:cubicBezTo>
                  <a:cubicBezTo>
                    <a:pt x="967" y="2302"/>
                    <a:pt x="893" y="2344"/>
                    <a:pt x="829" y="2385"/>
                  </a:cubicBezTo>
                  <a:cubicBezTo>
                    <a:pt x="797" y="2405"/>
                    <a:pt x="768" y="2427"/>
                    <a:pt x="738" y="2447"/>
                  </a:cubicBezTo>
                  <a:cubicBezTo>
                    <a:pt x="710" y="2468"/>
                    <a:pt x="683" y="2487"/>
                    <a:pt x="659" y="2507"/>
                  </a:cubicBezTo>
                  <a:cubicBezTo>
                    <a:pt x="634" y="2528"/>
                    <a:pt x="611" y="2546"/>
                    <a:pt x="590" y="2565"/>
                  </a:cubicBezTo>
                  <a:cubicBezTo>
                    <a:pt x="580" y="2575"/>
                    <a:pt x="569" y="2584"/>
                    <a:pt x="559" y="2593"/>
                  </a:cubicBezTo>
                  <a:cubicBezTo>
                    <a:pt x="550" y="2603"/>
                    <a:pt x="541" y="2610"/>
                    <a:pt x="531" y="2620"/>
                  </a:cubicBezTo>
                  <a:lnTo>
                    <a:pt x="531" y="2619"/>
                  </a:lnTo>
                  <a:cubicBezTo>
                    <a:pt x="539" y="2548"/>
                    <a:pt x="547" y="2476"/>
                    <a:pt x="558" y="2410"/>
                  </a:cubicBezTo>
                  <a:cubicBezTo>
                    <a:pt x="568" y="2341"/>
                    <a:pt x="576" y="2275"/>
                    <a:pt x="585" y="2211"/>
                  </a:cubicBezTo>
                  <a:cubicBezTo>
                    <a:pt x="603" y="2082"/>
                    <a:pt x="619" y="1959"/>
                    <a:pt x="633" y="1845"/>
                  </a:cubicBezTo>
                  <a:cubicBezTo>
                    <a:pt x="639" y="1787"/>
                    <a:pt x="644" y="1730"/>
                    <a:pt x="646" y="1676"/>
                  </a:cubicBezTo>
                  <a:cubicBezTo>
                    <a:pt x="649" y="1622"/>
                    <a:pt x="652" y="1568"/>
                    <a:pt x="651" y="1519"/>
                  </a:cubicBezTo>
                  <a:cubicBezTo>
                    <a:pt x="647" y="1428"/>
                    <a:pt x="647" y="1341"/>
                    <a:pt x="644" y="1259"/>
                  </a:cubicBezTo>
                  <a:cubicBezTo>
                    <a:pt x="641" y="1176"/>
                    <a:pt x="638" y="1100"/>
                    <a:pt x="634" y="1029"/>
                  </a:cubicBezTo>
                  <a:cubicBezTo>
                    <a:pt x="626" y="885"/>
                    <a:pt x="618" y="762"/>
                    <a:pt x="608" y="654"/>
                  </a:cubicBezTo>
                  <a:cubicBezTo>
                    <a:pt x="602" y="601"/>
                    <a:pt x="597" y="551"/>
                    <a:pt x="591" y="505"/>
                  </a:cubicBezTo>
                  <a:cubicBezTo>
                    <a:pt x="586" y="460"/>
                    <a:pt x="580" y="418"/>
                    <a:pt x="572" y="380"/>
                  </a:cubicBezTo>
                  <a:cubicBezTo>
                    <a:pt x="559" y="304"/>
                    <a:pt x="547" y="242"/>
                    <a:pt x="531" y="192"/>
                  </a:cubicBezTo>
                  <a:cubicBezTo>
                    <a:pt x="483" y="41"/>
                    <a:pt x="422" y="1"/>
                    <a:pt x="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43"/>
          <p:cNvSpPr/>
          <p:nvPr/>
        </p:nvSpPr>
        <p:spPr>
          <a:xfrm>
            <a:off x="-155425" y="1392275"/>
            <a:ext cx="791875" cy="2020550"/>
          </a:xfrm>
          <a:custGeom>
            <a:avLst/>
            <a:gdLst/>
            <a:ahLst/>
            <a:cxnLst/>
            <a:rect l="l" t="t" r="r" b="b"/>
            <a:pathLst>
              <a:path w="31675" h="80822" extrusionOk="0">
                <a:moveTo>
                  <a:pt x="31675" y="0"/>
                </a:moveTo>
                <a:cubicBezTo>
                  <a:pt x="22757" y="8918"/>
                  <a:pt x="21357" y="24147"/>
                  <a:pt x="22499" y="36708"/>
                </a:cubicBezTo>
                <a:cubicBezTo>
                  <a:pt x="23254" y="45010"/>
                  <a:pt x="26971" y="53436"/>
                  <a:pt x="25163" y="61574"/>
                </a:cubicBezTo>
                <a:cubicBezTo>
                  <a:pt x="23679" y="68253"/>
                  <a:pt x="20034" y="75684"/>
                  <a:pt x="13914" y="78744"/>
                </a:cubicBezTo>
                <a:cubicBezTo>
                  <a:pt x="9720" y="80841"/>
                  <a:pt x="4689" y="80816"/>
                  <a:pt x="0" y="80816"/>
                </a:cubicBezTo>
              </a:path>
            </a:pathLst>
          </a:custGeom>
          <a:noFill/>
          <a:ln w="9525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120" name="Google Shape;1120;p43"/>
          <p:cNvSpPr txBox="1">
            <a:spLocks noGrp="1"/>
          </p:cNvSpPr>
          <p:nvPr>
            <p:ph type="title"/>
          </p:nvPr>
        </p:nvSpPr>
        <p:spPr>
          <a:xfrm>
            <a:off x="718005" y="38473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sv-SE" b="1" dirty="0" smtClean="0"/>
              <a:t>Perkalian  </a:t>
            </a:r>
            <a:r>
              <a:rPr lang="sv-SE" b="1" dirty="0"/>
              <a:t>dan </a:t>
            </a:r>
            <a:r>
              <a:rPr lang="sv-SE" b="1" dirty="0" smtClean="0"/>
              <a:t>Pembagian Bentuk </a:t>
            </a:r>
            <a:r>
              <a:rPr lang="sv-SE" b="1" dirty="0"/>
              <a:t>Aljabar</a:t>
            </a:r>
            <a:endParaRPr dirty="0">
              <a:highlight>
                <a:schemeClr val="accent2"/>
              </a:highlight>
            </a:endParaRPr>
          </a:p>
        </p:txBody>
      </p:sp>
      <p:sp>
        <p:nvSpPr>
          <p:cNvPr id="1121" name="Google Shape;1121;p43"/>
          <p:cNvSpPr txBox="1">
            <a:spLocks noGrp="1"/>
          </p:cNvSpPr>
          <p:nvPr>
            <p:ph type="subTitle" idx="1"/>
          </p:nvPr>
        </p:nvSpPr>
        <p:spPr>
          <a:xfrm>
            <a:off x="5112327" y="1279747"/>
            <a:ext cx="4031664" cy="29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200" b="1" dirty="0" err="1"/>
              <a:t>Soal</a:t>
            </a:r>
            <a:r>
              <a:rPr lang="en-US" sz="1200" b="1" dirty="0"/>
              <a:t>:</a:t>
            </a:r>
            <a:r>
              <a:rPr lang="en-US" sz="1200" dirty="0"/>
              <a:t> </a:t>
            </a:r>
            <a:r>
              <a:rPr lang="en-US" sz="1200" dirty="0" err="1"/>
              <a:t>Diketahui</a:t>
            </a:r>
            <a:r>
              <a:rPr lang="en-US" sz="1200" dirty="0"/>
              <a:t> </a:t>
            </a:r>
            <a:r>
              <a:rPr lang="en-US" sz="1200" dirty="0" err="1"/>
              <a:t>sebuah</a:t>
            </a:r>
            <a:r>
              <a:rPr lang="en-US" sz="1200" dirty="0"/>
              <a:t> </a:t>
            </a:r>
            <a:r>
              <a:rPr lang="en-US" sz="1200" dirty="0" err="1"/>
              <a:t>persegipanjang</a:t>
            </a:r>
            <a:r>
              <a:rPr lang="en-US" sz="1200" dirty="0"/>
              <a:t> </a:t>
            </a:r>
            <a:r>
              <a:rPr lang="en-US" sz="1200" dirty="0" err="1"/>
              <a:t>memiliki</a:t>
            </a:r>
            <a:r>
              <a:rPr lang="en-US" sz="1200" dirty="0"/>
              <a:t> </a:t>
            </a:r>
            <a:r>
              <a:rPr lang="en-US" sz="1200" dirty="0" err="1"/>
              <a:t>panjang</a:t>
            </a:r>
            <a:r>
              <a:rPr lang="en-US" sz="1200" dirty="0"/>
              <a:t> [5x + 3] cm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lebar</a:t>
            </a:r>
            <a:r>
              <a:rPr lang="en-US" sz="1200" dirty="0"/>
              <a:t> [6x– 2] cm. </a:t>
            </a:r>
            <a:r>
              <a:rPr lang="en-US" sz="1200" dirty="0" err="1"/>
              <a:t>Tentukan</a:t>
            </a:r>
            <a:r>
              <a:rPr lang="en-US" sz="1200" dirty="0"/>
              <a:t> </a:t>
            </a:r>
            <a:r>
              <a:rPr lang="en-US" sz="1200" dirty="0" err="1"/>
              <a:t>luas</a:t>
            </a:r>
            <a:r>
              <a:rPr lang="en-US" sz="1200" dirty="0"/>
              <a:t> </a:t>
            </a:r>
            <a:r>
              <a:rPr lang="en-US" sz="1200" dirty="0" err="1"/>
              <a:t>persegipanjang</a:t>
            </a:r>
            <a:r>
              <a:rPr lang="en-US" sz="1200" dirty="0"/>
              <a:t> </a:t>
            </a:r>
            <a:r>
              <a:rPr lang="en-US" sz="1200" dirty="0" err="1"/>
              <a:t>tersebut</a:t>
            </a:r>
            <a:r>
              <a:rPr lang="en-US" sz="1200" dirty="0"/>
              <a:t>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b="1" dirty="0" err="1"/>
              <a:t>Jawab</a:t>
            </a:r>
            <a:r>
              <a:rPr lang="en-US" sz="1200" b="1" dirty="0"/>
              <a:t>: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err="1"/>
              <a:t>Diketahui</a:t>
            </a:r>
            <a:r>
              <a:rPr lang="en-US" sz="1200" dirty="0"/>
              <a:t> : p = [5x + 3] cm </a:t>
            </a:r>
            <a:r>
              <a:rPr lang="en-US" sz="1200" dirty="0" err="1"/>
              <a:t>dan</a:t>
            </a:r>
            <a:r>
              <a:rPr lang="en-US" sz="1200" dirty="0"/>
              <a:t> l = [6x – 2] cm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err="1"/>
              <a:t>Ditanyakan</a:t>
            </a:r>
            <a:r>
              <a:rPr lang="en-US" sz="1200" dirty="0"/>
              <a:t> : </a:t>
            </a:r>
            <a:r>
              <a:rPr lang="en-US" sz="1200" dirty="0" err="1"/>
              <a:t>luas</a:t>
            </a:r>
            <a:r>
              <a:rPr lang="en-US" sz="1200" dirty="0"/>
              <a:t> </a:t>
            </a:r>
            <a:r>
              <a:rPr lang="en-US" sz="1200" dirty="0" err="1"/>
              <a:t>persegipanjang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Luas = p × l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         = [5x + 3][6x – 2]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         = [5x + 3]6x + [5x + 3][–2]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         = 30x² + 18x – 10x – 6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         = 30x² + 8x – </a:t>
            </a:r>
            <a:r>
              <a:rPr lang="en-US" sz="1200" dirty="0" smtClean="0"/>
              <a:t>6</a:t>
            </a:r>
          </a:p>
          <a:p>
            <a:pPr marL="0" lvl="0" indent="0"/>
            <a:r>
              <a:rPr lang="en-US" sz="1200" dirty="0" err="1" smtClean="0"/>
              <a:t>Jadi</a:t>
            </a:r>
            <a:r>
              <a:rPr lang="en-US" sz="1200" dirty="0"/>
              <a:t>, </a:t>
            </a:r>
            <a:r>
              <a:rPr lang="en-US" sz="1200" dirty="0" err="1"/>
              <a:t>luas</a:t>
            </a:r>
            <a:r>
              <a:rPr lang="en-US" sz="1200" dirty="0"/>
              <a:t> </a:t>
            </a:r>
            <a:r>
              <a:rPr lang="en-US" sz="1200" dirty="0" err="1"/>
              <a:t>persegipanjang</a:t>
            </a:r>
            <a:r>
              <a:rPr lang="en-US" sz="1200" dirty="0"/>
              <a:t> </a:t>
            </a:r>
            <a:r>
              <a:rPr lang="en-US" sz="1200" dirty="0" err="1"/>
              <a:t>tersebut</a:t>
            </a:r>
            <a:r>
              <a:rPr lang="en-US" sz="1200" dirty="0"/>
              <a:t> </a:t>
            </a:r>
            <a:r>
              <a:rPr lang="en-US" sz="1200" dirty="0" err="1"/>
              <a:t>adalah</a:t>
            </a:r>
            <a:r>
              <a:rPr lang="en-US" sz="1200" dirty="0"/>
              <a:t> [30x² + 8x – 6]</a:t>
            </a:r>
            <a:endParaRPr sz="1200" dirty="0"/>
          </a:p>
        </p:txBody>
      </p:sp>
      <p:sp>
        <p:nvSpPr>
          <p:cNvPr id="1122" name="Google Shape;1122;p43"/>
          <p:cNvSpPr txBox="1">
            <a:spLocks noGrp="1"/>
          </p:cNvSpPr>
          <p:nvPr>
            <p:ph type="subTitle" idx="2"/>
          </p:nvPr>
        </p:nvSpPr>
        <p:spPr>
          <a:xfrm>
            <a:off x="834396" y="1161775"/>
            <a:ext cx="3985067" cy="29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200" b="1" dirty="0" err="1"/>
              <a:t>Soal</a:t>
            </a:r>
            <a:r>
              <a:rPr lang="en-US" sz="1200" b="1" dirty="0"/>
              <a:t>:</a:t>
            </a:r>
            <a:r>
              <a:rPr lang="en-US" sz="1200" dirty="0"/>
              <a:t> </a:t>
            </a:r>
            <a:r>
              <a:rPr lang="en-US" sz="1200" dirty="0" err="1"/>
              <a:t>Tentukan</a:t>
            </a:r>
            <a:r>
              <a:rPr lang="en-US" sz="1200" dirty="0"/>
              <a:t> </a:t>
            </a:r>
            <a:r>
              <a:rPr lang="en-US" sz="1200" dirty="0" err="1"/>
              <a:t>hasil</a:t>
            </a:r>
            <a:r>
              <a:rPr lang="en-US" sz="1200" dirty="0"/>
              <a:t> </a:t>
            </a:r>
            <a:r>
              <a:rPr lang="en-US" sz="1200" dirty="0" err="1"/>
              <a:t>perkalian</a:t>
            </a:r>
            <a:r>
              <a:rPr lang="en-US" sz="1200" dirty="0"/>
              <a:t> </a:t>
            </a:r>
            <a:r>
              <a:rPr lang="en-US" sz="1200" dirty="0" err="1"/>
              <a:t>suku</a:t>
            </a:r>
            <a:r>
              <a:rPr lang="en-US" sz="1200" dirty="0"/>
              <a:t> </a:t>
            </a:r>
            <a:r>
              <a:rPr lang="en-US" sz="1200" dirty="0" err="1"/>
              <a:t>dua</a:t>
            </a:r>
            <a:r>
              <a:rPr lang="en-US" sz="1200" dirty="0"/>
              <a:t> </a:t>
            </a:r>
            <a:r>
              <a:rPr lang="en-US" sz="1200" dirty="0" err="1"/>
              <a:t>berikut</a:t>
            </a:r>
            <a:r>
              <a:rPr lang="en-US" sz="1200" dirty="0"/>
              <a:t>, </a:t>
            </a:r>
            <a:r>
              <a:rPr lang="en-US" sz="1200" dirty="0" err="1"/>
              <a:t>kemudian</a:t>
            </a:r>
            <a:r>
              <a:rPr lang="en-US" sz="1200" dirty="0"/>
              <a:t> </a:t>
            </a:r>
            <a:r>
              <a:rPr lang="en-US" sz="1200" dirty="0" err="1"/>
              <a:t>sederhanakan</a:t>
            </a:r>
            <a:r>
              <a:rPr lang="en-US" sz="1200" dirty="0"/>
              <a:t> </a:t>
            </a:r>
            <a:r>
              <a:rPr lang="en-US" sz="1200" dirty="0" err="1"/>
              <a:t>menjadi</a:t>
            </a:r>
            <a:r>
              <a:rPr lang="en-US" sz="1200" dirty="0"/>
              <a:t> </a:t>
            </a:r>
            <a:r>
              <a:rPr lang="en-US" sz="1200" dirty="0" err="1"/>
              <a:t>bentuk</a:t>
            </a:r>
            <a:r>
              <a:rPr lang="en-US" sz="1200" dirty="0"/>
              <a:t> yang paling </a:t>
            </a:r>
            <a:r>
              <a:rPr lang="en-US" sz="1200" dirty="0" err="1"/>
              <a:t>sederhana</a:t>
            </a:r>
            <a:r>
              <a:rPr lang="en-US" sz="1200" dirty="0"/>
              <a:t>!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a. [x + 5][x + 3]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b. [2x + 4][3x + 1]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c. [x – 4][x + 1]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d. [–3x + 2][x – 5</a:t>
            </a:r>
            <a:r>
              <a:rPr lang="en-US" sz="1200" dirty="0" smtClean="0"/>
              <a:t>]</a:t>
            </a:r>
          </a:p>
          <a:p>
            <a:pPr marL="0" lvl="0" indent="0"/>
            <a:r>
              <a:rPr lang="en-US" sz="1200" b="1" dirty="0" err="1" smtClean="0"/>
              <a:t>Jawab</a:t>
            </a:r>
            <a:r>
              <a:rPr lang="en-US" sz="1200" b="1" dirty="0" smtClean="0"/>
              <a:t>:</a:t>
            </a:r>
            <a:endParaRPr lang="en-US" sz="1200" b="1" dirty="0"/>
          </a:p>
          <a:p>
            <a:pPr marL="0" lvl="0" indent="0"/>
            <a:r>
              <a:rPr lang="en-US" sz="1200" dirty="0"/>
              <a:t>a. [x + 5][x + 3] = [x + 5]x + [x + 5]3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                          = x² + 5x + 3x + 15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                          = x² + 8x + 15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b. [2x + 4][3x + 1] = [2x + 4]3x + [2x + 4]1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                               = 6x² + 12x + 2x + 4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                               = 6x² + 14x + 4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c. [x – 4][x + 1] = [x – 4]x + [x – 4]1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                          = x² – 4x + x – 4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                          = x² – 3x – 4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d. [–3x + 2][x – 5] = [–3x + 2]x + [–3x + 2][–5]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                               = –3x² + 2x + 15x – 10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                               = –3x² + 17x – 10</a:t>
            </a:r>
            <a:endParaRPr sz="1200" dirty="0"/>
          </a:p>
        </p:txBody>
      </p:sp>
      <p:grpSp>
        <p:nvGrpSpPr>
          <p:cNvPr id="1123" name="Google Shape;1123;p43"/>
          <p:cNvGrpSpPr/>
          <p:nvPr/>
        </p:nvGrpSpPr>
        <p:grpSpPr>
          <a:xfrm>
            <a:off x="263971" y="1112206"/>
            <a:ext cx="566576" cy="620985"/>
            <a:chOff x="2253625" y="412925"/>
            <a:chExt cx="809625" cy="887375"/>
          </a:xfrm>
        </p:grpSpPr>
        <p:sp>
          <p:nvSpPr>
            <p:cNvPr id="1124" name="Google Shape;1124;p43"/>
            <p:cNvSpPr/>
            <p:nvPr/>
          </p:nvSpPr>
          <p:spPr>
            <a:xfrm>
              <a:off x="2253625" y="421250"/>
              <a:ext cx="805925" cy="879050"/>
            </a:xfrm>
            <a:custGeom>
              <a:avLst/>
              <a:gdLst/>
              <a:ahLst/>
              <a:cxnLst/>
              <a:rect l="l" t="t" r="r" b="b"/>
              <a:pathLst>
                <a:path w="32237" h="35162" extrusionOk="0">
                  <a:moveTo>
                    <a:pt x="31882" y="0"/>
                  </a:moveTo>
                  <a:cubicBezTo>
                    <a:pt x="31867" y="0"/>
                    <a:pt x="31852" y="6"/>
                    <a:pt x="31835" y="7"/>
                  </a:cubicBezTo>
                  <a:cubicBezTo>
                    <a:pt x="31819" y="7"/>
                    <a:pt x="31803" y="7"/>
                    <a:pt x="31787" y="10"/>
                  </a:cubicBezTo>
                  <a:cubicBezTo>
                    <a:pt x="31771" y="12"/>
                    <a:pt x="31755" y="15"/>
                    <a:pt x="31741" y="21"/>
                  </a:cubicBezTo>
                  <a:cubicBezTo>
                    <a:pt x="31726" y="24"/>
                    <a:pt x="31709" y="28"/>
                    <a:pt x="31694" y="35"/>
                  </a:cubicBezTo>
                  <a:cubicBezTo>
                    <a:pt x="31672" y="44"/>
                    <a:pt x="31671" y="43"/>
                    <a:pt x="31650" y="54"/>
                  </a:cubicBezTo>
                  <a:cubicBezTo>
                    <a:pt x="31642" y="58"/>
                    <a:pt x="31636" y="59"/>
                    <a:pt x="31631" y="59"/>
                  </a:cubicBezTo>
                  <a:cubicBezTo>
                    <a:pt x="31627" y="59"/>
                    <a:pt x="31622" y="58"/>
                    <a:pt x="31617" y="58"/>
                  </a:cubicBezTo>
                  <a:cubicBezTo>
                    <a:pt x="31612" y="58"/>
                    <a:pt x="31607" y="59"/>
                    <a:pt x="31599" y="61"/>
                  </a:cubicBezTo>
                  <a:cubicBezTo>
                    <a:pt x="31577" y="71"/>
                    <a:pt x="31577" y="71"/>
                    <a:pt x="31556" y="81"/>
                  </a:cubicBezTo>
                  <a:cubicBezTo>
                    <a:pt x="31534" y="90"/>
                    <a:pt x="31543" y="110"/>
                    <a:pt x="31521" y="120"/>
                  </a:cubicBezTo>
                  <a:cubicBezTo>
                    <a:pt x="31500" y="131"/>
                    <a:pt x="31501" y="134"/>
                    <a:pt x="31479" y="145"/>
                  </a:cubicBezTo>
                  <a:cubicBezTo>
                    <a:pt x="31472" y="149"/>
                    <a:pt x="31466" y="149"/>
                    <a:pt x="31461" y="149"/>
                  </a:cubicBezTo>
                  <a:cubicBezTo>
                    <a:pt x="31457" y="149"/>
                    <a:pt x="31453" y="149"/>
                    <a:pt x="31449" y="149"/>
                  </a:cubicBezTo>
                  <a:cubicBezTo>
                    <a:pt x="31444" y="149"/>
                    <a:pt x="31438" y="150"/>
                    <a:pt x="31430" y="153"/>
                  </a:cubicBezTo>
                  <a:cubicBezTo>
                    <a:pt x="31423" y="156"/>
                    <a:pt x="31418" y="156"/>
                    <a:pt x="31413" y="156"/>
                  </a:cubicBezTo>
                  <a:cubicBezTo>
                    <a:pt x="31408" y="156"/>
                    <a:pt x="31403" y="155"/>
                    <a:pt x="31398" y="155"/>
                  </a:cubicBezTo>
                  <a:cubicBezTo>
                    <a:pt x="31393" y="155"/>
                    <a:pt x="31387" y="156"/>
                    <a:pt x="31380" y="160"/>
                  </a:cubicBezTo>
                  <a:cubicBezTo>
                    <a:pt x="31358" y="169"/>
                    <a:pt x="31358" y="169"/>
                    <a:pt x="31336" y="179"/>
                  </a:cubicBezTo>
                  <a:cubicBezTo>
                    <a:pt x="31315" y="189"/>
                    <a:pt x="31321" y="206"/>
                    <a:pt x="31300" y="217"/>
                  </a:cubicBezTo>
                  <a:cubicBezTo>
                    <a:pt x="31278" y="226"/>
                    <a:pt x="31281" y="233"/>
                    <a:pt x="31259" y="243"/>
                  </a:cubicBezTo>
                  <a:cubicBezTo>
                    <a:pt x="31253" y="245"/>
                    <a:pt x="31248" y="246"/>
                    <a:pt x="31243" y="246"/>
                  </a:cubicBezTo>
                  <a:cubicBezTo>
                    <a:pt x="31236" y="246"/>
                    <a:pt x="31231" y="244"/>
                    <a:pt x="31224" y="244"/>
                  </a:cubicBezTo>
                  <a:cubicBezTo>
                    <a:pt x="31219" y="244"/>
                    <a:pt x="31214" y="245"/>
                    <a:pt x="31207" y="248"/>
                  </a:cubicBezTo>
                  <a:cubicBezTo>
                    <a:pt x="31185" y="258"/>
                    <a:pt x="31189" y="265"/>
                    <a:pt x="31168" y="276"/>
                  </a:cubicBezTo>
                  <a:cubicBezTo>
                    <a:pt x="31146" y="285"/>
                    <a:pt x="31143" y="281"/>
                    <a:pt x="31122" y="291"/>
                  </a:cubicBezTo>
                  <a:cubicBezTo>
                    <a:pt x="31100" y="300"/>
                    <a:pt x="31104" y="308"/>
                    <a:pt x="31082" y="317"/>
                  </a:cubicBezTo>
                  <a:cubicBezTo>
                    <a:pt x="31061" y="327"/>
                    <a:pt x="31057" y="324"/>
                    <a:pt x="31036" y="334"/>
                  </a:cubicBezTo>
                  <a:cubicBezTo>
                    <a:pt x="31031" y="336"/>
                    <a:pt x="31026" y="337"/>
                    <a:pt x="31022" y="337"/>
                  </a:cubicBezTo>
                  <a:cubicBezTo>
                    <a:pt x="31014" y="337"/>
                    <a:pt x="31008" y="334"/>
                    <a:pt x="31001" y="334"/>
                  </a:cubicBezTo>
                  <a:cubicBezTo>
                    <a:pt x="30996" y="334"/>
                    <a:pt x="30992" y="335"/>
                    <a:pt x="30986" y="338"/>
                  </a:cubicBezTo>
                  <a:cubicBezTo>
                    <a:pt x="30964" y="347"/>
                    <a:pt x="30971" y="364"/>
                    <a:pt x="30948" y="372"/>
                  </a:cubicBezTo>
                  <a:cubicBezTo>
                    <a:pt x="30927" y="382"/>
                    <a:pt x="30927" y="385"/>
                    <a:pt x="30905" y="396"/>
                  </a:cubicBezTo>
                  <a:cubicBezTo>
                    <a:pt x="30884" y="404"/>
                    <a:pt x="30881" y="401"/>
                    <a:pt x="30859" y="412"/>
                  </a:cubicBezTo>
                  <a:cubicBezTo>
                    <a:pt x="30838" y="420"/>
                    <a:pt x="30839" y="425"/>
                    <a:pt x="30816" y="435"/>
                  </a:cubicBezTo>
                  <a:cubicBezTo>
                    <a:pt x="30811" y="438"/>
                    <a:pt x="30807" y="438"/>
                    <a:pt x="30803" y="438"/>
                  </a:cubicBezTo>
                  <a:cubicBezTo>
                    <a:pt x="30794" y="438"/>
                    <a:pt x="30786" y="434"/>
                    <a:pt x="30776" y="434"/>
                  </a:cubicBezTo>
                  <a:cubicBezTo>
                    <a:pt x="30773" y="434"/>
                    <a:pt x="30769" y="435"/>
                    <a:pt x="30764" y="436"/>
                  </a:cubicBezTo>
                  <a:cubicBezTo>
                    <a:pt x="30743" y="446"/>
                    <a:pt x="30758" y="482"/>
                    <a:pt x="30736" y="492"/>
                  </a:cubicBezTo>
                  <a:cubicBezTo>
                    <a:pt x="30733" y="493"/>
                    <a:pt x="30731" y="494"/>
                    <a:pt x="30728" y="494"/>
                  </a:cubicBezTo>
                  <a:cubicBezTo>
                    <a:pt x="30714" y="494"/>
                    <a:pt x="30702" y="479"/>
                    <a:pt x="30688" y="479"/>
                  </a:cubicBezTo>
                  <a:cubicBezTo>
                    <a:pt x="30685" y="479"/>
                    <a:pt x="30682" y="480"/>
                    <a:pt x="30678" y="481"/>
                  </a:cubicBezTo>
                  <a:cubicBezTo>
                    <a:pt x="30657" y="490"/>
                    <a:pt x="30657" y="493"/>
                    <a:pt x="30635" y="503"/>
                  </a:cubicBezTo>
                  <a:cubicBezTo>
                    <a:pt x="30614" y="511"/>
                    <a:pt x="30627" y="541"/>
                    <a:pt x="30605" y="552"/>
                  </a:cubicBezTo>
                  <a:cubicBezTo>
                    <a:pt x="30602" y="554"/>
                    <a:pt x="30599" y="554"/>
                    <a:pt x="30596" y="554"/>
                  </a:cubicBezTo>
                  <a:cubicBezTo>
                    <a:pt x="30583" y="554"/>
                    <a:pt x="30572" y="543"/>
                    <a:pt x="30559" y="543"/>
                  </a:cubicBezTo>
                  <a:cubicBezTo>
                    <a:pt x="30556" y="543"/>
                    <a:pt x="30552" y="544"/>
                    <a:pt x="30549" y="546"/>
                  </a:cubicBezTo>
                  <a:cubicBezTo>
                    <a:pt x="30527" y="554"/>
                    <a:pt x="30525" y="549"/>
                    <a:pt x="30502" y="558"/>
                  </a:cubicBezTo>
                  <a:cubicBezTo>
                    <a:pt x="30480" y="568"/>
                    <a:pt x="30479" y="568"/>
                    <a:pt x="30458" y="578"/>
                  </a:cubicBezTo>
                  <a:cubicBezTo>
                    <a:pt x="30436" y="586"/>
                    <a:pt x="30448" y="616"/>
                    <a:pt x="30427" y="627"/>
                  </a:cubicBezTo>
                  <a:cubicBezTo>
                    <a:pt x="30423" y="629"/>
                    <a:pt x="30420" y="629"/>
                    <a:pt x="30416" y="629"/>
                  </a:cubicBezTo>
                  <a:cubicBezTo>
                    <a:pt x="30404" y="629"/>
                    <a:pt x="30394" y="619"/>
                    <a:pt x="30382" y="619"/>
                  </a:cubicBezTo>
                  <a:cubicBezTo>
                    <a:pt x="30379" y="619"/>
                    <a:pt x="30376" y="620"/>
                    <a:pt x="30372" y="622"/>
                  </a:cubicBezTo>
                  <a:cubicBezTo>
                    <a:pt x="30351" y="631"/>
                    <a:pt x="30352" y="635"/>
                    <a:pt x="30329" y="645"/>
                  </a:cubicBezTo>
                  <a:cubicBezTo>
                    <a:pt x="30308" y="655"/>
                    <a:pt x="30307" y="655"/>
                    <a:pt x="30285" y="665"/>
                  </a:cubicBezTo>
                  <a:cubicBezTo>
                    <a:pt x="30264" y="674"/>
                    <a:pt x="30263" y="672"/>
                    <a:pt x="30239" y="682"/>
                  </a:cubicBezTo>
                  <a:cubicBezTo>
                    <a:pt x="30218" y="691"/>
                    <a:pt x="30218" y="692"/>
                    <a:pt x="30195" y="703"/>
                  </a:cubicBezTo>
                  <a:cubicBezTo>
                    <a:pt x="30174" y="713"/>
                    <a:pt x="30175" y="718"/>
                    <a:pt x="30153" y="729"/>
                  </a:cubicBezTo>
                  <a:cubicBezTo>
                    <a:pt x="30132" y="740"/>
                    <a:pt x="30135" y="745"/>
                    <a:pt x="30113" y="756"/>
                  </a:cubicBezTo>
                  <a:cubicBezTo>
                    <a:pt x="30091" y="765"/>
                    <a:pt x="30095" y="776"/>
                    <a:pt x="30072" y="785"/>
                  </a:cubicBezTo>
                  <a:cubicBezTo>
                    <a:pt x="30051" y="794"/>
                    <a:pt x="30050" y="792"/>
                    <a:pt x="30027" y="803"/>
                  </a:cubicBezTo>
                  <a:cubicBezTo>
                    <a:pt x="30003" y="813"/>
                    <a:pt x="30007" y="816"/>
                    <a:pt x="29984" y="826"/>
                  </a:cubicBezTo>
                  <a:cubicBezTo>
                    <a:pt x="29981" y="828"/>
                    <a:pt x="29978" y="828"/>
                    <a:pt x="29976" y="828"/>
                  </a:cubicBezTo>
                  <a:cubicBezTo>
                    <a:pt x="29962" y="828"/>
                    <a:pt x="29950" y="813"/>
                    <a:pt x="29936" y="813"/>
                  </a:cubicBezTo>
                  <a:cubicBezTo>
                    <a:pt x="29933" y="813"/>
                    <a:pt x="29930" y="814"/>
                    <a:pt x="29926" y="816"/>
                  </a:cubicBezTo>
                  <a:cubicBezTo>
                    <a:pt x="29905" y="825"/>
                    <a:pt x="29907" y="835"/>
                    <a:pt x="29886" y="843"/>
                  </a:cubicBezTo>
                  <a:cubicBezTo>
                    <a:pt x="29864" y="853"/>
                    <a:pt x="29864" y="854"/>
                    <a:pt x="29842" y="864"/>
                  </a:cubicBezTo>
                  <a:cubicBezTo>
                    <a:pt x="29820" y="873"/>
                    <a:pt x="29821" y="878"/>
                    <a:pt x="29799" y="888"/>
                  </a:cubicBezTo>
                  <a:cubicBezTo>
                    <a:pt x="29777" y="897"/>
                    <a:pt x="29784" y="913"/>
                    <a:pt x="29761" y="923"/>
                  </a:cubicBezTo>
                  <a:cubicBezTo>
                    <a:pt x="29740" y="932"/>
                    <a:pt x="29736" y="924"/>
                    <a:pt x="29713" y="933"/>
                  </a:cubicBezTo>
                  <a:cubicBezTo>
                    <a:pt x="29691" y="943"/>
                    <a:pt x="29697" y="958"/>
                    <a:pt x="29676" y="969"/>
                  </a:cubicBezTo>
                  <a:cubicBezTo>
                    <a:pt x="29673" y="970"/>
                    <a:pt x="29671" y="970"/>
                    <a:pt x="29668" y="970"/>
                  </a:cubicBezTo>
                  <a:cubicBezTo>
                    <a:pt x="29653" y="970"/>
                    <a:pt x="29640" y="952"/>
                    <a:pt x="29625" y="952"/>
                  </a:cubicBezTo>
                  <a:cubicBezTo>
                    <a:pt x="29622" y="952"/>
                    <a:pt x="29620" y="953"/>
                    <a:pt x="29617" y="954"/>
                  </a:cubicBezTo>
                  <a:cubicBezTo>
                    <a:pt x="29595" y="963"/>
                    <a:pt x="29601" y="976"/>
                    <a:pt x="29578" y="986"/>
                  </a:cubicBezTo>
                  <a:cubicBezTo>
                    <a:pt x="29557" y="996"/>
                    <a:pt x="29562" y="1009"/>
                    <a:pt x="29541" y="1019"/>
                  </a:cubicBezTo>
                  <a:cubicBezTo>
                    <a:pt x="29519" y="1029"/>
                    <a:pt x="29516" y="1024"/>
                    <a:pt x="29494" y="1034"/>
                  </a:cubicBezTo>
                  <a:cubicBezTo>
                    <a:pt x="29472" y="1044"/>
                    <a:pt x="29478" y="1057"/>
                    <a:pt x="29455" y="1066"/>
                  </a:cubicBezTo>
                  <a:cubicBezTo>
                    <a:pt x="29452" y="1068"/>
                    <a:pt x="29449" y="1068"/>
                    <a:pt x="29445" y="1068"/>
                  </a:cubicBezTo>
                  <a:cubicBezTo>
                    <a:pt x="29432" y="1068"/>
                    <a:pt x="29421" y="1056"/>
                    <a:pt x="29407" y="1056"/>
                  </a:cubicBezTo>
                  <a:cubicBezTo>
                    <a:pt x="29404" y="1056"/>
                    <a:pt x="29401" y="1056"/>
                    <a:pt x="29398" y="1058"/>
                  </a:cubicBezTo>
                  <a:cubicBezTo>
                    <a:pt x="29377" y="1067"/>
                    <a:pt x="29381" y="1078"/>
                    <a:pt x="29359" y="1088"/>
                  </a:cubicBezTo>
                  <a:cubicBezTo>
                    <a:pt x="29350" y="1092"/>
                    <a:pt x="29343" y="1092"/>
                    <a:pt x="29338" y="1092"/>
                  </a:cubicBezTo>
                  <a:cubicBezTo>
                    <a:pt x="29336" y="1092"/>
                    <a:pt x="29333" y="1092"/>
                    <a:pt x="29331" y="1092"/>
                  </a:cubicBezTo>
                  <a:cubicBezTo>
                    <a:pt x="29325" y="1092"/>
                    <a:pt x="29319" y="1093"/>
                    <a:pt x="29309" y="1097"/>
                  </a:cubicBezTo>
                  <a:cubicBezTo>
                    <a:pt x="29288" y="1106"/>
                    <a:pt x="29301" y="1137"/>
                    <a:pt x="29278" y="1147"/>
                  </a:cubicBezTo>
                  <a:cubicBezTo>
                    <a:pt x="29274" y="1148"/>
                    <a:pt x="29270" y="1149"/>
                    <a:pt x="29267" y="1149"/>
                  </a:cubicBezTo>
                  <a:cubicBezTo>
                    <a:pt x="29256" y="1149"/>
                    <a:pt x="29247" y="1143"/>
                    <a:pt x="29237" y="1143"/>
                  </a:cubicBezTo>
                  <a:cubicBezTo>
                    <a:pt x="29233" y="1143"/>
                    <a:pt x="29229" y="1144"/>
                    <a:pt x="29225" y="1145"/>
                  </a:cubicBezTo>
                  <a:cubicBezTo>
                    <a:pt x="29203" y="1154"/>
                    <a:pt x="29204" y="1158"/>
                    <a:pt x="29182" y="1168"/>
                  </a:cubicBezTo>
                  <a:cubicBezTo>
                    <a:pt x="29160" y="1178"/>
                    <a:pt x="29165" y="1189"/>
                    <a:pt x="29143" y="1199"/>
                  </a:cubicBezTo>
                  <a:cubicBezTo>
                    <a:pt x="29122" y="1208"/>
                    <a:pt x="29118" y="1201"/>
                    <a:pt x="29096" y="1211"/>
                  </a:cubicBezTo>
                  <a:cubicBezTo>
                    <a:pt x="29075" y="1220"/>
                    <a:pt x="29075" y="1223"/>
                    <a:pt x="29053" y="1233"/>
                  </a:cubicBezTo>
                  <a:cubicBezTo>
                    <a:pt x="29048" y="1236"/>
                    <a:pt x="29044" y="1236"/>
                    <a:pt x="29040" y="1236"/>
                  </a:cubicBezTo>
                  <a:cubicBezTo>
                    <a:pt x="29031" y="1236"/>
                    <a:pt x="29025" y="1233"/>
                    <a:pt x="29016" y="1233"/>
                  </a:cubicBezTo>
                  <a:cubicBezTo>
                    <a:pt x="29012" y="1233"/>
                    <a:pt x="29007" y="1234"/>
                    <a:pt x="29001" y="1237"/>
                  </a:cubicBezTo>
                  <a:cubicBezTo>
                    <a:pt x="28979" y="1245"/>
                    <a:pt x="28977" y="1243"/>
                    <a:pt x="28956" y="1253"/>
                  </a:cubicBezTo>
                  <a:cubicBezTo>
                    <a:pt x="28932" y="1261"/>
                    <a:pt x="28948" y="1297"/>
                    <a:pt x="28926" y="1306"/>
                  </a:cubicBezTo>
                  <a:cubicBezTo>
                    <a:pt x="28923" y="1307"/>
                    <a:pt x="28921" y="1308"/>
                    <a:pt x="28918" y="1308"/>
                  </a:cubicBezTo>
                  <a:cubicBezTo>
                    <a:pt x="28903" y="1308"/>
                    <a:pt x="28891" y="1290"/>
                    <a:pt x="28876" y="1290"/>
                  </a:cubicBezTo>
                  <a:cubicBezTo>
                    <a:pt x="28873" y="1290"/>
                    <a:pt x="28870" y="1291"/>
                    <a:pt x="28867" y="1292"/>
                  </a:cubicBezTo>
                  <a:cubicBezTo>
                    <a:pt x="28845" y="1302"/>
                    <a:pt x="28851" y="1315"/>
                    <a:pt x="28828" y="1325"/>
                  </a:cubicBezTo>
                  <a:cubicBezTo>
                    <a:pt x="28822" y="1328"/>
                    <a:pt x="28816" y="1329"/>
                    <a:pt x="28812" y="1329"/>
                  </a:cubicBezTo>
                  <a:cubicBezTo>
                    <a:pt x="28805" y="1329"/>
                    <a:pt x="28800" y="1328"/>
                    <a:pt x="28794" y="1328"/>
                  </a:cubicBezTo>
                  <a:cubicBezTo>
                    <a:pt x="28789" y="1328"/>
                    <a:pt x="28784" y="1328"/>
                    <a:pt x="28778" y="1331"/>
                  </a:cubicBezTo>
                  <a:cubicBezTo>
                    <a:pt x="28755" y="1340"/>
                    <a:pt x="28764" y="1360"/>
                    <a:pt x="28742" y="1370"/>
                  </a:cubicBezTo>
                  <a:cubicBezTo>
                    <a:pt x="28719" y="1379"/>
                    <a:pt x="28727" y="1395"/>
                    <a:pt x="28704" y="1405"/>
                  </a:cubicBezTo>
                  <a:cubicBezTo>
                    <a:pt x="28682" y="1414"/>
                    <a:pt x="28682" y="1414"/>
                    <a:pt x="28660" y="1424"/>
                  </a:cubicBezTo>
                  <a:cubicBezTo>
                    <a:pt x="28656" y="1426"/>
                    <a:pt x="28651" y="1426"/>
                    <a:pt x="28648" y="1426"/>
                  </a:cubicBezTo>
                  <a:cubicBezTo>
                    <a:pt x="28637" y="1426"/>
                    <a:pt x="28630" y="1421"/>
                    <a:pt x="28620" y="1421"/>
                  </a:cubicBezTo>
                  <a:cubicBezTo>
                    <a:pt x="28616" y="1421"/>
                    <a:pt x="28612" y="1422"/>
                    <a:pt x="28607" y="1424"/>
                  </a:cubicBezTo>
                  <a:cubicBezTo>
                    <a:pt x="28583" y="1433"/>
                    <a:pt x="28584" y="1435"/>
                    <a:pt x="28562" y="1445"/>
                  </a:cubicBezTo>
                  <a:cubicBezTo>
                    <a:pt x="28539" y="1454"/>
                    <a:pt x="28539" y="1454"/>
                    <a:pt x="28518" y="1465"/>
                  </a:cubicBezTo>
                  <a:cubicBezTo>
                    <a:pt x="28495" y="1474"/>
                    <a:pt x="28500" y="1483"/>
                    <a:pt x="28476" y="1491"/>
                  </a:cubicBezTo>
                  <a:cubicBezTo>
                    <a:pt x="28469" y="1495"/>
                    <a:pt x="28463" y="1495"/>
                    <a:pt x="28459" y="1495"/>
                  </a:cubicBezTo>
                  <a:cubicBezTo>
                    <a:pt x="28454" y="1495"/>
                    <a:pt x="28449" y="1494"/>
                    <a:pt x="28444" y="1494"/>
                  </a:cubicBezTo>
                  <a:cubicBezTo>
                    <a:pt x="28439" y="1494"/>
                    <a:pt x="28433" y="1495"/>
                    <a:pt x="28426" y="1499"/>
                  </a:cubicBezTo>
                  <a:cubicBezTo>
                    <a:pt x="28402" y="1508"/>
                    <a:pt x="28412" y="1528"/>
                    <a:pt x="28390" y="1538"/>
                  </a:cubicBezTo>
                  <a:cubicBezTo>
                    <a:pt x="28368" y="1547"/>
                    <a:pt x="28368" y="1547"/>
                    <a:pt x="28346" y="1556"/>
                  </a:cubicBezTo>
                  <a:cubicBezTo>
                    <a:pt x="28343" y="1557"/>
                    <a:pt x="28340" y="1558"/>
                    <a:pt x="28336" y="1558"/>
                  </a:cubicBezTo>
                  <a:cubicBezTo>
                    <a:pt x="28323" y="1558"/>
                    <a:pt x="28312" y="1546"/>
                    <a:pt x="28299" y="1546"/>
                  </a:cubicBezTo>
                  <a:cubicBezTo>
                    <a:pt x="28296" y="1546"/>
                    <a:pt x="28293" y="1547"/>
                    <a:pt x="28290" y="1548"/>
                  </a:cubicBezTo>
                  <a:cubicBezTo>
                    <a:pt x="28267" y="1558"/>
                    <a:pt x="28270" y="1561"/>
                    <a:pt x="28247" y="1572"/>
                  </a:cubicBezTo>
                  <a:cubicBezTo>
                    <a:pt x="28224" y="1581"/>
                    <a:pt x="28239" y="1614"/>
                    <a:pt x="28217" y="1623"/>
                  </a:cubicBezTo>
                  <a:cubicBezTo>
                    <a:pt x="28212" y="1625"/>
                    <a:pt x="28208" y="1626"/>
                    <a:pt x="28204" y="1626"/>
                  </a:cubicBezTo>
                  <a:cubicBezTo>
                    <a:pt x="28193" y="1626"/>
                    <a:pt x="28186" y="1619"/>
                    <a:pt x="28175" y="1619"/>
                  </a:cubicBezTo>
                  <a:cubicBezTo>
                    <a:pt x="28172" y="1619"/>
                    <a:pt x="28168" y="1620"/>
                    <a:pt x="28163" y="1622"/>
                  </a:cubicBezTo>
                  <a:cubicBezTo>
                    <a:pt x="28140" y="1631"/>
                    <a:pt x="28138" y="1625"/>
                    <a:pt x="28116" y="1635"/>
                  </a:cubicBezTo>
                  <a:cubicBezTo>
                    <a:pt x="28094" y="1645"/>
                    <a:pt x="28101" y="1662"/>
                    <a:pt x="28080" y="1672"/>
                  </a:cubicBezTo>
                  <a:cubicBezTo>
                    <a:pt x="28071" y="1676"/>
                    <a:pt x="28064" y="1677"/>
                    <a:pt x="28059" y="1677"/>
                  </a:cubicBezTo>
                  <a:cubicBezTo>
                    <a:pt x="28057" y="1677"/>
                    <a:pt x="28055" y="1677"/>
                    <a:pt x="28052" y="1677"/>
                  </a:cubicBezTo>
                  <a:cubicBezTo>
                    <a:pt x="28046" y="1677"/>
                    <a:pt x="28040" y="1677"/>
                    <a:pt x="28030" y="1682"/>
                  </a:cubicBezTo>
                  <a:cubicBezTo>
                    <a:pt x="28008" y="1692"/>
                    <a:pt x="28008" y="1690"/>
                    <a:pt x="27984" y="1700"/>
                  </a:cubicBezTo>
                  <a:cubicBezTo>
                    <a:pt x="27962" y="1710"/>
                    <a:pt x="27965" y="1715"/>
                    <a:pt x="27942" y="1725"/>
                  </a:cubicBezTo>
                  <a:cubicBezTo>
                    <a:pt x="27919" y="1735"/>
                    <a:pt x="27919" y="1735"/>
                    <a:pt x="27898" y="1745"/>
                  </a:cubicBezTo>
                  <a:cubicBezTo>
                    <a:pt x="27875" y="1754"/>
                    <a:pt x="27882" y="1768"/>
                    <a:pt x="27859" y="1777"/>
                  </a:cubicBezTo>
                  <a:cubicBezTo>
                    <a:pt x="27854" y="1779"/>
                    <a:pt x="27850" y="1780"/>
                    <a:pt x="27846" y="1780"/>
                  </a:cubicBezTo>
                  <a:cubicBezTo>
                    <a:pt x="27837" y="1780"/>
                    <a:pt x="27831" y="1776"/>
                    <a:pt x="27822" y="1776"/>
                  </a:cubicBezTo>
                  <a:cubicBezTo>
                    <a:pt x="27817" y="1776"/>
                    <a:pt x="27813" y="1777"/>
                    <a:pt x="27807" y="1780"/>
                  </a:cubicBezTo>
                  <a:cubicBezTo>
                    <a:pt x="27784" y="1789"/>
                    <a:pt x="27794" y="1807"/>
                    <a:pt x="27771" y="1818"/>
                  </a:cubicBezTo>
                  <a:cubicBezTo>
                    <a:pt x="27767" y="1820"/>
                    <a:pt x="27763" y="1821"/>
                    <a:pt x="27760" y="1821"/>
                  </a:cubicBezTo>
                  <a:cubicBezTo>
                    <a:pt x="27748" y="1821"/>
                    <a:pt x="27740" y="1813"/>
                    <a:pt x="27728" y="1813"/>
                  </a:cubicBezTo>
                  <a:cubicBezTo>
                    <a:pt x="27724" y="1813"/>
                    <a:pt x="27720" y="1814"/>
                    <a:pt x="27716" y="1816"/>
                  </a:cubicBezTo>
                  <a:cubicBezTo>
                    <a:pt x="27693" y="1826"/>
                    <a:pt x="27705" y="1850"/>
                    <a:pt x="27682" y="1860"/>
                  </a:cubicBezTo>
                  <a:cubicBezTo>
                    <a:pt x="27660" y="1870"/>
                    <a:pt x="27661" y="1872"/>
                    <a:pt x="27638" y="1881"/>
                  </a:cubicBezTo>
                  <a:cubicBezTo>
                    <a:pt x="27636" y="1883"/>
                    <a:pt x="27633" y="1883"/>
                    <a:pt x="27630" y="1883"/>
                  </a:cubicBezTo>
                  <a:cubicBezTo>
                    <a:pt x="27615" y="1883"/>
                    <a:pt x="27602" y="1864"/>
                    <a:pt x="27586" y="1864"/>
                  </a:cubicBezTo>
                  <a:cubicBezTo>
                    <a:pt x="27584" y="1864"/>
                    <a:pt x="27581" y="1865"/>
                    <a:pt x="27577" y="1866"/>
                  </a:cubicBezTo>
                  <a:cubicBezTo>
                    <a:pt x="27555" y="1876"/>
                    <a:pt x="27566" y="1901"/>
                    <a:pt x="27544" y="1909"/>
                  </a:cubicBezTo>
                  <a:cubicBezTo>
                    <a:pt x="27535" y="1913"/>
                    <a:pt x="27529" y="1914"/>
                    <a:pt x="27523" y="1914"/>
                  </a:cubicBezTo>
                  <a:cubicBezTo>
                    <a:pt x="27521" y="1914"/>
                    <a:pt x="27519" y="1914"/>
                    <a:pt x="27517" y="1914"/>
                  </a:cubicBezTo>
                  <a:cubicBezTo>
                    <a:pt x="27511" y="1914"/>
                    <a:pt x="27505" y="1914"/>
                    <a:pt x="27495" y="1919"/>
                  </a:cubicBezTo>
                  <a:cubicBezTo>
                    <a:pt x="27472" y="1928"/>
                    <a:pt x="27470" y="1924"/>
                    <a:pt x="27448" y="1934"/>
                  </a:cubicBezTo>
                  <a:cubicBezTo>
                    <a:pt x="27425" y="1943"/>
                    <a:pt x="27436" y="1966"/>
                    <a:pt x="27413" y="1976"/>
                  </a:cubicBezTo>
                  <a:cubicBezTo>
                    <a:pt x="27409" y="1977"/>
                    <a:pt x="27406" y="1978"/>
                    <a:pt x="27402" y="1978"/>
                  </a:cubicBezTo>
                  <a:cubicBezTo>
                    <a:pt x="27390" y="1978"/>
                    <a:pt x="27382" y="1970"/>
                    <a:pt x="27371" y="1970"/>
                  </a:cubicBezTo>
                  <a:cubicBezTo>
                    <a:pt x="27368" y="1970"/>
                    <a:pt x="27364" y="1971"/>
                    <a:pt x="27360" y="1972"/>
                  </a:cubicBezTo>
                  <a:cubicBezTo>
                    <a:pt x="27336" y="1982"/>
                    <a:pt x="27345" y="1999"/>
                    <a:pt x="27324" y="2010"/>
                  </a:cubicBezTo>
                  <a:cubicBezTo>
                    <a:pt x="27301" y="2020"/>
                    <a:pt x="27298" y="2013"/>
                    <a:pt x="27275" y="2022"/>
                  </a:cubicBezTo>
                  <a:cubicBezTo>
                    <a:pt x="27253" y="2031"/>
                    <a:pt x="27255" y="2036"/>
                    <a:pt x="27232" y="2045"/>
                  </a:cubicBezTo>
                  <a:cubicBezTo>
                    <a:pt x="27210" y="2054"/>
                    <a:pt x="27212" y="2059"/>
                    <a:pt x="27190" y="2069"/>
                  </a:cubicBezTo>
                  <a:cubicBezTo>
                    <a:pt x="27181" y="2073"/>
                    <a:pt x="27175" y="2073"/>
                    <a:pt x="27170" y="2073"/>
                  </a:cubicBezTo>
                  <a:cubicBezTo>
                    <a:pt x="27166" y="2073"/>
                    <a:pt x="27164" y="2073"/>
                    <a:pt x="27160" y="2073"/>
                  </a:cubicBezTo>
                  <a:cubicBezTo>
                    <a:pt x="27155" y="2073"/>
                    <a:pt x="27149" y="2074"/>
                    <a:pt x="27140" y="2077"/>
                  </a:cubicBezTo>
                  <a:cubicBezTo>
                    <a:pt x="27129" y="2082"/>
                    <a:pt x="27122" y="2082"/>
                    <a:pt x="27116" y="2082"/>
                  </a:cubicBezTo>
                  <a:cubicBezTo>
                    <a:pt x="27109" y="2082"/>
                    <a:pt x="27102" y="2082"/>
                    <a:pt x="27091" y="2086"/>
                  </a:cubicBezTo>
                  <a:cubicBezTo>
                    <a:pt x="27068" y="2096"/>
                    <a:pt x="27076" y="2113"/>
                    <a:pt x="27055" y="2122"/>
                  </a:cubicBezTo>
                  <a:cubicBezTo>
                    <a:pt x="27032" y="2132"/>
                    <a:pt x="27039" y="2147"/>
                    <a:pt x="27017" y="2156"/>
                  </a:cubicBezTo>
                  <a:cubicBezTo>
                    <a:pt x="26995" y="2165"/>
                    <a:pt x="26991" y="2158"/>
                    <a:pt x="26969" y="2168"/>
                  </a:cubicBezTo>
                  <a:cubicBezTo>
                    <a:pt x="26964" y="2170"/>
                    <a:pt x="26959" y="2171"/>
                    <a:pt x="26956" y="2171"/>
                  </a:cubicBezTo>
                  <a:cubicBezTo>
                    <a:pt x="26947" y="2171"/>
                    <a:pt x="26940" y="2168"/>
                    <a:pt x="26932" y="2168"/>
                  </a:cubicBezTo>
                  <a:cubicBezTo>
                    <a:pt x="26928" y="2168"/>
                    <a:pt x="26923" y="2169"/>
                    <a:pt x="26918" y="2172"/>
                  </a:cubicBezTo>
                  <a:cubicBezTo>
                    <a:pt x="26895" y="2181"/>
                    <a:pt x="26903" y="2198"/>
                    <a:pt x="26880" y="2208"/>
                  </a:cubicBezTo>
                  <a:cubicBezTo>
                    <a:pt x="26858" y="2218"/>
                    <a:pt x="26858" y="2217"/>
                    <a:pt x="26835" y="2225"/>
                  </a:cubicBezTo>
                  <a:cubicBezTo>
                    <a:pt x="26831" y="2227"/>
                    <a:pt x="26827" y="2228"/>
                    <a:pt x="26823" y="2228"/>
                  </a:cubicBezTo>
                  <a:cubicBezTo>
                    <a:pt x="26813" y="2228"/>
                    <a:pt x="26805" y="2222"/>
                    <a:pt x="26795" y="2222"/>
                  </a:cubicBezTo>
                  <a:cubicBezTo>
                    <a:pt x="26791" y="2222"/>
                    <a:pt x="26786" y="2223"/>
                    <a:pt x="26782" y="2225"/>
                  </a:cubicBezTo>
                  <a:cubicBezTo>
                    <a:pt x="26758" y="2235"/>
                    <a:pt x="26770" y="2259"/>
                    <a:pt x="26747" y="2270"/>
                  </a:cubicBezTo>
                  <a:cubicBezTo>
                    <a:pt x="26740" y="2273"/>
                    <a:pt x="26735" y="2274"/>
                    <a:pt x="26730" y="2274"/>
                  </a:cubicBezTo>
                  <a:cubicBezTo>
                    <a:pt x="26725" y="2274"/>
                    <a:pt x="26720" y="2273"/>
                    <a:pt x="26715" y="2273"/>
                  </a:cubicBezTo>
                  <a:cubicBezTo>
                    <a:pt x="26710" y="2273"/>
                    <a:pt x="26705" y="2273"/>
                    <a:pt x="26698" y="2277"/>
                  </a:cubicBezTo>
                  <a:cubicBezTo>
                    <a:pt x="26675" y="2286"/>
                    <a:pt x="26685" y="2306"/>
                    <a:pt x="26664" y="2316"/>
                  </a:cubicBezTo>
                  <a:cubicBezTo>
                    <a:pt x="26660" y="2318"/>
                    <a:pt x="26656" y="2319"/>
                    <a:pt x="26652" y="2319"/>
                  </a:cubicBezTo>
                  <a:cubicBezTo>
                    <a:pt x="26640" y="2319"/>
                    <a:pt x="26631" y="2310"/>
                    <a:pt x="26619" y="2310"/>
                  </a:cubicBezTo>
                  <a:cubicBezTo>
                    <a:pt x="26616" y="2310"/>
                    <a:pt x="26612" y="2311"/>
                    <a:pt x="26608" y="2313"/>
                  </a:cubicBezTo>
                  <a:cubicBezTo>
                    <a:pt x="26586" y="2322"/>
                    <a:pt x="26586" y="2321"/>
                    <a:pt x="26563" y="2331"/>
                  </a:cubicBezTo>
                  <a:cubicBezTo>
                    <a:pt x="26541" y="2342"/>
                    <a:pt x="26548" y="2357"/>
                    <a:pt x="26526" y="2367"/>
                  </a:cubicBezTo>
                  <a:cubicBezTo>
                    <a:pt x="26503" y="2375"/>
                    <a:pt x="26508" y="2386"/>
                    <a:pt x="26485" y="2395"/>
                  </a:cubicBezTo>
                  <a:cubicBezTo>
                    <a:pt x="26462" y="2405"/>
                    <a:pt x="26462" y="2402"/>
                    <a:pt x="26440" y="2413"/>
                  </a:cubicBezTo>
                  <a:cubicBezTo>
                    <a:pt x="26417" y="2422"/>
                    <a:pt x="26413" y="2415"/>
                    <a:pt x="26392" y="2423"/>
                  </a:cubicBezTo>
                  <a:cubicBezTo>
                    <a:pt x="26386" y="2426"/>
                    <a:pt x="26381" y="2427"/>
                    <a:pt x="26376" y="2427"/>
                  </a:cubicBezTo>
                  <a:cubicBezTo>
                    <a:pt x="26370" y="2427"/>
                    <a:pt x="26364" y="2425"/>
                    <a:pt x="26357" y="2425"/>
                  </a:cubicBezTo>
                  <a:cubicBezTo>
                    <a:pt x="26352" y="2425"/>
                    <a:pt x="26347" y="2426"/>
                    <a:pt x="26340" y="2429"/>
                  </a:cubicBezTo>
                  <a:cubicBezTo>
                    <a:pt x="26318" y="2439"/>
                    <a:pt x="26326" y="2458"/>
                    <a:pt x="26305" y="2466"/>
                  </a:cubicBezTo>
                  <a:cubicBezTo>
                    <a:pt x="26281" y="2476"/>
                    <a:pt x="26286" y="2485"/>
                    <a:pt x="26264" y="2495"/>
                  </a:cubicBezTo>
                  <a:cubicBezTo>
                    <a:pt x="26253" y="2499"/>
                    <a:pt x="26247" y="2499"/>
                    <a:pt x="26240" y="2499"/>
                  </a:cubicBezTo>
                  <a:cubicBezTo>
                    <a:pt x="26233" y="2499"/>
                    <a:pt x="26227" y="2499"/>
                    <a:pt x="26216" y="2504"/>
                  </a:cubicBezTo>
                  <a:cubicBezTo>
                    <a:pt x="26195" y="2513"/>
                    <a:pt x="26192" y="2511"/>
                    <a:pt x="26171" y="2520"/>
                  </a:cubicBezTo>
                  <a:cubicBezTo>
                    <a:pt x="26150" y="2529"/>
                    <a:pt x="26145" y="2523"/>
                    <a:pt x="26124" y="2534"/>
                  </a:cubicBezTo>
                  <a:cubicBezTo>
                    <a:pt x="26117" y="2537"/>
                    <a:pt x="26112" y="2538"/>
                    <a:pt x="26107" y="2538"/>
                  </a:cubicBezTo>
                  <a:cubicBezTo>
                    <a:pt x="26102" y="2538"/>
                    <a:pt x="26097" y="2537"/>
                    <a:pt x="26092" y="2537"/>
                  </a:cubicBezTo>
                  <a:cubicBezTo>
                    <a:pt x="26087" y="2537"/>
                    <a:pt x="26082" y="2538"/>
                    <a:pt x="26075" y="2541"/>
                  </a:cubicBezTo>
                  <a:cubicBezTo>
                    <a:pt x="26053" y="2552"/>
                    <a:pt x="26056" y="2563"/>
                    <a:pt x="26035" y="2572"/>
                  </a:cubicBezTo>
                  <a:cubicBezTo>
                    <a:pt x="26015" y="2582"/>
                    <a:pt x="26011" y="2579"/>
                    <a:pt x="25990" y="2588"/>
                  </a:cubicBezTo>
                  <a:cubicBezTo>
                    <a:pt x="25969" y="2598"/>
                    <a:pt x="25964" y="2589"/>
                    <a:pt x="25942" y="2599"/>
                  </a:cubicBezTo>
                  <a:cubicBezTo>
                    <a:pt x="25920" y="2609"/>
                    <a:pt x="25926" y="2621"/>
                    <a:pt x="25903" y="2631"/>
                  </a:cubicBezTo>
                  <a:cubicBezTo>
                    <a:pt x="25882" y="2641"/>
                    <a:pt x="25884" y="2648"/>
                    <a:pt x="25861" y="2658"/>
                  </a:cubicBezTo>
                  <a:cubicBezTo>
                    <a:pt x="25840" y="2668"/>
                    <a:pt x="25845" y="2680"/>
                    <a:pt x="25824" y="2691"/>
                  </a:cubicBezTo>
                  <a:cubicBezTo>
                    <a:pt x="25803" y="2702"/>
                    <a:pt x="25801" y="2701"/>
                    <a:pt x="25780" y="2711"/>
                  </a:cubicBezTo>
                  <a:cubicBezTo>
                    <a:pt x="25777" y="2713"/>
                    <a:pt x="25774" y="2714"/>
                    <a:pt x="25771" y="2714"/>
                  </a:cubicBezTo>
                  <a:cubicBezTo>
                    <a:pt x="25757" y="2714"/>
                    <a:pt x="25747" y="2701"/>
                    <a:pt x="25733" y="2701"/>
                  </a:cubicBezTo>
                  <a:cubicBezTo>
                    <a:pt x="25730" y="2701"/>
                    <a:pt x="25727" y="2702"/>
                    <a:pt x="25723" y="2704"/>
                  </a:cubicBezTo>
                  <a:cubicBezTo>
                    <a:pt x="25702" y="2713"/>
                    <a:pt x="25700" y="2709"/>
                    <a:pt x="25678" y="2720"/>
                  </a:cubicBezTo>
                  <a:cubicBezTo>
                    <a:pt x="25657" y="2729"/>
                    <a:pt x="25657" y="2731"/>
                    <a:pt x="25633" y="2739"/>
                  </a:cubicBezTo>
                  <a:cubicBezTo>
                    <a:pt x="25612" y="2749"/>
                    <a:pt x="25627" y="2784"/>
                    <a:pt x="25605" y="2795"/>
                  </a:cubicBezTo>
                  <a:cubicBezTo>
                    <a:pt x="25600" y="2797"/>
                    <a:pt x="25595" y="2798"/>
                    <a:pt x="25591" y="2798"/>
                  </a:cubicBezTo>
                  <a:cubicBezTo>
                    <a:pt x="25584" y="2798"/>
                    <a:pt x="25578" y="2796"/>
                    <a:pt x="25572" y="2796"/>
                  </a:cubicBezTo>
                  <a:cubicBezTo>
                    <a:pt x="25567" y="2796"/>
                    <a:pt x="25562" y="2797"/>
                    <a:pt x="25555" y="2800"/>
                  </a:cubicBezTo>
                  <a:cubicBezTo>
                    <a:pt x="25534" y="2809"/>
                    <a:pt x="25535" y="2814"/>
                    <a:pt x="25513" y="2825"/>
                  </a:cubicBezTo>
                  <a:cubicBezTo>
                    <a:pt x="25509" y="2827"/>
                    <a:pt x="25506" y="2828"/>
                    <a:pt x="25502" y="2828"/>
                  </a:cubicBezTo>
                  <a:cubicBezTo>
                    <a:pt x="25490" y="2828"/>
                    <a:pt x="25480" y="2818"/>
                    <a:pt x="25468" y="2818"/>
                  </a:cubicBezTo>
                  <a:cubicBezTo>
                    <a:pt x="25465" y="2818"/>
                    <a:pt x="25462" y="2818"/>
                    <a:pt x="25459" y="2820"/>
                  </a:cubicBezTo>
                  <a:cubicBezTo>
                    <a:pt x="25437" y="2829"/>
                    <a:pt x="25450" y="2862"/>
                    <a:pt x="25429" y="2872"/>
                  </a:cubicBezTo>
                  <a:cubicBezTo>
                    <a:pt x="25407" y="2882"/>
                    <a:pt x="25407" y="2883"/>
                    <a:pt x="25385" y="2894"/>
                  </a:cubicBezTo>
                  <a:cubicBezTo>
                    <a:pt x="25382" y="2895"/>
                    <a:pt x="25379" y="2895"/>
                    <a:pt x="25377" y="2895"/>
                  </a:cubicBezTo>
                  <a:cubicBezTo>
                    <a:pt x="25362" y="2895"/>
                    <a:pt x="25350" y="2880"/>
                    <a:pt x="25335" y="2880"/>
                  </a:cubicBezTo>
                  <a:cubicBezTo>
                    <a:pt x="25332" y="2880"/>
                    <a:pt x="25329" y="2880"/>
                    <a:pt x="25326" y="2882"/>
                  </a:cubicBezTo>
                  <a:cubicBezTo>
                    <a:pt x="25304" y="2891"/>
                    <a:pt x="25312" y="2910"/>
                    <a:pt x="25289" y="2920"/>
                  </a:cubicBezTo>
                  <a:cubicBezTo>
                    <a:pt x="25267" y="2931"/>
                    <a:pt x="25269" y="2935"/>
                    <a:pt x="25247" y="2945"/>
                  </a:cubicBezTo>
                  <a:cubicBezTo>
                    <a:pt x="25242" y="2947"/>
                    <a:pt x="25238" y="2947"/>
                    <a:pt x="25235" y="2947"/>
                  </a:cubicBezTo>
                  <a:cubicBezTo>
                    <a:pt x="25225" y="2947"/>
                    <a:pt x="25217" y="2942"/>
                    <a:pt x="25207" y="2942"/>
                  </a:cubicBezTo>
                  <a:cubicBezTo>
                    <a:pt x="25203" y="2942"/>
                    <a:pt x="25199" y="2943"/>
                    <a:pt x="25194" y="2945"/>
                  </a:cubicBezTo>
                  <a:cubicBezTo>
                    <a:pt x="25173" y="2954"/>
                    <a:pt x="25178" y="2967"/>
                    <a:pt x="25156" y="2977"/>
                  </a:cubicBezTo>
                  <a:cubicBezTo>
                    <a:pt x="25134" y="2986"/>
                    <a:pt x="25139" y="3000"/>
                    <a:pt x="25117" y="3009"/>
                  </a:cubicBezTo>
                  <a:cubicBezTo>
                    <a:pt x="25113" y="3011"/>
                    <a:pt x="25110" y="3011"/>
                    <a:pt x="25107" y="3011"/>
                  </a:cubicBezTo>
                  <a:cubicBezTo>
                    <a:pt x="25095" y="3011"/>
                    <a:pt x="25086" y="3003"/>
                    <a:pt x="25075" y="3003"/>
                  </a:cubicBezTo>
                  <a:cubicBezTo>
                    <a:pt x="25071" y="3003"/>
                    <a:pt x="25067" y="3004"/>
                    <a:pt x="25062" y="3006"/>
                  </a:cubicBezTo>
                  <a:cubicBezTo>
                    <a:pt x="25041" y="3016"/>
                    <a:pt x="25052" y="3041"/>
                    <a:pt x="25028" y="3050"/>
                  </a:cubicBezTo>
                  <a:cubicBezTo>
                    <a:pt x="25007" y="3060"/>
                    <a:pt x="25005" y="3054"/>
                    <a:pt x="24982" y="3065"/>
                  </a:cubicBezTo>
                  <a:cubicBezTo>
                    <a:pt x="24961" y="3075"/>
                    <a:pt x="24956" y="3068"/>
                    <a:pt x="24935" y="3079"/>
                  </a:cubicBezTo>
                  <a:cubicBezTo>
                    <a:pt x="24913" y="3087"/>
                    <a:pt x="24912" y="3087"/>
                    <a:pt x="24891" y="3098"/>
                  </a:cubicBezTo>
                  <a:cubicBezTo>
                    <a:pt x="24870" y="3108"/>
                    <a:pt x="24872" y="3116"/>
                    <a:pt x="24850" y="3125"/>
                  </a:cubicBezTo>
                  <a:cubicBezTo>
                    <a:pt x="24847" y="3126"/>
                    <a:pt x="24844" y="3127"/>
                    <a:pt x="24840" y="3127"/>
                  </a:cubicBezTo>
                  <a:cubicBezTo>
                    <a:pt x="24828" y="3127"/>
                    <a:pt x="24818" y="3117"/>
                    <a:pt x="24806" y="3117"/>
                  </a:cubicBezTo>
                  <a:cubicBezTo>
                    <a:pt x="24802" y="3117"/>
                    <a:pt x="24799" y="3118"/>
                    <a:pt x="24795" y="3120"/>
                  </a:cubicBezTo>
                  <a:cubicBezTo>
                    <a:pt x="24773" y="3129"/>
                    <a:pt x="24781" y="3148"/>
                    <a:pt x="24758" y="3159"/>
                  </a:cubicBezTo>
                  <a:cubicBezTo>
                    <a:pt x="24737" y="3168"/>
                    <a:pt x="24738" y="3172"/>
                    <a:pt x="24715" y="3183"/>
                  </a:cubicBezTo>
                  <a:cubicBezTo>
                    <a:pt x="24694" y="3192"/>
                    <a:pt x="24692" y="3187"/>
                    <a:pt x="24668" y="3198"/>
                  </a:cubicBezTo>
                  <a:cubicBezTo>
                    <a:pt x="24657" y="3203"/>
                    <a:pt x="24651" y="3203"/>
                    <a:pt x="24644" y="3203"/>
                  </a:cubicBezTo>
                  <a:cubicBezTo>
                    <a:pt x="24637" y="3203"/>
                    <a:pt x="24631" y="3203"/>
                    <a:pt x="24620" y="3207"/>
                  </a:cubicBezTo>
                  <a:cubicBezTo>
                    <a:pt x="24599" y="3216"/>
                    <a:pt x="24605" y="3232"/>
                    <a:pt x="24583" y="3243"/>
                  </a:cubicBezTo>
                  <a:cubicBezTo>
                    <a:pt x="24578" y="3245"/>
                    <a:pt x="24575" y="3245"/>
                    <a:pt x="24571" y="3245"/>
                  </a:cubicBezTo>
                  <a:cubicBezTo>
                    <a:pt x="24560" y="3245"/>
                    <a:pt x="24551" y="3238"/>
                    <a:pt x="24540" y="3238"/>
                  </a:cubicBezTo>
                  <a:cubicBezTo>
                    <a:pt x="24537" y="3238"/>
                    <a:pt x="24533" y="3239"/>
                    <a:pt x="24529" y="3241"/>
                  </a:cubicBezTo>
                  <a:cubicBezTo>
                    <a:pt x="24508" y="3250"/>
                    <a:pt x="24512" y="3261"/>
                    <a:pt x="24489" y="3270"/>
                  </a:cubicBezTo>
                  <a:cubicBezTo>
                    <a:pt x="24468" y="3279"/>
                    <a:pt x="24465" y="3275"/>
                    <a:pt x="24443" y="3286"/>
                  </a:cubicBezTo>
                  <a:cubicBezTo>
                    <a:pt x="24422" y="3295"/>
                    <a:pt x="24428" y="3311"/>
                    <a:pt x="24406" y="3321"/>
                  </a:cubicBezTo>
                  <a:cubicBezTo>
                    <a:pt x="24400" y="3324"/>
                    <a:pt x="24395" y="3325"/>
                    <a:pt x="24390" y="3325"/>
                  </a:cubicBezTo>
                  <a:cubicBezTo>
                    <a:pt x="24384" y="3325"/>
                    <a:pt x="24378" y="3323"/>
                    <a:pt x="24372" y="3323"/>
                  </a:cubicBezTo>
                  <a:cubicBezTo>
                    <a:pt x="24367" y="3323"/>
                    <a:pt x="24362" y="3324"/>
                    <a:pt x="24355" y="3326"/>
                  </a:cubicBezTo>
                  <a:cubicBezTo>
                    <a:pt x="24334" y="3336"/>
                    <a:pt x="24345" y="3361"/>
                    <a:pt x="24321" y="3370"/>
                  </a:cubicBezTo>
                  <a:cubicBezTo>
                    <a:pt x="24317" y="3372"/>
                    <a:pt x="24313" y="3373"/>
                    <a:pt x="24309" y="3373"/>
                  </a:cubicBezTo>
                  <a:cubicBezTo>
                    <a:pt x="24299" y="3373"/>
                    <a:pt x="24292" y="3367"/>
                    <a:pt x="24281" y="3367"/>
                  </a:cubicBezTo>
                  <a:cubicBezTo>
                    <a:pt x="24277" y="3367"/>
                    <a:pt x="24273" y="3368"/>
                    <a:pt x="24268" y="3370"/>
                  </a:cubicBezTo>
                  <a:cubicBezTo>
                    <a:pt x="24259" y="3374"/>
                    <a:pt x="24253" y="3375"/>
                    <a:pt x="24248" y="3375"/>
                  </a:cubicBezTo>
                  <a:cubicBezTo>
                    <a:pt x="24245" y="3375"/>
                    <a:pt x="24242" y="3374"/>
                    <a:pt x="24239" y="3374"/>
                  </a:cubicBezTo>
                  <a:cubicBezTo>
                    <a:pt x="24233" y="3374"/>
                    <a:pt x="24227" y="3375"/>
                    <a:pt x="24218" y="3379"/>
                  </a:cubicBezTo>
                  <a:cubicBezTo>
                    <a:pt x="24197" y="3387"/>
                    <a:pt x="24202" y="3401"/>
                    <a:pt x="24180" y="3411"/>
                  </a:cubicBezTo>
                  <a:cubicBezTo>
                    <a:pt x="24173" y="3413"/>
                    <a:pt x="24168" y="3414"/>
                    <a:pt x="24164" y="3414"/>
                  </a:cubicBezTo>
                  <a:cubicBezTo>
                    <a:pt x="24158" y="3414"/>
                    <a:pt x="24153" y="3412"/>
                    <a:pt x="24146" y="3412"/>
                  </a:cubicBezTo>
                  <a:cubicBezTo>
                    <a:pt x="24142" y="3412"/>
                    <a:pt x="24136" y="3413"/>
                    <a:pt x="24129" y="3416"/>
                  </a:cubicBezTo>
                  <a:cubicBezTo>
                    <a:pt x="24107" y="3425"/>
                    <a:pt x="24109" y="3429"/>
                    <a:pt x="24087" y="3440"/>
                  </a:cubicBezTo>
                  <a:cubicBezTo>
                    <a:pt x="24064" y="3449"/>
                    <a:pt x="24076" y="3476"/>
                    <a:pt x="24054" y="3486"/>
                  </a:cubicBezTo>
                  <a:cubicBezTo>
                    <a:pt x="24051" y="3487"/>
                    <a:pt x="24048" y="3488"/>
                    <a:pt x="24045" y="3488"/>
                  </a:cubicBezTo>
                  <a:cubicBezTo>
                    <a:pt x="24032" y="3488"/>
                    <a:pt x="24021" y="3477"/>
                    <a:pt x="24007" y="3477"/>
                  </a:cubicBezTo>
                  <a:cubicBezTo>
                    <a:pt x="24004" y="3477"/>
                    <a:pt x="24001" y="3477"/>
                    <a:pt x="23998" y="3478"/>
                  </a:cubicBezTo>
                  <a:cubicBezTo>
                    <a:pt x="23976" y="3488"/>
                    <a:pt x="23985" y="3509"/>
                    <a:pt x="23963" y="3519"/>
                  </a:cubicBezTo>
                  <a:cubicBezTo>
                    <a:pt x="23959" y="3521"/>
                    <a:pt x="23955" y="3522"/>
                    <a:pt x="23952" y="3522"/>
                  </a:cubicBezTo>
                  <a:cubicBezTo>
                    <a:pt x="23941" y="3522"/>
                    <a:pt x="23933" y="3515"/>
                    <a:pt x="23922" y="3515"/>
                  </a:cubicBezTo>
                  <a:cubicBezTo>
                    <a:pt x="23918" y="3515"/>
                    <a:pt x="23914" y="3516"/>
                    <a:pt x="23910" y="3518"/>
                  </a:cubicBezTo>
                  <a:cubicBezTo>
                    <a:pt x="23888" y="3527"/>
                    <a:pt x="23886" y="3527"/>
                    <a:pt x="23865" y="3536"/>
                  </a:cubicBezTo>
                  <a:cubicBezTo>
                    <a:pt x="23843" y="3546"/>
                    <a:pt x="23853" y="3568"/>
                    <a:pt x="23831" y="3578"/>
                  </a:cubicBezTo>
                  <a:cubicBezTo>
                    <a:pt x="23807" y="3588"/>
                    <a:pt x="23811" y="3595"/>
                    <a:pt x="23790" y="3606"/>
                  </a:cubicBezTo>
                  <a:cubicBezTo>
                    <a:pt x="23785" y="3608"/>
                    <a:pt x="23780" y="3609"/>
                    <a:pt x="23776" y="3609"/>
                  </a:cubicBezTo>
                  <a:cubicBezTo>
                    <a:pt x="23768" y="3609"/>
                    <a:pt x="23761" y="3606"/>
                    <a:pt x="23753" y="3606"/>
                  </a:cubicBezTo>
                  <a:cubicBezTo>
                    <a:pt x="23749" y="3606"/>
                    <a:pt x="23744" y="3607"/>
                    <a:pt x="23738" y="3609"/>
                  </a:cubicBezTo>
                  <a:cubicBezTo>
                    <a:pt x="23716" y="3618"/>
                    <a:pt x="23714" y="3615"/>
                    <a:pt x="23692" y="3625"/>
                  </a:cubicBezTo>
                  <a:cubicBezTo>
                    <a:pt x="23671" y="3634"/>
                    <a:pt x="23680" y="3653"/>
                    <a:pt x="23656" y="3664"/>
                  </a:cubicBezTo>
                  <a:cubicBezTo>
                    <a:pt x="23650" y="3666"/>
                    <a:pt x="23646" y="3667"/>
                    <a:pt x="23641" y="3667"/>
                  </a:cubicBezTo>
                  <a:cubicBezTo>
                    <a:pt x="23633" y="3667"/>
                    <a:pt x="23626" y="3663"/>
                    <a:pt x="23617" y="3663"/>
                  </a:cubicBezTo>
                  <a:cubicBezTo>
                    <a:pt x="23613" y="3663"/>
                    <a:pt x="23609" y="3664"/>
                    <a:pt x="23605" y="3666"/>
                  </a:cubicBezTo>
                  <a:cubicBezTo>
                    <a:pt x="23583" y="3675"/>
                    <a:pt x="23581" y="3674"/>
                    <a:pt x="23560" y="3685"/>
                  </a:cubicBezTo>
                  <a:cubicBezTo>
                    <a:pt x="23538" y="3695"/>
                    <a:pt x="23546" y="3711"/>
                    <a:pt x="23522" y="3719"/>
                  </a:cubicBezTo>
                  <a:cubicBezTo>
                    <a:pt x="23515" y="3723"/>
                    <a:pt x="23509" y="3724"/>
                    <a:pt x="23504" y="3724"/>
                  </a:cubicBezTo>
                  <a:cubicBezTo>
                    <a:pt x="23500" y="3724"/>
                    <a:pt x="23496" y="3723"/>
                    <a:pt x="23492" y="3723"/>
                  </a:cubicBezTo>
                  <a:cubicBezTo>
                    <a:pt x="23487" y="3723"/>
                    <a:pt x="23481" y="3724"/>
                    <a:pt x="23473" y="3728"/>
                  </a:cubicBezTo>
                  <a:cubicBezTo>
                    <a:pt x="23451" y="3738"/>
                    <a:pt x="23452" y="3744"/>
                    <a:pt x="23431" y="3754"/>
                  </a:cubicBezTo>
                  <a:cubicBezTo>
                    <a:pt x="23410" y="3762"/>
                    <a:pt x="23415" y="3775"/>
                    <a:pt x="23392" y="3786"/>
                  </a:cubicBezTo>
                  <a:cubicBezTo>
                    <a:pt x="23390" y="3787"/>
                    <a:pt x="23387" y="3787"/>
                    <a:pt x="23385" y="3787"/>
                  </a:cubicBezTo>
                  <a:cubicBezTo>
                    <a:pt x="23370" y="3787"/>
                    <a:pt x="23357" y="3770"/>
                    <a:pt x="23342" y="3770"/>
                  </a:cubicBezTo>
                  <a:cubicBezTo>
                    <a:pt x="23339" y="3770"/>
                    <a:pt x="23336" y="3771"/>
                    <a:pt x="23334" y="3772"/>
                  </a:cubicBezTo>
                  <a:cubicBezTo>
                    <a:pt x="23312" y="3782"/>
                    <a:pt x="23322" y="3803"/>
                    <a:pt x="23299" y="3813"/>
                  </a:cubicBezTo>
                  <a:cubicBezTo>
                    <a:pt x="23276" y="3821"/>
                    <a:pt x="23280" y="3829"/>
                    <a:pt x="23258" y="3839"/>
                  </a:cubicBezTo>
                  <a:cubicBezTo>
                    <a:pt x="23234" y="3850"/>
                    <a:pt x="23233" y="3845"/>
                    <a:pt x="23211" y="3855"/>
                  </a:cubicBezTo>
                  <a:cubicBezTo>
                    <a:pt x="23190" y="3866"/>
                    <a:pt x="23193" y="3873"/>
                    <a:pt x="23172" y="3882"/>
                  </a:cubicBezTo>
                  <a:cubicBezTo>
                    <a:pt x="23168" y="3884"/>
                    <a:pt x="23165" y="3884"/>
                    <a:pt x="23161" y="3884"/>
                  </a:cubicBezTo>
                  <a:cubicBezTo>
                    <a:pt x="23150" y="3884"/>
                    <a:pt x="23142" y="3877"/>
                    <a:pt x="23130" y="3877"/>
                  </a:cubicBezTo>
                  <a:cubicBezTo>
                    <a:pt x="23127" y="3877"/>
                    <a:pt x="23123" y="3878"/>
                    <a:pt x="23118" y="3880"/>
                  </a:cubicBezTo>
                  <a:cubicBezTo>
                    <a:pt x="23097" y="3890"/>
                    <a:pt x="23101" y="3901"/>
                    <a:pt x="23080" y="3911"/>
                  </a:cubicBezTo>
                  <a:cubicBezTo>
                    <a:pt x="23074" y="3914"/>
                    <a:pt x="23070" y="3914"/>
                    <a:pt x="23066" y="3914"/>
                  </a:cubicBezTo>
                  <a:cubicBezTo>
                    <a:pt x="23058" y="3914"/>
                    <a:pt x="23051" y="3912"/>
                    <a:pt x="23044" y="3912"/>
                  </a:cubicBezTo>
                  <a:cubicBezTo>
                    <a:pt x="23039" y="3912"/>
                    <a:pt x="23034" y="3912"/>
                    <a:pt x="23028" y="3915"/>
                  </a:cubicBezTo>
                  <a:cubicBezTo>
                    <a:pt x="23007" y="3925"/>
                    <a:pt x="23019" y="3954"/>
                    <a:pt x="22997" y="3964"/>
                  </a:cubicBezTo>
                  <a:cubicBezTo>
                    <a:pt x="22976" y="3973"/>
                    <a:pt x="22974" y="3970"/>
                    <a:pt x="22952" y="3980"/>
                  </a:cubicBezTo>
                  <a:cubicBezTo>
                    <a:pt x="22931" y="3989"/>
                    <a:pt x="22928" y="3986"/>
                    <a:pt x="22906" y="3996"/>
                  </a:cubicBezTo>
                  <a:cubicBezTo>
                    <a:pt x="22885" y="4005"/>
                    <a:pt x="22879" y="3996"/>
                    <a:pt x="22858" y="4006"/>
                  </a:cubicBezTo>
                  <a:cubicBezTo>
                    <a:pt x="22837" y="4016"/>
                    <a:pt x="22841" y="4027"/>
                    <a:pt x="22818" y="4035"/>
                  </a:cubicBezTo>
                  <a:cubicBezTo>
                    <a:pt x="22797" y="4045"/>
                    <a:pt x="22797" y="4048"/>
                    <a:pt x="22776" y="4059"/>
                  </a:cubicBezTo>
                  <a:cubicBezTo>
                    <a:pt x="22772" y="4060"/>
                    <a:pt x="22769" y="4061"/>
                    <a:pt x="22766" y="4061"/>
                  </a:cubicBezTo>
                  <a:cubicBezTo>
                    <a:pt x="22754" y="4061"/>
                    <a:pt x="22745" y="4052"/>
                    <a:pt x="22732" y="4052"/>
                  </a:cubicBezTo>
                  <a:cubicBezTo>
                    <a:pt x="22729" y="4052"/>
                    <a:pt x="22725" y="4053"/>
                    <a:pt x="22721" y="4055"/>
                  </a:cubicBezTo>
                  <a:cubicBezTo>
                    <a:pt x="22697" y="4064"/>
                    <a:pt x="22702" y="4071"/>
                    <a:pt x="22679" y="4081"/>
                  </a:cubicBezTo>
                  <a:cubicBezTo>
                    <a:pt x="22658" y="4091"/>
                    <a:pt x="22662" y="4103"/>
                    <a:pt x="22641" y="4114"/>
                  </a:cubicBezTo>
                  <a:cubicBezTo>
                    <a:pt x="22619" y="4123"/>
                    <a:pt x="22616" y="4120"/>
                    <a:pt x="22594" y="4130"/>
                  </a:cubicBezTo>
                  <a:cubicBezTo>
                    <a:pt x="22573" y="4139"/>
                    <a:pt x="22571" y="4135"/>
                    <a:pt x="22550" y="4146"/>
                  </a:cubicBezTo>
                  <a:cubicBezTo>
                    <a:pt x="22528" y="4155"/>
                    <a:pt x="22535" y="4172"/>
                    <a:pt x="22513" y="4183"/>
                  </a:cubicBezTo>
                  <a:cubicBezTo>
                    <a:pt x="22508" y="4185"/>
                    <a:pt x="22504" y="4186"/>
                    <a:pt x="22500" y="4186"/>
                  </a:cubicBezTo>
                  <a:cubicBezTo>
                    <a:pt x="22491" y="4186"/>
                    <a:pt x="22484" y="4181"/>
                    <a:pt x="22474" y="4181"/>
                  </a:cubicBezTo>
                  <a:cubicBezTo>
                    <a:pt x="22470" y="4181"/>
                    <a:pt x="22466" y="4182"/>
                    <a:pt x="22461" y="4184"/>
                  </a:cubicBezTo>
                  <a:cubicBezTo>
                    <a:pt x="22438" y="4194"/>
                    <a:pt x="22435" y="4185"/>
                    <a:pt x="22412" y="4196"/>
                  </a:cubicBezTo>
                  <a:cubicBezTo>
                    <a:pt x="22391" y="4206"/>
                    <a:pt x="22400" y="4226"/>
                    <a:pt x="22376" y="4236"/>
                  </a:cubicBezTo>
                  <a:cubicBezTo>
                    <a:pt x="22372" y="4237"/>
                    <a:pt x="22369" y="4238"/>
                    <a:pt x="22366" y="4238"/>
                  </a:cubicBezTo>
                  <a:cubicBezTo>
                    <a:pt x="22354" y="4238"/>
                    <a:pt x="22346" y="4230"/>
                    <a:pt x="22335" y="4230"/>
                  </a:cubicBezTo>
                  <a:cubicBezTo>
                    <a:pt x="22331" y="4230"/>
                    <a:pt x="22327" y="4231"/>
                    <a:pt x="22322" y="4234"/>
                  </a:cubicBezTo>
                  <a:cubicBezTo>
                    <a:pt x="22300" y="4243"/>
                    <a:pt x="22303" y="4249"/>
                    <a:pt x="22280" y="4258"/>
                  </a:cubicBezTo>
                  <a:cubicBezTo>
                    <a:pt x="22258" y="4268"/>
                    <a:pt x="22262" y="4276"/>
                    <a:pt x="22240" y="4287"/>
                  </a:cubicBezTo>
                  <a:cubicBezTo>
                    <a:pt x="22217" y="4297"/>
                    <a:pt x="22224" y="4311"/>
                    <a:pt x="22201" y="4319"/>
                  </a:cubicBezTo>
                  <a:cubicBezTo>
                    <a:pt x="22194" y="4322"/>
                    <a:pt x="22189" y="4323"/>
                    <a:pt x="22184" y="4323"/>
                  </a:cubicBezTo>
                  <a:cubicBezTo>
                    <a:pt x="22177" y="4323"/>
                    <a:pt x="22172" y="4321"/>
                    <a:pt x="22166" y="4321"/>
                  </a:cubicBezTo>
                  <a:cubicBezTo>
                    <a:pt x="22161" y="4321"/>
                    <a:pt x="22156" y="4322"/>
                    <a:pt x="22150" y="4325"/>
                  </a:cubicBezTo>
                  <a:cubicBezTo>
                    <a:pt x="22144" y="4327"/>
                    <a:pt x="22139" y="4328"/>
                    <a:pt x="22135" y="4328"/>
                  </a:cubicBezTo>
                  <a:cubicBezTo>
                    <a:pt x="22128" y="4328"/>
                    <a:pt x="22122" y="4326"/>
                    <a:pt x="22115" y="4326"/>
                  </a:cubicBezTo>
                  <a:cubicBezTo>
                    <a:pt x="22111" y="4326"/>
                    <a:pt x="22106" y="4327"/>
                    <a:pt x="22100" y="4330"/>
                  </a:cubicBezTo>
                  <a:cubicBezTo>
                    <a:pt x="22076" y="4340"/>
                    <a:pt x="22087" y="4364"/>
                    <a:pt x="22065" y="4375"/>
                  </a:cubicBezTo>
                  <a:cubicBezTo>
                    <a:pt x="22060" y="4377"/>
                    <a:pt x="22056" y="4378"/>
                    <a:pt x="22052" y="4378"/>
                  </a:cubicBezTo>
                  <a:cubicBezTo>
                    <a:pt x="22043" y="4378"/>
                    <a:pt x="22037" y="4374"/>
                    <a:pt x="22028" y="4374"/>
                  </a:cubicBezTo>
                  <a:cubicBezTo>
                    <a:pt x="22024" y="4374"/>
                    <a:pt x="22019" y="4375"/>
                    <a:pt x="22014" y="4377"/>
                  </a:cubicBezTo>
                  <a:cubicBezTo>
                    <a:pt x="21990" y="4387"/>
                    <a:pt x="22004" y="4415"/>
                    <a:pt x="21982" y="4424"/>
                  </a:cubicBezTo>
                  <a:cubicBezTo>
                    <a:pt x="21958" y="4434"/>
                    <a:pt x="21957" y="4430"/>
                    <a:pt x="21936" y="4440"/>
                  </a:cubicBezTo>
                  <a:cubicBezTo>
                    <a:pt x="21929" y="4443"/>
                    <a:pt x="21924" y="4444"/>
                    <a:pt x="21920" y="4444"/>
                  </a:cubicBezTo>
                  <a:cubicBezTo>
                    <a:pt x="21913" y="4444"/>
                    <a:pt x="21908" y="4442"/>
                    <a:pt x="21901" y="4442"/>
                  </a:cubicBezTo>
                  <a:cubicBezTo>
                    <a:pt x="21897" y="4442"/>
                    <a:pt x="21892" y="4443"/>
                    <a:pt x="21885" y="4446"/>
                  </a:cubicBezTo>
                  <a:cubicBezTo>
                    <a:pt x="21862" y="4455"/>
                    <a:pt x="21870" y="4472"/>
                    <a:pt x="21849" y="4483"/>
                  </a:cubicBezTo>
                  <a:cubicBezTo>
                    <a:pt x="21827" y="4493"/>
                    <a:pt x="21824" y="4488"/>
                    <a:pt x="21802" y="4498"/>
                  </a:cubicBezTo>
                  <a:cubicBezTo>
                    <a:pt x="21779" y="4507"/>
                    <a:pt x="21782" y="4511"/>
                    <a:pt x="21759" y="4522"/>
                  </a:cubicBezTo>
                  <a:cubicBezTo>
                    <a:pt x="21755" y="4523"/>
                    <a:pt x="21752" y="4524"/>
                    <a:pt x="21749" y="4524"/>
                  </a:cubicBezTo>
                  <a:cubicBezTo>
                    <a:pt x="21736" y="4524"/>
                    <a:pt x="21726" y="4513"/>
                    <a:pt x="21713" y="4513"/>
                  </a:cubicBezTo>
                  <a:cubicBezTo>
                    <a:pt x="21710" y="4513"/>
                    <a:pt x="21707" y="4514"/>
                    <a:pt x="21703" y="4515"/>
                  </a:cubicBezTo>
                  <a:cubicBezTo>
                    <a:pt x="21680" y="4525"/>
                    <a:pt x="21687" y="4538"/>
                    <a:pt x="21664" y="4547"/>
                  </a:cubicBezTo>
                  <a:cubicBezTo>
                    <a:pt x="21641" y="4557"/>
                    <a:pt x="21645" y="4565"/>
                    <a:pt x="21624" y="4575"/>
                  </a:cubicBezTo>
                  <a:cubicBezTo>
                    <a:pt x="21602" y="4585"/>
                    <a:pt x="21598" y="4576"/>
                    <a:pt x="21576" y="4586"/>
                  </a:cubicBezTo>
                  <a:cubicBezTo>
                    <a:pt x="21553" y="4596"/>
                    <a:pt x="21556" y="4600"/>
                    <a:pt x="21533" y="4608"/>
                  </a:cubicBezTo>
                  <a:cubicBezTo>
                    <a:pt x="21522" y="4613"/>
                    <a:pt x="21515" y="4613"/>
                    <a:pt x="21509" y="4613"/>
                  </a:cubicBezTo>
                  <a:cubicBezTo>
                    <a:pt x="21502" y="4613"/>
                    <a:pt x="21496" y="4613"/>
                    <a:pt x="21485" y="4618"/>
                  </a:cubicBezTo>
                  <a:cubicBezTo>
                    <a:pt x="21462" y="4628"/>
                    <a:pt x="21470" y="4645"/>
                    <a:pt x="21447" y="4654"/>
                  </a:cubicBezTo>
                  <a:cubicBezTo>
                    <a:pt x="21444" y="4656"/>
                    <a:pt x="21440" y="4657"/>
                    <a:pt x="21437" y="4657"/>
                  </a:cubicBezTo>
                  <a:cubicBezTo>
                    <a:pt x="21424" y="4657"/>
                    <a:pt x="21415" y="4647"/>
                    <a:pt x="21402" y="4647"/>
                  </a:cubicBezTo>
                  <a:cubicBezTo>
                    <a:pt x="21398" y="4647"/>
                    <a:pt x="21395" y="4648"/>
                    <a:pt x="21391" y="4649"/>
                  </a:cubicBezTo>
                  <a:cubicBezTo>
                    <a:pt x="21368" y="4659"/>
                    <a:pt x="21367" y="4656"/>
                    <a:pt x="21346" y="4666"/>
                  </a:cubicBezTo>
                  <a:cubicBezTo>
                    <a:pt x="21323" y="4676"/>
                    <a:pt x="21326" y="4683"/>
                    <a:pt x="21304" y="4693"/>
                  </a:cubicBezTo>
                  <a:cubicBezTo>
                    <a:pt x="21281" y="4703"/>
                    <a:pt x="21289" y="4721"/>
                    <a:pt x="21267" y="4731"/>
                  </a:cubicBezTo>
                  <a:cubicBezTo>
                    <a:pt x="21245" y="4740"/>
                    <a:pt x="21243" y="4732"/>
                    <a:pt x="21219" y="4741"/>
                  </a:cubicBezTo>
                  <a:cubicBezTo>
                    <a:pt x="21197" y="4751"/>
                    <a:pt x="21196" y="4746"/>
                    <a:pt x="21173" y="4756"/>
                  </a:cubicBezTo>
                  <a:cubicBezTo>
                    <a:pt x="21150" y="4766"/>
                    <a:pt x="21147" y="4758"/>
                    <a:pt x="21125" y="4768"/>
                  </a:cubicBezTo>
                  <a:cubicBezTo>
                    <a:pt x="21101" y="4778"/>
                    <a:pt x="21111" y="4798"/>
                    <a:pt x="21090" y="4809"/>
                  </a:cubicBezTo>
                  <a:cubicBezTo>
                    <a:pt x="21085" y="4810"/>
                    <a:pt x="21081" y="4811"/>
                    <a:pt x="21078" y="4811"/>
                  </a:cubicBezTo>
                  <a:cubicBezTo>
                    <a:pt x="21067" y="4811"/>
                    <a:pt x="21060" y="4805"/>
                    <a:pt x="21050" y="4805"/>
                  </a:cubicBezTo>
                  <a:cubicBezTo>
                    <a:pt x="21046" y="4805"/>
                    <a:pt x="21041" y="4806"/>
                    <a:pt x="21036" y="4809"/>
                  </a:cubicBezTo>
                  <a:cubicBezTo>
                    <a:pt x="21014" y="4817"/>
                    <a:pt x="21026" y="4848"/>
                    <a:pt x="21005" y="4858"/>
                  </a:cubicBezTo>
                  <a:cubicBezTo>
                    <a:pt x="21001" y="4860"/>
                    <a:pt x="20998" y="4860"/>
                    <a:pt x="20995" y="4860"/>
                  </a:cubicBezTo>
                  <a:cubicBezTo>
                    <a:pt x="20981" y="4860"/>
                    <a:pt x="20971" y="4848"/>
                    <a:pt x="20958" y="4848"/>
                  </a:cubicBezTo>
                  <a:cubicBezTo>
                    <a:pt x="20955" y="4848"/>
                    <a:pt x="20952" y="4848"/>
                    <a:pt x="20949" y="4849"/>
                  </a:cubicBezTo>
                  <a:cubicBezTo>
                    <a:pt x="20927" y="4859"/>
                    <a:pt x="20930" y="4868"/>
                    <a:pt x="20907" y="4876"/>
                  </a:cubicBezTo>
                  <a:cubicBezTo>
                    <a:pt x="20896" y="4881"/>
                    <a:pt x="20890" y="4881"/>
                    <a:pt x="20883" y="4881"/>
                  </a:cubicBezTo>
                  <a:cubicBezTo>
                    <a:pt x="20876" y="4881"/>
                    <a:pt x="20870" y="4881"/>
                    <a:pt x="20859" y="4886"/>
                  </a:cubicBezTo>
                  <a:cubicBezTo>
                    <a:pt x="20837" y="4895"/>
                    <a:pt x="20846" y="4917"/>
                    <a:pt x="20825" y="4927"/>
                  </a:cubicBezTo>
                  <a:cubicBezTo>
                    <a:pt x="20801" y="4935"/>
                    <a:pt x="20799" y="4930"/>
                    <a:pt x="20778" y="4939"/>
                  </a:cubicBezTo>
                  <a:cubicBezTo>
                    <a:pt x="20770" y="4943"/>
                    <a:pt x="20765" y="4943"/>
                    <a:pt x="20760" y="4943"/>
                  </a:cubicBezTo>
                  <a:cubicBezTo>
                    <a:pt x="20755" y="4943"/>
                    <a:pt x="20750" y="4942"/>
                    <a:pt x="20745" y="4942"/>
                  </a:cubicBezTo>
                  <a:cubicBezTo>
                    <a:pt x="20740" y="4942"/>
                    <a:pt x="20735" y="4943"/>
                    <a:pt x="20729" y="4946"/>
                  </a:cubicBezTo>
                  <a:cubicBezTo>
                    <a:pt x="20705" y="4955"/>
                    <a:pt x="20713" y="4970"/>
                    <a:pt x="20691" y="4981"/>
                  </a:cubicBezTo>
                  <a:cubicBezTo>
                    <a:pt x="20668" y="4991"/>
                    <a:pt x="20676" y="5007"/>
                    <a:pt x="20654" y="5015"/>
                  </a:cubicBezTo>
                  <a:cubicBezTo>
                    <a:pt x="20646" y="5019"/>
                    <a:pt x="20640" y="5020"/>
                    <a:pt x="20634" y="5020"/>
                  </a:cubicBezTo>
                  <a:cubicBezTo>
                    <a:pt x="20630" y="5020"/>
                    <a:pt x="20625" y="5019"/>
                    <a:pt x="20621" y="5019"/>
                  </a:cubicBezTo>
                  <a:cubicBezTo>
                    <a:pt x="20616" y="5019"/>
                    <a:pt x="20610" y="5020"/>
                    <a:pt x="20602" y="5023"/>
                  </a:cubicBezTo>
                  <a:cubicBezTo>
                    <a:pt x="20580" y="5032"/>
                    <a:pt x="20576" y="5026"/>
                    <a:pt x="20555" y="5036"/>
                  </a:cubicBezTo>
                  <a:cubicBezTo>
                    <a:pt x="20533" y="5045"/>
                    <a:pt x="20532" y="5041"/>
                    <a:pt x="20509" y="5051"/>
                  </a:cubicBezTo>
                  <a:cubicBezTo>
                    <a:pt x="20485" y="5060"/>
                    <a:pt x="20488" y="5064"/>
                    <a:pt x="20466" y="5073"/>
                  </a:cubicBezTo>
                  <a:cubicBezTo>
                    <a:pt x="20443" y="5083"/>
                    <a:pt x="20450" y="5098"/>
                    <a:pt x="20429" y="5107"/>
                  </a:cubicBezTo>
                  <a:cubicBezTo>
                    <a:pt x="20405" y="5116"/>
                    <a:pt x="20409" y="5125"/>
                    <a:pt x="20387" y="5133"/>
                  </a:cubicBezTo>
                  <a:cubicBezTo>
                    <a:pt x="20364" y="5143"/>
                    <a:pt x="20362" y="5139"/>
                    <a:pt x="20340" y="5149"/>
                  </a:cubicBezTo>
                  <a:cubicBezTo>
                    <a:pt x="20317" y="5159"/>
                    <a:pt x="20316" y="5155"/>
                    <a:pt x="20293" y="5164"/>
                  </a:cubicBezTo>
                  <a:cubicBezTo>
                    <a:pt x="20270" y="5174"/>
                    <a:pt x="20274" y="5181"/>
                    <a:pt x="20252" y="5191"/>
                  </a:cubicBezTo>
                  <a:cubicBezTo>
                    <a:pt x="20248" y="5193"/>
                    <a:pt x="20245" y="5193"/>
                    <a:pt x="20242" y="5193"/>
                  </a:cubicBezTo>
                  <a:cubicBezTo>
                    <a:pt x="20228" y="5193"/>
                    <a:pt x="20218" y="5181"/>
                    <a:pt x="20205" y="5181"/>
                  </a:cubicBezTo>
                  <a:cubicBezTo>
                    <a:pt x="20202" y="5181"/>
                    <a:pt x="20199" y="5182"/>
                    <a:pt x="20195" y="5184"/>
                  </a:cubicBezTo>
                  <a:cubicBezTo>
                    <a:pt x="20173" y="5192"/>
                    <a:pt x="20184" y="5218"/>
                    <a:pt x="20162" y="5229"/>
                  </a:cubicBezTo>
                  <a:cubicBezTo>
                    <a:pt x="20139" y="5238"/>
                    <a:pt x="20136" y="5233"/>
                    <a:pt x="20115" y="5243"/>
                  </a:cubicBezTo>
                  <a:cubicBezTo>
                    <a:pt x="20092" y="5251"/>
                    <a:pt x="20088" y="5244"/>
                    <a:pt x="20067" y="5253"/>
                  </a:cubicBezTo>
                  <a:cubicBezTo>
                    <a:pt x="20060" y="5256"/>
                    <a:pt x="20054" y="5257"/>
                    <a:pt x="20050" y="5257"/>
                  </a:cubicBezTo>
                  <a:cubicBezTo>
                    <a:pt x="20044" y="5257"/>
                    <a:pt x="20040" y="5256"/>
                    <a:pt x="20035" y="5256"/>
                  </a:cubicBezTo>
                  <a:cubicBezTo>
                    <a:pt x="20030" y="5256"/>
                    <a:pt x="20025" y="5256"/>
                    <a:pt x="20017" y="5260"/>
                  </a:cubicBezTo>
                  <a:cubicBezTo>
                    <a:pt x="19995" y="5269"/>
                    <a:pt x="20001" y="5282"/>
                    <a:pt x="19979" y="5292"/>
                  </a:cubicBezTo>
                  <a:cubicBezTo>
                    <a:pt x="19955" y="5301"/>
                    <a:pt x="19957" y="5305"/>
                    <a:pt x="19936" y="5314"/>
                  </a:cubicBezTo>
                  <a:cubicBezTo>
                    <a:pt x="19912" y="5324"/>
                    <a:pt x="19920" y="5339"/>
                    <a:pt x="19898" y="5350"/>
                  </a:cubicBezTo>
                  <a:cubicBezTo>
                    <a:pt x="19893" y="5351"/>
                    <a:pt x="19889" y="5352"/>
                    <a:pt x="19885" y="5352"/>
                  </a:cubicBezTo>
                  <a:cubicBezTo>
                    <a:pt x="19876" y="5352"/>
                    <a:pt x="19869" y="5348"/>
                    <a:pt x="19861" y="5348"/>
                  </a:cubicBezTo>
                  <a:cubicBezTo>
                    <a:pt x="19856" y="5348"/>
                    <a:pt x="19852" y="5349"/>
                    <a:pt x="19846" y="5352"/>
                  </a:cubicBezTo>
                  <a:cubicBezTo>
                    <a:pt x="19823" y="5361"/>
                    <a:pt x="19832" y="5380"/>
                    <a:pt x="19810" y="5390"/>
                  </a:cubicBezTo>
                  <a:cubicBezTo>
                    <a:pt x="19803" y="5393"/>
                    <a:pt x="19797" y="5394"/>
                    <a:pt x="19793" y="5394"/>
                  </a:cubicBezTo>
                  <a:cubicBezTo>
                    <a:pt x="19786" y="5394"/>
                    <a:pt x="19781" y="5393"/>
                    <a:pt x="19775" y="5393"/>
                  </a:cubicBezTo>
                  <a:cubicBezTo>
                    <a:pt x="19771" y="5393"/>
                    <a:pt x="19766" y="5393"/>
                    <a:pt x="19759" y="5396"/>
                  </a:cubicBezTo>
                  <a:cubicBezTo>
                    <a:pt x="19736" y="5405"/>
                    <a:pt x="19735" y="5401"/>
                    <a:pt x="19712" y="5411"/>
                  </a:cubicBezTo>
                  <a:cubicBezTo>
                    <a:pt x="19690" y="5420"/>
                    <a:pt x="19695" y="5432"/>
                    <a:pt x="19674" y="5442"/>
                  </a:cubicBezTo>
                  <a:cubicBezTo>
                    <a:pt x="19650" y="5451"/>
                    <a:pt x="19650" y="5451"/>
                    <a:pt x="19629" y="5462"/>
                  </a:cubicBezTo>
                  <a:cubicBezTo>
                    <a:pt x="19606" y="5471"/>
                    <a:pt x="19610" y="5480"/>
                    <a:pt x="19589" y="5490"/>
                  </a:cubicBezTo>
                  <a:cubicBezTo>
                    <a:pt x="19586" y="5491"/>
                    <a:pt x="19583" y="5492"/>
                    <a:pt x="19580" y="5492"/>
                  </a:cubicBezTo>
                  <a:cubicBezTo>
                    <a:pt x="19566" y="5492"/>
                    <a:pt x="19554" y="5476"/>
                    <a:pt x="19539" y="5476"/>
                  </a:cubicBezTo>
                  <a:cubicBezTo>
                    <a:pt x="19536" y="5476"/>
                    <a:pt x="19533" y="5477"/>
                    <a:pt x="19530" y="5478"/>
                  </a:cubicBezTo>
                  <a:cubicBezTo>
                    <a:pt x="19508" y="5487"/>
                    <a:pt x="19515" y="5503"/>
                    <a:pt x="19493" y="5514"/>
                  </a:cubicBezTo>
                  <a:cubicBezTo>
                    <a:pt x="19470" y="5523"/>
                    <a:pt x="19478" y="5540"/>
                    <a:pt x="19456" y="5551"/>
                  </a:cubicBezTo>
                  <a:cubicBezTo>
                    <a:pt x="19435" y="5562"/>
                    <a:pt x="19429" y="5553"/>
                    <a:pt x="19408" y="5562"/>
                  </a:cubicBezTo>
                  <a:cubicBezTo>
                    <a:pt x="19403" y="5564"/>
                    <a:pt x="19398" y="5565"/>
                    <a:pt x="19394" y="5565"/>
                  </a:cubicBezTo>
                  <a:cubicBezTo>
                    <a:pt x="19386" y="5565"/>
                    <a:pt x="19379" y="5562"/>
                    <a:pt x="19371" y="5562"/>
                  </a:cubicBezTo>
                  <a:cubicBezTo>
                    <a:pt x="19366" y="5562"/>
                    <a:pt x="19361" y="5563"/>
                    <a:pt x="19355" y="5565"/>
                  </a:cubicBezTo>
                  <a:cubicBezTo>
                    <a:pt x="19333" y="5575"/>
                    <a:pt x="19339" y="5589"/>
                    <a:pt x="19318" y="5598"/>
                  </a:cubicBezTo>
                  <a:cubicBezTo>
                    <a:pt x="19307" y="5603"/>
                    <a:pt x="19301" y="5603"/>
                    <a:pt x="19294" y="5603"/>
                  </a:cubicBezTo>
                  <a:cubicBezTo>
                    <a:pt x="19287" y="5603"/>
                    <a:pt x="19280" y="5603"/>
                    <a:pt x="19270" y="5608"/>
                  </a:cubicBezTo>
                  <a:cubicBezTo>
                    <a:pt x="19247" y="5617"/>
                    <a:pt x="19246" y="5612"/>
                    <a:pt x="19224" y="5623"/>
                  </a:cubicBezTo>
                  <a:cubicBezTo>
                    <a:pt x="19200" y="5631"/>
                    <a:pt x="19213" y="5658"/>
                    <a:pt x="19192" y="5668"/>
                  </a:cubicBezTo>
                  <a:cubicBezTo>
                    <a:pt x="19188" y="5669"/>
                    <a:pt x="19184" y="5670"/>
                    <a:pt x="19181" y="5670"/>
                  </a:cubicBezTo>
                  <a:cubicBezTo>
                    <a:pt x="19167" y="5670"/>
                    <a:pt x="19158" y="5659"/>
                    <a:pt x="19145" y="5659"/>
                  </a:cubicBezTo>
                  <a:cubicBezTo>
                    <a:pt x="19142" y="5659"/>
                    <a:pt x="19138" y="5660"/>
                    <a:pt x="19135" y="5661"/>
                  </a:cubicBezTo>
                  <a:cubicBezTo>
                    <a:pt x="19112" y="5671"/>
                    <a:pt x="19112" y="5669"/>
                    <a:pt x="19090" y="5678"/>
                  </a:cubicBezTo>
                  <a:cubicBezTo>
                    <a:pt x="19066" y="5688"/>
                    <a:pt x="19069" y="5692"/>
                    <a:pt x="19047" y="5701"/>
                  </a:cubicBezTo>
                  <a:cubicBezTo>
                    <a:pt x="19023" y="5711"/>
                    <a:pt x="19032" y="5730"/>
                    <a:pt x="19011" y="5738"/>
                  </a:cubicBezTo>
                  <a:cubicBezTo>
                    <a:pt x="19003" y="5742"/>
                    <a:pt x="18997" y="5743"/>
                    <a:pt x="18992" y="5743"/>
                  </a:cubicBezTo>
                  <a:cubicBezTo>
                    <a:pt x="18988" y="5743"/>
                    <a:pt x="18984" y="5742"/>
                    <a:pt x="18980" y="5742"/>
                  </a:cubicBezTo>
                  <a:cubicBezTo>
                    <a:pt x="18975" y="5742"/>
                    <a:pt x="18969" y="5743"/>
                    <a:pt x="18961" y="5747"/>
                  </a:cubicBezTo>
                  <a:cubicBezTo>
                    <a:pt x="18938" y="5757"/>
                    <a:pt x="18942" y="5764"/>
                    <a:pt x="18921" y="5774"/>
                  </a:cubicBezTo>
                  <a:cubicBezTo>
                    <a:pt x="18898" y="5783"/>
                    <a:pt x="18904" y="5796"/>
                    <a:pt x="18882" y="5807"/>
                  </a:cubicBezTo>
                  <a:cubicBezTo>
                    <a:pt x="18877" y="5809"/>
                    <a:pt x="18873" y="5810"/>
                    <a:pt x="18869" y="5810"/>
                  </a:cubicBezTo>
                  <a:cubicBezTo>
                    <a:pt x="18859" y="5810"/>
                    <a:pt x="18852" y="5805"/>
                    <a:pt x="18843" y="5805"/>
                  </a:cubicBezTo>
                  <a:cubicBezTo>
                    <a:pt x="18839" y="5805"/>
                    <a:pt x="18834" y="5806"/>
                    <a:pt x="18829" y="5808"/>
                  </a:cubicBezTo>
                  <a:cubicBezTo>
                    <a:pt x="18808" y="5819"/>
                    <a:pt x="18814" y="5835"/>
                    <a:pt x="18792" y="5845"/>
                  </a:cubicBezTo>
                  <a:cubicBezTo>
                    <a:pt x="18786" y="5847"/>
                    <a:pt x="18781" y="5848"/>
                    <a:pt x="18776" y="5848"/>
                  </a:cubicBezTo>
                  <a:cubicBezTo>
                    <a:pt x="18769" y="5848"/>
                    <a:pt x="18764" y="5846"/>
                    <a:pt x="18758" y="5846"/>
                  </a:cubicBezTo>
                  <a:cubicBezTo>
                    <a:pt x="18753" y="5846"/>
                    <a:pt x="18748" y="5847"/>
                    <a:pt x="18742" y="5850"/>
                  </a:cubicBezTo>
                  <a:cubicBezTo>
                    <a:pt x="18718" y="5860"/>
                    <a:pt x="18722" y="5866"/>
                    <a:pt x="18700" y="5876"/>
                  </a:cubicBezTo>
                  <a:cubicBezTo>
                    <a:pt x="18694" y="5878"/>
                    <a:pt x="18690" y="5879"/>
                    <a:pt x="18685" y="5879"/>
                  </a:cubicBezTo>
                  <a:cubicBezTo>
                    <a:pt x="18677" y="5879"/>
                    <a:pt x="18670" y="5875"/>
                    <a:pt x="18661" y="5875"/>
                  </a:cubicBezTo>
                  <a:cubicBezTo>
                    <a:pt x="18657" y="5875"/>
                    <a:pt x="18652" y="5876"/>
                    <a:pt x="18647" y="5878"/>
                  </a:cubicBezTo>
                  <a:cubicBezTo>
                    <a:pt x="18625" y="5887"/>
                    <a:pt x="18638" y="5917"/>
                    <a:pt x="18616" y="5928"/>
                  </a:cubicBezTo>
                  <a:cubicBezTo>
                    <a:pt x="18609" y="5931"/>
                    <a:pt x="18603" y="5932"/>
                    <a:pt x="18598" y="5932"/>
                  </a:cubicBezTo>
                  <a:cubicBezTo>
                    <a:pt x="18594" y="5932"/>
                    <a:pt x="18590" y="5931"/>
                    <a:pt x="18586" y="5931"/>
                  </a:cubicBezTo>
                  <a:cubicBezTo>
                    <a:pt x="18581" y="5931"/>
                    <a:pt x="18575" y="5932"/>
                    <a:pt x="18567" y="5936"/>
                  </a:cubicBezTo>
                  <a:cubicBezTo>
                    <a:pt x="18545" y="5945"/>
                    <a:pt x="18547" y="5951"/>
                    <a:pt x="18524" y="5960"/>
                  </a:cubicBezTo>
                  <a:cubicBezTo>
                    <a:pt x="18502" y="5969"/>
                    <a:pt x="18503" y="5972"/>
                    <a:pt x="18481" y="5983"/>
                  </a:cubicBezTo>
                  <a:cubicBezTo>
                    <a:pt x="18478" y="5984"/>
                    <a:pt x="18475" y="5985"/>
                    <a:pt x="18472" y="5985"/>
                  </a:cubicBezTo>
                  <a:cubicBezTo>
                    <a:pt x="18458" y="5985"/>
                    <a:pt x="18446" y="5970"/>
                    <a:pt x="18432" y="5970"/>
                  </a:cubicBezTo>
                  <a:cubicBezTo>
                    <a:pt x="18429" y="5970"/>
                    <a:pt x="18427" y="5971"/>
                    <a:pt x="18424" y="5972"/>
                  </a:cubicBezTo>
                  <a:cubicBezTo>
                    <a:pt x="18401" y="5982"/>
                    <a:pt x="18416" y="6015"/>
                    <a:pt x="18395" y="6024"/>
                  </a:cubicBezTo>
                  <a:cubicBezTo>
                    <a:pt x="18372" y="6033"/>
                    <a:pt x="18373" y="6035"/>
                    <a:pt x="18351" y="6046"/>
                  </a:cubicBezTo>
                  <a:cubicBezTo>
                    <a:pt x="18345" y="6048"/>
                    <a:pt x="18340" y="6049"/>
                    <a:pt x="18335" y="6049"/>
                  </a:cubicBezTo>
                  <a:cubicBezTo>
                    <a:pt x="18328" y="6049"/>
                    <a:pt x="18323" y="6047"/>
                    <a:pt x="18316" y="6047"/>
                  </a:cubicBezTo>
                  <a:cubicBezTo>
                    <a:pt x="18312" y="6047"/>
                    <a:pt x="18306" y="6048"/>
                    <a:pt x="18299" y="6051"/>
                  </a:cubicBezTo>
                  <a:cubicBezTo>
                    <a:pt x="18277" y="6060"/>
                    <a:pt x="18274" y="6053"/>
                    <a:pt x="18252" y="6064"/>
                  </a:cubicBezTo>
                  <a:cubicBezTo>
                    <a:pt x="18230" y="6074"/>
                    <a:pt x="18234" y="6081"/>
                    <a:pt x="18213" y="6092"/>
                  </a:cubicBezTo>
                  <a:cubicBezTo>
                    <a:pt x="18190" y="6102"/>
                    <a:pt x="18190" y="6101"/>
                    <a:pt x="18166" y="6110"/>
                  </a:cubicBezTo>
                  <a:cubicBezTo>
                    <a:pt x="18144" y="6119"/>
                    <a:pt x="18140" y="6110"/>
                    <a:pt x="18118" y="6121"/>
                  </a:cubicBezTo>
                  <a:cubicBezTo>
                    <a:pt x="18096" y="6129"/>
                    <a:pt x="18099" y="6135"/>
                    <a:pt x="18075" y="6144"/>
                  </a:cubicBezTo>
                  <a:cubicBezTo>
                    <a:pt x="18053" y="6154"/>
                    <a:pt x="18052" y="6150"/>
                    <a:pt x="18029" y="6159"/>
                  </a:cubicBezTo>
                  <a:cubicBezTo>
                    <a:pt x="18006" y="6169"/>
                    <a:pt x="18015" y="6190"/>
                    <a:pt x="17994" y="6199"/>
                  </a:cubicBezTo>
                  <a:cubicBezTo>
                    <a:pt x="17972" y="6209"/>
                    <a:pt x="17972" y="6209"/>
                    <a:pt x="17950" y="6218"/>
                  </a:cubicBezTo>
                  <a:cubicBezTo>
                    <a:pt x="17946" y="6220"/>
                    <a:pt x="17942" y="6221"/>
                    <a:pt x="17938" y="6221"/>
                  </a:cubicBezTo>
                  <a:cubicBezTo>
                    <a:pt x="17927" y="6221"/>
                    <a:pt x="17918" y="6213"/>
                    <a:pt x="17907" y="6213"/>
                  </a:cubicBezTo>
                  <a:cubicBezTo>
                    <a:pt x="17904" y="6213"/>
                    <a:pt x="17900" y="6214"/>
                    <a:pt x="17897" y="6215"/>
                  </a:cubicBezTo>
                  <a:cubicBezTo>
                    <a:pt x="17875" y="6225"/>
                    <a:pt x="17880" y="6240"/>
                    <a:pt x="17859" y="6250"/>
                  </a:cubicBezTo>
                  <a:cubicBezTo>
                    <a:pt x="17837" y="6260"/>
                    <a:pt x="17840" y="6269"/>
                    <a:pt x="17818" y="6278"/>
                  </a:cubicBezTo>
                  <a:cubicBezTo>
                    <a:pt x="17796" y="6288"/>
                    <a:pt x="17792" y="6279"/>
                    <a:pt x="17770" y="6289"/>
                  </a:cubicBezTo>
                  <a:cubicBezTo>
                    <a:pt x="17748" y="6299"/>
                    <a:pt x="17752" y="6305"/>
                    <a:pt x="17729" y="6316"/>
                  </a:cubicBezTo>
                  <a:cubicBezTo>
                    <a:pt x="17706" y="6325"/>
                    <a:pt x="17705" y="6322"/>
                    <a:pt x="17683" y="6332"/>
                  </a:cubicBezTo>
                  <a:cubicBezTo>
                    <a:pt x="17661" y="6342"/>
                    <a:pt x="17665" y="6351"/>
                    <a:pt x="17644" y="6360"/>
                  </a:cubicBezTo>
                  <a:cubicBezTo>
                    <a:pt x="17640" y="6361"/>
                    <a:pt x="17637" y="6362"/>
                    <a:pt x="17634" y="6362"/>
                  </a:cubicBezTo>
                  <a:cubicBezTo>
                    <a:pt x="17620" y="6362"/>
                    <a:pt x="17610" y="6349"/>
                    <a:pt x="17596" y="6349"/>
                  </a:cubicBezTo>
                  <a:cubicBezTo>
                    <a:pt x="17593" y="6349"/>
                    <a:pt x="17590" y="6349"/>
                    <a:pt x="17586" y="6351"/>
                  </a:cubicBezTo>
                  <a:cubicBezTo>
                    <a:pt x="17563" y="6360"/>
                    <a:pt x="17572" y="6381"/>
                    <a:pt x="17551" y="6391"/>
                  </a:cubicBezTo>
                  <a:cubicBezTo>
                    <a:pt x="17545" y="6393"/>
                    <a:pt x="17541" y="6394"/>
                    <a:pt x="17537" y="6394"/>
                  </a:cubicBezTo>
                  <a:cubicBezTo>
                    <a:pt x="17529" y="6394"/>
                    <a:pt x="17523" y="6391"/>
                    <a:pt x="17515" y="6391"/>
                  </a:cubicBezTo>
                  <a:cubicBezTo>
                    <a:pt x="17511" y="6391"/>
                    <a:pt x="17506" y="6392"/>
                    <a:pt x="17500" y="6395"/>
                  </a:cubicBezTo>
                  <a:cubicBezTo>
                    <a:pt x="17478" y="6405"/>
                    <a:pt x="17484" y="6419"/>
                    <a:pt x="17463" y="6428"/>
                  </a:cubicBezTo>
                  <a:cubicBezTo>
                    <a:pt x="17440" y="6438"/>
                    <a:pt x="17437" y="6431"/>
                    <a:pt x="17416" y="6440"/>
                  </a:cubicBezTo>
                  <a:cubicBezTo>
                    <a:pt x="17393" y="6450"/>
                    <a:pt x="17393" y="6449"/>
                    <a:pt x="17371" y="6459"/>
                  </a:cubicBezTo>
                  <a:cubicBezTo>
                    <a:pt x="17347" y="6470"/>
                    <a:pt x="17358" y="6491"/>
                    <a:pt x="17335" y="6501"/>
                  </a:cubicBezTo>
                  <a:cubicBezTo>
                    <a:pt x="17331" y="6503"/>
                    <a:pt x="17327" y="6503"/>
                    <a:pt x="17323" y="6503"/>
                  </a:cubicBezTo>
                  <a:cubicBezTo>
                    <a:pt x="17313" y="6503"/>
                    <a:pt x="17305" y="6498"/>
                    <a:pt x="17295" y="6498"/>
                  </a:cubicBezTo>
                  <a:cubicBezTo>
                    <a:pt x="17291" y="6498"/>
                    <a:pt x="17287" y="6499"/>
                    <a:pt x="17282" y="6501"/>
                  </a:cubicBezTo>
                  <a:cubicBezTo>
                    <a:pt x="17259" y="6510"/>
                    <a:pt x="17267" y="6528"/>
                    <a:pt x="17244" y="6536"/>
                  </a:cubicBezTo>
                  <a:cubicBezTo>
                    <a:pt x="17235" y="6540"/>
                    <a:pt x="17229" y="6541"/>
                    <a:pt x="17223" y="6541"/>
                  </a:cubicBezTo>
                  <a:cubicBezTo>
                    <a:pt x="17221" y="6541"/>
                    <a:pt x="17219" y="6541"/>
                    <a:pt x="17217" y="6541"/>
                  </a:cubicBezTo>
                  <a:cubicBezTo>
                    <a:pt x="17211" y="6541"/>
                    <a:pt x="17205" y="6541"/>
                    <a:pt x="17195" y="6546"/>
                  </a:cubicBezTo>
                  <a:cubicBezTo>
                    <a:pt x="17189" y="6549"/>
                    <a:pt x="17184" y="6550"/>
                    <a:pt x="17179" y="6550"/>
                  </a:cubicBezTo>
                  <a:cubicBezTo>
                    <a:pt x="17172" y="6550"/>
                    <a:pt x="17166" y="6547"/>
                    <a:pt x="17159" y="6547"/>
                  </a:cubicBezTo>
                  <a:cubicBezTo>
                    <a:pt x="17155" y="6547"/>
                    <a:pt x="17150" y="6548"/>
                    <a:pt x="17144" y="6551"/>
                  </a:cubicBezTo>
                  <a:cubicBezTo>
                    <a:pt x="17121" y="6561"/>
                    <a:pt x="17121" y="6561"/>
                    <a:pt x="17100" y="6571"/>
                  </a:cubicBezTo>
                  <a:cubicBezTo>
                    <a:pt x="17077" y="6579"/>
                    <a:pt x="17081" y="6589"/>
                    <a:pt x="17060" y="6599"/>
                  </a:cubicBezTo>
                  <a:cubicBezTo>
                    <a:pt x="17036" y="6608"/>
                    <a:pt x="17049" y="6633"/>
                    <a:pt x="17026" y="6643"/>
                  </a:cubicBezTo>
                  <a:cubicBezTo>
                    <a:pt x="17023" y="6644"/>
                    <a:pt x="17020" y="6644"/>
                    <a:pt x="17017" y="6644"/>
                  </a:cubicBezTo>
                  <a:cubicBezTo>
                    <a:pt x="17002" y="6644"/>
                    <a:pt x="16990" y="6628"/>
                    <a:pt x="16975" y="6628"/>
                  </a:cubicBezTo>
                  <a:cubicBezTo>
                    <a:pt x="16972" y="6628"/>
                    <a:pt x="16970" y="6628"/>
                    <a:pt x="16967" y="6630"/>
                  </a:cubicBezTo>
                  <a:cubicBezTo>
                    <a:pt x="16944" y="6638"/>
                    <a:pt x="16951" y="6652"/>
                    <a:pt x="16928" y="6663"/>
                  </a:cubicBezTo>
                  <a:cubicBezTo>
                    <a:pt x="16906" y="6672"/>
                    <a:pt x="16912" y="6686"/>
                    <a:pt x="16890" y="6696"/>
                  </a:cubicBezTo>
                  <a:cubicBezTo>
                    <a:pt x="16885" y="6698"/>
                    <a:pt x="16881" y="6699"/>
                    <a:pt x="16877" y="6699"/>
                  </a:cubicBezTo>
                  <a:cubicBezTo>
                    <a:pt x="16867" y="6699"/>
                    <a:pt x="16859" y="6693"/>
                    <a:pt x="16849" y="6693"/>
                  </a:cubicBezTo>
                  <a:cubicBezTo>
                    <a:pt x="16845" y="6693"/>
                    <a:pt x="16841" y="6694"/>
                    <a:pt x="16836" y="6696"/>
                  </a:cubicBezTo>
                  <a:cubicBezTo>
                    <a:pt x="16814" y="6706"/>
                    <a:pt x="16815" y="6708"/>
                    <a:pt x="16793" y="6719"/>
                  </a:cubicBezTo>
                  <a:cubicBezTo>
                    <a:pt x="16771" y="6728"/>
                    <a:pt x="16776" y="6738"/>
                    <a:pt x="16753" y="6749"/>
                  </a:cubicBezTo>
                  <a:cubicBezTo>
                    <a:pt x="16747" y="6751"/>
                    <a:pt x="16742" y="6752"/>
                    <a:pt x="16737" y="6752"/>
                  </a:cubicBezTo>
                  <a:cubicBezTo>
                    <a:pt x="16730" y="6752"/>
                    <a:pt x="16725" y="6750"/>
                    <a:pt x="16718" y="6750"/>
                  </a:cubicBezTo>
                  <a:cubicBezTo>
                    <a:pt x="16713" y="6750"/>
                    <a:pt x="16708" y="6751"/>
                    <a:pt x="16702" y="6754"/>
                  </a:cubicBezTo>
                  <a:cubicBezTo>
                    <a:pt x="16680" y="6764"/>
                    <a:pt x="16690" y="6786"/>
                    <a:pt x="16667" y="6796"/>
                  </a:cubicBezTo>
                  <a:cubicBezTo>
                    <a:pt x="16663" y="6797"/>
                    <a:pt x="16660" y="6798"/>
                    <a:pt x="16657" y="6798"/>
                  </a:cubicBezTo>
                  <a:cubicBezTo>
                    <a:pt x="16644" y="6798"/>
                    <a:pt x="16636" y="6789"/>
                    <a:pt x="16623" y="6789"/>
                  </a:cubicBezTo>
                  <a:cubicBezTo>
                    <a:pt x="16620" y="6789"/>
                    <a:pt x="16616" y="6790"/>
                    <a:pt x="16612" y="6791"/>
                  </a:cubicBezTo>
                  <a:cubicBezTo>
                    <a:pt x="16590" y="6801"/>
                    <a:pt x="16591" y="6802"/>
                    <a:pt x="16568" y="6813"/>
                  </a:cubicBezTo>
                  <a:cubicBezTo>
                    <a:pt x="16546" y="6822"/>
                    <a:pt x="16553" y="6839"/>
                    <a:pt x="16531" y="6849"/>
                  </a:cubicBezTo>
                  <a:cubicBezTo>
                    <a:pt x="16508" y="6858"/>
                    <a:pt x="16504" y="6849"/>
                    <a:pt x="16483" y="6860"/>
                  </a:cubicBezTo>
                  <a:cubicBezTo>
                    <a:pt x="16460" y="6869"/>
                    <a:pt x="16461" y="6872"/>
                    <a:pt x="16440" y="6882"/>
                  </a:cubicBezTo>
                  <a:cubicBezTo>
                    <a:pt x="16417" y="6892"/>
                    <a:pt x="16419" y="6899"/>
                    <a:pt x="16398" y="6908"/>
                  </a:cubicBezTo>
                  <a:cubicBezTo>
                    <a:pt x="16376" y="6917"/>
                    <a:pt x="16371" y="6909"/>
                    <a:pt x="16350" y="6919"/>
                  </a:cubicBezTo>
                  <a:cubicBezTo>
                    <a:pt x="16327" y="6927"/>
                    <a:pt x="16327" y="6925"/>
                    <a:pt x="16305" y="6936"/>
                  </a:cubicBezTo>
                  <a:cubicBezTo>
                    <a:pt x="16281" y="6946"/>
                    <a:pt x="16290" y="6962"/>
                    <a:pt x="16267" y="6972"/>
                  </a:cubicBezTo>
                  <a:cubicBezTo>
                    <a:pt x="16263" y="6974"/>
                    <a:pt x="16260" y="6974"/>
                    <a:pt x="16256" y="6974"/>
                  </a:cubicBezTo>
                  <a:cubicBezTo>
                    <a:pt x="16244" y="6974"/>
                    <a:pt x="16236" y="6967"/>
                    <a:pt x="16226" y="6967"/>
                  </a:cubicBezTo>
                  <a:cubicBezTo>
                    <a:pt x="16222" y="6967"/>
                    <a:pt x="16218" y="6968"/>
                    <a:pt x="16214" y="6970"/>
                  </a:cubicBezTo>
                  <a:cubicBezTo>
                    <a:pt x="16191" y="6981"/>
                    <a:pt x="16205" y="7011"/>
                    <a:pt x="16183" y="7022"/>
                  </a:cubicBezTo>
                  <a:cubicBezTo>
                    <a:pt x="16178" y="7024"/>
                    <a:pt x="16174" y="7024"/>
                    <a:pt x="16171" y="7024"/>
                  </a:cubicBezTo>
                  <a:cubicBezTo>
                    <a:pt x="16160" y="7024"/>
                    <a:pt x="16151" y="7018"/>
                    <a:pt x="16141" y="7018"/>
                  </a:cubicBezTo>
                  <a:cubicBezTo>
                    <a:pt x="16137" y="7018"/>
                    <a:pt x="16133" y="7019"/>
                    <a:pt x="16129" y="7021"/>
                  </a:cubicBezTo>
                  <a:cubicBezTo>
                    <a:pt x="16107" y="7029"/>
                    <a:pt x="16113" y="7043"/>
                    <a:pt x="16091" y="7054"/>
                  </a:cubicBezTo>
                  <a:cubicBezTo>
                    <a:pt x="16067" y="7063"/>
                    <a:pt x="16066" y="7059"/>
                    <a:pt x="16043" y="7070"/>
                  </a:cubicBezTo>
                  <a:cubicBezTo>
                    <a:pt x="16038" y="7073"/>
                    <a:pt x="16033" y="7074"/>
                    <a:pt x="16029" y="7074"/>
                  </a:cubicBezTo>
                  <a:cubicBezTo>
                    <a:pt x="16020" y="7074"/>
                    <a:pt x="16013" y="7070"/>
                    <a:pt x="16004" y="7070"/>
                  </a:cubicBezTo>
                  <a:cubicBezTo>
                    <a:pt x="16000" y="7070"/>
                    <a:pt x="15996" y="7070"/>
                    <a:pt x="15991" y="7072"/>
                  </a:cubicBezTo>
                  <a:cubicBezTo>
                    <a:pt x="15969" y="7082"/>
                    <a:pt x="15974" y="7093"/>
                    <a:pt x="15952" y="7103"/>
                  </a:cubicBezTo>
                  <a:cubicBezTo>
                    <a:pt x="15931" y="7113"/>
                    <a:pt x="15937" y="7130"/>
                    <a:pt x="15916" y="7141"/>
                  </a:cubicBezTo>
                  <a:cubicBezTo>
                    <a:pt x="15911" y="7143"/>
                    <a:pt x="15906" y="7144"/>
                    <a:pt x="15902" y="7144"/>
                  </a:cubicBezTo>
                  <a:cubicBezTo>
                    <a:pt x="15893" y="7144"/>
                    <a:pt x="15885" y="7139"/>
                    <a:pt x="15876" y="7139"/>
                  </a:cubicBezTo>
                  <a:cubicBezTo>
                    <a:pt x="15872" y="7139"/>
                    <a:pt x="15868" y="7140"/>
                    <a:pt x="15864" y="7142"/>
                  </a:cubicBezTo>
                  <a:cubicBezTo>
                    <a:pt x="15841" y="7151"/>
                    <a:pt x="15839" y="7144"/>
                    <a:pt x="15815" y="7155"/>
                  </a:cubicBezTo>
                  <a:cubicBezTo>
                    <a:pt x="15793" y="7163"/>
                    <a:pt x="15804" y="7184"/>
                    <a:pt x="15781" y="7195"/>
                  </a:cubicBezTo>
                  <a:cubicBezTo>
                    <a:pt x="15759" y="7205"/>
                    <a:pt x="15762" y="7211"/>
                    <a:pt x="15739" y="7222"/>
                  </a:cubicBezTo>
                  <a:lnTo>
                    <a:pt x="15694" y="7241"/>
                  </a:lnTo>
                  <a:cubicBezTo>
                    <a:pt x="15671" y="7251"/>
                    <a:pt x="15669" y="7242"/>
                    <a:pt x="15646" y="7253"/>
                  </a:cubicBezTo>
                  <a:cubicBezTo>
                    <a:pt x="15639" y="7256"/>
                    <a:pt x="15634" y="7257"/>
                    <a:pt x="15629" y="7257"/>
                  </a:cubicBezTo>
                  <a:cubicBezTo>
                    <a:pt x="15623" y="7257"/>
                    <a:pt x="15618" y="7255"/>
                    <a:pt x="15612" y="7255"/>
                  </a:cubicBezTo>
                  <a:cubicBezTo>
                    <a:pt x="15607" y="7255"/>
                    <a:pt x="15602" y="7256"/>
                    <a:pt x="15595" y="7259"/>
                  </a:cubicBezTo>
                  <a:cubicBezTo>
                    <a:pt x="15572" y="7269"/>
                    <a:pt x="15578" y="7280"/>
                    <a:pt x="15555" y="7291"/>
                  </a:cubicBezTo>
                  <a:cubicBezTo>
                    <a:pt x="15532" y="7300"/>
                    <a:pt x="15536" y="7308"/>
                    <a:pt x="15514" y="7318"/>
                  </a:cubicBezTo>
                  <a:cubicBezTo>
                    <a:pt x="15510" y="7320"/>
                    <a:pt x="15506" y="7321"/>
                    <a:pt x="15503" y="7321"/>
                  </a:cubicBezTo>
                  <a:cubicBezTo>
                    <a:pt x="15492" y="7321"/>
                    <a:pt x="15483" y="7314"/>
                    <a:pt x="15473" y="7314"/>
                  </a:cubicBezTo>
                  <a:cubicBezTo>
                    <a:pt x="15469" y="7314"/>
                    <a:pt x="15465" y="7315"/>
                    <a:pt x="15461" y="7317"/>
                  </a:cubicBezTo>
                  <a:cubicBezTo>
                    <a:pt x="15439" y="7328"/>
                    <a:pt x="15439" y="7329"/>
                    <a:pt x="15418" y="7340"/>
                  </a:cubicBezTo>
                  <a:cubicBezTo>
                    <a:pt x="15395" y="7349"/>
                    <a:pt x="15402" y="7364"/>
                    <a:pt x="15380" y="7374"/>
                  </a:cubicBezTo>
                  <a:cubicBezTo>
                    <a:pt x="15358" y="7383"/>
                    <a:pt x="15355" y="7376"/>
                    <a:pt x="15332" y="7386"/>
                  </a:cubicBezTo>
                  <a:cubicBezTo>
                    <a:pt x="15310" y="7396"/>
                    <a:pt x="15311" y="7397"/>
                    <a:pt x="15288" y="7407"/>
                  </a:cubicBezTo>
                  <a:cubicBezTo>
                    <a:pt x="15283" y="7410"/>
                    <a:pt x="15278" y="7411"/>
                    <a:pt x="15274" y="7411"/>
                  </a:cubicBezTo>
                  <a:cubicBezTo>
                    <a:pt x="15265" y="7411"/>
                    <a:pt x="15258" y="7407"/>
                    <a:pt x="15249" y="7407"/>
                  </a:cubicBezTo>
                  <a:cubicBezTo>
                    <a:pt x="15245" y="7407"/>
                    <a:pt x="15241" y="7408"/>
                    <a:pt x="15236" y="7409"/>
                  </a:cubicBezTo>
                  <a:cubicBezTo>
                    <a:pt x="15213" y="7419"/>
                    <a:pt x="15219" y="7431"/>
                    <a:pt x="15197" y="7440"/>
                  </a:cubicBezTo>
                  <a:cubicBezTo>
                    <a:pt x="15190" y="7444"/>
                    <a:pt x="15184" y="7445"/>
                    <a:pt x="15179" y="7445"/>
                  </a:cubicBezTo>
                  <a:cubicBezTo>
                    <a:pt x="15175" y="7445"/>
                    <a:pt x="15171" y="7444"/>
                    <a:pt x="15167" y="7444"/>
                  </a:cubicBezTo>
                  <a:cubicBezTo>
                    <a:pt x="15162" y="7444"/>
                    <a:pt x="15156" y="7445"/>
                    <a:pt x="15148" y="7449"/>
                  </a:cubicBezTo>
                  <a:cubicBezTo>
                    <a:pt x="15124" y="7458"/>
                    <a:pt x="15128" y="7465"/>
                    <a:pt x="15106" y="7474"/>
                  </a:cubicBezTo>
                  <a:cubicBezTo>
                    <a:pt x="15084" y="7483"/>
                    <a:pt x="15097" y="7513"/>
                    <a:pt x="15075" y="7524"/>
                  </a:cubicBezTo>
                  <a:cubicBezTo>
                    <a:pt x="15072" y="7525"/>
                    <a:pt x="15069" y="7526"/>
                    <a:pt x="15066" y="7526"/>
                  </a:cubicBezTo>
                  <a:cubicBezTo>
                    <a:pt x="15052" y="7526"/>
                    <a:pt x="15043" y="7515"/>
                    <a:pt x="15029" y="7515"/>
                  </a:cubicBezTo>
                  <a:cubicBezTo>
                    <a:pt x="15026" y="7515"/>
                    <a:pt x="15023" y="7515"/>
                    <a:pt x="15020" y="7517"/>
                  </a:cubicBezTo>
                  <a:cubicBezTo>
                    <a:pt x="14996" y="7526"/>
                    <a:pt x="15007" y="7551"/>
                    <a:pt x="14985" y="7559"/>
                  </a:cubicBezTo>
                  <a:cubicBezTo>
                    <a:pt x="14980" y="7562"/>
                    <a:pt x="14975" y="7563"/>
                    <a:pt x="14971" y="7563"/>
                  </a:cubicBezTo>
                  <a:cubicBezTo>
                    <a:pt x="14963" y="7563"/>
                    <a:pt x="14956" y="7559"/>
                    <a:pt x="14948" y="7559"/>
                  </a:cubicBezTo>
                  <a:cubicBezTo>
                    <a:pt x="14944" y="7559"/>
                    <a:pt x="14939" y="7560"/>
                    <a:pt x="14934" y="7563"/>
                  </a:cubicBezTo>
                  <a:cubicBezTo>
                    <a:pt x="14910" y="7572"/>
                    <a:pt x="14918" y="7585"/>
                    <a:pt x="14894" y="7596"/>
                  </a:cubicBezTo>
                  <a:cubicBezTo>
                    <a:pt x="14872" y="7605"/>
                    <a:pt x="14873" y="7607"/>
                    <a:pt x="14850" y="7616"/>
                  </a:cubicBezTo>
                  <a:cubicBezTo>
                    <a:pt x="14828" y="7626"/>
                    <a:pt x="14828" y="7624"/>
                    <a:pt x="14805" y="7633"/>
                  </a:cubicBezTo>
                  <a:cubicBezTo>
                    <a:pt x="14799" y="7636"/>
                    <a:pt x="14794" y="7637"/>
                    <a:pt x="14790" y="7637"/>
                  </a:cubicBezTo>
                  <a:cubicBezTo>
                    <a:pt x="14782" y="7637"/>
                    <a:pt x="14776" y="7634"/>
                    <a:pt x="14768" y="7634"/>
                  </a:cubicBezTo>
                  <a:cubicBezTo>
                    <a:pt x="14764" y="7634"/>
                    <a:pt x="14759" y="7635"/>
                    <a:pt x="14753" y="7638"/>
                  </a:cubicBezTo>
                  <a:cubicBezTo>
                    <a:pt x="14730" y="7647"/>
                    <a:pt x="14736" y="7659"/>
                    <a:pt x="14714" y="7669"/>
                  </a:cubicBezTo>
                  <a:cubicBezTo>
                    <a:pt x="14691" y="7677"/>
                    <a:pt x="14690" y="7674"/>
                    <a:pt x="14667" y="7683"/>
                  </a:cubicBezTo>
                  <a:cubicBezTo>
                    <a:pt x="14645" y="7692"/>
                    <a:pt x="14648" y="7702"/>
                    <a:pt x="14626" y="7711"/>
                  </a:cubicBezTo>
                  <a:cubicBezTo>
                    <a:pt x="14604" y="7720"/>
                    <a:pt x="14604" y="7719"/>
                    <a:pt x="14581" y="7730"/>
                  </a:cubicBezTo>
                  <a:cubicBezTo>
                    <a:pt x="14577" y="7732"/>
                    <a:pt x="14573" y="7733"/>
                    <a:pt x="14569" y="7733"/>
                  </a:cubicBezTo>
                  <a:cubicBezTo>
                    <a:pt x="14558" y="7733"/>
                    <a:pt x="14550" y="7725"/>
                    <a:pt x="14538" y="7725"/>
                  </a:cubicBezTo>
                  <a:cubicBezTo>
                    <a:pt x="14535" y="7725"/>
                    <a:pt x="14531" y="7726"/>
                    <a:pt x="14527" y="7728"/>
                  </a:cubicBezTo>
                  <a:cubicBezTo>
                    <a:pt x="14503" y="7736"/>
                    <a:pt x="14521" y="7774"/>
                    <a:pt x="14498" y="7783"/>
                  </a:cubicBezTo>
                  <a:cubicBezTo>
                    <a:pt x="14494" y="7785"/>
                    <a:pt x="14490" y="7786"/>
                    <a:pt x="14486" y="7786"/>
                  </a:cubicBezTo>
                  <a:cubicBezTo>
                    <a:pt x="14475" y="7786"/>
                    <a:pt x="14467" y="7779"/>
                    <a:pt x="14456" y="7779"/>
                  </a:cubicBezTo>
                  <a:cubicBezTo>
                    <a:pt x="14453" y="7779"/>
                    <a:pt x="14449" y="7780"/>
                    <a:pt x="14444" y="7782"/>
                  </a:cubicBezTo>
                  <a:cubicBezTo>
                    <a:pt x="14437" y="7785"/>
                    <a:pt x="14432" y="7786"/>
                    <a:pt x="14427" y="7786"/>
                  </a:cubicBezTo>
                  <a:cubicBezTo>
                    <a:pt x="14422" y="7786"/>
                    <a:pt x="14417" y="7785"/>
                    <a:pt x="14411" y="7785"/>
                  </a:cubicBezTo>
                  <a:cubicBezTo>
                    <a:pt x="14407" y="7785"/>
                    <a:pt x="14402" y="7786"/>
                    <a:pt x="14395" y="7789"/>
                  </a:cubicBezTo>
                  <a:cubicBezTo>
                    <a:pt x="14373" y="7798"/>
                    <a:pt x="14373" y="7798"/>
                    <a:pt x="14351" y="7809"/>
                  </a:cubicBezTo>
                  <a:cubicBezTo>
                    <a:pt x="14330" y="7820"/>
                    <a:pt x="14335" y="7833"/>
                    <a:pt x="14314" y="7843"/>
                  </a:cubicBezTo>
                  <a:cubicBezTo>
                    <a:pt x="14291" y="7853"/>
                    <a:pt x="14288" y="7846"/>
                    <a:pt x="14265" y="7856"/>
                  </a:cubicBezTo>
                  <a:cubicBezTo>
                    <a:pt x="14243" y="7865"/>
                    <a:pt x="14250" y="7883"/>
                    <a:pt x="14229" y="7894"/>
                  </a:cubicBezTo>
                  <a:cubicBezTo>
                    <a:pt x="14207" y="7902"/>
                    <a:pt x="14208" y="7905"/>
                    <a:pt x="14186" y="7915"/>
                  </a:cubicBezTo>
                  <a:cubicBezTo>
                    <a:pt x="14183" y="7916"/>
                    <a:pt x="14179" y="7917"/>
                    <a:pt x="14176" y="7917"/>
                  </a:cubicBezTo>
                  <a:cubicBezTo>
                    <a:pt x="14164" y="7917"/>
                    <a:pt x="14155" y="7908"/>
                    <a:pt x="14143" y="7908"/>
                  </a:cubicBezTo>
                  <a:cubicBezTo>
                    <a:pt x="14139" y="7908"/>
                    <a:pt x="14136" y="7909"/>
                    <a:pt x="14132" y="7911"/>
                  </a:cubicBezTo>
                  <a:cubicBezTo>
                    <a:pt x="14109" y="7920"/>
                    <a:pt x="14120" y="7942"/>
                    <a:pt x="14096" y="7952"/>
                  </a:cubicBezTo>
                  <a:cubicBezTo>
                    <a:pt x="14074" y="7961"/>
                    <a:pt x="14072" y="7956"/>
                    <a:pt x="14050" y="7965"/>
                  </a:cubicBezTo>
                  <a:cubicBezTo>
                    <a:pt x="14027" y="7975"/>
                    <a:pt x="14024" y="7969"/>
                    <a:pt x="14002" y="7977"/>
                  </a:cubicBezTo>
                  <a:cubicBezTo>
                    <a:pt x="13978" y="7987"/>
                    <a:pt x="13977" y="7981"/>
                    <a:pt x="13955" y="7992"/>
                  </a:cubicBezTo>
                  <a:cubicBezTo>
                    <a:pt x="13932" y="8003"/>
                    <a:pt x="13943" y="8024"/>
                    <a:pt x="13919" y="8035"/>
                  </a:cubicBezTo>
                  <a:cubicBezTo>
                    <a:pt x="13916" y="8037"/>
                    <a:pt x="13912" y="8037"/>
                    <a:pt x="13909" y="8037"/>
                  </a:cubicBezTo>
                  <a:cubicBezTo>
                    <a:pt x="13896" y="8037"/>
                    <a:pt x="13886" y="8025"/>
                    <a:pt x="13873" y="8025"/>
                  </a:cubicBezTo>
                  <a:cubicBezTo>
                    <a:pt x="13870" y="8025"/>
                    <a:pt x="13867" y="8026"/>
                    <a:pt x="13864" y="8027"/>
                  </a:cubicBezTo>
                  <a:cubicBezTo>
                    <a:pt x="13841" y="8036"/>
                    <a:pt x="13843" y="8040"/>
                    <a:pt x="13821" y="8050"/>
                  </a:cubicBezTo>
                  <a:cubicBezTo>
                    <a:pt x="13798" y="8060"/>
                    <a:pt x="13812" y="8090"/>
                    <a:pt x="13790" y="8100"/>
                  </a:cubicBezTo>
                  <a:cubicBezTo>
                    <a:pt x="13786" y="8102"/>
                    <a:pt x="13783" y="8102"/>
                    <a:pt x="13780" y="8102"/>
                  </a:cubicBezTo>
                  <a:cubicBezTo>
                    <a:pt x="13766" y="8102"/>
                    <a:pt x="13756" y="8091"/>
                    <a:pt x="13743" y="8091"/>
                  </a:cubicBezTo>
                  <a:cubicBezTo>
                    <a:pt x="13740" y="8091"/>
                    <a:pt x="13737" y="8091"/>
                    <a:pt x="13734" y="8093"/>
                  </a:cubicBezTo>
                  <a:cubicBezTo>
                    <a:pt x="13711" y="8102"/>
                    <a:pt x="13715" y="8110"/>
                    <a:pt x="13692" y="8121"/>
                  </a:cubicBezTo>
                  <a:cubicBezTo>
                    <a:pt x="13669" y="8131"/>
                    <a:pt x="13674" y="8142"/>
                    <a:pt x="13654" y="8152"/>
                  </a:cubicBezTo>
                  <a:cubicBezTo>
                    <a:pt x="13649" y="8154"/>
                    <a:pt x="13645" y="8155"/>
                    <a:pt x="13641" y="8155"/>
                  </a:cubicBezTo>
                  <a:cubicBezTo>
                    <a:pt x="13631" y="8155"/>
                    <a:pt x="13624" y="8149"/>
                    <a:pt x="13614" y="8149"/>
                  </a:cubicBezTo>
                  <a:cubicBezTo>
                    <a:pt x="13610" y="8149"/>
                    <a:pt x="13606" y="8150"/>
                    <a:pt x="13601" y="8153"/>
                  </a:cubicBezTo>
                  <a:cubicBezTo>
                    <a:pt x="13579" y="8162"/>
                    <a:pt x="13580" y="8165"/>
                    <a:pt x="13558" y="8174"/>
                  </a:cubicBezTo>
                  <a:cubicBezTo>
                    <a:pt x="13537" y="8184"/>
                    <a:pt x="13533" y="8175"/>
                    <a:pt x="13510" y="8185"/>
                  </a:cubicBezTo>
                  <a:cubicBezTo>
                    <a:pt x="13488" y="8195"/>
                    <a:pt x="13499" y="8218"/>
                    <a:pt x="13477" y="8228"/>
                  </a:cubicBezTo>
                  <a:cubicBezTo>
                    <a:pt x="13454" y="8237"/>
                    <a:pt x="13456" y="8240"/>
                    <a:pt x="13434" y="8250"/>
                  </a:cubicBezTo>
                  <a:cubicBezTo>
                    <a:pt x="13429" y="8252"/>
                    <a:pt x="13425" y="8253"/>
                    <a:pt x="13421" y="8253"/>
                  </a:cubicBezTo>
                  <a:cubicBezTo>
                    <a:pt x="13410" y="8253"/>
                    <a:pt x="13403" y="8248"/>
                    <a:pt x="13393" y="8248"/>
                  </a:cubicBezTo>
                  <a:cubicBezTo>
                    <a:pt x="13389" y="8248"/>
                    <a:pt x="13385" y="8249"/>
                    <a:pt x="13381" y="8250"/>
                  </a:cubicBezTo>
                  <a:cubicBezTo>
                    <a:pt x="13357" y="8260"/>
                    <a:pt x="13366" y="8276"/>
                    <a:pt x="13343" y="8287"/>
                  </a:cubicBezTo>
                  <a:cubicBezTo>
                    <a:pt x="13338" y="8289"/>
                    <a:pt x="13333" y="8290"/>
                    <a:pt x="13329" y="8290"/>
                  </a:cubicBezTo>
                  <a:cubicBezTo>
                    <a:pt x="13319" y="8290"/>
                    <a:pt x="13312" y="8285"/>
                    <a:pt x="13302" y="8285"/>
                  </a:cubicBezTo>
                  <a:cubicBezTo>
                    <a:pt x="13299" y="8285"/>
                    <a:pt x="13295" y="8286"/>
                    <a:pt x="13291" y="8288"/>
                  </a:cubicBezTo>
                  <a:cubicBezTo>
                    <a:pt x="13268" y="8297"/>
                    <a:pt x="13271" y="8306"/>
                    <a:pt x="13249" y="8315"/>
                  </a:cubicBezTo>
                  <a:cubicBezTo>
                    <a:pt x="13226" y="8324"/>
                    <a:pt x="13229" y="8330"/>
                    <a:pt x="13206" y="8339"/>
                  </a:cubicBezTo>
                  <a:cubicBezTo>
                    <a:pt x="13184" y="8349"/>
                    <a:pt x="13189" y="8360"/>
                    <a:pt x="13166" y="8368"/>
                  </a:cubicBezTo>
                  <a:cubicBezTo>
                    <a:pt x="13161" y="8370"/>
                    <a:pt x="13156" y="8371"/>
                    <a:pt x="13152" y="8371"/>
                  </a:cubicBezTo>
                  <a:cubicBezTo>
                    <a:pt x="13143" y="8371"/>
                    <a:pt x="13136" y="8367"/>
                    <a:pt x="13127" y="8367"/>
                  </a:cubicBezTo>
                  <a:cubicBezTo>
                    <a:pt x="13123" y="8367"/>
                    <a:pt x="13119" y="8368"/>
                    <a:pt x="13114" y="8370"/>
                  </a:cubicBezTo>
                  <a:cubicBezTo>
                    <a:pt x="13091" y="8379"/>
                    <a:pt x="13088" y="8372"/>
                    <a:pt x="13066" y="8382"/>
                  </a:cubicBezTo>
                  <a:cubicBezTo>
                    <a:pt x="13043" y="8392"/>
                    <a:pt x="13056" y="8420"/>
                    <a:pt x="13034" y="8429"/>
                  </a:cubicBezTo>
                  <a:cubicBezTo>
                    <a:pt x="13011" y="8438"/>
                    <a:pt x="13013" y="8443"/>
                    <a:pt x="12991" y="8453"/>
                  </a:cubicBezTo>
                  <a:cubicBezTo>
                    <a:pt x="12968" y="8462"/>
                    <a:pt x="12966" y="8458"/>
                    <a:pt x="12944" y="8469"/>
                  </a:cubicBezTo>
                  <a:cubicBezTo>
                    <a:pt x="12921" y="8478"/>
                    <a:pt x="12923" y="8484"/>
                    <a:pt x="12902" y="8494"/>
                  </a:cubicBezTo>
                  <a:cubicBezTo>
                    <a:pt x="12897" y="8497"/>
                    <a:pt x="12893" y="8497"/>
                    <a:pt x="12889" y="8497"/>
                  </a:cubicBezTo>
                  <a:cubicBezTo>
                    <a:pt x="12879" y="8497"/>
                    <a:pt x="12872" y="8493"/>
                    <a:pt x="12863" y="8493"/>
                  </a:cubicBezTo>
                  <a:cubicBezTo>
                    <a:pt x="12859" y="8493"/>
                    <a:pt x="12855" y="8493"/>
                    <a:pt x="12850" y="8496"/>
                  </a:cubicBezTo>
                  <a:cubicBezTo>
                    <a:pt x="12827" y="8505"/>
                    <a:pt x="12826" y="8502"/>
                    <a:pt x="12804" y="8512"/>
                  </a:cubicBezTo>
                  <a:cubicBezTo>
                    <a:pt x="12782" y="8521"/>
                    <a:pt x="12787" y="8533"/>
                    <a:pt x="12766" y="8544"/>
                  </a:cubicBezTo>
                  <a:cubicBezTo>
                    <a:pt x="12743" y="8553"/>
                    <a:pt x="12747" y="8561"/>
                    <a:pt x="12724" y="8572"/>
                  </a:cubicBezTo>
                  <a:cubicBezTo>
                    <a:pt x="12702" y="8581"/>
                    <a:pt x="12698" y="8575"/>
                    <a:pt x="12676" y="8586"/>
                  </a:cubicBezTo>
                  <a:cubicBezTo>
                    <a:pt x="12669" y="8589"/>
                    <a:pt x="12664" y="8589"/>
                    <a:pt x="12659" y="8589"/>
                  </a:cubicBezTo>
                  <a:cubicBezTo>
                    <a:pt x="12653" y="8589"/>
                    <a:pt x="12648" y="8588"/>
                    <a:pt x="12643" y="8588"/>
                  </a:cubicBezTo>
                  <a:cubicBezTo>
                    <a:pt x="12638" y="8588"/>
                    <a:pt x="12633" y="8589"/>
                    <a:pt x="12626" y="8592"/>
                  </a:cubicBezTo>
                  <a:cubicBezTo>
                    <a:pt x="12602" y="8602"/>
                    <a:pt x="12605" y="8608"/>
                    <a:pt x="12584" y="8618"/>
                  </a:cubicBezTo>
                  <a:cubicBezTo>
                    <a:pt x="12561" y="8627"/>
                    <a:pt x="12562" y="8629"/>
                    <a:pt x="12540" y="8639"/>
                  </a:cubicBezTo>
                  <a:cubicBezTo>
                    <a:pt x="12516" y="8649"/>
                    <a:pt x="12519" y="8654"/>
                    <a:pt x="12497" y="8663"/>
                  </a:cubicBezTo>
                  <a:cubicBezTo>
                    <a:pt x="12493" y="8664"/>
                    <a:pt x="12489" y="8665"/>
                    <a:pt x="12485" y="8665"/>
                  </a:cubicBezTo>
                  <a:cubicBezTo>
                    <a:pt x="12474" y="8665"/>
                    <a:pt x="12465" y="8658"/>
                    <a:pt x="12454" y="8658"/>
                  </a:cubicBezTo>
                  <a:cubicBezTo>
                    <a:pt x="12450" y="8658"/>
                    <a:pt x="12446" y="8658"/>
                    <a:pt x="12441" y="8661"/>
                  </a:cubicBezTo>
                  <a:cubicBezTo>
                    <a:pt x="12419" y="8670"/>
                    <a:pt x="12431" y="8695"/>
                    <a:pt x="12408" y="8705"/>
                  </a:cubicBezTo>
                  <a:cubicBezTo>
                    <a:pt x="12386" y="8715"/>
                    <a:pt x="12387" y="8716"/>
                    <a:pt x="12364" y="8727"/>
                  </a:cubicBezTo>
                  <a:cubicBezTo>
                    <a:pt x="12342" y="8737"/>
                    <a:pt x="12343" y="8738"/>
                    <a:pt x="12320" y="8748"/>
                  </a:cubicBezTo>
                  <a:cubicBezTo>
                    <a:pt x="12314" y="8751"/>
                    <a:pt x="12309" y="8752"/>
                    <a:pt x="12305" y="8752"/>
                  </a:cubicBezTo>
                  <a:cubicBezTo>
                    <a:pt x="12297" y="8752"/>
                    <a:pt x="12291" y="8749"/>
                    <a:pt x="12283" y="8749"/>
                  </a:cubicBezTo>
                  <a:cubicBezTo>
                    <a:pt x="12279" y="8749"/>
                    <a:pt x="12274" y="8750"/>
                    <a:pt x="12268" y="8753"/>
                  </a:cubicBezTo>
                  <a:cubicBezTo>
                    <a:pt x="12245" y="8762"/>
                    <a:pt x="12253" y="8778"/>
                    <a:pt x="12230" y="8788"/>
                  </a:cubicBezTo>
                  <a:cubicBezTo>
                    <a:pt x="12208" y="8797"/>
                    <a:pt x="12208" y="8795"/>
                    <a:pt x="12184" y="8806"/>
                  </a:cubicBezTo>
                  <a:cubicBezTo>
                    <a:pt x="12162" y="8816"/>
                    <a:pt x="12165" y="8822"/>
                    <a:pt x="12144" y="8832"/>
                  </a:cubicBezTo>
                  <a:cubicBezTo>
                    <a:pt x="12120" y="8842"/>
                    <a:pt x="12121" y="8843"/>
                    <a:pt x="12099" y="8853"/>
                  </a:cubicBezTo>
                  <a:cubicBezTo>
                    <a:pt x="12095" y="8855"/>
                    <a:pt x="12092" y="8856"/>
                    <a:pt x="12088" y="8856"/>
                  </a:cubicBezTo>
                  <a:cubicBezTo>
                    <a:pt x="12076" y="8856"/>
                    <a:pt x="12066" y="8845"/>
                    <a:pt x="12054" y="8845"/>
                  </a:cubicBezTo>
                  <a:cubicBezTo>
                    <a:pt x="12050" y="8845"/>
                    <a:pt x="12047" y="8846"/>
                    <a:pt x="12043" y="8848"/>
                  </a:cubicBezTo>
                  <a:cubicBezTo>
                    <a:pt x="12020" y="8859"/>
                    <a:pt x="12018" y="8853"/>
                    <a:pt x="11996" y="8864"/>
                  </a:cubicBezTo>
                  <a:cubicBezTo>
                    <a:pt x="11973" y="8874"/>
                    <a:pt x="11974" y="8877"/>
                    <a:pt x="11953" y="8887"/>
                  </a:cubicBezTo>
                  <a:cubicBezTo>
                    <a:pt x="11931" y="8896"/>
                    <a:pt x="11937" y="8911"/>
                    <a:pt x="11915" y="8922"/>
                  </a:cubicBezTo>
                  <a:cubicBezTo>
                    <a:pt x="11893" y="8930"/>
                    <a:pt x="11890" y="8923"/>
                    <a:pt x="11867" y="8934"/>
                  </a:cubicBezTo>
                  <a:cubicBezTo>
                    <a:pt x="11845" y="8944"/>
                    <a:pt x="11851" y="8957"/>
                    <a:pt x="11830" y="8967"/>
                  </a:cubicBezTo>
                  <a:cubicBezTo>
                    <a:pt x="11822" y="8970"/>
                    <a:pt x="11816" y="8971"/>
                    <a:pt x="11811" y="8971"/>
                  </a:cubicBezTo>
                  <a:cubicBezTo>
                    <a:pt x="11807" y="8971"/>
                    <a:pt x="11803" y="8971"/>
                    <a:pt x="11800" y="8971"/>
                  </a:cubicBezTo>
                  <a:cubicBezTo>
                    <a:pt x="11794" y="8971"/>
                    <a:pt x="11788" y="8971"/>
                    <a:pt x="11780" y="8975"/>
                  </a:cubicBezTo>
                  <a:cubicBezTo>
                    <a:pt x="11759" y="8986"/>
                    <a:pt x="11765" y="9002"/>
                    <a:pt x="11744" y="9013"/>
                  </a:cubicBezTo>
                  <a:cubicBezTo>
                    <a:pt x="11740" y="9015"/>
                    <a:pt x="11737" y="9015"/>
                    <a:pt x="11734" y="9015"/>
                  </a:cubicBezTo>
                  <a:cubicBezTo>
                    <a:pt x="11721" y="9015"/>
                    <a:pt x="11711" y="9004"/>
                    <a:pt x="11697" y="9004"/>
                  </a:cubicBezTo>
                  <a:cubicBezTo>
                    <a:pt x="11694" y="9004"/>
                    <a:pt x="11691" y="9004"/>
                    <a:pt x="11688" y="9005"/>
                  </a:cubicBezTo>
                  <a:cubicBezTo>
                    <a:pt x="11665" y="9015"/>
                    <a:pt x="11672" y="9030"/>
                    <a:pt x="11649" y="9040"/>
                  </a:cubicBezTo>
                  <a:cubicBezTo>
                    <a:pt x="11626" y="9048"/>
                    <a:pt x="11633" y="9062"/>
                    <a:pt x="11610" y="9073"/>
                  </a:cubicBezTo>
                  <a:cubicBezTo>
                    <a:pt x="11588" y="9083"/>
                    <a:pt x="11589" y="9085"/>
                    <a:pt x="11567" y="9095"/>
                  </a:cubicBezTo>
                  <a:cubicBezTo>
                    <a:pt x="11561" y="9098"/>
                    <a:pt x="11556" y="9099"/>
                    <a:pt x="11552" y="9099"/>
                  </a:cubicBezTo>
                  <a:cubicBezTo>
                    <a:pt x="11545" y="9099"/>
                    <a:pt x="11539" y="9097"/>
                    <a:pt x="11533" y="9097"/>
                  </a:cubicBezTo>
                  <a:cubicBezTo>
                    <a:pt x="11528" y="9097"/>
                    <a:pt x="11523" y="9098"/>
                    <a:pt x="11517" y="9101"/>
                  </a:cubicBezTo>
                  <a:cubicBezTo>
                    <a:pt x="11493" y="9110"/>
                    <a:pt x="11497" y="9116"/>
                    <a:pt x="11474" y="9125"/>
                  </a:cubicBezTo>
                  <a:cubicBezTo>
                    <a:pt x="11469" y="9127"/>
                    <a:pt x="11464" y="9128"/>
                    <a:pt x="11460" y="9128"/>
                  </a:cubicBezTo>
                  <a:cubicBezTo>
                    <a:pt x="11451" y="9128"/>
                    <a:pt x="11445" y="9124"/>
                    <a:pt x="11436" y="9124"/>
                  </a:cubicBezTo>
                  <a:cubicBezTo>
                    <a:pt x="11432" y="9124"/>
                    <a:pt x="11427" y="9125"/>
                    <a:pt x="11422" y="9128"/>
                  </a:cubicBezTo>
                  <a:cubicBezTo>
                    <a:pt x="11399" y="9137"/>
                    <a:pt x="11410" y="9160"/>
                    <a:pt x="11386" y="9170"/>
                  </a:cubicBezTo>
                  <a:cubicBezTo>
                    <a:pt x="11364" y="9180"/>
                    <a:pt x="11367" y="9186"/>
                    <a:pt x="11346" y="9196"/>
                  </a:cubicBezTo>
                  <a:cubicBezTo>
                    <a:pt x="11340" y="9198"/>
                    <a:pt x="11335" y="9199"/>
                    <a:pt x="11331" y="9199"/>
                  </a:cubicBezTo>
                  <a:cubicBezTo>
                    <a:pt x="11322" y="9199"/>
                    <a:pt x="11315" y="9196"/>
                    <a:pt x="11306" y="9196"/>
                  </a:cubicBezTo>
                  <a:cubicBezTo>
                    <a:pt x="11302" y="9196"/>
                    <a:pt x="11298" y="9196"/>
                    <a:pt x="11293" y="9198"/>
                  </a:cubicBezTo>
                  <a:cubicBezTo>
                    <a:pt x="11285" y="9202"/>
                    <a:pt x="11280" y="9202"/>
                    <a:pt x="11275" y="9202"/>
                  </a:cubicBezTo>
                  <a:cubicBezTo>
                    <a:pt x="11270" y="9202"/>
                    <a:pt x="11266" y="9202"/>
                    <a:pt x="11261" y="9202"/>
                  </a:cubicBezTo>
                  <a:cubicBezTo>
                    <a:pt x="11257" y="9202"/>
                    <a:pt x="11251" y="9202"/>
                    <a:pt x="11244" y="9206"/>
                  </a:cubicBezTo>
                  <a:cubicBezTo>
                    <a:pt x="11220" y="9214"/>
                    <a:pt x="11233" y="9241"/>
                    <a:pt x="11212" y="9251"/>
                  </a:cubicBezTo>
                  <a:cubicBezTo>
                    <a:pt x="11188" y="9260"/>
                    <a:pt x="11191" y="9265"/>
                    <a:pt x="11169" y="9275"/>
                  </a:cubicBezTo>
                  <a:cubicBezTo>
                    <a:pt x="11164" y="9277"/>
                    <a:pt x="11160" y="9278"/>
                    <a:pt x="11157" y="9278"/>
                  </a:cubicBezTo>
                  <a:cubicBezTo>
                    <a:pt x="11146" y="9278"/>
                    <a:pt x="11139" y="9272"/>
                    <a:pt x="11129" y="9272"/>
                  </a:cubicBezTo>
                  <a:cubicBezTo>
                    <a:pt x="11125" y="9272"/>
                    <a:pt x="11120" y="9273"/>
                    <a:pt x="11115" y="9275"/>
                  </a:cubicBezTo>
                  <a:cubicBezTo>
                    <a:pt x="11092" y="9284"/>
                    <a:pt x="11094" y="9288"/>
                    <a:pt x="11072" y="9298"/>
                  </a:cubicBezTo>
                  <a:cubicBezTo>
                    <a:pt x="11049" y="9307"/>
                    <a:pt x="11056" y="9321"/>
                    <a:pt x="11035" y="9331"/>
                  </a:cubicBezTo>
                  <a:cubicBezTo>
                    <a:pt x="11011" y="9341"/>
                    <a:pt x="11015" y="9347"/>
                    <a:pt x="10993" y="9357"/>
                  </a:cubicBezTo>
                  <a:cubicBezTo>
                    <a:pt x="10972" y="9366"/>
                    <a:pt x="10967" y="9361"/>
                    <a:pt x="10946" y="9370"/>
                  </a:cubicBezTo>
                  <a:cubicBezTo>
                    <a:pt x="10940" y="9372"/>
                    <a:pt x="10936" y="9373"/>
                    <a:pt x="10932" y="9373"/>
                  </a:cubicBezTo>
                  <a:cubicBezTo>
                    <a:pt x="10923" y="9373"/>
                    <a:pt x="10917" y="9370"/>
                    <a:pt x="10909" y="9370"/>
                  </a:cubicBezTo>
                  <a:cubicBezTo>
                    <a:pt x="10904" y="9370"/>
                    <a:pt x="10899" y="9370"/>
                    <a:pt x="10894" y="9373"/>
                  </a:cubicBezTo>
                  <a:cubicBezTo>
                    <a:pt x="10871" y="9382"/>
                    <a:pt x="10872" y="9384"/>
                    <a:pt x="10850" y="9394"/>
                  </a:cubicBezTo>
                  <a:cubicBezTo>
                    <a:pt x="10843" y="9397"/>
                    <a:pt x="10838" y="9398"/>
                    <a:pt x="10833" y="9398"/>
                  </a:cubicBezTo>
                  <a:cubicBezTo>
                    <a:pt x="10827" y="9398"/>
                    <a:pt x="10822" y="9396"/>
                    <a:pt x="10816" y="9396"/>
                  </a:cubicBezTo>
                  <a:cubicBezTo>
                    <a:pt x="10812" y="9396"/>
                    <a:pt x="10806" y="9397"/>
                    <a:pt x="10799" y="9401"/>
                  </a:cubicBezTo>
                  <a:cubicBezTo>
                    <a:pt x="10776" y="9410"/>
                    <a:pt x="10791" y="9442"/>
                    <a:pt x="10768" y="9453"/>
                  </a:cubicBezTo>
                  <a:cubicBezTo>
                    <a:pt x="10746" y="9463"/>
                    <a:pt x="10747" y="9466"/>
                    <a:pt x="10725" y="9476"/>
                  </a:cubicBezTo>
                  <a:cubicBezTo>
                    <a:pt x="10703" y="9485"/>
                    <a:pt x="10700" y="9477"/>
                    <a:pt x="10677" y="9487"/>
                  </a:cubicBezTo>
                  <a:cubicBezTo>
                    <a:pt x="10673" y="9489"/>
                    <a:pt x="10670" y="9490"/>
                    <a:pt x="10666" y="9490"/>
                  </a:cubicBezTo>
                  <a:cubicBezTo>
                    <a:pt x="10654" y="9490"/>
                    <a:pt x="10644" y="9480"/>
                    <a:pt x="10631" y="9480"/>
                  </a:cubicBezTo>
                  <a:cubicBezTo>
                    <a:pt x="10628" y="9480"/>
                    <a:pt x="10624" y="9481"/>
                    <a:pt x="10620" y="9482"/>
                  </a:cubicBezTo>
                  <a:cubicBezTo>
                    <a:pt x="10598" y="9492"/>
                    <a:pt x="10609" y="9514"/>
                    <a:pt x="10586" y="9525"/>
                  </a:cubicBezTo>
                  <a:cubicBezTo>
                    <a:pt x="10564" y="9535"/>
                    <a:pt x="10567" y="9543"/>
                    <a:pt x="10544" y="9552"/>
                  </a:cubicBezTo>
                  <a:cubicBezTo>
                    <a:pt x="10541" y="9553"/>
                    <a:pt x="10538" y="9554"/>
                    <a:pt x="10535" y="9554"/>
                  </a:cubicBezTo>
                  <a:cubicBezTo>
                    <a:pt x="10521" y="9554"/>
                    <a:pt x="10511" y="9542"/>
                    <a:pt x="10497" y="9542"/>
                  </a:cubicBezTo>
                  <a:cubicBezTo>
                    <a:pt x="10494" y="9542"/>
                    <a:pt x="10490" y="9542"/>
                    <a:pt x="10487" y="9544"/>
                  </a:cubicBezTo>
                  <a:cubicBezTo>
                    <a:pt x="10464" y="9554"/>
                    <a:pt x="10468" y="9561"/>
                    <a:pt x="10447" y="9572"/>
                  </a:cubicBezTo>
                  <a:cubicBezTo>
                    <a:pt x="10424" y="9582"/>
                    <a:pt x="10430" y="9593"/>
                    <a:pt x="10408" y="9604"/>
                  </a:cubicBezTo>
                  <a:cubicBezTo>
                    <a:pt x="10385" y="9614"/>
                    <a:pt x="10392" y="9627"/>
                    <a:pt x="10369" y="9637"/>
                  </a:cubicBezTo>
                  <a:cubicBezTo>
                    <a:pt x="10364" y="9640"/>
                    <a:pt x="10359" y="9640"/>
                    <a:pt x="10355" y="9640"/>
                  </a:cubicBezTo>
                  <a:cubicBezTo>
                    <a:pt x="10346" y="9640"/>
                    <a:pt x="10339" y="9636"/>
                    <a:pt x="10330" y="9636"/>
                  </a:cubicBezTo>
                  <a:cubicBezTo>
                    <a:pt x="10326" y="9636"/>
                    <a:pt x="10321" y="9637"/>
                    <a:pt x="10315" y="9640"/>
                  </a:cubicBezTo>
                  <a:cubicBezTo>
                    <a:pt x="10293" y="9648"/>
                    <a:pt x="10290" y="9641"/>
                    <a:pt x="10267" y="9650"/>
                  </a:cubicBezTo>
                  <a:cubicBezTo>
                    <a:pt x="10244" y="9659"/>
                    <a:pt x="10248" y="9663"/>
                    <a:pt x="10224" y="9674"/>
                  </a:cubicBezTo>
                  <a:cubicBezTo>
                    <a:pt x="10202" y="9683"/>
                    <a:pt x="10211" y="9704"/>
                    <a:pt x="10189" y="9712"/>
                  </a:cubicBezTo>
                  <a:cubicBezTo>
                    <a:pt x="10185" y="9714"/>
                    <a:pt x="10182" y="9714"/>
                    <a:pt x="10178" y="9714"/>
                  </a:cubicBezTo>
                  <a:cubicBezTo>
                    <a:pt x="10164" y="9714"/>
                    <a:pt x="10154" y="9703"/>
                    <a:pt x="10141" y="9703"/>
                  </a:cubicBezTo>
                  <a:cubicBezTo>
                    <a:pt x="10138" y="9703"/>
                    <a:pt x="10135" y="9703"/>
                    <a:pt x="10132" y="9705"/>
                  </a:cubicBezTo>
                  <a:cubicBezTo>
                    <a:pt x="10109" y="9714"/>
                    <a:pt x="10122" y="9744"/>
                    <a:pt x="10101" y="9754"/>
                  </a:cubicBezTo>
                  <a:cubicBezTo>
                    <a:pt x="10078" y="9764"/>
                    <a:pt x="10078" y="9763"/>
                    <a:pt x="10056" y="9773"/>
                  </a:cubicBezTo>
                  <a:cubicBezTo>
                    <a:pt x="10045" y="9778"/>
                    <a:pt x="10038" y="9778"/>
                    <a:pt x="10031" y="9778"/>
                  </a:cubicBezTo>
                  <a:cubicBezTo>
                    <a:pt x="10025" y="9778"/>
                    <a:pt x="10018" y="9778"/>
                    <a:pt x="10008" y="9782"/>
                  </a:cubicBezTo>
                  <a:cubicBezTo>
                    <a:pt x="9985" y="9792"/>
                    <a:pt x="9985" y="9792"/>
                    <a:pt x="9964" y="9801"/>
                  </a:cubicBezTo>
                  <a:cubicBezTo>
                    <a:pt x="9955" y="9805"/>
                    <a:pt x="9949" y="9806"/>
                    <a:pt x="9944" y="9806"/>
                  </a:cubicBezTo>
                  <a:cubicBezTo>
                    <a:pt x="9940" y="9806"/>
                    <a:pt x="9936" y="9805"/>
                    <a:pt x="9932" y="9805"/>
                  </a:cubicBezTo>
                  <a:cubicBezTo>
                    <a:pt x="9927" y="9805"/>
                    <a:pt x="9922" y="9806"/>
                    <a:pt x="9913" y="9809"/>
                  </a:cubicBezTo>
                  <a:cubicBezTo>
                    <a:pt x="9891" y="9818"/>
                    <a:pt x="9891" y="9816"/>
                    <a:pt x="9868" y="9827"/>
                  </a:cubicBezTo>
                  <a:cubicBezTo>
                    <a:pt x="9846" y="9836"/>
                    <a:pt x="9849" y="9844"/>
                    <a:pt x="9828" y="9855"/>
                  </a:cubicBezTo>
                  <a:cubicBezTo>
                    <a:pt x="9805" y="9864"/>
                    <a:pt x="9801" y="9855"/>
                    <a:pt x="9780" y="9866"/>
                  </a:cubicBezTo>
                  <a:cubicBezTo>
                    <a:pt x="9757" y="9875"/>
                    <a:pt x="9757" y="9872"/>
                    <a:pt x="9735" y="9883"/>
                  </a:cubicBezTo>
                  <a:cubicBezTo>
                    <a:pt x="9712" y="9892"/>
                    <a:pt x="9719" y="9905"/>
                    <a:pt x="9696" y="9916"/>
                  </a:cubicBezTo>
                  <a:cubicBezTo>
                    <a:pt x="9687" y="9920"/>
                    <a:pt x="9681" y="9920"/>
                    <a:pt x="9676" y="9920"/>
                  </a:cubicBezTo>
                  <a:cubicBezTo>
                    <a:pt x="9672" y="9920"/>
                    <a:pt x="9669" y="9920"/>
                    <a:pt x="9666" y="9920"/>
                  </a:cubicBezTo>
                  <a:cubicBezTo>
                    <a:pt x="9661" y="9920"/>
                    <a:pt x="9655" y="9921"/>
                    <a:pt x="9646" y="9924"/>
                  </a:cubicBezTo>
                  <a:cubicBezTo>
                    <a:pt x="9623" y="9934"/>
                    <a:pt x="9626" y="9939"/>
                    <a:pt x="9603" y="9948"/>
                  </a:cubicBezTo>
                  <a:cubicBezTo>
                    <a:pt x="9580" y="9958"/>
                    <a:pt x="9594" y="9985"/>
                    <a:pt x="9571" y="9995"/>
                  </a:cubicBezTo>
                  <a:cubicBezTo>
                    <a:pt x="9568" y="9996"/>
                    <a:pt x="9565" y="9997"/>
                    <a:pt x="9563" y="9997"/>
                  </a:cubicBezTo>
                  <a:cubicBezTo>
                    <a:pt x="9547" y="9997"/>
                    <a:pt x="9535" y="9978"/>
                    <a:pt x="9519" y="9978"/>
                  </a:cubicBezTo>
                  <a:cubicBezTo>
                    <a:pt x="9517" y="9978"/>
                    <a:pt x="9514" y="9979"/>
                    <a:pt x="9511" y="9980"/>
                  </a:cubicBezTo>
                  <a:cubicBezTo>
                    <a:pt x="9488" y="9990"/>
                    <a:pt x="9501" y="10020"/>
                    <a:pt x="9480" y="10030"/>
                  </a:cubicBezTo>
                  <a:cubicBezTo>
                    <a:pt x="9476" y="10032"/>
                    <a:pt x="9472" y="10033"/>
                    <a:pt x="9469" y="10033"/>
                  </a:cubicBezTo>
                  <a:cubicBezTo>
                    <a:pt x="9457" y="10033"/>
                    <a:pt x="9448" y="10024"/>
                    <a:pt x="9436" y="10024"/>
                  </a:cubicBezTo>
                  <a:cubicBezTo>
                    <a:pt x="9432" y="10024"/>
                    <a:pt x="9429" y="10025"/>
                    <a:pt x="9425" y="10026"/>
                  </a:cubicBezTo>
                  <a:cubicBezTo>
                    <a:pt x="9404" y="10036"/>
                    <a:pt x="9401" y="10030"/>
                    <a:pt x="9378" y="10041"/>
                  </a:cubicBezTo>
                  <a:cubicBezTo>
                    <a:pt x="9355" y="10052"/>
                    <a:pt x="9361" y="10059"/>
                    <a:pt x="9338" y="10070"/>
                  </a:cubicBezTo>
                  <a:cubicBezTo>
                    <a:pt x="9317" y="10080"/>
                    <a:pt x="9322" y="10093"/>
                    <a:pt x="9300" y="10102"/>
                  </a:cubicBezTo>
                  <a:cubicBezTo>
                    <a:pt x="9278" y="10112"/>
                    <a:pt x="9284" y="10124"/>
                    <a:pt x="9260" y="10134"/>
                  </a:cubicBezTo>
                  <a:cubicBezTo>
                    <a:pt x="9238" y="10145"/>
                    <a:pt x="9238" y="10144"/>
                    <a:pt x="9216" y="10155"/>
                  </a:cubicBezTo>
                  <a:cubicBezTo>
                    <a:pt x="9213" y="10156"/>
                    <a:pt x="9210" y="10157"/>
                    <a:pt x="9207" y="10157"/>
                  </a:cubicBezTo>
                  <a:cubicBezTo>
                    <a:pt x="9194" y="10157"/>
                    <a:pt x="9184" y="10146"/>
                    <a:pt x="9171" y="10146"/>
                  </a:cubicBezTo>
                  <a:cubicBezTo>
                    <a:pt x="9168" y="10146"/>
                    <a:pt x="9164" y="10146"/>
                    <a:pt x="9160" y="10148"/>
                  </a:cubicBezTo>
                  <a:cubicBezTo>
                    <a:pt x="9139" y="10157"/>
                    <a:pt x="9148" y="10178"/>
                    <a:pt x="9125" y="10189"/>
                  </a:cubicBezTo>
                  <a:cubicBezTo>
                    <a:pt x="9118" y="10192"/>
                    <a:pt x="9113" y="10193"/>
                    <a:pt x="9108" y="10193"/>
                  </a:cubicBezTo>
                  <a:cubicBezTo>
                    <a:pt x="9103" y="10193"/>
                    <a:pt x="9099" y="10192"/>
                    <a:pt x="9093" y="10192"/>
                  </a:cubicBezTo>
                  <a:cubicBezTo>
                    <a:pt x="9088" y="10192"/>
                    <a:pt x="9082" y="10193"/>
                    <a:pt x="9075" y="10197"/>
                  </a:cubicBezTo>
                  <a:cubicBezTo>
                    <a:pt x="9053" y="10205"/>
                    <a:pt x="9057" y="10218"/>
                    <a:pt x="9035" y="10226"/>
                  </a:cubicBezTo>
                  <a:cubicBezTo>
                    <a:pt x="9014" y="10236"/>
                    <a:pt x="9008" y="10229"/>
                    <a:pt x="8987" y="10237"/>
                  </a:cubicBezTo>
                  <a:cubicBezTo>
                    <a:pt x="8966" y="10247"/>
                    <a:pt x="8966" y="10247"/>
                    <a:pt x="8943" y="10258"/>
                  </a:cubicBezTo>
                  <a:cubicBezTo>
                    <a:pt x="8922" y="10267"/>
                    <a:pt x="8923" y="10273"/>
                    <a:pt x="8900" y="10282"/>
                  </a:cubicBezTo>
                  <a:cubicBezTo>
                    <a:pt x="8879" y="10291"/>
                    <a:pt x="8884" y="10305"/>
                    <a:pt x="8862" y="10314"/>
                  </a:cubicBezTo>
                  <a:cubicBezTo>
                    <a:pt x="8859" y="10315"/>
                    <a:pt x="8856" y="10316"/>
                    <a:pt x="8853" y="10316"/>
                  </a:cubicBezTo>
                  <a:cubicBezTo>
                    <a:pt x="8839" y="10316"/>
                    <a:pt x="8828" y="10303"/>
                    <a:pt x="8814" y="10303"/>
                  </a:cubicBezTo>
                  <a:cubicBezTo>
                    <a:pt x="8811" y="10303"/>
                    <a:pt x="8807" y="10304"/>
                    <a:pt x="8804" y="10306"/>
                  </a:cubicBezTo>
                  <a:cubicBezTo>
                    <a:pt x="8781" y="10316"/>
                    <a:pt x="8780" y="10312"/>
                    <a:pt x="8759" y="10322"/>
                  </a:cubicBezTo>
                  <a:cubicBezTo>
                    <a:pt x="8737" y="10331"/>
                    <a:pt x="8743" y="10344"/>
                    <a:pt x="8719" y="10354"/>
                  </a:cubicBezTo>
                  <a:cubicBezTo>
                    <a:pt x="8713" y="10357"/>
                    <a:pt x="8708" y="10357"/>
                    <a:pt x="8704" y="10357"/>
                  </a:cubicBezTo>
                  <a:cubicBezTo>
                    <a:pt x="8697" y="10357"/>
                    <a:pt x="8691" y="10355"/>
                    <a:pt x="8684" y="10355"/>
                  </a:cubicBezTo>
                  <a:cubicBezTo>
                    <a:pt x="8680" y="10355"/>
                    <a:pt x="8675" y="10356"/>
                    <a:pt x="8669" y="10359"/>
                  </a:cubicBezTo>
                  <a:cubicBezTo>
                    <a:pt x="8647" y="10370"/>
                    <a:pt x="8648" y="10374"/>
                    <a:pt x="8627" y="10384"/>
                  </a:cubicBezTo>
                  <a:cubicBezTo>
                    <a:pt x="8606" y="10393"/>
                    <a:pt x="8610" y="10402"/>
                    <a:pt x="8587" y="10413"/>
                  </a:cubicBezTo>
                  <a:cubicBezTo>
                    <a:pt x="8566" y="10423"/>
                    <a:pt x="8568" y="10432"/>
                    <a:pt x="8547" y="10441"/>
                  </a:cubicBezTo>
                  <a:cubicBezTo>
                    <a:pt x="8543" y="10443"/>
                    <a:pt x="8539" y="10443"/>
                    <a:pt x="8535" y="10443"/>
                  </a:cubicBezTo>
                  <a:cubicBezTo>
                    <a:pt x="8525" y="10443"/>
                    <a:pt x="8516" y="10437"/>
                    <a:pt x="8505" y="10437"/>
                  </a:cubicBezTo>
                  <a:cubicBezTo>
                    <a:pt x="8502" y="10437"/>
                    <a:pt x="8498" y="10437"/>
                    <a:pt x="8493" y="10440"/>
                  </a:cubicBezTo>
                  <a:cubicBezTo>
                    <a:pt x="8471" y="10449"/>
                    <a:pt x="8486" y="10481"/>
                    <a:pt x="8464" y="10491"/>
                  </a:cubicBezTo>
                  <a:cubicBezTo>
                    <a:pt x="8441" y="10500"/>
                    <a:pt x="8441" y="10500"/>
                    <a:pt x="8419" y="10509"/>
                  </a:cubicBezTo>
                  <a:cubicBezTo>
                    <a:pt x="8415" y="10511"/>
                    <a:pt x="8411" y="10512"/>
                    <a:pt x="8408" y="10512"/>
                  </a:cubicBezTo>
                  <a:cubicBezTo>
                    <a:pt x="8396" y="10512"/>
                    <a:pt x="8388" y="10505"/>
                    <a:pt x="8376" y="10505"/>
                  </a:cubicBezTo>
                  <a:cubicBezTo>
                    <a:pt x="8373" y="10505"/>
                    <a:pt x="8369" y="10505"/>
                    <a:pt x="8365" y="10507"/>
                  </a:cubicBezTo>
                  <a:cubicBezTo>
                    <a:pt x="8342" y="10516"/>
                    <a:pt x="8347" y="10526"/>
                    <a:pt x="8325" y="10536"/>
                  </a:cubicBezTo>
                  <a:cubicBezTo>
                    <a:pt x="8301" y="10546"/>
                    <a:pt x="8301" y="10546"/>
                    <a:pt x="8280" y="10555"/>
                  </a:cubicBezTo>
                  <a:cubicBezTo>
                    <a:pt x="8257" y="10564"/>
                    <a:pt x="8266" y="10582"/>
                    <a:pt x="8242" y="10591"/>
                  </a:cubicBezTo>
                  <a:cubicBezTo>
                    <a:pt x="8239" y="10592"/>
                    <a:pt x="8235" y="10593"/>
                    <a:pt x="8232" y="10593"/>
                  </a:cubicBezTo>
                  <a:cubicBezTo>
                    <a:pt x="8220" y="10593"/>
                    <a:pt x="8210" y="10583"/>
                    <a:pt x="8198" y="10583"/>
                  </a:cubicBezTo>
                  <a:cubicBezTo>
                    <a:pt x="8194" y="10583"/>
                    <a:pt x="8191" y="10583"/>
                    <a:pt x="8187" y="10585"/>
                  </a:cubicBezTo>
                  <a:cubicBezTo>
                    <a:pt x="8164" y="10595"/>
                    <a:pt x="8164" y="10595"/>
                    <a:pt x="8143" y="10606"/>
                  </a:cubicBezTo>
                  <a:cubicBezTo>
                    <a:pt x="8119" y="10615"/>
                    <a:pt x="8127" y="10630"/>
                    <a:pt x="8105" y="10639"/>
                  </a:cubicBezTo>
                  <a:cubicBezTo>
                    <a:pt x="8082" y="10649"/>
                    <a:pt x="8084" y="10652"/>
                    <a:pt x="8063" y="10662"/>
                  </a:cubicBezTo>
                  <a:cubicBezTo>
                    <a:pt x="8039" y="10671"/>
                    <a:pt x="8042" y="10675"/>
                    <a:pt x="8020" y="10686"/>
                  </a:cubicBezTo>
                  <a:cubicBezTo>
                    <a:pt x="8016" y="10688"/>
                    <a:pt x="8012" y="10688"/>
                    <a:pt x="8009" y="10688"/>
                  </a:cubicBezTo>
                  <a:cubicBezTo>
                    <a:pt x="7996" y="10688"/>
                    <a:pt x="7986" y="10678"/>
                    <a:pt x="7974" y="10678"/>
                  </a:cubicBezTo>
                  <a:cubicBezTo>
                    <a:pt x="7971" y="10678"/>
                    <a:pt x="7968" y="10679"/>
                    <a:pt x="7964" y="10681"/>
                  </a:cubicBezTo>
                  <a:cubicBezTo>
                    <a:pt x="7942" y="10690"/>
                    <a:pt x="7943" y="10692"/>
                    <a:pt x="7920" y="10702"/>
                  </a:cubicBezTo>
                  <a:cubicBezTo>
                    <a:pt x="7898" y="10712"/>
                    <a:pt x="7910" y="10741"/>
                    <a:pt x="7888" y="10750"/>
                  </a:cubicBezTo>
                  <a:cubicBezTo>
                    <a:pt x="7865" y="10760"/>
                    <a:pt x="7864" y="10755"/>
                    <a:pt x="7841" y="10765"/>
                  </a:cubicBezTo>
                  <a:cubicBezTo>
                    <a:pt x="7818" y="10775"/>
                    <a:pt x="7818" y="10775"/>
                    <a:pt x="7797" y="10786"/>
                  </a:cubicBezTo>
                  <a:cubicBezTo>
                    <a:pt x="7774" y="10794"/>
                    <a:pt x="7771" y="10788"/>
                    <a:pt x="7749" y="10797"/>
                  </a:cubicBezTo>
                  <a:cubicBezTo>
                    <a:pt x="7744" y="10799"/>
                    <a:pt x="7740" y="10800"/>
                    <a:pt x="7736" y="10800"/>
                  </a:cubicBezTo>
                  <a:cubicBezTo>
                    <a:pt x="7726" y="10800"/>
                    <a:pt x="7717" y="10794"/>
                    <a:pt x="7707" y="10794"/>
                  </a:cubicBezTo>
                  <a:cubicBezTo>
                    <a:pt x="7703" y="10794"/>
                    <a:pt x="7699" y="10794"/>
                    <a:pt x="7695" y="10796"/>
                  </a:cubicBezTo>
                  <a:cubicBezTo>
                    <a:pt x="7673" y="10805"/>
                    <a:pt x="7675" y="10812"/>
                    <a:pt x="7653" y="10821"/>
                  </a:cubicBezTo>
                  <a:cubicBezTo>
                    <a:pt x="7631" y="10831"/>
                    <a:pt x="7630" y="10828"/>
                    <a:pt x="7608" y="10839"/>
                  </a:cubicBezTo>
                  <a:cubicBezTo>
                    <a:pt x="7586" y="10848"/>
                    <a:pt x="7592" y="10862"/>
                    <a:pt x="7570" y="10871"/>
                  </a:cubicBezTo>
                  <a:cubicBezTo>
                    <a:pt x="7546" y="10880"/>
                    <a:pt x="7544" y="10875"/>
                    <a:pt x="7523" y="10885"/>
                  </a:cubicBezTo>
                  <a:cubicBezTo>
                    <a:pt x="7500" y="10895"/>
                    <a:pt x="7500" y="10896"/>
                    <a:pt x="7479" y="10906"/>
                  </a:cubicBezTo>
                  <a:cubicBezTo>
                    <a:pt x="7455" y="10915"/>
                    <a:pt x="7453" y="10909"/>
                    <a:pt x="7431" y="10917"/>
                  </a:cubicBezTo>
                  <a:cubicBezTo>
                    <a:pt x="7407" y="10927"/>
                    <a:pt x="7422" y="10960"/>
                    <a:pt x="7401" y="10970"/>
                  </a:cubicBezTo>
                  <a:cubicBezTo>
                    <a:pt x="7395" y="10972"/>
                    <a:pt x="7391" y="10973"/>
                    <a:pt x="7387" y="10973"/>
                  </a:cubicBezTo>
                  <a:cubicBezTo>
                    <a:pt x="7378" y="10973"/>
                    <a:pt x="7371" y="10969"/>
                    <a:pt x="7363" y="10969"/>
                  </a:cubicBezTo>
                  <a:cubicBezTo>
                    <a:pt x="7358" y="10969"/>
                    <a:pt x="7354" y="10970"/>
                    <a:pt x="7348" y="10973"/>
                  </a:cubicBezTo>
                  <a:cubicBezTo>
                    <a:pt x="7326" y="10982"/>
                    <a:pt x="7325" y="10978"/>
                    <a:pt x="7302" y="10987"/>
                  </a:cubicBezTo>
                  <a:cubicBezTo>
                    <a:pt x="7278" y="10997"/>
                    <a:pt x="7287" y="11013"/>
                    <a:pt x="7265" y="11022"/>
                  </a:cubicBezTo>
                  <a:cubicBezTo>
                    <a:pt x="7241" y="11032"/>
                    <a:pt x="7241" y="11032"/>
                    <a:pt x="7220" y="11043"/>
                  </a:cubicBezTo>
                  <a:cubicBezTo>
                    <a:pt x="7212" y="11046"/>
                    <a:pt x="7206" y="11046"/>
                    <a:pt x="7201" y="11046"/>
                  </a:cubicBezTo>
                  <a:cubicBezTo>
                    <a:pt x="7197" y="11046"/>
                    <a:pt x="7193" y="11046"/>
                    <a:pt x="7189" y="11046"/>
                  </a:cubicBezTo>
                  <a:cubicBezTo>
                    <a:pt x="7184" y="11046"/>
                    <a:pt x="7178" y="11047"/>
                    <a:pt x="7170" y="11050"/>
                  </a:cubicBezTo>
                  <a:cubicBezTo>
                    <a:pt x="7148" y="11060"/>
                    <a:pt x="7157" y="11081"/>
                    <a:pt x="7136" y="11091"/>
                  </a:cubicBezTo>
                  <a:cubicBezTo>
                    <a:pt x="7133" y="11092"/>
                    <a:pt x="7130" y="11093"/>
                    <a:pt x="7127" y="11093"/>
                  </a:cubicBezTo>
                  <a:cubicBezTo>
                    <a:pt x="7112" y="11093"/>
                    <a:pt x="7102" y="11079"/>
                    <a:pt x="7088" y="11079"/>
                  </a:cubicBezTo>
                  <a:cubicBezTo>
                    <a:pt x="7085" y="11079"/>
                    <a:pt x="7082" y="11080"/>
                    <a:pt x="7078" y="11081"/>
                  </a:cubicBezTo>
                  <a:cubicBezTo>
                    <a:pt x="7056" y="11091"/>
                    <a:pt x="7067" y="11116"/>
                    <a:pt x="7045" y="11125"/>
                  </a:cubicBezTo>
                  <a:cubicBezTo>
                    <a:pt x="7021" y="11135"/>
                    <a:pt x="7019" y="11128"/>
                    <a:pt x="6998" y="11139"/>
                  </a:cubicBezTo>
                  <a:cubicBezTo>
                    <a:pt x="6975" y="11148"/>
                    <a:pt x="6977" y="11153"/>
                    <a:pt x="6956" y="11164"/>
                  </a:cubicBezTo>
                  <a:cubicBezTo>
                    <a:pt x="6934" y="11173"/>
                    <a:pt x="6938" y="11180"/>
                    <a:pt x="6914" y="11191"/>
                  </a:cubicBezTo>
                  <a:cubicBezTo>
                    <a:pt x="6910" y="11192"/>
                    <a:pt x="6906" y="11193"/>
                    <a:pt x="6903" y="11193"/>
                  </a:cubicBezTo>
                  <a:cubicBezTo>
                    <a:pt x="6892" y="11193"/>
                    <a:pt x="6883" y="11186"/>
                    <a:pt x="6873" y="11186"/>
                  </a:cubicBezTo>
                  <a:cubicBezTo>
                    <a:pt x="6869" y="11186"/>
                    <a:pt x="6865" y="11187"/>
                    <a:pt x="6861" y="11189"/>
                  </a:cubicBezTo>
                  <a:cubicBezTo>
                    <a:pt x="6838" y="11199"/>
                    <a:pt x="6844" y="11210"/>
                    <a:pt x="6821" y="11219"/>
                  </a:cubicBezTo>
                  <a:cubicBezTo>
                    <a:pt x="6816" y="11221"/>
                    <a:pt x="6812" y="11222"/>
                    <a:pt x="6808" y="11222"/>
                  </a:cubicBezTo>
                  <a:cubicBezTo>
                    <a:pt x="6799" y="11222"/>
                    <a:pt x="6792" y="11218"/>
                    <a:pt x="6783" y="11218"/>
                  </a:cubicBezTo>
                  <a:cubicBezTo>
                    <a:pt x="6779" y="11218"/>
                    <a:pt x="6774" y="11219"/>
                    <a:pt x="6769" y="11222"/>
                  </a:cubicBezTo>
                  <a:cubicBezTo>
                    <a:pt x="6746" y="11231"/>
                    <a:pt x="6745" y="11228"/>
                    <a:pt x="6724" y="11239"/>
                  </a:cubicBezTo>
                  <a:cubicBezTo>
                    <a:pt x="6702" y="11249"/>
                    <a:pt x="6708" y="11262"/>
                    <a:pt x="6684" y="11273"/>
                  </a:cubicBezTo>
                  <a:cubicBezTo>
                    <a:pt x="6662" y="11282"/>
                    <a:pt x="6665" y="11286"/>
                    <a:pt x="6641" y="11297"/>
                  </a:cubicBezTo>
                  <a:cubicBezTo>
                    <a:pt x="6619" y="11306"/>
                    <a:pt x="6614" y="11297"/>
                    <a:pt x="6593" y="11307"/>
                  </a:cubicBezTo>
                  <a:cubicBezTo>
                    <a:pt x="6570" y="11317"/>
                    <a:pt x="6582" y="11344"/>
                    <a:pt x="6561" y="11353"/>
                  </a:cubicBezTo>
                  <a:cubicBezTo>
                    <a:pt x="6558" y="11354"/>
                    <a:pt x="6556" y="11355"/>
                    <a:pt x="6553" y="11355"/>
                  </a:cubicBezTo>
                  <a:cubicBezTo>
                    <a:pt x="6537" y="11355"/>
                    <a:pt x="6525" y="11336"/>
                    <a:pt x="6509" y="11336"/>
                  </a:cubicBezTo>
                  <a:cubicBezTo>
                    <a:pt x="6506" y="11336"/>
                    <a:pt x="6504" y="11336"/>
                    <a:pt x="6501" y="11337"/>
                  </a:cubicBezTo>
                  <a:cubicBezTo>
                    <a:pt x="6478" y="11346"/>
                    <a:pt x="6490" y="11372"/>
                    <a:pt x="6468" y="11381"/>
                  </a:cubicBezTo>
                  <a:cubicBezTo>
                    <a:pt x="6463" y="11383"/>
                    <a:pt x="6459" y="11384"/>
                    <a:pt x="6455" y="11384"/>
                  </a:cubicBezTo>
                  <a:cubicBezTo>
                    <a:pt x="6445" y="11384"/>
                    <a:pt x="6437" y="11378"/>
                    <a:pt x="6427" y="11378"/>
                  </a:cubicBezTo>
                  <a:cubicBezTo>
                    <a:pt x="6423" y="11378"/>
                    <a:pt x="6419" y="11379"/>
                    <a:pt x="6414" y="11381"/>
                  </a:cubicBezTo>
                  <a:cubicBezTo>
                    <a:pt x="6392" y="11391"/>
                    <a:pt x="6398" y="11405"/>
                    <a:pt x="6377" y="11414"/>
                  </a:cubicBezTo>
                  <a:cubicBezTo>
                    <a:pt x="6354" y="11424"/>
                    <a:pt x="6354" y="11423"/>
                    <a:pt x="6331" y="11432"/>
                  </a:cubicBezTo>
                  <a:cubicBezTo>
                    <a:pt x="6308" y="11441"/>
                    <a:pt x="6313" y="11453"/>
                    <a:pt x="6292" y="11463"/>
                  </a:cubicBezTo>
                  <a:cubicBezTo>
                    <a:pt x="6269" y="11472"/>
                    <a:pt x="6274" y="11480"/>
                    <a:pt x="6250" y="11490"/>
                  </a:cubicBezTo>
                  <a:cubicBezTo>
                    <a:pt x="6247" y="11492"/>
                    <a:pt x="6243" y="11493"/>
                    <a:pt x="6240" y="11493"/>
                  </a:cubicBezTo>
                  <a:cubicBezTo>
                    <a:pt x="6227" y="11493"/>
                    <a:pt x="6217" y="11481"/>
                    <a:pt x="6204" y="11481"/>
                  </a:cubicBezTo>
                  <a:cubicBezTo>
                    <a:pt x="6201" y="11481"/>
                    <a:pt x="6198" y="11481"/>
                    <a:pt x="6195" y="11483"/>
                  </a:cubicBezTo>
                  <a:cubicBezTo>
                    <a:pt x="6172" y="11493"/>
                    <a:pt x="6183" y="11515"/>
                    <a:pt x="6159" y="11525"/>
                  </a:cubicBezTo>
                  <a:cubicBezTo>
                    <a:pt x="6155" y="11526"/>
                    <a:pt x="6151" y="11527"/>
                    <a:pt x="6147" y="11527"/>
                  </a:cubicBezTo>
                  <a:cubicBezTo>
                    <a:pt x="6137" y="11527"/>
                    <a:pt x="6130" y="11522"/>
                    <a:pt x="6120" y="11522"/>
                  </a:cubicBezTo>
                  <a:cubicBezTo>
                    <a:pt x="6116" y="11522"/>
                    <a:pt x="6111" y="11523"/>
                    <a:pt x="6106" y="11526"/>
                  </a:cubicBezTo>
                  <a:cubicBezTo>
                    <a:pt x="6096" y="11530"/>
                    <a:pt x="6090" y="11530"/>
                    <a:pt x="6085" y="11530"/>
                  </a:cubicBezTo>
                  <a:cubicBezTo>
                    <a:pt x="6083" y="11530"/>
                    <a:pt x="6080" y="11530"/>
                    <a:pt x="6078" y="11530"/>
                  </a:cubicBezTo>
                  <a:cubicBezTo>
                    <a:pt x="6072" y="11530"/>
                    <a:pt x="6066" y="11531"/>
                    <a:pt x="6056" y="11535"/>
                  </a:cubicBezTo>
                  <a:cubicBezTo>
                    <a:pt x="6034" y="11544"/>
                    <a:pt x="6039" y="11555"/>
                    <a:pt x="6017" y="11564"/>
                  </a:cubicBezTo>
                  <a:cubicBezTo>
                    <a:pt x="5993" y="11574"/>
                    <a:pt x="5995" y="11576"/>
                    <a:pt x="5974" y="11586"/>
                  </a:cubicBezTo>
                  <a:cubicBezTo>
                    <a:pt x="5950" y="11595"/>
                    <a:pt x="5947" y="11587"/>
                    <a:pt x="5926" y="11596"/>
                  </a:cubicBezTo>
                  <a:cubicBezTo>
                    <a:pt x="5902" y="11606"/>
                    <a:pt x="5906" y="11614"/>
                    <a:pt x="5884" y="11623"/>
                  </a:cubicBezTo>
                  <a:cubicBezTo>
                    <a:pt x="5861" y="11633"/>
                    <a:pt x="5862" y="11637"/>
                    <a:pt x="5841" y="11646"/>
                  </a:cubicBezTo>
                  <a:cubicBezTo>
                    <a:pt x="5819" y="11655"/>
                    <a:pt x="5815" y="11648"/>
                    <a:pt x="5793" y="11659"/>
                  </a:cubicBezTo>
                  <a:cubicBezTo>
                    <a:pt x="5770" y="11667"/>
                    <a:pt x="5770" y="11666"/>
                    <a:pt x="5747" y="11676"/>
                  </a:cubicBezTo>
                  <a:cubicBezTo>
                    <a:pt x="5724" y="11685"/>
                    <a:pt x="5723" y="11682"/>
                    <a:pt x="5702" y="11692"/>
                  </a:cubicBezTo>
                  <a:cubicBezTo>
                    <a:pt x="5679" y="11701"/>
                    <a:pt x="5685" y="11713"/>
                    <a:pt x="5661" y="11723"/>
                  </a:cubicBezTo>
                  <a:cubicBezTo>
                    <a:pt x="5639" y="11731"/>
                    <a:pt x="5648" y="11753"/>
                    <a:pt x="5627" y="11762"/>
                  </a:cubicBezTo>
                  <a:cubicBezTo>
                    <a:pt x="5604" y="11772"/>
                    <a:pt x="5604" y="11771"/>
                    <a:pt x="5581" y="11782"/>
                  </a:cubicBezTo>
                  <a:cubicBezTo>
                    <a:pt x="5577" y="11783"/>
                    <a:pt x="5574" y="11784"/>
                    <a:pt x="5571" y="11784"/>
                  </a:cubicBezTo>
                  <a:cubicBezTo>
                    <a:pt x="5558" y="11784"/>
                    <a:pt x="5549" y="11775"/>
                    <a:pt x="5537" y="11775"/>
                  </a:cubicBezTo>
                  <a:cubicBezTo>
                    <a:pt x="5534" y="11775"/>
                    <a:pt x="5530" y="11775"/>
                    <a:pt x="5526" y="11777"/>
                  </a:cubicBezTo>
                  <a:cubicBezTo>
                    <a:pt x="5504" y="11787"/>
                    <a:pt x="5505" y="11790"/>
                    <a:pt x="5483" y="11800"/>
                  </a:cubicBezTo>
                  <a:cubicBezTo>
                    <a:pt x="5461" y="11810"/>
                    <a:pt x="5471" y="11831"/>
                    <a:pt x="5449" y="11842"/>
                  </a:cubicBezTo>
                  <a:cubicBezTo>
                    <a:pt x="5444" y="11844"/>
                    <a:pt x="5440" y="11845"/>
                    <a:pt x="5436" y="11845"/>
                  </a:cubicBezTo>
                  <a:cubicBezTo>
                    <a:pt x="5425" y="11845"/>
                    <a:pt x="5418" y="11839"/>
                    <a:pt x="5408" y="11839"/>
                  </a:cubicBezTo>
                  <a:cubicBezTo>
                    <a:pt x="5404" y="11839"/>
                    <a:pt x="5400" y="11840"/>
                    <a:pt x="5395" y="11842"/>
                  </a:cubicBezTo>
                  <a:cubicBezTo>
                    <a:pt x="5372" y="11851"/>
                    <a:pt x="5377" y="11863"/>
                    <a:pt x="5356" y="11874"/>
                  </a:cubicBezTo>
                  <a:cubicBezTo>
                    <a:pt x="5333" y="11884"/>
                    <a:pt x="5331" y="11878"/>
                    <a:pt x="5310" y="11887"/>
                  </a:cubicBezTo>
                  <a:cubicBezTo>
                    <a:pt x="5286" y="11896"/>
                    <a:pt x="5295" y="11914"/>
                    <a:pt x="5272" y="11923"/>
                  </a:cubicBezTo>
                  <a:lnTo>
                    <a:pt x="5226" y="11942"/>
                  </a:lnTo>
                  <a:cubicBezTo>
                    <a:pt x="5220" y="11945"/>
                    <a:pt x="5215" y="11945"/>
                    <a:pt x="5211" y="11945"/>
                  </a:cubicBezTo>
                  <a:cubicBezTo>
                    <a:pt x="5204" y="11945"/>
                    <a:pt x="5199" y="11944"/>
                    <a:pt x="5192" y="11944"/>
                  </a:cubicBezTo>
                  <a:cubicBezTo>
                    <a:pt x="5188" y="11944"/>
                    <a:pt x="5182" y="11944"/>
                    <a:pt x="5176" y="11948"/>
                  </a:cubicBezTo>
                  <a:cubicBezTo>
                    <a:pt x="5154" y="11959"/>
                    <a:pt x="5152" y="11956"/>
                    <a:pt x="5130" y="11966"/>
                  </a:cubicBezTo>
                  <a:cubicBezTo>
                    <a:pt x="5107" y="11976"/>
                    <a:pt x="5106" y="11972"/>
                    <a:pt x="5085" y="11982"/>
                  </a:cubicBezTo>
                  <a:cubicBezTo>
                    <a:pt x="5061" y="11992"/>
                    <a:pt x="5072" y="12015"/>
                    <a:pt x="5051" y="12026"/>
                  </a:cubicBezTo>
                  <a:cubicBezTo>
                    <a:pt x="5028" y="12036"/>
                    <a:pt x="5029" y="12039"/>
                    <a:pt x="5007" y="12047"/>
                  </a:cubicBezTo>
                  <a:cubicBezTo>
                    <a:pt x="5001" y="12050"/>
                    <a:pt x="4996" y="12051"/>
                    <a:pt x="4991" y="12051"/>
                  </a:cubicBezTo>
                  <a:cubicBezTo>
                    <a:pt x="4984" y="12051"/>
                    <a:pt x="4979" y="12049"/>
                    <a:pt x="4972" y="12049"/>
                  </a:cubicBezTo>
                  <a:cubicBezTo>
                    <a:pt x="4968" y="12049"/>
                    <a:pt x="4963" y="12050"/>
                    <a:pt x="4956" y="12053"/>
                  </a:cubicBezTo>
                  <a:cubicBezTo>
                    <a:pt x="4933" y="12062"/>
                    <a:pt x="4940" y="12077"/>
                    <a:pt x="4917" y="12087"/>
                  </a:cubicBezTo>
                  <a:cubicBezTo>
                    <a:pt x="4914" y="12088"/>
                    <a:pt x="4911" y="12089"/>
                    <a:pt x="4909" y="12089"/>
                  </a:cubicBezTo>
                  <a:cubicBezTo>
                    <a:pt x="4894" y="12089"/>
                    <a:pt x="4883" y="12072"/>
                    <a:pt x="4867" y="12072"/>
                  </a:cubicBezTo>
                  <a:cubicBezTo>
                    <a:pt x="4864" y="12072"/>
                    <a:pt x="4861" y="12073"/>
                    <a:pt x="4858" y="12074"/>
                  </a:cubicBezTo>
                  <a:cubicBezTo>
                    <a:pt x="4835" y="12084"/>
                    <a:pt x="4838" y="12089"/>
                    <a:pt x="4815" y="12099"/>
                  </a:cubicBezTo>
                  <a:cubicBezTo>
                    <a:pt x="4792" y="12108"/>
                    <a:pt x="4791" y="12105"/>
                    <a:pt x="4770" y="12116"/>
                  </a:cubicBezTo>
                  <a:cubicBezTo>
                    <a:pt x="4747" y="12126"/>
                    <a:pt x="4745" y="12121"/>
                    <a:pt x="4723" y="12132"/>
                  </a:cubicBezTo>
                  <a:cubicBezTo>
                    <a:pt x="4700" y="12142"/>
                    <a:pt x="4715" y="12175"/>
                    <a:pt x="4694" y="12185"/>
                  </a:cubicBezTo>
                  <a:cubicBezTo>
                    <a:pt x="4687" y="12187"/>
                    <a:pt x="4682" y="12188"/>
                    <a:pt x="4677" y="12188"/>
                  </a:cubicBezTo>
                  <a:cubicBezTo>
                    <a:pt x="4671" y="12188"/>
                    <a:pt x="4666" y="12187"/>
                    <a:pt x="4660" y="12187"/>
                  </a:cubicBezTo>
                  <a:cubicBezTo>
                    <a:pt x="4655" y="12187"/>
                    <a:pt x="4649" y="12188"/>
                    <a:pt x="4642" y="12191"/>
                  </a:cubicBezTo>
                  <a:cubicBezTo>
                    <a:pt x="4620" y="12201"/>
                    <a:pt x="4625" y="12211"/>
                    <a:pt x="4603" y="12222"/>
                  </a:cubicBezTo>
                  <a:cubicBezTo>
                    <a:pt x="4596" y="12225"/>
                    <a:pt x="4591" y="12226"/>
                    <a:pt x="4586" y="12226"/>
                  </a:cubicBezTo>
                  <a:cubicBezTo>
                    <a:pt x="4580" y="12226"/>
                    <a:pt x="4575" y="12224"/>
                    <a:pt x="4569" y="12224"/>
                  </a:cubicBezTo>
                  <a:cubicBezTo>
                    <a:pt x="4564" y="12224"/>
                    <a:pt x="4558" y="12225"/>
                    <a:pt x="4551" y="12228"/>
                  </a:cubicBezTo>
                  <a:cubicBezTo>
                    <a:pt x="4529" y="12238"/>
                    <a:pt x="4535" y="12253"/>
                    <a:pt x="4513" y="12262"/>
                  </a:cubicBezTo>
                  <a:cubicBezTo>
                    <a:pt x="4506" y="12265"/>
                    <a:pt x="4500" y="12265"/>
                    <a:pt x="4495" y="12265"/>
                  </a:cubicBezTo>
                  <a:cubicBezTo>
                    <a:pt x="4490" y="12265"/>
                    <a:pt x="4486" y="12265"/>
                    <a:pt x="4481" y="12265"/>
                  </a:cubicBezTo>
                  <a:cubicBezTo>
                    <a:pt x="4475" y="12265"/>
                    <a:pt x="4469" y="12265"/>
                    <a:pt x="4461" y="12269"/>
                  </a:cubicBezTo>
                  <a:cubicBezTo>
                    <a:pt x="4439" y="12278"/>
                    <a:pt x="4436" y="12271"/>
                    <a:pt x="4413" y="12281"/>
                  </a:cubicBezTo>
                  <a:cubicBezTo>
                    <a:pt x="4391" y="12291"/>
                    <a:pt x="4401" y="12313"/>
                    <a:pt x="4379" y="12324"/>
                  </a:cubicBezTo>
                  <a:cubicBezTo>
                    <a:pt x="4375" y="12325"/>
                    <a:pt x="4371" y="12326"/>
                    <a:pt x="4368" y="12326"/>
                  </a:cubicBezTo>
                  <a:cubicBezTo>
                    <a:pt x="4356" y="12326"/>
                    <a:pt x="4348" y="12318"/>
                    <a:pt x="4336" y="12318"/>
                  </a:cubicBezTo>
                  <a:cubicBezTo>
                    <a:pt x="4333" y="12318"/>
                    <a:pt x="4329" y="12318"/>
                    <a:pt x="4324" y="12321"/>
                  </a:cubicBezTo>
                  <a:cubicBezTo>
                    <a:pt x="4301" y="12330"/>
                    <a:pt x="4305" y="12339"/>
                    <a:pt x="4283" y="12347"/>
                  </a:cubicBezTo>
                  <a:cubicBezTo>
                    <a:pt x="4260" y="12357"/>
                    <a:pt x="4265" y="12371"/>
                    <a:pt x="4244" y="12379"/>
                  </a:cubicBezTo>
                  <a:cubicBezTo>
                    <a:pt x="4236" y="12383"/>
                    <a:pt x="4230" y="12384"/>
                    <a:pt x="4225" y="12384"/>
                  </a:cubicBezTo>
                  <a:cubicBezTo>
                    <a:pt x="4220" y="12384"/>
                    <a:pt x="4216" y="12383"/>
                    <a:pt x="4211" y="12383"/>
                  </a:cubicBezTo>
                  <a:cubicBezTo>
                    <a:pt x="4206" y="12383"/>
                    <a:pt x="4200" y="12384"/>
                    <a:pt x="4193" y="12387"/>
                  </a:cubicBezTo>
                  <a:cubicBezTo>
                    <a:pt x="4170" y="12396"/>
                    <a:pt x="4171" y="12398"/>
                    <a:pt x="4149" y="12408"/>
                  </a:cubicBezTo>
                  <a:cubicBezTo>
                    <a:pt x="4126" y="12417"/>
                    <a:pt x="4129" y="12427"/>
                    <a:pt x="4108" y="12437"/>
                  </a:cubicBezTo>
                  <a:cubicBezTo>
                    <a:pt x="4085" y="12447"/>
                    <a:pt x="4082" y="12438"/>
                    <a:pt x="4060" y="12449"/>
                  </a:cubicBezTo>
                  <a:cubicBezTo>
                    <a:pt x="4037" y="12459"/>
                    <a:pt x="4043" y="12471"/>
                    <a:pt x="4021" y="12481"/>
                  </a:cubicBezTo>
                  <a:cubicBezTo>
                    <a:pt x="4013" y="12485"/>
                    <a:pt x="4007" y="12485"/>
                    <a:pt x="4002" y="12485"/>
                  </a:cubicBezTo>
                  <a:cubicBezTo>
                    <a:pt x="3998" y="12485"/>
                    <a:pt x="3995" y="12485"/>
                    <a:pt x="3991" y="12485"/>
                  </a:cubicBezTo>
                  <a:cubicBezTo>
                    <a:pt x="3986" y="12485"/>
                    <a:pt x="3980" y="12486"/>
                    <a:pt x="3972" y="12490"/>
                  </a:cubicBezTo>
                  <a:cubicBezTo>
                    <a:pt x="3949" y="12499"/>
                    <a:pt x="3949" y="12497"/>
                    <a:pt x="3926" y="12508"/>
                  </a:cubicBezTo>
                  <a:cubicBezTo>
                    <a:pt x="3903" y="12518"/>
                    <a:pt x="3912" y="12534"/>
                    <a:pt x="3888" y="12544"/>
                  </a:cubicBezTo>
                  <a:cubicBezTo>
                    <a:pt x="3866" y="12554"/>
                    <a:pt x="3866" y="12553"/>
                    <a:pt x="3843" y="12562"/>
                  </a:cubicBezTo>
                  <a:cubicBezTo>
                    <a:pt x="3820" y="12571"/>
                    <a:pt x="3823" y="12577"/>
                    <a:pt x="3801" y="12586"/>
                  </a:cubicBezTo>
                  <a:cubicBezTo>
                    <a:pt x="3778" y="12596"/>
                    <a:pt x="3776" y="12592"/>
                    <a:pt x="3753" y="12602"/>
                  </a:cubicBezTo>
                  <a:cubicBezTo>
                    <a:pt x="3748" y="12605"/>
                    <a:pt x="3743" y="12605"/>
                    <a:pt x="3739" y="12605"/>
                  </a:cubicBezTo>
                  <a:cubicBezTo>
                    <a:pt x="3730" y="12605"/>
                    <a:pt x="3724" y="12602"/>
                    <a:pt x="3715" y="12602"/>
                  </a:cubicBezTo>
                  <a:cubicBezTo>
                    <a:pt x="3711" y="12602"/>
                    <a:pt x="3706" y="12602"/>
                    <a:pt x="3701" y="12604"/>
                  </a:cubicBezTo>
                  <a:cubicBezTo>
                    <a:pt x="3678" y="12614"/>
                    <a:pt x="3683" y="12623"/>
                    <a:pt x="3659" y="12631"/>
                  </a:cubicBezTo>
                  <a:cubicBezTo>
                    <a:pt x="3650" y="12635"/>
                    <a:pt x="3644" y="12636"/>
                    <a:pt x="3638" y="12636"/>
                  </a:cubicBezTo>
                  <a:cubicBezTo>
                    <a:pt x="3636" y="12636"/>
                    <a:pt x="3634" y="12636"/>
                    <a:pt x="3632" y="12636"/>
                  </a:cubicBezTo>
                  <a:cubicBezTo>
                    <a:pt x="3626" y="12636"/>
                    <a:pt x="3620" y="12636"/>
                    <a:pt x="3610" y="12641"/>
                  </a:cubicBezTo>
                  <a:cubicBezTo>
                    <a:pt x="3587" y="12650"/>
                    <a:pt x="3596" y="12668"/>
                    <a:pt x="3572" y="12678"/>
                  </a:cubicBezTo>
                  <a:cubicBezTo>
                    <a:pt x="3568" y="12680"/>
                    <a:pt x="3564" y="12681"/>
                    <a:pt x="3560" y="12681"/>
                  </a:cubicBezTo>
                  <a:cubicBezTo>
                    <a:pt x="3550" y="12681"/>
                    <a:pt x="3542" y="12675"/>
                    <a:pt x="3532" y="12675"/>
                  </a:cubicBezTo>
                  <a:cubicBezTo>
                    <a:pt x="3528" y="12675"/>
                    <a:pt x="3524" y="12676"/>
                    <a:pt x="3519" y="12678"/>
                  </a:cubicBezTo>
                  <a:cubicBezTo>
                    <a:pt x="3496" y="12688"/>
                    <a:pt x="3507" y="12710"/>
                    <a:pt x="3485" y="12721"/>
                  </a:cubicBezTo>
                  <a:cubicBezTo>
                    <a:pt x="3462" y="12731"/>
                    <a:pt x="3465" y="12738"/>
                    <a:pt x="3443" y="12748"/>
                  </a:cubicBezTo>
                  <a:cubicBezTo>
                    <a:pt x="3420" y="12758"/>
                    <a:pt x="3421" y="12760"/>
                    <a:pt x="3399" y="12769"/>
                  </a:cubicBezTo>
                  <a:cubicBezTo>
                    <a:pt x="3376" y="12779"/>
                    <a:pt x="3374" y="12776"/>
                    <a:pt x="3353" y="12786"/>
                  </a:cubicBezTo>
                  <a:cubicBezTo>
                    <a:pt x="3348" y="12789"/>
                    <a:pt x="3343" y="12790"/>
                    <a:pt x="3339" y="12790"/>
                  </a:cubicBezTo>
                  <a:cubicBezTo>
                    <a:pt x="3330" y="12790"/>
                    <a:pt x="3323" y="12786"/>
                    <a:pt x="3314" y="12786"/>
                  </a:cubicBezTo>
                  <a:cubicBezTo>
                    <a:pt x="3310" y="12786"/>
                    <a:pt x="3305" y="12786"/>
                    <a:pt x="3300" y="12789"/>
                  </a:cubicBezTo>
                  <a:cubicBezTo>
                    <a:pt x="3279" y="12797"/>
                    <a:pt x="3284" y="12812"/>
                    <a:pt x="3263" y="12823"/>
                  </a:cubicBezTo>
                  <a:cubicBezTo>
                    <a:pt x="3240" y="12833"/>
                    <a:pt x="3241" y="12835"/>
                    <a:pt x="3220" y="12845"/>
                  </a:cubicBezTo>
                  <a:cubicBezTo>
                    <a:pt x="3197" y="12855"/>
                    <a:pt x="3193" y="12848"/>
                    <a:pt x="3172" y="12856"/>
                  </a:cubicBezTo>
                  <a:cubicBezTo>
                    <a:pt x="3149" y="12866"/>
                    <a:pt x="3157" y="12880"/>
                    <a:pt x="3133" y="12888"/>
                  </a:cubicBezTo>
                  <a:cubicBezTo>
                    <a:pt x="3128" y="12891"/>
                    <a:pt x="3123" y="12891"/>
                    <a:pt x="3119" y="12891"/>
                  </a:cubicBezTo>
                  <a:cubicBezTo>
                    <a:pt x="3110" y="12891"/>
                    <a:pt x="3103" y="12887"/>
                    <a:pt x="3094" y="12887"/>
                  </a:cubicBezTo>
                  <a:cubicBezTo>
                    <a:pt x="3090" y="12887"/>
                    <a:pt x="3086" y="12888"/>
                    <a:pt x="3081" y="12890"/>
                  </a:cubicBezTo>
                  <a:cubicBezTo>
                    <a:pt x="3058" y="12899"/>
                    <a:pt x="3064" y="12910"/>
                    <a:pt x="3041" y="12920"/>
                  </a:cubicBezTo>
                  <a:cubicBezTo>
                    <a:pt x="3019" y="12930"/>
                    <a:pt x="3021" y="12935"/>
                    <a:pt x="2998" y="12946"/>
                  </a:cubicBezTo>
                  <a:cubicBezTo>
                    <a:pt x="2994" y="12948"/>
                    <a:pt x="2989" y="12949"/>
                    <a:pt x="2986" y="12949"/>
                  </a:cubicBezTo>
                  <a:cubicBezTo>
                    <a:pt x="2975" y="12949"/>
                    <a:pt x="2968" y="12943"/>
                    <a:pt x="2957" y="12943"/>
                  </a:cubicBezTo>
                  <a:cubicBezTo>
                    <a:pt x="2954" y="12943"/>
                    <a:pt x="2949" y="12944"/>
                    <a:pt x="2945" y="12946"/>
                  </a:cubicBezTo>
                  <a:cubicBezTo>
                    <a:pt x="2922" y="12956"/>
                    <a:pt x="2933" y="12979"/>
                    <a:pt x="2912" y="12990"/>
                  </a:cubicBezTo>
                  <a:cubicBezTo>
                    <a:pt x="2908" y="12991"/>
                    <a:pt x="2905" y="12992"/>
                    <a:pt x="2903" y="12992"/>
                  </a:cubicBezTo>
                  <a:cubicBezTo>
                    <a:pt x="2888" y="12992"/>
                    <a:pt x="2877" y="12977"/>
                    <a:pt x="2862" y="12977"/>
                  </a:cubicBezTo>
                  <a:cubicBezTo>
                    <a:pt x="2859" y="12977"/>
                    <a:pt x="2856" y="12978"/>
                    <a:pt x="2853" y="12979"/>
                  </a:cubicBezTo>
                  <a:cubicBezTo>
                    <a:pt x="2829" y="12989"/>
                    <a:pt x="2834" y="13000"/>
                    <a:pt x="2812" y="13010"/>
                  </a:cubicBezTo>
                  <a:cubicBezTo>
                    <a:pt x="2789" y="13020"/>
                    <a:pt x="2788" y="13016"/>
                    <a:pt x="2765" y="13026"/>
                  </a:cubicBezTo>
                  <a:cubicBezTo>
                    <a:pt x="2742" y="13036"/>
                    <a:pt x="2742" y="13036"/>
                    <a:pt x="2721" y="13047"/>
                  </a:cubicBezTo>
                  <a:lnTo>
                    <a:pt x="2676" y="13065"/>
                  </a:lnTo>
                  <a:cubicBezTo>
                    <a:pt x="2652" y="13075"/>
                    <a:pt x="2661" y="13091"/>
                    <a:pt x="2638" y="13100"/>
                  </a:cubicBezTo>
                  <a:cubicBezTo>
                    <a:pt x="2615" y="13110"/>
                    <a:pt x="2622" y="13123"/>
                    <a:pt x="2599" y="13132"/>
                  </a:cubicBezTo>
                  <a:cubicBezTo>
                    <a:pt x="2576" y="13142"/>
                    <a:pt x="2575" y="13139"/>
                    <a:pt x="2554" y="13149"/>
                  </a:cubicBezTo>
                  <a:cubicBezTo>
                    <a:pt x="2543" y="13153"/>
                    <a:pt x="2536" y="13153"/>
                    <a:pt x="2529" y="13153"/>
                  </a:cubicBezTo>
                  <a:cubicBezTo>
                    <a:pt x="2522" y="13153"/>
                    <a:pt x="2516" y="13153"/>
                    <a:pt x="2504" y="13158"/>
                  </a:cubicBezTo>
                  <a:cubicBezTo>
                    <a:pt x="2481" y="13167"/>
                    <a:pt x="2479" y="13161"/>
                    <a:pt x="2457" y="13172"/>
                  </a:cubicBezTo>
                  <a:cubicBezTo>
                    <a:pt x="2435" y="13182"/>
                    <a:pt x="2436" y="13183"/>
                    <a:pt x="2413" y="13194"/>
                  </a:cubicBezTo>
                  <a:cubicBezTo>
                    <a:pt x="2390" y="13203"/>
                    <a:pt x="2397" y="13218"/>
                    <a:pt x="2376" y="13229"/>
                  </a:cubicBezTo>
                  <a:cubicBezTo>
                    <a:pt x="2367" y="13232"/>
                    <a:pt x="2361" y="13233"/>
                    <a:pt x="2356" y="13233"/>
                  </a:cubicBezTo>
                  <a:cubicBezTo>
                    <a:pt x="2351" y="13233"/>
                    <a:pt x="2348" y="13233"/>
                    <a:pt x="2343" y="13233"/>
                  </a:cubicBezTo>
                  <a:cubicBezTo>
                    <a:pt x="2338" y="13233"/>
                    <a:pt x="2333" y="13233"/>
                    <a:pt x="2326" y="13236"/>
                  </a:cubicBezTo>
                  <a:cubicBezTo>
                    <a:pt x="2303" y="13246"/>
                    <a:pt x="2306" y="13251"/>
                    <a:pt x="2283" y="13262"/>
                  </a:cubicBezTo>
                  <a:cubicBezTo>
                    <a:pt x="2279" y="13264"/>
                    <a:pt x="2276" y="13264"/>
                    <a:pt x="2273" y="13264"/>
                  </a:cubicBezTo>
                  <a:cubicBezTo>
                    <a:pt x="2260" y="13264"/>
                    <a:pt x="2251" y="13254"/>
                    <a:pt x="2238" y="13254"/>
                  </a:cubicBezTo>
                  <a:cubicBezTo>
                    <a:pt x="2235" y="13254"/>
                    <a:pt x="2231" y="13255"/>
                    <a:pt x="2227" y="13257"/>
                  </a:cubicBezTo>
                  <a:cubicBezTo>
                    <a:pt x="2205" y="13266"/>
                    <a:pt x="2208" y="13274"/>
                    <a:pt x="2185" y="13285"/>
                  </a:cubicBezTo>
                  <a:cubicBezTo>
                    <a:pt x="2163" y="13294"/>
                    <a:pt x="2169" y="13309"/>
                    <a:pt x="2148" y="13320"/>
                  </a:cubicBezTo>
                  <a:cubicBezTo>
                    <a:pt x="2125" y="13330"/>
                    <a:pt x="2127" y="13333"/>
                    <a:pt x="2105" y="13343"/>
                  </a:cubicBezTo>
                  <a:cubicBezTo>
                    <a:pt x="2082" y="13353"/>
                    <a:pt x="2084" y="13356"/>
                    <a:pt x="2062" y="13367"/>
                  </a:cubicBezTo>
                  <a:cubicBezTo>
                    <a:pt x="2040" y="13376"/>
                    <a:pt x="2042" y="13383"/>
                    <a:pt x="2020" y="13392"/>
                  </a:cubicBezTo>
                  <a:cubicBezTo>
                    <a:pt x="2017" y="13393"/>
                    <a:pt x="2015" y="13393"/>
                    <a:pt x="2012" y="13393"/>
                  </a:cubicBezTo>
                  <a:cubicBezTo>
                    <a:pt x="1997" y="13393"/>
                    <a:pt x="1984" y="13376"/>
                    <a:pt x="1969" y="13376"/>
                  </a:cubicBezTo>
                  <a:cubicBezTo>
                    <a:pt x="1966" y="13376"/>
                    <a:pt x="1963" y="13377"/>
                    <a:pt x="1960" y="13378"/>
                  </a:cubicBezTo>
                  <a:cubicBezTo>
                    <a:pt x="1938" y="13386"/>
                    <a:pt x="1949" y="13410"/>
                    <a:pt x="1926" y="13418"/>
                  </a:cubicBezTo>
                  <a:cubicBezTo>
                    <a:pt x="1920" y="13421"/>
                    <a:pt x="1915" y="13422"/>
                    <a:pt x="1911" y="13422"/>
                  </a:cubicBezTo>
                  <a:cubicBezTo>
                    <a:pt x="1903" y="13422"/>
                    <a:pt x="1897" y="13419"/>
                    <a:pt x="1889" y="13419"/>
                  </a:cubicBezTo>
                  <a:cubicBezTo>
                    <a:pt x="1885" y="13419"/>
                    <a:pt x="1880" y="13420"/>
                    <a:pt x="1874" y="13423"/>
                  </a:cubicBezTo>
                  <a:cubicBezTo>
                    <a:pt x="1851" y="13432"/>
                    <a:pt x="1863" y="13460"/>
                    <a:pt x="1841" y="13470"/>
                  </a:cubicBezTo>
                  <a:cubicBezTo>
                    <a:pt x="1838" y="13471"/>
                    <a:pt x="1835" y="13472"/>
                    <a:pt x="1832" y="13472"/>
                  </a:cubicBezTo>
                  <a:cubicBezTo>
                    <a:pt x="1817" y="13472"/>
                    <a:pt x="1806" y="13457"/>
                    <a:pt x="1791" y="13457"/>
                  </a:cubicBezTo>
                  <a:cubicBezTo>
                    <a:pt x="1789" y="13457"/>
                    <a:pt x="1786" y="13458"/>
                    <a:pt x="1783" y="13459"/>
                  </a:cubicBezTo>
                  <a:cubicBezTo>
                    <a:pt x="1760" y="13469"/>
                    <a:pt x="1760" y="13467"/>
                    <a:pt x="1736" y="13477"/>
                  </a:cubicBezTo>
                  <a:cubicBezTo>
                    <a:pt x="1714" y="13487"/>
                    <a:pt x="1729" y="13518"/>
                    <a:pt x="1706" y="13529"/>
                  </a:cubicBezTo>
                  <a:cubicBezTo>
                    <a:pt x="1697" y="13533"/>
                    <a:pt x="1691" y="13533"/>
                    <a:pt x="1685" y="13533"/>
                  </a:cubicBezTo>
                  <a:cubicBezTo>
                    <a:pt x="1683" y="13533"/>
                    <a:pt x="1681" y="13533"/>
                    <a:pt x="1679" y="13533"/>
                  </a:cubicBezTo>
                  <a:cubicBezTo>
                    <a:pt x="1673" y="13533"/>
                    <a:pt x="1666" y="13534"/>
                    <a:pt x="1656" y="13538"/>
                  </a:cubicBezTo>
                  <a:cubicBezTo>
                    <a:pt x="1634" y="13547"/>
                    <a:pt x="1638" y="13556"/>
                    <a:pt x="1615" y="13566"/>
                  </a:cubicBezTo>
                  <a:cubicBezTo>
                    <a:pt x="1592" y="13576"/>
                    <a:pt x="1594" y="13578"/>
                    <a:pt x="1570" y="13589"/>
                  </a:cubicBezTo>
                  <a:cubicBezTo>
                    <a:pt x="1567" y="13590"/>
                    <a:pt x="1564" y="13591"/>
                    <a:pt x="1561" y="13591"/>
                  </a:cubicBezTo>
                  <a:cubicBezTo>
                    <a:pt x="1547" y="13591"/>
                    <a:pt x="1536" y="13576"/>
                    <a:pt x="1521" y="13576"/>
                  </a:cubicBezTo>
                  <a:cubicBezTo>
                    <a:pt x="1518" y="13576"/>
                    <a:pt x="1515" y="13577"/>
                    <a:pt x="1512" y="13578"/>
                  </a:cubicBezTo>
                  <a:cubicBezTo>
                    <a:pt x="1489" y="13589"/>
                    <a:pt x="1504" y="13620"/>
                    <a:pt x="1482" y="13629"/>
                  </a:cubicBezTo>
                  <a:cubicBezTo>
                    <a:pt x="1477" y="13631"/>
                    <a:pt x="1473" y="13632"/>
                    <a:pt x="1470" y="13632"/>
                  </a:cubicBezTo>
                  <a:cubicBezTo>
                    <a:pt x="1459" y="13632"/>
                    <a:pt x="1451" y="13626"/>
                    <a:pt x="1441" y="13626"/>
                  </a:cubicBezTo>
                  <a:cubicBezTo>
                    <a:pt x="1438" y="13626"/>
                    <a:pt x="1433" y="13627"/>
                    <a:pt x="1428" y="13629"/>
                  </a:cubicBezTo>
                  <a:cubicBezTo>
                    <a:pt x="1404" y="13638"/>
                    <a:pt x="1414" y="13658"/>
                    <a:pt x="1392" y="13669"/>
                  </a:cubicBezTo>
                  <a:cubicBezTo>
                    <a:pt x="1369" y="13679"/>
                    <a:pt x="1371" y="13684"/>
                    <a:pt x="1349" y="13695"/>
                  </a:cubicBezTo>
                  <a:cubicBezTo>
                    <a:pt x="1345" y="13696"/>
                    <a:pt x="1342" y="13697"/>
                    <a:pt x="1339" y="13697"/>
                  </a:cubicBezTo>
                  <a:cubicBezTo>
                    <a:pt x="1325" y="13697"/>
                    <a:pt x="1315" y="13684"/>
                    <a:pt x="1301" y="13684"/>
                  </a:cubicBezTo>
                  <a:cubicBezTo>
                    <a:pt x="1298" y="13684"/>
                    <a:pt x="1294" y="13685"/>
                    <a:pt x="1291" y="13686"/>
                  </a:cubicBezTo>
                  <a:cubicBezTo>
                    <a:pt x="1268" y="13697"/>
                    <a:pt x="1278" y="13715"/>
                    <a:pt x="1254" y="13726"/>
                  </a:cubicBezTo>
                  <a:cubicBezTo>
                    <a:pt x="1249" y="13728"/>
                    <a:pt x="1244" y="13729"/>
                    <a:pt x="1240" y="13729"/>
                  </a:cubicBezTo>
                  <a:cubicBezTo>
                    <a:pt x="1232" y="13729"/>
                    <a:pt x="1225" y="13725"/>
                    <a:pt x="1216" y="13725"/>
                  </a:cubicBezTo>
                  <a:cubicBezTo>
                    <a:pt x="1212" y="13725"/>
                    <a:pt x="1208" y="13726"/>
                    <a:pt x="1203" y="13728"/>
                  </a:cubicBezTo>
                  <a:cubicBezTo>
                    <a:pt x="1179" y="13738"/>
                    <a:pt x="1184" y="13747"/>
                    <a:pt x="1161" y="13756"/>
                  </a:cubicBezTo>
                  <a:cubicBezTo>
                    <a:pt x="1154" y="13759"/>
                    <a:pt x="1149" y="13760"/>
                    <a:pt x="1144" y="13760"/>
                  </a:cubicBezTo>
                  <a:cubicBezTo>
                    <a:pt x="1138" y="13760"/>
                    <a:pt x="1132" y="13758"/>
                    <a:pt x="1125" y="13758"/>
                  </a:cubicBezTo>
                  <a:cubicBezTo>
                    <a:pt x="1121" y="13758"/>
                    <a:pt x="1116" y="13759"/>
                    <a:pt x="1110" y="13761"/>
                  </a:cubicBezTo>
                  <a:cubicBezTo>
                    <a:pt x="1087" y="13771"/>
                    <a:pt x="1099" y="13797"/>
                    <a:pt x="1077" y="13807"/>
                  </a:cubicBezTo>
                  <a:cubicBezTo>
                    <a:pt x="1072" y="13809"/>
                    <a:pt x="1067" y="13810"/>
                    <a:pt x="1063" y="13810"/>
                  </a:cubicBezTo>
                  <a:cubicBezTo>
                    <a:pt x="1054" y="13810"/>
                    <a:pt x="1046" y="13805"/>
                    <a:pt x="1037" y="13805"/>
                  </a:cubicBezTo>
                  <a:cubicBezTo>
                    <a:pt x="1033" y="13805"/>
                    <a:pt x="1029" y="13806"/>
                    <a:pt x="1024" y="13808"/>
                  </a:cubicBezTo>
                  <a:cubicBezTo>
                    <a:pt x="1002" y="13818"/>
                    <a:pt x="1000" y="13809"/>
                    <a:pt x="976" y="13820"/>
                  </a:cubicBezTo>
                  <a:cubicBezTo>
                    <a:pt x="953" y="13831"/>
                    <a:pt x="953" y="13830"/>
                    <a:pt x="931" y="13840"/>
                  </a:cubicBezTo>
                  <a:cubicBezTo>
                    <a:pt x="909" y="13851"/>
                    <a:pt x="909" y="13849"/>
                    <a:pt x="885" y="13860"/>
                  </a:cubicBezTo>
                  <a:cubicBezTo>
                    <a:pt x="862" y="13870"/>
                    <a:pt x="879" y="13904"/>
                    <a:pt x="856" y="13914"/>
                  </a:cubicBezTo>
                  <a:cubicBezTo>
                    <a:pt x="850" y="13917"/>
                    <a:pt x="845" y="13918"/>
                    <a:pt x="840" y="13918"/>
                  </a:cubicBezTo>
                  <a:cubicBezTo>
                    <a:pt x="832" y="13918"/>
                    <a:pt x="826" y="13915"/>
                    <a:pt x="818" y="13915"/>
                  </a:cubicBezTo>
                  <a:cubicBezTo>
                    <a:pt x="814" y="13915"/>
                    <a:pt x="809" y="13916"/>
                    <a:pt x="804" y="13919"/>
                  </a:cubicBezTo>
                  <a:cubicBezTo>
                    <a:pt x="781" y="13929"/>
                    <a:pt x="780" y="13926"/>
                    <a:pt x="759" y="13936"/>
                  </a:cubicBezTo>
                  <a:cubicBezTo>
                    <a:pt x="735" y="13947"/>
                    <a:pt x="742" y="13962"/>
                    <a:pt x="721" y="13970"/>
                  </a:cubicBezTo>
                  <a:cubicBezTo>
                    <a:pt x="697" y="13980"/>
                    <a:pt x="701" y="13985"/>
                    <a:pt x="678" y="13995"/>
                  </a:cubicBezTo>
                  <a:cubicBezTo>
                    <a:pt x="675" y="13996"/>
                    <a:pt x="672" y="13997"/>
                    <a:pt x="669" y="13997"/>
                  </a:cubicBezTo>
                  <a:cubicBezTo>
                    <a:pt x="653" y="13997"/>
                    <a:pt x="640" y="13977"/>
                    <a:pt x="624" y="13977"/>
                  </a:cubicBezTo>
                  <a:cubicBezTo>
                    <a:pt x="621" y="13977"/>
                    <a:pt x="619" y="13978"/>
                    <a:pt x="616" y="13979"/>
                  </a:cubicBezTo>
                  <a:cubicBezTo>
                    <a:pt x="594" y="13989"/>
                    <a:pt x="595" y="13992"/>
                    <a:pt x="573" y="14002"/>
                  </a:cubicBezTo>
                  <a:cubicBezTo>
                    <a:pt x="551" y="14013"/>
                    <a:pt x="552" y="14016"/>
                    <a:pt x="529" y="14027"/>
                  </a:cubicBezTo>
                  <a:cubicBezTo>
                    <a:pt x="507" y="14038"/>
                    <a:pt x="518" y="14061"/>
                    <a:pt x="494" y="14071"/>
                  </a:cubicBezTo>
                  <a:cubicBezTo>
                    <a:pt x="478" y="14077"/>
                    <a:pt x="466" y="14088"/>
                    <a:pt x="451" y="14095"/>
                  </a:cubicBezTo>
                  <a:cubicBezTo>
                    <a:pt x="437" y="14102"/>
                    <a:pt x="423" y="14109"/>
                    <a:pt x="408" y="14117"/>
                  </a:cubicBezTo>
                  <a:cubicBezTo>
                    <a:pt x="394" y="14124"/>
                    <a:pt x="380" y="14131"/>
                    <a:pt x="368" y="14140"/>
                  </a:cubicBezTo>
                  <a:cubicBezTo>
                    <a:pt x="354" y="14150"/>
                    <a:pt x="330" y="14144"/>
                    <a:pt x="316" y="14152"/>
                  </a:cubicBezTo>
                  <a:cubicBezTo>
                    <a:pt x="303" y="14162"/>
                    <a:pt x="279" y="14160"/>
                    <a:pt x="267" y="14170"/>
                  </a:cubicBezTo>
                  <a:cubicBezTo>
                    <a:pt x="255" y="14181"/>
                    <a:pt x="266" y="14216"/>
                    <a:pt x="253" y="14229"/>
                  </a:cubicBezTo>
                  <a:cubicBezTo>
                    <a:pt x="241" y="14241"/>
                    <a:pt x="211" y="14231"/>
                    <a:pt x="198" y="14243"/>
                  </a:cubicBezTo>
                  <a:cubicBezTo>
                    <a:pt x="188" y="14256"/>
                    <a:pt x="172" y="14265"/>
                    <a:pt x="163" y="14279"/>
                  </a:cubicBezTo>
                  <a:cubicBezTo>
                    <a:pt x="151" y="14291"/>
                    <a:pt x="159" y="14317"/>
                    <a:pt x="150" y="14331"/>
                  </a:cubicBezTo>
                  <a:cubicBezTo>
                    <a:pt x="142" y="14344"/>
                    <a:pt x="112" y="14345"/>
                    <a:pt x="102" y="14359"/>
                  </a:cubicBezTo>
                  <a:cubicBezTo>
                    <a:pt x="94" y="14374"/>
                    <a:pt x="106" y="14399"/>
                    <a:pt x="98" y="14414"/>
                  </a:cubicBezTo>
                  <a:cubicBezTo>
                    <a:pt x="90" y="14429"/>
                    <a:pt x="77" y="14440"/>
                    <a:pt x="70" y="14455"/>
                  </a:cubicBezTo>
                  <a:cubicBezTo>
                    <a:pt x="63" y="14470"/>
                    <a:pt x="61" y="14487"/>
                    <a:pt x="56" y="14502"/>
                  </a:cubicBezTo>
                  <a:cubicBezTo>
                    <a:pt x="51" y="14519"/>
                    <a:pt x="63" y="14538"/>
                    <a:pt x="59" y="14554"/>
                  </a:cubicBezTo>
                  <a:cubicBezTo>
                    <a:pt x="56" y="14570"/>
                    <a:pt x="40" y="14583"/>
                    <a:pt x="37" y="14599"/>
                  </a:cubicBezTo>
                  <a:cubicBezTo>
                    <a:pt x="32" y="14615"/>
                    <a:pt x="34" y="14631"/>
                    <a:pt x="31" y="14647"/>
                  </a:cubicBezTo>
                  <a:cubicBezTo>
                    <a:pt x="29" y="14663"/>
                    <a:pt x="3" y="14676"/>
                    <a:pt x="2" y="14692"/>
                  </a:cubicBezTo>
                  <a:cubicBezTo>
                    <a:pt x="0" y="14708"/>
                    <a:pt x="22" y="14725"/>
                    <a:pt x="22" y="14743"/>
                  </a:cubicBezTo>
                  <a:cubicBezTo>
                    <a:pt x="22" y="14760"/>
                    <a:pt x="14" y="14776"/>
                    <a:pt x="15" y="14792"/>
                  </a:cubicBezTo>
                  <a:cubicBezTo>
                    <a:pt x="15" y="14808"/>
                    <a:pt x="27" y="14824"/>
                    <a:pt x="29" y="14840"/>
                  </a:cubicBezTo>
                  <a:cubicBezTo>
                    <a:pt x="30" y="14856"/>
                    <a:pt x="38" y="14870"/>
                    <a:pt x="41" y="14886"/>
                  </a:cubicBezTo>
                  <a:cubicBezTo>
                    <a:pt x="43" y="14902"/>
                    <a:pt x="26" y="14922"/>
                    <a:pt x="30" y="14938"/>
                  </a:cubicBezTo>
                  <a:cubicBezTo>
                    <a:pt x="34" y="14954"/>
                    <a:pt x="58" y="14964"/>
                    <a:pt x="63" y="14980"/>
                  </a:cubicBezTo>
                  <a:cubicBezTo>
                    <a:pt x="68" y="14996"/>
                    <a:pt x="52" y="15018"/>
                    <a:pt x="57" y="15034"/>
                  </a:cubicBezTo>
                  <a:cubicBezTo>
                    <a:pt x="62" y="15049"/>
                    <a:pt x="74" y="15062"/>
                    <a:pt x="81" y="15078"/>
                  </a:cubicBezTo>
                  <a:cubicBezTo>
                    <a:pt x="88" y="15093"/>
                    <a:pt x="94" y="15108"/>
                    <a:pt x="102" y="15122"/>
                  </a:cubicBezTo>
                  <a:cubicBezTo>
                    <a:pt x="111" y="15137"/>
                    <a:pt x="117" y="15152"/>
                    <a:pt x="126" y="15164"/>
                  </a:cubicBezTo>
                  <a:cubicBezTo>
                    <a:pt x="133" y="15178"/>
                    <a:pt x="158" y="15183"/>
                    <a:pt x="166" y="15195"/>
                  </a:cubicBezTo>
                  <a:cubicBezTo>
                    <a:pt x="176" y="15209"/>
                    <a:pt x="174" y="15231"/>
                    <a:pt x="184" y="15243"/>
                  </a:cubicBezTo>
                  <a:cubicBezTo>
                    <a:pt x="195" y="15254"/>
                    <a:pt x="188" y="15282"/>
                    <a:pt x="198" y="15295"/>
                  </a:cubicBezTo>
                  <a:cubicBezTo>
                    <a:pt x="202" y="15299"/>
                    <a:pt x="208" y="15300"/>
                    <a:pt x="216" y="15300"/>
                  </a:cubicBezTo>
                  <a:cubicBezTo>
                    <a:pt x="225" y="15300"/>
                    <a:pt x="235" y="15298"/>
                    <a:pt x="244" y="15298"/>
                  </a:cubicBezTo>
                  <a:cubicBezTo>
                    <a:pt x="251" y="15298"/>
                    <a:pt x="257" y="15299"/>
                    <a:pt x="260" y="15303"/>
                  </a:cubicBezTo>
                  <a:cubicBezTo>
                    <a:pt x="272" y="15313"/>
                    <a:pt x="265" y="15346"/>
                    <a:pt x="277" y="15357"/>
                  </a:cubicBezTo>
                  <a:cubicBezTo>
                    <a:pt x="288" y="15368"/>
                    <a:pt x="303" y="15378"/>
                    <a:pt x="316" y="15387"/>
                  </a:cubicBezTo>
                  <a:cubicBezTo>
                    <a:pt x="320" y="15390"/>
                    <a:pt x="325" y="15391"/>
                    <a:pt x="331" y="15391"/>
                  </a:cubicBezTo>
                  <a:cubicBezTo>
                    <a:pt x="340" y="15391"/>
                    <a:pt x="350" y="15389"/>
                    <a:pt x="359" y="15389"/>
                  </a:cubicBezTo>
                  <a:cubicBezTo>
                    <a:pt x="364" y="15389"/>
                    <a:pt x="369" y="15389"/>
                    <a:pt x="373" y="15391"/>
                  </a:cubicBezTo>
                  <a:cubicBezTo>
                    <a:pt x="386" y="15399"/>
                    <a:pt x="389" y="15429"/>
                    <a:pt x="404" y="15435"/>
                  </a:cubicBezTo>
                  <a:cubicBezTo>
                    <a:pt x="408" y="15437"/>
                    <a:pt x="412" y="15438"/>
                    <a:pt x="417" y="15438"/>
                  </a:cubicBezTo>
                  <a:cubicBezTo>
                    <a:pt x="426" y="15438"/>
                    <a:pt x="437" y="15436"/>
                    <a:pt x="446" y="15436"/>
                  </a:cubicBezTo>
                  <a:cubicBezTo>
                    <a:pt x="450" y="15436"/>
                    <a:pt x="454" y="15436"/>
                    <a:pt x="458" y="15438"/>
                  </a:cubicBezTo>
                  <a:cubicBezTo>
                    <a:pt x="463" y="15431"/>
                    <a:pt x="467" y="15429"/>
                    <a:pt x="470" y="15429"/>
                  </a:cubicBezTo>
                  <a:cubicBezTo>
                    <a:pt x="480" y="15429"/>
                    <a:pt x="485" y="15448"/>
                    <a:pt x="497" y="15453"/>
                  </a:cubicBezTo>
                  <a:cubicBezTo>
                    <a:pt x="520" y="15461"/>
                    <a:pt x="523" y="15456"/>
                    <a:pt x="545" y="15463"/>
                  </a:cubicBezTo>
                  <a:cubicBezTo>
                    <a:pt x="568" y="15472"/>
                    <a:pt x="567" y="15474"/>
                    <a:pt x="589" y="15484"/>
                  </a:cubicBezTo>
                  <a:cubicBezTo>
                    <a:pt x="596" y="15486"/>
                    <a:pt x="601" y="15486"/>
                    <a:pt x="605" y="15486"/>
                  </a:cubicBezTo>
                  <a:cubicBezTo>
                    <a:pt x="612" y="15486"/>
                    <a:pt x="618" y="15485"/>
                    <a:pt x="624" y="15485"/>
                  </a:cubicBezTo>
                  <a:cubicBezTo>
                    <a:pt x="629" y="15485"/>
                    <a:pt x="634" y="15485"/>
                    <a:pt x="641" y="15488"/>
                  </a:cubicBezTo>
                  <a:cubicBezTo>
                    <a:pt x="663" y="15495"/>
                    <a:pt x="659" y="15507"/>
                    <a:pt x="682" y="15517"/>
                  </a:cubicBezTo>
                  <a:cubicBezTo>
                    <a:pt x="705" y="15525"/>
                    <a:pt x="705" y="15523"/>
                    <a:pt x="727" y="15533"/>
                  </a:cubicBezTo>
                  <a:lnTo>
                    <a:pt x="774" y="15549"/>
                  </a:lnTo>
                  <a:cubicBezTo>
                    <a:pt x="796" y="15557"/>
                    <a:pt x="797" y="15555"/>
                    <a:pt x="819" y="15564"/>
                  </a:cubicBezTo>
                  <a:cubicBezTo>
                    <a:pt x="841" y="15571"/>
                    <a:pt x="838" y="15581"/>
                    <a:pt x="860" y="15591"/>
                  </a:cubicBezTo>
                  <a:cubicBezTo>
                    <a:pt x="883" y="15598"/>
                    <a:pt x="883" y="15600"/>
                    <a:pt x="905" y="15609"/>
                  </a:cubicBezTo>
                  <a:cubicBezTo>
                    <a:pt x="910" y="15611"/>
                    <a:pt x="915" y="15612"/>
                    <a:pt x="919" y="15612"/>
                  </a:cubicBezTo>
                  <a:cubicBezTo>
                    <a:pt x="929" y="15612"/>
                    <a:pt x="936" y="15606"/>
                    <a:pt x="947" y="15606"/>
                  </a:cubicBezTo>
                  <a:cubicBezTo>
                    <a:pt x="950" y="15606"/>
                    <a:pt x="954" y="15606"/>
                    <a:pt x="958" y="15608"/>
                  </a:cubicBezTo>
                  <a:cubicBezTo>
                    <a:pt x="980" y="15616"/>
                    <a:pt x="983" y="15611"/>
                    <a:pt x="1006" y="15619"/>
                  </a:cubicBezTo>
                  <a:cubicBezTo>
                    <a:pt x="1028" y="15627"/>
                    <a:pt x="1026" y="15635"/>
                    <a:pt x="1049" y="15643"/>
                  </a:cubicBezTo>
                  <a:cubicBezTo>
                    <a:pt x="1071" y="15651"/>
                    <a:pt x="1073" y="15649"/>
                    <a:pt x="1096" y="15657"/>
                  </a:cubicBezTo>
                  <a:cubicBezTo>
                    <a:pt x="1118" y="15666"/>
                    <a:pt x="1118" y="15666"/>
                    <a:pt x="1141" y="15675"/>
                  </a:cubicBezTo>
                  <a:cubicBezTo>
                    <a:pt x="1165" y="15683"/>
                    <a:pt x="1159" y="15697"/>
                    <a:pt x="1182" y="15704"/>
                  </a:cubicBezTo>
                  <a:cubicBezTo>
                    <a:pt x="1185" y="15706"/>
                    <a:pt x="1188" y="15706"/>
                    <a:pt x="1191" y="15706"/>
                  </a:cubicBezTo>
                  <a:cubicBezTo>
                    <a:pt x="1204" y="15706"/>
                    <a:pt x="1213" y="15696"/>
                    <a:pt x="1226" y="15696"/>
                  </a:cubicBezTo>
                  <a:cubicBezTo>
                    <a:pt x="1229" y="15696"/>
                    <a:pt x="1232" y="15696"/>
                    <a:pt x="1236" y="15698"/>
                  </a:cubicBezTo>
                  <a:cubicBezTo>
                    <a:pt x="1259" y="15705"/>
                    <a:pt x="1259" y="15709"/>
                    <a:pt x="1280" y="15716"/>
                  </a:cubicBezTo>
                  <a:cubicBezTo>
                    <a:pt x="1304" y="15725"/>
                    <a:pt x="1301" y="15732"/>
                    <a:pt x="1323" y="15742"/>
                  </a:cubicBezTo>
                  <a:lnTo>
                    <a:pt x="1369" y="15758"/>
                  </a:lnTo>
                  <a:cubicBezTo>
                    <a:pt x="1392" y="15766"/>
                    <a:pt x="1385" y="15784"/>
                    <a:pt x="1408" y="15791"/>
                  </a:cubicBezTo>
                  <a:cubicBezTo>
                    <a:pt x="1412" y="15793"/>
                    <a:pt x="1416" y="15793"/>
                    <a:pt x="1420" y="15793"/>
                  </a:cubicBezTo>
                  <a:cubicBezTo>
                    <a:pt x="1430" y="15793"/>
                    <a:pt x="1437" y="15789"/>
                    <a:pt x="1448" y="15789"/>
                  </a:cubicBezTo>
                  <a:cubicBezTo>
                    <a:pt x="1451" y="15789"/>
                    <a:pt x="1455" y="15789"/>
                    <a:pt x="1460" y="15791"/>
                  </a:cubicBezTo>
                  <a:cubicBezTo>
                    <a:pt x="1483" y="15800"/>
                    <a:pt x="1484" y="15796"/>
                    <a:pt x="1507" y="15805"/>
                  </a:cubicBezTo>
                  <a:cubicBezTo>
                    <a:pt x="1530" y="15812"/>
                    <a:pt x="1525" y="15823"/>
                    <a:pt x="1548" y="15832"/>
                  </a:cubicBezTo>
                  <a:cubicBezTo>
                    <a:pt x="1572" y="15839"/>
                    <a:pt x="1574" y="15833"/>
                    <a:pt x="1596" y="15842"/>
                  </a:cubicBezTo>
                  <a:cubicBezTo>
                    <a:pt x="1620" y="15852"/>
                    <a:pt x="1612" y="15869"/>
                    <a:pt x="1636" y="15879"/>
                  </a:cubicBezTo>
                  <a:cubicBezTo>
                    <a:pt x="1658" y="15886"/>
                    <a:pt x="1658" y="15885"/>
                    <a:pt x="1681" y="15895"/>
                  </a:cubicBezTo>
                  <a:cubicBezTo>
                    <a:pt x="1703" y="15902"/>
                    <a:pt x="1701" y="15909"/>
                    <a:pt x="1724" y="15918"/>
                  </a:cubicBezTo>
                  <a:cubicBezTo>
                    <a:pt x="1746" y="15927"/>
                    <a:pt x="1749" y="15922"/>
                    <a:pt x="1772" y="15929"/>
                  </a:cubicBezTo>
                  <a:cubicBezTo>
                    <a:pt x="1780" y="15932"/>
                    <a:pt x="1786" y="15933"/>
                    <a:pt x="1791" y="15933"/>
                  </a:cubicBezTo>
                  <a:cubicBezTo>
                    <a:pt x="1795" y="15933"/>
                    <a:pt x="1799" y="15933"/>
                    <a:pt x="1803" y="15933"/>
                  </a:cubicBezTo>
                  <a:cubicBezTo>
                    <a:pt x="1808" y="15933"/>
                    <a:pt x="1814" y="15933"/>
                    <a:pt x="1821" y="15936"/>
                  </a:cubicBezTo>
                  <a:cubicBezTo>
                    <a:pt x="1845" y="15944"/>
                    <a:pt x="1846" y="15941"/>
                    <a:pt x="1868" y="15951"/>
                  </a:cubicBezTo>
                  <a:cubicBezTo>
                    <a:pt x="1876" y="15953"/>
                    <a:pt x="1881" y="15954"/>
                    <a:pt x="1886" y="15954"/>
                  </a:cubicBezTo>
                  <a:cubicBezTo>
                    <a:pt x="1891" y="15954"/>
                    <a:pt x="1896" y="15953"/>
                    <a:pt x="1901" y="15953"/>
                  </a:cubicBezTo>
                  <a:cubicBezTo>
                    <a:pt x="1906" y="15953"/>
                    <a:pt x="1911" y="15954"/>
                    <a:pt x="1918" y="15956"/>
                  </a:cubicBezTo>
                  <a:cubicBezTo>
                    <a:pt x="1940" y="15965"/>
                    <a:pt x="1934" y="15982"/>
                    <a:pt x="1957" y="15989"/>
                  </a:cubicBezTo>
                  <a:cubicBezTo>
                    <a:pt x="1963" y="15991"/>
                    <a:pt x="1968" y="15992"/>
                    <a:pt x="1972" y="15992"/>
                  </a:cubicBezTo>
                  <a:cubicBezTo>
                    <a:pt x="1979" y="15992"/>
                    <a:pt x="1985" y="15990"/>
                    <a:pt x="1992" y="15990"/>
                  </a:cubicBezTo>
                  <a:cubicBezTo>
                    <a:pt x="1996" y="15990"/>
                    <a:pt x="2001" y="15991"/>
                    <a:pt x="2007" y="15993"/>
                  </a:cubicBezTo>
                  <a:cubicBezTo>
                    <a:pt x="2030" y="16002"/>
                    <a:pt x="2019" y="16031"/>
                    <a:pt x="2043" y="16041"/>
                  </a:cubicBezTo>
                  <a:cubicBezTo>
                    <a:pt x="2050" y="16044"/>
                    <a:pt x="2055" y="16044"/>
                    <a:pt x="2059" y="16044"/>
                  </a:cubicBezTo>
                  <a:cubicBezTo>
                    <a:pt x="2065" y="16044"/>
                    <a:pt x="2070" y="16043"/>
                    <a:pt x="2077" y="16043"/>
                  </a:cubicBezTo>
                  <a:cubicBezTo>
                    <a:pt x="2081" y="16043"/>
                    <a:pt x="2086" y="16044"/>
                    <a:pt x="2092" y="16046"/>
                  </a:cubicBezTo>
                  <a:cubicBezTo>
                    <a:pt x="2115" y="16053"/>
                    <a:pt x="2116" y="16052"/>
                    <a:pt x="2137" y="16061"/>
                  </a:cubicBezTo>
                  <a:cubicBezTo>
                    <a:pt x="2160" y="16068"/>
                    <a:pt x="2159" y="16074"/>
                    <a:pt x="2180" y="16083"/>
                  </a:cubicBezTo>
                  <a:cubicBezTo>
                    <a:pt x="2201" y="16093"/>
                    <a:pt x="2201" y="16095"/>
                    <a:pt x="2225" y="16105"/>
                  </a:cubicBezTo>
                  <a:cubicBezTo>
                    <a:pt x="2247" y="16114"/>
                    <a:pt x="2244" y="16120"/>
                    <a:pt x="2267" y="16128"/>
                  </a:cubicBezTo>
                  <a:cubicBezTo>
                    <a:pt x="2272" y="16131"/>
                    <a:pt x="2277" y="16131"/>
                    <a:pt x="2281" y="16131"/>
                  </a:cubicBezTo>
                  <a:cubicBezTo>
                    <a:pt x="2291" y="16131"/>
                    <a:pt x="2298" y="16126"/>
                    <a:pt x="2307" y="16126"/>
                  </a:cubicBezTo>
                  <a:cubicBezTo>
                    <a:pt x="2311" y="16126"/>
                    <a:pt x="2314" y="16127"/>
                    <a:pt x="2318" y="16128"/>
                  </a:cubicBezTo>
                  <a:cubicBezTo>
                    <a:pt x="2325" y="16131"/>
                    <a:pt x="2330" y="16132"/>
                    <a:pt x="2334" y="16132"/>
                  </a:cubicBezTo>
                  <a:cubicBezTo>
                    <a:pt x="2341" y="16132"/>
                    <a:pt x="2347" y="16130"/>
                    <a:pt x="2354" y="16130"/>
                  </a:cubicBezTo>
                  <a:cubicBezTo>
                    <a:pt x="2358" y="16130"/>
                    <a:pt x="2363" y="16131"/>
                    <a:pt x="2370" y="16133"/>
                  </a:cubicBezTo>
                  <a:cubicBezTo>
                    <a:pt x="2392" y="16141"/>
                    <a:pt x="2394" y="16136"/>
                    <a:pt x="2418" y="16143"/>
                  </a:cubicBezTo>
                  <a:cubicBezTo>
                    <a:pt x="2440" y="16152"/>
                    <a:pt x="2426" y="16186"/>
                    <a:pt x="2450" y="16195"/>
                  </a:cubicBezTo>
                  <a:cubicBezTo>
                    <a:pt x="2453" y="16196"/>
                    <a:pt x="2455" y="16196"/>
                    <a:pt x="2458" y="16196"/>
                  </a:cubicBezTo>
                  <a:cubicBezTo>
                    <a:pt x="2473" y="16196"/>
                    <a:pt x="2483" y="16181"/>
                    <a:pt x="2498" y="16181"/>
                  </a:cubicBezTo>
                  <a:cubicBezTo>
                    <a:pt x="2500" y="16181"/>
                    <a:pt x="2503" y="16181"/>
                    <a:pt x="2506" y="16182"/>
                  </a:cubicBezTo>
                  <a:cubicBezTo>
                    <a:pt x="2528" y="16191"/>
                    <a:pt x="2519" y="16214"/>
                    <a:pt x="2542" y="16224"/>
                  </a:cubicBezTo>
                  <a:cubicBezTo>
                    <a:pt x="2547" y="16225"/>
                    <a:pt x="2551" y="16226"/>
                    <a:pt x="2555" y="16226"/>
                  </a:cubicBezTo>
                  <a:cubicBezTo>
                    <a:pt x="2564" y="16226"/>
                    <a:pt x="2570" y="16223"/>
                    <a:pt x="2579" y="16223"/>
                  </a:cubicBezTo>
                  <a:cubicBezTo>
                    <a:pt x="2583" y="16223"/>
                    <a:pt x="2587" y="16223"/>
                    <a:pt x="2592" y="16225"/>
                  </a:cubicBezTo>
                  <a:cubicBezTo>
                    <a:pt x="2615" y="16233"/>
                    <a:pt x="2617" y="16230"/>
                    <a:pt x="2639" y="16239"/>
                  </a:cubicBezTo>
                  <a:cubicBezTo>
                    <a:pt x="2662" y="16246"/>
                    <a:pt x="2656" y="16266"/>
                    <a:pt x="2678" y="16273"/>
                  </a:cubicBezTo>
                  <a:cubicBezTo>
                    <a:pt x="2682" y="16274"/>
                    <a:pt x="2685" y="16275"/>
                    <a:pt x="2688" y="16275"/>
                  </a:cubicBezTo>
                  <a:cubicBezTo>
                    <a:pt x="2701" y="16275"/>
                    <a:pt x="2710" y="16264"/>
                    <a:pt x="2723" y="16264"/>
                  </a:cubicBezTo>
                  <a:cubicBezTo>
                    <a:pt x="2726" y="16264"/>
                    <a:pt x="2730" y="16265"/>
                    <a:pt x="2734" y="16267"/>
                  </a:cubicBezTo>
                  <a:cubicBezTo>
                    <a:pt x="2756" y="16274"/>
                    <a:pt x="2757" y="16272"/>
                    <a:pt x="2780" y="16279"/>
                  </a:cubicBezTo>
                  <a:cubicBezTo>
                    <a:pt x="2802" y="16288"/>
                    <a:pt x="2795" y="16308"/>
                    <a:pt x="2817" y="16317"/>
                  </a:cubicBezTo>
                  <a:cubicBezTo>
                    <a:pt x="2826" y="16320"/>
                    <a:pt x="2832" y="16321"/>
                    <a:pt x="2837" y="16321"/>
                  </a:cubicBezTo>
                  <a:cubicBezTo>
                    <a:pt x="2841" y="16321"/>
                    <a:pt x="2844" y="16321"/>
                    <a:pt x="2847" y="16321"/>
                  </a:cubicBezTo>
                  <a:cubicBezTo>
                    <a:pt x="2853" y="16321"/>
                    <a:pt x="2859" y="16321"/>
                    <a:pt x="2868" y="16324"/>
                  </a:cubicBezTo>
                  <a:cubicBezTo>
                    <a:pt x="2890" y="16332"/>
                    <a:pt x="2885" y="16346"/>
                    <a:pt x="2907" y="16353"/>
                  </a:cubicBezTo>
                  <a:cubicBezTo>
                    <a:pt x="2930" y="16362"/>
                    <a:pt x="2927" y="16374"/>
                    <a:pt x="2949" y="16383"/>
                  </a:cubicBezTo>
                  <a:cubicBezTo>
                    <a:pt x="2952" y="16384"/>
                    <a:pt x="2956" y="16385"/>
                    <a:pt x="2959" y="16385"/>
                  </a:cubicBezTo>
                  <a:cubicBezTo>
                    <a:pt x="2971" y="16385"/>
                    <a:pt x="2979" y="16377"/>
                    <a:pt x="2991" y="16377"/>
                  </a:cubicBezTo>
                  <a:cubicBezTo>
                    <a:pt x="2995" y="16377"/>
                    <a:pt x="2998" y="16377"/>
                    <a:pt x="3003" y="16379"/>
                  </a:cubicBezTo>
                  <a:cubicBezTo>
                    <a:pt x="3025" y="16387"/>
                    <a:pt x="3023" y="16392"/>
                    <a:pt x="3045" y="16402"/>
                  </a:cubicBezTo>
                  <a:cubicBezTo>
                    <a:pt x="3050" y="16403"/>
                    <a:pt x="3054" y="16404"/>
                    <a:pt x="3057" y="16404"/>
                  </a:cubicBezTo>
                  <a:cubicBezTo>
                    <a:pt x="3068" y="16404"/>
                    <a:pt x="3075" y="16398"/>
                    <a:pt x="3085" y="16398"/>
                  </a:cubicBezTo>
                  <a:cubicBezTo>
                    <a:pt x="3088" y="16398"/>
                    <a:pt x="3092" y="16399"/>
                    <a:pt x="3097" y="16400"/>
                  </a:cubicBezTo>
                  <a:cubicBezTo>
                    <a:pt x="3120" y="16408"/>
                    <a:pt x="3115" y="16423"/>
                    <a:pt x="3138" y="16432"/>
                  </a:cubicBezTo>
                  <a:cubicBezTo>
                    <a:pt x="3143" y="16434"/>
                    <a:pt x="3148" y="16434"/>
                    <a:pt x="3152" y="16434"/>
                  </a:cubicBezTo>
                  <a:cubicBezTo>
                    <a:pt x="3160" y="16434"/>
                    <a:pt x="3166" y="16432"/>
                    <a:pt x="3173" y="16432"/>
                  </a:cubicBezTo>
                  <a:cubicBezTo>
                    <a:pt x="3178" y="16432"/>
                    <a:pt x="3183" y="16433"/>
                    <a:pt x="3189" y="16435"/>
                  </a:cubicBezTo>
                  <a:cubicBezTo>
                    <a:pt x="3211" y="16443"/>
                    <a:pt x="3211" y="16442"/>
                    <a:pt x="3234" y="16451"/>
                  </a:cubicBezTo>
                  <a:cubicBezTo>
                    <a:pt x="3256" y="16459"/>
                    <a:pt x="3255" y="16465"/>
                    <a:pt x="3278" y="16472"/>
                  </a:cubicBezTo>
                  <a:cubicBezTo>
                    <a:pt x="3301" y="16481"/>
                    <a:pt x="3298" y="16487"/>
                    <a:pt x="3321" y="16496"/>
                  </a:cubicBezTo>
                  <a:cubicBezTo>
                    <a:pt x="3329" y="16498"/>
                    <a:pt x="3335" y="16499"/>
                    <a:pt x="3340" y="16499"/>
                  </a:cubicBezTo>
                  <a:cubicBezTo>
                    <a:pt x="3343" y="16499"/>
                    <a:pt x="3346" y="16499"/>
                    <a:pt x="3350" y="16499"/>
                  </a:cubicBezTo>
                  <a:cubicBezTo>
                    <a:pt x="3355" y="16499"/>
                    <a:pt x="3361" y="16499"/>
                    <a:pt x="3371" y="16503"/>
                  </a:cubicBezTo>
                  <a:cubicBezTo>
                    <a:pt x="3394" y="16512"/>
                    <a:pt x="3385" y="16534"/>
                    <a:pt x="3409" y="16542"/>
                  </a:cubicBezTo>
                  <a:cubicBezTo>
                    <a:pt x="3414" y="16544"/>
                    <a:pt x="3418" y="16545"/>
                    <a:pt x="3422" y="16545"/>
                  </a:cubicBezTo>
                  <a:cubicBezTo>
                    <a:pt x="3431" y="16545"/>
                    <a:pt x="3437" y="16541"/>
                    <a:pt x="3445" y="16541"/>
                  </a:cubicBezTo>
                  <a:cubicBezTo>
                    <a:pt x="3449" y="16541"/>
                    <a:pt x="3453" y="16542"/>
                    <a:pt x="3459" y="16544"/>
                  </a:cubicBezTo>
                  <a:cubicBezTo>
                    <a:pt x="3481" y="16552"/>
                    <a:pt x="3474" y="16574"/>
                    <a:pt x="3496" y="16583"/>
                  </a:cubicBezTo>
                  <a:cubicBezTo>
                    <a:pt x="3519" y="16590"/>
                    <a:pt x="3518" y="16595"/>
                    <a:pt x="3540" y="16604"/>
                  </a:cubicBezTo>
                  <a:cubicBezTo>
                    <a:pt x="3546" y="16606"/>
                    <a:pt x="3550" y="16606"/>
                    <a:pt x="3554" y="16606"/>
                  </a:cubicBezTo>
                  <a:cubicBezTo>
                    <a:pt x="3563" y="16606"/>
                    <a:pt x="3569" y="16603"/>
                    <a:pt x="3577" y="16603"/>
                  </a:cubicBezTo>
                  <a:cubicBezTo>
                    <a:pt x="3581" y="16603"/>
                    <a:pt x="3586" y="16604"/>
                    <a:pt x="3592" y="16606"/>
                  </a:cubicBezTo>
                  <a:cubicBezTo>
                    <a:pt x="3597" y="16608"/>
                    <a:pt x="3601" y="16609"/>
                    <a:pt x="3605" y="16609"/>
                  </a:cubicBezTo>
                  <a:cubicBezTo>
                    <a:pt x="3613" y="16609"/>
                    <a:pt x="3619" y="16605"/>
                    <a:pt x="3628" y="16605"/>
                  </a:cubicBezTo>
                  <a:cubicBezTo>
                    <a:pt x="3632" y="16605"/>
                    <a:pt x="3636" y="16606"/>
                    <a:pt x="3642" y="16608"/>
                  </a:cubicBezTo>
                  <a:cubicBezTo>
                    <a:pt x="3666" y="16616"/>
                    <a:pt x="3656" y="16643"/>
                    <a:pt x="3678" y="16651"/>
                  </a:cubicBezTo>
                  <a:cubicBezTo>
                    <a:pt x="3701" y="16659"/>
                    <a:pt x="3703" y="16658"/>
                    <a:pt x="3724" y="16665"/>
                  </a:cubicBezTo>
                  <a:cubicBezTo>
                    <a:pt x="3731" y="16668"/>
                    <a:pt x="3736" y="16668"/>
                    <a:pt x="3741" y="16668"/>
                  </a:cubicBezTo>
                  <a:cubicBezTo>
                    <a:pt x="3747" y="16668"/>
                    <a:pt x="3752" y="16667"/>
                    <a:pt x="3757" y="16667"/>
                  </a:cubicBezTo>
                  <a:cubicBezTo>
                    <a:pt x="3762" y="16667"/>
                    <a:pt x="3767" y="16668"/>
                    <a:pt x="3774" y="16670"/>
                  </a:cubicBezTo>
                  <a:cubicBezTo>
                    <a:pt x="3796" y="16679"/>
                    <a:pt x="3796" y="16680"/>
                    <a:pt x="3819" y="16689"/>
                  </a:cubicBezTo>
                  <a:cubicBezTo>
                    <a:pt x="3842" y="16696"/>
                    <a:pt x="3843" y="16692"/>
                    <a:pt x="3866" y="16700"/>
                  </a:cubicBezTo>
                  <a:cubicBezTo>
                    <a:pt x="3888" y="16708"/>
                    <a:pt x="3883" y="16722"/>
                    <a:pt x="3907" y="16729"/>
                  </a:cubicBezTo>
                  <a:cubicBezTo>
                    <a:pt x="3912" y="16731"/>
                    <a:pt x="3916" y="16732"/>
                    <a:pt x="3920" y="16732"/>
                  </a:cubicBezTo>
                  <a:cubicBezTo>
                    <a:pt x="3928" y="16732"/>
                    <a:pt x="3934" y="16729"/>
                    <a:pt x="3942" y="16729"/>
                  </a:cubicBezTo>
                  <a:cubicBezTo>
                    <a:pt x="3946" y="16729"/>
                    <a:pt x="3951" y="16730"/>
                    <a:pt x="3957" y="16733"/>
                  </a:cubicBezTo>
                  <a:cubicBezTo>
                    <a:pt x="3979" y="16740"/>
                    <a:pt x="3971" y="16766"/>
                    <a:pt x="3993" y="16774"/>
                  </a:cubicBezTo>
                  <a:cubicBezTo>
                    <a:pt x="3997" y="16775"/>
                    <a:pt x="4000" y="16776"/>
                    <a:pt x="4002" y="16776"/>
                  </a:cubicBezTo>
                  <a:cubicBezTo>
                    <a:pt x="4016" y="16776"/>
                    <a:pt x="4025" y="16765"/>
                    <a:pt x="4038" y="16765"/>
                  </a:cubicBezTo>
                  <a:cubicBezTo>
                    <a:pt x="4041" y="16765"/>
                    <a:pt x="4044" y="16766"/>
                    <a:pt x="4047" y="16767"/>
                  </a:cubicBezTo>
                  <a:cubicBezTo>
                    <a:pt x="4069" y="16775"/>
                    <a:pt x="4064" y="16790"/>
                    <a:pt x="4087" y="16798"/>
                  </a:cubicBezTo>
                  <a:cubicBezTo>
                    <a:pt x="4091" y="16800"/>
                    <a:pt x="4095" y="16800"/>
                    <a:pt x="4099" y="16800"/>
                  </a:cubicBezTo>
                  <a:cubicBezTo>
                    <a:pt x="4109" y="16800"/>
                    <a:pt x="4116" y="16795"/>
                    <a:pt x="4126" y="16795"/>
                  </a:cubicBezTo>
                  <a:cubicBezTo>
                    <a:pt x="4130" y="16795"/>
                    <a:pt x="4134" y="16796"/>
                    <a:pt x="4139" y="16798"/>
                  </a:cubicBezTo>
                  <a:cubicBezTo>
                    <a:pt x="4162" y="16806"/>
                    <a:pt x="4162" y="16804"/>
                    <a:pt x="4185" y="16813"/>
                  </a:cubicBezTo>
                  <a:cubicBezTo>
                    <a:pt x="4208" y="16820"/>
                    <a:pt x="4208" y="16822"/>
                    <a:pt x="4230" y="16830"/>
                  </a:cubicBezTo>
                  <a:cubicBezTo>
                    <a:pt x="4253" y="16839"/>
                    <a:pt x="4242" y="16865"/>
                    <a:pt x="4265" y="16874"/>
                  </a:cubicBezTo>
                  <a:cubicBezTo>
                    <a:pt x="4272" y="16876"/>
                    <a:pt x="4277" y="16877"/>
                    <a:pt x="4282" y="16877"/>
                  </a:cubicBezTo>
                  <a:cubicBezTo>
                    <a:pt x="4288" y="16877"/>
                    <a:pt x="4292" y="16876"/>
                    <a:pt x="4298" y="16876"/>
                  </a:cubicBezTo>
                  <a:cubicBezTo>
                    <a:pt x="4303" y="16876"/>
                    <a:pt x="4308" y="16877"/>
                    <a:pt x="4315" y="16879"/>
                  </a:cubicBezTo>
                  <a:cubicBezTo>
                    <a:pt x="4320" y="16881"/>
                    <a:pt x="4324" y="16882"/>
                    <a:pt x="4328" y="16882"/>
                  </a:cubicBezTo>
                  <a:cubicBezTo>
                    <a:pt x="4337" y="16882"/>
                    <a:pt x="4344" y="16877"/>
                    <a:pt x="4354" y="16877"/>
                  </a:cubicBezTo>
                  <a:cubicBezTo>
                    <a:pt x="4357" y="16877"/>
                    <a:pt x="4361" y="16878"/>
                    <a:pt x="4365" y="16879"/>
                  </a:cubicBezTo>
                  <a:cubicBezTo>
                    <a:pt x="4389" y="16888"/>
                    <a:pt x="4384" y="16899"/>
                    <a:pt x="4407" y="16908"/>
                  </a:cubicBezTo>
                  <a:cubicBezTo>
                    <a:pt x="4429" y="16917"/>
                    <a:pt x="4426" y="16925"/>
                    <a:pt x="4449" y="16933"/>
                  </a:cubicBezTo>
                  <a:cubicBezTo>
                    <a:pt x="4471" y="16941"/>
                    <a:pt x="4467" y="16953"/>
                    <a:pt x="4490" y="16962"/>
                  </a:cubicBezTo>
                  <a:cubicBezTo>
                    <a:pt x="4495" y="16963"/>
                    <a:pt x="4498" y="16964"/>
                    <a:pt x="4502" y="16964"/>
                  </a:cubicBezTo>
                  <a:cubicBezTo>
                    <a:pt x="4512" y="16964"/>
                    <a:pt x="4519" y="16959"/>
                    <a:pt x="4528" y="16959"/>
                  </a:cubicBezTo>
                  <a:cubicBezTo>
                    <a:pt x="4532" y="16959"/>
                    <a:pt x="4537" y="16960"/>
                    <a:pt x="4542" y="16962"/>
                  </a:cubicBezTo>
                  <a:cubicBezTo>
                    <a:pt x="4565" y="16969"/>
                    <a:pt x="4562" y="16975"/>
                    <a:pt x="4585" y="16984"/>
                  </a:cubicBezTo>
                  <a:cubicBezTo>
                    <a:pt x="4589" y="16986"/>
                    <a:pt x="4593" y="16986"/>
                    <a:pt x="4597" y="16986"/>
                  </a:cubicBezTo>
                  <a:cubicBezTo>
                    <a:pt x="4607" y="16986"/>
                    <a:pt x="4614" y="16982"/>
                    <a:pt x="4624" y="16982"/>
                  </a:cubicBezTo>
                  <a:cubicBezTo>
                    <a:pt x="4628" y="16982"/>
                    <a:pt x="4632" y="16982"/>
                    <a:pt x="4637" y="16984"/>
                  </a:cubicBezTo>
                  <a:cubicBezTo>
                    <a:pt x="4660" y="16992"/>
                    <a:pt x="4653" y="17010"/>
                    <a:pt x="4676" y="17017"/>
                  </a:cubicBezTo>
                  <a:cubicBezTo>
                    <a:pt x="4699" y="17026"/>
                    <a:pt x="4694" y="17039"/>
                    <a:pt x="4716" y="17047"/>
                  </a:cubicBezTo>
                  <a:cubicBezTo>
                    <a:pt x="4719" y="17048"/>
                    <a:pt x="4722" y="17049"/>
                    <a:pt x="4724" y="17049"/>
                  </a:cubicBezTo>
                  <a:cubicBezTo>
                    <a:pt x="4739" y="17049"/>
                    <a:pt x="4748" y="17035"/>
                    <a:pt x="4763" y="17035"/>
                  </a:cubicBezTo>
                  <a:cubicBezTo>
                    <a:pt x="4766" y="17035"/>
                    <a:pt x="4769" y="17035"/>
                    <a:pt x="4772" y="17037"/>
                  </a:cubicBezTo>
                  <a:cubicBezTo>
                    <a:pt x="4796" y="17044"/>
                    <a:pt x="4785" y="17074"/>
                    <a:pt x="4806" y="17083"/>
                  </a:cubicBezTo>
                  <a:cubicBezTo>
                    <a:pt x="4810" y="17085"/>
                    <a:pt x="4814" y="17085"/>
                    <a:pt x="4817" y="17085"/>
                  </a:cubicBezTo>
                  <a:cubicBezTo>
                    <a:pt x="4829" y="17085"/>
                    <a:pt x="4837" y="17076"/>
                    <a:pt x="4850" y="17076"/>
                  </a:cubicBezTo>
                  <a:cubicBezTo>
                    <a:pt x="4853" y="17076"/>
                    <a:pt x="4856" y="17076"/>
                    <a:pt x="4860" y="17077"/>
                  </a:cubicBezTo>
                  <a:cubicBezTo>
                    <a:pt x="4868" y="17081"/>
                    <a:pt x="4874" y="17081"/>
                    <a:pt x="4880" y="17081"/>
                  </a:cubicBezTo>
                  <a:cubicBezTo>
                    <a:pt x="4883" y="17081"/>
                    <a:pt x="4886" y="17081"/>
                    <a:pt x="4889" y="17081"/>
                  </a:cubicBezTo>
                  <a:cubicBezTo>
                    <a:pt x="4895" y="17081"/>
                    <a:pt x="4901" y="17082"/>
                    <a:pt x="4909" y="17085"/>
                  </a:cubicBezTo>
                  <a:cubicBezTo>
                    <a:pt x="4932" y="17092"/>
                    <a:pt x="4927" y="17102"/>
                    <a:pt x="4951" y="17110"/>
                  </a:cubicBezTo>
                  <a:cubicBezTo>
                    <a:pt x="4973" y="17118"/>
                    <a:pt x="4967" y="17135"/>
                    <a:pt x="4989" y="17145"/>
                  </a:cubicBezTo>
                  <a:cubicBezTo>
                    <a:pt x="5012" y="17152"/>
                    <a:pt x="5012" y="17151"/>
                    <a:pt x="5034" y="17161"/>
                  </a:cubicBezTo>
                  <a:cubicBezTo>
                    <a:pt x="5058" y="17168"/>
                    <a:pt x="5059" y="17163"/>
                    <a:pt x="5082" y="17173"/>
                  </a:cubicBezTo>
                  <a:cubicBezTo>
                    <a:pt x="5087" y="17175"/>
                    <a:pt x="5091" y="17176"/>
                    <a:pt x="5095" y="17176"/>
                  </a:cubicBezTo>
                  <a:cubicBezTo>
                    <a:pt x="5103" y="17176"/>
                    <a:pt x="5109" y="17173"/>
                    <a:pt x="5118" y="17173"/>
                  </a:cubicBezTo>
                  <a:cubicBezTo>
                    <a:pt x="5122" y="17173"/>
                    <a:pt x="5127" y="17173"/>
                    <a:pt x="5133" y="17176"/>
                  </a:cubicBezTo>
                  <a:cubicBezTo>
                    <a:pt x="5156" y="17183"/>
                    <a:pt x="5157" y="17181"/>
                    <a:pt x="5178" y="17190"/>
                  </a:cubicBezTo>
                  <a:cubicBezTo>
                    <a:pt x="5201" y="17198"/>
                    <a:pt x="5193" y="17220"/>
                    <a:pt x="5215" y="17230"/>
                  </a:cubicBezTo>
                  <a:cubicBezTo>
                    <a:pt x="5219" y="17231"/>
                    <a:pt x="5222" y="17231"/>
                    <a:pt x="5225" y="17231"/>
                  </a:cubicBezTo>
                  <a:cubicBezTo>
                    <a:pt x="5238" y="17231"/>
                    <a:pt x="5246" y="17223"/>
                    <a:pt x="5258" y="17223"/>
                  </a:cubicBezTo>
                  <a:cubicBezTo>
                    <a:pt x="5261" y="17223"/>
                    <a:pt x="5265" y="17224"/>
                    <a:pt x="5269" y="17225"/>
                  </a:cubicBezTo>
                  <a:cubicBezTo>
                    <a:pt x="5292" y="17233"/>
                    <a:pt x="5292" y="17235"/>
                    <a:pt x="5313" y="17243"/>
                  </a:cubicBezTo>
                  <a:cubicBezTo>
                    <a:pt x="5337" y="17252"/>
                    <a:pt x="5333" y="17260"/>
                    <a:pt x="5356" y="17268"/>
                  </a:cubicBezTo>
                  <a:cubicBezTo>
                    <a:pt x="5379" y="17276"/>
                    <a:pt x="5382" y="17270"/>
                    <a:pt x="5404" y="17279"/>
                  </a:cubicBezTo>
                  <a:cubicBezTo>
                    <a:pt x="5428" y="17286"/>
                    <a:pt x="5422" y="17299"/>
                    <a:pt x="5445" y="17308"/>
                  </a:cubicBezTo>
                  <a:cubicBezTo>
                    <a:pt x="5467" y="17316"/>
                    <a:pt x="5462" y="17332"/>
                    <a:pt x="5484" y="17340"/>
                  </a:cubicBezTo>
                  <a:cubicBezTo>
                    <a:pt x="5488" y="17341"/>
                    <a:pt x="5492" y="17342"/>
                    <a:pt x="5495" y="17342"/>
                  </a:cubicBezTo>
                  <a:cubicBezTo>
                    <a:pt x="5508" y="17342"/>
                    <a:pt x="5516" y="17333"/>
                    <a:pt x="5528" y="17333"/>
                  </a:cubicBezTo>
                  <a:cubicBezTo>
                    <a:pt x="5531" y="17333"/>
                    <a:pt x="5534" y="17333"/>
                    <a:pt x="5538" y="17334"/>
                  </a:cubicBezTo>
                  <a:cubicBezTo>
                    <a:pt x="5561" y="17343"/>
                    <a:pt x="5561" y="17342"/>
                    <a:pt x="5584" y="17349"/>
                  </a:cubicBezTo>
                  <a:cubicBezTo>
                    <a:pt x="5606" y="17358"/>
                    <a:pt x="5600" y="17374"/>
                    <a:pt x="5623" y="17383"/>
                  </a:cubicBezTo>
                  <a:cubicBezTo>
                    <a:pt x="5627" y="17385"/>
                    <a:pt x="5631" y="17385"/>
                    <a:pt x="5635" y="17385"/>
                  </a:cubicBezTo>
                  <a:cubicBezTo>
                    <a:pt x="5645" y="17385"/>
                    <a:pt x="5652" y="17380"/>
                    <a:pt x="5662" y="17380"/>
                  </a:cubicBezTo>
                  <a:cubicBezTo>
                    <a:pt x="5666" y="17380"/>
                    <a:pt x="5670" y="17381"/>
                    <a:pt x="5675" y="17383"/>
                  </a:cubicBezTo>
                  <a:cubicBezTo>
                    <a:pt x="5698" y="17391"/>
                    <a:pt x="5696" y="17396"/>
                    <a:pt x="5719" y="17404"/>
                  </a:cubicBezTo>
                  <a:cubicBezTo>
                    <a:pt x="5730" y="17408"/>
                    <a:pt x="5737" y="17408"/>
                    <a:pt x="5743" y="17408"/>
                  </a:cubicBezTo>
                  <a:cubicBezTo>
                    <a:pt x="5749" y="17408"/>
                    <a:pt x="5756" y="17408"/>
                    <a:pt x="5767" y="17413"/>
                  </a:cubicBezTo>
                  <a:cubicBezTo>
                    <a:pt x="5790" y="17420"/>
                    <a:pt x="5786" y="17433"/>
                    <a:pt x="5808" y="17442"/>
                  </a:cubicBezTo>
                  <a:cubicBezTo>
                    <a:pt x="5830" y="17450"/>
                    <a:pt x="5829" y="17452"/>
                    <a:pt x="5852" y="17461"/>
                  </a:cubicBezTo>
                  <a:cubicBezTo>
                    <a:pt x="5874" y="17468"/>
                    <a:pt x="5869" y="17483"/>
                    <a:pt x="5891" y="17492"/>
                  </a:cubicBezTo>
                  <a:cubicBezTo>
                    <a:pt x="5915" y="17499"/>
                    <a:pt x="5913" y="17504"/>
                    <a:pt x="5936" y="17511"/>
                  </a:cubicBezTo>
                  <a:cubicBezTo>
                    <a:pt x="5941" y="17513"/>
                    <a:pt x="5944" y="17513"/>
                    <a:pt x="5948" y="17513"/>
                  </a:cubicBezTo>
                  <a:cubicBezTo>
                    <a:pt x="5959" y="17513"/>
                    <a:pt x="5966" y="17507"/>
                    <a:pt x="5978" y="17507"/>
                  </a:cubicBezTo>
                  <a:cubicBezTo>
                    <a:pt x="5982" y="17507"/>
                    <a:pt x="5985" y="17507"/>
                    <a:pt x="5990" y="17509"/>
                  </a:cubicBezTo>
                  <a:cubicBezTo>
                    <a:pt x="6012" y="17517"/>
                    <a:pt x="6013" y="17516"/>
                    <a:pt x="6036" y="17524"/>
                  </a:cubicBezTo>
                  <a:cubicBezTo>
                    <a:pt x="6060" y="17532"/>
                    <a:pt x="6061" y="17531"/>
                    <a:pt x="6083" y="17538"/>
                  </a:cubicBezTo>
                  <a:cubicBezTo>
                    <a:pt x="6106" y="17547"/>
                    <a:pt x="6095" y="17573"/>
                    <a:pt x="6118" y="17583"/>
                  </a:cubicBezTo>
                  <a:cubicBezTo>
                    <a:pt x="6121" y="17584"/>
                    <a:pt x="6124" y="17584"/>
                    <a:pt x="6127" y="17584"/>
                  </a:cubicBezTo>
                  <a:cubicBezTo>
                    <a:pt x="6141" y="17584"/>
                    <a:pt x="6150" y="17572"/>
                    <a:pt x="6164" y="17572"/>
                  </a:cubicBezTo>
                  <a:cubicBezTo>
                    <a:pt x="6167" y="17572"/>
                    <a:pt x="6170" y="17572"/>
                    <a:pt x="6173" y="17573"/>
                  </a:cubicBezTo>
                  <a:cubicBezTo>
                    <a:pt x="6196" y="17581"/>
                    <a:pt x="6186" y="17605"/>
                    <a:pt x="6210" y="17613"/>
                  </a:cubicBezTo>
                  <a:cubicBezTo>
                    <a:pt x="6214" y="17615"/>
                    <a:pt x="6218" y="17615"/>
                    <a:pt x="6222" y="17615"/>
                  </a:cubicBezTo>
                  <a:cubicBezTo>
                    <a:pt x="6232" y="17615"/>
                    <a:pt x="6239" y="17611"/>
                    <a:pt x="6249" y="17611"/>
                  </a:cubicBezTo>
                  <a:cubicBezTo>
                    <a:pt x="6252" y="17611"/>
                    <a:pt x="6256" y="17611"/>
                    <a:pt x="6261" y="17613"/>
                  </a:cubicBezTo>
                  <a:cubicBezTo>
                    <a:pt x="6284" y="17622"/>
                    <a:pt x="6281" y="17628"/>
                    <a:pt x="6304" y="17637"/>
                  </a:cubicBezTo>
                  <a:cubicBezTo>
                    <a:pt x="6327" y="17644"/>
                    <a:pt x="6324" y="17654"/>
                    <a:pt x="6347" y="17661"/>
                  </a:cubicBezTo>
                  <a:cubicBezTo>
                    <a:pt x="6370" y="17670"/>
                    <a:pt x="6368" y="17672"/>
                    <a:pt x="6392" y="17680"/>
                  </a:cubicBezTo>
                  <a:cubicBezTo>
                    <a:pt x="6395" y="17682"/>
                    <a:pt x="6398" y="17682"/>
                    <a:pt x="6400" y="17682"/>
                  </a:cubicBezTo>
                  <a:cubicBezTo>
                    <a:pt x="6414" y="17682"/>
                    <a:pt x="6423" y="17670"/>
                    <a:pt x="6437" y="17670"/>
                  </a:cubicBezTo>
                  <a:cubicBezTo>
                    <a:pt x="6440" y="17670"/>
                    <a:pt x="6443" y="17671"/>
                    <a:pt x="6446" y="17672"/>
                  </a:cubicBezTo>
                  <a:cubicBezTo>
                    <a:pt x="6469" y="17680"/>
                    <a:pt x="6464" y="17692"/>
                    <a:pt x="6488" y="17701"/>
                  </a:cubicBezTo>
                  <a:cubicBezTo>
                    <a:pt x="6494" y="17703"/>
                    <a:pt x="6499" y="17703"/>
                    <a:pt x="6503" y="17703"/>
                  </a:cubicBezTo>
                  <a:cubicBezTo>
                    <a:pt x="6510" y="17703"/>
                    <a:pt x="6516" y="17701"/>
                    <a:pt x="6523" y="17701"/>
                  </a:cubicBezTo>
                  <a:cubicBezTo>
                    <a:pt x="6528" y="17701"/>
                    <a:pt x="6532" y="17702"/>
                    <a:pt x="6538" y="17704"/>
                  </a:cubicBezTo>
                  <a:cubicBezTo>
                    <a:pt x="6561" y="17713"/>
                    <a:pt x="6554" y="17730"/>
                    <a:pt x="6577" y="17738"/>
                  </a:cubicBezTo>
                  <a:cubicBezTo>
                    <a:pt x="6600" y="17746"/>
                    <a:pt x="6602" y="17744"/>
                    <a:pt x="6624" y="17752"/>
                  </a:cubicBezTo>
                  <a:cubicBezTo>
                    <a:pt x="6647" y="17761"/>
                    <a:pt x="6649" y="17757"/>
                    <a:pt x="6671" y="17765"/>
                  </a:cubicBezTo>
                  <a:cubicBezTo>
                    <a:pt x="6694" y="17773"/>
                    <a:pt x="6688" y="17788"/>
                    <a:pt x="6711" y="17797"/>
                  </a:cubicBezTo>
                  <a:cubicBezTo>
                    <a:pt x="6714" y="17798"/>
                    <a:pt x="6717" y="17799"/>
                    <a:pt x="6719" y="17799"/>
                  </a:cubicBezTo>
                  <a:cubicBezTo>
                    <a:pt x="6734" y="17799"/>
                    <a:pt x="6743" y="17786"/>
                    <a:pt x="6757" y="17786"/>
                  </a:cubicBezTo>
                  <a:cubicBezTo>
                    <a:pt x="6760" y="17786"/>
                    <a:pt x="6763" y="17786"/>
                    <a:pt x="6766" y="17788"/>
                  </a:cubicBezTo>
                  <a:cubicBezTo>
                    <a:pt x="6789" y="17795"/>
                    <a:pt x="6779" y="17822"/>
                    <a:pt x="6802" y="17830"/>
                  </a:cubicBezTo>
                  <a:cubicBezTo>
                    <a:pt x="6825" y="17838"/>
                    <a:pt x="6823" y="17843"/>
                    <a:pt x="6847" y="17852"/>
                  </a:cubicBezTo>
                  <a:cubicBezTo>
                    <a:pt x="6849" y="17853"/>
                    <a:pt x="6851" y="17853"/>
                    <a:pt x="6853" y="17853"/>
                  </a:cubicBezTo>
                  <a:cubicBezTo>
                    <a:pt x="6869" y="17853"/>
                    <a:pt x="6880" y="17834"/>
                    <a:pt x="6895" y="17834"/>
                  </a:cubicBezTo>
                  <a:cubicBezTo>
                    <a:pt x="6898" y="17834"/>
                    <a:pt x="6901" y="17835"/>
                    <a:pt x="6904" y="17836"/>
                  </a:cubicBezTo>
                  <a:cubicBezTo>
                    <a:pt x="6927" y="17843"/>
                    <a:pt x="6922" y="17858"/>
                    <a:pt x="6944" y="17867"/>
                  </a:cubicBezTo>
                  <a:cubicBezTo>
                    <a:pt x="6967" y="17874"/>
                    <a:pt x="6968" y="17869"/>
                    <a:pt x="6991" y="17879"/>
                  </a:cubicBezTo>
                  <a:cubicBezTo>
                    <a:pt x="7000" y="17881"/>
                    <a:pt x="7006" y="17882"/>
                    <a:pt x="7011" y="17882"/>
                  </a:cubicBezTo>
                  <a:cubicBezTo>
                    <a:pt x="7014" y="17882"/>
                    <a:pt x="7018" y="17882"/>
                    <a:pt x="7021" y="17882"/>
                  </a:cubicBezTo>
                  <a:cubicBezTo>
                    <a:pt x="7027" y="17882"/>
                    <a:pt x="7032" y="17882"/>
                    <a:pt x="7041" y="17885"/>
                  </a:cubicBezTo>
                  <a:cubicBezTo>
                    <a:pt x="7063" y="17894"/>
                    <a:pt x="7056" y="17913"/>
                    <a:pt x="7078" y="17923"/>
                  </a:cubicBezTo>
                  <a:cubicBezTo>
                    <a:pt x="7101" y="17932"/>
                    <a:pt x="7099" y="17938"/>
                    <a:pt x="7121" y="17945"/>
                  </a:cubicBezTo>
                  <a:cubicBezTo>
                    <a:pt x="7125" y="17947"/>
                    <a:pt x="7128" y="17947"/>
                    <a:pt x="7132" y="17947"/>
                  </a:cubicBezTo>
                  <a:cubicBezTo>
                    <a:pt x="7144" y="17947"/>
                    <a:pt x="7152" y="17938"/>
                    <a:pt x="7165" y="17938"/>
                  </a:cubicBezTo>
                  <a:cubicBezTo>
                    <a:pt x="7168" y="17938"/>
                    <a:pt x="7171" y="17939"/>
                    <a:pt x="7175" y="17940"/>
                  </a:cubicBezTo>
                  <a:cubicBezTo>
                    <a:pt x="7197" y="17948"/>
                    <a:pt x="7196" y="17953"/>
                    <a:pt x="7219" y="17961"/>
                  </a:cubicBezTo>
                  <a:cubicBezTo>
                    <a:pt x="7241" y="17970"/>
                    <a:pt x="7243" y="17965"/>
                    <a:pt x="7266" y="17974"/>
                  </a:cubicBezTo>
                  <a:cubicBezTo>
                    <a:pt x="7288" y="17981"/>
                    <a:pt x="7282" y="18001"/>
                    <a:pt x="7304" y="18009"/>
                  </a:cubicBezTo>
                  <a:cubicBezTo>
                    <a:pt x="7311" y="18012"/>
                    <a:pt x="7317" y="18013"/>
                    <a:pt x="7322" y="18013"/>
                  </a:cubicBezTo>
                  <a:cubicBezTo>
                    <a:pt x="7327" y="18013"/>
                    <a:pt x="7332" y="18012"/>
                    <a:pt x="7337" y="18012"/>
                  </a:cubicBezTo>
                  <a:cubicBezTo>
                    <a:pt x="7342" y="18012"/>
                    <a:pt x="7347" y="18012"/>
                    <a:pt x="7353" y="18015"/>
                  </a:cubicBezTo>
                  <a:cubicBezTo>
                    <a:pt x="7377" y="18023"/>
                    <a:pt x="7378" y="18022"/>
                    <a:pt x="7401" y="18030"/>
                  </a:cubicBezTo>
                  <a:cubicBezTo>
                    <a:pt x="7423" y="18038"/>
                    <a:pt x="7418" y="18051"/>
                    <a:pt x="7441" y="18060"/>
                  </a:cubicBezTo>
                  <a:cubicBezTo>
                    <a:pt x="7464" y="18067"/>
                    <a:pt x="7463" y="18071"/>
                    <a:pt x="7485" y="18079"/>
                  </a:cubicBezTo>
                  <a:cubicBezTo>
                    <a:pt x="7508" y="18087"/>
                    <a:pt x="7507" y="18092"/>
                    <a:pt x="7529" y="18099"/>
                  </a:cubicBezTo>
                  <a:cubicBezTo>
                    <a:pt x="7537" y="18102"/>
                    <a:pt x="7543" y="18103"/>
                    <a:pt x="7548" y="18103"/>
                  </a:cubicBezTo>
                  <a:cubicBezTo>
                    <a:pt x="7552" y="18103"/>
                    <a:pt x="7556" y="18103"/>
                    <a:pt x="7561" y="18103"/>
                  </a:cubicBezTo>
                  <a:cubicBezTo>
                    <a:pt x="7565" y="18103"/>
                    <a:pt x="7571" y="18103"/>
                    <a:pt x="7578" y="18106"/>
                  </a:cubicBezTo>
                  <a:cubicBezTo>
                    <a:pt x="7602" y="18114"/>
                    <a:pt x="7600" y="18116"/>
                    <a:pt x="7623" y="18126"/>
                  </a:cubicBezTo>
                  <a:cubicBezTo>
                    <a:pt x="7646" y="18135"/>
                    <a:pt x="7642" y="18145"/>
                    <a:pt x="7664" y="18154"/>
                  </a:cubicBezTo>
                  <a:cubicBezTo>
                    <a:pt x="7688" y="18162"/>
                    <a:pt x="7689" y="18159"/>
                    <a:pt x="7711" y="18169"/>
                  </a:cubicBezTo>
                  <a:cubicBezTo>
                    <a:pt x="7717" y="18171"/>
                    <a:pt x="7722" y="18172"/>
                    <a:pt x="7726" y="18172"/>
                  </a:cubicBezTo>
                  <a:cubicBezTo>
                    <a:pt x="7734" y="18172"/>
                    <a:pt x="7739" y="18169"/>
                    <a:pt x="7748" y="18169"/>
                  </a:cubicBezTo>
                  <a:cubicBezTo>
                    <a:pt x="7752" y="18169"/>
                    <a:pt x="7757" y="18170"/>
                    <a:pt x="7763" y="18172"/>
                  </a:cubicBezTo>
                  <a:cubicBezTo>
                    <a:pt x="7785" y="18180"/>
                    <a:pt x="7780" y="18195"/>
                    <a:pt x="7802" y="18204"/>
                  </a:cubicBezTo>
                  <a:cubicBezTo>
                    <a:pt x="7825" y="18212"/>
                    <a:pt x="7825" y="18213"/>
                    <a:pt x="7848" y="18221"/>
                  </a:cubicBezTo>
                  <a:cubicBezTo>
                    <a:pt x="7853" y="18223"/>
                    <a:pt x="7857" y="18223"/>
                    <a:pt x="7860" y="18223"/>
                  </a:cubicBezTo>
                  <a:cubicBezTo>
                    <a:pt x="7870" y="18223"/>
                    <a:pt x="7876" y="18219"/>
                    <a:pt x="7886" y="18219"/>
                  </a:cubicBezTo>
                  <a:cubicBezTo>
                    <a:pt x="7890" y="18219"/>
                    <a:pt x="7894" y="18220"/>
                    <a:pt x="7900" y="18222"/>
                  </a:cubicBezTo>
                  <a:cubicBezTo>
                    <a:pt x="7923" y="18231"/>
                    <a:pt x="7915" y="18252"/>
                    <a:pt x="7937" y="18260"/>
                  </a:cubicBezTo>
                  <a:cubicBezTo>
                    <a:pt x="7961" y="18269"/>
                    <a:pt x="7963" y="18261"/>
                    <a:pt x="7985" y="18270"/>
                  </a:cubicBezTo>
                  <a:cubicBezTo>
                    <a:pt x="8009" y="18277"/>
                    <a:pt x="8004" y="18291"/>
                    <a:pt x="8026" y="18299"/>
                  </a:cubicBezTo>
                  <a:cubicBezTo>
                    <a:pt x="8049" y="18307"/>
                    <a:pt x="8052" y="18302"/>
                    <a:pt x="8074" y="18309"/>
                  </a:cubicBezTo>
                  <a:cubicBezTo>
                    <a:pt x="8097" y="18318"/>
                    <a:pt x="8100" y="18311"/>
                    <a:pt x="8123" y="18319"/>
                  </a:cubicBezTo>
                  <a:cubicBezTo>
                    <a:pt x="8126" y="18320"/>
                    <a:pt x="8130" y="18321"/>
                    <a:pt x="8133" y="18321"/>
                  </a:cubicBezTo>
                  <a:cubicBezTo>
                    <a:pt x="8145" y="18321"/>
                    <a:pt x="8153" y="18313"/>
                    <a:pt x="8166" y="18313"/>
                  </a:cubicBezTo>
                  <a:cubicBezTo>
                    <a:pt x="8169" y="18313"/>
                    <a:pt x="8172" y="18313"/>
                    <a:pt x="8176" y="18315"/>
                  </a:cubicBezTo>
                  <a:cubicBezTo>
                    <a:pt x="8199" y="18323"/>
                    <a:pt x="8194" y="18335"/>
                    <a:pt x="8218" y="18343"/>
                  </a:cubicBezTo>
                  <a:cubicBezTo>
                    <a:pt x="8240" y="18351"/>
                    <a:pt x="8239" y="18355"/>
                    <a:pt x="8262" y="18363"/>
                  </a:cubicBezTo>
                  <a:cubicBezTo>
                    <a:pt x="8284" y="18371"/>
                    <a:pt x="8280" y="18382"/>
                    <a:pt x="8304" y="18392"/>
                  </a:cubicBezTo>
                  <a:cubicBezTo>
                    <a:pt x="8309" y="18394"/>
                    <a:pt x="8313" y="18394"/>
                    <a:pt x="8317" y="18394"/>
                  </a:cubicBezTo>
                  <a:cubicBezTo>
                    <a:pt x="8326" y="18394"/>
                    <a:pt x="8332" y="18391"/>
                    <a:pt x="8340" y="18391"/>
                  </a:cubicBezTo>
                  <a:cubicBezTo>
                    <a:pt x="8344" y="18391"/>
                    <a:pt x="8348" y="18392"/>
                    <a:pt x="8354" y="18394"/>
                  </a:cubicBezTo>
                  <a:cubicBezTo>
                    <a:pt x="8376" y="18402"/>
                    <a:pt x="8368" y="18426"/>
                    <a:pt x="8390" y="18435"/>
                  </a:cubicBezTo>
                  <a:cubicBezTo>
                    <a:pt x="8396" y="18437"/>
                    <a:pt x="8401" y="18437"/>
                    <a:pt x="8405" y="18437"/>
                  </a:cubicBezTo>
                  <a:cubicBezTo>
                    <a:pt x="8412" y="18437"/>
                    <a:pt x="8416" y="18436"/>
                    <a:pt x="8422" y="18436"/>
                  </a:cubicBezTo>
                  <a:cubicBezTo>
                    <a:pt x="8427" y="18436"/>
                    <a:pt x="8432" y="18437"/>
                    <a:pt x="8440" y="18440"/>
                  </a:cubicBezTo>
                  <a:cubicBezTo>
                    <a:pt x="8444" y="18441"/>
                    <a:pt x="8447" y="18442"/>
                    <a:pt x="8451" y="18442"/>
                  </a:cubicBezTo>
                  <a:cubicBezTo>
                    <a:pt x="8462" y="18442"/>
                    <a:pt x="8470" y="18436"/>
                    <a:pt x="8481" y="18436"/>
                  </a:cubicBezTo>
                  <a:cubicBezTo>
                    <a:pt x="8484" y="18436"/>
                    <a:pt x="8488" y="18436"/>
                    <a:pt x="8492" y="18438"/>
                  </a:cubicBezTo>
                  <a:cubicBezTo>
                    <a:pt x="8515" y="18446"/>
                    <a:pt x="8513" y="18451"/>
                    <a:pt x="8536" y="18459"/>
                  </a:cubicBezTo>
                  <a:cubicBezTo>
                    <a:pt x="8558" y="18468"/>
                    <a:pt x="8557" y="18473"/>
                    <a:pt x="8580" y="18481"/>
                  </a:cubicBezTo>
                  <a:cubicBezTo>
                    <a:pt x="8603" y="18489"/>
                    <a:pt x="8595" y="18510"/>
                    <a:pt x="8617" y="18517"/>
                  </a:cubicBezTo>
                  <a:cubicBezTo>
                    <a:pt x="8621" y="18518"/>
                    <a:pt x="8624" y="18519"/>
                    <a:pt x="8628" y="18519"/>
                  </a:cubicBezTo>
                  <a:cubicBezTo>
                    <a:pt x="8641" y="18519"/>
                    <a:pt x="8650" y="18509"/>
                    <a:pt x="8663" y="18509"/>
                  </a:cubicBezTo>
                  <a:cubicBezTo>
                    <a:pt x="8666" y="18509"/>
                    <a:pt x="8669" y="18509"/>
                    <a:pt x="8673" y="18511"/>
                  </a:cubicBezTo>
                  <a:cubicBezTo>
                    <a:pt x="8696" y="18518"/>
                    <a:pt x="8687" y="18542"/>
                    <a:pt x="8711" y="18550"/>
                  </a:cubicBezTo>
                  <a:cubicBezTo>
                    <a:pt x="8733" y="18559"/>
                    <a:pt x="8732" y="18561"/>
                    <a:pt x="8754" y="18570"/>
                  </a:cubicBezTo>
                  <a:cubicBezTo>
                    <a:pt x="8757" y="18570"/>
                    <a:pt x="8760" y="18571"/>
                    <a:pt x="8762" y="18571"/>
                  </a:cubicBezTo>
                  <a:cubicBezTo>
                    <a:pt x="8777" y="18571"/>
                    <a:pt x="8787" y="18554"/>
                    <a:pt x="8803" y="18554"/>
                  </a:cubicBezTo>
                  <a:cubicBezTo>
                    <a:pt x="8805" y="18554"/>
                    <a:pt x="8808" y="18555"/>
                    <a:pt x="8810" y="18556"/>
                  </a:cubicBezTo>
                  <a:cubicBezTo>
                    <a:pt x="8834" y="18564"/>
                    <a:pt x="8820" y="18598"/>
                    <a:pt x="8842" y="18607"/>
                  </a:cubicBezTo>
                  <a:cubicBezTo>
                    <a:pt x="8845" y="18608"/>
                    <a:pt x="8848" y="18608"/>
                    <a:pt x="8850" y="18608"/>
                  </a:cubicBezTo>
                  <a:cubicBezTo>
                    <a:pt x="8866" y="18608"/>
                    <a:pt x="8876" y="18594"/>
                    <a:pt x="8891" y="18594"/>
                  </a:cubicBezTo>
                  <a:cubicBezTo>
                    <a:pt x="8893" y="18594"/>
                    <a:pt x="8896" y="18594"/>
                    <a:pt x="8899" y="18595"/>
                  </a:cubicBezTo>
                  <a:cubicBezTo>
                    <a:pt x="8922" y="18603"/>
                    <a:pt x="8915" y="18622"/>
                    <a:pt x="8938" y="18631"/>
                  </a:cubicBezTo>
                  <a:cubicBezTo>
                    <a:pt x="8941" y="18632"/>
                    <a:pt x="8944" y="18632"/>
                    <a:pt x="8947" y="18632"/>
                  </a:cubicBezTo>
                  <a:cubicBezTo>
                    <a:pt x="8960" y="18632"/>
                    <a:pt x="8969" y="18621"/>
                    <a:pt x="8983" y="18621"/>
                  </a:cubicBezTo>
                  <a:cubicBezTo>
                    <a:pt x="8986" y="18621"/>
                    <a:pt x="8989" y="18622"/>
                    <a:pt x="8992" y="18623"/>
                  </a:cubicBezTo>
                  <a:cubicBezTo>
                    <a:pt x="9016" y="18631"/>
                    <a:pt x="9014" y="18636"/>
                    <a:pt x="9037" y="18646"/>
                  </a:cubicBezTo>
                  <a:cubicBezTo>
                    <a:pt x="9060" y="18654"/>
                    <a:pt x="9049" y="18683"/>
                    <a:pt x="9072" y="18693"/>
                  </a:cubicBezTo>
                  <a:cubicBezTo>
                    <a:pt x="9094" y="18700"/>
                    <a:pt x="9097" y="18695"/>
                    <a:pt x="9120" y="18703"/>
                  </a:cubicBezTo>
                  <a:cubicBezTo>
                    <a:pt x="9142" y="18711"/>
                    <a:pt x="9144" y="18710"/>
                    <a:pt x="9167" y="18718"/>
                  </a:cubicBezTo>
                  <a:cubicBezTo>
                    <a:pt x="9170" y="18719"/>
                    <a:pt x="9173" y="18720"/>
                    <a:pt x="9175" y="18720"/>
                  </a:cubicBezTo>
                  <a:cubicBezTo>
                    <a:pt x="9189" y="18720"/>
                    <a:pt x="9198" y="18707"/>
                    <a:pt x="9212" y="18707"/>
                  </a:cubicBezTo>
                  <a:cubicBezTo>
                    <a:pt x="9215" y="18707"/>
                    <a:pt x="9218" y="18708"/>
                    <a:pt x="9222" y="18709"/>
                  </a:cubicBezTo>
                  <a:cubicBezTo>
                    <a:pt x="9244" y="18716"/>
                    <a:pt x="9235" y="18741"/>
                    <a:pt x="9258" y="18751"/>
                  </a:cubicBezTo>
                  <a:cubicBezTo>
                    <a:pt x="9265" y="18753"/>
                    <a:pt x="9270" y="18753"/>
                    <a:pt x="9274" y="18753"/>
                  </a:cubicBezTo>
                  <a:cubicBezTo>
                    <a:pt x="9280" y="18753"/>
                    <a:pt x="9284" y="18752"/>
                    <a:pt x="9290" y="18752"/>
                  </a:cubicBezTo>
                  <a:cubicBezTo>
                    <a:pt x="9295" y="18752"/>
                    <a:pt x="9300" y="18753"/>
                    <a:pt x="9307" y="18756"/>
                  </a:cubicBezTo>
                  <a:cubicBezTo>
                    <a:pt x="9330" y="18763"/>
                    <a:pt x="9330" y="18764"/>
                    <a:pt x="9353" y="18773"/>
                  </a:cubicBezTo>
                  <a:cubicBezTo>
                    <a:pt x="9376" y="18781"/>
                    <a:pt x="9373" y="18789"/>
                    <a:pt x="9396" y="18799"/>
                  </a:cubicBezTo>
                  <a:cubicBezTo>
                    <a:pt x="9419" y="18806"/>
                    <a:pt x="9415" y="18816"/>
                    <a:pt x="9439" y="18823"/>
                  </a:cubicBezTo>
                  <a:cubicBezTo>
                    <a:pt x="9461" y="18832"/>
                    <a:pt x="9460" y="18836"/>
                    <a:pt x="9483" y="18845"/>
                  </a:cubicBezTo>
                  <a:cubicBezTo>
                    <a:pt x="9491" y="18848"/>
                    <a:pt x="9497" y="18849"/>
                    <a:pt x="9503" y="18849"/>
                  </a:cubicBezTo>
                  <a:cubicBezTo>
                    <a:pt x="9506" y="18849"/>
                    <a:pt x="9509" y="18848"/>
                    <a:pt x="9512" y="18848"/>
                  </a:cubicBezTo>
                  <a:cubicBezTo>
                    <a:pt x="9518" y="18848"/>
                    <a:pt x="9524" y="18849"/>
                    <a:pt x="9532" y="18852"/>
                  </a:cubicBezTo>
                  <a:cubicBezTo>
                    <a:pt x="9555" y="18860"/>
                    <a:pt x="9552" y="18869"/>
                    <a:pt x="9575" y="18877"/>
                  </a:cubicBezTo>
                  <a:cubicBezTo>
                    <a:pt x="9578" y="18878"/>
                    <a:pt x="9581" y="18879"/>
                    <a:pt x="9584" y="18879"/>
                  </a:cubicBezTo>
                  <a:cubicBezTo>
                    <a:pt x="9598" y="18879"/>
                    <a:pt x="9608" y="18865"/>
                    <a:pt x="9623" y="18865"/>
                  </a:cubicBezTo>
                  <a:cubicBezTo>
                    <a:pt x="9626" y="18865"/>
                    <a:pt x="9629" y="18865"/>
                    <a:pt x="9632" y="18866"/>
                  </a:cubicBezTo>
                  <a:cubicBezTo>
                    <a:pt x="9654" y="18875"/>
                    <a:pt x="9650" y="18885"/>
                    <a:pt x="9672" y="18893"/>
                  </a:cubicBezTo>
                  <a:cubicBezTo>
                    <a:pt x="9696" y="18902"/>
                    <a:pt x="9698" y="18896"/>
                    <a:pt x="9721" y="18904"/>
                  </a:cubicBezTo>
                  <a:cubicBezTo>
                    <a:pt x="9730" y="18907"/>
                    <a:pt x="9736" y="18908"/>
                    <a:pt x="9742" y="18908"/>
                  </a:cubicBezTo>
                  <a:cubicBezTo>
                    <a:pt x="9744" y="18908"/>
                    <a:pt x="9746" y="18908"/>
                    <a:pt x="9749" y="18908"/>
                  </a:cubicBezTo>
                  <a:cubicBezTo>
                    <a:pt x="9755" y="18908"/>
                    <a:pt x="9761" y="18908"/>
                    <a:pt x="9771" y="18912"/>
                  </a:cubicBezTo>
                  <a:cubicBezTo>
                    <a:pt x="9793" y="18920"/>
                    <a:pt x="9785" y="18943"/>
                    <a:pt x="9808" y="18951"/>
                  </a:cubicBezTo>
                  <a:cubicBezTo>
                    <a:pt x="9831" y="18959"/>
                    <a:pt x="9830" y="18963"/>
                    <a:pt x="9852" y="18971"/>
                  </a:cubicBezTo>
                  <a:cubicBezTo>
                    <a:pt x="9875" y="18979"/>
                    <a:pt x="9876" y="18977"/>
                    <a:pt x="9900" y="18986"/>
                  </a:cubicBezTo>
                  <a:cubicBezTo>
                    <a:pt x="9904" y="18988"/>
                    <a:pt x="9908" y="18988"/>
                    <a:pt x="9912" y="18988"/>
                  </a:cubicBezTo>
                  <a:cubicBezTo>
                    <a:pt x="9921" y="18988"/>
                    <a:pt x="9927" y="18985"/>
                    <a:pt x="9935" y="18985"/>
                  </a:cubicBezTo>
                  <a:cubicBezTo>
                    <a:pt x="9939" y="18985"/>
                    <a:pt x="9944" y="18986"/>
                    <a:pt x="9950" y="18988"/>
                  </a:cubicBezTo>
                  <a:cubicBezTo>
                    <a:pt x="9972" y="18997"/>
                    <a:pt x="9970" y="19003"/>
                    <a:pt x="9993" y="19011"/>
                  </a:cubicBezTo>
                  <a:cubicBezTo>
                    <a:pt x="10015" y="19019"/>
                    <a:pt x="10012" y="19032"/>
                    <a:pt x="10034" y="19041"/>
                  </a:cubicBezTo>
                  <a:cubicBezTo>
                    <a:pt x="10038" y="19042"/>
                    <a:pt x="10041" y="19042"/>
                    <a:pt x="10043" y="19042"/>
                  </a:cubicBezTo>
                  <a:cubicBezTo>
                    <a:pt x="10057" y="19042"/>
                    <a:pt x="10066" y="19031"/>
                    <a:pt x="10080" y="19031"/>
                  </a:cubicBezTo>
                  <a:cubicBezTo>
                    <a:pt x="10083" y="19031"/>
                    <a:pt x="10086" y="19031"/>
                    <a:pt x="10089" y="19032"/>
                  </a:cubicBezTo>
                  <a:cubicBezTo>
                    <a:pt x="10112" y="19041"/>
                    <a:pt x="10099" y="19078"/>
                    <a:pt x="10121" y="19086"/>
                  </a:cubicBezTo>
                  <a:lnTo>
                    <a:pt x="10167" y="19102"/>
                  </a:lnTo>
                  <a:cubicBezTo>
                    <a:pt x="10190" y="19110"/>
                    <a:pt x="10191" y="19106"/>
                    <a:pt x="10213" y="19115"/>
                  </a:cubicBezTo>
                  <a:cubicBezTo>
                    <a:pt x="10237" y="19122"/>
                    <a:pt x="10237" y="19122"/>
                    <a:pt x="10259" y="19132"/>
                  </a:cubicBezTo>
                  <a:cubicBezTo>
                    <a:pt x="10266" y="19134"/>
                    <a:pt x="10270" y="19135"/>
                    <a:pt x="10275" y="19135"/>
                  </a:cubicBezTo>
                  <a:cubicBezTo>
                    <a:pt x="10281" y="19135"/>
                    <a:pt x="10286" y="19133"/>
                    <a:pt x="10292" y="19133"/>
                  </a:cubicBezTo>
                  <a:cubicBezTo>
                    <a:pt x="10297" y="19133"/>
                    <a:pt x="10302" y="19134"/>
                    <a:pt x="10310" y="19137"/>
                  </a:cubicBezTo>
                  <a:cubicBezTo>
                    <a:pt x="10333" y="19145"/>
                    <a:pt x="10326" y="19164"/>
                    <a:pt x="10349" y="19171"/>
                  </a:cubicBezTo>
                  <a:cubicBezTo>
                    <a:pt x="10358" y="19175"/>
                    <a:pt x="10364" y="19175"/>
                    <a:pt x="10369" y="19175"/>
                  </a:cubicBezTo>
                  <a:cubicBezTo>
                    <a:pt x="10372" y="19175"/>
                    <a:pt x="10376" y="19175"/>
                    <a:pt x="10379" y="19175"/>
                  </a:cubicBezTo>
                  <a:cubicBezTo>
                    <a:pt x="10384" y="19175"/>
                    <a:pt x="10390" y="19176"/>
                    <a:pt x="10399" y="19179"/>
                  </a:cubicBezTo>
                  <a:cubicBezTo>
                    <a:pt x="10421" y="19186"/>
                    <a:pt x="10419" y="19196"/>
                    <a:pt x="10442" y="19204"/>
                  </a:cubicBezTo>
                  <a:cubicBezTo>
                    <a:pt x="10444" y="19205"/>
                    <a:pt x="10447" y="19205"/>
                    <a:pt x="10450" y="19205"/>
                  </a:cubicBezTo>
                  <a:cubicBezTo>
                    <a:pt x="10465" y="19205"/>
                    <a:pt x="10475" y="19189"/>
                    <a:pt x="10491" y="19189"/>
                  </a:cubicBezTo>
                  <a:cubicBezTo>
                    <a:pt x="10494" y="19189"/>
                    <a:pt x="10496" y="19190"/>
                    <a:pt x="10499" y="19191"/>
                  </a:cubicBezTo>
                  <a:cubicBezTo>
                    <a:pt x="10522" y="19198"/>
                    <a:pt x="10512" y="19225"/>
                    <a:pt x="10535" y="19234"/>
                  </a:cubicBezTo>
                  <a:cubicBezTo>
                    <a:pt x="10540" y="19235"/>
                    <a:pt x="10544" y="19236"/>
                    <a:pt x="10548" y="19236"/>
                  </a:cubicBezTo>
                  <a:cubicBezTo>
                    <a:pt x="10558" y="19236"/>
                    <a:pt x="10564" y="19232"/>
                    <a:pt x="10573" y="19232"/>
                  </a:cubicBezTo>
                  <a:cubicBezTo>
                    <a:pt x="10577" y="19232"/>
                    <a:pt x="10581" y="19233"/>
                    <a:pt x="10586" y="19235"/>
                  </a:cubicBezTo>
                  <a:cubicBezTo>
                    <a:pt x="10594" y="19238"/>
                    <a:pt x="10599" y="19238"/>
                    <a:pt x="10604" y="19238"/>
                  </a:cubicBezTo>
                  <a:cubicBezTo>
                    <a:pt x="10609" y="19238"/>
                    <a:pt x="10613" y="19238"/>
                    <a:pt x="10618" y="19238"/>
                  </a:cubicBezTo>
                  <a:cubicBezTo>
                    <a:pt x="10622" y="19238"/>
                    <a:pt x="10628" y="19238"/>
                    <a:pt x="10635" y="19241"/>
                  </a:cubicBezTo>
                  <a:cubicBezTo>
                    <a:pt x="10658" y="19250"/>
                    <a:pt x="10655" y="19260"/>
                    <a:pt x="10677" y="19268"/>
                  </a:cubicBezTo>
                  <a:cubicBezTo>
                    <a:pt x="10700" y="19276"/>
                    <a:pt x="10693" y="19297"/>
                    <a:pt x="10716" y="19304"/>
                  </a:cubicBezTo>
                  <a:cubicBezTo>
                    <a:pt x="10719" y="19306"/>
                    <a:pt x="10722" y="19306"/>
                    <a:pt x="10725" y="19306"/>
                  </a:cubicBezTo>
                  <a:cubicBezTo>
                    <a:pt x="10739" y="19306"/>
                    <a:pt x="10748" y="19295"/>
                    <a:pt x="10761" y="19295"/>
                  </a:cubicBezTo>
                  <a:cubicBezTo>
                    <a:pt x="10764" y="19295"/>
                    <a:pt x="10767" y="19295"/>
                    <a:pt x="10770" y="19297"/>
                  </a:cubicBezTo>
                  <a:cubicBezTo>
                    <a:pt x="10794" y="19304"/>
                    <a:pt x="10783" y="19332"/>
                    <a:pt x="10806" y="19341"/>
                  </a:cubicBezTo>
                  <a:cubicBezTo>
                    <a:pt x="10810" y="19342"/>
                    <a:pt x="10813" y="19342"/>
                    <a:pt x="10816" y="19342"/>
                  </a:cubicBezTo>
                  <a:cubicBezTo>
                    <a:pt x="10828" y="19342"/>
                    <a:pt x="10836" y="19335"/>
                    <a:pt x="10848" y="19335"/>
                  </a:cubicBezTo>
                  <a:cubicBezTo>
                    <a:pt x="10851" y="19335"/>
                    <a:pt x="10855" y="19336"/>
                    <a:pt x="10859" y="19338"/>
                  </a:cubicBezTo>
                  <a:lnTo>
                    <a:pt x="10904" y="19354"/>
                  </a:lnTo>
                  <a:cubicBezTo>
                    <a:pt x="10928" y="19362"/>
                    <a:pt x="10925" y="19369"/>
                    <a:pt x="10947" y="19377"/>
                  </a:cubicBezTo>
                  <a:cubicBezTo>
                    <a:pt x="10955" y="19380"/>
                    <a:pt x="10961" y="19380"/>
                    <a:pt x="10965" y="19380"/>
                  </a:cubicBezTo>
                  <a:cubicBezTo>
                    <a:pt x="10970" y="19380"/>
                    <a:pt x="10974" y="19380"/>
                    <a:pt x="10978" y="19380"/>
                  </a:cubicBezTo>
                  <a:cubicBezTo>
                    <a:pt x="10983" y="19380"/>
                    <a:pt x="10989" y="19380"/>
                    <a:pt x="10997" y="19384"/>
                  </a:cubicBezTo>
                  <a:cubicBezTo>
                    <a:pt x="11020" y="19391"/>
                    <a:pt x="11010" y="19417"/>
                    <a:pt x="11033" y="19425"/>
                  </a:cubicBezTo>
                  <a:cubicBezTo>
                    <a:pt x="11041" y="19428"/>
                    <a:pt x="11047" y="19428"/>
                    <a:pt x="11052" y="19428"/>
                  </a:cubicBezTo>
                  <a:cubicBezTo>
                    <a:pt x="11055" y="19428"/>
                    <a:pt x="11058" y="19428"/>
                    <a:pt x="11062" y="19428"/>
                  </a:cubicBezTo>
                  <a:cubicBezTo>
                    <a:pt x="11067" y="19428"/>
                    <a:pt x="11074" y="19429"/>
                    <a:pt x="11083" y="19433"/>
                  </a:cubicBezTo>
                  <a:cubicBezTo>
                    <a:pt x="11106" y="19441"/>
                    <a:pt x="11105" y="19444"/>
                    <a:pt x="11127" y="19453"/>
                  </a:cubicBezTo>
                  <a:cubicBezTo>
                    <a:pt x="11131" y="19455"/>
                    <a:pt x="11135" y="19455"/>
                    <a:pt x="11138" y="19455"/>
                  </a:cubicBezTo>
                  <a:cubicBezTo>
                    <a:pt x="11149" y="19455"/>
                    <a:pt x="11156" y="19448"/>
                    <a:pt x="11168" y="19448"/>
                  </a:cubicBezTo>
                  <a:cubicBezTo>
                    <a:pt x="11172" y="19448"/>
                    <a:pt x="11175" y="19449"/>
                    <a:pt x="11180" y="19450"/>
                  </a:cubicBezTo>
                  <a:cubicBezTo>
                    <a:pt x="11202" y="19459"/>
                    <a:pt x="11192" y="19482"/>
                    <a:pt x="11215" y="19491"/>
                  </a:cubicBezTo>
                  <a:cubicBezTo>
                    <a:pt x="11238" y="19498"/>
                    <a:pt x="11241" y="19492"/>
                    <a:pt x="11263" y="19500"/>
                  </a:cubicBezTo>
                  <a:cubicBezTo>
                    <a:pt x="11266" y="19501"/>
                    <a:pt x="11269" y="19502"/>
                    <a:pt x="11272" y="19502"/>
                  </a:cubicBezTo>
                  <a:cubicBezTo>
                    <a:pt x="11287" y="19502"/>
                    <a:pt x="11295" y="19490"/>
                    <a:pt x="11310" y="19490"/>
                  </a:cubicBezTo>
                  <a:cubicBezTo>
                    <a:pt x="11312" y="19490"/>
                    <a:pt x="11315" y="19491"/>
                    <a:pt x="11319" y="19492"/>
                  </a:cubicBezTo>
                  <a:cubicBezTo>
                    <a:pt x="11341" y="19500"/>
                    <a:pt x="11331" y="19530"/>
                    <a:pt x="11353" y="19539"/>
                  </a:cubicBezTo>
                  <a:cubicBezTo>
                    <a:pt x="11376" y="19546"/>
                    <a:pt x="11379" y="19543"/>
                    <a:pt x="11401" y="19551"/>
                  </a:cubicBezTo>
                  <a:cubicBezTo>
                    <a:pt x="11412" y="19555"/>
                    <a:pt x="11419" y="19555"/>
                    <a:pt x="11426" y="19555"/>
                  </a:cubicBezTo>
                  <a:cubicBezTo>
                    <a:pt x="11433" y="19555"/>
                    <a:pt x="11439" y="19555"/>
                    <a:pt x="11451" y="19559"/>
                  </a:cubicBezTo>
                  <a:cubicBezTo>
                    <a:pt x="11474" y="19567"/>
                    <a:pt x="11469" y="19581"/>
                    <a:pt x="11492" y="19588"/>
                  </a:cubicBezTo>
                  <a:lnTo>
                    <a:pt x="11538" y="19604"/>
                  </a:lnTo>
                  <a:cubicBezTo>
                    <a:pt x="11561" y="19613"/>
                    <a:pt x="11563" y="19607"/>
                    <a:pt x="11587" y="19615"/>
                  </a:cubicBezTo>
                  <a:cubicBezTo>
                    <a:pt x="11593" y="19617"/>
                    <a:pt x="11598" y="19618"/>
                    <a:pt x="11602" y="19618"/>
                  </a:cubicBezTo>
                  <a:cubicBezTo>
                    <a:pt x="11609" y="19618"/>
                    <a:pt x="11614" y="19616"/>
                    <a:pt x="11621" y="19616"/>
                  </a:cubicBezTo>
                  <a:cubicBezTo>
                    <a:pt x="11626" y="19616"/>
                    <a:pt x="11631" y="19617"/>
                    <a:pt x="11637" y="19619"/>
                  </a:cubicBezTo>
                  <a:cubicBezTo>
                    <a:pt x="11659" y="19627"/>
                    <a:pt x="11651" y="19652"/>
                    <a:pt x="11673" y="19661"/>
                  </a:cubicBezTo>
                  <a:cubicBezTo>
                    <a:pt x="11676" y="19662"/>
                    <a:pt x="11679" y="19662"/>
                    <a:pt x="11681" y="19662"/>
                  </a:cubicBezTo>
                  <a:cubicBezTo>
                    <a:pt x="11696" y="19662"/>
                    <a:pt x="11705" y="19649"/>
                    <a:pt x="11719" y="19649"/>
                  </a:cubicBezTo>
                  <a:cubicBezTo>
                    <a:pt x="11722" y="19649"/>
                    <a:pt x="11725" y="19650"/>
                    <a:pt x="11729" y="19651"/>
                  </a:cubicBezTo>
                  <a:cubicBezTo>
                    <a:pt x="11753" y="19659"/>
                    <a:pt x="11744" y="19679"/>
                    <a:pt x="11766" y="19689"/>
                  </a:cubicBezTo>
                  <a:cubicBezTo>
                    <a:pt x="11770" y="19690"/>
                    <a:pt x="11773" y="19690"/>
                    <a:pt x="11776" y="19690"/>
                  </a:cubicBezTo>
                  <a:cubicBezTo>
                    <a:pt x="11789" y="19690"/>
                    <a:pt x="11797" y="19682"/>
                    <a:pt x="11809" y="19682"/>
                  </a:cubicBezTo>
                  <a:cubicBezTo>
                    <a:pt x="11812" y="19682"/>
                    <a:pt x="11816" y="19683"/>
                    <a:pt x="11820" y="19685"/>
                  </a:cubicBezTo>
                  <a:lnTo>
                    <a:pt x="11866" y="19701"/>
                  </a:lnTo>
                  <a:cubicBezTo>
                    <a:pt x="11889" y="19709"/>
                    <a:pt x="11884" y="19722"/>
                    <a:pt x="11908" y="19731"/>
                  </a:cubicBezTo>
                  <a:cubicBezTo>
                    <a:pt x="11930" y="19738"/>
                    <a:pt x="11933" y="19731"/>
                    <a:pt x="11957" y="19739"/>
                  </a:cubicBezTo>
                  <a:cubicBezTo>
                    <a:pt x="11980" y="19748"/>
                    <a:pt x="11978" y="19757"/>
                    <a:pt x="12000" y="19765"/>
                  </a:cubicBezTo>
                  <a:cubicBezTo>
                    <a:pt x="12022" y="19773"/>
                    <a:pt x="12017" y="19790"/>
                    <a:pt x="12040" y="19798"/>
                  </a:cubicBezTo>
                  <a:cubicBezTo>
                    <a:pt x="12044" y="19800"/>
                    <a:pt x="12048" y="19800"/>
                    <a:pt x="12051" y="19800"/>
                  </a:cubicBezTo>
                  <a:cubicBezTo>
                    <a:pt x="12062" y="19800"/>
                    <a:pt x="12069" y="19794"/>
                    <a:pt x="12080" y="19794"/>
                  </a:cubicBezTo>
                  <a:cubicBezTo>
                    <a:pt x="12083" y="19794"/>
                    <a:pt x="12087" y="19795"/>
                    <a:pt x="12092" y="19797"/>
                  </a:cubicBezTo>
                  <a:cubicBezTo>
                    <a:pt x="12115" y="19806"/>
                    <a:pt x="12112" y="19813"/>
                    <a:pt x="12135" y="19823"/>
                  </a:cubicBezTo>
                  <a:cubicBezTo>
                    <a:pt x="12142" y="19825"/>
                    <a:pt x="12148" y="19826"/>
                    <a:pt x="12152" y="19826"/>
                  </a:cubicBezTo>
                  <a:cubicBezTo>
                    <a:pt x="12157" y="19826"/>
                    <a:pt x="12162" y="19825"/>
                    <a:pt x="12167" y="19825"/>
                  </a:cubicBezTo>
                  <a:cubicBezTo>
                    <a:pt x="12172" y="19825"/>
                    <a:pt x="12177" y="19826"/>
                    <a:pt x="12184" y="19828"/>
                  </a:cubicBezTo>
                  <a:cubicBezTo>
                    <a:pt x="12195" y="19832"/>
                    <a:pt x="12202" y="19832"/>
                    <a:pt x="12209" y="19832"/>
                  </a:cubicBezTo>
                  <a:cubicBezTo>
                    <a:pt x="12216" y="19832"/>
                    <a:pt x="12222" y="19832"/>
                    <a:pt x="12234" y="19837"/>
                  </a:cubicBezTo>
                  <a:cubicBezTo>
                    <a:pt x="12257" y="19844"/>
                    <a:pt x="12244" y="19876"/>
                    <a:pt x="12268" y="19886"/>
                  </a:cubicBezTo>
                  <a:cubicBezTo>
                    <a:pt x="12270" y="19887"/>
                    <a:pt x="12272" y="19887"/>
                    <a:pt x="12274" y="19887"/>
                  </a:cubicBezTo>
                  <a:cubicBezTo>
                    <a:pt x="12291" y="19887"/>
                    <a:pt x="12302" y="19867"/>
                    <a:pt x="12319" y="19867"/>
                  </a:cubicBezTo>
                  <a:cubicBezTo>
                    <a:pt x="12321" y="19867"/>
                    <a:pt x="12324" y="19868"/>
                    <a:pt x="12327" y="19869"/>
                  </a:cubicBezTo>
                  <a:cubicBezTo>
                    <a:pt x="12349" y="19876"/>
                    <a:pt x="12345" y="19887"/>
                    <a:pt x="12367" y="19897"/>
                  </a:cubicBezTo>
                  <a:cubicBezTo>
                    <a:pt x="12391" y="19904"/>
                    <a:pt x="12383" y="19924"/>
                    <a:pt x="12407" y="19934"/>
                  </a:cubicBezTo>
                  <a:cubicBezTo>
                    <a:pt x="12430" y="19942"/>
                    <a:pt x="12426" y="19948"/>
                    <a:pt x="12451" y="19957"/>
                  </a:cubicBezTo>
                  <a:cubicBezTo>
                    <a:pt x="12453" y="19957"/>
                    <a:pt x="12456" y="19958"/>
                    <a:pt x="12458" y="19958"/>
                  </a:cubicBezTo>
                  <a:cubicBezTo>
                    <a:pt x="12473" y="19958"/>
                    <a:pt x="12484" y="19942"/>
                    <a:pt x="12499" y="19942"/>
                  </a:cubicBezTo>
                  <a:cubicBezTo>
                    <a:pt x="12502" y="19942"/>
                    <a:pt x="12505" y="19942"/>
                    <a:pt x="12509" y="19944"/>
                  </a:cubicBezTo>
                  <a:cubicBezTo>
                    <a:pt x="12531" y="19951"/>
                    <a:pt x="12519" y="19983"/>
                    <a:pt x="12542" y="19991"/>
                  </a:cubicBezTo>
                  <a:cubicBezTo>
                    <a:pt x="12545" y="19992"/>
                    <a:pt x="12548" y="19993"/>
                    <a:pt x="12551" y="19993"/>
                  </a:cubicBezTo>
                  <a:cubicBezTo>
                    <a:pt x="12565" y="19993"/>
                    <a:pt x="12575" y="19978"/>
                    <a:pt x="12590" y="19978"/>
                  </a:cubicBezTo>
                  <a:cubicBezTo>
                    <a:pt x="12592" y="19978"/>
                    <a:pt x="12595" y="19978"/>
                    <a:pt x="12598" y="19979"/>
                  </a:cubicBezTo>
                  <a:cubicBezTo>
                    <a:pt x="12621" y="19988"/>
                    <a:pt x="12611" y="20016"/>
                    <a:pt x="12633" y="20025"/>
                  </a:cubicBezTo>
                  <a:cubicBezTo>
                    <a:pt x="12638" y="20027"/>
                    <a:pt x="12641" y="20027"/>
                    <a:pt x="12645" y="20027"/>
                  </a:cubicBezTo>
                  <a:cubicBezTo>
                    <a:pt x="12655" y="20027"/>
                    <a:pt x="12662" y="20023"/>
                    <a:pt x="12672" y="20023"/>
                  </a:cubicBezTo>
                  <a:cubicBezTo>
                    <a:pt x="12676" y="20023"/>
                    <a:pt x="12680" y="20023"/>
                    <a:pt x="12686" y="20025"/>
                  </a:cubicBezTo>
                  <a:cubicBezTo>
                    <a:pt x="12708" y="20033"/>
                    <a:pt x="12704" y="20044"/>
                    <a:pt x="12726" y="20053"/>
                  </a:cubicBezTo>
                  <a:cubicBezTo>
                    <a:pt x="12732" y="20055"/>
                    <a:pt x="12736" y="20055"/>
                    <a:pt x="12740" y="20055"/>
                  </a:cubicBezTo>
                  <a:cubicBezTo>
                    <a:pt x="12749" y="20055"/>
                    <a:pt x="12755" y="20052"/>
                    <a:pt x="12763" y="20052"/>
                  </a:cubicBezTo>
                  <a:cubicBezTo>
                    <a:pt x="12767" y="20052"/>
                    <a:pt x="12772" y="20053"/>
                    <a:pt x="12778" y="20055"/>
                  </a:cubicBezTo>
                  <a:cubicBezTo>
                    <a:pt x="12800" y="20064"/>
                    <a:pt x="12793" y="20086"/>
                    <a:pt x="12815" y="20096"/>
                  </a:cubicBezTo>
                  <a:cubicBezTo>
                    <a:pt x="12838" y="20104"/>
                    <a:pt x="12841" y="20097"/>
                    <a:pt x="12863" y="20107"/>
                  </a:cubicBezTo>
                  <a:cubicBezTo>
                    <a:pt x="12886" y="20116"/>
                    <a:pt x="12884" y="20123"/>
                    <a:pt x="12906" y="20132"/>
                  </a:cubicBezTo>
                  <a:cubicBezTo>
                    <a:pt x="12909" y="20133"/>
                    <a:pt x="12912" y="20134"/>
                    <a:pt x="12914" y="20134"/>
                  </a:cubicBezTo>
                  <a:cubicBezTo>
                    <a:pt x="12928" y="20134"/>
                    <a:pt x="12938" y="20121"/>
                    <a:pt x="12953" y="20121"/>
                  </a:cubicBezTo>
                  <a:cubicBezTo>
                    <a:pt x="12956" y="20121"/>
                    <a:pt x="12959" y="20121"/>
                    <a:pt x="12963" y="20123"/>
                  </a:cubicBezTo>
                  <a:cubicBezTo>
                    <a:pt x="12985" y="20131"/>
                    <a:pt x="12976" y="20155"/>
                    <a:pt x="13000" y="20164"/>
                  </a:cubicBezTo>
                  <a:cubicBezTo>
                    <a:pt x="13006" y="20166"/>
                    <a:pt x="13010" y="20167"/>
                    <a:pt x="13013" y="20167"/>
                  </a:cubicBezTo>
                  <a:cubicBezTo>
                    <a:pt x="13023" y="20167"/>
                    <a:pt x="13029" y="20163"/>
                    <a:pt x="13038" y="20163"/>
                  </a:cubicBezTo>
                  <a:cubicBezTo>
                    <a:pt x="13042" y="20163"/>
                    <a:pt x="13047" y="20164"/>
                    <a:pt x="13052" y="20165"/>
                  </a:cubicBezTo>
                  <a:cubicBezTo>
                    <a:pt x="13074" y="20173"/>
                    <a:pt x="13070" y="20190"/>
                    <a:pt x="13093" y="20198"/>
                  </a:cubicBezTo>
                  <a:cubicBezTo>
                    <a:pt x="13115" y="20205"/>
                    <a:pt x="13119" y="20198"/>
                    <a:pt x="13142" y="20207"/>
                  </a:cubicBezTo>
                  <a:cubicBezTo>
                    <a:pt x="13145" y="20208"/>
                    <a:pt x="13149" y="20209"/>
                    <a:pt x="13152" y="20209"/>
                  </a:cubicBezTo>
                  <a:cubicBezTo>
                    <a:pt x="13164" y="20209"/>
                    <a:pt x="13172" y="20201"/>
                    <a:pt x="13184" y="20201"/>
                  </a:cubicBezTo>
                  <a:cubicBezTo>
                    <a:pt x="13188" y="20201"/>
                    <a:pt x="13191" y="20201"/>
                    <a:pt x="13195" y="20203"/>
                  </a:cubicBezTo>
                  <a:cubicBezTo>
                    <a:pt x="13218" y="20213"/>
                    <a:pt x="13213" y="20227"/>
                    <a:pt x="13235" y="20236"/>
                  </a:cubicBezTo>
                  <a:cubicBezTo>
                    <a:pt x="13241" y="20239"/>
                    <a:pt x="13246" y="20240"/>
                    <a:pt x="13251" y="20240"/>
                  </a:cubicBezTo>
                  <a:cubicBezTo>
                    <a:pt x="13259" y="20240"/>
                    <a:pt x="13265" y="20237"/>
                    <a:pt x="13273" y="20237"/>
                  </a:cubicBezTo>
                  <a:cubicBezTo>
                    <a:pt x="13277" y="20237"/>
                    <a:pt x="13282" y="20237"/>
                    <a:pt x="13287" y="20239"/>
                  </a:cubicBezTo>
                  <a:cubicBezTo>
                    <a:pt x="13302" y="20245"/>
                    <a:pt x="13317" y="20253"/>
                    <a:pt x="13331" y="20259"/>
                  </a:cubicBezTo>
                  <a:cubicBezTo>
                    <a:pt x="13346" y="20264"/>
                    <a:pt x="13356" y="20285"/>
                    <a:pt x="13371" y="20291"/>
                  </a:cubicBezTo>
                  <a:cubicBezTo>
                    <a:pt x="13373" y="20292"/>
                    <a:pt x="13375" y="20292"/>
                    <a:pt x="13377" y="20292"/>
                  </a:cubicBezTo>
                  <a:cubicBezTo>
                    <a:pt x="13389" y="20292"/>
                    <a:pt x="13405" y="20283"/>
                    <a:pt x="13418" y="20283"/>
                  </a:cubicBezTo>
                  <a:cubicBezTo>
                    <a:pt x="13420" y="20283"/>
                    <a:pt x="13422" y="20284"/>
                    <a:pt x="13425" y="20284"/>
                  </a:cubicBezTo>
                  <a:cubicBezTo>
                    <a:pt x="13439" y="20290"/>
                    <a:pt x="13443" y="20330"/>
                    <a:pt x="13459" y="20336"/>
                  </a:cubicBezTo>
                  <a:cubicBezTo>
                    <a:pt x="13474" y="20341"/>
                    <a:pt x="13492" y="20338"/>
                    <a:pt x="13507" y="20342"/>
                  </a:cubicBezTo>
                  <a:cubicBezTo>
                    <a:pt x="13511" y="20343"/>
                    <a:pt x="13515" y="20344"/>
                    <a:pt x="13519" y="20344"/>
                  </a:cubicBezTo>
                  <a:cubicBezTo>
                    <a:pt x="13528" y="20344"/>
                    <a:pt x="13537" y="20342"/>
                    <a:pt x="13546" y="20342"/>
                  </a:cubicBezTo>
                  <a:cubicBezTo>
                    <a:pt x="13549" y="20342"/>
                    <a:pt x="13553" y="20342"/>
                    <a:pt x="13556" y="20343"/>
                  </a:cubicBezTo>
                  <a:cubicBezTo>
                    <a:pt x="13572" y="20348"/>
                    <a:pt x="13583" y="20370"/>
                    <a:pt x="13598" y="20374"/>
                  </a:cubicBezTo>
                  <a:cubicBezTo>
                    <a:pt x="13614" y="20379"/>
                    <a:pt x="13630" y="20381"/>
                    <a:pt x="13645" y="20385"/>
                  </a:cubicBezTo>
                  <a:cubicBezTo>
                    <a:pt x="13647" y="20385"/>
                    <a:pt x="13649" y="20386"/>
                    <a:pt x="13650" y="20386"/>
                  </a:cubicBezTo>
                  <a:cubicBezTo>
                    <a:pt x="13664" y="20386"/>
                    <a:pt x="13680" y="20373"/>
                    <a:pt x="13694" y="20373"/>
                  </a:cubicBezTo>
                  <a:cubicBezTo>
                    <a:pt x="13695" y="20373"/>
                    <a:pt x="13696" y="20373"/>
                    <a:pt x="13698" y="20373"/>
                  </a:cubicBezTo>
                  <a:cubicBezTo>
                    <a:pt x="13700" y="20374"/>
                    <a:pt x="13702" y="20374"/>
                    <a:pt x="13705" y="20374"/>
                  </a:cubicBezTo>
                  <a:cubicBezTo>
                    <a:pt x="13717" y="20374"/>
                    <a:pt x="13729" y="20368"/>
                    <a:pt x="13740" y="20368"/>
                  </a:cubicBezTo>
                  <a:cubicBezTo>
                    <a:pt x="13743" y="20368"/>
                    <a:pt x="13745" y="20368"/>
                    <a:pt x="13747" y="20369"/>
                  </a:cubicBezTo>
                  <a:cubicBezTo>
                    <a:pt x="13763" y="20371"/>
                    <a:pt x="13774" y="20396"/>
                    <a:pt x="13790" y="20400"/>
                  </a:cubicBezTo>
                  <a:cubicBezTo>
                    <a:pt x="13806" y="20402"/>
                    <a:pt x="13818" y="20423"/>
                    <a:pt x="13834" y="20426"/>
                  </a:cubicBezTo>
                  <a:cubicBezTo>
                    <a:pt x="13842" y="20427"/>
                    <a:pt x="13850" y="20427"/>
                    <a:pt x="13858" y="20427"/>
                  </a:cubicBezTo>
                  <a:cubicBezTo>
                    <a:pt x="13866" y="20427"/>
                    <a:pt x="13874" y="20427"/>
                    <a:pt x="13882" y="20428"/>
                  </a:cubicBezTo>
                  <a:cubicBezTo>
                    <a:pt x="13883" y="20428"/>
                    <a:pt x="13884" y="20428"/>
                    <a:pt x="13884" y="20428"/>
                  </a:cubicBezTo>
                  <a:cubicBezTo>
                    <a:pt x="13899" y="20428"/>
                    <a:pt x="13915" y="20412"/>
                    <a:pt x="13930" y="20412"/>
                  </a:cubicBezTo>
                  <a:cubicBezTo>
                    <a:pt x="13931" y="20412"/>
                    <a:pt x="13932" y="20412"/>
                    <a:pt x="13933" y="20412"/>
                  </a:cubicBezTo>
                  <a:cubicBezTo>
                    <a:pt x="13949" y="20414"/>
                    <a:pt x="13962" y="20439"/>
                    <a:pt x="13978" y="20440"/>
                  </a:cubicBezTo>
                  <a:cubicBezTo>
                    <a:pt x="13979" y="20440"/>
                    <a:pt x="13979" y="20440"/>
                    <a:pt x="13980" y="20440"/>
                  </a:cubicBezTo>
                  <a:cubicBezTo>
                    <a:pt x="13995" y="20440"/>
                    <a:pt x="14011" y="20427"/>
                    <a:pt x="14026" y="20427"/>
                  </a:cubicBezTo>
                  <a:cubicBezTo>
                    <a:pt x="14027" y="20427"/>
                    <a:pt x="14027" y="20427"/>
                    <a:pt x="14028" y="20427"/>
                  </a:cubicBezTo>
                  <a:cubicBezTo>
                    <a:pt x="14029" y="20427"/>
                    <a:pt x="14031" y="20427"/>
                    <a:pt x="14033" y="20427"/>
                  </a:cubicBezTo>
                  <a:cubicBezTo>
                    <a:pt x="14044" y="20427"/>
                    <a:pt x="14055" y="20425"/>
                    <a:pt x="14066" y="20425"/>
                  </a:cubicBezTo>
                  <a:cubicBezTo>
                    <a:pt x="14069" y="20425"/>
                    <a:pt x="14073" y="20425"/>
                    <a:pt x="14076" y="20426"/>
                  </a:cubicBezTo>
                  <a:cubicBezTo>
                    <a:pt x="14093" y="20427"/>
                    <a:pt x="14107" y="20443"/>
                    <a:pt x="14123" y="20444"/>
                  </a:cubicBezTo>
                  <a:cubicBezTo>
                    <a:pt x="14125" y="20444"/>
                    <a:pt x="14128" y="20444"/>
                    <a:pt x="14130" y="20444"/>
                  </a:cubicBezTo>
                  <a:cubicBezTo>
                    <a:pt x="14141" y="20444"/>
                    <a:pt x="14153" y="20443"/>
                    <a:pt x="14164" y="20443"/>
                  </a:cubicBezTo>
                  <a:cubicBezTo>
                    <a:pt x="14166" y="20443"/>
                    <a:pt x="14169" y="20443"/>
                    <a:pt x="14171" y="20443"/>
                  </a:cubicBezTo>
                  <a:cubicBezTo>
                    <a:pt x="14187" y="20444"/>
                    <a:pt x="14203" y="20449"/>
                    <a:pt x="14219" y="20449"/>
                  </a:cubicBezTo>
                  <a:cubicBezTo>
                    <a:pt x="14235" y="20449"/>
                    <a:pt x="14252" y="20438"/>
                    <a:pt x="14268" y="20438"/>
                  </a:cubicBezTo>
                  <a:cubicBezTo>
                    <a:pt x="14284" y="20438"/>
                    <a:pt x="14300" y="20431"/>
                    <a:pt x="14316" y="20431"/>
                  </a:cubicBezTo>
                  <a:cubicBezTo>
                    <a:pt x="14332" y="20431"/>
                    <a:pt x="14348" y="20456"/>
                    <a:pt x="14364" y="20456"/>
                  </a:cubicBezTo>
                  <a:cubicBezTo>
                    <a:pt x="14380" y="20456"/>
                    <a:pt x="14396" y="20448"/>
                    <a:pt x="14412" y="20447"/>
                  </a:cubicBezTo>
                  <a:cubicBezTo>
                    <a:pt x="14428" y="20447"/>
                    <a:pt x="14444" y="20444"/>
                    <a:pt x="14460" y="20443"/>
                  </a:cubicBezTo>
                  <a:cubicBezTo>
                    <a:pt x="14476" y="20442"/>
                    <a:pt x="14491" y="20427"/>
                    <a:pt x="14508" y="20426"/>
                  </a:cubicBezTo>
                  <a:cubicBezTo>
                    <a:pt x="14508" y="20426"/>
                    <a:pt x="14509" y="20426"/>
                    <a:pt x="14510" y="20426"/>
                  </a:cubicBezTo>
                  <a:cubicBezTo>
                    <a:pt x="14525" y="20426"/>
                    <a:pt x="14541" y="20440"/>
                    <a:pt x="14555" y="20440"/>
                  </a:cubicBezTo>
                  <a:cubicBezTo>
                    <a:pt x="14556" y="20440"/>
                    <a:pt x="14556" y="20440"/>
                    <a:pt x="14557" y="20440"/>
                  </a:cubicBezTo>
                  <a:cubicBezTo>
                    <a:pt x="14573" y="20439"/>
                    <a:pt x="14589" y="20439"/>
                    <a:pt x="14605" y="20438"/>
                  </a:cubicBezTo>
                  <a:cubicBezTo>
                    <a:pt x="14606" y="20437"/>
                    <a:pt x="14608" y="20437"/>
                    <a:pt x="14609" y="20437"/>
                  </a:cubicBezTo>
                  <a:cubicBezTo>
                    <a:pt x="14621" y="20437"/>
                    <a:pt x="14633" y="20441"/>
                    <a:pt x="14645" y="20441"/>
                  </a:cubicBezTo>
                  <a:cubicBezTo>
                    <a:pt x="14649" y="20441"/>
                    <a:pt x="14652" y="20440"/>
                    <a:pt x="14655" y="20440"/>
                  </a:cubicBezTo>
                  <a:cubicBezTo>
                    <a:pt x="14671" y="20439"/>
                    <a:pt x="14687" y="20433"/>
                    <a:pt x="14704" y="20432"/>
                  </a:cubicBezTo>
                  <a:cubicBezTo>
                    <a:pt x="14720" y="20429"/>
                    <a:pt x="14734" y="20423"/>
                    <a:pt x="14750" y="20419"/>
                  </a:cubicBezTo>
                  <a:cubicBezTo>
                    <a:pt x="14766" y="20417"/>
                    <a:pt x="14780" y="20402"/>
                    <a:pt x="14796" y="20400"/>
                  </a:cubicBezTo>
                  <a:cubicBezTo>
                    <a:pt x="14797" y="20400"/>
                    <a:pt x="14799" y="20400"/>
                    <a:pt x="14801" y="20400"/>
                  </a:cubicBezTo>
                  <a:cubicBezTo>
                    <a:pt x="14814" y="20400"/>
                    <a:pt x="14828" y="20408"/>
                    <a:pt x="14841" y="20408"/>
                  </a:cubicBezTo>
                  <a:cubicBezTo>
                    <a:pt x="14843" y="20408"/>
                    <a:pt x="14844" y="20408"/>
                    <a:pt x="14846" y="20408"/>
                  </a:cubicBezTo>
                  <a:cubicBezTo>
                    <a:pt x="14862" y="20405"/>
                    <a:pt x="14873" y="20375"/>
                    <a:pt x="14888" y="20372"/>
                  </a:cubicBezTo>
                  <a:cubicBezTo>
                    <a:pt x="14893" y="20371"/>
                    <a:pt x="14899" y="20371"/>
                    <a:pt x="14904" y="20371"/>
                  </a:cubicBezTo>
                  <a:cubicBezTo>
                    <a:pt x="14908" y="20371"/>
                    <a:pt x="14913" y="20371"/>
                    <a:pt x="14917" y="20371"/>
                  </a:cubicBezTo>
                  <a:cubicBezTo>
                    <a:pt x="14924" y="20371"/>
                    <a:pt x="14930" y="20371"/>
                    <a:pt x="14936" y="20369"/>
                  </a:cubicBezTo>
                  <a:cubicBezTo>
                    <a:pt x="14938" y="20368"/>
                    <a:pt x="14940" y="20368"/>
                    <a:pt x="14942" y="20368"/>
                  </a:cubicBezTo>
                  <a:cubicBezTo>
                    <a:pt x="14955" y="20368"/>
                    <a:pt x="14969" y="20376"/>
                    <a:pt x="14981" y="20376"/>
                  </a:cubicBezTo>
                  <a:cubicBezTo>
                    <a:pt x="14983" y="20376"/>
                    <a:pt x="14985" y="20376"/>
                    <a:pt x="14987" y="20375"/>
                  </a:cubicBezTo>
                  <a:cubicBezTo>
                    <a:pt x="15003" y="20372"/>
                    <a:pt x="15020" y="20365"/>
                    <a:pt x="15033" y="20362"/>
                  </a:cubicBezTo>
                  <a:cubicBezTo>
                    <a:pt x="15057" y="20352"/>
                    <a:pt x="15053" y="20343"/>
                    <a:pt x="15075" y="20333"/>
                  </a:cubicBezTo>
                  <a:cubicBezTo>
                    <a:pt x="15097" y="20322"/>
                    <a:pt x="15097" y="20322"/>
                    <a:pt x="15119" y="20313"/>
                  </a:cubicBezTo>
                  <a:cubicBezTo>
                    <a:pt x="15143" y="20304"/>
                    <a:pt x="15146" y="20313"/>
                    <a:pt x="15167" y="20303"/>
                  </a:cubicBezTo>
                  <a:cubicBezTo>
                    <a:pt x="15189" y="20292"/>
                    <a:pt x="15180" y="20272"/>
                    <a:pt x="15203" y="20261"/>
                  </a:cubicBezTo>
                  <a:cubicBezTo>
                    <a:pt x="15208" y="20258"/>
                    <a:pt x="15212" y="20257"/>
                    <a:pt x="15217" y="20257"/>
                  </a:cubicBezTo>
                  <a:cubicBezTo>
                    <a:pt x="15225" y="20257"/>
                    <a:pt x="15232" y="20261"/>
                    <a:pt x="15241" y="20261"/>
                  </a:cubicBezTo>
                  <a:cubicBezTo>
                    <a:pt x="15245" y="20261"/>
                    <a:pt x="15250" y="20260"/>
                    <a:pt x="15255" y="20258"/>
                  </a:cubicBezTo>
                  <a:cubicBezTo>
                    <a:pt x="15277" y="20247"/>
                    <a:pt x="15272" y="20239"/>
                    <a:pt x="15295" y="20229"/>
                  </a:cubicBezTo>
                  <a:cubicBezTo>
                    <a:pt x="15316" y="20218"/>
                    <a:pt x="15314" y="20213"/>
                    <a:pt x="15337" y="20202"/>
                  </a:cubicBezTo>
                  <a:cubicBezTo>
                    <a:pt x="15341" y="20200"/>
                    <a:pt x="15345" y="20199"/>
                    <a:pt x="15349" y="20199"/>
                  </a:cubicBezTo>
                  <a:cubicBezTo>
                    <a:pt x="15359" y="20199"/>
                    <a:pt x="15367" y="20204"/>
                    <a:pt x="15377" y="20204"/>
                  </a:cubicBezTo>
                  <a:cubicBezTo>
                    <a:pt x="15381" y="20204"/>
                    <a:pt x="15385" y="20203"/>
                    <a:pt x="15390" y="20201"/>
                  </a:cubicBezTo>
                  <a:cubicBezTo>
                    <a:pt x="15412" y="20190"/>
                    <a:pt x="15413" y="20191"/>
                    <a:pt x="15434" y="20182"/>
                  </a:cubicBezTo>
                  <a:cubicBezTo>
                    <a:pt x="15455" y="20171"/>
                    <a:pt x="15440" y="20139"/>
                    <a:pt x="15464" y="20129"/>
                  </a:cubicBezTo>
                  <a:cubicBezTo>
                    <a:pt x="15485" y="20118"/>
                    <a:pt x="15488" y="20124"/>
                    <a:pt x="15510" y="20113"/>
                  </a:cubicBezTo>
                  <a:cubicBezTo>
                    <a:pt x="15514" y="20111"/>
                    <a:pt x="15517" y="20110"/>
                    <a:pt x="15521" y="20110"/>
                  </a:cubicBezTo>
                  <a:cubicBezTo>
                    <a:pt x="15533" y="20110"/>
                    <a:pt x="15543" y="20120"/>
                    <a:pt x="15556" y="20120"/>
                  </a:cubicBezTo>
                  <a:cubicBezTo>
                    <a:pt x="15559" y="20120"/>
                    <a:pt x="15563" y="20119"/>
                    <a:pt x="15567" y="20117"/>
                  </a:cubicBezTo>
                  <a:cubicBezTo>
                    <a:pt x="15588" y="20107"/>
                    <a:pt x="15578" y="20083"/>
                    <a:pt x="15599" y="20072"/>
                  </a:cubicBezTo>
                  <a:cubicBezTo>
                    <a:pt x="15604" y="20070"/>
                    <a:pt x="15608" y="20069"/>
                    <a:pt x="15611" y="20069"/>
                  </a:cubicBezTo>
                  <a:cubicBezTo>
                    <a:pt x="15622" y="20069"/>
                    <a:pt x="15630" y="20075"/>
                    <a:pt x="15640" y="20075"/>
                  </a:cubicBezTo>
                  <a:cubicBezTo>
                    <a:pt x="15644" y="20075"/>
                    <a:pt x="15648" y="20075"/>
                    <a:pt x="15653" y="20072"/>
                  </a:cubicBezTo>
                  <a:cubicBezTo>
                    <a:pt x="15674" y="20062"/>
                    <a:pt x="15665" y="20043"/>
                    <a:pt x="15689" y="20035"/>
                  </a:cubicBezTo>
                  <a:cubicBezTo>
                    <a:pt x="15710" y="20024"/>
                    <a:pt x="15711" y="20025"/>
                    <a:pt x="15733" y="20014"/>
                  </a:cubicBezTo>
                  <a:lnTo>
                    <a:pt x="15776" y="19993"/>
                  </a:lnTo>
                  <a:cubicBezTo>
                    <a:pt x="15797" y="19982"/>
                    <a:pt x="15798" y="19983"/>
                    <a:pt x="15820" y="19974"/>
                  </a:cubicBezTo>
                  <a:cubicBezTo>
                    <a:pt x="15841" y="19963"/>
                    <a:pt x="15842" y="19967"/>
                    <a:pt x="15866" y="19957"/>
                  </a:cubicBezTo>
                  <a:cubicBezTo>
                    <a:pt x="15887" y="19946"/>
                    <a:pt x="15883" y="19936"/>
                    <a:pt x="15904" y="19928"/>
                  </a:cubicBezTo>
                  <a:cubicBezTo>
                    <a:pt x="15909" y="19925"/>
                    <a:pt x="15914" y="19925"/>
                    <a:pt x="15918" y="19925"/>
                  </a:cubicBezTo>
                  <a:cubicBezTo>
                    <a:pt x="15927" y="19925"/>
                    <a:pt x="15934" y="19928"/>
                    <a:pt x="15942" y="19928"/>
                  </a:cubicBezTo>
                  <a:cubicBezTo>
                    <a:pt x="15946" y="19928"/>
                    <a:pt x="15951" y="19927"/>
                    <a:pt x="15957" y="19924"/>
                  </a:cubicBezTo>
                  <a:cubicBezTo>
                    <a:pt x="15978" y="19914"/>
                    <a:pt x="15984" y="19923"/>
                    <a:pt x="16005" y="19913"/>
                  </a:cubicBezTo>
                  <a:cubicBezTo>
                    <a:pt x="16026" y="19902"/>
                    <a:pt x="16021" y="19888"/>
                    <a:pt x="16042" y="19877"/>
                  </a:cubicBezTo>
                  <a:cubicBezTo>
                    <a:pt x="16064" y="19867"/>
                    <a:pt x="16056" y="19851"/>
                    <a:pt x="16078" y="19842"/>
                  </a:cubicBezTo>
                  <a:cubicBezTo>
                    <a:pt x="16085" y="19838"/>
                    <a:pt x="16091" y="19837"/>
                    <a:pt x="16096" y="19837"/>
                  </a:cubicBezTo>
                  <a:cubicBezTo>
                    <a:pt x="16101" y="19837"/>
                    <a:pt x="16106" y="19838"/>
                    <a:pt x="16111" y="19838"/>
                  </a:cubicBezTo>
                  <a:cubicBezTo>
                    <a:pt x="16116" y="19838"/>
                    <a:pt x="16121" y="19838"/>
                    <a:pt x="16128" y="19835"/>
                  </a:cubicBezTo>
                  <a:cubicBezTo>
                    <a:pt x="16150" y="19824"/>
                    <a:pt x="16151" y="19827"/>
                    <a:pt x="16173" y="19816"/>
                  </a:cubicBezTo>
                  <a:cubicBezTo>
                    <a:pt x="16179" y="19813"/>
                    <a:pt x="16185" y="19812"/>
                    <a:pt x="16189" y="19812"/>
                  </a:cubicBezTo>
                  <a:cubicBezTo>
                    <a:pt x="16196" y="19812"/>
                    <a:pt x="16202" y="19814"/>
                    <a:pt x="16208" y="19814"/>
                  </a:cubicBezTo>
                  <a:cubicBezTo>
                    <a:pt x="16213" y="19814"/>
                    <a:pt x="16218" y="19813"/>
                    <a:pt x="16225" y="19810"/>
                  </a:cubicBezTo>
                  <a:cubicBezTo>
                    <a:pt x="16246" y="19799"/>
                    <a:pt x="16231" y="19765"/>
                    <a:pt x="16252" y="19756"/>
                  </a:cubicBezTo>
                  <a:cubicBezTo>
                    <a:pt x="16274" y="19746"/>
                    <a:pt x="16276" y="19749"/>
                    <a:pt x="16297" y="19738"/>
                  </a:cubicBezTo>
                  <a:cubicBezTo>
                    <a:pt x="16319" y="19727"/>
                    <a:pt x="16318" y="19724"/>
                    <a:pt x="16339" y="19713"/>
                  </a:cubicBezTo>
                  <a:cubicBezTo>
                    <a:pt x="16344" y="19711"/>
                    <a:pt x="16348" y="19710"/>
                    <a:pt x="16351" y="19710"/>
                  </a:cubicBezTo>
                  <a:cubicBezTo>
                    <a:pt x="16362" y="19710"/>
                    <a:pt x="16370" y="19717"/>
                    <a:pt x="16380" y="19717"/>
                  </a:cubicBezTo>
                  <a:cubicBezTo>
                    <a:pt x="16384" y="19717"/>
                    <a:pt x="16388" y="19716"/>
                    <a:pt x="16393" y="19713"/>
                  </a:cubicBezTo>
                  <a:cubicBezTo>
                    <a:pt x="16414" y="19703"/>
                    <a:pt x="16408" y="19687"/>
                    <a:pt x="16429" y="19676"/>
                  </a:cubicBezTo>
                  <a:cubicBezTo>
                    <a:pt x="16435" y="19673"/>
                    <a:pt x="16439" y="19672"/>
                    <a:pt x="16444" y="19672"/>
                  </a:cubicBezTo>
                  <a:cubicBezTo>
                    <a:pt x="16451" y="19672"/>
                    <a:pt x="16458" y="19675"/>
                    <a:pt x="16466" y="19675"/>
                  </a:cubicBezTo>
                  <a:cubicBezTo>
                    <a:pt x="16470" y="19675"/>
                    <a:pt x="16475" y="19674"/>
                    <a:pt x="16482" y="19672"/>
                  </a:cubicBezTo>
                  <a:cubicBezTo>
                    <a:pt x="16503" y="19661"/>
                    <a:pt x="16493" y="19640"/>
                    <a:pt x="16515" y="19629"/>
                  </a:cubicBezTo>
                  <a:cubicBezTo>
                    <a:pt x="16519" y="19627"/>
                    <a:pt x="16523" y="19626"/>
                    <a:pt x="16526" y="19626"/>
                  </a:cubicBezTo>
                  <a:cubicBezTo>
                    <a:pt x="16538" y="19626"/>
                    <a:pt x="16547" y="19634"/>
                    <a:pt x="16558" y="19634"/>
                  </a:cubicBezTo>
                  <a:cubicBezTo>
                    <a:pt x="16561" y="19634"/>
                    <a:pt x="16565" y="19633"/>
                    <a:pt x="16569" y="19631"/>
                  </a:cubicBezTo>
                  <a:cubicBezTo>
                    <a:pt x="16591" y="19620"/>
                    <a:pt x="16583" y="19603"/>
                    <a:pt x="16606" y="19592"/>
                  </a:cubicBezTo>
                  <a:cubicBezTo>
                    <a:pt x="16627" y="19582"/>
                    <a:pt x="16627" y="19582"/>
                    <a:pt x="16650" y="19571"/>
                  </a:cubicBezTo>
                  <a:cubicBezTo>
                    <a:pt x="16655" y="19569"/>
                    <a:pt x="16659" y="19568"/>
                    <a:pt x="16663" y="19568"/>
                  </a:cubicBezTo>
                  <a:cubicBezTo>
                    <a:pt x="16672" y="19568"/>
                    <a:pt x="16680" y="19572"/>
                    <a:pt x="16689" y="19572"/>
                  </a:cubicBezTo>
                  <a:cubicBezTo>
                    <a:pt x="16693" y="19572"/>
                    <a:pt x="16697" y="19571"/>
                    <a:pt x="16702" y="19569"/>
                  </a:cubicBezTo>
                  <a:cubicBezTo>
                    <a:pt x="16724" y="19558"/>
                    <a:pt x="16726" y="19561"/>
                    <a:pt x="16747" y="19551"/>
                  </a:cubicBezTo>
                  <a:cubicBezTo>
                    <a:pt x="16769" y="19540"/>
                    <a:pt x="16760" y="19519"/>
                    <a:pt x="16782" y="19508"/>
                  </a:cubicBezTo>
                  <a:cubicBezTo>
                    <a:pt x="16785" y="19506"/>
                    <a:pt x="16789" y="19505"/>
                    <a:pt x="16792" y="19505"/>
                  </a:cubicBezTo>
                  <a:cubicBezTo>
                    <a:pt x="16804" y="19505"/>
                    <a:pt x="16814" y="19516"/>
                    <a:pt x="16827" y="19516"/>
                  </a:cubicBezTo>
                  <a:cubicBezTo>
                    <a:pt x="16830" y="19516"/>
                    <a:pt x="16834" y="19515"/>
                    <a:pt x="16837" y="19513"/>
                  </a:cubicBezTo>
                  <a:cubicBezTo>
                    <a:pt x="16859" y="19502"/>
                    <a:pt x="16858" y="19500"/>
                    <a:pt x="16880" y="19490"/>
                  </a:cubicBezTo>
                  <a:cubicBezTo>
                    <a:pt x="16901" y="19479"/>
                    <a:pt x="16901" y="19476"/>
                    <a:pt x="16923" y="19467"/>
                  </a:cubicBezTo>
                  <a:cubicBezTo>
                    <a:pt x="16944" y="19456"/>
                    <a:pt x="16948" y="19460"/>
                    <a:pt x="16969" y="19449"/>
                  </a:cubicBezTo>
                  <a:cubicBezTo>
                    <a:pt x="16990" y="19438"/>
                    <a:pt x="16985" y="19426"/>
                    <a:pt x="17008" y="19416"/>
                  </a:cubicBezTo>
                  <a:cubicBezTo>
                    <a:pt x="17029" y="19405"/>
                    <a:pt x="17031" y="19410"/>
                    <a:pt x="17055" y="19400"/>
                  </a:cubicBezTo>
                  <a:cubicBezTo>
                    <a:pt x="17076" y="19389"/>
                    <a:pt x="17073" y="19384"/>
                    <a:pt x="17095" y="19373"/>
                  </a:cubicBezTo>
                  <a:cubicBezTo>
                    <a:pt x="17117" y="19362"/>
                    <a:pt x="17114" y="19352"/>
                    <a:pt x="17135" y="19342"/>
                  </a:cubicBezTo>
                  <a:cubicBezTo>
                    <a:pt x="17156" y="19331"/>
                    <a:pt x="17153" y="19325"/>
                    <a:pt x="17175" y="19314"/>
                  </a:cubicBezTo>
                  <a:cubicBezTo>
                    <a:pt x="17180" y="19311"/>
                    <a:pt x="17185" y="19310"/>
                    <a:pt x="17189" y="19310"/>
                  </a:cubicBezTo>
                  <a:cubicBezTo>
                    <a:pt x="17197" y="19310"/>
                    <a:pt x="17204" y="19313"/>
                    <a:pt x="17212" y="19313"/>
                  </a:cubicBezTo>
                  <a:cubicBezTo>
                    <a:pt x="17217" y="19313"/>
                    <a:pt x="17222" y="19312"/>
                    <a:pt x="17227" y="19310"/>
                  </a:cubicBezTo>
                  <a:cubicBezTo>
                    <a:pt x="17249" y="19299"/>
                    <a:pt x="17243" y="19286"/>
                    <a:pt x="17265" y="19275"/>
                  </a:cubicBezTo>
                  <a:cubicBezTo>
                    <a:pt x="17268" y="19273"/>
                    <a:pt x="17272" y="19273"/>
                    <a:pt x="17275" y="19273"/>
                  </a:cubicBezTo>
                  <a:cubicBezTo>
                    <a:pt x="17287" y="19273"/>
                    <a:pt x="17297" y="19282"/>
                    <a:pt x="17309" y="19282"/>
                  </a:cubicBezTo>
                  <a:cubicBezTo>
                    <a:pt x="17313" y="19282"/>
                    <a:pt x="17316" y="19282"/>
                    <a:pt x="17320" y="19280"/>
                  </a:cubicBezTo>
                  <a:cubicBezTo>
                    <a:pt x="17342" y="19269"/>
                    <a:pt x="17338" y="19260"/>
                    <a:pt x="17361" y="19250"/>
                  </a:cubicBezTo>
                  <a:cubicBezTo>
                    <a:pt x="17382" y="19239"/>
                    <a:pt x="17374" y="19221"/>
                    <a:pt x="17395" y="19210"/>
                  </a:cubicBezTo>
                  <a:cubicBezTo>
                    <a:pt x="17417" y="19199"/>
                    <a:pt x="17422" y="19208"/>
                    <a:pt x="17443" y="19197"/>
                  </a:cubicBezTo>
                  <a:cubicBezTo>
                    <a:pt x="17465" y="19186"/>
                    <a:pt x="17467" y="19190"/>
                    <a:pt x="17490" y="19179"/>
                  </a:cubicBezTo>
                  <a:cubicBezTo>
                    <a:pt x="17495" y="19176"/>
                    <a:pt x="17500" y="19175"/>
                    <a:pt x="17504" y="19175"/>
                  </a:cubicBezTo>
                  <a:cubicBezTo>
                    <a:pt x="17512" y="19175"/>
                    <a:pt x="17518" y="19178"/>
                    <a:pt x="17526" y="19178"/>
                  </a:cubicBezTo>
                  <a:cubicBezTo>
                    <a:pt x="17531" y="19178"/>
                    <a:pt x="17536" y="19177"/>
                    <a:pt x="17542" y="19175"/>
                  </a:cubicBezTo>
                  <a:cubicBezTo>
                    <a:pt x="17563" y="19164"/>
                    <a:pt x="17560" y="19159"/>
                    <a:pt x="17583" y="19148"/>
                  </a:cubicBezTo>
                  <a:cubicBezTo>
                    <a:pt x="17606" y="19137"/>
                    <a:pt x="17599" y="19125"/>
                    <a:pt x="17620" y="19115"/>
                  </a:cubicBezTo>
                  <a:cubicBezTo>
                    <a:pt x="17642" y="19104"/>
                    <a:pt x="17638" y="19095"/>
                    <a:pt x="17661" y="19085"/>
                  </a:cubicBezTo>
                  <a:cubicBezTo>
                    <a:pt x="17664" y="19083"/>
                    <a:pt x="17667" y="19082"/>
                    <a:pt x="17670" y="19082"/>
                  </a:cubicBezTo>
                  <a:cubicBezTo>
                    <a:pt x="17684" y="19082"/>
                    <a:pt x="17696" y="19096"/>
                    <a:pt x="17711" y="19096"/>
                  </a:cubicBezTo>
                  <a:cubicBezTo>
                    <a:pt x="17714" y="19096"/>
                    <a:pt x="17717" y="19096"/>
                    <a:pt x="17720" y="19094"/>
                  </a:cubicBezTo>
                  <a:cubicBezTo>
                    <a:pt x="17742" y="19084"/>
                    <a:pt x="17740" y="19079"/>
                    <a:pt x="17763" y="19069"/>
                  </a:cubicBezTo>
                  <a:cubicBezTo>
                    <a:pt x="17784" y="19058"/>
                    <a:pt x="17770" y="19029"/>
                    <a:pt x="17794" y="19018"/>
                  </a:cubicBezTo>
                  <a:cubicBezTo>
                    <a:pt x="17815" y="19008"/>
                    <a:pt x="17816" y="19009"/>
                    <a:pt x="17838" y="18998"/>
                  </a:cubicBezTo>
                  <a:cubicBezTo>
                    <a:pt x="17844" y="18995"/>
                    <a:pt x="17848" y="18994"/>
                    <a:pt x="17853" y="18994"/>
                  </a:cubicBezTo>
                  <a:cubicBezTo>
                    <a:pt x="17860" y="18994"/>
                    <a:pt x="17866" y="18996"/>
                    <a:pt x="17874" y="18996"/>
                  </a:cubicBezTo>
                  <a:cubicBezTo>
                    <a:pt x="17878" y="18996"/>
                    <a:pt x="17884" y="18996"/>
                    <a:pt x="17890" y="18993"/>
                  </a:cubicBezTo>
                  <a:cubicBezTo>
                    <a:pt x="17913" y="18982"/>
                    <a:pt x="17909" y="18978"/>
                    <a:pt x="17931" y="18967"/>
                  </a:cubicBezTo>
                  <a:cubicBezTo>
                    <a:pt x="17943" y="18962"/>
                    <a:pt x="17949" y="18962"/>
                    <a:pt x="17956" y="18962"/>
                  </a:cubicBezTo>
                  <a:cubicBezTo>
                    <a:pt x="17963" y="18962"/>
                    <a:pt x="17969" y="18962"/>
                    <a:pt x="17981" y="18956"/>
                  </a:cubicBezTo>
                  <a:cubicBezTo>
                    <a:pt x="18004" y="18945"/>
                    <a:pt x="18003" y="18945"/>
                    <a:pt x="18025" y="18935"/>
                  </a:cubicBezTo>
                  <a:cubicBezTo>
                    <a:pt x="18048" y="18924"/>
                    <a:pt x="18042" y="18912"/>
                    <a:pt x="18065" y="18903"/>
                  </a:cubicBezTo>
                  <a:cubicBezTo>
                    <a:pt x="18081" y="18899"/>
                    <a:pt x="18099" y="18895"/>
                    <a:pt x="18115" y="18892"/>
                  </a:cubicBezTo>
                  <a:cubicBezTo>
                    <a:pt x="18131" y="18890"/>
                    <a:pt x="18147" y="18883"/>
                    <a:pt x="18163" y="18881"/>
                  </a:cubicBezTo>
                  <a:cubicBezTo>
                    <a:pt x="18179" y="18880"/>
                    <a:pt x="18196" y="18880"/>
                    <a:pt x="18213" y="18880"/>
                  </a:cubicBezTo>
                  <a:cubicBezTo>
                    <a:pt x="18229" y="18880"/>
                    <a:pt x="18246" y="18889"/>
                    <a:pt x="18262" y="18890"/>
                  </a:cubicBezTo>
                  <a:cubicBezTo>
                    <a:pt x="18278" y="18891"/>
                    <a:pt x="18292" y="18912"/>
                    <a:pt x="18308" y="18915"/>
                  </a:cubicBezTo>
                  <a:cubicBezTo>
                    <a:pt x="18309" y="18916"/>
                    <a:pt x="18309" y="18916"/>
                    <a:pt x="18310" y="18916"/>
                  </a:cubicBezTo>
                  <a:cubicBezTo>
                    <a:pt x="18324" y="18916"/>
                    <a:pt x="18341" y="18900"/>
                    <a:pt x="18355" y="18900"/>
                  </a:cubicBezTo>
                  <a:cubicBezTo>
                    <a:pt x="18356" y="18900"/>
                    <a:pt x="18358" y="18900"/>
                    <a:pt x="18359" y="18900"/>
                  </a:cubicBezTo>
                  <a:cubicBezTo>
                    <a:pt x="18375" y="18905"/>
                    <a:pt x="18390" y="18913"/>
                    <a:pt x="18405" y="18919"/>
                  </a:cubicBezTo>
                  <a:cubicBezTo>
                    <a:pt x="18410" y="18920"/>
                    <a:pt x="18414" y="18921"/>
                    <a:pt x="18419" y="18921"/>
                  </a:cubicBezTo>
                  <a:cubicBezTo>
                    <a:pt x="18427" y="18921"/>
                    <a:pt x="18436" y="18919"/>
                    <a:pt x="18445" y="18919"/>
                  </a:cubicBezTo>
                  <a:cubicBezTo>
                    <a:pt x="18449" y="18919"/>
                    <a:pt x="18453" y="18919"/>
                    <a:pt x="18457" y="18921"/>
                  </a:cubicBezTo>
                  <a:cubicBezTo>
                    <a:pt x="18472" y="18927"/>
                    <a:pt x="18472" y="18965"/>
                    <a:pt x="18487" y="18971"/>
                  </a:cubicBezTo>
                  <a:cubicBezTo>
                    <a:pt x="18502" y="18980"/>
                    <a:pt x="18524" y="18971"/>
                    <a:pt x="18537" y="18981"/>
                  </a:cubicBezTo>
                  <a:cubicBezTo>
                    <a:pt x="18551" y="18990"/>
                    <a:pt x="18552" y="19014"/>
                    <a:pt x="18566" y="19025"/>
                  </a:cubicBezTo>
                  <a:cubicBezTo>
                    <a:pt x="18579" y="19034"/>
                    <a:pt x="18587" y="19049"/>
                    <a:pt x="18599" y="19060"/>
                  </a:cubicBezTo>
                  <a:cubicBezTo>
                    <a:pt x="18611" y="19071"/>
                    <a:pt x="18624" y="19079"/>
                    <a:pt x="18635" y="19092"/>
                  </a:cubicBezTo>
                  <a:cubicBezTo>
                    <a:pt x="18645" y="19104"/>
                    <a:pt x="18681" y="19094"/>
                    <a:pt x="18691" y="19106"/>
                  </a:cubicBezTo>
                  <a:cubicBezTo>
                    <a:pt x="18701" y="19120"/>
                    <a:pt x="18697" y="19144"/>
                    <a:pt x="18706" y="19158"/>
                  </a:cubicBezTo>
                  <a:cubicBezTo>
                    <a:pt x="18716" y="19170"/>
                    <a:pt x="18718" y="19189"/>
                    <a:pt x="18727" y="19203"/>
                  </a:cubicBezTo>
                  <a:cubicBezTo>
                    <a:pt x="18734" y="19218"/>
                    <a:pt x="18732" y="19235"/>
                    <a:pt x="18738" y="19250"/>
                  </a:cubicBezTo>
                  <a:cubicBezTo>
                    <a:pt x="18745" y="19265"/>
                    <a:pt x="18781" y="19269"/>
                    <a:pt x="18787" y="19283"/>
                  </a:cubicBezTo>
                  <a:cubicBezTo>
                    <a:pt x="18792" y="19298"/>
                    <a:pt x="18774" y="19320"/>
                    <a:pt x="18777" y="19336"/>
                  </a:cubicBezTo>
                  <a:cubicBezTo>
                    <a:pt x="18781" y="19352"/>
                    <a:pt x="18781" y="19369"/>
                    <a:pt x="18785" y="19385"/>
                  </a:cubicBezTo>
                  <a:cubicBezTo>
                    <a:pt x="18787" y="19401"/>
                    <a:pt x="18806" y="19416"/>
                    <a:pt x="18807" y="19432"/>
                  </a:cubicBezTo>
                  <a:cubicBezTo>
                    <a:pt x="18806" y="19456"/>
                    <a:pt x="18787" y="19454"/>
                    <a:pt x="18785" y="19479"/>
                  </a:cubicBezTo>
                  <a:cubicBezTo>
                    <a:pt x="18781" y="19502"/>
                    <a:pt x="18791" y="19505"/>
                    <a:pt x="18788" y="19528"/>
                  </a:cubicBezTo>
                  <a:cubicBezTo>
                    <a:pt x="18786" y="19553"/>
                    <a:pt x="18796" y="19554"/>
                    <a:pt x="18793" y="19577"/>
                  </a:cubicBezTo>
                  <a:cubicBezTo>
                    <a:pt x="18791" y="19602"/>
                    <a:pt x="18782" y="19601"/>
                    <a:pt x="18780" y="19625"/>
                  </a:cubicBezTo>
                  <a:cubicBezTo>
                    <a:pt x="18777" y="19649"/>
                    <a:pt x="18763" y="19647"/>
                    <a:pt x="18760" y="19672"/>
                  </a:cubicBezTo>
                  <a:cubicBezTo>
                    <a:pt x="18758" y="19695"/>
                    <a:pt x="18782" y="19698"/>
                    <a:pt x="18780" y="19722"/>
                  </a:cubicBezTo>
                  <a:cubicBezTo>
                    <a:pt x="18777" y="19747"/>
                    <a:pt x="18753" y="19743"/>
                    <a:pt x="18750" y="19768"/>
                  </a:cubicBezTo>
                  <a:cubicBezTo>
                    <a:pt x="18748" y="19792"/>
                    <a:pt x="18779" y="19796"/>
                    <a:pt x="18776" y="19821"/>
                  </a:cubicBezTo>
                  <a:cubicBezTo>
                    <a:pt x="18774" y="19844"/>
                    <a:pt x="18755" y="19843"/>
                    <a:pt x="18752" y="19867"/>
                  </a:cubicBezTo>
                  <a:cubicBezTo>
                    <a:pt x="18749" y="19891"/>
                    <a:pt x="18756" y="19892"/>
                    <a:pt x="18753" y="19917"/>
                  </a:cubicBezTo>
                  <a:cubicBezTo>
                    <a:pt x="18750" y="19941"/>
                    <a:pt x="18732" y="19939"/>
                    <a:pt x="18729" y="19963"/>
                  </a:cubicBezTo>
                  <a:cubicBezTo>
                    <a:pt x="18727" y="19988"/>
                    <a:pt x="18718" y="19987"/>
                    <a:pt x="18716" y="20010"/>
                  </a:cubicBezTo>
                  <a:cubicBezTo>
                    <a:pt x="18713" y="20035"/>
                    <a:pt x="18712" y="20035"/>
                    <a:pt x="18710" y="20058"/>
                  </a:cubicBezTo>
                  <a:cubicBezTo>
                    <a:pt x="18706" y="20083"/>
                    <a:pt x="18726" y="20085"/>
                    <a:pt x="18722" y="20110"/>
                  </a:cubicBezTo>
                  <a:cubicBezTo>
                    <a:pt x="18720" y="20133"/>
                    <a:pt x="18702" y="20132"/>
                    <a:pt x="18700" y="20156"/>
                  </a:cubicBezTo>
                  <a:cubicBezTo>
                    <a:pt x="18697" y="20180"/>
                    <a:pt x="18732" y="20185"/>
                    <a:pt x="18729" y="20208"/>
                  </a:cubicBezTo>
                  <a:cubicBezTo>
                    <a:pt x="18727" y="20233"/>
                    <a:pt x="18723" y="20233"/>
                    <a:pt x="18721" y="20257"/>
                  </a:cubicBezTo>
                  <a:cubicBezTo>
                    <a:pt x="18718" y="20281"/>
                    <a:pt x="18705" y="20279"/>
                    <a:pt x="18702" y="20304"/>
                  </a:cubicBezTo>
                  <a:cubicBezTo>
                    <a:pt x="18700" y="20327"/>
                    <a:pt x="18686" y="20326"/>
                    <a:pt x="18684" y="20351"/>
                  </a:cubicBezTo>
                  <a:cubicBezTo>
                    <a:pt x="18681" y="20374"/>
                    <a:pt x="18705" y="20378"/>
                    <a:pt x="18702" y="20401"/>
                  </a:cubicBezTo>
                  <a:cubicBezTo>
                    <a:pt x="18700" y="20426"/>
                    <a:pt x="18691" y="20424"/>
                    <a:pt x="18689" y="20448"/>
                  </a:cubicBezTo>
                  <a:cubicBezTo>
                    <a:pt x="18686" y="20472"/>
                    <a:pt x="18702" y="20474"/>
                    <a:pt x="18700" y="20498"/>
                  </a:cubicBezTo>
                  <a:cubicBezTo>
                    <a:pt x="18697" y="20522"/>
                    <a:pt x="18662" y="20518"/>
                    <a:pt x="18659" y="20541"/>
                  </a:cubicBezTo>
                  <a:cubicBezTo>
                    <a:pt x="18657" y="20566"/>
                    <a:pt x="18695" y="20570"/>
                    <a:pt x="18691" y="20594"/>
                  </a:cubicBezTo>
                  <a:cubicBezTo>
                    <a:pt x="18689" y="20619"/>
                    <a:pt x="18667" y="20615"/>
                    <a:pt x="18663" y="20640"/>
                  </a:cubicBezTo>
                  <a:cubicBezTo>
                    <a:pt x="18661" y="20664"/>
                    <a:pt x="18651" y="20662"/>
                    <a:pt x="18647" y="20686"/>
                  </a:cubicBezTo>
                  <a:cubicBezTo>
                    <a:pt x="18645" y="20711"/>
                    <a:pt x="18665" y="20713"/>
                    <a:pt x="18662" y="20737"/>
                  </a:cubicBezTo>
                  <a:cubicBezTo>
                    <a:pt x="18659" y="20761"/>
                    <a:pt x="18651" y="20760"/>
                    <a:pt x="18647" y="20785"/>
                  </a:cubicBezTo>
                  <a:cubicBezTo>
                    <a:pt x="18645" y="20808"/>
                    <a:pt x="18654" y="20809"/>
                    <a:pt x="18652" y="20834"/>
                  </a:cubicBezTo>
                  <a:cubicBezTo>
                    <a:pt x="18648" y="20857"/>
                    <a:pt x="18625" y="20855"/>
                    <a:pt x="18622" y="20879"/>
                  </a:cubicBezTo>
                  <a:cubicBezTo>
                    <a:pt x="18620" y="20903"/>
                    <a:pt x="18652" y="20908"/>
                    <a:pt x="18648" y="20931"/>
                  </a:cubicBezTo>
                  <a:cubicBezTo>
                    <a:pt x="18646" y="20956"/>
                    <a:pt x="18632" y="20954"/>
                    <a:pt x="18630" y="20978"/>
                  </a:cubicBezTo>
                  <a:cubicBezTo>
                    <a:pt x="18627" y="21002"/>
                    <a:pt x="18630" y="21002"/>
                    <a:pt x="18627" y="21027"/>
                  </a:cubicBezTo>
                  <a:lnTo>
                    <a:pt x="18622" y="21075"/>
                  </a:lnTo>
                  <a:cubicBezTo>
                    <a:pt x="18620" y="21098"/>
                    <a:pt x="18611" y="21097"/>
                    <a:pt x="18609" y="21122"/>
                  </a:cubicBezTo>
                  <a:cubicBezTo>
                    <a:pt x="18606" y="21146"/>
                    <a:pt x="18629" y="21149"/>
                    <a:pt x="18626" y="21172"/>
                  </a:cubicBezTo>
                  <a:cubicBezTo>
                    <a:pt x="18624" y="21197"/>
                    <a:pt x="18615" y="21195"/>
                    <a:pt x="18613" y="21219"/>
                  </a:cubicBezTo>
                  <a:cubicBezTo>
                    <a:pt x="18610" y="21243"/>
                    <a:pt x="18599" y="21242"/>
                    <a:pt x="18597" y="21267"/>
                  </a:cubicBezTo>
                  <a:cubicBezTo>
                    <a:pt x="18594" y="21290"/>
                    <a:pt x="18597" y="21290"/>
                    <a:pt x="18594" y="21315"/>
                  </a:cubicBezTo>
                  <a:cubicBezTo>
                    <a:pt x="18592" y="21338"/>
                    <a:pt x="18593" y="21338"/>
                    <a:pt x="18590" y="21363"/>
                  </a:cubicBezTo>
                  <a:cubicBezTo>
                    <a:pt x="18587" y="21387"/>
                    <a:pt x="18603" y="21388"/>
                    <a:pt x="18600" y="21413"/>
                  </a:cubicBezTo>
                  <a:cubicBezTo>
                    <a:pt x="18598" y="21438"/>
                    <a:pt x="18572" y="21435"/>
                    <a:pt x="18570" y="21459"/>
                  </a:cubicBezTo>
                  <a:cubicBezTo>
                    <a:pt x="18567" y="21483"/>
                    <a:pt x="18562" y="21483"/>
                    <a:pt x="18560" y="21508"/>
                  </a:cubicBezTo>
                  <a:cubicBezTo>
                    <a:pt x="18556" y="21531"/>
                    <a:pt x="18572" y="21532"/>
                    <a:pt x="18570" y="21557"/>
                  </a:cubicBezTo>
                  <a:cubicBezTo>
                    <a:pt x="18567" y="21580"/>
                    <a:pt x="18549" y="21578"/>
                    <a:pt x="18546" y="21604"/>
                  </a:cubicBezTo>
                  <a:cubicBezTo>
                    <a:pt x="18544" y="21628"/>
                    <a:pt x="18551" y="21629"/>
                    <a:pt x="18549" y="21653"/>
                  </a:cubicBezTo>
                  <a:cubicBezTo>
                    <a:pt x="18546" y="21677"/>
                    <a:pt x="18567" y="21680"/>
                    <a:pt x="18565" y="21704"/>
                  </a:cubicBezTo>
                  <a:cubicBezTo>
                    <a:pt x="18562" y="21728"/>
                    <a:pt x="18534" y="21725"/>
                    <a:pt x="18531" y="21750"/>
                  </a:cubicBezTo>
                  <a:cubicBezTo>
                    <a:pt x="18529" y="21773"/>
                    <a:pt x="18541" y="21775"/>
                    <a:pt x="18539" y="21799"/>
                  </a:cubicBezTo>
                  <a:lnTo>
                    <a:pt x="18534" y="21847"/>
                  </a:lnTo>
                  <a:cubicBezTo>
                    <a:pt x="18531" y="21872"/>
                    <a:pt x="18515" y="21870"/>
                    <a:pt x="18512" y="21894"/>
                  </a:cubicBezTo>
                  <a:cubicBezTo>
                    <a:pt x="18509" y="21918"/>
                    <a:pt x="18535" y="21921"/>
                    <a:pt x="18533" y="21945"/>
                  </a:cubicBezTo>
                  <a:cubicBezTo>
                    <a:pt x="18530" y="21969"/>
                    <a:pt x="18507" y="21966"/>
                    <a:pt x="18504" y="21991"/>
                  </a:cubicBezTo>
                  <a:cubicBezTo>
                    <a:pt x="18502" y="22014"/>
                    <a:pt x="18499" y="22014"/>
                    <a:pt x="18496" y="22039"/>
                  </a:cubicBezTo>
                  <a:cubicBezTo>
                    <a:pt x="18493" y="22062"/>
                    <a:pt x="18490" y="22062"/>
                    <a:pt x="18487" y="22087"/>
                  </a:cubicBezTo>
                  <a:cubicBezTo>
                    <a:pt x="18485" y="22111"/>
                    <a:pt x="18518" y="22115"/>
                    <a:pt x="18515" y="22140"/>
                  </a:cubicBezTo>
                  <a:cubicBezTo>
                    <a:pt x="18512" y="22163"/>
                    <a:pt x="18479" y="22159"/>
                    <a:pt x="18476" y="22183"/>
                  </a:cubicBezTo>
                  <a:cubicBezTo>
                    <a:pt x="18474" y="22207"/>
                    <a:pt x="18511" y="22211"/>
                    <a:pt x="18508" y="22236"/>
                  </a:cubicBezTo>
                  <a:cubicBezTo>
                    <a:pt x="18506" y="22260"/>
                    <a:pt x="18475" y="22257"/>
                    <a:pt x="18472" y="22281"/>
                  </a:cubicBezTo>
                  <a:cubicBezTo>
                    <a:pt x="18470" y="22306"/>
                    <a:pt x="18476" y="22307"/>
                    <a:pt x="18474" y="22330"/>
                  </a:cubicBezTo>
                  <a:cubicBezTo>
                    <a:pt x="18471" y="22355"/>
                    <a:pt x="18488" y="22357"/>
                    <a:pt x="18486" y="22382"/>
                  </a:cubicBezTo>
                  <a:cubicBezTo>
                    <a:pt x="18482" y="22405"/>
                    <a:pt x="18475" y="22405"/>
                    <a:pt x="18472" y="22430"/>
                  </a:cubicBezTo>
                  <a:cubicBezTo>
                    <a:pt x="18470" y="22453"/>
                    <a:pt x="18474" y="22453"/>
                    <a:pt x="18471" y="22479"/>
                  </a:cubicBezTo>
                  <a:cubicBezTo>
                    <a:pt x="18469" y="22504"/>
                    <a:pt x="18476" y="22505"/>
                    <a:pt x="18474" y="22528"/>
                  </a:cubicBezTo>
                  <a:cubicBezTo>
                    <a:pt x="18471" y="22553"/>
                    <a:pt x="18456" y="22552"/>
                    <a:pt x="18454" y="22576"/>
                  </a:cubicBezTo>
                  <a:cubicBezTo>
                    <a:pt x="18450" y="22600"/>
                    <a:pt x="18449" y="22600"/>
                    <a:pt x="18447" y="22624"/>
                  </a:cubicBezTo>
                  <a:cubicBezTo>
                    <a:pt x="18444" y="22648"/>
                    <a:pt x="18455" y="22649"/>
                    <a:pt x="18452" y="22673"/>
                  </a:cubicBezTo>
                  <a:cubicBezTo>
                    <a:pt x="18449" y="22698"/>
                    <a:pt x="18455" y="22699"/>
                    <a:pt x="18452" y="22723"/>
                  </a:cubicBezTo>
                  <a:cubicBezTo>
                    <a:pt x="18449" y="22747"/>
                    <a:pt x="18447" y="22747"/>
                    <a:pt x="18444" y="22772"/>
                  </a:cubicBezTo>
                  <a:cubicBezTo>
                    <a:pt x="18445" y="22788"/>
                    <a:pt x="18450" y="22800"/>
                    <a:pt x="18452" y="22817"/>
                  </a:cubicBezTo>
                  <a:cubicBezTo>
                    <a:pt x="18454" y="22833"/>
                    <a:pt x="18431" y="22852"/>
                    <a:pt x="18432" y="22868"/>
                  </a:cubicBezTo>
                  <a:cubicBezTo>
                    <a:pt x="18433" y="22884"/>
                    <a:pt x="18429" y="22901"/>
                    <a:pt x="18432" y="22916"/>
                  </a:cubicBezTo>
                  <a:cubicBezTo>
                    <a:pt x="18434" y="22932"/>
                    <a:pt x="18466" y="22944"/>
                    <a:pt x="18470" y="22960"/>
                  </a:cubicBezTo>
                  <a:cubicBezTo>
                    <a:pt x="18472" y="22976"/>
                    <a:pt x="18450" y="22994"/>
                    <a:pt x="18454" y="23010"/>
                  </a:cubicBezTo>
                  <a:cubicBezTo>
                    <a:pt x="18456" y="23026"/>
                    <a:pt x="18469" y="23041"/>
                    <a:pt x="18471" y="23056"/>
                  </a:cubicBezTo>
                  <a:cubicBezTo>
                    <a:pt x="18474" y="23073"/>
                    <a:pt x="18461" y="23091"/>
                    <a:pt x="18464" y="23107"/>
                  </a:cubicBezTo>
                  <a:cubicBezTo>
                    <a:pt x="18466" y="23123"/>
                    <a:pt x="18501" y="23133"/>
                    <a:pt x="18503" y="23149"/>
                  </a:cubicBezTo>
                  <a:cubicBezTo>
                    <a:pt x="18507" y="23165"/>
                    <a:pt x="18503" y="23181"/>
                    <a:pt x="18507" y="23197"/>
                  </a:cubicBezTo>
                  <a:cubicBezTo>
                    <a:pt x="18511" y="23213"/>
                    <a:pt x="18497" y="23232"/>
                    <a:pt x="18502" y="23248"/>
                  </a:cubicBezTo>
                  <a:cubicBezTo>
                    <a:pt x="18506" y="23264"/>
                    <a:pt x="18523" y="23276"/>
                    <a:pt x="18527" y="23291"/>
                  </a:cubicBezTo>
                  <a:cubicBezTo>
                    <a:pt x="18531" y="23307"/>
                    <a:pt x="18534" y="23323"/>
                    <a:pt x="18538" y="23337"/>
                  </a:cubicBezTo>
                  <a:cubicBezTo>
                    <a:pt x="18541" y="23353"/>
                    <a:pt x="18549" y="23368"/>
                    <a:pt x="18552" y="23383"/>
                  </a:cubicBezTo>
                  <a:cubicBezTo>
                    <a:pt x="18557" y="23398"/>
                    <a:pt x="18550" y="23417"/>
                    <a:pt x="18555" y="23432"/>
                  </a:cubicBezTo>
                  <a:cubicBezTo>
                    <a:pt x="18561" y="23447"/>
                    <a:pt x="18576" y="23459"/>
                    <a:pt x="18581" y="23475"/>
                  </a:cubicBezTo>
                  <a:cubicBezTo>
                    <a:pt x="18586" y="23490"/>
                    <a:pt x="18572" y="23513"/>
                    <a:pt x="18578" y="23528"/>
                  </a:cubicBezTo>
                  <a:cubicBezTo>
                    <a:pt x="18583" y="23543"/>
                    <a:pt x="18611" y="23549"/>
                    <a:pt x="18618" y="23564"/>
                  </a:cubicBezTo>
                  <a:cubicBezTo>
                    <a:pt x="18625" y="23578"/>
                    <a:pt x="18627" y="23594"/>
                    <a:pt x="18635" y="23609"/>
                  </a:cubicBezTo>
                  <a:cubicBezTo>
                    <a:pt x="18640" y="23624"/>
                    <a:pt x="18642" y="23640"/>
                    <a:pt x="18648" y="23655"/>
                  </a:cubicBezTo>
                  <a:cubicBezTo>
                    <a:pt x="18656" y="23669"/>
                    <a:pt x="18661" y="23684"/>
                    <a:pt x="18667" y="23699"/>
                  </a:cubicBezTo>
                  <a:cubicBezTo>
                    <a:pt x="18672" y="23714"/>
                    <a:pt x="18665" y="23736"/>
                    <a:pt x="18672" y="23749"/>
                  </a:cubicBezTo>
                  <a:cubicBezTo>
                    <a:pt x="18678" y="23764"/>
                    <a:pt x="18684" y="23781"/>
                    <a:pt x="18690" y="23794"/>
                  </a:cubicBezTo>
                  <a:cubicBezTo>
                    <a:pt x="18697" y="23808"/>
                    <a:pt x="18704" y="23823"/>
                    <a:pt x="18712" y="23838"/>
                  </a:cubicBezTo>
                  <a:cubicBezTo>
                    <a:pt x="18718" y="23853"/>
                    <a:pt x="18758" y="23850"/>
                    <a:pt x="18765" y="23865"/>
                  </a:cubicBezTo>
                  <a:cubicBezTo>
                    <a:pt x="18774" y="23880"/>
                    <a:pt x="18776" y="23896"/>
                    <a:pt x="18785" y="23909"/>
                  </a:cubicBezTo>
                  <a:cubicBezTo>
                    <a:pt x="18792" y="23924"/>
                    <a:pt x="18785" y="23947"/>
                    <a:pt x="18792" y="23960"/>
                  </a:cubicBezTo>
                  <a:cubicBezTo>
                    <a:pt x="18801" y="23973"/>
                    <a:pt x="18797" y="23994"/>
                    <a:pt x="18807" y="24009"/>
                  </a:cubicBezTo>
                  <a:cubicBezTo>
                    <a:pt x="18814" y="24022"/>
                    <a:pt x="18852" y="24019"/>
                    <a:pt x="18861" y="24032"/>
                  </a:cubicBezTo>
                  <a:cubicBezTo>
                    <a:pt x="18868" y="24046"/>
                    <a:pt x="18873" y="24062"/>
                    <a:pt x="18883" y="24075"/>
                  </a:cubicBezTo>
                  <a:cubicBezTo>
                    <a:pt x="18892" y="24089"/>
                    <a:pt x="18902" y="24101"/>
                    <a:pt x="18911" y="24114"/>
                  </a:cubicBezTo>
                  <a:cubicBezTo>
                    <a:pt x="18921" y="24128"/>
                    <a:pt x="18918" y="24149"/>
                    <a:pt x="18926" y="24162"/>
                  </a:cubicBezTo>
                  <a:cubicBezTo>
                    <a:pt x="18936" y="24176"/>
                    <a:pt x="18936" y="24194"/>
                    <a:pt x="18945" y="24208"/>
                  </a:cubicBezTo>
                  <a:cubicBezTo>
                    <a:pt x="18954" y="24221"/>
                    <a:pt x="18989" y="24215"/>
                    <a:pt x="18999" y="24228"/>
                  </a:cubicBezTo>
                  <a:cubicBezTo>
                    <a:pt x="19007" y="24241"/>
                    <a:pt x="18989" y="24274"/>
                    <a:pt x="18999" y="24288"/>
                  </a:cubicBezTo>
                  <a:cubicBezTo>
                    <a:pt x="19007" y="24301"/>
                    <a:pt x="19034" y="24300"/>
                    <a:pt x="19045" y="24314"/>
                  </a:cubicBezTo>
                  <a:cubicBezTo>
                    <a:pt x="19054" y="24326"/>
                    <a:pt x="19063" y="24341"/>
                    <a:pt x="19074" y="24353"/>
                  </a:cubicBezTo>
                  <a:cubicBezTo>
                    <a:pt x="19084" y="24364"/>
                    <a:pt x="19107" y="24365"/>
                    <a:pt x="19118" y="24378"/>
                  </a:cubicBezTo>
                  <a:cubicBezTo>
                    <a:pt x="19134" y="24396"/>
                    <a:pt x="19118" y="24410"/>
                    <a:pt x="19133" y="24429"/>
                  </a:cubicBezTo>
                  <a:cubicBezTo>
                    <a:pt x="19149" y="24448"/>
                    <a:pt x="19138" y="24456"/>
                    <a:pt x="19152" y="24475"/>
                  </a:cubicBezTo>
                  <a:cubicBezTo>
                    <a:pt x="19168" y="24493"/>
                    <a:pt x="19181" y="24482"/>
                    <a:pt x="19197" y="24501"/>
                  </a:cubicBezTo>
                  <a:cubicBezTo>
                    <a:pt x="19213" y="24520"/>
                    <a:pt x="19220" y="24513"/>
                    <a:pt x="19235" y="24531"/>
                  </a:cubicBezTo>
                  <a:cubicBezTo>
                    <a:pt x="19252" y="24551"/>
                    <a:pt x="19231" y="24567"/>
                    <a:pt x="19247" y="24585"/>
                  </a:cubicBezTo>
                  <a:cubicBezTo>
                    <a:pt x="19263" y="24604"/>
                    <a:pt x="19258" y="24609"/>
                    <a:pt x="19274" y="24627"/>
                  </a:cubicBezTo>
                  <a:cubicBezTo>
                    <a:pt x="19280" y="24634"/>
                    <a:pt x="19288" y="24635"/>
                    <a:pt x="19295" y="24635"/>
                  </a:cubicBezTo>
                  <a:cubicBezTo>
                    <a:pt x="19301" y="24635"/>
                    <a:pt x="19306" y="24635"/>
                    <a:pt x="19311" y="24635"/>
                  </a:cubicBezTo>
                  <a:cubicBezTo>
                    <a:pt x="19319" y="24635"/>
                    <a:pt x="19326" y="24636"/>
                    <a:pt x="19332" y="24643"/>
                  </a:cubicBezTo>
                  <a:cubicBezTo>
                    <a:pt x="19348" y="24662"/>
                    <a:pt x="19323" y="24681"/>
                    <a:pt x="19338" y="24701"/>
                  </a:cubicBezTo>
                  <a:cubicBezTo>
                    <a:pt x="19354" y="24719"/>
                    <a:pt x="19361" y="24712"/>
                    <a:pt x="19377" y="24732"/>
                  </a:cubicBezTo>
                  <a:cubicBezTo>
                    <a:pt x="19393" y="24750"/>
                    <a:pt x="19386" y="24755"/>
                    <a:pt x="19401" y="24775"/>
                  </a:cubicBezTo>
                  <a:cubicBezTo>
                    <a:pt x="19418" y="24793"/>
                    <a:pt x="19420" y="24791"/>
                    <a:pt x="19435" y="24809"/>
                  </a:cubicBezTo>
                  <a:cubicBezTo>
                    <a:pt x="19451" y="24828"/>
                    <a:pt x="19455" y="24824"/>
                    <a:pt x="19471" y="24842"/>
                  </a:cubicBezTo>
                  <a:cubicBezTo>
                    <a:pt x="19487" y="24861"/>
                    <a:pt x="19487" y="24861"/>
                    <a:pt x="19502" y="24880"/>
                  </a:cubicBezTo>
                  <a:cubicBezTo>
                    <a:pt x="19518" y="24899"/>
                    <a:pt x="19535" y="24883"/>
                    <a:pt x="19551" y="24901"/>
                  </a:cubicBezTo>
                  <a:cubicBezTo>
                    <a:pt x="19567" y="24920"/>
                    <a:pt x="19553" y="24931"/>
                    <a:pt x="19569" y="24949"/>
                  </a:cubicBezTo>
                  <a:cubicBezTo>
                    <a:pt x="19585" y="24968"/>
                    <a:pt x="19572" y="24979"/>
                    <a:pt x="19588" y="24997"/>
                  </a:cubicBezTo>
                  <a:cubicBezTo>
                    <a:pt x="19604" y="25017"/>
                    <a:pt x="19617" y="25005"/>
                    <a:pt x="19632" y="25023"/>
                  </a:cubicBezTo>
                  <a:cubicBezTo>
                    <a:pt x="19648" y="25042"/>
                    <a:pt x="19636" y="25051"/>
                    <a:pt x="19652" y="25070"/>
                  </a:cubicBezTo>
                  <a:cubicBezTo>
                    <a:pt x="19660" y="25079"/>
                    <a:pt x="19670" y="25079"/>
                    <a:pt x="19679" y="25079"/>
                  </a:cubicBezTo>
                  <a:cubicBezTo>
                    <a:pt x="19688" y="25079"/>
                    <a:pt x="19698" y="25079"/>
                    <a:pt x="19706" y="25088"/>
                  </a:cubicBezTo>
                  <a:cubicBezTo>
                    <a:pt x="19722" y="25108"/>
                    <a:pt x="19698" y="25126"/>
                    <a:pt x="19713" y="25145"/>
                  </a:cubicBezTo>
                  <a:cubicBezTo>
                    <a:pt x="19729" y="25163"/>
                    <a:pt x="19724" y="25168"/>
                    <a:pt x="19739" y="25187"/>
                  </a:cubicBezTo>
                  <a:cubicBezTo>
                    <a:pt x="19754" y="25205"/>
                    <a:pt x="19762" y="25198"/>
                    <a:pt x="19779" y="25216"/>
                  </a:cubicBezTo>
                  <a:cubicBezTo>
                    <a:pt x="19795" y="25235"/>
                    <a:pt x="19799" y="25231"/>
                    <a:pt x="19815" y="25249"/>
                  </a:cubicBezTo>
                  <a:cubicBezTo>
                    <a:pt x="19831" y="25268"/>
                    <a:pt x="19832" y="25267"/>
                    <a:pt x="19848" y="25285"/>
                  </a:cubicBezTo>
                  <a:cubicBezTo>
                    <a:pt x="19864" y="25305"/>
                    <a:pt x="19846" y="25319"/>
                    <a:pt x="19862" y="25338"/>
                  </a:cubicBezTo>
                  <a:cubicBezTo>
                    <a:pt x="19878" y="25356"/>
                    <a:pt x="19895" y="25342"/>
                    <a:pt x="19911" y="25359"/>
                  </a:cubicBezTo>
                  <a:cubicBezTo>
                    <a:pt x="19927" y="25378"/>
                    <a:pt x="19915" y="25388"/>
                    <a:pt x="19931" y="25408"/>
                  </a:cubicBezTo>
                  <a:cubicBezTo>
                    <a:pt x="19947" y="25426"/>
                    <a:pt x="19953" y="25419"/>
                    <a:pt x="19969" y="25439"/>
                  </a:cubicBezTo>
                  <a:cubicBezTo>
                    <a:pt x="19984" y="25457"/>
                    <a:pt x="19980" y="25460"/>
                    <a:pt x="19996" y="25478"/>
                  </a:cubicBezTo>
                  <a:cubicBezTo>
                    <a:pt x="20011" y="25498"/>
                    <a:pt x="20002" y="25504"/>
                    <a:pt x="20017" y="25522"/>
                  </a:cubicBezTo>
                  <a:cubicBezTo>
                    <a:pt x="20032" y="25541"/>
                    <a:pt x="20036" y="25538"/>
                    <a:pt x="20051" y="25558"/>
                  </a:cubicBezTo>
                  <a:lnTo>
                    <a:pt x="20081" y="25595"/>
                  </a:lnTo>
                  <a:cubicBezTo>
                    <a:pt x="20094" y="25613"/>
                    <a:pt x="20107" y="25603"/>
                    <a:pt x="20123" y="25622"/>
                  </a:cubicBezTo>
                  <a:cubicBezTo>
                    <a:pt x="20137" y="25640"/>
                    <a:pt x="20142" y="25637"/>
                    <a:pt x="20158" y="25655"/>
                  </a:cubicBezTo>
                  <a:cubicBezTo>
                    <a:pt x="20173" y="25674"/>
                    <a:pt x="20180" y="25667"/>
                    <a:pt x="20196" y="25686"/>
                  </a:cubicBezTo>
                  <a:cubicBezTo>
                    <a:pt x="20211" y="25704"/>
                    <a:pt x="20207" y="25709"/>
                    <a:pt x="20223" y="25726"/>
                  </a:cubicBezTo>
                  <a:cubicBezTo>
                    <a:pt x="20238" y="25745"/>
                    <a:pt x="20225" y="25757"/>
                    <a:pt x="20239" y="25776"/>
                  </a:cubicBezTo>
                  <a:cubicBezTo>
                    <a:pt x="20254" y="25794"/>
                    <a:pt x="20258" y="25792"/>
                    <a:pt x="20273" y="25810"/>
                  </a:cubicBezTo>
                  <a:cubicBezTo>
                    <a:pt x="20289" y="25830"/>
                    <a:pt x="20286" y="25831"/>
                    <a:pt x="20302" y="25849"/>
                  </a:cubicBezTo>
                  <a:cubicBezTo>
                    <a:pt x="20318" y="25868"/>
                    <a:pt x="20333" y="25856"/>
                    <a:pt x="20348" y="25875"/>
                  </a:cubicBezTo>
                  <a:cubicBezTo>
                    <a:pt x="20364" y="25894"/>
                    <a:pt x="20346" y="25907"/>
                    <a:pt x="20362" y="25926"/>
                  </a:cubicBezTo>
                  <a:cubicBezTo>
                    <a:pt x="20378" y="25944"/>
                    <a:pt x="20373" y="25947"/>
                    <a:pt x="20389" y="25966"/>
                  </a:cubicBezTo>
                  <a:cubicBezTo>
                    <a:pt x="20405" y="25985"/>
                    <a:pt x="20407" y="25982"/>
                    <a:pt x="20423" y="26001"/>
                  </a:cubicBezTo>
                  <a:cubicBezTo>
                    <a:pt x="20429" y="26008"/>
                    <a:pt x="20436" y="26009"/>
                    <a:pt x="20443" y="26009"/>
                  </a:cubicBezTo>
                  <a:cubicBezTo>
                    <a:pt x="20448" y="26009"/>
                    <a:pt x="20453" y="26008"/>
                    <a:pt x="20458" y="26008"/>
                  </a:cubicBezTo>
                  <a:cubicBezTo>
                    <a:pt x="20466" y="26008"/>
                    <a:pt x="20473" y="26010"/>
                    <a:pt x="20479" y="26017"/>
                  </a:cubicBezTo>
                  <a:cubicBezTo>
                    <a:pt x="20495" y="26035"/>
                    <a:pt x="20482" y="26046"/>
                    <a:pt x="20496" y="26065"/>
                  </a:cubicBezTo>
                  <a:cubicBezTo>
                    <a:pt x="20512" y="26083"/>
                    <a:pt x="20506" y="26089"/>
                    <a:pt x="20521" y="26108"/>
                  </a:cubicBezTo>
                  <a:cubicBezTo>
                    <a:pt x="20537" y="26126"/>
                    <a:pt x="20554" y="26110"/>
                    <a:pt x="20570" y="26130"/>
                  </a:cubicBezTo>
                  <a:cubicBezTo>
                    <a:pt x="20586" y="26148"/>
                    <a:pt x="20559" y="26169"/>
                    <a:pt x="20574" y="26188"/>
                  </a:cubicBezTo>
                  <a:cubicBezTo>
                    <a:pt x="20590" y="26207"/>
                    <a:pt x="20601" y="26197"/>
                    <a:pt x="20617" y="26216"/>
                  </a:cubicBezTo>
                  <a:cubicBezTo>
                    <a:pt x="20633" y="26234"/>
                    <a:pt x="20630" y="26237"/>
                    <a:pt x="20645" y="26255"/>
                  </a:cubicBezTo>
                  <a:cubicBezTo>
                    <a:pt x="20661" y="26274"/>
                    <a:pt x="20665" y="26270"/>
                    <a:pt x="20681" y="26288"/>
                  </a:cubicBezTo>
                  <a:cubicBezTo>
                    <a:pt x="20698" y="26307"/>
                    <a:pt x="20698" y="26307"/>
                    <a:pt x="20713" y="26326"/>
                  </a:cubicBezTo>
                  <a:cubicBezTo>
                    <a:pt x="20729" y="26345"/>
                    <a:pt x="20710" y="26358"/>
                    <a:pt x="20726" y="26377"/>
                  </a:cubicBezTo>
                  <a:cubicBezTo>
                    <a:pt x="20743" y="26395"/>
                    <a:pt x="20753" y="26387"/>
                    <a:pt x="20769" y="26405"/>
                  </a:cubicBezTo>
                  <a:cubicBezTo>
                    <a:pt x="20785" y="26424"/>
                    <a:pt x="20784" y="26424"/>
                    <a:pt x="20800" y="26442"/>
                  </a:cubicBezTo>
                  <a:cubicBezTo>
                    <a:pt x="20816" y="26462"/>
                    <a:pt x="20815" y="26462"/>
                    <a:pt x="20831" y="26480"/>
                  </a:cubicBezTo>
                  <a:cubicBezTo>
                    <a:pt x="20847" y="26499"/>
                    <a:pt x="20862" y="26485"/>
                    <a:pt x="20879" y="26504"/>
                  </a:cubicBezTo>
                  <a:cubicBezTo>
                    <a:pt x="20895" y="26523"/>
                    <a:pt x="20889" y="26527"/>
                    <a:pt x="20903" y="26545"/>
                  </a:cubicBezTo>
                  <a:cubicBezTo>
                    <a:pt x="20919" y="26564"/>
                    <a:pt x="20916" y="26567"/>
                    <a:pt x="20930" y="26586"/>
                  </a:cubicBezTo>
                  <a:cubicBezTo>
                    <a:pt x="20946" y="26604"/>
                    <a:pt x="20959" y="26593"/>
                    <a:pt x="20975" y="26613"/>
                  </a:cubicBezTo>
                  <a:cubicBezTo>
                    <a:pt x="20991" y="26631"/>
                    <a:pt x="20962" y="26654"/>
                    <a:pt x="20978" y="26673"/>
                  </a:cubicBezTo>
                  <a:cubicBezTo>
                    <a:pt x="20994" y="26692"/>
                    <a:pt x="21008" y="26679"/>
                    <a:pt x="21024" y="26698"/>
                  </a:cubicBezTo>
                  <a:cubicBezTo>
                    <a:pt x="21040" y="26717"/>
                    <a:pt x="21051" y="26708"/>
                    <a:pt x="21067" y="26726"/>
                  </a:cubicBezTo>
                  <a:cubicBezTo>
                    <a:pt x="21083" y="26745"/>
                    <a:pt x="21080" y="26746"/>
                    <a:pt x="21096" y="26765"/>
                  </a:cubicBezTo>
                  <a:cubicBezTo>
                    <a:pt x="21112" y="26784"/>
                    <a:pt x="21096" y="26797"/>
                    <a:pt x="21111" y="26816"/>
                  </a:cubicBezTo>
                  <a:cubicBezTo>
                    <a:pt x="21127" y="26834"/>
                    <a:pt x="21126" y="26834"/>
                    <a:pt x="21142" y="26854"/>
                  </a:cubicBezTo>
                  <a:cubicBezTo>
                    <a:pt x="21158" y="26872"/>
                    <a:pt x="21152" y="26877"/>
                    <a:pt x="21166" y="26896"/>
                  </a:cubicBezTo>
                  <a:cubicBezTo>
                    <a:pt x="21182" y="26915"/>
                    <a:pt x="21191" y="26907"/>
                    <a:pt x="21206" y="26925"/>
                  </a:cubicBezTo>
                  <a:cubicBezTo>
                    <a:pt x="21222" y="26945"/>
                    <a:pt x="21237" y="26933"/>
                    <a:pt x="21251" y="26951"/>
                  </a:cubicBezTo>
                  <a:cubicBezTo>
                    <a:pt x="21267" y="26970"/>
                    <a:pt x="21259" y="26977"/>
                    <a:pt x="21275" y="26995"/>
                  </a:cubicBezTo>
                  <a:cubicBezTo>
                    <a:pt x="21291" y="27014"/>
                    <a:pt x="21292" y="27013"/>
                    <a:pt x="21307" y="27031"/>
                  </a:cubicBezTo>
                  <a:cubicBezTo>
                    <a:pt x="21323" y="27051"/>
                    <a:pt x="21323" y="27049"/>
                    <a:pt x="21339" y="27068"/>
                  </a:cubicBezTo>
                  <a:cubicBezTo>
                    <a:pt x="21355" y="27086"/>
                    <a:pt x="21336" y="27101"/>
                    <a:pt x="21351" y="27120"/>
                  </a:cubicBezTo>
                  <a:cubicBezTo>
                    <a:pt x="21367" y="27139"/>
                    <a:pt x="21384" y="27124"/>
                    <a:pt x="21399" y="27143"/>
                  </a:cubicBezTo>
                  <a:cubicBezTo>
                    <a:pt x="21415" y="27161"/>
                    <a:pt x="21422" y="27156"/>
                    <a:pt x="21437" y="27174"/>
                  </a:cubicBezTo>
                  <a:cubicBezTo>
                    <a:pt x="21453" y="27192"/>
                    <a:pt x="21423" y="27217"/>
                    <a:pt x="21438" y="27235"/>
                  </a:cubicBezTo>
                  <a:cubicBezTo>
                    <a:pt x="21454" y="27254"/>
                    <a:pt x="21458" y="27250"/>
                    <a:pt x="21473" y="27268"/>
                  </a:cubicBezTo>
                  <a:cubicBezTo>
                    <a:pt x="21481" y="27278"/>
                    <a:pt x="21490" y="27278"/>
                    <a:pt x="21500" y="27278"/>
                  </a:cubicBezTo>
                  <a:cubicBezTo>
                    <a:pt x="21509" y="27278"/>
                    <a:pt x="21517" y="27278"/>
                    <a:pt x="21524" y="27287"/>
                  </a:cubicBezTo>
                  <a:cubicBezTo>
                    <a:pt x="21541" y="27306"/>
                    <a:pt x="21528" y="27316"/>
                    <a:pt x="21543" y="27336"/>
                  </a:cubicBezTo>
                  <a:cubicBezTo>
                    <a:pt x="21559" y="27354"/>
                    <a:pt x="21553" y="27358"/>
                    <a:pt x="21569" y="27377"/>
                  </a:cubicBezTo>
                  <a:cubicBezTo>
                    <a:pt x="21585" y="27396"/>
                    <a:pt x="21593" y="27388"/>
                    <a:pt x="21609" y="27406"/>
                  </a:cubicBezTo>
                  <a:cubicBezTo>
                    <a:pt x="21625" y="27426"/>
                    <a:pt x="21623" y="27427"/>
                    <a:pt x="21639" y="27445"/>
                  </a:cubicBezTo>
                  <a:cubicBezTo>
                    <a:pt x="21655" y="27464"/>
                    <a:pt x="21658" y="27460"/>
                    <a:pt x="21674" y="27479"/>
                  </a:cubicBezTo>
                  <a:cubicBezTo>
                    <a:pt x="21690" y="27497"/>
                    <a:pt x="21673" y="27511"/>
                    <a:pt x="21688" y="27529"/>
                  </a:cubicBezTo>
                  <a:cubicBezTo>
                    <a:pt x="21704" y="27549"/>
                    <a:pt x="21698" y="27552"/>
                    <a:pt x="21714" y="27571"/>
                  </a:cubicBezTo>
                  <a:cubicBezTo>
                    <a:pt x="21720" y="27578"/>
                    <a:pt x="21727" y="27579"/>
                    <a:pt x="21734" y="27579"/>
                  </a:cubicBezTo>
                  <a:cubicBezTo>
                    <a:pt x="21739" y="27579"/>
                    <a:pt x="21744" y="27579"/>
                    <a:pt x="21749" y="27579"/>
                  </a:cubicBezTo>
                  <a:cubicBezTo>
                    <a:pt x="21757" y="27579"/>
                    <a:pt x="21764" y="27580"/>
                    <a:pt x="21770" y="27587"/>
                  </a:cubicBezTo>
                  <a:cubicBezTo>
                    <a:pt x="21786" y="27606"/>
                    <a:pt x="21771" y="27618"/>
                    <a:pt x="21786" y="27637"/>
                  </a:cubicBezTo>
                  <a:cubicBezTo>
                    <a:pt x="21802" y="27656"/>
                    <a:pt x="21819" y="27640"/>
                    <a:pt x="21835" y="27658"/>
                  </a:cubicBezTo>
                  <a:cubicBezTo>
                    <a:pt x="21851" y="27677"/>
                    <a:pt x="21829" y="27694"/>
                    <a:pt x="21845" y="27713"/>
                  </a:cubicBezTo>
                  <a:cubicBezTo>
                    <a:pt x="21861" y="27732"/>
                    <a:pt x="21880" y="27716"/>
                    <a:pt x="21894" y="27734"/>
                  </a:cubicBezTo>
                  <a:cubicBezTo>
                    <a:pt x="21909" y="27753"/>
                    <a:pt x="21904" y="27759"/>
                    <a:pt x="21919" y="27777"/>
                  </a:cubicBezTo>
                  <a:cubicBezTo>
                    <a:pt x="21934" y="27796"/>
                    <a:pt x="21919" y="27808"/>
                    <a:pt x="21934" y="27827"/>
                  </a:cubicBezTo>
                  <a:cubicBezTo>
                    <a:pt x="21948" y="27845"/>
                    <a:pt x="21957" y="27838"/>
                    <a:pt x="21973" y="27856"/>
                  </a:cubicBezTo>
                  <a:cubicBezTo>
                    <a:pt x="21989" y="27875"/>
                    <a:pt x="21995" y="27870"/>
                    <a:pt x="22010" y="27888"/>
                  </a:cubicBezTo>
                  <a:cubicBezTo>
                    <a:pt x="22024" y="27908"/>
                    <a:pt x="22015" y="27915"/>
                    <a:pt x="22031" y="27934"/>
                  </a:cubicBezTo>
                  <a:cubicBezTo>
                    <a:pt x="22047" y="27953"/>
                    <a:pt x="22065" y="27937"/>
                    <a:pt x="22081" y="27956"/>
                  </a:cubicBezTo>
                  <a:cubicBezTo>
                    <a:pt x="22097" y="27974"/>
                    <a:pt x="22076" y="27991"/>
                    <a:pt x="22091" y="28010"/>
                  </a:cubicBezTo>
                  <a:cubicBezTo>
                    <a:pt x="22106" y="28029"/>
                    <a:pt x="22124" y="28015"/>
                    <a:pt x="22139" y="28033"/>
                  </a:cubicBezTo>
                  <a:cubicBezTo>
                    <a:pt x="22155" y="28052"/>
                    <a:pt x="22138" y="28065"/>
                    <a:pt x="22154" y="28084"/>
                  </a:cubicBezTo>
                  <a:cubicBezTo>
                    <a:pt x="22170" y="28103"/>
                    <a:pt x="22161" y="28111"/>
                    <a:pt x="22176" y="28128"/>
                  </a:cubicBezTo>
                  <a:cubicBezTo>
                    <a:pt x="22192" y="28146"/>
                    <a:pt x="22209" y="28133"/>
                    <a:pt x="22224" y="28151"/>
                  </a:cubicBezTo>
                  <a:cubicBezTo>
                    <a:pt x="22240" y="28170"/>
                    <a:pt x="22231" y="28176"/>
                    <a:pt x="22246" y="28194"/>
                  </a:cubicBezTo>
                  <a:cubicBezTo>
                    <a:pt x="22262" y="28213"/>
                    <a:pt x="22257" y="28216"/>
                    <a:pt x="22272" y="28235"/>
                  </a:cubicBezTo>
                  <a:cubicBezTo>
                    <a:pt x="22288" y="28254"/>
                    <a:pt x="22304" y="28240"/>
                    <a:pt x="22320" y="28258"/>
                  </a:cubicBezTo>
                  <a:cubicBezTo>
                    <a:pt x="22336" y="28277"/>
                    <a:pt x="22336" y="28275"/>
                    <a:pt x="22352" y="28294"/>
                  </a:cubicBezTo>
                  <a:cubicBezTo>
                    <a:pt x="22368" y="28312"/>
                    <a:pt x="22347" y="28331"/>
                    <a:pt x="22362" y="28349"/>
                  </a:cubicBezTo>
                  <a:cubicBezTo>
                    <a:pt x="22378" y="28368"/>
                    <a:pt x="22383" y="28363"/>
                    <a:pt x="22400" y="28381"/>
                  </a:cubicBezTo>
                  <a:cubicBezTo>
                    <a:pt x="22416" y="28400"/>
                    <a:pt x="22410" y="28402"/>
                    <a:pt x="22426" y="28422"/>
                  </a:cubicBezTo>
                  <a:cubicBezTo>
                    <a:pt x="22442" y="28440"/>
                    <a:pt x="22439" y="28441"/>
                    <a:pt x="22455" y="28460"/>
                  </a:cubicBezTo>
                  <a:cubicBezTo>
                    <a:pt x="22471" y="28479"/>
                    <a:pt x="22469" y="28481"/>
                    <a:pt x="22483" y="28499"/>
                  </a:cubicBezTo>
                  <a:cubicBezTo>
                    <a:pt x="22488" y="28505"/>
                    <a:pt x="22495" y="28507"/>
                    <a:pt x="22502" y="28507"/>
                  </a:cubicBezTo>
                  <a:cubicBezTo>
                    <a:pt x="22510" y="28507"/>
                    <a:pt x="22518" y="28505"/>
                    <a:pt x="22525" y="28505"/>
                  </a:cubicBezTo>
                  <a:cubicBezTo>
                    <a:pt x="22532" y="28505"/>
                    <a:pt x="22539" y="28507"/>
                    <a:pt x="22544" y="28513"/>
                  </a:cubicBezTo>
                  <a:cubicBezTo>
                    <a:pt x="22560" y="28531"/>
                    <a:pt x="22550" y="28540"/>
                    <a:pt x="22566" y="28558"/>
                  </a:cubicBezTo>
                  <a:cubicBezTo>
                    <a:pt x="22582" y="28577"/>
                    <a:pt x="22568" y="28588"/>
                    <a:pt x="22584" y="28605"/>
                  </a:cubicBezTo>
                  <a:cubicBezTo>
                    <a:pt x="22600" y="28623"/>
                    <a:pt x="22608" y="28617"/>
                    <a:pt x="22622" y="28636"/>
                  </a:cubicBezTo>
                  <a:cubicBezTo>
                    <a:pt x="22638" y="28654"/>
                    <a:pt x="22627" y="28664"/>
                    <a:pt x="22642" y="28682"/>
                  </a:cubicBezTo>
                  <a:cubicBezTo>
                    <a:pt x="22658" y="28701"/>
                    <a:pt x="22669" y="28691"/>
                    <a:pt x="22686" y="28709"/>
                  </a:cubicBezTo>
                  <a:cubicBezTo>
                    <a:pt x="22702" y="28728"/>
                    <a:pt x="22707" y="28723"/>
                    <a:pt x="22723" y="28741"/>
                  </a:cubicBezTo>
                  <a:cubicBezTo>
                    <a:pt x="22739" y="28760"/>
                    <a:pt x="22732" y="28766"/>
                    <a:pt x="22748" y="28784"/>
                  </a:cubicBezTo>
                  <a:cubicBezTo>
                    <a:pt x="22764" y="28803"/>
                    <a:pt x="22761" y="28805"/>
                    <a:pt x="22776" y="28824"/>
                  </a:cubicBezTo>
                  <a:cubicBezTo>
                    <a:pt x="22792" y="28843"/>
                    <a:pt x="22798" y="28837"/>
                    <a:pt x="22813" y="28856"/>
                  </a:cubicBezTo>
                  <a:cubicBezTo>
                    <a:pt x="22829" y="28874"/>
                    <a:pt x="22819" y="28882"/>
                    <a:pt x="22834" y="28901"/>
                  </a:cubicBezTo>
                  <a:cubicBezTo>
                    <a:pt x="22850" y="28920"/>
                    <a:pt x="22867" y="28905"/>
                    <a:pt x="22883" y="28923"/>
                  </a:cubicBezTo>
                  <a:cubicBezTo>
                    <a:pt x="22899" y="28942"/>
                    <a:pt x="22882" y="28955"/>
                    <a:pt x="22898" y="28974"/>
                  </a:cubicBezTo>
                  <a:cubicBezTo>
                    <a:pt x="22914" y="28993"/>
                    <a:pt x="22916" y="28991"/>
                    <a:pt x="22932" y="29009"/>
                  </a:cubicBezTo>
                  <a:cubicBezTo>
                    <a:pt x="22948" y="29028"/>
                    <a:pt x="22933" y="29039"/>
                    <a:pt x="22949" y="29057"/>
                  </a:cubicBezTo>
                  <a:cubicBezTo>
                    <a:pt x="22965" y="29076"/>
                    <a:pt x="22985" y="29059"/>
                    <a:pt x="23002" y="29077"/>
                  </a:cubicBezTo>
                  <a:cubicBezTo>
                    <a:pt x="23018" y="29097"/>
                    <a:pt x="23013" y="29099"/>
                    <a:pt x="23028" y="29118"/>
                  </a:cubicBezTo>
                  <a:cubicBezTo>
                    <a:pt x="23044" y="29136"/>
                    <a:pt x="23034" y="29145"/>
                    <a:pt x="23050" y="29163"/>
                  </a:cubicBezTo>
                  <a:cubicBezTo>
                    <a:pt x="23066" y="29182"/>
                    <a:pt x="23071" y="29177"/>
                    <a:pt x="23087" y="29195"/>
                  </a:cubicBezTo>
                  <a:cubicBezTo>
                    <a:pt x="23103" y="29214"/>
                    <a:pt x="23090" y="29225"/>
                    <a:pt x="23106" y="29243"/>
                  </a:cubicBezTo>
                  <a:cubicBezTo>
                    <a:pt x="23123" y="29263"/>
                    <a:pt x="23141" y="29247"/>
                    <a:pt x="23157" y="29265"/>
                  </a:cubicBezTo>
                  <a:cubicBezTo>
                    <a:pt x="23173" y="29284"/>
                    <a:pt x="23157" y="29297"/>
                    <a:pt x="23172" y="29316"/>
                  </a:cubicBezTo>
                  <a:cubicBezTo>
                    <a:pt x="23188" y="29334"/>
                    <a:pt x="23188" y="29333"/>
                    <a:pt x="23204" y="29351"/>
                  </a:cubicBezTo>
                  <a:cubicBezTo>
                    <a:pt x="23220" y="29371"/>
                    <a:pt x="23236" y="29356"/>
                    <a:pt x="23252" y="29375"/>
                  </a:cubicBezTo>
                  <a:cubicBezTo>
                    <a:pt x="23268" y="29393"/>
                    <a:pt x="23262" y="29399"/>
                    <a:pt x="23278" y="29416"/>
                  </a:cubicBezTo>
                  <a:cubicBezTo>
                    <a:pt x="23294" y="29435"/>
                    <a:pt x="23292" y="29435"/>
                    <a:pt x="23308" y="29453"/>
                  </a:cubicBezTo>
                  <a:cubicBezTo>
                    <a:pt x="23324" y="29473"/>
                    <a:pt x="23328" y="29468"/>
                    <a:pt x="23344" y="29488"/>
                  </a:cubicBezTo>
                  <a:cubicBezTo>
                    <a:pt x="23360" y="29506"/>
                    <a:pt x="23358" y="29507"/>
                    <a:pt x="23374" y="29526"/>
                  </a:cubicBezTo>
                  <a:cubicBezTo>
                    <a:pt x="23390" y="29544"/>
                    <a:pt x="23375" y="29557"/>
                    <a:pt x="23391" y="29575"/>
                  </a:cubicBezTo>
                  <a:cubicBezTo>
                    <a:pt x="23407" y="29595"/>
                    <a:pt x="23424" y="29581"/>
                    <a:pt x="23439" y="29600"/>
                  </a:cubicBezTo>
                  <a:cubicBezTo>
                    <a:pt x="23455" y="29618"/>
                    <a:pt x="23461" y="29613"/>
                    <a:pt x="23476" y="29632"/>
                  </a:cubicBezTo>
                  <a:cubicBezTo>
                    <a:pt x="23492" y="29650"/>
                    <a:pt x="23474" y="29664"/>
                    <a:pt x="23490" y="29682"/>
                  </a:cubicBezTo>
                  <a:cubicBezTo>
                    <a:pt x="23506" y="29702"/>
                    <a:pt x="23503" y="29704"/>
                    <a:pt x="23517" y="29723"/>
                  </a:cubicBezTo>
                  <a:cubicBezTo>
                    <a:pt x="23533" y="29741"/>
                    <a:pt x="23532" y="29741"/>
                    <a:pt x="23548" y="29761"/>
                  </a:cubicBezTo>
                  <a:cubicBezTo>
                    <a:pt x="23564" y="29779"/>
                    <a:pt x="23581" y="29763"/>
                    <a:pt x="23597" y="29782"/>
                  </a:cubicBezTo>
                  <a:cubicBezTo>
                    <a:pt x="23613" y="29800"/>
                    <a:pt x="23606" y="29807"/>
                    <a:pt x="23622" y="29825"/>
                  </a:cubicBezTo>
                  <a:cubicBezTo>
                    <a:pt x="23638" y="29842"/>
                    <a:pt x="23644" y="29837"/>
                    <a:pt x="23660" y="29855"/>
                  </a:cubicBezTo>
                  <a:cubicBezTo>
                    <a:pt x="23676" y="29874"/>
                    <a:pt x="23675" y="29874"/>
                    <a:pt x="23691" y="29892"/>
                  </a:cubicBezTo>
                  <a:cubicBezTo>
                    <a:pt x="23707" y="29912"/>
                    <a:pt x="23699" y="29918"/>
                    <a:pt x="23714" y="29937"/>
                  </a:cubicBezTo>
                  <a:cubicBezTo>
                    <a:pt x="23730" y="29956"/>
                    <a:pt x="23725" y="29960"/>
                    <a:pt x="23740" y="29978"/>
                  </a:cubicBezTo>
                  <a:cubicBezTo>
                    <a:pt x="23756" y="29997"/>
                    <a:pt x="23758" y="29994"/>
                    <a:pt x="23774" y="30013"/>
                  </a:cubicBezTo>
                  <a:cubicBezTo>
                    <a:pt x="23790" y="30032"/>
                    <a:pt x="23777" y="30042"/>
                    <a:pt x="23792" y="30062"/>
                  </a:cubicBezTo>
                  <a:cubicBezTo>
                    <a:pt x="23808" y="30080"/>
                    <a:pt x="23821" y="30068"/>
                    <a:pt x="23837" y="30087"/>
                  </a:cubicBezTo>
                  <a:cubicBezTo>
                    <a:pt x="23853" y="30106"/>
                    <a:pt x="23841" y="30115"/>
                    <a:pt x="23857" y="30133"/>
                  </a:cubicBezTo>
                  <a:cubicBezTo>
                    <a:pt x="23873" y="30153"/>
                    <a:pt x="23868" y="30157"/>
                    <a:pt x="23883" y="30175"/>
                  </a:cubicBezTo>
                  <a:cubicBezTo>
                    <a:pt x="23899" y="30194"/>
                    <a:pt x="23906" y="30187"/>
                    <a:pt x="23922" y="30206"/>
                  </a:cubicBezTo>
                  <a:cubicBezTo>
                    <a:pt x="23938" y="30224"/>
                    <a:pt x="23940" y="30222"/>
                    <a:pt x="23955" y="30241"/>
                  </a:cubicBezTo>
                  <a:cubicBezTo>
                    <a:pt x="23971" y="30260"/>
                    <a:pt x="23974" y="30257"/>
                    <a:pt x="23990" y="30276"/>
                  </a:cubicBezTo>
                  <a:cubicBezTo>
                    <a:pt x="24006" y="30294"/>
                    <a:pt x="23993" y="30304"/>
                    <a:pt x="24009" y="30323"/>
                  </a:cubicBezTo>
                  <a:cubicBezTo>
                    <a:pt x="24026" y="30341"/>
                    <a:pt x="24030" y="30337"/>
                    <a:pt x="24046" y="30356"/>
                  </a:cubicBezTo>
                  <a:cubicBezTo>
                    <a:pt x="24062" y="30374"/>
                    <a:pt x="24072" y="30366"/>
                    <a:pt x="24088" y="30384"/>
                  </a:cubicBezTo>
                  <a:cubicBezTo>
                    <a:pt x="24104" y="30403"/>
                    <a:pt x="24108" y="30399"/>
                    <a:pt x="24122" y="30417"/>
                  </a:cubicBezTo>
                  <a:cubicBezTo>
                    <a:pt x="24138" y="30437"/>
                    <a:pt x="24120" y="30452"/>
                    <a:pt x="24136" y="30470"/>
                  </a:cubicBezTo>
                  <a:cubicBezTo>
                    <a:pt x="24152" y="30489"/>
                    <a:pt x="24168" y="30475"/>
                    <a:pt x="24183" y="30494"/>
                  </a:cubicBezTo>
                  <a:cubicBezTo>
                    <a:pt x="24199" y="30513"/>
                    <a:pt x="24196" y="30516"/>
                    <a:pt x="24211" y="30534"/>
                  </a:cubicBezTo>
                  <a:cubicBezTo>
                    <a:pt x="24227" y="30553"/>
                    <a:pt x="24223" y="30555"/>
                    <a:pt x="24239" y="30575"/>
                  </a:cubicBezTo>
                  <a:cubicBezTo>
                    <a:pt x="24255" y="30593"/>
                    <a:pt x="24269" y="30582"/>
                    <a:pt x="24283" y="30601"/>
                  </a:cubicBezTo>
                  <a:cubicBezTo>
                    <a:pt x="24299" y="30620"/>
                    <a:pt x="24291" y="30626"/>
                    <a:pt x="24306" y="30645"/>
                  </a:cubicBezTo>
                  <a:cubicBezTo>
                    <a:pt x="24322" y="30664"/>
                    <a:pt x="24304" y="30678"/>
                    <a:pt x="24320" y="30696"/>
                  </a:cubicBezTo>
                  <a:cubicBezTo>
                    <a:pt x="24336" y="30715"/>
                    <a:pt x="24355" y="30699"/>
                    <a:pt x="24371" y="30717"/>
                  </a:cubicBezTo>
                  <a:cubicBezTo>
                    <a:pt x="24388" y="30736"/>
                    <a:pt x="24377" y="30746"/>
                    <a:pt x="24392" y="30764"/>
                  </a:cubicBezTo>
                  <a:cubicBezTo>
                    <a:pt x="24408" y="30784"/>
                    <a:pt x="24398" y="30790"/>
                    <a:pt x="24414" y="30808"/>
                  </a:cubicBezTo>
                  <a:cubicBezTo>
                    <a:pt x="24430" y="30827"/>
                    <a:pt x="24429" y="30827"/>
                    <a:pt x="24445" y="30846"/>
                  </a:cubicBezTo>
                  <a:cubicBezTo>
                    <a:pt x="24461" y="30865"/>
                    <a:pt x="24481" y="30848"/>
                    <a:pt x="24497" y="30866"/>
                  </a:cubicBezTo>
                  <a:cubicBezTo>
                    <a:pt x="24513" y="30885"/>
                    <a:pt x="24500" y="30896"/>
                    <a:pt x="24516" y="30914"/>
                  </a:cubicBezTo>
                  <a:cubicBezTo>
                    <a:pt x="24532" y="30934"/>
                    <a:pt x="24547" y="30921"/>
                    <a:pt x="24561" y="30940"/>
                  </a:cubicBezTo>
                  <a:cubicBezTo>
                    <a:pt x="24577" y="30958"/>
                    <a:pt x="24559" y="30973"/>
                    <a:pt x="24575" y="30992"/>
                  </a:cubicBezTo>
                  <a:cubicBezTo>
                    <a:pt x="24591" y="31011"/>
                    <a:pt x="24581" y="31017"/>
                    <a:pt x="24598" y="31036"/>
                  </a:cubicBezTo>
                  <a:cubicBezTo>
                    <a:pt x="24606" y="31045"/>
                    <a:pt x="24615" y="31045"/>
                    <a:pt x="24624" y="31045"/>
                  </a:cubicBezTo>
                  <a:cubicBezTo>
                    <a:pt x="24634" y="31045"/>
                    <a:pt x="24643" y="31045"/>
                    <a:pt x="24651" y="31055"/>
                  </a:cubicBezTo>
                  <a:cubicBezTo>
                    <a:pt x="24667" y="31074"/>
                    <a:pt x="24660" y="31080"/>
                    <a:pt x="24674" y="31100"/>
                  </a:cubicBezTo>
                  <a:cubicBezTo>
                    <a:pt x="24690" y="31118"/>
                    <a:pt x="24704" y="31106"/>
                    <a:pt x="24720" y="31124"/>
                  </a:cubicBezTo>
                  <a:cubicBezTo>
                    <a:pt x="24736" y="31143"/>
                    <a:pt x="24735" y="31145"/>
                    <a:pt x="24749" y="31164"/>
                  </a:cubicBezTo>
                  <a:cubicBezTo>
                    <a:pt x="24765" y="31182"/>
                    <a:pt x="24764" y="31182"/>
                    <a:pt x="24780" y="31201"/>
                  </a:cubicBezTo>
                  <a:cubicBezTo>
                    <a:pt x="24796" y="31220"/>
                    <a:pt x="24785" y="31228"/>
                    <a:pt x="24801" y="31246"/>
                  </a:cubicBezTo>
                  <a:cubicBezTo>
                    <a:pt x="24817" y="31266"/>
                    <a:pt x="24824" y="31260"/>
                    <a:pt x="24839" y="31278"/>
                  </a:cubicBezTo>
                  <a:cubicBezTo>
                    <a:pt x="24855" y="31298"/>
                    <a:pt x="24832" y="31316"/>
                    <a:pt x="24847" y="31335"/>
                  </a:cubicBezTo>
                  <a:cubicBezTo>
                    <a:pt x="24854" y="31343"/>
                    <a:pt x="24863" y="31344"/>
                    <a:pt x="24871" y="31344"/>
                  </a:cubicBezTo>
                  <a:cubicBezTo>
                    <a:pt x="24874" y="31344"/>
                    <a:pt x="24876" y="31344"/>
                    <a:pt x="24878" y="31344"/>
                  </a:cubicBezTo>
                  <a:cubicBezTo>
                    <a:pt x="24887" y="31344"/>
                    <a:pt x="24895" y="31345"/>
                    <a:pt x="24902" y="31352"/>
                  </a:cubicBezTo>
                  <a:cubicBezTo>
                    <a:pt x="24918" y="31371"/>
                    <a:pt x="24893" y="31390"/>
                    <a:pt x="24909" y="31408"/>
                  </a:cubicBezTo>
                  <a:cubicBezTo>
                    <a:pt x="24915" y="31415"/>
                    <a:pt x="24923" y="31417"/>
                    <a:pt x="24930" y="31417"/>
                  </a:cubicBezTo>
                  <a:cubicBezTo>
                    <a:pt x="24936" y="31417"/>
                    <a:pt x="24941" y="31416"/>
                    <a:pt x="24947" y="31416"/>
                  </a:cubicBezTo>
                  <a:cubicBezTo>
                    <a:pt x="24954" y="31416"/>
                    <a:pt x="24961" y="31417"/>
                    <a:pt x="24967" y="31424"/>
                  </a:cubicBezTo>
                  <a:cubicBezTo>
                    <a:pt x="24983" y="31443"/>
                    <a:pt x="24983" y="31443"/>
                    <a:pt x="24998" y="31462"/>
                  </a:cubicBezTo>
                  <a:cubicBezTo>
                    <a:pt x="25014" y="31481"/>
                    <a:pt x="24999" y="31493"/>
                    <a:pt x="25015" y="31512"/>
                  </a:cubicBezTo>
                  <a:cubicBezTo>
                    <a:pt x="25031" y="31530"/>
                    <a:pt x="25045" y="31519"/>
                    <a:pt x="25059" y="31539"/>
                  </a:cubicBezTo>
                  <a:cubicBezTo>
                    <a:pt x="25075" y="31557"/>
                    <a:pt x="25070" y="31561"/>
                    <a:pt x="25086" y="31579"/>
                  </a:cubicBezTo>
                  <a:cubicBezTo>
                    <a:pt x="25102" y="31599"/>
                    <a:pt x="25091" y="31606"/>
                    <a:pt x="25107" y="31625"/>
                  </a:cubicBezTo>
                  <a:cubicBezTo>
                    <a:pt x="25123" y="31644"/>
                    <a:pt x="25121" y="31647"/>
                    <a:pt x="25136" y="31665"/>
                  </a:cubicBezTo>
                  <a:cubicBezTo>
                    <a:pt x="25152" y="31684"/>
                    <a:pt x="25150" y="31685"/>
                    <a:pt x="25165" y="31705"/>
                  </a:cubicBezTo>
                  <a:cubicBezTo>
                    <a:pt x="25181" y="31723"/>
                    <a:pt x="25187" y="31718"/>
                    <a:pt x="25203" y="31737"/>
                  </a:cubicBezTo>
                  <a:cubicBezTo>
                    <a:pt x="25219" y="31755"/>
                    <a:pt x="25214" y="31758"/>
                    <a:pt x="25231" y="31777"/>
                  </a:cubicBezTo>
                  <a:cubicBezTo>
                    <a:pt x="25247" y="31796"/>
                    <a:pt x="25246" y="31796"/>
                    <a:pt x="25262" y="31814"/>
                  </a:cubicBezTo>
                  <a:cubicBezTo>
                    <a:pt x="25278" y="31833"/>
                    <a:pt x="25295" y="31818"/>
                    <a:pt x="25311" y="31836"/>
                  </a:cubicBezTo>
                  <a:cubicBezTo>
                    <a:pt x="25327" y="31856"/>
                    <a:pt x="25313" y="31868"/>
                    <a:pt x="25327" y="31887"/>
                  </a:cubicBezTo>
                  <a:cubicBezTo>
                    <a:pt x="25343" y="31905"/>
                    <a:pt x="25340" y="31908"/>
                    <a:pt x="25356" y="31926"/>
                  </a:cubicBezTo>
                  <a:cubicBezTo>
                    <a:pt x="25372" y="31946"/>
                    <a:pt x="25364" y="31951"/>
                    <a:pt x="25380" y="31969"/>
                  </a:cubicBezTo>
                  <a:cubicBezTo>
                    <a:pt x="25397" y="31989"/>
                    <a:pt x="25412" y="31976"/>
                    <a:pt x="25427" y="31995"/>
                  </a:cubicBezTo>
                  <a:cubicBezTo>
                    <a:pt x="25443" y="32013"/>
                    <a:pt x="25448" y="32010"/>
                    <a:pt x="25463" y="32028"/>
                  </a:cubicBezTo>
                  <a:cubicBezTo>
                    <a:pt x="25479" y="32048"/>
                    <a:pt x="25454" y="32066"/>
                    <a:pt x="25470" y="32085"/>
                  </a:cubicBezTo>
                  <a:cubicBezTo>
                    <a:pt x="25487" y="32103"/>
                    <a:pt x="25488" y="32102"/>
                    <a:pt x="25504" y="32120"/>
                  </a:cubicBezTo>
                  <a:cubicBezTo>
                    <a:pt x="25520" y="32140"/>
                    <a:pt x="25527" y="32133"/>
                    <a:pt x="25543" y="32151"/>
                  </a:cubicBezTo>
                  <a:cubicBezTo>
                    <a:pt x="25559" y="32171"/>
                    <a:pt x="25563" y="32166"/>
                    <a:pt x="25578" y="32185"/>
                  </a:cubicBezTo>
                  <a:cubicBezTo>
                    <a:pt x="25594" y="32204"/>
                    <a:pt x="25587" y="32209"/>
                    <a:pt x="25603" y="32227"/>
                  </a:cubicBezTo>
                  <a:cubicBezTo>
                    <a:pt x="25619" y="32247"/>
                    <a:pt x="25634" y="32235"/>
                    <a:pt x="25648" y="32253"/>
                  </a:cubicBezTo>
                  <a:cubicBezTo>
                    <a:pt x="25664" y="32272"/>
                    <a:pt x="25650" y="32284"/>
                    <a:pt x="25666" y="32302"/>
                  </a:cubicBezTo>
                  <a:cubicBezTo>
                    <a:pt x="25683" y="32322"/>
                    <a:pt x="25690" y="32315"/>
                    <a:pt x="25706" y="32333"/>
                  </a:cubicBezTo>
                  <a:cubicBezTo>
                    <a:pt x="25722" y="32353"/>
                    <a:pt x="25705" y="32366"/>
                    <a:pt x="25721" y="32385"/>
                  </a:cubicBezTo>
                  <a:cubicBezTo>
                    <a:pt x="25737" y="32403"/>
                    <a:pt x="25745" y="32397"/>
                    <a:pt x="25760" y="32415"/>
                  </a:cubicBezTo>
                  <a:cubicBezTo>
                    <a:pt x="25776" y="32434"/>
                    <a:pt x="25776" y="32434"/>
                    <a:pt x="25791" y="32451"/>
                  </a:cubicBezTo>
                  <a:cubicBezTo>
                    <a:pt x="25807" y="32471"/>
                    <a:pt x="25820" y="32458"/>
                    <a:pt x="25836" y="32477"/>
                  </a:cubicBezTo>
                  <a:cubicBezTo>
                    <a:pt x="25852" y="32495"/>
                    <a:pt x="25825" y="32517"/>
                    <a:pt x="25841" y="32536"/>
                  </a:cubicBezTo>
                  <a:cubicBezTo>
                    <a:pt x="25857" y="32554"/>
                    <a:pt x="25855" y="32556"/>
                    <a:pt x="25870" y="32574"/>
                  </a:cubicBezTo>
                  <a:cubicBezTo>
                    <a:pt x="25875" y="32581"/>
                    <a:pt x="25882" y="32583"/>
                    <a:pt x="25889" y="32583"/>
                  </a:cubicBezTo>
                  <a:cubicBezTo>
                    <a:pt x="25896" y="32583"/>
                    <a:pt x="25903" y="32581"/>
                    <a:pt x="25909" y="32581"/>
                  </a:cubicBezTo>
                  <a:cubicBezTo>
                    <a:pt x="25916" y="32581"/>
                    <a:pt x="25922" y="32583"/>
                    <a:pt x="25927" y="32589"/>
                  </a:cubicBezTo>
                  <a:cubicBezTo>
                    <a:pt x="25943" y="32608"/>
                    <a:pt x="25932" y="32616"/>
                    <a:pt x="25948" y="32634"/>
                  </a:cubicBezTo>
                  <a:cubicBezTo>
                    <a:pt x="25964" y="32654"/>
                    <a:pt x="25974" y="32645"/>
                    <a:pt x="25989" y="32664"/>
                  </a:cubicBezTo>
                  <a:cubicBezTo>
                    <a:pt x="26005" y="32683"/>
                    <a:pt x="26006" y="32682"/>
                    <a:pt x="26022" y="32701"/>
                  </a:cubicBezTo>
                  <a:cubicBezTo>
                    <a:pt x="26038" y="32719"/>
                    <a:pt x="26017" y="32736"/>
                    <a:pt x="26033" y="32756"/>
                  </a:cubicBezTo>
                  <a:cubicBezTo>
                    <a:pt x="26041" y="32765"/>
                    <a:pt x="26050" y="32765"/>
                    <a:pt x="26060" y="32765"/>
                  </a:cubicBezTo>
                  <a:cubicBezTo>
                    <a:pt x="26070" y="32765"/>
                    <a:pt x="26079" y="32765"/>
                    <a:pt x="26087" y="32774"/>
                  </a:cubicBezTo>
                  <a:cubicBezTo>
                    <a:pt x="26104" y="32793"/>
                    <a:pt x="26075" y="32817"/>
                    <a:pt x="26090" y="32836"/>
                  </a:cubicBezTo>
                  <a:cubicBezTo>
                    <a:pt x="26106" y="32854"/>
                    <a:pt x="26107" y="32853"/>
                    <a:pt x="26122" y="32872"/>
                  </a:cubicBezTo>
                  <a:cubicBezTo>
                    <a:pt x="26138" y="32890"/>
                    <a:pt x="26151" y="32880"/>
                    <a:pt x="26166" y="32899"/>
                  </a:cubicBezTo>
                  <a:cubicBezTo>
                    <a:pt x="26182" y="32917"/>
                    <a:pt x="26172" y="32926"/>
                    <a:pt x="26187" y="32943"/>
                  </a:cubicBezTo>
                  <a:cubicBezTo>
                    <a:pt x="26203" y="32961"/>
                    <a:pt x="26204" y="32960"/>
                    <a:pt x="26220" y="32979"/>
                  </a:cubicBezTo>
                  <a:cubicBezTo>
                    <a:pt x="26236" y="32998"/>
                    <a:pt x="26257" y="32980"/>
                    <a:pt x="26272" y="32999"/>
                  </a:cubicBezTo>
                  <a:cubicBezTo>
                    <a:pt x="26288" y="33018"/>
                    <a:pt x="26274" y="33029"/>
                    <a:pt x="26290" y="33047"/>
                  </a:cubicBezTo>
                  <a:cubicBezTo>
                    <a:pt x="26306" y="33066"/>
                    <a:pt x="26300" y="33071"/>
                    <a:pt x="26316" y="33090"/>
                  </a:cubicBezTo>
                  <a:cubicBezTo>
                    <a:pt x="26332" y="33109"/>
                    <a:pt x="26322" y="33116"/>
                    <a:pt x="26337" y="33136"/>
                  </a:cubicBezTo>
                  <a:cubicBezTo>
                    <a:pt x="26353" y="33154"/>
                    <a:pt x="26357" y="33151"/>
                    <a:pt x="26373" y="33169"/>
                  </a:cubicBezTo>
                  <a:cubicBezTo>
                    <a:pt x="26389" y="33188"/>
                    <a:pt x="26396" y="33181"/>
                    <a:pt x="26412" y="33200"/>
                  </a:cubicBezTo>
                  <a:cubicBezTo>
                    <a:pt x="26428" y="33218"/>
                    <a:pt x="26416" y="33228"/>
                    <a:pt x="26430" y="33247"/>
                  </a:cubicBezTo>
                  <a:cubicBezTo>
                    <a:pt x="26446" y="33265"/>
                    <a:pt x="26456" y="33258"/>
                    <a:pt x="26472" y="33276"/>
                  </a:cubicBezTo>
                  <a:cubicBezTo>
                    <a:pt x="26488" y="33295"/>
                    <a:pt x="26493" y="33290"/>
                    <a:pt x="26509" y="33308"/>
                  </a:cubicBezTo>
                  <a:cubicBezTo>
                    <a:pt x="26526" y="33327"/>
                    <a:pt x="26519" y="33333"/>
                    <a:pt x="26534" y="33351"/>
                  </a:cubicBezTo>
                  <a:cubicBezTo>
                    <a:pt x="26550" y="33370"/>
                    <a:pt x="26537" y="33379"/>
                    <a:pt x="26553" y="33398"/>
                  </a:cubicBezTo>
                  <a:lnTo>
                    <a:pt x="26586" y="33436"/>
                  </a:lnTo>
                  <a:cubicBezTo>
                    <a:pt x="26602" y="33454"/>
                    <a:pt x="26599" y="33456"/>
                    <a:pt x="26616" y="33474"/>
                  </a:cubicBezTo>
                  <a:cubicBezTo>
                    <a:pt x="26632" y="33494"/>
                    <a:pt x="26652" y="33475"/>
                    <a:pt x="26668" y="33495"/>
                  </a:cubicBezTo>
                  <a:cubicBezTo>
                    <a:pt x="26684" y="33513"/>
                    <a:pt x="26681" y="33515"/>
                    <a:pt x="26697" y="33533"/>
                  </a:cubicBezTo>
                  <a:cubicBezTo>
                    <a:pt x="26713" y="33552"/>
                    <a:pt x="26714" y="33550"/>
                    <a:pt x="26729" y="33570"/>
                  </a:cubicBezTo>
                  <a:cubicBezTo>
                    <a:pt x="26745" y="33588"/>
                    <a:pt x="26730" y="33598"/>
                    <a:pt x="26746" y="33618"/>
                  </a:cubicBezTo>
                  <a:cubicBezTo>
                    <a:pt x="26762" y="33636"/>
                    <a:pt x="26773" y="33627"/>
                    <a:pt x="26789" y="33646"/>
                  </a:cubicBezTo>
                  <a:cubicBezTo>
                    <a:pt x="26805" y="33665"/>
                    <a:pt x="26792" y="33676"/>
                    <a:pt x="26808" y="33694"/>
                  </a:cubicBezTo>
                  <a:cubicBezTo>
                    <a:pt x="26824" y="33713"/>
                    <a:pt x="26839" y="33700"/>
                    <a:pt x="26853" y="33720"/>
                  </a:cubicBezTo>
                  <a:cubicBezTo>
                    <a:pt x="26869" y="33738"/>
                    <a:pt x="26868" y="33740"/>
                    <a:pt x="26884" y="33758"/>
                  </a:cubicBezTo>
                  <a:cubicBezTo>
                    <a:pt x="26900" y="33777"/>
                    <a:pt x="26907" y="33772"/>
                    <a:pt x="26923" y="33790"/>
                  </a:cubicBezTo>
                  <a:cubicBezTo>
                    <a:pt x="26939" y="33810"/>
                    <a:pt x="26920" y="33826"/>
                    <a:pt x="26936" y="33844"/>
                  </a:cubicBezTo>
                  <a:cubicBezTo>
                    <a:pt x="26952" y="33863"/>
                    <a:pt x="26959" y="33856"/>
                    <a:pt x="26975" y="33875"/>
                  </a:cubicBezTo>
                  <a:cubicBezTo>
                    <a:pt x="26991" y="33893"/>
                    <a:pt x="27006" y="33880"/>
                    <a:pt x="27023" y="33898"/>
                  </a:cubicBezTo>
                  <a:cubicBezTo>
                    <a:pt x="27039" y="33918"/>
                    <a:pt x="27038" y="33919"/>
                    <a:pt x="27054" y="33938"/>
                  </a:cubicBezTo>
                  <a:cubicBezTo>
                    <a:pt x="27070" y="33956"/>
                    <a:pt x="27064" y="33961"/>
                    <a:pt x="27078" y="33979"/>
                  </a:cubicBezTo>
                  <a:cubicBezTo>
                    <a:pt x="27094" y="33998"/>
                    <a:pt x="27077" y="34011"/>
                    <a:pt x="27093" y="34030"/>
                  </a:cubicBezTo>
                  <a:cubicBezTo>
                    <a:pt x="27109" y="34048"/>
                    <a:pt x="27130" y="34032"/>
                    <a:pt x="27145" y="34052"/>
                  </a:cubicBezTo>
                  <a:cubicBezTo>
                    <a:pt x="27161" y="34070"/>
                    <a:pt x="27156" y="34074"/>
                    <a:pt x="27171" y="34093"/>
                  </a:cubicBezTo>
                  <a:cubicBezTo>
                    <a:pt x="27187" y="34112"/>
                    <a:pt x="27193" y="34107"/>
                    <a:pt x="27207" y="34127"/>
                  </a:cubicBezTo>
                  <a:cubicBezTo>
                    <a:pt x="27223" y="34145"/>
                    <a:pt x="27201" y="34163"/>
                    <a:pt x="27216" y="34181"/>
                  </a:cubicBezTo>
                  <a:cubicBezTo>
                    <a:pt x="27232" y="34200"/>
                    <a:pt x="27246" y="34188"/>
                    <a:pt x="27262" y="34207"/>
                  </a:cubicBezTo>
                  <a:cubicBezTo>
                    <a:pt x="27279" y="34225"/>
                    <a:pt x="27257" y="34243"/>
                    <a:pt x="27273" y="34262"/>
                  </a:cubicBezTo>
                  <a:cubicBezTo>
                    <a:pt x="27289" y="34281"/>
                    <a:pt x="27306" y="34266"/>
                    <a:pt x="27322" y="34284"/>
                  </a:cubicBezTo>
                  <a:cubicBezTo>
                    <a:pt x="27339" y="34303"/>
                    <a:pt x="27349" y="34294"/>
                    <a:pt x="27365" y="34313"/>
                  </a:cubicBezTo>
                  <a:cubicBezTo>
                    <a:pt x="27381" y="34331"/>
                    <a:pt x="27373" y="34338"/>
                    <a:pt x="27388" y="34357"/>
                  </a:cubicBezTo>
                  <a:cubicBezTo>
                    <a:pt x="27404" y="34375"/>
                    <a:pt x="27397" y="34380"/>
                    <a:pt x="27413" y="34400"/>
                  </a:cubicBezTo>
                  <a:cubicBezTo>
                    <a:pt x="27430" y="34418"/>
                    <a:pt x="27428" y="34420"/>
                    <a:pt x="27442" y="34438"/>
                  </a:cubicBezTo>
                  <a:cubicBezTo>
                    <a:pt x="27458" y="34458"/>
                    <a:pt x="27469" y="34448"/>
                    <a:pt x="27485" y="34466"/>
                  </a:cubicBezTo>
                  <a:cubicBezTo>
                    <a:pt x="27501" y="34485"/>
                    <a:pt x="27494" y="34492"/>
                    <a:pt x="27510" y="34511"/>
                  </a:cubicBezTo>
                  <a:cubicBezTo>
                    <a:pt x="27526" y="34529"/>
                    <a:pt x="27523" y="34530"/>
                    <a:pt x="27539" y="34551"/>
                  </a:cubicBezTo>
                  <a:cubicBezTo>
                    <a:pt x="27555" y="34570"/>
                    <a:pt x="27547" y="34576"/>
                    <a:pt x="27562" y="34595"/>
                  </a:cubicBezTo>
                  <a:cubicBezTo>
                    <a:pt x="27578" y="34614"/>
                    <a:pt x="27571" y="34619"/>
                    <a:pt x="27586" y="34637"/>
                  </a:cubicBezTo>
                  <a:cubicBezTo>
                    <a:pt x="27602" y="34657"/>
                    <a:pt x="27613" y="34648"/>
                    <a:pt x="27628" y="34667"/>
                  </a:cubicBezTo>
                  <a:cubicBezTo>
                    <a:pt x="27644" y="34686"/>
                    <a:pt x="27635" y="34693"/>
                    <a:pt x="27651" y="34711"/>
                  </a:cubicBezTo>
                  <a:cubicBezTo>
                    <a:pt x="27667" y="34731"/>
                    <a:pt x="27671" y="34729"/>
                    <a:pt x="27686" y="34748"/>
                  </a:cubicBezTo>
                  <a:cubicBezTo>
                    <a:pt x="27702" y="34766"/>
                    <a:pt x="27694" y="34771"/>
                    <a:pt x="27709" y="34792"/>
                  </a:cubicBezTo>
                  <a:cubicBezTo>
                    <a:pt x="27725" y="34811"/>
                    <a:pt x="27736" y="34801"/>
                    <a:pt x="27752" y="34820"/>
                  </a:cubicBezTo>
                  <a:cubicBezTo>
                    <a:pt x="27768" y="34839"/>
                    <a:pt x="27767" y="34840"/>
                    <a:pt x="27783" y="34859"/>
                  </a:cubicBezTo>
                  <a:cubicBezTo>
                    <a:pt x="27799" y="34877"/>
                    <a:pt x="27794" y="34882"/>
                    <a:pt x="27810" y="34900"/>
                  </a:cubicBezTo>
                  <a:cubicBezTo>
                    <a:pt x="27821" y="34913"/>
                    <a:pt x="27852" y="34907"/>
                    <a:pt x="27862" y="34919"/>
                  </a:cubicBezTo>
                  <a:cubicBezTo>
                    <a:pt x="27874" y="34931"/>
                    <a:pt x="27866" y="34962"/>
                    <a:pt x="27878" y="34973"/>
                  </a:cubicBezTo>
                  <a:cubicBezTo>
                    <a:pt x="27882" y="34976"/>
                    <a:pt x="27888" y="34977"/>
                    <a:pt x="27895" y="34977"/>
                  </a:cubicBezTo>
                  <a:cubicBezTo>
                    <a:pt x="27902" y="34977"/>
                    <a:pt x="27911" y="34976"/>
                    <a:pt x="27919" y="34976"/>
                  </a:cubicBezTo>
                  <a:cubicBezTo>
                    <a:pt x="27925" y="34976"/>
                    <a:pt x="27931" y="34977"/>
                    <a:pt x="27935" y="34980"/>
                  </a:cubicBezTo>
                  <a:cubicBezTo>
                    <a:pt x="27949" y="34991"/>
                    <a:pt x="27949" y="35017"/>
                    <a:pt x="27962" y="35026"/>
                  </a:cubicBezTo>
                  <a:cubicBezTo>
                    <a:pt x="27976" y="35036"/>
                    <a:pt x="27981" y="35058"/>
                    <a:pt x="27996" y="35066"/>
                  </a:cubicBezTo>
                  <a:cubicBezTo>
                    <a:pt x="28010" y="35075"/>
                    <a:pt x="28026" y="35081"/>
                    <a:pt x="28041" y="35087"/>
                  </a:cubicBezTo>
                  <a:cubicBezTo>
                    <a:pt x="28056" y="35096"/>
                    <a:pt x="28071" y="35107"/>
                    <a:pt x="28085" y="35113"/>
                  </a:cubicBezTo>
                  <a:cubicBezTo>
                    <a:pt x="28087" y="35114"/>
                    <a:pt x="28089" y="35114"/>
                    <a:pt x="28091" y="35114"/>
                  </a:cubicBezTo>
                  <a:cubicBezTo>
                    <a:pt x="28105" y="35114"/>
                    <a:pt x="28125" y="35099"/>
                    <a:pt x="28139" y="35099"/>
                  </a:cubicBezTo>
                  <a:cubicBezTo>
                    <a:pt x="28141" y="35099"/>
                    <a:pt x="28142" y="35100"/>
                    <a:pt x="28144" y="35100"/>
                  </a:cubicBezTo>
                  <a:cubicBezTo>
                    <a:pt x="28160" y="35106"/>
                    <a:pt x="28169" y="35129"/>
                    <a:pt x="28185" y="35133"/>
                  </a:cubicBezTo>
                  <a:cubicBezTo>
                    <a:pt x="28187" y="35134"/>
                    <a:pt x="28190" y="35134"/>
                    <a:pt x="28193" y="35134"/>
                  </a:cubicBezTo>
                  <a:cubicBezTo>
                    <a:pt x="28205" y="35134"/>
                    <a:pt x="28217" y="35130"/>
                    <a:pt x="28228" y="35130"/>
                  </a:cubicBezTo>
                  <a:cubicBezTo>
                    <a:pt x="28231" y="35130"/>
                    <a:pt x="28233" y="35130"/>
                    <a:pt x="28235" y="35130"/>
                  </a:cubicBezTo>
                  <a:cubicBezTo>
                    <a:pt x="28251" y="35134"/>
                    <a:pt x="28265" y="35152"/>
                    <a:pt x="28281" y="35155"/>
                  </a:cubicBezTo>
                  <a:cubicBezTo>
                    <a:pt x="28285" y="35155"/>
                    <a:pt x="28290" y="35156"/>
                    <a:pt x="28294" y="35156"/>
                  </a:cubicBezTo>
                  <a:cubicBezTo>
                    <a:pt x="28304" y="35156"/>
                    <a:pt x="28313" y="35155"/>
                    <a:pt x="28323" y="35155"/>
                  </a:cubicBezTo>
                  <a:cubicBezTo>
                    <a:pt x="28326" y="35155"/>
                    <a:pt x="28328" y="35155"/>
                    <a:pt x="28330" y="35155"/>
                  </a:cubicBezTo>
                  <a:cubicBezTo>
                    <a:pt x="28346" y="35156"/>
                    <a:pt x="28363" y="35161"/>
                    <a:pt x="28379" y="35161"/>
                  </a:cubicBezTo>
                  <a:cubicBezTo>
                    <a:pt x="28395" y="35161"/>
                    <a:pt x="28411" y="35148"/>
                    <a:pt x="28427" y="35146"/>
                  </a:cubicBezTo>
                  <a:cubicBezTo>
                    <a:pt x="28427" y="35146"/>
                    <a:pt x="28428" y="35146"/>
                    <a:pt x="28429" y="35146"/>
                  </a:cubicBezTo>
                  <a:cubicBezTo>
                    <a:pt x="28443" y="35146"/>
                    <a:pt x="28458" y="35157"/>
                    <a:pt x="28473" y="35157"/>
                  </a:cubicBezTo>
                  <a:cubicBezTo>
                    <a:pt x="28474" y="35157"/>
                    <a:pt x="28475" y="35157"/>
                    <a:pt x="28476" y="35157"/>
                  </a:cubicBezTo>
                  <a:cubicBezTo>
                    <a:pt x="28492" y="35156"/>
                    <a:pt x="28508" y="35149"/>
                    <a:pt x="28524" y="35146"/>
                  </a:cubicBezTo>
                  <a:cubicBezTo>
                    <a:pt x="28525" y="35146"/>
                    <a:pt x="28526" y="35146"/>
                    <a:pt x="28528" y="35146"/>
                  </a:cubicBezTo>
                  <a:cubicBezTo>
                    <a:pt x="28541" y="35146"/>
                    <a:pt x="28557" y="35156"/>
                    <a:pt x="28570" y="35156"/>
                  </a:cubicBezTo>
                  <a:cubicBezTo>
                    <a:pt x="28573" y="35156"/>
                    <a:pt x="28575" y="35155"/>
                    <a:pt x="28577" y="35155"/>
                  </a:cubicBezTo>
                  <a:cubicBezTo>
                    <a:pt x="28593" y="35151"/>
                    <a:pt x="28604" y="35128"/>
                    <a:pt x="28620" y="35124"/>
                  </a:cubicBezTo>
                  <a:cubicBezTo>
                    <a:pt x="28636" y="35118"/>
                    <a:pt x="28646" y="35101"/>
                    <a:pt x="28661" y="35096"/>
                  </a:cubicBezTo>
                  <a:cubicBezTo>
                    <a:pt x="28676" y="35091"/>
                    <a:pt x="28695" y="35093"/>
                    <a:pt x="28710" y="35086"/>
                  </a:cubicBezTo>
                  <a:cubicBezTo>
                    <a:pt x="28725" y="35080"/>
                    <a:pt x="28733" y="35064"/>
                    <a:pt x="28748" y="35055"/>
                  </a:cubicBezTo>
                  <a:cubicBezTo>
                    <a:pt x="28751" y="35054"/>
                    <a:pt x="28755" y="35053"/>
                    <a:pt x="28759" y="35053"/>
                  </a:cubicBezTo>
                  <a:cubicBezTo>
                    <a:pt x="28769" y="35053"/>
                    <a:pt x="28781" y="35056"/>
                    <a:pt x="28790" y="35056"/>
                  </a:cubicBezTo>
                  <a:cubicBezTo>
                    <a:pt x="28795" y="35056"/>
                    <a:pt x="28799" y="35056"/>
                    <a:pt x="28803" y="35053"/>
                  </a:cubicBezTo>
                  <a:cubicBezTo>
                    <a:pt x="28817" y="35045"/>
                    <a:pt x="28834" y="35038"/>
                    <a:pt x="28848" y="35028"/>
                  </a:cubicBezTo>
                  <a:cubicBezTo>
                    <a:pt x="28861" y="35020"/>
                    <a:pt x="28872" y="35007"/>
                    <a:pt x="28885" y="34996"/>
                  </a:cubicBezTo>
                  <a:cubicBezTo>
                    <a:pt x="28898" y="34986"/>
                    <a:pt x="28914" y="34979"/>
                    <a:pt x="28926" y="34968"/>
                  </a:cubicBezTo>
                  <a:cubicBezTo>
                    <a:pt x="28939" y="34958"/>
                    <a:pt x="28928" y="34923"/>
                    <a:pt x="28939" y="34911"/>
                  </a:cubicBezTo>
                  <a:cubicBezTo>
                    <a:pt x="28949" y="34899"/>
                    <a:pt x="28966" y="34892"/>
                    <a:pt x="28976" y="34881"/>
                  </a:cubicBezTo>
                  <a:cubicBezTo>
                    <a:pt x="28987" y="34868"/>
                    <a:pt x="29020" y="34873"/>
                    <a:pt x="29030" y="34860"/>
                  </a:cubicBezTo>
                  <a:cubicBezTo>
                    <a:pt x="29038" y="34846"/>
                    <a:pt x="29046" y="34830"/>
                    <a:pt x="29053" y="34816"/>
                  </a:cubicBezTo>
                  <a:cubicBezTo>
                    <a:pt x="29063" y="34802"/>
                    <a:pt x="29071" y="34786"/>
                    <a:pt x="29079" y="34774"/>
                  </a:cubicBezTo>
                  <a:cubicBezTo>
                    <a:pt x="29087" y="34759"/>
                    <a:pt x="29083" y="34738"/>
                    <a:pt x="29090" y="34723"/>
                  </a:cubicBezTo>
                  <a:cubicBezTo>
                    <a:pt x="29096" y="34709"/>
                    <a:pt x="29089" y="34689"/>
                    <a:pt x="29095" y="34673"/>
                  </a:cubicBezTo>
                  <a:cubicBezTo>
                    <a:pt x="29101" y="34658"/>
                    <a:pt x="29122" y="34647"/>
                    <a:pt x="29126" y="34632"/>
                  </a:cubicBezTo>
                  <a:cubicBezTo>
                    <a:pt x="29132" y="34616"/>
                    <a:pt x="29121" y="34598"/>
                    <a:pt x="29124" y="34582"/>
                  </a:cubicBezTo>
                  <a:cubicBezTo>
                    <a:pt x="29128" y="34566"/>
                    <a:pt x="29154" y="34555"/>
                    <a:pt x="29156" y="34539"/>
                  </a:cubicBezTo>
                  <a:cubicBezTo>
                    <a:pt x="29159" y="34523"/>
                    <a:pt x="29138" y="34503"/>
                    <a:pt x="29139" y="34486"/>
                  </a:cubicBezTo>
                  <a:cubicBezTo>
                    <a:pt x="29140" y="34470"/>
                    <a:pt x="29169" y="34458"/>
                    <a:pt x="29170" y="34439"/>
                  </a:cubicBezTo>
                  <a:cubicBezTo>
                    <a:pt x="29171" y="34416"/>
                    <a:pt x="29178" y="34417"/>
                    <a:pt x="29180" y="34393"/>
                  </a:cubicBezTo>
                  <a:cubicBezTo>
                    <a:pt x="29181" y="34369"/>
                    <a:pt x="29180" y="34369"/>
                    <a:pt x="29181" y="34345"/>
                  </a:cubicBezTo>
                  <a:cubicBezTo>
                    <a:pt x="29183" y="34320"/>
                    <a:pt x="29167" y="34319"/>
                    <a:pt x="29170" y="34295"/>
                  </a:cubicBezTo>
                  <a:cubicBezTo>
                    <a:pt x="29172" y="34271"/>
                    <a:pt x="29166" y="34271"/>
                    <a:pt x="29167" y="34247"/>
                  </a:cubicBezTo>
                  <a:cubicBezTo>
                    <a:pt x="29170" y="34223"/>
                    <a:pt x="29177" y="34224"/>
                    <a:pt x="29180" y="34200"/>
                  </a:cubicBezTo>
                  <a:cubicBezTo>
                    <a:pt x="29182" y="34176"/>
                    <a:pt x="29167" y="34175"/>
                    <a:pt x="29169" y="34150"/>
                  </a:cubicBezTo>
                  <a:cubicBezTo>
                    <a:pt x="29171" y="34127"/>
                    <a:pt x="29166" y="34127"/>
                    <a:pt x="29167" y="34102"/>
                  </a:cubicBezTo>
                  <a:cubicBezTo>
                    <a:pt x="29170" y="34078"/>
                    <a:pt x="29193" y="34081"/>
                    <a:pt x="29194" y="34057"/>
                  </a:cubicBezTo>
                  <a:cubicBezTo>
                    <a:pt x="29197" y="34032"/>
                    <a:pt x="29193" y="34032"/>
                    <a:pt x="29196" y="34009"/>
                  </a:cubicBezTo>
                  <a:cubicBezTo>
                    <a:pt x="29198" y="33984"/>
                    <a:pt x="29207" y="33986"/>
                    <a:pt x="29208" y="33962"/>
                  </a:cubicBezTo>
                  <a:cubicBezTo>
                    <a:pt x="29210" y="33938"/>
                    <a:pt x="29194" y="33936"/>
                    <a:pt x="29196" y="33912"/>
                  </a:cubicBezTo>
                  <a:cubicBezTo>
                    <a:pt x="29198" y="33888"/>
                    <a:pt x="29186" y="33887"/>
                    <a:pt x="29187" y="33863"/>
                  </a:cubicBezTo>
                  <a:cubicBezTo>
                    <a:pt x="29190" y="33838"/>
                    <a:pt x="29226" y="33842"/>
                    <a:pt x="29228" y="33818"/>
                  </a:cubicBezTo>
                  <a:cubicBezTo>
                    <a:pt x="29230" y="33795"/>
                    <a:pt x="29214" y="33793"/>
                    <a:pt x="29215" y="33769"/>
                  </a:cubicBezTo>
                  <a:cubicBezTo>
                    <a:pt x="29217" y="33745"/>
                    <a:pt x="29198" y="33743"/>
                    <a:pt x="29201" y="33720"/>
                  </a:cubicBezTo>
                  <a:cubicBezTo>
                    <a:pt x="29203" y="33695"/>
                    <a:pt x="29235" y="33698"/>
                    <a:pt x="29239" y="33673"/>
                  </a:cubicBezTo>
                  <a:cubicBezTo>
                    <a:pt x="29241" y="33650"/>
                    <a:pt x="29218" y="33649"/>
                    <a:pt x="29219" y="33624"/>
                  </a:cubicBezTo>
                  <a:cubicBezTo>
                    <a:pt x="29223" y="33601"/>
                    <a:pt x="29210" y="33598"/>
                    <a:pt x="29212" y="33575"/>
                  </a:cubicBezTo>
                  <a:cubicBezTo>
                    <a:pt x="29214" y="33550"/>
                    <a:pt x="29246" y="33554"/>
                    <a:pt x="29247" y="33529"/>
                  </a:cubicBezTo>
                  <a:cubicBezTo>
                    <a:pt x="29250" y="33505"/>
                    <a:pt x="29233" y="33504"/>
                    <a:pt x="29235" y="33480"/>
                  </a:cubicBezTo>
                  <a:cubicBezTo>
                    <a:pt x="29239" y="33456"/>
                    <a:pt x="29225" y="33454"/>
                    <a:pt x="29226" y="33430"/>
                  </a:cubicBezTo>
                  <a:cubicBezTo>
                    <a:pt x="29229" y="33406"/>
                    <a:pt x="29258" y="33409"/>
                    <a:pt x="29260" y="33384"/>
                  </a:cubicBezTo>
                  <a:cubicBezTo>
                    <a:pt x="29262" y="33361"/>
                    <a:pt x="29268" y="33361"/>
                    <a:pt x="29269" y="33336"/>
                  </a:cubicBezTo>
                  <a:cubicBezTo>
                    <a:pt x="29272" y="33313"/>
                    <a:pt x="29237" y="33309"/>
                    <a:pt x="29239" y="33286"/>
                  </a:cubicBezTo>
                  <a:cubicBezTo>
                    <a:pt x="29241" y="33261"/>
                    <a:pt x="29250" y="33263"/>
                    <a:pt x="29252" y="33239"/>
                  </a:cubicBezTo>
                  <a:cubicBezTo>
                    <a:pt x="29255" y="33215"/>
                    <a:pt x="29277" y="33217"/>
                    <a:pt x="29279" y="33194"/>
                  </a:cubicBezTo>
                  <a:cubicBezTo>
                    <a:pt x="29283" y="33169"/>
                    <a:pt x="29274" y="33169"/>
                    <a:pt x="29277" y="33145"/>
                  </a:cubicBezTo>
                  <a:cubicBezTo>
                    <a:pt x="29279" y="33121"/>
                    <a:pt x="29257" y="33120"/>
                    <a:pt x="29260" y="33095"/>
                  </a:cubicBezTo>
                  <a:cubicBezTo>
                    <a:pt x="29262" y="33071"/>
                    <a:pt x="29292" y="33074"/>
                    <a:pt x="29293" y="33050"/>
                  </a:cubicBezTo>
                  <a:cubicBezTo>
                    <a:pt x="29295" y="33025"/>
                    <a:pt x="29279" y="33024"/>
                    <a:pt x="29282" y="33001"/>
                  </a:cubicBezTo>
                  <a:cubicBezTo>
                    <a:pt x="29283" y="32976"/>
                    <a:pt x="29284" y="32976"/>
                    <a:pt x="29285" y="32953"/>
                  </a:cubicBezTo>
                  <a:cubicBezTo>
                    <a:pt x="29288" y="32928"/>
                    <a:pt x="29293" y="32928"/>
                    <a:pt x="29294" y="32904"/>
                  </a:cubicBezTo>
                  <a:cubicBezTo>
                    <a:pt x="29298" y="32880"/>
                    <a:pt x="29304" y="32881"/>
                    <a:pt x="29306" y="32857"/>
                  </a:cubicBezTo>
                  <a:cubicBezTo>
                    <a:pt x="29309" y="32833"/>
                    <a:pt x="29282" y="32830"/>
                    <a:pt x="29283" y="32806"/>
                  </a:cubicBezTo>
                  <a:cubicBezTo>
                    <a:pt x="29285" y="32782"/>
                    <a:pt x="29288" y="32782"/>
                    <a:pt x="29289" y="32758"/>
                  </a:cubicBezTo>
                  <a:cubicBezTo>
                    <a:pt x="29292" y="32734"/>
                    <a:pt x="29301" y="32735"/>
                    <a:pt x="29304" y="32712"/>
                  </a:cubicBezTo>
                  <a:cubicBezTo>
                    <a:pt x="29306" y="32687"/>
                    <a:pt x="29290" y="32686"/>
                    <a:pt x="29292" y="32661"/>
                  </a:cubicBezTo>
                  <a:cubicBezTo>
                    <a:pt x="29293" y="32638"/>
                    <a:pt x="29327" y="32640"/>
                    <a:pt x="29328" y="32616"/>
                  </a:cubicBezTo>
                  <a:cubicBezTo>
                    <a:pt x="29331" y="32592"/>
                    <a:pt x="29314" y="32591"/>
                    <a:pt x="29315" y="32567"/>
                  </a:cubicBezTo>
                  <a:cubicBezTo>
                    <a:pt x="29316" y="32542"/>
                    <a:pt x="29319" y="32542"/>
                    <a:pt x="29321" y="32519"/>
                  </a:cubicBezTo>
                  <a:cubicBezTo>
                    <a:pt x="29324" y="32494"/>
                    <a:pt x="29309" y="32493"/>
                    <a:pt x="29312" y="32468"/>
                  </a:cubicBezTo>
                  <a:cubicBezTo>
                    <a:pt x="29315" y="32445"/>
                    <a:pt x="29337" y="32447"/>
                    <a:pt x="29340" y="32423"/>
                  </a:cubicBezTo>
                  <a:cubicBezTo>
                    <a:pt x="29343" y="32399"/>
                    <a:pt x="29325" y="32398"/>
                    <a:pt x="29328" y="32374"/>
                  </a:cubicBezTo>
                  <a:cubicBezTo>
                    <a:pt x="29331" y="32350"/>
                    <a:pt x="29327" y="32350"/>
                    <a:pt x="29330" y="32326"/>
                  </a:cubicBezTo>
                  <a:cubicBezTo>
                    <a:pt x="29332" y="32301"/>
                    <a:pt x="29359" y="32305"/>
                    <a:pt x="29362" y="32280"/>
                  </a:cubicBezTo>
                  <a:cubicBezTo>
                    <a:pt x="29364" y="32256"/>
                    <a:pt x="29327" y="32253"/>
                    <a:pt x="29330" y="32230"/>
                  </a:cubicBezTo>
                  <a:cubicBezTo>
                    <a:pt x="29332" y="32205"/>
                    <a:pt x="29357" y="32208"/>
                    <a:pt x="29359" y="32184"/>
                  </a:cubicBezTo>
                  <a:cubicBezTo>
                    <a:pt x="29362" y="32160"/>
                    <a:pt x="29370" y="32161"/>
                    <a:pt x="29373" y="32136"/>
                  </a:cubicBezTo>
                  <a:cubicBezTo>
                    <a:pt x="29375" y="32113"/>
                    <a:pt x="29346" y="32110"/>
                    <a:pt x="29347" y="32086"/>
                  </a:cubicBezTo>
                  <a:cubicBezTo>
                    <a:pt x="29349" y="32061"/>
                    <a:pt x="29346" y="32061"/>
                    <a:pt x="29348" y="32038"/>
                  </a:cubicBezTo>
                  <a:cubicBezTo>
                    <a:pt x="29351" y="32013"/>
                    <a:pt x="29369" y="32015"/>
                    <a:pt x="29373" y="31991"/>
                  </a:cubicBezTo>
                  <a:cubicBezTo>
                    <a:pt x="29375" y="31967"/>
                    <a:pt x="29376" y="31967"/>
                    <a:pt x="29378" y="31943"/>
                  </a:cubicBezTo>
                  <a:cubicBezTo>
                    <a:pt x="29380" y="31919"/>
                    <a:pt x="29389" y="31920"/>
                    <a:pt x="29391" y="31895"/>
                  </a:cubicBezTo>
                  <a:cubicBezTo>
                    <a:pt x="29394" y="31872"/>
                    <a:pt x="29399" y="31872"/>
                    <a:pt x="29400" y="31847"/>
                  </a:cubicBezTo>
                  <a:cubicBezTo>
                    <a:pt x="29403" y="31824"/>
                    <a:pt x="29396" y="31824"/>
                    <a:pt x="29399" y="31799"/>
                  </a:cubicBezTo>
                  <a:cubicBezTo>
                    <a:pt x="29401" y="31775"/>
                    <a:pt x="29392" y="31774"/>
                    <a:pt x="29394" y="31750"/>
                  </a:cubicBezTo>
                  <a:cubicBezTo>
                    <a:pt x="29396" y="31726"/>
                    <a:pt x="29407" y="31727"/>
                    <a:pt x="29410" y="31703"/>
                  </a:cubicBezTo>
                  <a:cubicBezTo>
                    <a:pt x="29412" y="31679"/>
                    <a:pt x="29390" y="31678"/>
                    <a:pt x="29392" y="31653"/>
                  </a:cubicBezTo>
                  <a:cubicBezTo>
                    <a:pt x="29395" y="31630"/>
                    <a:pt x="29390" y="31630"/>
                    <a:pt x="29391" y="31605"/>
                  </a:cubicBezTo>
                  <a:cubicBezTo>
                    <a:pt x="29394" y="31582"/>
                    <a:pt x="29389" y="31582"/>
                    <a:pt x="29391" y="31557"/>
                  </a:cubicBezTo>
                  <a:cubicBezTo>
                    <a:pt x="29394" y="31533"/>
                    <a:pt x="29427" y="31536"/>
                    <a:pt x="29429" y="31512"/>
                  </a:cubicBezTo>
                  <a:cubicBezTo>
                    <a:pt x="29433" y="31487"/>
                    <a:pt x="29421" y="31486"/>
                    <a:pt x="29423" y="31462"/>
                  </a:cubicBezTo>
                  <a:cubicBezTo>
                    <a:pt x="29426" y="31438"/>
                    <a:pt x="29427" y="31438"/>
                    <a:pt x="29429" y="31413"/>
                  </a:cubicBezTo>
                  <a:cubicBezTo>
                    <a:pt x="29433" y="31390"/>
                    <a:pt x="29431" y="31390"/>
                    <a:pt x="29434" y="31365"/>
                  </a:cubicBezTo>
                  <a:cubicBezTo>
                    <a:pt x="29437" y="31342"/>
                    <a:pt x="29445" y="31343"/>
                    <a:pt x="29449" y="31319"/>
                  </a:cubicBezTo>
                  <a:cubicBezTo>
                    <a:pt x="29451" y="31294"/>
                    <a:pt x="29431" y="31293"/>
                    <a:pt x="29434" y="31269"/>
                  </a:cubicBezTo>
                  <a:cubicBezTo>
                    <a:pt x="29437" y="31245"/>
                    <a:pt x="29442" y="31245"/>
                    <a:pt x="29444" y="31221"/>
                  </a:cubicBezTo>
                  <a:lnTo>
                    <a:pt x="29450" y="31172"/>
                  </a:lnTo>
                  <a:cubicBezTo>
                    <a:pt x="29453" y="31149"/>
                    <a:pt x="29435" y="31148"/>
                    <a:pt x="29438" y="31123"/>
                  </a:cubicBezTo>
                  <a:cubicBezTo>
                    <a:pt x="29440" y="31100"/>
                    <a:pt x="29456" y="31101"/>
                    <a:pt x="29459" y="31076"/>
                  </a:cubicBezTo>
                  <a:cubicBezTo>
                    <a:pt x="29461" y="31052"/>
                    <a:pt x="29451" y="31051"/>
                    <a:pt x="29454" y="31027"/>
                  </a:cubicBezTo>
                  <a:cubicBezTo>
                    <a:pt x="29456" y="31003"/>
                    <a:pt x="29464" y="31003"/>
                    <a:pt x="29466" y="30979"/>
                  </a:cubicBezTo>
                  <a:cubicBezTo>
                    <a:pt x="29469" y="30955"/>
                    <a:pt x="29480" y="30956"/>
                    <a:pt x="29482" y="30931"/>
                  </a:cubicBezTo>
                  <a:cubicBezTo>
                    <a:pt x="29485" y="30908"/>
                    <a:pt x="29465" y="30907"/>
                    <a:pt x="29467" y="30882"/>
                  </a:cubicBezTo>
                  <a:cubicBezTo>
                    <a:pt x="29470" y="30859"/>
                    <a:pt x="29470" y="30859"/>
                    <a:pt x="29471" y="30834"/>
                  </a:cubicBezTo>
                  <a:cubicBezTo>
                    <a:pt x="29474" y="30810"/>
                    <a:pt x="29486" y="30811"/>
                    <a:pt x="29488" y="30787"/>
                  </a:cubicBezTo>
                  <a:cubicBezTo>
                    <a:pt x="29491" y="30763"/>
                    <a:pt x="29466" y="30760"/>
                    <a:pt x="29467" y="30736"/>
                  </a:cubicBezTo>
                  <a:cubicBezTo>
                    <a:pt x="29470" y="30712"/>
                    <a:pt x="29503" y="30715"/>
                    <a:pt x="29504" y="30690"/>
                  </a:cubicBezTo>
                  <a:cubicBezTo>
                    <a:pt x="29508" y="30667"/>
                    <a:pt x="29481" y="30664"/>
                    <a:pt x="29482" y="30640"/>
                  </a:cubicBezTo>
                  <a:cubicBezTo>
                    <a:pt x="29485" y="30615"/>
                    <a:pt x="29485" y="30615"/>
                    <a:pt x="29486" y="30592"/>
                  </a:cubicBezTo>
                  <a:cubicBezTo>
                    <a:pt x="29488" y="30567"/>
                    <a:pt x="29483" y="30567"/>
                    <a:pt x="29486" y="30544"/>
                  </a:cubicBezTo>
                  <a:cubicBezTo>
                    <a:pt x="29488" y="30519"/>
                    <a:pt x="29503" y="30521"/>
                    <a:pt x="29506" y="30497"/>
                  </a:cubicBezTo>
                  <a:cubicBezTo>
                    <a:pt x="29509" y="30473"/>
                    <a:pt x="29496" y="30471"/>
                    <a:pt x="29498" y="30447"/>
                  </a:cubicBezTo>
                  <a:cubicBezTo>
                    <a:pt x="29501" y="30423"/>
                    <a:pt x="29525" y="30426"/>
                    <a:pt x="29526" y="30400"/>
                  </a:cubicBezTo>
                  <a:cubicBezTo>
                    <a:pt x="29529" y="30377"/>
                    <a:pt x="29531" y="30377"/>
                    <a:pt x="29534" y="30352"/>
                  </a:cubicBezTo>
                  <a:cubicBezTo>
                    <a:pt x="29536" y="30328"/>
                    <a:pt x="29506" y="30325"/>
                    <a:pt x="29509" y="30302"/>
                  </a:cubicBezTo>
                  <a:cubicBezTo>
                    <a:pt x="29512" y="30277"/>
                    <a:pt x="29540" y="30280"/>
                    <a:pt x="29542" y="30256"/>
                  </a:cubicBezTo>
                  <a:cubicBezTo>
                    <a:pt x="29545" y="30232"/>
                    <a:pt x="29513" y="30229"/>
                    <a:pt x="29514" y="30205"/>
                  </a:cubicBezTo>
                  <a:cubicBezTo>
                    <a:pt x="29517" y="30181"/>
                    <a:pt x="29524" y="30181"/>
                    <a:pt x="29525" y="30157"/>
                  </a:cubicBezTo>
                  <a:cubicBezTo>
                    <a:pt x="29528" y="30132"/>
                    <a:pt x="29551" y="30136"/>
                    <a:pt x="29553" y="30110"/>
                  </a:cubicBezTo>
                  <a:cubicBezTo>
                    <a:pt x="29556" y="30085"/>
                    <a:pt x="29556" y="30085"/>
                    <a:pt x="29557" y="30062"/>
                  </a:cubicBezTo>
                  <a:cubicBezTo>
                    <a:pt x="29560" y="30037"/>
                    <a:pt x="29547" y="30036"/>
                    <a:pt x="29549" y="30012"/>
                  </a:cubicBezTo>
                  <a:cubicBezTo>
                    <a:pt x="29551" y="29988"/>
                    <a:pt x="29551" y="29988"/>
                    <a:pt x="29553" y="29964"/>
                  </a:cubicBezTo>
                  <a:cubicBezTo>
                    <a:pt x="29556" y="29940"/>
                    <a:pt x="29551" y="29940"/>
                    <a:pt x="29555" y="29916"/>
                  </a:cubicBezTo>
                  <a:cubicBezTo>
                    <a:pt x="29557" y="29891"/>
                    <a:pt x="29573" y="29892"/>
                    <a:pt x="29576" y="29869"/>
                  </a:cubicBezTo>
                  <a:cubicBezTo>
                    <a:pt x="29578" y="29844"/>
                    <a:pt x="29581" y="29844"/>
                    <a:pt x="29584" y="29821"/>
                  </a:cubicBezTo>
                  <a:cubicBezTo>
                    <a:pt x="29587" y="29796"/>
                    <a:pt x="29571" y="29795"/>
                    <a:pt x="29573" y="29771"/>
                  </a:cubicBezTo>
                  <a:cubicBezTo>
                    <a:pt x="29576" y="29747"/>
                    <a:pt x="29557" y="29746"/>
                    <a:pt x="29560" y="29721"/>
                  </a:cubicBezTo>
                  <a:cubicBezTo>
                    <a:pt x="29562" y="29697"/>
                    <a:pt x="29589" y="29700"/>
                    <a:pt x="29590" y="29676"/>
                  </a:cubicBezTo>
                  <a:cubicBezTo>
                    <a:pt x="29593" y="29651"/>
                    <a:pt x="29594" y="29651"/>
                    <a:pt x="29598" y="29628"/>
                  </a:cubicBezTo>
                  <a:cubicBezTo>
                    <a:pt x="29600" y="29603"/>
                    <a:pt x="29595" y="29603"/>
                    <a:pt x="29599" y="29580"/>
                  </a:cubicBezTo>
                  <a:cubicBezTo>
                    <a:pt x="29601" y="29555"/>
                    <a:pt x="29588" y="29554"/>
                    <a:pt x="29589" y="29530"/>
                  </a:cubicBezTo>
                  <a:cubicBezTo>
                    <a:pt x="29592" y="29506"/>
                    <a:pt x="29604" y="29507"/>
                    <a:pt x="29605" y="29483"/>
                  </a:cubicBezTo>
                  <a:cubicBezTo>
                    <a:pt x="29608" y="29459"/>
                    <a:pt x="29616" y="29459"/>
                    <a:pt x="29617" y="29435"/>
                  </a:cubicBezTo>
                  <a:cubicBezTo>
                    <a:pt x="29620" y="29410"/>
                    <a:pt x="29595" y="29408"/>
                    <a:pt x="29599" y="29384"/>
                  </a:cubicBezTo>
                  <a:cubicBezTo>
                    <a:pt x="29601" y="29360"/>
                    <a:pt x="29625" y="29362"/>
                    <a:pt x="29626" y="29339"/>
                  </a:cubicBezTo>
                  <a:cubicBezTo>
                    <a:pt x="29628" y="29314"/>
                    <a:pt x="29595" y="29312"/>
                    <a:pt x="29599" y="29287"/>
                  </a:cubicBezTo>
                  <a:cubicBezTo>
                    <a:pt x="29601" y="29264"/>
                    <a:pt x="29630" y="29266"/>
                    <a:pt x="29631" y="29242"/>
                  </a:cubicBezTo>
                  <a:cubicBezTo>
                    <a:pt x="29633" y="29218"/>
                    <a:pt x="29615" y="29217"/>
                    <a:pt x="29617" y="29193"/>
                  </a:cubicBezTo>
                  <a:cubicBezTo>
                    <a:pt x="29620" y="29168"/>
                    <a:pt x="29625" y="29168"/>
                    <a:pt x="29628" y="29145"/>
                  </a:cubicBezTo>
                  <a:cubicBezTo>
                    <a:pt x="29631" y="29120"/>
                    <a:pt x="29615" y="29119"/>
                    <a:pt x="29617" y="29094"/>
                  </a:cubicBezTo>
                  <a:cubicBezTo>
                    <a:pt x="29620" y="29071"/>
                    <a:pt x="29651" y="29073"/>
                    <a:pt x="29653" y="29049"/>
                  </a:cubicBezTo>
                  <a:cubicBezTo>
                    <a:pt x="29656" y="29025"/>
                    <a:pt x="29620" y="29023"/>
                    <a:pt x="29622" y="28998"/>
                  </a:cubicBezTo>
                  <a:cubicBezTo>
                    <a:pt x="29625" y="28974"/>
                    <a:pt x="29640" y="28976"/>
                    <a:pt x="29642" y="28952"/>
                  </a:cubicBezTo>
                  <a:cubicBezTo>
                    <a:pt x="29646" y="28927"/>
                    <a:pt x="29654" y="28928"/>
                    <a:pt x="29656" y="28905"/>
                  </a:cubicBezTo>
                  <a:cubicBezTo>
                    <a:pt x="29657" y="28880"/>
                    <a:pt x="29657" y="28880"/>
                    <a:pt x="29660" y="28857"/>
                  </a:cubicBezTo>
                  <a:cubicBezTo>
                    <a:pt x="29663" y="28832"/>
                    <a:pt x="29647" y="28831"/>
                    <a:pt x="29649" y="28807"/>
                  </a:cubicBezTo>
                  <a:cubicBezTo>
                    <a:pt x="29652" y="28783"/>
                    <a:pt x="29675" y="28786"/>
                    <a:pt x="29676" y="28761"/>
                  </a:cubicBezTo>
                  <a:cubicBezTo>
                    <a:pt x="29678" y="28738"/>
                    <a:pt x="29667" y="28736"/>
                    <a:pt x="29669" y="28712"/>
                  </a:cubicBezTo>
                  <a:cubicBezTo>
                    <a:pt x="29672" y="28687"/>
                    <a:pt x="29652" y="28686"/>
                    <a:pt x="29653" y="28663"/>
                  </a:cubicBezTo>
                  <a:cubicBezTo>
                    <a:pt x="29656" y="28638"/>
                    <a:pt x="29654" y="28638"/>
                    <a:pt x="29657" y="28615"/>
                  </a:cubicBezTo>
                  <a:cubicBezTo>
                    <a:pt x="29660" y="28590"/>
                    <a:pt x="29657" y="28590"/>
                    <a:pt x="29659" y="28566"/>
                  </a:cubicBezTo>
                  <a:cubicBezTo>
                    <a:pt x="29662" y="28542"/>
                    <a:pt x="29684" y="28545"/>
                    <a:pt x="29686" y="28520"/>
                  </a:cubicBezTo>
                  <a:cubicBezTo>
                    <a:pt x="29690" y="28497"/>
                    <a:pt x="29669" y="28495"/>
                    <a:pt x="29672" y="28471"/>
                  </a:cubicBezTo>
                  <a:cubicBezTo>
                    <a:pt x="29675" y="28446"/>
                    <a:pt x="29690" y="28449"/>
                    <a:pt x="29692" y="28424"/>
                  </a:cubicBezTo>
                  <a:cubicBezTo>
                    <a:pt x="29695" y="28400"/>
                    <a:pt x="29689" y="28400"/>
                    <a:pt x="29691" y="28376"/>
                  </a:cubicBezTo>
                  <a:cubicBezTo>
                    <a:pt x="29694" y="28352"/>
                    <a:pt x="29699" y="28352"/>
                    <a:pt x="29700" y="28327"/>
                  </a:cubicBezTo>
                  <a:cubicBezTo>
                    <a:pt x="29702" y="28304"/>
                    <a:pt x="29696" y="28304"/>
                    <a:pt x="29699" y="28279"/>
                  </a:cubicBezTo>
                  <a:cubicBezTo>
                    <a:pt x="29701" y="28256"/>
                    <a:pt x="29691" y="28254"/>
                    <a:pt x="29692" y="28230"/>
                  </a:cubicBezTo>
                  <a:cubicBezTo>
                    <a:pt x="29695" y="28205"/>
                    <a:pt x="29695" y="28205"/>
                    <a:pt x="29696" y="28182"/>
                  </a:cubicBezTo>
                  <a:cubicBezTo>
                    <a:pt x="29697" y="28157"/>
                    <a:pt x="29719" y="28159"/>
                    <a:pt x="29721" y="28135"/>
                  </a:cubicBezTo>
                  <a:cubicBezTo>
                    <a:pt x="29723" y="28111"/>
                    <a:pt x="29717" y="28111"/>
                    <a:pt x="29719" y="28086"/>
                  </a:cubicBezTo>
                  <a:cubicBezTo>
                    <a:pt x="29722" y="28063"/>
                    <a:pt x="29702" y="28061"/>
                    <a:pt x="29706" y="28037"/>
                  </a:cubicBezTo>
                  <a:cubicBezTo>
                    <a:pt x="29708" y="28013"/>
                    <a:pt x="29721" y="28015"/>
                    <a:pt x="29723" y="27990"/>
                  </a:cubicBezTo>
                  <a:cubicBezTo>
                    <a:pt x="29726" y="27967"/>
                    <a:pt x="29737" y="27968"/>
                    <a:pt x="29739" y="27943"/>
                  </a:cubicBezTo>
                  <a:cubicBezTo>
                    <a:pt x="29742" y="27919"/>
                    <a:pt x="29739" y="27919"/>
                    <a:pt x="29742" y="27895"/>
                  </a:cubicBezTo>
                  <a:cubicBezTo>
                    <a:pt x="29744" y="27871"/>
                    <a:pt x="29734" y="27870"/>
                    <a:pt x="29737" y="27845"/>
                  </a:cubicBezTo>
                  <a:cubicBezTo>
                    <a:pt x="29739" y="27822"/>
                    <a:pt x="29742" y="27822"/>
                    <a:pt x="29744" y="27797"/>
                  </a:cubicBezTo>
                  <a:cubicBezTo>
                    <a:pt x="29747" y="27774"/>
                    <a:pt x="29769" y="27776"/>
                    <a:pt x="29771" y="27752"/>
                  </a:cubicBezTo>
                  <a:cubicBezTo>
                    <a:pt x="29774" y="27728"/>
                    <a:pt x="29754" y="27727"/>
                    <a:pt x="29756" y="27702"/>
                  </a:cubicBezTo>
                  <a:cubicBezTo>
                    <a:pt x="29759" y="27678"/>
                    <a:pt x="29756" y="27678"/>
                    <a:pt x="29758" y="27654"/>
                  </a:cubicBezTo>
                  <a:cubicBezTo>
                    <a:pt x="29760" y="27630"/>
                    <a:pt x="29759" y="27630"/>
                    <a:pt x="29761" y="27606"/>
                  </a:cubicBezTo>
                  <a:cubicBezTo>
                    <a:pt x="29765" y="27582"/>
                    <a:pt x="29786" y="27583"/>
                    <a:pt x="29788" y="27559"/>
                  </a:cubicBezTo>
                  <a:cubicBezTo>
                    <a:pt x="29791" y="27535"/>
                    <a:pt x="29785" y="27535"/>
                    <a:pt x="29786" y="27511"/>
                  </a:cubicBezTo>
                  <a:cubicBezTo>
                    <a:pt x="29788" y="27487"/>
                    <a:pt x="29787" y="27487"/>
                    <a:pt x="29790" y="27463"/>
                  </a:cubicBezTo>
                  <a:cubicBezTo>
                    <a:pt x="29792" y="27438"/>
                    <a:pt x="29786" y="27438"/>
                    <a:pt x="29787" y="27415"/>
                  </a:cubicBezTo>
                  <a:cubicBezTo>
                    <a:pt x="29790" y="27390"/>
                    <a:pt x="29794" y="27390"/>
                    <a:pt x="29796" y="27367"/>
                  </a:cubicBezTo>
                  <a:cubicBezTo>
                    <a:pt x="29797" y="27342"/>
                    <a:pt x="29780" y="27341"/>
                    <a:pt x="29781" y="27316"/>
                  </a:cubicBezTo>
                  <a:cubicBezTo>
                    <a:pt x="29782" y="27293"/>
                    <a:pt x="29798" y="27294"/>
                    <a:pt x="29799" y="27270"/>
                  </a:cubicBezTo>
                  <a:cubicBezTo>
                    <a:pt x="29802" y="27246"/>
                    <a:pt x="29809" y="27247"/>
                    <a:pt x="29812" y="27223"/>
                  </a:cubicBezTo>
                  <a:cubicBezTo>
                    <a:pt x="29814" y="27199"/>
                    <a:pt x="29812" y="27199"/>
                    <a:pt x="29814" y="27175"/>
                  </a:cubicBezTo>
                  <a:cubicBezTo>
                    <a:pt x="29817" y="27150"/>
                    <a:pt x="29790" y="27148"/>
                    <a:pt x="29791" y="27124"/>
                  </a:cubicBezTo>
                  <a:cubicBezTo>
                    <a:pt x="29792" y="27100"/>
                    <a:pt x="29796" y="27100"/>
                    <a:pt x="29798" y="27075"/>
                  </a:cubicBezTo>
                  <a:cubicBezTo>
                    <a:pt x="29801" y="27052"/>
                    <a:pt x="29802" y="27052"/>
                    <a:pt x="29803" y="27027"/>
                  </a:cubicBezTo>
                  <a:cubicBezTo>
                    <a:pt x="29804" y="27004"/>
                    <a:pt x="29812" y="27004"/>
                    <a:pt x="29813" y="26979"/>
                  </a:cubicBezTo>
                  <a:cubicBezTo>
                    <a:pt x="29815" y="26955"/>
                    <a:pt x="29840" y="26958"/>
                    <a:pt x="29842" y="26934"/>
                  </a:cubicBezTo>
                  <a:cubicBezTo>
                    <a:pt x="29845" y="26909"/>
                    <a:pt x="29814" y="26907"/>
                    <a:pt x="29815" y="26883"/>
                  </a:cubicBezTo>
                  <a:cubicBezTo>
                    <a:pt x="29818" y="26859"/>
                    <a:pt x="29847" y="26861"/>
                    <a:pt x="29850" y="26838"/>
                  </a:cubicBezTo>
                  <a:cubicBezTo>
                    <a:pt x="29852" y="26813"/>
                    <a:pt x="29825" y="26811"/>
                    <a:pt x="29828" y="26786"/>
                  </a:cubicBezTo>
                  <a:cubicBezTo>
                    <a:pt x="29830" y="26763"/>
                    <a:pt x="29846" y="26764"/>
                    <a:pt x="29849" y="26740"/>
                  </a:cubicBezTo>
                  <a:cubicBezTo>
                    <a:pt x="29851" y="26715"/>
                    <a:pt x="29856" y="26715"/>
                    <a:pt x="29858" y="26692"/>
                  </a:cubicBezTo>
                  <a:cubicBezTo>
                    <a:pt x="29861" y="26667"/>
                    <a:pt x="29863" y="26667"/>
                    <a:pt x="29866" y="26644"/>
                  </a:cubicBezTo>
                  <a:cubicBezTo>
                    <a:pt x="29869" y="26619"/>
                    <a:pt x="29856" y="26618"/>
                    <a:pt x="29857" y="26593"/>
                  </a:cubicBezTo>
                  <a:cubicBezTo>
                    <a:pt x="29858" y="26570"/>
                    <a:pt x="29845" y="26569"/>
                    <a:pt x="29847" y="26544"/>
                  </a:cubicBezTo>
                  <a:cubicBezTo>
                    <a:pt x="29850" y="26520"/>
                    <a:pt x="29872" y="26523"/>
                    <a:pt x="29874" y="26499"/>
                  </a:cubicBezTo>
                  <a:cubicBezTo>
                    <a:pt x="29877" y="26474"/>
                    <a:pt x="29869" y="26474"/>
                    <a:pt x="29872" y="26451"/>
                  </a:cubicBezTo>
                  <a:cubicBezTo>
                    <a:pt x="29874" y="26426"/>
                    <a:pt x="29867" y="26426"/>
                    <a:pt x="29871" y="26403"/>
                  </a:cubicBezTo>
                  <a:cubicBezTo>
                    <a:pt x="29873" y="26378"/>
                    <a:pt x="29871" y="26378"/>
                    <a:pt x="29872" y="26354"/>
                  </a:cubicBezTo>
                  <a:cubicBezTo>
                    <a:pt x="29873" y="26330"/>
                    <a:pt x="29878" y="26330"/>
                    <a:pt x="29881" y="26306"/>
                  </a:cubicBezTo>
                  <a:cubicBezTo>
                    <a:pt x="29884" y="26282"/>
                    <a:pt x="29877" y="26282"/>
                    <a:pt x="29879" y="26258"/>
                  </a:cubicBezTo>
                  <a:cubicBezTo>
                    <a:pt x="29882" y="26233"/>
                    <a:pt x="29909" y="26237"/>
                    <a:pt x="29910" y="26212"/>
                  </a:cubicBezTo>
                  <a:cubicBezTo>
                    <a:pt x="29913" y="26188"/>
                    <a:pt x="29906" y="26188"/>
                    <a:pt x="29908" y="26164"/>
                  </a:cubicBezTo>
                  <a:cubicBezTo>
                    <a:pt x="29910" y="26140"/>
                    <a:pt x="29885" y="26137"/>
                    <a:pt x="29888" y="26113"/>
                  </a:cubicBezTo>
                  <a:cubicBezTo>
                    <a:pt x="29890" y="26089"/>
                    <a:pt x="29888" y="26089"/>
                    <a:pt x="29889" y="26065"/>
                  </a:cubicBezTo>
                  <a:cubicBezTo>
                    <a:pt x="29892" y="26041"/>
                    <a:pt x="29904" y="26042"/>
                    <a:pt x="29905" y="26018"/>
                  </a:cubicBezTo>
                  <a:cubicBezTo>
                    <a:pt x="29908" y="25993"/>
                    <a:pt x="29909" y="25993"/>
                    <a:pt x="29911" y="25970"/>
                  </a:cubicBezTo>
                  <a:cubicBezTo>
                    <a:pt x="29915" y="25945"/>
                    <a:pt x="29897" y="25944"/>
                    <a:pt x="29898" y="25921"/>
                  </a:cubicBezTo>
                  <a:cubicBezTo>
                    <a:pt x="29901" y="25896"/>
                    <a:pt x="29910" y="25897"/>
                    <a:pt x="29913" y="25874"/>
                  </a:cubicBezTo>
                  <a:cubicBezTo>
                    <a:pt x="29916" y="25849"/>
                    <a:pt x="29931" y="25851"/>
                    <a:pt x="29932" y="25826"/>
                  </a:cubicBezTo>
                  <a:cubicBezTo>
                    <a:pt x="29935" y="25803"/>
                    <a:pt x="29943" y="25804"/>
                    <a:pt x="29946" y="25779"/>
                  </a:cubicBezTo>
                  <a:cubicBezTo>
                    <a:pt x="29948" y="25756"/>
                    <a:pt x="29943" y="25756"/>
                    <a:pt x="29947" y="25731"/>
                  </a:cubicBezTo>
                  <a:cubicBezTo>
                    <a:pt x="29949" y="25707"/>
                    <a:pt x="29941" y="25707"/>
                    <a:pt x="29943" y="25683"/>
                  </a:cubicBezTo>
                  <a:cubicBezTo>
                    <a:pt x="29947" y="25659"/>
                    <a:pt x="29933" y="25658"/>
                    <a:pt x="29935" y="25634"/>
                  </a:cubicBezTo>
                  <a:cubicBezTo>
                    <a:pt x="29937" y="25610"/>
                    <a:pt x="29937" y="25610"/>
                    <a:pt x="29938" y="25585"/>
                  </a:cubicBezTo>
                  <a:cubicBezTo>
                    <a:pt x="29941" y="25562"/>
                    <a:pt x="29930" y="25560"/>
                    <a:pt x="29932" y="25536"/>
                  </a:cubicBezTo>
                  <a:cubicBezTo>
                    <a:pt x="29935" y="25511"/>
                    <a:pt x="29937" y="25511"/>
                    <a:pt x="29940" y="25488"/>
                  </a:cubicBezTo>
                  <a:cubicBezTo>
                    <a:pt x="29942" y="25463"/>
                    <a:pt x="29952" y="25465"/>
                    <a:pt x="29953" y="25441"/>
                  </a:cubicBezTo>
                  <a:cubicBezTo>
                    <a:pt x="29956" y="25417"/>
                    <a:pt x="29949" y="25417"/>
                    <a:pt x="29951" y="25393"/>
                  </a:cubicBezTo>
                  <a:lnTo>
                    <a:pt x="29956" y="25344"/>
                  </a:lnTo>
                  <a:cubicBezTo>
                    <a:pt x="29958" y="25321"/>
                    <a:pt x="29980" y="25322"/>
                    <a:pt x="29981" y="25297"/>
                  </a:cubicBezTo>
                  <a:cubicBezTo>
                    <a:pt x="29983" y="25274"/>
                    <a:pt x="29994" y="25275"/>
                    <a:pt x="29995" y="25251"/>
                  </a:cubicBezTo>
                  <a:cubicBezTo>
                    <a:pt x="29997" y="25227"/>
                    <a:pt x="29975" y="25224"/>
                    <a:pt x="29976" y="25201"/>
                  </a:cubicBezTo>
                  <a:cubicBezTo>
                    <a:pt x="29979" y="25177"/>
                    <a:pt x="29996" y="25178"/>
                    <a:pt x="29999" y="25155"/>
                  </a:cubicBezTo>
                  <a:cubicBezTo>
                    <a:pt x="30001" y="25130"/>
                    <a:pt x="29985" y="25129"/>
                    <a:pt x="29988" y="25104"/>
                  </a:cubicBezTo>
                  <a:cubicBezTo>
                    <a:pt x="29991" y="25081"/>
                    <a:pt x="30005" y="25082"/>
                    <a:pt x="30006" y="25058"/>
                  </a:cubicBezTo>
                  <a:cubicBezTo>
                    <a:pt x="30007" y="25034"/>
                    <a:pt x="30015" y="25034"/>
                    <a:pt x="30017" y="25010"/>
                  </a:cubicBezTo>
                  <a:cubicBezTo>
                    <a:pt x="30021" y="24986"/>
                    <a:pt x="29984" y="24983"/>
                    <a:pt x="29985" y="24959"/>
                  </a:cubicBezTo>
                  <a:cubicBezTo>
                    <a:pt x="29988" y="24935"/>
                    <a:pt x="29996" y="24936"/>
                    <a:pt x="29997" y="24912"/>
                  </a:cubicBezTo>
                  <a:cubicBezTo>
                    <a:pt x="30000" y="24888"/>
                    <a:pt x="30011" y="24889"/>
                    <a:pt x="30013" y="24866"/>
                  </a:cubicBezTo>
                  <a:cubicBezTo>
                    <a:pt x="30016" y="24841"/>
                    <a:pt x="30027" y="24842"/>
                    <a:pt x="30028" y="24818"/>
                  </a:cubicBezTo>
                  <a:cubicBezTo>
                    <a:pt x="30031" y="24794"/>
                    <a:pt x="30010" y="24793"/>
                    <a:pt x="30012" y="24769"/>
                  </a:cubicBezTo>
                  <a:cubicBezTo>
                    <a:pt x="30015" y="24745"/>
                    <a:pt x="30029" y="24746"/>
                    <a:pt x="30032" y="24722"/>
                  </a:cubicBezTo>
                  <a:cubicBezTo>
                    <a:pt x="30035" y="24697"/>
                    <a:pt x="30042" y="24700"/>
                    <a:pt x="30044" y="24675"/>
                  </a:cubicBezTo>
                  <a:cubicBezTo>
                    <a:pt x="30047" y="24651"/>
                    <a:pt x="30021" y="24648"/>
                    <a:pt x="30023" y="24625"/>
                  </a:cubicBezTo>
                  <a:cubicBezTo>
                    <a:pt x="30026" y="24600"/>
                    <a:pt x="30018" y="24600"/>
                    <a:pt x="30022" y="24576"/>
                  </a:cubicBezTo>
                  <a:cubicBezTo>
                    <a:pt x="30024" y="24552"/>
                    <a:pt x="30031" y="24553"/>
                    <a:pt x="30033" y="24529"/>
                  </a:cubicBezTo>
                  <a:cubicBezTo>
                    <a:pt x="30037" y="24505"/>
                    <a:pt x="30044" y="24507"/>
                    <a:pt x="30047" y="24482"/>
                  </a:cubicBezTo>
                  <a:cubicBezTo>
                    <a:pt x="30050" y="24459"/>
                    <a:pt x="30048" y="24459"/>
                    <a:pt x="30050" y="24434"/>
                  </a:cubicBezTo>
                  <a:cubicBezTo>
                    <a:pt x="30053" y="24410"/>
                    <a:pt x="30056" y="24410"/>
                    <a:pt x="30059" y="24386"/>
                  </a:cubicBezTo>
                  <a:cubicBezTo>
                    <a:pt x="30061" y="24362"/>
                    <a:pt x="30053" y="24360"/>
                    <a:pt x="30054" y="24336"/>
                  </a:cubicBezTo>
                  <a:cubicBezTo>
                    <a:pt x="30056" y="24312"/>
                    <a:pt x="30066" y="24314"/>
                    <a:pt x="30067" y="24289"/>
                  </a:cubicBezTo>
                  <a:cubicBezTo>
                    <a:pt x="30070" y="24266"/>
                    <a:pt x="30056" y="24264"/>
                    <a:pt x="30059" y="24240"/>
                  </a:cubicBezTo>
                  <a:cubicBezTo>
                    <a:pt x="30061" y="24215"/>
                    <a:pt x="30063" y="24215"/>
                    <a:pt x="30066" y="24192"/>
                  </a:cubicBezTo>
                  <a:cubicBezTo>
                    <a:pt x="30069" y="24167"/>
                    <a:pt x="30061" y="24167"/>
                    <a:pt x="30065" y="24144"/>
                  </a:cubicBezTo>
                  <a:cubicBezTo>
                    <a:pt x="30067" y="24119"/>
                    <a:pt x="30075" y="24121"/>
                    <a:pt x="30076" y="24097"/>
                  </a:cubicBezTo>
                  <a:cubicBezTo>
                    <a:pt x="30080" y="24073"/>
                    <a:pt x="30097" y="24074"/>
                    <a:pt x="30098" y="24049"/>
                  </a:cubicBezTo>
                  <a:cubicBezTo>
                    <a:pt x="30099" y="24026"/>
                    <a:pt x="30081" y="24025"/>
                    <a:pt x="30083" y="24000"/>
                  </a:cubicBezTo>
                  <a:cubicBezTo>
                    <a:pt x="30086" y="23977"/>
                    <a:pt x="30081" y="23977"/>
                    <a:pt x="30083" y="23952"/>
                  </a:cubicBezTo>
                  <a:cubicBezTo>
                    <a:pt x="30086" y="23928"/>
                    <a:pt x="30112" y="23930"/>
                    <a:pt x="30114" y="23907"/>
                  </a:cubicBezTo>
                  <a:cubicBezTo>
                    <a:pt x="30117" y="23882"/>
                    <a:pt x="30104" y="23881"/>
                    <a:pt x="30107" y="23857"/>
                  </a:cubicBezTo>
                  <a:cubicBezTo>
                    <a:pt x="30110" y="23833"/>
                    <a:pt x="30118" y="23834"/>
                    <a:pt x="30120" y="23811"/>
                  </a:cubicBezTo>
                  <a:cubicBezTo>
                    <a:pt x="30123" y="23786"/>
                    <a:pt x="30112" y="23785"/>
                    <a:pt x="30113" y="23760"/>
                  </a:cubicBezTo>
                  <a:cubicBezTo>
                    <a:pt x="30115" y="23737"/>
                    <a:pt x="30126" y="23738"/>
                    <a:pt x="30128" y="23714"/>
                  </a:cubicBezTo>
                  <a:cubicBezTo>
                    <a:pt x="30129" y="23689"/>
                    <a:pt x="30101" y="23687"/>
                    <a:pt x="30103" y="23663"/>
                  </a:cubicBezTo>
                  <a:cubicBezTo>
                    <a:pt x="30106" y="23639"/>
                    <a:pt x="30128" y="23640"/>
                    <a:pt x="30130" y="23616"/>
                  </a:cubicBezTo>
                  <a:cubicBezTo>
                    <a:pt x="30133" y="23592"/>
                    <a:pt x="30135" y="23592"/>
                    <a:pt x="30138" y="23567"/>
                  </a:cubicBezTo>
                  <a:cubicBezTo>
                    <a:pt x="30141" y="23544"/>
                    <a:pt x="30130" y="23543"/>
                    <a:pt x="30133" y="23518"/>
                  </a:cubicBezTo>
                  <a:cubicBezTo>
                    <a:pt x="30135" y="23495"/>
                    <a:pt x="30129" y="23495"/>
                    <a:pt x="30131" y="23470"/>
                  </a:cubicBezTo>
                  <a:cubicBezTo>
                    <a:pt x="30134" y="23446"/>
                    <a:pt x="30156" y="23447"/>
                    <a:pt x="30157" y="23423"/>
                  </a:cubicBezTo>
                  <a:cubicBezTo>
                    <a:pt x="30160" y="23399"/>
                    <a:pt x="30123" y="23396"/>
                    <a:pt x="30126" y="23372"/>
                  </a:cubicBezTo>
                  <a:lnTo>
                    <a:pt x="30131" y="23324"/>
                  </a:lnTo>
                  <a:cubicBezTo>
                    <a:pt x="30134" y="23300"/>
                    <a:pt x="30161" y="23303"/>
                    <a:pt x="30163" y="23278"/>
                  </a:cubicBezTo>
                  <a:cubicBezTo>
                    <a:pt x="30166" y="23255"/>
                    <a:pt x="30162" y="23255"/>
                    <a:pt x="30163" y="23230"/>
                  </a:cubicBezTo>
                  <a:cubicBezTo>
                    <a:pt x="30166" y="23206"/>
                    <a:pt x="30158" y="23205"/>
                    <a:pt x="30161" y="23181"/>
                  </a:cubicBezTo>
                  <a:cubicBezTo>
                    <a:pt x="30163" y="23157"/>
                    <a:pt x="30161" y="23157"/>
                    <a:pt x="30163" y="23133"/>
                  </a:cubicBezTo>
                  <a:cubicBezTo>
                    <a:pt x="30166" y="23109"/>
                    <a:pt x="30181" y="23110"/>
                    <a:pt x="30183" y="23085"/>
                  </a:cubicBezTo>
                  <a:cubicBezTo>
                    <a:pt x="30187" y="23062"/>
                    <a:pt x="30163" y="23059"/>
                    <a:pt x="30166" y="23035"/>
                  </a:cubicBezTo>
                  <a:cubicBezTo>
                    <a:pt x="30168" y="23010"/>
                    <a:pt x="30192" y="23013"/>
                    <a:pt x="30193" y="22988"/>
                  </a:cubicBezTo>
                  <a:cubicBezTo>
                    <a:pt x="30195" y="22964"/>
                    <a:pt x="30184" y="22962"/>
                    <a:pt x="30188" y="22939"/>
                  </a:cubicBezTo>
                  <a:cubicBezTo>
                    <a:pt x="30190" y="22914"/>
                    <a:pt x="30178" y="22913"/>
                    <a:pt x="30181" y="22889"/>
                  </a:cubicBezTo>
                  <a:cubicBezTo>
                    <a:pt x="30183" y="22865"/>
                    <a:pt x="30182" y="22865"/>
                    <a:pt x="30183" y="22841"/>
                  </a:cubicBezTo>
                  <a:cubicBezTo>
                    <a:pt x="30187" y="22817"/>
                    <a:pt x="30194" y="22817"/>
                    <a:pt x="30195" y="22793"/>
                  </a:cubicBezTo>
                  <a:cubicBezTo>
                    <a:pt x="30198" y="22768"/>
                    <a:pt x="30201" y="22768"/>
                    <a:pt x="30203" y="22745"/>
                  </a:cubicBezTo>
                  <a:cubicBezTo>
                    <a:pt x="30205" y="22720"/>
                    <a:pt x="30209" y="22720"/>
                    <a:pt x="30211" y="22697"/>
                  </a:cubicBezTo>
                  <a:cubicBezTo>
                    <a:pt x="30214" y="22672"/>
                    <a:pt x="30199" y="22671"/>
                    <a:pt x="30201" y="22646"/>
                  </a:cubicBezTo>
                  <a:cubicBezTo>
                    <a:pt x="30204" y="22623"/>
                    <a:pt x="30213" y="22624"/>
                    <a:pt x="30216" y="22600"/>
                  </a:cubicBezTo>
                  <a:lnTo>
                    <a:pt x="30221" y="22552"/>
                  </a:lnTo>
                  <a:cubicBezTo>
                    <a:pt x="30224" y="22527"/>
                    <a:pt x="30231" y="22527"/>
                    <a:pt x="30233" y="22504"/>
                  </a:cubicBezTo>
                  <a:cubicBezTo>
                    <a:pt x="30236" y="22479"/>
                    <a:pt x="30240" y="22479"/>
                    <a:pt x="30241" y="22456"/>
                  </a:cubicBezTo>
                  <a:cubicBezTo>
                    <a:pt x="30243" y="22431"/>
                    <a:pt x="30238" y="22431"/>
                    <a:pt x="30241" y="22407"/>
                  </a:cubicBezTo>
                  <a:cubicBezTo>
                    <a:pt x="30243" y="22383"/>
                    <a:pt x="30253" y="22384"/>
                    <a:pt x="30254" y="22359"/>
                  </a:cubicBezTo>
                  <a:cubicBezTo>
                    <a:pt x="30257" y="22335"/>
                    <a:pt x="30232" y="22332"/>
                    <a:pt x="30235" y="22308"/>
                  </a:cubicBezTo>
                  <a:cubicBezTo>
                    <a:pt x="30237" y="22284"/>
                    <a:pt x="30257" y="22285"/>
                    <a:pt x="30258" y="22261"/>
                  </a:cubicBezTo>
                  <a:cubicBezTo>
                    <a:pt x="30262" y="22237"/>
                    <a:pt x="30237" y="22234"/>
                    <a:pt x="30238" y="22210"/>
                  </a:cubicBezTo>
                  <a:cubicBezTo>
                    <a:pt x="30241" y="22186"/>
                    <a:pt x="30237" y="22186"/>
                    <a:pt x="30240" y="22162"/>
                  </a:cubicBezTo>
                  <a:cubicBezTo>
                    <a:pt x="30242" y="22137"/>
                    <a:pt x="30238" y="22137"/>
                    <a:pt x="30240" y="22114"/>
                  </a:cubicBezTo>
                  <a:cubicBezTo>
                    <a:pt x="30242" y="22089"/>
                    <a:pt x="30254" y="22091"/>
                    <a:pt x="30256" y="22067"/>
                  </a:cubicBezTo>
                  <a:cubicBezTo>
                    <a:pt x="30258" y="22043"/>
                    <a:pt x="30281" y="22044"/>
                    <a:pt x="30284" y="22020"/>
                  </a:cubicBezTo>
                  <a:cubicBezTo>
                    <a:pt x="30286" y="21996"/>
                    <a:pt x="30259" y="21993"/>
                    <a:pt x="30263" y="21969"/>
                  </a:cubicBezTo>
                  <a:cubicBezTo>
                    <a:pt x="30265" y="21945"/>
                    <a:pt x="30254" y="21944"/>
                    <a:pt x="30256" y="21920"/>
                  </a:cubicBezTo>
                  <a:cubicBezTo>
                    <a:pt x="30258" y="21895"/>
                    <a:pt x="30269" y="21896"/>
                    <a:pt x="30270" y="21873"/>
                  </a:cubicBezTo>
                  <a:cubicBezTo>
                    <a:pt x="30273" y="21848"/>
                    <a:pt x="30268" y="21848"/>
                    <a:pt x="30270" y="21825"/>
                  </a:cubicBezTo>
                  <a:cubicBezTo>
                    <a:pt x="30273" y="21800"/>
                    <a:pt x="30297" y="21803"/>
                    <a:pt x="30299" y="21778"/>
                  </a:cubicBezTo>
                  <a:cubicBezTo>
                    <a:pt x="30301" y="21754"/>
                    <a:pt x="30283" y="21752"/>
                    <a:pt x="30285" y="21728"/>
                  </a:cubicBezTo>
                  <a:cubicBezTo>
                    <a:pt x="30288" y="21704"/>
                    <a:pt x="30311" y="21707"/>
                    <a:pt x="30313" y="21681"/>
                  </a:cubicBezTo>
                  <a:cubicBezTo>
                    <a:pt x="30316" y="21658"/>
                    <a:pt x="30312" y="21658"/>
                    <a:pt x="30313" y="21633"/>
                  </a:cubicBezTo>
                  <a:cubicBezTo>
                    <a:pt x="30316" y="21609"/>
                    <a:pt x="30311" y="21609"/>
                    <a:pt x="30313" y="21585"/>
                  </a:cubicBezTo>
                  <a:cubicBezTo>
                    <a:pt x="30316" y="21561"/>
                    <a:pt x="30311" y="21561"/>
                    <a:pt x="30312" y="21537"/>
                  </a:cubicBezTo>
                  <a:cubicBezTo>
                    <a:pt x="30315" y="21513"/>
                    <a:pt x="30329" y="21514"/>
                    <a:pt x="30332" y="21489"/>
                  </a:cubicBezTo>
                  <a:cubicBezTo>
                    <a:pt x="30334" y="21466"/>
                    <a:pt x="30315" y="21465"/>
                    <a:pt x="30317" y="21440"/>
                  </a:cubicBezTo>
                  <a:cubicBezTo>
                    <a:pt x="30321" y="21417"/>
                    <a:pt x="30338" y="21418"/>
                    <a:pt x="30340" y="21393"/>
                  </a:cubicBezTo>
                  <a:cubicBezTo>
                    <a:pt x="30343" y="21369"/>
                    <a:pt x="30306" y="21365"/>
                    <a:pt x="30308" y="21342"/>
                  </a:cubicBezTo>
                  <a:cubicBezTo>
                    <a:pt x="30311" y="21317"/>
                    <a:pt x="30337" y="21320"/>
                    <a:pt x="30339" y="21296"/>
                  </a:cubicBezTo>
                  <a:cubicBezTo>
                    <a:pt x="30342" y="21272"/>
                    <a:pt x="30339" y="21272"/>
                    <a:pt x="30340" y="21247"/>
                  </a:cubicBezTo>
                  <a:cubicBezTo>
                    <a:pt x="30342" y="21224"/>
                    <a:pt x="30355" y="21225"/>
                    <a:pt x="30356" y="21200"/>
                  </a:cubicBezTo>
                  <a:cubicBezTo>
                    <a:pt x="30359" y="21177"/>
                    <a:pt x="30332" y="21173"/>
                    <a:pt x="30334" y="21150"/>
                  </a:cubicBezTo>
                  <a:cubicBezTo>
                    <a:pt x="30338" y="21125"/>
                    <a:pt x="30363" y="21128"/>
                    <a:pt x="30366" y="21104"/>
                  </a:cubicBezTo>
                  <a:cubicBezTo>
                    <a:pt x="30369" y="21080"/>
                    <a:pt x="30353" y="21079"/>
                    <a:pt x="30355" y="21055"/>
                  </a:cubicBezTo>
                  <a:cubicBezTo>
                    <a:pt x="30358" y="21031"/>
                    <a:pt x="30347" y="21029"/>
                    <a:pt x="30349" y="21005"/>
                  </a:cubicBezTo>
                  <a:cubicBezTo>
                    <a:pt x="30353" y="20981"/>
                    <a:pt x="30370" y="20983"/>
                    <a:pt x="30371" y="20958"/>
                  </a:cubicBezTo>
                  <a:cubicBezTo>
                    <a:pt x="30372" y="20935"/>
                    <a:pt x="30382" y="20936"/>
                    <a:pt x="30385" y="20911"/>
                  </a:cubicBezTo>
                  <a:cubicBezTo>
                    <a:pt x="30387" y="20887"/>
                    <a:pt x="30353" y="20884"/>
                    <a:pt x="30354" y="20861"/>
                  </a:cubicBezTo>
                  <a:cubicBezTo>
                    <a:pt x="30356" y="20836"/>
                    <a:pt x="30356" y="20836"/>
                    <a:pt x="30358" y="20812"/>
                  </a:cubicBezTo>
                  <a:cubicBezTo>
                    <a:pt x="30360" y="20788"/>
                    <a:pt x="30383" y="20791"/>
                    <a:pt x="30386" y="20766"/>
                  </a:cubicBezTo>
                  <a:cubicBezTo>
                    <a:pt x="30388" y="20743"/>
                    <a:pt x="30375" y="20742"/>
                    <a:pt x="30376" y="20717"/>
                  </a:cubicBezTo>
                  <a:cubicBezTo>
                    <a:pt x="30377" y="20694"/>
                    <a:pt x="30393" y="20695"/>
                    <a:pt x="30397" y="20670"/>
                  </a:cubicBezTo>
                  <a:cubicBezTo>
                    <a:pt x="30399" y="20646"/>
                    <a:pt x="30392" y="20646"/>
                    <a:pt x="30393" y="20621"/>
                  </a:cubicBezTo>
                  <a:cubicBezTo>
                    <a:pt x="30396" y="20595"/>
                    <a:pt x="30390" y="20597"/>
                    <a:pt x="30392" y="20573"/>
                  </a:cubicBezTo>
                  <a:cubicBezTo>
                    <a:pt x="30396" y="20549"/>
                    <a:pt x="30386" y="20547"/>
                    <a:pt x="30388" y="20523"/>
                  </a:cubicBezTo>
                  <a:cubicBezTo>
                    <a:pt x="30391" y="20499"/>
                    <a:pt x="30383" y="20498"/>
                    <a:pt x="30385" y="20474"/>
                  </a:cubicBezTo>
                  <a:cubicBezTo>
                    <a:pt x="30386" y="20449"/>
                    <a:pt x="30413" y="20453"/>
                    <a:pt x="30414" y="20428"/>
                  </a:cubicBezTo>
                  <a:cubicBezTo>
                    <a:pt x="30415" y="20404"/>
                    <a:pt x="30393" y="20401"/>
                    <a:pt x="30397" y="20378"/>
                  </a:cubicBezTo>
                  <a:cubicBezTo>
                    <a:pt x="30399" y="20353"/>
                    <a:pt x="30433" y="20356"/>
                    <a:pt x="30435" y="20332"/>
                  </a:cubicBezTo>
                  <a:cubicBezTo>
                    <a:pt x="30438" y="20308"/>
                    <a:pt x="30414" y="20305"/>
                    <a:pt x="30417" y="20281"/>
                  </a:cubicBezTo>
                  <a:cubicBezTo>
                    <a:pt x="30419" y="20257"/>
                    <a:pt x="30406" y="20255"/>
                    <a:pt x="30407" y="20231"/>
                  </a:cubicBezTo>
                  <a:cubicBezTo>
                    <a:pt x="30409" y="20207"/>
                    <a:pt x="30445" y="20209"/>
                    <a:pt x="30447" y="20186"/>
                  </a:cubicBezTo>
                  <a:cubicBezTo>
                    <a:pt x="30450" y="20161"/>
                    <a:pt x="30444" y="20161"/>
                    <a:pt x="30446" y="20138"/>
                  </a:cubicBezTo>
                  <a:cubicBezTo>
                    <a:pt x="30449" y="20113"/>
                    <a:pt x="30447" y="20113"/>
                    <a:pt x="30450" y="20089"/>
                  </a:cubicBezTo>
                  <a:lnTo>
                    <a:pt x="30455" y="20041"/>
                  </a:lnTo>
                  <a:cubicBezTo>
                    <a:pt x="30458" y="20017"/>
                    <a:pt x="30433" y="20014"/>
                    <a:pt x="30435" y="19990"/>
                  </a:cubicBezTo>
                  <a:cubicBezTo>
                    <a:pt x="30438" y="19966"/>
                    <a:pt x="30438" y="19966"/>
                    <a:pt x="30439" y="19942"/>
                  </a:cubicBezTo>
                  <a:cubicBezTo>
                    <a:pt x="30442" y="19918"/>
                    <a:pt x="30446" y="19918"/>
                    <a:pt x="30449" y="19893"/>
                  </a:cubicBezTo>
                  <a:lnTo>
                    <a:pt x="30454" y="19845"/>
                  </a:lnTo>
                  <a:cubicBezTo>
                    <a:pt x="30457" y="19822"/>
                    <a:pt x="30476" y="19823"/>
                    <a:pt x="30477" y="19799"/>
                  </a:cubicBezTo>
                  <a:cubicBezTo>
                    <a:pt x="30479" y="19775"/>
                    <a:pt x="30468" y="19773"/>
                    <a:pt x="30470" y="19749"/>
                  </a:cubicBezTo>
                  <a:cubicBezTo>
                    <a:pt x="30473" y="19725"/>
                    <a:pt x="30473" y="19725"/>
                    <a:pt x="30474" y="19701"/>
                  </a:cubicBezTo>
                  <a:cubicBezTo>
                    <a:pt x="30477" y="19677"/>
                    <a:pt x="30458" y="19676"/>
                    <a:pt x="30460" y="19651"/>
                  </a:cubicBezTo>
                  <a:cubicBezTo>
                    <a:pt x="30462" y="19628"/>
                    <a:pt x="30497" y="19630"/>
                    <a:pt x="30499" y="19606"/>
                  </a:cubicBezTo>
                  <a:cubicBezTo>
                    <a:pt x="30503" y="19582"/>
                    <a:pt x="30472" y="19580"/>
                    <a:pt x="30474" y="19555"/>
                  </a:cubicBezTo>
                  <a:cubicBezTo>
                    <a:pt x="30477" y="19531"/>
                    <a:pt x="30484" y="19532"/>
                    <a:pt x="30487" y="19507"/>
                  </a:cubicBezTo>
                  <a:cubicBezTo>
                    <a:pt x="30489" y="19483"/>
                    <a:pt x="30493" y="19483"/>
                    <a:pt x="30495" y="19459"/>
                  </a:cubicBezTo>
                  <a:cubicBezTo>
                    <a:pt x="30498" y="19435"/>
                    <a:pt x="30497" y="19435"/>
                    <a:pt x="30498" y="19410"/>
                  </a:cubicBezTo>
                  <a:cubicBezTo>
                    <a:pt x="30499" y="19387"/>
                    <a:pt x="30492" y="19385"/>
                    <a:pt x="30493" y="19361"/>
                  </a:cubicBezTo>
                  <a:cubicBezTo>
                    <a:pt x="30494" y="19336"/>
                    <a:pt x="30508" y="19339"/>
                    <a:pt x="30510" y="19314"/>
                  </a:cubicBezTo>
                  <a:cubicBezTo>
                    <a:pt x="30513" y="19290"/>
                    <a:pt x="30514" y="19290"/>
                    <a:pt x="30517" y="19266"/>
                  </a:cubicBezTo>
                  <a:cubicBezTo>
                    <a:pt x="30520" y="19242"/>
                    <a:pt x="30508" y="19240"/>
                    <a:pt x="30509" y="19216"/>
                  </a:cubicBezTo>
                  <a:cubicBezTo>
                    <a:pt x="30511" y="19192"/>
                    <a:pt x="30536" y="19195"/>
                    <a:pt x="30538" y="19170"/>
                  </a:cubicBezTo>
                  <a:cubicBezTo>
                    <a:pt x="30541" y="19147"/>
                    <a:pt x="30542" y="19147"/>
                    <a:pt x="30543" y="19122"/>
                  </a:cubicBezTo>
                  <a:cubicBezTo>
                    <a:pt x="30547" y="19099"/>
                    <a:pt x="30537" y="19098"/>
                    <a:pt x="30538" y="19073"/>
                  </a:cubicBezTo>
                  <a:cubicBezTo>
                    <a:pt x="30540" y="19049"/>
                    <a:pt x="30515" y="19046"/>
                    <a:pt x="30519" y="19023"/>
                  </a:cubicBezTo>
                  <a:cubicBezTo>
                    <a:pt x="30521" y="18998"/>
                    <a:pt x="30527" y="18998"/>
                    <a:pt x="30529" y="18974"/>
                  </a:cubicBezTo>
                  <a:cubicBezTo>
                    <a:pt x="30530" y="18950"/>
                    <a:pt x="30536" y="18950"/>
                    <a:pt x="30538" y="18926"/>
                  </a:cubicBezTo>
                  <a:cubicBezTo>
                    <a:pt x="30541" y="18902"/>
                    <a:pt x="30551" y="18903"/>
                    <a:pt x="30553" y="18879"/>
                  </a:cubicBezTo>
                  <a:cubicBezTo>
                    <a:pt x="30556" y="18854"/>
                    <a:pt x="30568" y="18857"/>
                    <a:pt x="30570" y="18832"/>
                  </a:cubicBezTo>
                  <a:lnTo>
                    <a:pt x="30575" y="18784"/>
                  </a:lnTo>
                  <a:cubicBezTo>
                    <a:pt x="30579" y="18760"/>
                    <a:pt x="30549" y="18757"/>
                    <a:pt x="30551" y="18733"/>
                  </a:cubicBezTo>
                  <a:lnTo>
                    <a:pt x="30556" y="18685"/>
                  </a:lnTo>
                  <a:cubicBezTo>
                    <a:pt x="30558" y="18661"/>
                    <a:pt x="30568" y="18662"/>
                    <a:pt x="30569" y="18638"/>
                  </a:cubicBezTo>
                  <a:cubicBezTo>
                    <a:pt x="30572" y="18613"/>
                    <a:pt x="30579" y="18613"/>
                    <a:pt x="30581" y="18590"/>
                  </a:cubicBezTo>
                  <a:cubicBezTo>
                    <a:pt x="30584" y="18565"/>
                    <a:pt x="30586" y="18565"/>
                    <a:pt x="30589" y="18542"/>
                  </a:cubicBezTo>
                  <a:cubicBezTo>
                    <a:pt x="30592" y="18517"/>
                    <a:pt x="30573" y="18516"/>
                    <a:pt x="30575" y="18492"/>
                  </a:cubicBezTo>
                  <a:cubicBezTo>
                    <a:pt x="30579" y="18468"/>
                    <a:pt x="30583" y="18468"/>
                    <a:pt x="30584" y="18444"/>
                  </a:cubicBezTo>
                  <a:cubicBezTo>
                    <a:pt x="30586" y="18420"/>
                    <a:pt x="30578" y="18418"/>
                    <a:pt x="30580" y="18394"/>
                  </a:cubicBezTo>
                  <a:cubicBezTo>
                    <a:pt x="30583" y="18370"/>
                    <a:pt x="30585" y="18370"/>
                    <a:pt x="30588" y="18346"/>
                  </a:cubicBezTo>
                  <a:cubicBezTo>
                    <a:pt x="30590" y="18322"/>
                    <a:pt x="30601" y="18323"/>
                    <a:pt x="30604" y="18300"/>
                  </a:cubicBezTo>
                  <a:cubicBezTo>
                    <a:pt x="30607" y="18275"/>
                    <a:pt x="30600" y="18275"/>
                    <a:pt x="30602" y="18249"/>
                  </a:cubicBezTo>
                  <a:cubicBezTo>
                    <a:pt x="30605" y="18226"/>
                    <a:pt x="30604" y="18226"/>
                    <a:pt x="30605" y="18201"/>
                  </a:cubicBezTo>
                  <a:cubicBezTo>
                    <a:pt x="30608" y="18177"/>
                    <a:pt x="30610" y="18177"/>
                    <a:pt x="30612" y="18153"/>
                  </a:cubicBezTo>
                  <a:cubicBezTo>
                    <a:pt x="30615" y="18129"/>
                    <a:pt x="30633" y="18130"/>
                    <a:pt x="30637" y="18107"/>
                  </a:cubicBezTo>
                  <a:cubicBezTo>
                    <a:pt x="30639" y="18082"/>
                    <a:pt x="30631" y="18081"/>
                    <a:pt x="30633" y="18056"/>
                  </a:cubicBezTo>
                  <a:cubicBezTo>
                    <a:pt x="30637" y="18033"/>
                    <a:pt x="30623" y="18032"/>
                    <a:pt x="30624" y="18007"/>
                  </a:cubicBezTo>
                  <a:cubicBezTo>
                    <a:pt x="30627" y="17984"/>
                    <a:pt x="30620" y="17984"/>
                    <a:pt x="30623" y="17958"/>
                  </a:cubicBezTo>
                  <a:cubicBezTo>
                    <a:pt x="30626" y="17933"/>
                    <a:pt x="30623" y="17933"/>
                    <a:pt x="30626" y="17910"/>
                  </a:cubicBezTo>
                  <a:cubicBezTo>
                    <a:pt x="30628" y="17885"/>
                    <a:pt x="30637" y="17887"/>
                    <a:pt x="30639" y="17861"/>
                  </a:cubicBezTo>
                  <a:cubicBezTo>
                    <a:pt x="30642" y="17837"/>
                    <a:pt x="30632" y="17836"/>
                    <a:pt x="30633" y="17812"/>
                  </a:cubicBezTo>
                  <a:cubicBezTo>
                    <a:pt x="30637" y="17788"/>
                    <a:pt x="30665" y="17791"/>
                    <a:pt x="30669" y="17766"/>
                  </a:cubicBezTo>
                  <a:cubicBezTo>
                    <a:pt x="30671" y="17743"/>
                    <a:pt x="30656" y="17740"/>
                    <a:pt x="30658" y="17717"/>
                  </a:cubicBezTo>
                  <a:cubicBezTo>
                    <a:pt x="30660" y="17692"/>
                    <a:pt x="30649" y="17691"/>
                    <a:pt x="30650" y="17668"/>
                  </a:cubicBezTo>
                  <a:cubicBezTo>
                    <a:pt x="30654" y="17643"/>
                    <a:pt x="30669" y="17644"/>
                    <a:pt x="30670" y="17620"/>
                  </a:cubicBezTo>
                  <a:cubicBezTo>
                    <a:pt x="30672" y="17596"/>
                    <a:pt x="30647" y="17594"/>
                    <a:pt x="30648" y="17569"/>
                  </a:cubicBezTo>
                  <a:cubicBezTo>
                    <a:pt x="30650" y="17546"/>
                    <a:pt x="30675" y="17548"/>
                    <a:pt x="30676" y="17523"/>
                  </a:cubicBezTo>
                  <a:cubicBezTo>
                    <a:pt x="30679" y="17498"/>
                    <a:pt x="30691" y="17499"/>
                    <a:pt x="30693" y="17476"/>
                  </a:cubicBezTo>
                  <a:cubicBezTo>
                    <a:pt x="30696" y="17451"/>
                    <a:pt x="30686" y="17450"/>
                    <a:pt x="30687" y="17427"/>
                  </a:cubicBezTo>
                  <a:cubicBezTo>
                    <a:pt x="30690" y="17402"/>
                    <a:pt x="30669" y="17400"/>
                    <a:pt x="30670" y="17375"/>
                  </a:cubicBezTo>
                  <a:cubicBezTo>
                    <a:pt x="30672" y="17352"/>
                    <a:pt x="30671" y="17352"/>
                    <a:pt x="30674" y="17327"/>
                  </a:cubicBezTo>
                  <a:cubicBezTo>
                    <a:pt x="30676" y="17303"/>
                    <a:pt x="30686" y="17305"/>
                    <a:pt x="30687" y="17279"/>
                  </a:cubicBezTo>
                  <a:cubicBezTo>
                    <a:pt x="30690" y="17255"/>
                    <a:pt x="30711" y="17256"/>
                    <a:pt x="30713" y="17232"/>
                  </a:cubicBezTo>
                  <a:cubicBezTo>
                    <a:pt x="30715" y="17208"/>
                    <a:pt x="30698" y="17207"/>
                    <a:pt x="30701" y="17182"/>
                  </a:cubicBezTo>
                  <a:cubicBezTo>
                    <a:pt x="30703" y="17159"/>
                    <a:pt x="30686" y="17157"/>
                    <a:pt x="30688" y="17133"/>
                  </a:cubicBezTo>
                  <a:cubicBezTo>
                    <a:pt x="30691" y="17108"/>
                    <a:pt x="30687" y="17108"/>
                    <a:pt x="30688" y="17085"/>
                  </a:cubicBezTo>
                  <a:cubicBezTo>
                    <a:pt x="30691" y="17060"/>
                    <a:pt x="30696" y="17060"/>
                    <a:pt x="30699" y="17037"/>
                  </a:cubicBezTo>
                  <a:cubicBezTo>
                    <a:pt x="30702" y="17012"/>
                    <a:pt x="30735" y="17015"/>
                    <a:pt x="30736" y="16991"/>
                  </a:cubicBezTo>
                  <a:cubicBezTo>
                    <a:pt x="30739" y="16967"/>
                    <a:pt x="30730" y="16966"/>
                    <a:pt x="30733" y="16941"/>
                  </a:cubicBezTo>
                  <a:cubicBezTo>
                    <a:pt x="30735" y="16918"/>
                    <a:pt x="30729" y="16918"/>
                    <a:pt x="30731" y="16892"/>
                  </a:cubicBezTo>
                  <a:cubicBezTo>
                    <a:pt x="30734" y="16867"/>
                    <a:pt x="30746" y="16870"/>
                    <a:pt x="30747" y="16845"/>
                  </a:cubicBezTo>
                  <a:cubicBezTo>
                    <a:pt x="30750" y="16821"/>
                    <a:pt x="30738" y="16819"/>
                    <a:pt x="30740" y="16796"/>
                  </a:cubicBezTo>
                  <a:cubicBezTo>
                    <a:pt x="30744" y="16771"/>
                    <a:pt x="30750" y="16771"/>
                    <a:pt x="30752" y="16748"/>
                  </a:cubicBezTo>
                  <a:cubicBezTo>
                    <a:pt x="30755" y="16723"/>
                    <a:pt x="30751" y="16723"/>
                    <a:pt x="30754" y="16699"/>
                  </a:cubicBezTo>
                  <a:cubicBezTo>
                    <a:pt x="30756" y="16675"/>
                    <a:pt x="30765" y="16677"/>
                    <a:pt x="30767" y="16651"/>
                  </a:cubicBezTo>
                  <a:cubicBezTo>
                    <a:pt x="30770" y="16626"/>
                    <a:pt x="30744" y="16624"/>
                    <a:pt x="30746" y="16600"/>
                  </a:cubicBezTo>
                  <a:cubicBezTo>
                    <a:pt x="30749" y="16576"/>
                    <a:pt x="30747" y="16576"/>
                    <a:pt x="30750" y="16552"/>
                  </a:cubicBezTo>
                  <a:cubicBezTo>
                    <a:pt x="30752" y="16528"/>
                    <a:pt x="30746" y="16528"/>
                    <a:pt x="30749" y="16502"/>
                  </a:cubicBezTo>
                  <a:cubicBezTo>
                    <a:pt x="30751" y="16479"/>
                    <a:pt x="30762" y="16480"/>
                    <a:pt x="30765" y="16455"/>
                  </a:cubicBezTo>
                  <a:cubicBezTo>
                    <a:pt x="30767" y="16432"/>
                    <a:pt x="30768" y="16432"/>
                    <a:pt x="30770" y="16407"/>
                  </a:cubicBezTo>
                  <a:cubicBezTo>
                    <a:pt x="30773" y="16383"/>
                    <a:pt x="30782" y="16384"/>
                    <a:pt x="30784" y="16361"/>
                  </a:cubicBezTo>
                  <a:cubicBezTo>
                    <a:pt x="30788" y="16336"/>
                    <a:pt x="30797" y="16337"/>
                    <a:pt x="30799" y="16314"/>
                  </a:cubicBezTo>
                  <a:cubicBezTo>
                    <a:pt x="30803" y="16289"/>
                    <a:pt x="30777" y="16287"/>
                    <a:pt x="30778" y="16262"/>
                  </a:cubicBezTo>
                  <a:cubicBezTo>
                    <a:pt x="30781" y="16239"/>
                    <a:pt x="30795" y="16240"/>
                    <a:pt x="30797" y="16216"/>
                  </a:cubicBezTo>
                  <a:cubicBezTo>
                    <a:pt x="30799" y="16192"/>
                    <a:pt x="30805" y="16192"/>
                    <a:pt x="30806" y="16168"/>
                  </a:cubicBezTo>
                  <a:cubicBezTo>
                    <a:pt x="30809" y="16143"/>
                    <a:pt x="30781" y="16141"/>
                    <a:pt x="30783" y="16117"/>
                  </a:cubicBezTo>
                  <a:cubicBezTo>
                    <a:pt x="30786" y="16093"/>
                    <a:pt x="30789" y="16093"/>
                    <a:pt x="30792" y="16068"/>
                  </a:cubicBezTo>
                  <a:cubicBezTo>
                    <a:pt x="30794" y="16045"/>
                    <a:pt x="30795" y="16045"/>
                    <a:pt x="30797" y="16020"/>
                  </a:cubicBezTo>
                  <a:cubicBezTo>
                    <a:pt x="30799" y="15997"/>
                    <a:pt x="30813" y="15998"/>
                    <a:pt x="30814" y="15973"/>
                  </a:cubicBezTo>
                  <a:cubicBezTo>
                    <a:pt x="30816" y="15950"/>
                    <a:pt x="30820" y="15950"/>
                    <a:pt x="30822" y="15925"/>
                  </a:cubicBezTo>
                  <a:cubicBezTo>
                    <a:pt x="30825" y="15901"/>
                    <a:pt x="30821" y="15901"/>
                    <a:pt x="30824" y="15877"/>
                  </a:cubicBezTo>
                  <a:cubicBezTo>
                    <a:pt x="30826" y="15853"/>
                    <a:pt x="30804" y="15850"/>
                    <a:pt x="30806" y="15826"/>
                  </a:cubicBezTo>
                  <a:cubicBezTo>
                    <a:pt x="30809" y="15802"/>
                    <a:pt x="30838" y="15805"/>
                    <a:pt x="30840" y="15780"/>
                  </a:cubicBezTo>
                  <a:cubicBezTo>
                    <a:pt x="30842" y="15757"/>
                    <a:pt x="30831" y="15756"/>
                    <a:pt x="30833" y="15731"/>
                  </a:cubicBezTo>
                  <a:cubicBezTo>
                    <a:pt x="30836" y="15707"/>
                    <a:pt x="30851" y="15709"/>
                    <a:pt x="30852" y="15684"/>
                  </a:cubicBezTo>
                  <a:cubicBezTo>
                    <a:pt x="30854" y="15660"/>
                    <a:pt x="30820" y="15657"/>
                    <a:pt x="30822" y="15634"/>
                  </a:cubicBezTo>
                  <a:cubicBezTo>
                    <a:pt x="30825" y="15609"/>
                    <a:pt x="30840" y="15611"/>
                    <a:pt x="30842" y="15586"/>
                  </a:cubicBezTo>
                  <a:cubicBezTo>
                    <a:pt x="30845" y="15563"/>
                    <a:pt x="30833" y="15561"/>
                    <a:pt x="30836" y="15537"/>
                  </a:cubicBezTo>
                  <a:cubicBezTo>
                    <a:pt x="30838" y="15513"/>
                    <a:pt x="30856" y="15515"/>
                    <a:pt x="30858" y="15490"/>
                  </a:cubicBezTo>
                  <a:cubicBezTo>
                    <a:pt x="30861" y="15466"/>
                    <a:pt x="30838" y="15463"/>
                    <a:pt x="30841" y="15440"/>
                  </a:cubicBezTo>
                  <a:cubicBezTo>
                    <a:pt x="30843" y="15415"/>
                    <a:pt x="30849" y="15415"/>
                    <a:pt x="30852" y="15391"/>
                  </a:cubicBezTo>
                  <a:cubicBezTo>
                    <a:pt x="30854" y="15367"/>
                    <a:pt x="30857" y="15367"/>
                    <a:pt x="30859" y="15343"/>
                  </a:cubicBezTo>
                  <a:cubicBezTo>
                    <a:pt x="30863" y="15319"/>
                    <a:pt x="30874" y="15320"/>
                    <a:pt x="30875" y="15296"/>
                  </a:cubicBezTo>
                  <a:lnTo>
                    <a:pt x="30879" y="15248"/>
                  </a:lnTo>
                  <a:cubicBezTo>
                    <a:pt x="30881" y="15223"/>
                    <a:pt x="30872" y="15222"/>
                    <a:pt x="30874" y="15199"/>
                  </a:cubicBezTo>
                  <a:cubicBezTo>
                    <a:pt x="30878" y="15174"/>
                    <a:pt x="30873" y="15174"/>
                    <a:pt x="30875" y="15150"/>
                  </a:cubicBezTo>
                  <a:cubicBezTo>
                    <a:pt x="30879" y="15126"/>
                    <a:pt x="30897" y="15127"/>
                    <a:pt x="30900" y="15103"/>
                  </a:cubicBezTo>
                  <a:cubicBezTo>
                    <a:pt x="30902" y="15079"/>
                    <a:pt x="30896" y="15078"/>
                    <a:pt x="30897" y="15054"/>
                  </a:cubicBezTo>
                  <a:cubicBezTo>
                    <a:pt x="30900" y="15029"/>
                    <a:pt x="30899" y="15029"/>
                    <a:pt x="30901" y="15006"/>
                  </a:cubicBezTo>
                  <a:cubicBezTo>
                    <a:pt x="30904" y="14981"/>
                    <a:pt x="30917" y="14982"/>
                    <a:pt x="30920" y="14959"/>
                  </a:cubicBezTo>
                  <a:cubicBezTo>
                    <a:pt x="30922" y="14934"/>
                    <a:pt x="30906" y="14933"/>
                    <a:pt x="30907" y="14909"/>
                  </a:cubicBezTo>
                  <a:cubicBezTo>
                    <a:pt x="30911" y="14885"/>
                    <a:pt x="30905" y="14885"/>
                    <a:pt x="30906" y="14861"/>
                  </a:cubicBezTo>
                  <a:cubicBezTo>
                    <a:pt x="30910" y="14837"/>
                    <a:pt x="30912" y="14837"/>
                    <a:pt x="30915" y="14813"/>
                  </a:cubicBezTo>
                  <a:cubicBezTo>
                    <a:pt x="30917" y="14788"/>
                    <a:pt x="30905" y="14787"/>
                    <a:pt x="30907" y="14763"/>
                  </a:cubicBezTo>
                  <a:cubicBezTo>
                    <a:pt x="30911" y="14739"/>
                    <a:pt x="30943" y="14741"/>
                    <a:pt x="30945" y="14718"/>
                  </a:cubicBezTo>
                  <a:cubicBezTo>
                    <a:pt x="30948" y="14693"/>
                    <a:pt x="30936" y="14692"/>
                    <a:pt x="30939" y="14668"/>
                  </a:cubicBezTo>
                  <a:lnTo>
                    <a:pt x="30944" y="14620"/>
                  </a:lnTo>
                  <a:cubicBezTo>
                    <a:pt x="30947" y="14596"/>
                    <a:pt x="30934" y="14595"/>
                    <a:pt x="30936" y="14570"/>
                  </a:cubicBezTo>
                  <a:cubicBezTo>
                    <a:pt x="30939" y="14546"/>
                    <a:pt x="30942" y="14546"/>
                    <a:pt x="30943" y="14522"/>
                  </a:cubicBezTo>
                  <a:cubicBezTo>
                    <a:pt x="30945" y="14498"/>
                    <a:pt x="30956" y="14499"/>
                    <a:pt x="30959" y="14476"/>
                  </a:cubicBezTo>
                  <a:cubicBezTo>
                    <a:pt x="30961" y="14451"/>
                    <a:pt x="30965" y="14451"/>
                    <a:pt x="30969" y="14427"/>
                  </a:cubicBezTo>
                  <a:cubicBezTo>
                    <a:pt x="30971" y="14403"/>
                    <a:pt x="30961" y="14402"/>
                    <a:pt x="30964" y="14377"/>
                  </a:cubicBezTo>
                  <a:cubicBezTo>
                    <a:pt x="30966" y="14354"/>
                    <a:pt x="30977" y="14355"/>
                    <a:pt x="30979" y="14331"/>
                  </a:cubicBezTo>
                  <a:cubicBezTo>
                    <a:pt x="30981" y="14306"/>
                    <a:pt x="30954" y="14304"/>
                    <a:pt x="30955" y="14280"/>
                  </a:cubicBezTo>
                  <a:cubicBezTo>
                    <a:pt x="30958" y="14256"/>
                    <a:pt x="30977" y="14257"/>
                    <a:pt x="30980" y="14233"/>
                  </a:cubicBezTo>
                  <a:cubicBezTo>
                    <a:pt x="30982" y="14209"/>
                    <a:pt x="30981" y="14209"/>
                    <a:pt x="30985" y="14184"/>
                  </a:cubicBezTo>
                  <a:cubicBezTo>
                    <a:pt x="30987" y="14161"/>
                    <a:pt x="30970" y="14160"/>
                    <a:pt x="30972" y="14135"/>
                  </a:cubicBezTo>
                  <a:cubicBezTo>
                    <a:pt x="30975" y="14111"/>
                    <a:pt x="30992" y="14113"/>
                    <a:pt x="30993" y="14088"/>
                  </a:cubicBezTo>
                  <a:cubicBezTo>
                    <a:pt x="30996" y="14064"/>
                    <a:pt x="30979" y="14063"/>
                    <a:pt x="30981" y="14039"/>
                  </a:cubicBezTo>
                  <a:cubicBezTo>
                    <a:pt x="30985" y="14015"/>
                    <a:pt x="30991" y="14015"/>
                    <a:pt x="30993" y="13990"/>
                  </a:cubicBezTo>
                  <a:cubicBezTo>
                    <a:pt x="30996" y="13967"/>
                    <a:pt x="30992" y="13967"/>
                    <a:pt x="30993" y="13942"/>
                  </a:cubicBezTo>
                  <a:cubicBezTo>
                    <a:pt x="30996" y="13919"/>
                    <a:pt x="30988" y="13917"/>
                    <a:pt x="30991" y="13893"/>
                  </a:cubicBezTo>
                  <a:cubicBezTo>
                    <a:pt x="30993" y="13868"/>
                    <a:pt x="31001" y="13868"/>
                    <a:pt x="31003" y="13845"/>
                  </a:cubicBezTo>
                  <a:cubicBezTo>
                    <a:pt x="31006" y="13820"/>
                    <a:pt x="30999" y="13819"/>
                    <a:pt x="31002" y="13795"/>
                  </a:cubicBezTo>
                  <a:cubicBezTo>
                    <a:pt x="31004" y="13771"/>
                    <a:pt x="31029" y="13774"/>
                    <a:pt x="31031" y="13748"/>
                  </a:cubicBezTo>
                  <a:cubicBezTo>
                    <a:pt x="31034" y="13724"/>
                    <a:pt x="31011" y="13722"/>
                    <a:pt x="31012" y="13697"/>
                  </a:cubicBezTo>
                  <a:cubicBezTo>
                    <a:pt x="31015" y="13673"/>
                    <a:pt x="31027" y="13674"/>
                    <a:pt x="31029" y="13651"/>
                  </a:cubicBezTo>
                  <a:cubicBezTo>
                    <a:pt x="31031" y="13626"/>
                    <a:pt x="31020" y="13625"/>
                    <a:pt x="31023" y="13601"/>
                  </a:cubicBezTo>
                  <a:cubicBezTo>
                    <a:pt x="31025" y="13577"/>
                    <a:pt x="31019" y="13576"/>
                    <a:pt x="31020" y="13551"/>
                  </a:cubicBezTo>
                  <a:cubicBezTo>
                    <a:pt x="31023" y="13528"/>
                    <a:pt x="31023" y="13528"/>
                    <a:pt x="31024" y="13503"/>
                  </a:cubicBezTo>
                  <a:cubicBezTo>
                    <a:pt x="31027" y="13480"/>
                    <a:pt x="31050" y="13481"/>
                    <a:pt x="31052" y="13456"/>
                  </a:cubicBezTo>
                  <a:cubicBezTo>
                    <a:pt x="31055" y="13432"/>
                    <a:pt x="31025" y="13429"/>
                    <a:pt x="31029" y="13406"/>
                  </a:cubicBezTo>
                  <a:cubicBezTo>
                    <a:pt x="31031" y="13381"/>
                    <a:pt x="31040" y="13383"/>
                    <a:pt x="31044" y="13357"/>
                  </a:cubicBezTo>
                  <a:cubicBezTo>
                    <a:pt x="31046" y="13333"/>
                    <a:pt x="31049" y="13333"/>
                    <a:pt x="31051" y="13309"/>
                  </a:cubicBezTo>
                  <a:cubicBezTo>
                    <a:pt x="31054" y="13285"/>
                    <a:pt x="31044" y="13283"/>
                    <a:pt x="31045" y="13260"/>
                  </a:cubicBezTo>
                  <a:cubicBezTo>
                    <a:pt x="31047" y="13235"/>
                    <a:pt x="31045" y="13235"/>
                    <a:pt x="31047" y="13212"/>
                  </a:cubicBezTo>
                  <a:cubicBezTo>
                    <a:pt x="31050" y="13187"/>
                    <a:pt x="31070" y="13188"/>
                    <a:pt x="31072" y="13165"/>
                  </a:cubicBezTo>
                  <a:cubicBezTo>
                    <a:pt x="31076" y="13140"/>
                    <a:pt x="31074" y="13140"/>
                    <a:pt x="31077" y="13116"/>
                  </a:cubicBezTo>
                  <a:cubicBezTo>
                    <a:pt x="31079" y="13092"/>
                    <a:pt x="31076" y="13092"/>
                    <a:pt x="31077" y="13068"/>
                  </a:cubicBezTo>
                  <a:cubicBezTo>
                    <a:pt x="31079" y="13044"/>
                    <a:pt x="31070" y="13042"/>
                    <a:pt x="31072" y="13019"/>
                  </a:cubicBezTo>
                  <a:cubicBezTo>
                    <a:pt x="31076" y="12994"/>
                    <a:pt x="31063" y="12993"/>
                    <a:pt x="31065" y="12969"/>
                  </a:cubicBezTo>
                  <a:lnTo>
                    <a:pt x="31070" y="12920"/>
                  </a:lnTo>
                  <a:cubicBezTo>
                    <a:pt x="31072" y="12897"/>
                    <a:pt x="31081" y="12897"/>
                    <a:pt x="31082" y="12872"/>
                  </a:cubicBezTo>
                  <a:cubicBezTo>
                    <a:pt x="31083" y="12849"/>
                    <a:pt x="31090" y="12849"/>
                    <a:pt x="31092" y="12824"/>
                  </a:cubicBezTo>
                  <a:cubicBezTo>
                    <a:pt x="31094" y="12800"/>
                    <a:pt x="31111" y="12801"/>
                    <a:pt x="31114" y="12778"/>
                  </a:cubicBezTo>
                  <a:cubicBezTo>
                    <a:pt x="31116" y="12753"/>
                    <a:pt x="31110" y="12752"/>
                    <a:pt x="31111" y="12728"/>
                  </a:cubicBezTo>
                  <a:cubicBezTo>
                    <a:pt x="31114" y="12704"/>
                    <a:pt x="31093" y="12703"/>
                    <a:pt x="31095" y="12677"/>
                  </a:cubicBezTo>
                  <a:cubicBezTo>
                    <a:pt x="31098" y="12652"/>
                    <a:pt x="31129" y="12656"/>
                    <a:pt x="31130" y="12631"/>
                  </a:cubicBezTo>
                  <a:cubicBezTo>
                    <a:pt x="31131" y="12608"/>
                    <a:pt x="31106" y="12604"/>
                    <a:pt x="31109" y="12581"/>
                  </a:cubicBezTo>
                  <a:cubicBezTo>
                    <a:pt x="31111" y="12556"/>
                    <a:pt x="31129" y="12558"/>
                    <a:pt x="31130" y="12534"/>
                  </a:cubicBezTo>
                  <a:cubicBezTo>
                    <a:pt x="31131" y="12510"/>
                    <a:pt x="31113" y="12508"/>
                    <a:pt x="31114" y="12483"/>
                  </a:cubicBezTo>
                  <a:cubicBezTo>
                    <a:pt x="31116" y="12459"/>
                    <a:pt x="31132" y="12460"/>
                    <a:pt x="31136" y="12436"/>
                  </a:cubicBezTo>
                  <a:cubicBezTo>
                    <a:pt x="31138" y="12412"/>
                    <a:pt x="31116" y="12409"/>
                    <a:pt x="31119" y="12385"/>
                  </a:cubicBezTo>
                  <a:cubicBezTo>
                    <a:pt x="31121" y="12361"/>
                    <a:pt x="31138" y="12362"/>
                    <a:pt x="31141" y="12339"/>
                  </a:cubicBezTo>
                  <a:cubicBezTo>
                    <a:pt x="31143" y="12314"/>
                    <a:pt x="31127" y="12313"/>
                    <a:pt x="31130" y="12288"/>
                  </a:cubicBezTo>
                  <a:cubicBezTo>
                    <a:pt x="31132" y="12265"/>
                    <a:pt x="31126" y="12265"/>
                    <a:pt x="31129" y="12239"/>
                  </a:cubicBezTo>
                  <a:cubicBezTo>
                    <a:pt x="31131" y="12216"/>
                    <a:pt x="31140" y="12216"/>
                    <a:pt x="31141" y="12191"/>
                  </a:cubicBezTo>
                  <a:cubicBezTo>
                    <a:pt x="31143" y="12167"/>
                    <a:pt x="31156" y="12168"/>
                    <a:pt x="31157" y="12144"/>
                  </a:cubicBezTo>
                  <a:cubicBezTo>
                    <a:pt x="31159" y="12120"/>
                    <a:pt x="31161" y="12120"/>
                    <a:pt x="31163" y="12096"/>
                  </a:cubicBezTo>
                  <a:cubicBezTo>
                    <a:pt x="31167" y="12072"/>
                    <a:pt x="31163" y="12072"/>
                    <a:pt x="31167" y="12047"/>
                  </a:cubicBezTo>
                  <a:cubicBezTo>
                    <a:pt x="31169" y="12024"/>
                    <a:pt x="31151" y="12023"/>
                    <a:pt x="31152" y="11998"/>
                  </a:cubicBezTo>
                  <a:lnTo>
                    <a:pt x="31157" y="11950"/>
                  </a:lnTo>
                  <a:cubicBezTo>
                    <a:pt x="31159" y="11926"/>
                    <a:pt x="31158" y="11926"/>
                    <a:pt x="31161" y="11902"/>
                  </a:cubicBezTo>
                  <a:cubicBezTo>
                    <a:pt x="31163" y="11878"/>
                    <a:pt x="31174" y="11879"/>
                    <a:pt x="31175" y="11855"/>
                  </a:cubicBezTo>
                  <a:cubicBezTo>
                    <a:pt x="31178" y="11831"/>
                    <a:pt x="31177" y="11831"/>
                    <a:pt x="31178" y="11806"/>
                  </a:cubicBezTo>
                  <a:cubicBezTo>
                    <a:pt x="31181" y="11783"/>
                    <a:pt x="31183" y="11783"/>
                    <a:pt x="31185" y="11758"/>
                  </a:cubicBezTo>
                  <a:cubicBezTo>
                    <a:pt x="31188" y="11735"/>
                    <a:pt x="31207" y="11736"/>
                    <a:pt x="31211" y="11712"/>
                  </a:cubicBezTo>
                  <a:cubicBezTo>
                    <a:pt x="31213" y="11688"/>
                    <a:pt x="31207" y="11688"/>
                    <a:pt x="31210" y="11662"/>
                  </a:cubicBezTo>
                  <a:cubicBezTo>
                    <a:pt x="31212" y="11638"/>
                    <a:pt x="31211" y="11638"/>
                    <a:pt x="31213" y="11614"/>
                  </a:cubicBezTo>
                  <a:cubicBezTo>
                    <a:pt x="31216" y="11590"/>
                    <a:pt x="31215" y="11590"/>
                    <a:pt x="31217" y="11565"/>
                  </a:cubicBezTo>
                  <a:cubicBezTo>
                    <a:pt x="31220" y="11542"/>
                    <a:pt x="31201" y="11541"/>
                    <a:pt x="31204" y="11516"/>
                  </a:cubicBezTo>
                  <a:cubicBezTo>
                    <a:pt x="31206" y="11493"/>
                    <a:pt x="31207" y="11493"/>
                    <a:pt x="31210" y="11468"/>
                  </a:cubicBezTo>
                  <a:cubicBezTo>
                    <a:pt x="31212" y="11444"/>
                    <a:pt x="31233" y="11445"/>
                    <a:pt x="31234" y="11421"/>
                  </a:cubicBezTo>
                  <a:cubicBezTo>
                    <a:pt x="31237" y="11397"/>
                    <a:pt x="31227" y="11396"/>
                    <a:pt x="31228" y="11372"/>
                  </a:cubicBezTo>
                  <a:cubicBezTo>
                    <a:pt x="31231" y="11348"/>
                    <a:pt x="31229" y="11348"/>
                    <a:pt x="31231" y="11323"/>
                  </a:cubicBezTo>
                  <a:cubicBezTo>
                    <a:pt x="31233" y="11300"/>
                    <a:pt x="31212" y="11297"/>
                    <a:pt x="31213" y="11273"/>
                  </a:cubicBezTo>
                  <a:cubicBezTo>
                    <a:pt x="31216" y="11248"/>
                    <a:pt x="31227" y="11249"/>
                    <a:pt x="31228" y="11225"/>
                  </a:cubicBezTo>
                  <a:cubicBezTo>
                    <a:pt x="31231" y="11200"/>
                    <a:pt x="31252" y="11201"/>
                    <a:pt x="31253" y="11178"/>
                  </a:cubicBezTo>
                  <a:cubicBezTo>
                    <a:pt x="31256" y="11153"/>
                    <a:pt x="31252" y="11153"/>
                    <a:pt x="31255" y="11129"/>
                  </a:cubicBezTo>
                  <a:cubicBezTo>
                    <a:pt x="31258" y="11105"/>
                    <a:pt x="31236" y="11104"/>
                    <a:pt x="31238" y="11078"/>
                  </a:cubicBezTo>
                  <a:cubicBezTo>
                    <a:pt x="31242" y="11054"/>
                    <a:pt x="31240" y="11054"/>
                    <a:pt x="31243" y="11030"/>
                  </a:cubicBezTo>
                  <a:cubicBezTo>
                    <a:pt x="31245" y="11006"/>
                    <a:pt x="31238" y="11005"/>
                    <a:pt x="31242" y="10981"/>
                  </a:cubicBezTo>
                  <a:cubicBezTo>
                    <a:pt x="31244" y="10957"/>
                    <a:pt x="31264" y="10958"/>
                    <a:pt x="31266" y="10933"/>
                  </a:cubicBezTo>
                  <a:cubicBezTo>
                    <a:pt x="31270" y="10910"/>
                    <a:pt x="31275" y="10910"/>
                    <a:pt x="31276" y="10885"/>
                  </a:cubicBezTo>
                  <a:cubicBezTo>
                    <a:pt x="31279" y="10862"/>
                    <a:pt x="31288" y="10863"/>
                    <a:pt x="31291" y="10837"/>
                  </a:cubicBezTo>
                  <a:cubicBezTo>
                    <a:pt x="31293" y="10813"/>
                    <a:pt x="31271" y="10810"/>
                    <a:pt x="31274" y="10787"/>
                  </a:cubicBezTo>
                  <a:cubicBezTo>
                    <a:pt x="31276" y="10762"/>
                    <a:pt x="31285" y="10762"/>
                    <a:pt x="31287" y="10738"/>
                  </a:cubicBezTo>
                  <a:cubicBezTo>
                    <a:pt x="31290" y="10714"/>
                    <a:pt x="31265" y="10712"/>
                    <a:pt x="31266" y="10687"/>
                  </a:cubicBezTo>
                  <a:cubicBezTo>
                    <a:pt x="31270" y="10664"/>
                    <a:pt x="31276" y="10664"/>
                    <a:pt x="31279" y="10639"/>
                  </a:cubicBezTo>
                  <a:cubicBezTo>
                    <a:pt x="31281" y="10615"/>
                    <a:pt x="31297" y="10616"/>
                    <a:pt x="31298" y="10593"/>
                  </a:cubicBezTo>
                  <a:cubicBezTo>
                    <a:pt x="31302" y="10568"/>
                    <a:pt x="31280" y="10566"/>
                    <a:pt x="31281" y="10541"/>
                  </a:cubicBezTo>
                  <a:cubicBezTo>
                    <a:pt x="31285" y="10518"/>
                    <a:pt x="31309" y="10520"/>
                    <a:pt x="31312" y="10496"/>
                  </a:cubicBezTo>
                  <a:cubicBezTo>
                    <a:pt x="31315" y="10472"/>
                    <a:pt x="31312" y="10472"/>
                    <a:pt x="31315" y="10448"/>
                  </a:cubicBezTo>
                  <a:cubicBezTo>
                    <a:pt x="31318" y="10424"/>
                    <a:pt x="31303" y="10423"/>
                    <a:pt x="31306" y="10398"/>
                  </a:cubicBezTo>
                  <a:cubicBezTo>
                    <a:pt x="31308" y="10374"/>
                    <a:pt x="31330" y="10375"/>
                    <a:pt x="31333" y="10352"/>
                  </a:cubicBezTo>
                  <a:cubicBezTo>
                    <a:pt x="31335" y="10327"/>
                    <a:pt x="31315" y="10326"/>
                    <a:pt x="31317" y="10300"/>
                  </a:cubicBezTo>
                  <a:cubicBezTo>
                    <a:pt x="31318" y="10275"/>
                    <a:pt x="31304" y="10275"/>
                    <a:pt x="31306" y="10251"/>
                  </a:cubicBezTo>
                  <a:cubicBezTo>
                    <a:pt x="31307" y="10226"/>
                    <a:pt x="31336" y="10230"/>
                    <a:pt x="31339" y="10205"/>
                  </a:cubicBezTo>
                  <a:cubicBezTo>
                    <a:pt x="31341" y="10182"/>
                    <a:pt x="31338" y="10182"/>
                    <a:pt x="31340" y="10157"/>
                  </a:cubicBezTo>
                  <a:cubicBezTo>
                    <a:pt x="31343" y="10133"/>
                    <a:pt x="31343" y="10133"/>
                    <a:pt x="31345" y="10109"/>
                  </a:cubicBezTo>
                  <a:cubicBezTo>
                    <a:pt x="31347" y="10085"/>
                    <a:pt x="31340" y="10085"/>
                    <a:pt x="31343" y="10059"/>
                  </a:cubicBezTo>
                  <a:cubicBezTo>
                    <a:pt x="31346" y="10036"/>
                    <a:pt x="31352" y="10036"/>
                    <a:pt x="31354" y="10011"/>
                  </a:cubicBezTo>
                  <a:cubicBezTo>
                    <a:pt x="31356" y="9988"/>
                    <a:pt x="31349" y="9988"/>
                    <a:pt x="31351" y="9963"/>
                  </a:cubicBezTo>
                  <a:cubicBezTo>
                    <a:pt x="31354" y="9939"/>
                    <a:pt x="31338" y="9937"/>
                    <a:pt x="31340" y="9914"/>
                  </a:cubicBezTo>
                  <a:cubicBezTo>
                    <a:pt x="31343" y="9889"/>
                    <a:pt x="31351" y="9891"/>
                    <a:pt x="31352" y="9867"/>
                  </a:cubicBezTo>
                  <a:cubicBezTo>
                    <a:pt x="31355" y="9843"/>
                    <a:pt x="31378" y="9845"/>
                    <a:pt x="31381" y="9822"/>
                  </a:cubicBezTo>
                  <a:cubicBezTo>
                    <a:pt x="31383" y="9797"/>
                    <a:pt x="31381" y="9797"/>
                    <a:pt x="31382" y="9773"/>
                  </a:cubicBezTo>
                  <a:cubicBezTo>
                    <a:pt x="31384" y="9749"/>
                    <a:pt x="31372" y="9748"/>
                    <a:pt x="31376" y="9723"/>
                  </a:cubicBezTo>
                  <a:cubicBezTo>
                    <a:pt x="31378" y="9699"/>
                    <a:pt x="31363" y="9698"/>
                    <a:pt x="31365" y="9674"/>
                  </a:cubicBezTo>
                  <a:cubicBezTo>
                    <a:pt x="31367" y="9650"/>
                    <a:pt x="31386" y="9651"/>
                    <a:pt x="31387" y="9627"/>
                  </a:cubicBezTo>
                  <a:cubicBezTo>
                    <a:pt x="31390" y="9603"/>
                    <a:pt x="31398" y="9604"/>
                    <a:pt x="31399" y="9581"/>
                  </a:cubicBezTo>
                  <a:cubicBezTo>
                    <a:pt x="31402" y="9556"/>
                    <a:pt x="31370" y="9554"/>
                    <a:pt x="31371" y="9529"/>
                  </a:cubicBezTo>
                  <a:cubicBezTo>
                    <a:pt x="31372" y="9506"/>
                    <a:pt x="31371" y="9506"/>
                    <a:pt x="31373" y="9481"/>
                  </a:cubicBezTo>
                  <a:cubicBezTo>
                    <a:pt x="31377" y="9457"/>
                    <a:pt x="31414" y="9461"/>
                    <a:pt x="31416" y="9437"/>
                  </a:cubicBezTo>
                  <a:cubicBezTo>
                    <a:pt x="31419" y="9412"/>
                    <a:pt x="31387" y="9410"/>
                    <a:pt x="31388" y="9386"/>
                  </a:cubicBezTo>
                  <a:cubicBezTo>
                    <a:pt x="31391" y="9362"/>
                    <a:pt x="31421" y="9364"/>
                    <a:pt x="31422" y="9341"/>
                  </a:cubicBezTo>
                  <a:cubicBezTo>
                    <a:pt x="31425" y="9316"/>
                    <a:pt x="31400" y="9314"/>
                    <a:pt x="31403" y="9289"/>
                  </a:cubicBezTo>
                  <a:cubicBezTo>
                    <a:pt x="31406" y="9266"/>
                    <a:pt x="31427" y="9268"/>
                    <a:pt x="31430" y="9244"/>
                  </a:cubicBezTo>
                  <a:cubicBezTo>
                    <a:pt x="31432" y="9220"/>
                    <a:pt x="31428" y="9220"/>
                    <a:pt x="31430" y="9196"/>
                  </a:cubicBezTo>
                  <a:cubicBezTo>
                    <a:pt x="31432" y="9171"/>
                    <a:pt x="31410" y="9170"/>
                    <a:pt x="31412" y="9145"/>
                  </a:cubicBezTo>
                  <a:cubicBezTo>
                    <a:pt x="31415" y="9121"/>
                    <a:pt x="31444" y="9123"/>
                    <a:pt x="31447" y="9100"/>
                  </a:cubicBezTo>
                  <a:cubicBezTo>
                    <a:pt x="31449" y="9075"/>
                    <a:pt x="31416" y="9073"/>
                    <a:pt x="31419" y="9048"/>
                  </a:cubicBezTo>
                  <a:cubicBezTo>
                    <a:pt x="31422" y="9025"/>
                    <a:pt x="31427" y="9025"/>
                    <a:pt x="31428" y="9000"/>
                  </a:cubicBezTo>
                  <a:cubicBezTo>
                    <a:pt x="31431" y="8976"/>
                    <a:pt x="31455" y="8979"/>
                    <a:pt x="31458" y="8955"/>
                  </a:cubicBezTo>
                  <a:cubicBezTo>
                    <a:pt x="31460" y="8930"/>
                    <a:pt x="31442" y="8929"/>
                    <a:pt x="31444" y="8906"/>
                  </a:cubicBezTo>
                  <a:cubicBezTo>
                    <a:pt x="31447" y="8881"/>
                    <a:pt x="31460" y="8882"/>
                    <a:pt x="31462" y="8859"/>
                  </a:cubicBezTo>
                  <a:cubicBezTo>
                    <a:pt x="31464" y="8834"/>
                    <a:pt x="31453" y="8833"/>
                    <a:pt x="31454" y="8809"/>
                  </a:cubicBezTo>
                  <a:cubicBezTo>
                    <a:pt x="31457" y="8785"/>
                    <a:pt x="31449" y="8785"/>
                    <a:pt x="31453" y="8761"/>
                  </a:cubicBezTo>
                  <a:cubicBezTo>
                    <a:pt x="31455" y="8737"/>
                    <a:pt x="31466" y="8738"/>
                    <a:pt x="31468" y="8714"/>
                  </a:cubicBezTo>
                  <a:cubicBezTo>
                    <a:pt x="31470" y="8689"/>
                    <a:pt x="31458" y="8688"/>
                    <a:pt x="31460" y="8665"/>
                  </a:cubicBezTo>
                  <a:cubicBezTo>
                    <a:pt x="31463" y="8640"/>
                    <a:pt x="31485" y="8641"/>
                    <a:pt x="31486" y="8618"/>
                  </a:cubicBezTo>
                  <a:cubicBezTo>
                    <a:pt x="31489" y="8593"/>
                    <a:pt x="31470" y="8592"/>
                    <a:pt x="31473" y="8568"/>
                  </a:cubicBezTo>
                  <a:cubicBezTo>
                    <a:pt x="31475" y="8544"/>
                    <a:pt x="31471" y="8544"/>
                    <a:pt x="31473" y="8520"/>
                  </a:cubicBezTo>
                  <a:cubicBezTo>
                    <a:pt x="31475" y="8496"/>
                    <a:pt x="31498" y="8497"/>
                    <a:pt x="31500" y="8473"/>
                  </a:cubicBezTo>
                  <a:cubicBezTo>
                    <a:pt x="31502" y="8448"/>
                    <a:pt x="31490" y="8447"/>
                    <a:pt x="31492" y="8424"/>
                  </a:cubicBezTo>
                  <a:cubicBezTo>
                    <a:pt x="31496" y="8399"/>
                    <a:pt x="31506" y="8400"/>
                    <a:pt x="31507" y="8377"/>
                  </a:cubicBezTo>
                  <a:cubicBezTo>
                    <a:pt x="31511" y="8352"/>
                    <a:pt x="31490" y="8351"/>
                    <a:pt x="31491" y="8325"/>
                  </a:cubicBezTo>
                  <a:cubicBezTo>
                    <a:pt x="31494" y="8302"/>
                    <a:pt x="31506" y="8303"/>
                    <a:pt x="31507" y="8279"/>
                  </a:cubicBezTo>
                  <a:cubicBezTo>
                    <a:pt x="31511" y="8255"/>
                    <a:pt x="31498" y="8253"/>
                    <a:pt x="31501" y="8229"/>
                  </a:cubicBezTo>
                  <a:cubicBezTo>
                    <a:pt x="31503" y="8205"/>
                    <a:pt x="31523" y="8206"/>
                    <a:pt x="31524" y="8183"/>
                  </a:cubicBezTo>
                  <a:cubicBezTo>
                    <a:pt x="31528" y="8158"/>
                    <a:pt x="31512" y="8157"/>
                    <a:pt x="31514" y="8132"/>
                  </a:cubicBezTo>
                  <a:cubicBezTo>
                    <a:pt x="31517" y="8109"/>
                    <a:pt x="31532" y="8110"/>
                    <a:pt x="31534" y="8086"/>
                  </a:cubicBezTo>
                  <a:cubicBezTo>
                    <a:pt x="31537" y="8062"/>
                    <a:pt x="31532" y="8062"/>
                    <a:pt x="31533" y="8036"/>
                  </a:cubicBezTo>
                  <a:cubicBezTo>
                    <a:pt x="31535" y="8012"/>
                    <a:pt x="31517" y="8011"/>
                    <a:pt x="31519" y="7986"/>
                  </a:cubicBezTo>
                  <a:cubicBezTo>
                    <a:pt x="31522" y="7960"/>
                    <a:pt x="31513" y="7960"/>
                    <a:pt x="31516" y="7936"/>
                  </a:cubicBezTo>
                  <a:cubicBezTo>
                    <a:pt x="31518" y="7912"/>
                    <a:pt x="31544" y="7915"/>
                    <a:pt x="31546" y="7890"/>
                  </a:cubicBezTo>
                  <a:cubicBezTo>
                    <a:pt x="31549" y="7867"/>
                    <a:pt x="31556" y="7867"/>
                    <a:pt x="31559" y="7842"/>
                  </a:cubicBezTo>
                  <a:cubicBezTo>
                    <a:pt x="31561" y="7819"/>
                    <a:pt x="31528" y="7815"/>
                    <a:pt x="31529" y="7792"/>
                  </a:cubicBezTo>
                  <a:cubicBezTo>
                    <a:pt x="31532" y="7767"/>
                    <a:pt x="31544" y="7768"/>
                    <a:pt x="31546" y="7745"/>
                  </a:cubicBezTo>
                  <a:cubicBezTo>
                    <a:pt x="31549" y="7720"/>
                    <a:pt x="31556" y="7720"/>
                    <a:pt x="31557" y="7696"/>
                  </a:cubicBezTo>
                  <a:cubicBezTo>
                    <a:pt x="31560" y="7672"/>
                    <a:pt x="31550" y="7671"/>
                    <a:pt x="31551" y="7647"/>
                  </a:cubicBezTo>
                  <a:cubicBezTo>
                    <a:pt x="31554" y="7623"/>
                    <a:pt x="31576" y="7624"/>
                    <a:pt x="31578" y="7600"/>
                  </a:cubicBezTo>
                  <a:cubicBezTo>
                    <a:pt x="31581" y="7575"/>
                    <a:pt x="31550" y="7573"/>
                    <a:pt x="31553" y="7549"/>
                  </a:cubicBezTo>
                  <a:cubicBezTo>
                    <a:pt x="31556" y="7525"/>
                    <a:pt x="31583" y="7527"/>
                    <a:pt x="31587" y="7504"/>
                  </a:cubicBezTo>
                  <a:cubicBezTo>
                    <a:pt x="31589" y="7479"/>
                    <a:pt x="31578" y="7478"/>
                    <a:pt x="31580" y="7454"/>
                  </a:cubicBezTo>
                  <a:cubicBezTo>
                    <a:pt x="31582" y="7430"/>
                    <a:pt x="31593" y="7431"/>
                    <a:pt x="31594" y="7407"/>
                  </a:cubicBezTo>
                  <a:cubicBezTo>
                    <a:pt x="31597" y="7383"/>
                    <a:pt x="31594" y="7383"/>
                    <a:pt x="31597" y="7359"/>
                  </a:cubicBezTo>
                  <a:cubicBezTo>
                    <a:pt x="31599" y="7334"/>
                    <a:pt x="31602" y="7334"/>
                    <a:pt x="31604" y="7311"/>
                  </a:cubicBezTo>
                  <a:cubicBezTo>
                    <a:pt x="31607" y="7286"/>
                    <a:pt x="31567" y="7283"/>
                    <a:pt x="31571" y="7258"/>
                  </a:cubicBezTo>
                  <a:cubicBezTo>
                    <a:pt x="31573" y="7235"/>
                    <a:pt x="31604" y="7237"/>
                    <a:pt x="31607" y="7213"/>
                  </a:cubicBezTo>
                  <a:cubicBezTo>
                    <a:pt x="31609" y="7189"/>
                    <a:pt x="31608" y="7189"/>
                    <a:pt x="31610" y="7165"/>
                  </a:cubicBezTo>
                  <a:cubicBezTo>
                    <a:pt x="31613" y="7141"/>
                    <a:pt x="31583" y="7138"/>
                    <a:pt x="31587" y="7114"/>
                  </a:cubicBezTo>
                  <a:cubicBezTo>
                    <a:pt x="31589" y="7090"/>
                    <a:pt x="31593" y="7090"/>
                    <a:pt x="31594" y="7066"/>
                  </a:cubicBezTo>
                  <a:cubicBezTo>
                    <a:pt x="31597" y="7042"/>
                    <a:pt x="31609" y="7043"/>
                    <a:pt x="31610" y="7018"/>
                  </a:cubicBezTo>
                  <a:lnTo>
                    <a:pt x="31616" y="6970"/>
                  </a:lnTo>
                  <a:cubicBezTo>
                    <a:pt x="31619" y="6947"/>
                    <a:pt x="31613" y="6947"/>
                    <a:pt x="31616" y="6922"/>
                  </a:cubicBezTo>
                  <a:cubicBezTo>
                    <a:pt x="31619" y="6899"/>
                    <a:pt x="31632" y="6900"/>
                    <a:pt x="31635" y="6876"/>
                  </a:cubicBezTo>
                  <a:cubicBezTo>
                    <a:pt x="31637" y="6851"/>
                    <a:pt x="31612" y="6849"/>
                    <a:pt x="31614" y="6825"/>
                  </a:cubicBezTo>
                  <a:cubicBezTo>
                    <a:pt x="31618" y="6801"/>
                    <a:pt x="31631" y="6802"/>
                    <a:pt x="31634" y="6777"/>
                  </a:cubicBezTo>
                  <a:cubicBezTo>
                    <a:pt x="31636" y="6754"/>
                    <a:pt x="31648" y="6755"/>
                    <a:pt x="31651" y="6731"/>
                  </a:cubicBezTo>
                  <a:cubicBezTo>
                    <a:pt x="31653" y="6707"/>
                    <a:pt x="31657" y="6707"/>
                    <a:pt x="31658" y="6683"/>
                  </a:cubicBezTo>
                  <a:lnTo>
                    <a:pt x="31664" y="6635"/>
                  </a:lnTo>
                  <a:cubicBezTo>
                    <a:pt x="31667" y="6610"/>
                    <a:pt x="31641" y="6608"/>
                    <a:pt x="31642" y="6584"/>
                  </a:cubicBezTo>
                  <a:cubicBezTo>
                    <a:pt x="31646" y="6560"/>
                    <a:pt x="31668" y="6562"/>
                    <a:pt x="31671" y="6536"/>
                  </a:cubicBezTo>
                  <a:cubicBezTo>
                    <a:pt x="31673" y="6513"/>
                    <a:pt x="31656" y="6512"/>
                    <a:pt x="31658" y="6487"/>
                  </a:cubicBezTo>
                  <a:cubicBezTo>
                    <a:pt x="31662" y="6464"/>
                    <a:pt x="31655" y="6461"/>
                    <a:pt x="31656" y="6438"/>
                  </a:cubicBezTo>
                  <a:cubicBezTo>
                    <a:pt x="31658" y="6413"/>
                    <a:pt x="31666" y="6413"/>
                    <a:pt x="31668" y="6390"/>
                  </a:cubicBezTo>
                  <a:cubicBezTo>
                    <a:pt x="31671" y="6365"/>
                    <a:pt x="31693" y="6367"/>
                    <a:pt x="31694" y="6343"/>
                  </a:cubicBezTo>
                  <a:cubicBezTo>
                    <a:pt x="31696" y="6319"/>
                    <a:pt x="31667" y="6316"/>
                    <a:pt x="31669" y="6292"/>
                  </a:cubicBezTo>
                  <a:cubicBezTo>
                    <a:pt x="31672" y="6268"/>
                    <a:pt x="31674" y="6268"/>
                    <a:pt x="31678" y="6244"/>
                  </a:cubicBezTo>
                  <a:cubicBezTo>
                    <a:pt x="31680" y="6219"/>
                    <a:pt x="31695" y="6220"/>
                    <a:pt x="31698" y="6197"/>
                  </a:cubicBezTo>
                  <a:cubicBezTo>
                    <a:pt x="31700" y="6172"/>
                    <a:pt x="31711" y="6174"/>
                    <a:pt x="31712" y="6149"/>
                  </a:cubicBezTo>
                  <a:cubicBezTo>
                    <a:pt x="31715" y="6124"/>
                    <a:pt x="31714" y="6124"/>
                    <a:pt x="31715" y="6101"/>
                  </a:cubicBezTo>
                  <a:cubicBezTo>
                    <a:pt x="31717" y="6076"/>
                    <a:pt x="31714" y="6076"/>
                    <a:pt x="31716" y="6051"/>
                  </a:cubicBezTo>
                  <a:cubicBezTo>
                    <a:pt x="31719" y="6027"/>
                    <a:pt x="31685" y="6024"/>
                    <a:pt x="31688" y="5999"/>
                  </a:cubicBezTo>
                  <a:cubicBezTo>
                    <a:pt x="31690" y="5974"/>
                    <a:pt x="31719" y="5977"/>
                    <a:pt x="31720" y="5953"/>
                  </a:cubicBezTo>
                  <a:cubicBezTo>
                    <a:pt x="31723" y="5929"/>
                    <a:pt x="31727" y="5929"/>
                    <a:pt x="31730" y="5904"/>
                  </a:cubicBezTo>
                  <a:cubicBezTo>
                    <a:pt x="31732" y="5881"/>
                    <a:pt x="31715" y="5880"/>
                    <a:pt x="31717" y="5855"/>
                  </a:cubicBezTo>
                  <a:cubicBezTo>
                    <a:pt x="31720" y="5832"/>
                    <a:pt x="31715" y="5832"/>
                    <a:pt x="31717" y="5806"/>
                  </a:cubicBezTo>
                  <a:cubicBezTo>
                    <a:pt x="31720" y="5781"/>
                    <a:pt x="31741" y="5783"/>
                    <a:pt x="31742" y="5759"/>
                  </a:cubicBezTo>
                  <a:cubicBezTo>
                    <a:pt x="31744" y="5735"/>
                    <a:pt x="31716" y="5732"/>
                    <a:pt x="31719" y="5708"/>
                  </a:cubicBezTo>
                  <a:cubicBezTo>
                    <a:pt x="31722" y="5684"/>
                    <a:pt x="31737" y="5685"/>
                    <a:pt x="31739" y="5661"/>
                  </a:cubicBezTo>
                  <a:lnTo>
                    <a:pt x="31744" y="5613"/>
                  </a:lnTo>
                  <a:cubicBezTo>
                    <a:pt x="31747" y="5589"/>
                    <a:pt x="31757" y="5591"/>
                    <a:pt x="31759" y="5565"/>
                  </a:cubicBezTo>
                  <a:cubicBezTo>
                    <a:pt x="31762" y="5540"/>
                    <a:pt x="31741" y="5538"/>
                    <a:pt x="31742" y="5514"/>
                  </a:cubicBezTo>
                  <a:cubicBezTo>
                    <a:pt x="31744" y="5490"/>
                    <a:pt x="31771" y="5492"/>
                    <a:pt x="31774" y="5469"/>
                  </a:cubicBezTo>
                  <a:cubicBezTo>
                    <a:pt x="31776" y="5444"/>
                    <a:pt x="31744" y="5442"/>
                    <a:pt x="31747" y="5417"/>
                  </a:cubicBezTo>
                  <a:cubicBezTo>
                    <a:pt x="31749" y="5394"/>
                    <a:pt x="31765" y="5395"/>
                    <a:pt x="31769" y="5371"/>
                  </a:cubicBezTo>
                  <a:cubicBezTo>
                    <a:pt x="31771" y="5346"/>
                    <a:pt x="31769" y="5346"/>
                    <a:pt x="31771" y="5323"/>
                  </a:cubicBezTo>
                  <a:cubicBezTo>
                    <a:pt x="31774" y="5298"/>
                    <a:pt x="31771" y="5298"/>
                    <a:pt x="31774" y="5275"/>
                  </a:cubicBezTo>
                  <a:cubicBezTo>
                    <a:pt x="31776" y="5250"/>
                    <a:pt x="31765" y="5249"/>
                    <a:pt x="31769" y="5224"/>
                  </a:cubicBezTo>
                  <a:cubicBezTo>
                    <a:pt x="31771" y="5201"/>
                    <a:pt x="31795" y="5203"/>
                    <a:pt x="31797" y="5178"/>
                  </a:cubicBezTo>
                  <a:cubicBezTo>
                    <a:pt x="31800" y="5154"/>
                    <a:pt x="31797" y="5154"/>
                    <a:pt x="31800" y="5130"/>
                  </a:cubicBezTo>
                  <a:cubicBezTo>
                    <a:pt x="31802" y="5105"/>
                    <a:pt x="31805" y="5105"/>
                    <a:pt x="31806" y="5082"/>
                  </a:cubicBezTo>
                  <a:cubicBezTo>
                    <a:pt x="31808" y="5057"/>
                    <a:pt x="31775" y="5055"/>
                    <a:pt x="31778" y="5030"/>
                  </a:cubicBezTo>
                  <a:cubicBezTo>
                    <a:pt x="31780" y="5007"/>
                    <a:pt x="31784" y="5007"/>
                    <a:pt x="31786" y="4982"/>
                  </a:cubicBezTo>
                  <a:cubicBezTo>
                    <a:pt x="31789" y="4959"/>
                    <a:pt x="31792" y="4959"/>
                    <a:pt x="31794" y="4934"/>
                  </a:cubicBezTo>
                  <a:cubicBezTo>
                    <a:pt x="31797" y="4910"/>
                    <a:pt x="31794" y="4910"/>
                    <a:pt x="31797" y="4886"/>
                  </a:cubicBezTo>
                  <a:cubicBezTo>
                    <a:pt x="31800" y="4862"/>
                    <a:pt x="31797" y="4862"/>
                    <a:pt x="31800" y="4838"/>
                  </a:cubicBezTo>
                  <a:cubicBezTo>
                    <a:pt x="31802" y="4814"/>
                    <a:pt x="31832" y="4816"/>
                    <a:pt x="31833" y="4793"/>
                  </a:cubicBezTo>
                  <a:cubicBezTo>
                    <a:pt x="31835" y="4768"/>
                    <a:pt x="31812" y="4766"/>
                    <a:pt x="31814" y="4741"/>
                  </a:cubicBezTo>
                  <a:cubicBezTo>
                    <a:pt x="31817" y="4718"/>
                    <a:pt x="31845" y="4720"/>
                    <a:pt x="31848" y="4696"/>
                  </a:cubicBezTo>
                  <a:cubicBezTo>
                    <a:pt x="31850" y="4672"/>
                    <a:pt x="31819" y="4669"/>
                    <a:pt x="31821" y="4645"/>
                  </a:cubicBezTo>
                  <a:cubicBezTo>
                    <a:pt x="31823" y="4621"/>
                    <a:pt x="31843" y="4622"/>
                    <a:pt x="31844" y="4598"/>
                  </a:cubicBezTo>
                  <a:cubicBezTo>
                    <a:pt x="31846" y="4574"/>
                    <a:pt x="31838" y="4573"/>
                    <a:pt x="31840" y="4548"/>
                  </a:cubicBezTo>
                  <a:cubicBezTo>
                    <a:pt x="31844" y="4525"/>
                    <a:pt x="31857" y="4526"/>
                    <a:pt x="31860" y="4501"/>
                  </a:cubicBezTo>
                  <a:cubicBezTo>
                    <a:pt x="31862" y="4478"/>
                    <a:pt x="31866" y="4478"/>
                    <a:pt x="31869" y="4453"/>
                  </a:cubicBezTo>
                  <a:cubicBezTo>
                    <a:pt x="31872" y="4430"/>
                    <a:pt x="31849" y="4426"/>
                    <a:pt x="31851" y="4403"/>
                  </a:cubicBezTo>
                  <a:cubicBezTo>
                    <a:pt x="31854" y="4378"/>
                    <a:pt x="31861" y="4378"/>
                    <a:pt x="31864" y="4355"/>
                  </a:cubicBezTo>
                  <a:cubicBezTo>
                    <a:pt x="31866" y="4330"/>
                    <a:pt x="31876" y="4332"/>
                    <a:pt x="31878" y="4306"/>
                  </a:cubicBezTo>
                  <a:cubicBezTo>
                    <a:pt x="31881" y="4282"/>
                    <a:pt x="31849" y="4280"/>
                    <a:pt x="31850" y="4255"/>
                  </a:cubicBezTo>
                  <a:cubicBezTo>
                    <a:pt x="31851" y="4231"/>
                    <a:pt x="31849" y="4231"/>
                    <a:pt x="31851" y="4207"/>
                  </a:cubicBezTo>
                  <a:cubicBezTo>
                    <a:pt x="31854" y="4183"/>
                    <a:pt x="31866" y="4184"/>
                    <a:pt x="31869" y="4161"/>
                  </a:cubicBezTo>
                  <a:cubicBezTo>
                    <a:pt x="31872" y="4136"/>
                    <a:pt x="31887" y="4137"/>
                    <a:pt x="31889" y="4114"/>
                  </a:cubicBezTo>
                  <a:cubicBezTo>
                    <a:pt x="31892" y="4089"/>
                    <a:pt x="31882" y="4088"/>
                    <a:pt x="31883" y="4064"/>
                  </a:cubicBezTo>
                  <a:cubicBezTo>
                    <a:pt x="31887" y="4040"/>
                    <a:pt x="31892" y="4040"/>
                    <a:pt x="31893" y="4016"/>
                  </a:cubicBezTo>
                  <a:cubicBezTo>
                    <a:pt x="31896" y="3991"/>
                    <a:pt x="31880" y="3990"/>
                    <a:pt x="31882" y="3966"/>
                  </a:cubicBezTo>
                  <a:cubicBezTo>
                    <a:pt x="31885" y="3942"/>
                    <a:pt x="31915" y="3944"/>
                    <a:pt x="31918" y="3921"/>
                  </a:cubicBezTo>
                  <a:cubicBezTo>
                    <a:pt x="31920" y="3896"/>
                    <a:pt x="31905" y="3895"/>
                    <a:pt x="31907" y="3871"/>
                  </a:cubicBezTo>
                  <a:cubicBezTo>
                    <a:pt x="31909" y="3847"/>
                    <a:pt x="31913" y="3847"/>
                    <a:pt x="31914" y="3823"/>
                  </a:cubicBezTo>
                  <a:cubicBezTo>
                    <a:pt x="31918" y="3799"/>
                    <a:pt x="31912" y="3799"/>
                    <a:pt x="31914" y="3773"/>
                  </a:cubicBezTo>
                  <a:cubicBezTo>
                    <a:pt x="31918" y="3749"/>
                    <a:pt x="31902" y="3748"/>
                    <a:pt x="31903" y="3724"/>
                  </a:cubicBezTo>
                  <a:cubicBezTo>
                    <a:pt x="31905" y="3700"/>
                    <a:pt x="31902" y="3700"/>
                    <a:pt x="31903" y="3674"/>
                  </a:cubicBezTo>
                  <a:cubicBezTo>
                    <a:pt x="31905" y="3650"/>
                    <a:pt x="31939" y="3653"/>
                    <a:pt x="31940" y="3628"/>
                  </a:cubicBezTo>
                  <a:cubicBezTo>
                    <a:pt x="31942" y="3605"/>
                    <a:pt x="31913" y="3602"/>
                    <a:pt x="31914" y="3578"/>
                  </a:cubicBezTo>
                  <a:cubicBezTo>
                    <a:pt x="31918" y="3553"/>
                    <a:pt x="31923" y="3553"/>
                    <a:pt x="31925" y="3530"/>
                  </a:cubicBezTo>
                  <a:cubicBezTo>
                    <a:pt x="31928" y="3505"/>
                    <a:pt x="31949" y="3507"/>
                    <a:pt x="31951" y="3483"/>
                  </a:cubicBezTo>
                  <a:cubicBezTo>
                    <a:pt x="31954" y="3459"/>
                    <a:pt x="31929" y="3456"/>
                    <a:pt x="31933" y="3432"/>
                  </a:cubicBezTo>
                  <a:cubicBezTo>
                    <a:pt x="31935" y="3408"/>
                    <a:pt x="31946" y="3409"/>
                    <a:pt x="31950" y="3385"/>
                  </a:cubicBezTo>
                  <a:cubicBezTo>
                    <a:pt x="31952" y="3361"/>
                    <a:pt x="31929" y="3358"/>
                    <a:pt x="31930" y="3334"/>
                  </a:cubicBezTo>
                  <a:cubicBezTo>
                    <a:pt x="31934" y="3310"/>
                    <a:pt x="31935" y="3310"/>
                    <a:pt x="31938" y="3286"/>
                  </a:cubicBezTo>
                  <a:cubicBezTo>
                    <a:pt x="31940" y="3262"/>
                    <a:pt x="31941" y="3262"/>
                    <a:pt x="31944" y="3237"/>
                  </a:cubicBezTo>
                  <a:cubicBezTo>
                    <a:pt x="31946" y="3214"/>
                    <a:pt x="31971" y="3215"/>
                    <a:pt x="31973" y="3191"/>
                  </a:cubicBezTo>
                  <a:cubicBezTo>
                    <a:pt x="31976" y="3167"/>
                    <a:pt x="31972" y="3167"/>
                    <a:pt x="31975" y="3141"/>
                  </a:cubicBezTo>
                  <a:cubicBezTo>
                    <a:pt x="31978" y="3117"/>
                    <a:pt x="31959" y="3116"/>
                    <a:pt x="31961" y="3091"/>
                  </a:cubicBezTo>
                  <a:cubicBezTo>
                    <a:pt x="31965" y="3066"/>
                    <a:pt x="31966" y="3066"/>
                    <a:pt x="31967" y="3042"/>
                  </a:cubicBezTo>
                  <a:cubicBezTo>
                    <a:pt x="31970" y="3018"/>
                    <a:pt x="31959" y="3017"/>
                    <a:pt x="31960" y="2993"/>
                  </a:cubicBezTo>
                  <a:cubicBezTo>
                    <a:pt x="31963" y="2969"/>
                    <a:pt x="31975" y="2970"/>
                    <a:pt x="31976" y="2946"/>
                  </a:cubicBezTo>
                  <a:cubicBezTo>
                    <a:pt x="31979" y="2921"/>
                    <a:pt x="31970" y="2920"/>
                    <a:pt x="31972" y="2897"/>
                  </a:cubicBezTo>
                  <a:cubicBezTo>
                    <a:pt x="31975" y="2872"/>
                    <a:pt x="31972" y="2872"/>
                    <a:pt x="31975" y="2849"/>
                  </a:cubicBezTo>
                  <a:cubicBezTo>
                    <a:pt x="31978" y="2824"/>
                    <a:pt x="31979" y="2824"/>
                    <a:pt x="31982" y="2800"/>
                  </a:cubicBezTo>
                  <a:cubicBezTo>
                    <a:pt x="31984" y="2776"/>
                    <a:pt x="32004" y="2777"/>
                    <a:pt x="32008" y="2753"/>
                  </a:cubicBezTo>
                  <a:cubicBezTo>
                    <a:pt x="32010" y="2729"/>
                    <a:pt x="32005" y="2729"/>
                    <a:pt x="32009" y="2705"/>
                  </a:cubicBezTo>
                  <a:cubicBezTo>
                    <a:pt x="32011" y="2680"/>
                    <a:pt x="32020" y="2683"/>
                    <a:pt x="32024" y="2657"/>
                  </a:cubicBezTo>
                  <a:lnTo>
                    <a:pt x="32029" y="2609"/>
                  </a:lnTo>
                  <a:cubicBezTo>
                    <a:pt x="32031" y="2584"/>
                    <a:pt x="32036" y="2584"/>
                    <a:pt x="32040" y="2560"/>
                  </a:cubicBezTo>
                  <a:cubicBezTo>
                    <a:pt x="32042" y="2536"/>
                    <a:pt x="32030" y="2535"/>
                    <a:pt x="32032" y="2511"/>
                  </a:cubicBezTo>
                  <a:cubicBezTo>
                    <a:pt x="32035" y="2487"/>
                    <a:pt x="32035" y="2487"/>
                    <a:pt x="32036" y="2463"/>
                  </a:cubicBezTo>
                  <a:cubicBezTo>
                    <a:pt x="32040" y="2438"/>
                    <a:pt x="32025" y="2437"/>
                    <a:pt x="32026" y="2413"/>
                  </a:cubicBezTo>
                  <a:cubicBezTo>
                    <a:pt x="32029" y="2389"/>
                    <a:pt x="32036" y="2389"/>
                    <a:pt x="32038" y="2364"/>
                  </a:cubicBezTo>
                  <a:cubicBezTo>
                    <a:pt x="32041" y="2341"/>
                    <a:pt x="32021" y="2340"/>
                    <a:pt x="32025" y="2314"/>
                  </a:cubicBezTo>
                  <a:cubicBezTo>
                    <a:pt x="32027" y="2289"/>
                    <a:pt x="32047" y="2292"/>
                    <a:pt x="32049" y="2267"/>
                  </a:cubicBezTo>
                  <a:cubicBezTo>
                    <a:pt x="32053" y="2243"/>
                    <a:pt x="32039" y="2241"/>
                    <a:pt x="32042" y="2218"/>
                  </a:cubicBezTo>
                  <a:cubicBezTo>
                    <a:pt x="32044" y="2193"/>
                    <a:pt x="32069" y="2195"/>
                    <a:pt x="32071" y="2171"/>
                  </a:cubicBezTo>
                  <a:cubicBezTo>
                    <a:pt x="32074" y="2147"/>
                    <a:pt x="32075" y="2147"/>
                    <a:pt x="32078" y="2122"/>
                  </a:cubicBezTo>
                  <a:cubicBezTo>
                    <a:pt x="32080" y="2099"/>
                    <a:pt x="32049" y="2096"/>
                    <a:pt x="32051" y="2072"/>
                  </a:cubicBezTo>
                  <a:cubicBezTo>
                    <a:pt x="32054" y="2047"/>
                    <a:pt x="32062" y="2047"/>
                    <a:pt x="32064" y="2024"/>
                  </a:cubicBezTo>
                  <a:cubicBezTo>
                    <a:pt x="32068" y="1999"/>
                    <a:pt x="32079" y="2000"/>
                    <a:pt x="32081" y="1977"/>
                  </a:cubicBezTo>
                  <a:cubicBezTo>
                    <a:pt x="32085" y="1952"/>
                    <a:pt x="32079" y="1952"/>
                    <a:pt x="32081" y="1927"/>
                  </a:cubicBezTo>
                  <a:cubicBezTo>
                    <a:pt x="32085" y="1903"/>
                    <a:pt x="32078" y="1902"/>
                    <a:pt x="32080" y="1877"/>
                  </a:cubicBezTo>
                  <a:cubicBezTo>
                    <a:pt x="32084" y="1853"/>
                    <a:pt x="32094" y="1855"/>
                    <a:pt x="32096" y="1829"/>
                  </a:cubicBezTo>
                  <a:cubicBezTo>
                    <a:pt x="32100" y="1805"/>
                    <a:pt x="32078" y="1802"/>
                    <a:pt x="32079" y="1779"/>
                  </a:cubicBezTo>
                  <a:cubicBezTo>
                    <a:pt x="32081" y="1754"/>
                    <a:pt x="32102" y="1756"/>
                    <a:pt x="32105" y="1731"/>
                  </a:cubicBezTo>
                  <a:cubicBezTo>
                    <a:pt x="32107" y="1708"/>
                    <a:pt x="32103" y="1708"/>
                    <a:pt x="32106" y="1682"/>
                  </a:cubicBezTo>
                  <a:cubicBezTo>
                    <a:pt x="32108" y="1657"/>
                    <a:pt x="32110" y="1657"/>
                    <a:pt x="32111" y="1634"/>
                  </a:cubicBezTo>
                  <a:cubicBezTo>
                    <a:pt x="32114" y="1609"/>
                    <a:pt x="32121" y="1609"/>
                    <a:pt x="32122" y="1586"/>
                  </a:cubicBezTo>
                  <a:cubicBezTo>
                    <a:pt x="32124" y="1561"/>
                    <a:pt x="32130" y="1561"/>
                    <a:pt x="32133" y="1538"/>
                  </a:cubicBezTo>
                  <a:cubicBezTo>
                    <a:pt x="32135" y="1513"/>
                    <a:pt x="32128" y="1512"/>
                    <a:pt x="32130" y="1488"/>
                  </a:cubicBezTo>
                  <a:cubicBezTo>
                    <a:pt x="32133" y="1464"/>
                    <a:pt x="32103" y="1461"/>
                    <a:pt x="32106" y="1437"/>
                  </a:cubicBezTo>
                  <a:cubicBezTo>
                    <a:pt x="32108" y="1413"/>
                    <a:pt x="32140" y="1415"/>
                    <a:pt x="32144" y="1392"/>
                  </a:cubicBezTo>
                  <a:lnTo>
                    <a:pt x="32149" y="1344"/>
                  </a:lnTo>
                  <a:cubicBezTo>
                    <a:pt x="32151" y="1319"/>
                    <a:pt x="32140" y="1318"/>
                    <a:pt x="32144" y="1293"/>
                  </a:cubicBezTo>
                  <a:cubicBezTo>
                    <a:pt x="32146" y="1270"/>
                    <a:pt x="32140" y="1269"/>
                    <a:pt x="32144" y="1244"/>
                  </a:cubicBezTo>
                  <a:cubicBezTo>
                    <a:pt x="32146" y="1220"/>
                    <a:pt x="32156" y="1222"/>
                    <a:pt x="32160" y="1196"/>
                  </a:cubicBezTo>
                  <a:cubicBezTo>
                    <a:pt x="32162" y="1172"/>
                    <a:pt x="32166" y="1172"/>
                    <a:pt x="32169" y="1148"/>
                  </a:cubicBezTo>
                  <a:cubicBezTo>
                    <a:pt x="32171" y="1124"/>
                    <a:pt x="32170" y="1124"/>
                    <a:pt x="32172" y="1098"/>
                  </a:cubicBezTo>
                  <a:cubicBezTo>
                    <a:pt x="32176" y="1074"/>
                    <a:pt x="32155" y="1072"/>
                    <a:pt x="32159" y="1047"/>
                  </a:cubicBezTo>
                  <a:cubicBezTo>
                    <a:pt x="32161" y="1023"/>
                    <a:pt x="32146" y="1022"/>
                    <a:pt x="32149" y="998"/>
                  </a:cubicBezTo>
                  <a:cubicBezTo>
                    <a:pt x="32151" y="974"/>
                    <a:pt x="32171" y="975"/>
                    <a:pt x="32175" y="951"/>
                  </a:cubicBezTo>
                  <a:cubicBezTo>
                    <a:pt x="32177" y="927"/>
                    <a:pt x="32161" y="926"/>
                    <a:pt x="32164" y="900"/>
                  </a:cubicBezTo>
                  <a:cubicBezTo>
                    <a:pt x="32166" y="876"/>
                    <a:pt x="32156" y="874"/>
                    <a:pt x="32159" y="851"/>
                  </a:cubicBezTo>
                  <a:cubicBezTo>
                    <a:pt x="32161" y="826"/>
                    <a:pt x="32172" y="827"/>
                    <a:pt x="32176" y="803"/>
                  </a:cubicBezTo>
                  <a:cubicBezTo>
                    <a:pt x="32178" y="778"/>
                    <a:pt x="32192" y="779"/>
                    <a:pt x="32194" y="755"/>
                  </a:cubicBezTo>
                  <a:cubicBezTo>
                    <a:pt x="32197" y="730"/>
                    <a:pt x="32189" y="729"/>
                    <a:pt x="32192" y="704"/>
                  </a:cubicBezTo>
                  <a:cubicBezTo>
                    <a:pt x="32194" y="681"/>
                    <a:pt x="32191" y="681"/>
                    <a:pt x="32193" y="655"/>
                  </a:cubicBezTo>
                  <a:cubicBezTo>
                    <a:pt x="32196" y="631"/>
                    <a:pt x="32189" y="629"/>
                    <a:pt x="32191" y="606"/>
                  </a:cubicBezTo>
                  <a:cubicBezTo>
                    <a:pt x="32193" y="581"/>
                    <a:pt x="32217" y="583"/>
                    <a:pt x="32220" y="558"/>
                  </a:cubicBezTo>
                  <a:cubicBezTo>
                    <a:pt x="32223" y="535"/>
                    <a:pt x="32210" y="533"/>
                    <a:pt x="32213" y="509"/>
                  </a:cubicBezTo>
                  <a:cubicBezTo>
                    <a:pt x="32215" y="485"/>
                    <a:pt x="32215" y="485"/>
                    <a:pt x="32219" y="460"/>
                  </a:cubicBezTo>
                  <a:cubicBezTo>
                    <a:pt x="32221" y="434"/>
                    <a:pt x="32234" y="435"/>
                    <a:pt x="32236" y="412"/>
                  </a:cubicBezTo>
                  <a:cubicBezTo>
                    <a:pt x="32237" y="396"/>
                    <a:pt x="32237" y="376"/>
                    <a:pt x="32236" y="360"/>
                  </a:cubicBezTo>
                  <a:cubicBezTo>
                    <a:pt x="32236" y="344"/>
                    <a:pt x="32201" y="331"/>
                    <a:pt x="32198" y="316"/>
                  </a:cubicBezTo>
                  <a:cubicBezTo>
                    <a:pt x="32196" y="300"/>
                    <a:pt x="32197" y="285"/>
                    <a:pt x="32193" y="269"/>
                  </a:cubicBezTo>
                  <a:cubicBezTo>
                    <a:pt x="32187" y="253"/>
                    <a:pt x="32176" y="244"/>
                    <a:pt x="32169" y="230"/>
                  </a:cubicBezTo>
                  <a:cubicBezTo>
                    <a:pt x="32162" y="215"/>
                    <a:pt x="32176" y="190"/>
                    <a:pt x="32166" y="177"/>
                  </a:cubicBezTo>
                  <a:cubicBezTo>
                    <a:pt x="32159" y="163"/>
                    <a:pt x="32159" y="141"/>
                    <a:pt x="32149" y="129"/>
                  </a:cubicBezTo>
                  <a:cubicBezTo>
                    <a:pt x="32138" y="117"/>
                    <a:pt x="32124" y="103"/>
                    <a:pt x="32113" y="93"/>
                  </a:cubicBezTo>
                  <a:cubicBezTo>
                    <a:pt x="32101" y="82"/>
                    <a:pt x="32078" y="83"/>
                    <a:pt x="32064" y="74"/>
                  </a:cubicBezTo>
                  <a:cubicBezTo>
                    <a:pt x="32051" y="65"/>
                    <a:pt x="32038" y="55"/>
                    <a:pt x="32023" y="49"/>
                  </a:cubicBezTo>
                  <a:cubicBezTo>
                    <a:pt x="32009" y="40"/>
                    <a:pt x="31999" y="21"/>
                    <a:pt x="31984" y="15"/>
                  </a:cubicBezTo>
                  <a:cubicBezTo>
                    <a:pt x="31983" y="15"/>
                    <a:pt x="31981" y="15"/>
                    <a:pt x="31980" y="15"/>
                  </a:cubicBezTo>
                  <a:cubicBezTo>
                    <a:pt x="31966" y="15"/>
                    <a:pt x="31946" y="33"/>
                    <a:pt x="31932" y="33"/>
                  </a:cubicBezTo>
                  <a:cubicBezTo>
                    <a:pt x="31931" y="33"/>
                    <a:pt x="31929" y="33"/>
                    <a:pt x="31928" y="33"/>
                  </a:cubicBezTo>
                  <a:cubicBezTo>
                    <a:pt x="31912" y="28"/>
                    <a:pt x="31902" y="2"/>
                    <a:pt x="31885" y="0"/>
                  </a:cubicBezTo>
                  <a:cubicBezTo>
                    <a:pt x="31884" y="0"/>
                    <a:pt x="31883" y="0"/>
                    <a:pt x="318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3"/>
            <p:cNvSpPr/>
            <p:nvPr/>
          </p:nvSpPr>
          <p:spPr>
            <a:xfrm>
              <a:off x="2713575" y="413400"/>
              <a:ext cx="348825" cy="602400"/>
            </a:xfrm>
            <a:custGeom>
              <a:avLst/>
              <a:gdLst/>
              <a:ahLst/>
              <a:cxnLst/>
              <a:rect l="l" t="t" r="r" b="b"/>
              <a:pathLst>
                <a:path w="13953" h="24096" extrusionOk="0">
                  <a:moveTo>
                    <a:pt x="8259" y="9696"/>
                  </a:moveTo>
                  <a:lnTo>
                    <a:pt x="8329" y="9736"/>
                  </a:lnTo>
                  <a:lnTo>
                    <a:pt x="8256" y="9702"/>
                  </a:lnTo>
                  <a:cubicBezTo>
                    <a:pt x="8257" y="9699"/>
                    <a:pt x="8257" y="9698"/>
                    <a:pt x="8259" y="9696"/>
                  </a:cubicBezTo>
                  <a:close/>
                  <a:moveTo>
                    <a:pt x="13861" y="0"/>
                  </a:moveTo>
                  <a:cubicBezTo>
                    <a:pt x="13834" y="0"/>
                    <a:pt x="13807" y="15"/>
                    <a:pt x="13792" y="41"/>
                  </a:cubicBezTo>
                  <a:cubicBezTo>
                    <a:pt x="13778" y="64"/>
                    <a:pt x="13777" y="85"/>
                    <a:pt x="13778" y="102"/>
                  </a:cubicBezTo>
                  <a:cubicBezTo>
                    <a:pt x="13770" y="109"/>
                    <a:pt x="13762" y="118"/>
                    <a:pt x="13755" y="130"/>
                  </a:cubicBezTo>
                  <a:cubicBezTo>
                    <a:pt x="13745" y="149"/>
                    <a:pt x="13740" y="166"/>
                    <a:pt x="13739" y="178"/>
                  </a:cubicBezTo>
                  <a:cubicBezTo>
                    <a:pt x="13728" y="186"/>
                    <a:pt x="13718" y="198"/>
                    <a:pt x="13707" y="215"/>
                  </a:cubicBezTo>
                  <a:cubicBezTo>
                    <a:pt x="13697" y="223"/>
                    <a:pt x="13687" y="232"/>
                    <a:pt x="13676" y="252"/>
                  </a:cubicBezTo>
                  <a:cubicBezTo>
                    <a:pt x="13666" y="268"/>
                    <a:pt x="13663" y="279"/>
                    <a:pt x="13660" y="289"/>
                  </a:cubicBezTo>
                  <a:cubicBezTo>
                    <a:pt x="13659" y="290"/>
                    <a:pt x="13659" y="290"/>
                    <a:pt x="13659" y="291"/>
                  </a:cubicBezTo>
                  <a:cubicBezTo>
                    <a:pt x="13649" y="298"/>
                    <a:pt x="13634" y="310"/>
                    <a:pt x="13621" y="333"/>
                  </a:cubicBezTo>
                  <a:cubicBezTo>
                    <a:pt x="13607" y="355"/>
                    <a:pt x="13605" y="377"/>
                    <a:pt x="13607" y="396"/>
                  </a:cubicBezTo>
                  <a:cubicBezTo>
                    <a:pt x="13601" y="402"/>
                    <a:pt x="13593" y="412"/>
                    <a:pt x="13586" y="424"/>
                  </a:cubicBezTo>
                  <a:cubicBezTo>
                    <a:pt x="13578" y="439"/>
                    <a:pt x="13574" y="445"/>
                    <a:pt x="13572" y="454"/>
                  </a:cubicBezTo>
                  <a:cubicBezTo>
                    <a:pt x="13570" y="457"/>
                    <a:pt x="13569" y="460"/>
                    <a:pt x="13565" y="467"/>
                  </a:cubicBezTo>
                  <a:cubicBezTo>
                    <a:pt x="13558" y="478"/>
                    <a:pt x="13554" y="491"/>
                    <a:pt x="13552" y="499"/>
                  </a:cubicBezTo>
                  <a:cubicBezTo>
                    <a:pt x="13537" y="507"/>
                    <a:pt x="13518" y="519"/>
                    <a:pt x="13505" y="543"/>
                  </a:cubicBezTo>
                  <a:cubicBezTo>
                    <a:pt x="13495" y="558"/>
                    <a:pt x="13492" y="567"/>
                    <a:pt x="13489" y="575"/>
                  </a:cubicBezTo>
                  <a:cubicBezTo>
                    <a:pt x="13489" y="577"/>
                    <a:pt x="13487" y="579"/>
                    <a:pt x="13486" y="582"/>
                  </a:cubicBezTo>
                  <a:cubicBezTo>
                    <a:pt x="13476" y="590"/>
                    <a:pt x="13463" y="602"/>
                    <a:pt x="13451" y="622"/>
                  </a:cubicBezTo>
                  <a:cubicBezTo>
                    <a:pt x="13436" y="648"/>
                    <a:pt x="13435" y="670"/>
                    <a:pt x="13435" y="685"/>
                  </a:cubicBezTo>
                  <a:cubicBezTo>
                    <a:pt x="13433" y="693"/>
                    <a:pt x="13430" y="700"/>
                    <a:pt x="13429" y="706"/>
                  </a:cubicBezTo>
                  <a:cubicBezTo>
                    <a:pt x="13412" y="713"/>
                    <a:pt x="13395" y="727"/>
                    <a:pt x="13381" y="749"/>
                  </a:cubicBezTo>
                  <a:cubicBezTo>
                    <a:pt x="13371" y="768"/>
                    <a:pt x="13366" y="784"/>
                    <a:pt x="13364" y="799"/>
                  </a:cubicBezTo>
                  <a:cubicBezTo>
                    <a:pt x="13356" y="814"/>
                    <a:pt x="13352" y="829"/>
                    <a:pt x="13350" y="841"/>
                  </a:cubicBezTo>
                  <a:cubicBezTo>
                    <a:pt x="13340" y="850"/>
                    <a:pt x="13328" y="862"/>
                    <a:pt x="13317" y="879"/>
                  </a:cubicBezTo>
                  <a:cubicBezTo>
                    <a:pt x="13302" y="906"/>
                    <a:pt x="13301" y="930"/>
                    <a:pt x="13304" y="947"/>
                  </a:cubicBezTo>
                  <a:cubicBezTo>
                    <a:pt x="13301" y="950"/>
                    <a:pt x="13299" y="954"/>
                    <a:pt x="13296" y="958"/>
                  </a:cubicBezTo>
                  <a:cubicBezTo>
                    <a:pt x="13281" y="965"/>
                    <a:pt x="13259" y="979"/>
                    <a:pt x="13245" y="1005"/>
                  </a:cubicBezTo>
                  <a:cubicBezTo>
                    <a:pt x="13242" y="1009"/>
                    <a:pt x="13241" y="1011"/>
                    <a:pt x="13240" y="1012"/>
                  </a:cubicBezTo>
                  <a:cubicBezTo>
                    <a:pt x="13233" y="1018"/>
                    <a:pt x="13226" y="1028"/>
                    <a:pt x="13216" y="1044"/>
                  </a:cubicBezTo>
                  <a:cubicBezTo>
                    <a:pt x="13206" y="1062"/>
                    <a:pt x="13203" y="1077"/>
                    <a:pt x="13199" y="1092"/>
                  </a:cubicBezTo>
                  <a:cubicBezTo>
                    <a:pt x="13188" y="1114"/>
                    <a:pt x="13184" y="1132"/>
                    <a:pt x="13184" y="1147"/>
                  </a:cubicBezTo>
                  <a:cubicBezTo>
                    <a:pt x="13181" y="1151"/>
                    <a:pt x="13177" y="1156"/>
                    <a:pt x="13171" y="1163"/>
                  </a:cubicBezTo>
                  <a:cubicBezTo>
                    <a:pt x="13156" y="1169"/>
                    <a:pt x="13136" y="1183"/>
                    <a:pt x="13120" y="1210"/>
                  </a:cubicBezTo>
                  <a:cubicBezTo>
                    <a:pt x="13107" y="1231"/>
                    <a:pt x="13106" y="1253"/>
                    <a:pt x="13107" y="1270"/>
                  </a:cubicBezTo>
                  <a:cubicBezTo>
                    <a:pt x="13099" y="1276"/>
                    <a:pt x="13090" y="1287"/>
                    <a:pt x="13083" y="1300"/>
                  </a:cubicBezTo>
                  <a:cubicBezTo>
                    <a:pt x="13072" y="1319"/>
                    <a:pt x="13069" y="1335"/>
                    <a:pt x="13066" y="1349"/>
                  </a:cubicBezTo>
                  <a:cubicBezTo>
                    <a:pt x="13058" y="1359"/>
                    <a:pt x="13047" y="1367"/>
                    <a:pt x="13038" y="1386"/>
                  </a:cubicBezTo>
                  <a:cubicBezTo>
                    <a:pt x="13027" y="1405"/>
                    <a:pt x="13023" y="1419"/>
                    <a:pt x="13020" y="1431"/>
                  </a:cubicBezTo>
                  <a:cubicBezTo>
                    <a:pt x="13015" y="1439"/>
                    <a:pt x="13012" y="1444"/>
                    <a:pt x="13010" y="1448"/>
                  </a:cubicBezTo>
                  <a:cubicBezTo>
                    <a:pt x="13005" y="1455"/>
                    <a:pt x="13001" y="1461"/>
                    <a:pt x="12995" y="1472"/>
                  </a:cubicBezTo>
                  <a:cubicBezTo>
                    <a:pt x="12986" y="1485"/>
                    <a:pt x="12983" y="1496"/>
                    <a:pt x="12980" y="1507"/>
                  </a:cubicBezTo>
                  <a:cubicBezTo>
                    <a:pt x="12965" y="1514"/>
                    <a:pt x="12949" y="1527"/>
                    <a:pt x="12936" y="1549"/>
                  </a:cubicBezTo>
                  <a:cubicBezTo>
                    <a:pt x="12921" y="1575"/>
                    <a:pt x="12920" y="1598"/>
                    <a:pt x="12921" y="1616"/>
                  </a:cubicBezTo>
                  <a:cubicBezTo>
                    <a:pt x="12915" y="1622"/>
                    <a:pt x="12910" y="1629"/>
                    <a:pt x="12903" y="1643"/>
                  </a:cubicBezTo>
                  <a:cubicBezTo>
                    <a:pt x="12893" y="1660"/>
                    <a:pt x="12889" y="1669"/>
                    <a:pt x="12887" y="1678"/>
                  </a:cubicBezTo>
                  <a:cubicBezTo>
                    <a:pt x="12884" y="1680"/>
                    <a:pt x="12884" y="1682"/>
                    <a:pt x="12882" y="1687"/>
                  </a:cubicBezTo>
                  <a:cubicBezTo>
                    <a:pt x="12878" y="1693"/>
                    <a:pt x="12877" y="1696"/>
                    <a:pt x="12874" y="1698"/>
                  </a:cubicBezTo>
                  <a:cubicBezTo>
                    <a:pt x="12872" y="1703"/>
                    <a:pt x="12867" y="1707"/>
                    <a:pt x="12863" y="1713"/>
                  </a:cubicBezTo>
                  <a:cubicBezTo>
                    <a:pt x="12849" y="1720"/>
                    <a:pt x="12829" y="1732"/>
                    <a:pt x="12814" y="1758"/>
                  </a:cubicBezTo>
                  <a:lnTo>
                    <a:pt x="12803" y="1774"/>
                  </a:lnTo>
                  <a:cubicBezTo>
                    <a:pt x="12799" y="1780"/>
                    <a:pt x="12795" y="1787"/>
                    <a:pt x="12788" y="1799"/>
                  </a:cubicBezTo>
                  <a:cubicBezTo>
                    <a:pt x="12783" y="1809"/>
                    <a:pt x="12780" y="1814"/>
                    <a:pt x="12777" y="1817"/>
                  </a:cubicBezTo>
                  <a:cubicBezTo>
                    <a:pt x="12774" y="1823"/>
                    <a:pt x="12771" y="1828"/>
                    <a:pt x="12764" y="1841"/>
                  </a:cubicBezTo>
                  <a:cubicBezTo>
                    <a:pt x="12749" y="1868"/>
                    <a:pt x="12748" y="1891"/>
                    <a:pt x="12749" y="1907"/>
                  </a:cubicBezTo>
                  <a:cubicBezTo>
                    <a:pt x="12747" y="1911"/>
                    <a:pt x="12745" y="1914"/>
                    <a:pt x="12744" y="1917"/>
                  </a:cubicBezTo>
                  <a:cubicBezTo>
                    <a:pt x="12742" y="1922"/>
                    <a:pt x="12739" y="1926"/>
                    <a:pt x="12733" y="1935"/>
                  </a:cubicBezTo>
                  <a:cubicBezTo>
                    <a:pt x="12731" y="1939"/>
                    <a:pt x="12729" y="1943"/>
                    <a:pt x="12728" y="1944"/>
                  </a:cubicBezTo>
                  <a:cubicBezTo>
                    <a:pt x="12722" y="1951"/>
                    <a:pt x="12715" y="1960"/>
                    <a:pt x="12706" y="1976"/>
                  </a:cubicBezTo>
                  <a:cubicBezTo>
                    <a:pt x="12699" y="1989"/>
                    <a:pt x="12695" y="1996"/>
                    <a:pt x="12692" y="2003"/>
                  </a:cubicBezTo>
                  <a:cubicBezTo>
                    <a:pt x="12691" y="2007"/>
                    <a:pt x="12688" y="2010"/>
                    <a:pt x="12684" y="2019"/>
                  </a:cubicBezTo>
                  <a:cubicBezTo>
                    <a:pt x="12678" y="2030"/>
                    <a:pt x="12673" y="2039"/>
                    <a:pt x="12670" y="2045"/>
                  </a:cubicBezTo>
                  <a:cubicBezTo>
                    <a:pt x="12654" y="2052"/>
                    <a:pt x="12633" y="2066"/>
                    <a:pt x="12617" y="2093"/>
                  </a:cubicBezTo>
                  <a:cubicBezTo>
                    <a:pt x="12606" y="2111"/>
                    <a:pt x="12603" y="2127"/>
                    <a:pt x="12601" y="2141"/>
                  </a:cubicBezTo>
                  <a:cubicBezTo>
                    <a:pt x="12592" y="2147"/>
                    <a:pt x="12582" y="2157"/>
                    <a:pt x="12573" y="2171"/>
                  </a:cubicBezTo>
                  <a:cubicBezTo>
                    <a:pt x="12565" y="2178"/>
                    <a:pt x="12550" y="2190"/>
                    <a:pt x="12536" y="2212"/>
                  </a:cubicBezTo>
                  <a:cubicBezTo>
                    <a:pt x="12522" y="2238"/>
                    <a:pt x="12520" y="2260"/>
                    <a:pt x="12520" y="2275"/>
                  </a:cubicBezTo>
                  <a:cubicBezTo>
                    <a:pt x="12515" y="2285"/>
                    <a:pt x="12513" y="2293"/>
                    <a:pt x="12509" y="2301"/>
                  </a:cubicBezTo>
                  <a:cubicBezTo>
                    <a:pt x="12498" y="2308"/>
                    <a:pt x="12482" y="2321"/>
                    <a:pt x="12470" y="2342"/>
                  </a:cubicBezTo>
                  <a:cubicBezTo>
                    <a:pt x="12459" y="2362"/>
                    <a:pt x="12456" y="2383"/>
                    <a:pt x="12456" y="2399"/>
                  </a:cubicBezTo>
                  <a:cubicBezTo>
                    <a:pt x="12447" y="2405"/>
                    <a:pt x="12439" y="2415"/>
                    <a:pt x="12431" y="2427"/>
                  </a:cubicBezTo>
                  <a:cubicBezTo>
                    <a:pt x="12418" y="2436"/>
                    <a:pt x="12408" y="2447"/>
                    <a:pt x="12396" y="2467"/>
                  </a:cubicBezTo>
                  <a:cubicBezTo>
                    <a:pt x="12385" y="2487"/>
                    <a:pt x="12381" y="2503"/>
                    <a:pt x="12379" y="2518"/>
                  </a:cubicBezTo>
                  <a:cubicBezTo>
                    <a:pt x="12378" y="2519"/>
                    <a:pt x="12378" y="2521"/>
                    <a:pt x="12376" y="2522"/>
                  </a:cubicBezTo>
                  <a:cubicBezTo>
                    <a:pt x="12369" y="2530"/>
                    <a:pt x="12363" y="2538"/>
                    <a:pt x="12353" y="2554"/>
                  </a:cubicBezTo>
                  <a:cubicBezTo>
                    <a:pt x="12341" y="2576"/>
                    <a:pt x="12338" y="2592"/>
                    <a:pt x="12336" y="2602"/>
                  </a:cubicBezTo>
                  <a:cubicBezTo>
                    <a:pt x="12333" y="2607"/>
                    <a:pt x="12332" y="2608"/>
                    <a:pt x="12331" y="2610"/>
                  </a:cubicBezTo>
                  <a:cubicBezTo>
                    <a:pt x="12325" y="2617"/>
                    <a:pt x="12321" y="2624"/>
                    <a:pt x="12313" y="2636"/>
                  </a:cubicBezTo>
                  <a:cubicBezTo>
                    <a:pt x="12304" y="2642"/>
                    <a:pt x="12289" y="2655"/>
                    <a:pt x="12276" y="2677"/>
                  </a:cubicBezTo>
                  <a:cubicBezTo>
                    <a:pt x="12266" y="2693"/>
                    <a:pt x="12262" y="2703"/>
                    <a:pt x="12260" y="2711"/>
                  </a:cubicBezTo>
                  <a:lnTo>
                    <a:pt x="12255" y="2721"/>
                  </a:lnTo>
                  <a:cubicBezTo>
                    <a:pt x="12244" y="2741"/>
                    <a:pt x="12241" y="2759"/>
                    <a:pt x="12241" y="2775"/>
                  </a:cubicBezTo>
                  <a:cubicBezTo>
                    <a:pt x="12231" y="2783"/>
                    <a:pt x="12220" y="2794"/>
                    <a:pt x="12213" y="2808"/>
                  </a:cubicBezTo>
                  <a:cubicBezTo>
                    <a:pt x="12210" y="2812"/>
                    <a:pt x="12209" y="2816"/>
                    <a:pt x="12207" y="2817"/>
                  </a:cubicBezTo>
                  <a:cubicBezTo>
                    <a:pt x="12201" y="2824"/>
                    <a:pt x="12194" y="2832"/>
                    <a:pt x="12185" y="2849"/>
                  </a:cubicBezTo>
                  <a:cubicBezTo>
                    <a:pt x="12175" y="2865"/>
                    <a:pt x="12171" y="2880"/>
                    <a:pt x="12170" y="2892"/>
                  </a:cubicBezTo>
                  <a:cubicBezTo>
                    <a:pt x="12158" y="2899"/>
                    <a:pt x="12144" y="2912"/>
                    <a:pt x="12134" y="2930"/>
                  </a:cubicBezTo>
                  <a:cubicBezTo>
                    <a:pt x="12126" y="2944"/>
                    <a:pt x="12122" y="2957"/>
                    <a:pt x="12121" y="2969"/>
                  </a:cubicBezTo>
                  <a:cubicBezTo>
                    <a:pt x="12105" y="2977"/>
                    <a:pt x="12090" y="2989"/>
                    <a:pt x="12078" y="3009"/>
                  </a:cubicBezTo>
                  <a:cubicBezTo>
                    <a:pt x="12067" y="3030"/>
                    <a:pt x="12063" y="3047"/>
                    <a:pt x="12062" y="3060"/>
                  </a:cubicBezTo>
                  <a:cubicBezTo>
                    <a:pt x="12052" y="3068"/>
                    <a:pt x="12042" y="3079"/>
                    <a:pt x="12033" y="3095"/>
                  </a:cubicBezTo>
                  <a:cubicBezTo>
                    <a:pt x="12022" y="3113"/>
                    <a:pt x="12019" y="3126"/>
                    <a:pt x="12015" y="3140"/>
                  </a:cubicBezTo>
                  <a:cubicBezTo>
                    <a:pt x="12005" y="3156"/>
                    <a:pt x="12001" y="3166"/>
                    <a:pt x="11999" y="3174"/>
                  </a:cubicBezTo>
                  <a:cubicBezTo>
                    <a:pt x="11999" y="3176"/>
                    <a:pt x="11998" y="3180"/>
                    <a:pt x="11993" y="3186"/>
                  </a:cubicBezTo>
                  <a:cubicBezTo>
                    <a:pt x="11985" y="3194"/>
                    <a:pt x="11974" y="3204"/>
                    <a:pt x="11963" y="3224"/>
                  </a:cubicBezTo>
                  <a:cubicBezTo>
                    <a:pt x="11949" y="3249"/>
                    <a:pt x="11947" y="3273"/>
                    <a:pt x="11949" y="3290"/>
                  </a:cubicBezTo>
                  <a:cubicBezTo>
                    <a:pt x="11946" y="3294"/>
                    <a:pt x="11945" y="3298"/>
                    <a:pt x="11944" y="3300"/>
                  </a:cubicBezTo>
                  <a:cubicBezTo>
                    <a:pt x="11941" y="3304"/>
                    <a:pt x="11940" y="3308"/>
                    <a:pt x="11934" y="3317"/>
                  </a:cubicBezTo>
                  <a:cubicBezTo>
                    <a:pt x="11926" y="3331"/>
                    <a:pt x="11923" y="3341"/>
                    <a:pt x="11918" y="3352"/>
                  </a:cubicBezTo>
                  <a:cubicBezTo>
                    <a:pt x="11906" y="3360"/>
                    <a:pt x="11890" y="3373"/>
                    <a:pt x="11876" y="3395"/>
                  </a:cubicBezTo>
                  <a:cubicBezTo>
                    <a:pt x="11869" y="3408"/>
                    <a:pt x="11865" y="3421"/>
                    <a:pt x="11864" y="3432"/>
                  </a:cubicBezTo>
                  <a:cubicBezTo>
                    <a:pt x="11848" y="3440"/>
                    <a:pt x="11831" y="3453"/>
                    <a:pt x="11819" y="3474"/>
                  </a:cubicBezTo>
                  <a:cubicBezTo>
                    <a:pt x="11803" y="3501"/>
                    <a:pt x="11803" y="3525"/>
                    <a:pt x="11805" y="3542"/>
                  </a:cubicBezTo>
                  <a:cubicBezTo>
                    <a:pt x="11801" y="3546"/>
                    <a:pt x="11800" y="3549"/>
                    <a:pt x="11799" y="3552"/>
                  </a:cubicBezTo>
                  <a:cubicBezTo>
                    <a:pt x="11797" y="3555"/>
                    <a:pt x="11797" y="3557"/>
                    <a:pt x="11796" y="3558"/>
                  </a:cubicBezTo>
                  <a:cubicBezTo>
                    <a:pt x="11784" y="3565"/>
                    <a:pt x="11767" y="3578"/>
                    <a:pt x="11752" y="3603"/>
                  </a:cubicBezTo>
                  <a:lnTo>
                    <a:pt x="11724" y="3648"/>
                  </a:lnTo>
                  <a:cubicBezTo>
                    <a:pt x="11716" y="3656"/>
                    <a:pt x="11708" y="3665"/>
                    <a:pt x="11698" y="3683"/>
                  </a:cubicBezTo>
                  <a:cubicBezTo>
                    <a:pt x="11689" y="3697"/>
                    <a:pt x="11685" y="3711"/>
                    <a:pt x="11684" y="3724"/>
                  </a:cubicBezTo>
                  <a:cubicBezTo>
                    <a:pt x="11669" y="3731"/>
                    <a:pt x="11653" y="3743"/>
                    <a:pt x="11642" y="3763"/>
                  </a:cubicBezTo>
                  <a:cubicBezTo>
                    <a:pt x="11630" y="3783"/>
                    <a:pt x="11626" y="3799"/>
                    <a:pt x="11625" y="3815"/>
                  </a:cubicBezTo>
                  <a:cubicBezTo>
                    <a:pt x="11617" y="3831"/>
                    <a:pt x="11614" y="3845"/>
                    <a:pt x="11612" y="3855"/>
                  </a:cubicBezTo>
                  <a:cubicBezTo>
                    <a:pt x="11602" y="3861"/>
                    <a:pt x="11588" y="3873"/>
                    <a:pt x="11577" y="3893"/>
                  </a:cubicBezTo>
                  <a:lnTo>
                    <a:pt x="11553" y="3935"/>
                  </a:lnTo>
                  <a:cubicBezTo>
                    <a:pt x="11549" y="3940"/>
                    <a:pt x="11548" y="3943"/>
                    <a:pt x="11544" y="3947"/>
                  </a:cubicBezTo>
                  <a:cubicBezTo>
                    <a:pt x="11539" y="3953"/>
                    <a:pt x="11534" y="3959"/>
                    <a:pt x="11526" y="3974"/>
                  </a:cubicBezTo>
                  <a:cubicBezTo>
                    <a:pt x="11512" y="3997"/>
                    <a:pt x="11510" y="4016"/>
                    <a:pt x="11508" y="4029"/>
                  </a:cubicBezTo>
                  <a:cubicBezTo>
                    <a:pt x="11506" y="4034"/>
                    <a:pt x="11505" y="4038"/>
                    <a:pt x="11502" y="4042"/>
                  </a:cubicBezTo>
                  <a:cubicBezTo>
                    <a:pt x="11499" y="4047"/>
                    <a:pt x="11495" y="4053"/>
                    <a:pt x="11489" y="4064"/>
                  </a:cubicBezTo>
                  <a:cubicBezTo>
                    <a:pt x="11486" y="4069"/>
                    <a:pt x="11484" y="4070"/>
                    <a:pt x="11483" y="4071"/>
                  </a:cubicBezTo>
                  <a:cubicBezTo>
                    <a:pt x="11476" y="4077"/>
                    <a:pt x="11469" y="4087"/>
                    <a:pt x="11460" y="4103"/>
                  </a:cubicBezTo>
                  <a:cubicBezTo>
                    <a:pt x="11447" y="4126"/>
                    <a:pt x="11444" y="4145"/>
                    <a:pt x="11443" y="4158"/>
                  </a:cubicBezTo>
                  <a:cubicBezTo>
                    <a:pt x="11438" y="4167"/>
                    <a:pt x="11436" y="4176"/>
                    <a:pt x="11433" y="4182"/>
                  </a:cubicBezTo>
                  <a:cubicBezTo>
                    <a:pt x="11417" y="4189"/>
                    <a:pt x="11398" y="4200"/>
                    <a:pt x="11383" y="4226"/>
                  </a:cubicBezTo>
                  <a:cubicBezTo>
                    <a:pt x="11378" y="4233"/>
                    <a:pt x="11376" y="4237"/>
                    <a:pt x="11373" y="4241"/>
                  </a:cubicBezTo>
                  <a:cubicBezTo>
                    <a:pt x="11369" y="4247"/>
                    <a:pt x="11366" y="4253"/>
                    <a:pt x="11357" y="4267"/>
                  </a:cubicBezTo>
                  <a:cubicBezTo>
                    <a:pt x="11345" y="4288"/>
                    <a:pt x="11341" y="4307"/>
                    <a:pt x="11340" y="4318"/>
                  </a:cubicBezTo>
                  <a:cubicBezTo>
                    <a:pt x="11334" y="4329"/>
                    <a:pt x="11330" y="4339"/>
                    <a:pt x="11329" y="4348"/>
                  </a:cubicBezTo>
                  <a:cubicBezTo>
                    <a:pt x="11313" y="4355"/>
                    <a:pt x="11296" y="4369"/>
                    <a:pt x="11282" y="4391"/>
                  </a:cubicBezTo>
                  <a:cubicBezTo>
                    <a:pt x="11270" y="4413"/>
                    <a:pt x="11267" y="4434"/>
                    <a:pt x="11269" y="4451"/>
                  </a:cubicBezTo>
                  <a:cubicBezTo>
                    <a:pt x="11259" y="4458"/>
                    <a:pt x="11251" y="4467"/>
                    <a:pt x="11243" y="4481"/>
                  </a:cubicBezTo>
                  <a:cubicBezTo>
                    <a:pt x="11234" y="4495"/>
                    <a:pt x="11230" y="4508"/>
                    <a:pt x="11227" y="4519"/>
                  </a:cubicBezTo>
                  <a:cubicBezTo>
                    <a:pt x="11216" y="4525"/>
                    <a:pt x="11200" y="4538"/>
                    <a:pt x="11187" y="4559"/>
                  </a:cubicBezTo>
                  <a:cubicBezTo>
                    <a:pt x="11176" y="4580"/>
                    <a:pt x="11173" y="4595"/>
                    <a:pt x="11170" y="4610"/>
                  </a:cubicBezTo>
                  <a:cubicBezTo>
                    <a:pt x="11167" y="4615"/>
                    <a:pt x="11164" y="4617"/>
                    <a:pt x="11163" y="4620"/>
                  </a:cubicBezTo>
                  <a:cubicBezTo>
                    <a:pt x="11158" y="4627"/>
                    <a:pt x="11153" y="4633"/>
                    <a:pt x="11142" y="4653"/>
                  </a:cubicBezTo>
                  <a:cubicBezTo>
                    <a:pt x="11133" y="4660"/>
                    <a:pt x="11125" y="4670"/>
                    <a:pt x="11115" y="4687"/>
                  </a:cubicBezTo>
                  <a:cubicBezTo>
                    <a:pt x="11104" y="4706"/>
                    <a:pt x="11101" y="4723"/>
                    <a:pt x="11101" y="4739"/>
                  </a:cubicBezTo>
                  <a:cubicBezTo>
                    <a:pt x="11090" y="4746"/>
                    <a:pt x="11080" y="4756"/>
                    <a:pt x="11071" y="4772"/>
                  </a:cubicBezTo>
                  <a:cubicBezTo>
                    <a:pt x="11060" y="4793"/>
                    <a:pt x="11056" y="4808"/>
                    <a:pt x="11053" y="4824"/>
                  </a:cubicBezTo>
                  <a:cubicBezTo>
                    <a:pt x="11041" y="4846"/>
                    <a:pt x="11040" y="4867"/>
                    <a:pt x="11040" y="4881"/>
                  </a:cubicBezTo>
                  <a:cubicBezTo>
                    <a:pt x="11037" y="4885"/>
                    <a:pt x="11036" y="4889"/>
                    <a:pt x="11035" y="4891"/>
                  </a:cubicBezTo>
                  <a:cubicBezTo>
                    <a:pt x="11015" y="4897"/>
                    <a:pt x="10991" y="4911"/>
                    <a:pt x="10972" y="4940"/>
                  </a:cubicBezTo>
                  <a:cubicBezTo>
                    <a:pt x="10961" y="4961"/>
                    <a:pt x="10956" y="4980"/>
                    <a:pt x="10955" y="4992"/>
                  </a:cubicBezTo>
                  <a:cubicBezTo>
                    <a:pt x="10944" y="5015"/>
                    <a:pt x="10942" y="5036"/>
                    <a:pt x="10944" y="5052"/>
                  </a:cubicBezTo>
                  <a:cubicBezTo>
                    <a:pt x="10940" y="5055"/>
                    <a:pt x="10938" y="5060"/>
                    <a:pt x="10935" y="5063"/>
                  </a:cubicBezTo>
                  <a:cubicBezTo>
                    <a:pt x="10919" y="5070"/>
                    <a:pt x="10896" y="5083"/>
                    <a:pt x="10880" y="5111"/>
                  </a:cubicBezTo>
                  <a:lnTo>
                    <a:pt x="10870" y="5130"/>
                  </a:lnTo>
                  <a:cubicBezTo>
                    <a:pt x="10865" y="5136"/>
                    <a:pt x="10863" y="5141"/>
                    <a:pt x="10857" y="5152"/>
                  </a:cubicBezTo>
                  <a:cubicBezTo>
                    <a:pt x="10847" y="5159"/>
                    <a:pt x="10836" y="5170"/>
                    <a:pt x="10825" y="5190"/>
                  </a:cubicBezTo>
                  <a:cubicBezTo>
                    <a:pt x="10809" y="5218"/>
                    <a:pt x="10810" y="5245"/>
                    <a:pt x="10814" y="5265"/>
                  </a:cubicBezTo>
                  <a:cubicBezTo>
                    <a:pt x="10812" y="5268"/>
                    <a:pt x="10810" y="5271"/>
                    <a:pt x="10809" y="5274"/>
                  </a:cubicBezTo>
                  <a:cubicBezTo>
                    <a:pt x="10795" y="5280"/>
                    <a:pt x="10773" y="5293"/>
                    <a:pt x="10757" y="5320"/>
                  </a:cubicBezTo>
                  <a:cubicBezTo>
                    <a:pt x="10750" y="5334"/>
                    <a:pt x="10745" y="5347"/>
                    <a:pt x="10744" y="5359"/>
                  </a:cubicBezTo>
                  <a:cubicBezTo>
                    <a:pt x="10729" y="5366"/>
                    <a:pt x="10713" y="5378"/>
                    <a:pt x="10701" y="5399"/>
                  </a:cubicBezTo>
                  <a:cubicBezTo>
                    <a:pt x="10691" y="5416"/>
                    <a:pt x="10686" y="5427"/>
                    <a:pt x="10683" y="5438"/>
                  </a:cubicBezTo>
                  <a:cubicBezTo>
                    <a:pt x="10682" y="5442"/>
                    <a:pt x="10682" y="5442"/>
                    <a:pt x="10681" y="5445"/>
                  </a:cubicBezTo>
                  <a:cubicBezTo>
                    <a:pt x="10669" y="5467"/>
                    <a:pt x="10665" y="5483"/>
                    <a:pt x="10664" y="5490"/>
                  </a:cubicBezTo>
                  <a:cubicBezTo>
                    <a:pt x="10650" y="5513"/>
                    <a:pt x="10646" y="5531"/>
                    <a:pt x="10646" y="5537"/>
                  </a:cubicBezTo>
                  <a:cubicBezTo>
                    <a:pt x="10634" y="5560"/>
                    <a:pt x="10630" y="5580"/>
                    <a:pt x="10630" y="5593"/>
                  </a:cubicBezTo>
                  <a:cubicBezTo>
                    <a:pt x="10629" y="5593"/>
                    <a:pt x="10629" y="5595"/>
                    <a:pt x="10629" y="5595"/>
                  </a:cubicBezTo>
                  <a:cubicBezTo>
                    <a:pt x="10623" y="5602"/>
                    <a:pt x="10619" y="5607"/>
                    <a:pt x="10613" y="5617"/>
                  </a:cubicBezTo>
                  <a:cubicBezTo>
                    <a:pt x="10600" y="5623"/>
                    <a:pt x="10581" y="5635"/>
                    <a:pt x="10568" y="5660"/>
                  </a:cubicBezTo>
                  <a:cubicBezTo>
                    <a:pt x="10562" y="5670"/>
                    <a:pt x="10559" y="5673"/>
                    <a:pt x="10557" y="5679"/>
                  </a:cubicBezTo>
                  <a:cubicBezTo>
                    <a:pt x="10553" y="5684"/>
                    <a:pt x="10549" y="5692"/>
                    <a:pt x="10543" y="5702"/>
                  </a:cubicBezTo>
                  <a:cubicBezTo>
                    <a:pt x="10532" y="5720"/>
                    <a:pt x="10528" y="5734"/>
                    <a:pt x="10526" y="5747"/>
                  </a:cubicBezTo>
                  <a:cubicBezTo>
                    <a:pt x="10516" y="5762"/>
                    <a:pt x="10512" y="5772"/>
                    <a:pt x="10510" y="5779"/>
                  </a:cubicBezTo>
                  <a:lnTo>
                    <a:pt x="10504" y="5790"/>
                  </a:lnTo>
                  <a:cubicBezTo>
                    <a:pt x="10493" y="5810"/>
                    <a:pt x="10488" y="5826"/>
                    <a:pt x="10487" y="5834"/>
                  </a:cubicBezTo>
                  <a:cubicBezTo>
                    <a:pt x="10480" y="5839"/>
                    <a:pt x="10472" y="5847"/>
                    <a:pt x="10466" y="5855"/>
                  </a:cubicBezTo>
                  <a:cubicBezTo>
                    <a:pt x="10450" y="5863"/>
                    <a:pt x="10426" y="5876"/>
                    <a:pt x="10410" y="5904"/>
                  </a:cubicBezTo>
                  <a:cubicBezTo>
                    <a:pt x="10396" y="5929"/>
                    <a:pt x="10394" y="5952"/>
                    <a:pt x="10397" y="5971"/>
                  </a:cubicBezTo>
                  <a:cubicBezTo>
                    <a:pt x="10392" y="5977"/>
                    <a:pt x="10385" y="5987"/>
                    <a:pt x="10378" y="5998"/>
                  </a:cubicBezTo>
                  <a:cubicBezTo>
                    <a:pt x="10367" y="6016"/>
                    <a:pt x="10364" y="6030"/>
                    <a:pt x="10360" y="6043"/>
                  </a:cubicBezTo>
                  <a:cubicBezTo>
                    <a:pt x="10350" y="6062"/>
                    <a:pt x="10346" y="6074"/>
                    <a:pt x="10340" y="6089"/>
                  </a:cubicBezTo>
                  <a:cubicBezTo>
                    <a:pt x="10335" y="6100"/>
                    <a:pt x="10332" y="6106"/>
                    <a:pt x="10329" y="6112"/>
                  </a:cubicBezTo>
                  <a:cubicBezTo>
                    <a:pt x="10312" y="6118"/>
                    <a:pt x="10287" y="6132"/>
                    <a:pt x="10271" y="6160"/>
                  </a:cubicBezTo>
                  <a:cubicBezTo>
                    <a:pt x="10259" y="6180"/>
                    <a:pt x="10257" y="6198"/>
                    <a:pt x="10257" y="6214"/>
                  </a:cubicBezTo>
                  <a:cubicBezTo>
                    <a:pt x="10248" y="6222"/>
                    <a:pt x="10238" y="6232"/>
                    <a:pt x="10230" y="6246"/>
                  </a:cubicBezTo>
                  <a:cubicBezTo>
                    <a:pt x="10223" y="6260"/>
                    <a:pt x="10219" y="6272"/>
                    <a:pt x="10216" y="6283"/>
                  </a:cubicBezTo>
                  <a:cubicBezTo>
                    <a:pt x="10200" y="6289"/>
                    <a:pt x="10183" y="6303"/>
                    <a:pt x="10171" y="6325"/>
                  </a:cubicBezTo>
                  <a:cubicBezTo>
                    <a:pt x="10158" y="6346"/>
                    <a:pt x="10156" y="6366"/>
                    <a:pt x="10157" y="6383"/>
                  </a:cubicBezTo>
                  <a:cubicBezTo>
                    <a:pt x="10148" y="6391"/>
                    <a:pt x="10140" y="6401"/>
                    <a:pt x="10132" y="6415"/>
                  </a:cubicBezTo>
                  <a:cubicBezTo>
                    <a:pt x="10126" y="6423"/>
                    <a:pt x="10124" y="6427"/>
                    <a:pt x="10121" y="6432"/>
                  </a:cubicBezTo>
                  <a:cubicBezTo>
                    <a:pt x="10118" y="6437"/>
                    <a:pt x="10113" y="6443"/>
                    <a:pt x="10107" y="6455"/>
                  </a:cubicBezTo>
                  <a:cubicBezTo>
                    <a:pt x="10094" y="6479"/>
                    <a:pt x="10091" y="6498"/>
                    <a:pt x="10091" y="6512"/>
                  </a:cubicBezTo>
                  <a:cubicBezTo>
                    <a:pt x="10089" y="6516"/>
                    <a:pt x="10087" y="6518"/>
                    <a:pt x="10086" y="6522"/>
                  </a:cubicBezTo>
                  <a:cubicBezTo>
                    <a:pt x="10082" y="6525"/>
                    <a:pt x="10080" y="6529"/>
                    <a:pt x="10076" y="6536"/>
                  </a:cubicBezTo>
                  <a:cubicBezTo>
                    <a:pt x="10065" y="6543"/>
                    <a:pt x="10046" y="6556"/>
                    <a:pt x="10033" y="6581"/>
                  </a:cubicBezTo>
                  <a:cubicBezTo>
                    <a:pt x="10024" y="6593"/>
                    <a:pt x="10021" y="6602"/>
                    <a:pt x="10018" y="6608"/>
                  </a:cubicBezTo>
                  <a:cubicBezTo>
                    <a:pt x="10017" y="6613"/>
                    <a:pt x="10014" y="6616"/>
                    <a:pt x="10011" y="6624"/>
                  </a:cubicBezTo>
                  <a:cubicBezTo>
                    <a:pt x="10006" y="6632"/>
                    <a:pt x="10003" y="6635"/>
                    <a:pt x="10001" y="6639"/>
                  </a:cubicBezTo>
                  <a:cubicBezTo>
                    <a:pt x="9996" y="6646"/>
                    <a:pt x="9991" y="6652"/>
                    <a:pt x="9984" y="6666"/>
                  </a:cubicBezTo>
                  <a:cubicBezTo>
                    <a:pt x="9973" y="6682"/>
                    <a:pt x="9969" y="6695"/>
                    <a:pt x="9966" y="6705"/>
                  </a:cubicBezTo>
                  <a:lnTo>
                    <a:pt x="9963" y="6710"/>
                  </a:lnTo>
                  <a:cubicBezTo>
                    <a:pt x="9950" y="6734"/>
                    <a:pt x="9948" y="6758"/>
                    <a:pt x="9950" y="6775"/>
                  </a:cubicBezTo>
                  <a:cubicBezTo>
                    <a:pt x="9944" y="6782"/>
                    <a:pt x="9938" y="6790"/>
                    <a:pt x="9931" y="6802"/>
                  </a:cubicBezTo>
                  <a:cubicBezTo>
                    <a:pt x="9925" y="6813"/>
                    <a:pt x="9921" y="6822"/>
                    <a:pt x="9917" y="6829"/>
                  </a:cubicBezTo>
                  <a:cubicBezTo>
                    <a:pt x="9900" y="6835"/>
                    <a:pt x="9880" y="6849"/>
                    <a:pt x="9864" y="6876"/>
                  </a:cubicBezTo>
                  <a:cubicBezTo>
                    <a:pt x="9851" y="6899"/>
                    <a:pt x="9848" y="6918"/>
                    <a:pt x="9847" y="6930"/>
                  </a:cubicBezTo>
                  <a:cubicBezTo>
                    <a:pt x="9836" y="6948"/>
                    <a:pt x="9834" y="6966"/>
                    <a:pt x="9832" y="6977"/>
                  </a:cubicBezTo>
                  <a:cubicBezTo>
                    <a:pt x="9826" y="6985"/>
                    <a:pt x="9824" y="6994"/>
                    <a:pt x="9821" y="7000"/>
                  </a:cubicBezTo>
                  <a:cubicBezTo>
                    <a:pt x="9807" y="7007"/>
                    <a:pt x="9787" y="7021"/>
                    <a:pt x="9772" y="7046"/>
                  </a:cubicBezTo>
                  <a:cubicBezTo>
                    <a:pt x="9764" y="7060"/>
                    <a:pt x="9760" y="7068"/>
                    <a:pt x="9757" y="7075"/>
                  </a:cubicBezTo>
                  <a:cubicBezTo>
                    <a:pt x="9756" y="7079"/>
                    <a:pt x="9755" y="7082"/>
                    <a:pt x="9750" y="7089"/>
                  </a:cubicBezTo>
                  <a:cubicBezTo>
                    <a:pt x="9746" y="7096"/>
                    <a:pt x="9745" y="7098"/>
                    <a:pt x="9743" y="7101"/>
                  </a:cubicBezTo>
                  <a:cubicBezTo>
                    <a:pt x="9737" y="7108"/>
                    <a:pt x="9732" y="7114"/>
                    <a:pt x="9724" y="7129"/>
                  </a:cubicBezTo>
                  <a:cubicBezTo>
                    <a:pt x="9721" y="7133"/>
                    <a:pt x="9719" y="7135"/>
                    <a:pt x="9718" y="7138"/>
                  </a:cubicBezTo>
                  <a:cubicBezTo>
                    <a:pt x="9712" y="7145"/>
                    <a:pt x="9705" y="7151"/>
                    <a:pt x="9696" y="7170"/>
                  </a:cubicBezTo>
                  <a:cubicBezTo>
                    <a:pt x="9682" y="7191"/>
                    <a:pt x="9680" y="7208"/>
                    <a:pt x="9679" y="7215"/>
                  </a:cubicBezTo>
                  <a:cubicBezTo>
                    <a:pt x="9671" y="7226"/>
                    <a:pt x="9668" y="7239"/>
                    <a:pt x="9665" y="7248"/>
                  </a:cubicBezTo>
                  <a:cubicBezTo>
                    <a:pt x="9649" y="7255"/>
                    <a:pt x="9631" y="7268"/>
                    <a:pt x="9617" y="7291"/>
                  </a:cubicBezTo>
                  <a:lnTo>
                    <a:pt x="9594" y="7332"/>
                  </a:lnTo>
                  <a:cubicBezTo>
                    <a:pt x="9590" y="7339"/>
                    <a:pt x="9587" y="7342"/>
                    <a:pt x="9584" y="7346"/>
                  </a:cubicBezTo>
                  <a:cubicBezTo>
                    <a:pt x="9579" y="7353"/>
                    <a:pt x="9575" y="7359"/>
                    <a:pt x="9567" y="7373"/>
                  </a:cubicBezTo>
                  <a:cubicBezTo>
                    <a:pt x="9552" y="7397"/>
                    <a:pt x="9551" y="7419"/>
                    <a:pt x="9551" y="7434"/>
                  </a:cubicBezTo>
                  <a:cubicBezTo>
                    <a:pt x="9547" y="7444"/>
                    <a:pt x="9545" y="7450"/>
                    <a:pt x="9542" y="7457"/>
                  </a:cubicBezTo>
                  <a:cubicBezTo>
                    <a:pt x="9529" y="7464"/>
                    <a:pt x="9510" y="7477"/>
                    <a:pt x="9497" y="7500"/>
                  </a:cubicBezTo>
                  <a:cubicBezTo>
                    <a:pt x="9489" y="7513"/>
                    <a:pt x="9486" y="7520"/>
                    <a:pt x="9482" y="7526"/>
                  </a:cubicBezTo>
                  <a:cubicBezTo>
                    <a:pt x="9481" y="7531"/>
                    <a:pt x="9478" y="7535"/>
                    <a:pt x="9475" y="7542"/>
                  </a:cubicBezTo>
                  <a:cubicBezTo>
                    <a:pt x="9464" y="7562"/>
                    <a:pt x="9460" y="7573"/>
                    <a:pt x="9456" y="7588"/>
                  </a:cubicBezTo>
                  <a:lnTo>
                    <a:pt x="9432" y="7630"/>
                  </a:lnTo>
                  <a:cubicBezTo>
                    <a:pt x="9417" y="7657"/>
                    <a:pt x="9416" y="7682"/>
                    <a:pt x="9418" y="7700"/>
                  </a:cubicBezTo>
                  <a:cubicBezTo>
                    <a:pt x="9416" y="7703"/>
                    <a:pt x="9414" y="7706"/>
                    <a:pt x="9413" y="7708"/>
                  </a:cubicBezTo>
                  <a:cubicBezTo>
                    <a:pt x="9412" y="7713"/>
                    <a:pt x="9411" y="7716"/>
                    <a:pt x="9406" y="7722"/>
                  </a:cubicBezTo>
                  <a:cubicBezTo>
                    <a:pt x="9396" y="7732"/>
                    <a:pt x="9384" y="7743"/>
                    <a:pt x="9371" y="7762"/>
                  </a:cubicBezTo>
                  <a:cubicBezTo>
                    <a:pt x="9369" y="7767"/>
                    <a:pt x="9366" y="7771"/>
                    <a:pt x="9365" y="7773"/>
                  </a:cubicBezTo>
                  <a:cubicBezTo>
                    <a:pt x="9359" y="7780"/>
                    <a:pt x="9354" y="7787"/>
                    <a:pt x="9344" y="7803"/>
                  </a:cubicBezTo>
                  <a:cubicBezTo>
                    <a:pt x="9337" y="7816"/>
                    <a:pt x="9333" y="7826"/>
                    <a:pt x="9330" y="7835"/>
                  </a:cubicBezTo>
                  <a:cubicBezTo>
                    <a:pt x="9316" y="7841"/>
                    <a:pt x="9298" y="7855"/>
                    <a:pt x="9284" y="7879"/>
                  </a:cubicBezTo>
                  <a:cubicBezTo>
                    <a:pt x="9277" y="7893"/>
                    <a:pt x="9273" y="7907"/>
                    <a:pt x="9271" y="7919"/>
                  </a:cubicBezTo>
                  <a:cubicBezTo>
                    <a:pt x="9256" y="7927"/>
                    <a:pt x="9241" y="7939"/>
                    <a:pt x="9230" y="7959"/>
                  </a:cubicBezTo>
                  <a:lnTo>
                    <a:pt x="9205" y="8001"/>
                  </a:lnTo>
                  <a:cubicBezTo>
                    <a:pt x="9194" y="8018"/>
                    <a:pt x="9191" y="8029"/>
                    <a:pt x="9188" y="8039"/>
                  </a:cubicBezTo>
                  <a:lnTo>
                    <a:pt x="9186" y="8045"/>
                  </a:lnTo>
                  <a:cubicBezTo>
                    <a:pt x="9182" y="8051"/>
                    <a:pt x="9180" y="8054"/>
                    <a:pt x="9177" y="8057"/>
                  </a:cubicBezTo>
                  <a:cubicBezTo>
                    <a:pt x="9172" y="8065"/>
                    <a:pt x="9167" y="8072"/>
                    <a:pt x="9159" y="8087"/>
                  </a:cubicBezTo>
                  <a:cubicBezTo>
                    <a:pt x="9149" y="8103"/>
                    <a:pt x="9145" y="8113"/>
                    <a:pt x="9143" y="8123"/>
                  </a:cubicBezTo>
                  <a:cubicBezTo>
                    <a:pt x="9141" y="8125"/>
                    <a:pt x="9141" y="8126"/>
                    <a:pt x="9139" y="8130"/>
                  </a:cubicBezTo>
                  <a:cubicBezTo>
                    <a:pt x="9123" y="8157"/>
                    <a:pt x="9123" y="8183"/>
                    <a:pt x="9124" y="8199"/>
                  </a:cubicBezTo>
                  <a:cubicBezTo>
                    <a:pt x="9123" y="8200"/>
                    <a:pt x="9123" y="8203"/>
                    <a:pt x="9122" y="8204"/>
                  </a:cubicBezTo>
                  <a:cubicBezTo>
                    <a:pt x="9101" y="8210"/>
                    <a:pt x="9075" y="8223"/>
                    <a:pt x="9058" y="8253"/>
                  </a:cubicBezTo>
                  <a:cubicBezTo>
                    <a:pt x="9054" y="8260"/>
                    <a:pt x="9052" y="8264"/>
                    <a:pt x="9049" y="8269"/>
                  </a:cubicBezTo>
                  <a:cubicBezTo>
                    <a:pt x="9044" y="8275"/>
                    <a:pt x="9041" y="8280"/>
                    <a:pt x="9033" y="8294"/>
                  </a:cubicBezTo>
                  <a:cubicBezTo>
                    <a:pt x="9015" y="8324"/>
                    <a:pt x="9018" y="8353"/>
                    <a:pt x="9022" y="8373"/>
                  </a:cubicBezTo>
                  <a:cubicBezTo>
                    <a:pt x="9022" y="8373"/>
                    <a:pt x="9021" y="8375"/>
                    <a:pt x="9021" y="8376"/>
                  </a:cubicBezTo>
                  <a:cubicBezTo>
                    <a:pt x="9004" y="8381"/>
                    <a:pt x="8980" y="8394"/>
                    <a:pt x="8966" y="8421"/>
                  </a:cubicBezTo>
                  <a:cubicBezTo>
                    <a:pt x="8957" y="8440"/>
                    <a:pt x="8952" y="8456"/>
                    <a:pt x="8951" y="8471"/>
                  </a:cubicBezTo>
                  <a:cubicBezTo>
                    <a:pt x="8941" y="8479"/>
                    <a:pt x="8929" y="8489"/>
                    <a:pt x="8919" y="8506"/>
                  </a:cubicBezTo>
                  <a:cubicBezTo>
                    <a:pt x="8905" y="8530"/>
                    <a:pt x="8903" y="8551"/>
                    <a:pt x="8905" y="8570"/>
                  </a:cubicBezTo>
                  <a:lnTo>
                    <a:pt x="8893" y="8581"/>
                  </a:lnTo>
                  <a:cubicBezTo>
                    <a:pt x="8877" y="8589"/>
                    <a:pt x="8855" y="8602"/>
                    <a:pt x="8839" y="8630"/>
                  </a:cubicBezTo>
                  <a:cubicBezTo>
                    <a:pt x="8823" y="8659"/>
                    <a:pt x="8823" y="8682"/>
                    <a:pt x="8825" y="8701"/>
                  </a:cubicBezTo>
                  <a:cubicBezTo>
                    <a:pt x="8823" y="8707"/>
                    <a:pt x="8818" y="8712"/>
                    <a:pt x="8813" y="8720"/>
                  </a:cubicBezTo>
                  <a:cubicBezTo>
                    <a:pt x="8803" y="8725"/>
                    <a:pt x="8789" y="8737"/>
                    <a:pt x="8777" y="8757"/>
                  </a:cubicBezTo>
                  <a:cubicBezTo>
                    <a:pt x="8765" y="8766"/>
                    <a:pt x="8753" y="8777"/>
                    <a:pt x="8741" y="8798"/>
                  </a:cubicBezTo>
                  <a:cubicBezTo>
                    <a:pt x="8726" y="8821"/>
                    <a:pt x="8725" y="8843"/>
                    <a:pt x="8725" y="8859"/>
                  </a:cubicBezTo>
                  <a:cubicBezTo>
                    <a:pt x="8720" y="8865"/>
                    <a:pt x="8715" y="8873"/>
                    <a:pt x="8705" y="8889"/>
                  </a:cubicBezTo>
                  <a:cubicBezTo>
                    <a:pt x="8694" y="8907"/>
                    <a:pt x="8690" y="8923"/>
                    <a:pt x="8689" y="8935"/>
                  </a:cubicBezTo>
                  <a:cubicBezTo>
                    <a:pt x="8679" y="8942"/>
                    <a:pt x="8667" y="8954"/>
                    <a:pt x="8657" y="8972"/>
                  </a:cubicBezTo>
                  <a:cubicBezTo>
                    <a:pt x="8646" y="8992"/>
                    <a:pt x="8642" y="9004"/>
                    <a:pt x="8637" y="9018"/>
                  </a:cubicBezTo>
                  <a:cubicBezTo>
                    <a:pt x="8635" y="9023"/>
                    <a:pt x="8632" y="9025"/>
                    <a:pt x="8631" y="9028"/>
                  </a:cubicBezTo>
                  <a:cubicBezTo>
                    <a:pt x="8626" y="9036"/>
                    <a:pt x="8620" y="9042"/>
                    <a:pt x="8611" y="9058"/>
                  </a:cubicBezTo>
                  <a:cubicBezTo>
                    <a:pt x="8603" y="9073"/>
                    <a:pt x="8599" y="9082"/>
                    <a:pt x="8597" y="9089"/>
                  </a:cubicBezTo>
                  <a:cubicBezTo>
                    <a:pt x="8595" y="9093"/>
                    <a:pt x="8593" y="9096"/>
                    <a:pt x="8589" y="9103"/>
                  </a:cubicBezTo>
                  <a:cubicBezTo>
                    <a:pt x="8582" y="9117"/>
                    <a:pt x="8576" y="9132"/>
                    <a:pt x="8575" y="9144"/>
                  </a:cubicBezTo>
                  <a:cubicBezTo>
                    <a:pt x="8561" y="9152"/>
                    <a:pt x="8548" y="9164"/>
                    <a:pt x="8536" y="9184"/>
                  </a:cubicBezTo>
                  <a:cubicBezTo>
                    <a:pt x="8524" y="9206"/>
                    <a:pt x="8520" y="9222"/>
                    <a:pt x="8518" y="9229"/>
                  </a:cubicBezTo>
                  <a:cubicBezTo>
                    <a:pt x="8512" y="9243"/>
                    <a:pt x="8508" y="9249"/>
                    <a:pt x="8506" y="9255"/>
                  </a:cubicBezTo>
                  <a:cubicBezTo>
                    <a:pt x="8502" y="9259"/>
                    <a:pt x="8501" y="9264"/>
                    <a:pt x="8496" y="9272"/>
                  </a:cubicBezTo>
                  <a:cubicBezTo>
                    <a:pt x="8485" y="9292"/>
                    <a:pt x="8481" y="9309"/>
                    <a:pt x="8480" y="9320"/>
                  </a:cubicBezTo>
                  <a:cubicBezTo>
                    <a:pt x="8470" y="9328"/>
                    <a:pt x="8460" y="9340"/>
                    <a:pt x="8449" y="9357"/>
                  </a:cubicBezTo>
                  <a:cubicBezTo>
                    <a:pt x="8441" y="9365"/>
                    <a:pt x="8431" y="9376"/>
                    <a:pt x="8418" y="9395"/>
                  </a:cubicBezTo>
                  <a:lnTo>
                    <a:pt x="8415" y="9400"/>
                  </a:lnTo>
                  <a:cubicBezTo>
                    <a:pt x="8407" y="9408"/>
                    <a:pt x="8399" y="9417"/>
                    <a:pt x="8389" y="9435"/>
                  </a:cubicBezTo>
                  <a:cubicBezTo>
                    <a:pt x="8378" y="9452"/>
                    <a:pt x="8374" y="9464"/>
                    <a:pt x="8372" y="9475"/>
                  </a:cubicBezTo>
                  <a:lnTo>
                    <a:pt x="8369" y="9480"/>
                  </a:lnTo>
                  <a:cubicBezTo>
                    <a:pt x="8361" y="9495"/>
                    <a:pt x="8357" y="9502"/>
                    <a:pt x="8354" y="9510"/>
                  </a:cubicBezTo>
                  <a:cubicBezTo>
                    <a:pt x="8352" y="9512"/>
                    <a:pt x="8351" y="9516"/>
                    <a:pt x="8347" y="9523"/>
                  </a:cubicBezTo>
                  <a:cubicBezTo>
                    <a:pt x="8336" y="9543"/>
                    <a:pt x="8332" y="9559"/>
                    <a:pt x="8330" y="9574"/>
                  </a:cubicBezTo>
                  <a:cubicBezTo>
                    <a:pt x="8324" y="9587"/>
                    <a:pt x="8319" y="9596"/>
                    <a:pt x="8316" y="9602"/>
                  </a:cubicBezTo>
                  <a:cubicBezTo>
                    <a:pt x="8316" y="9603"/>
                    <a:pt x="8315" y="9603"/>
                    <a:pt x="8315" y="9604"/>
                  </a:cubicBezTo>
                  <a:cubicBezTo>
                    <a:pt x="8302" y="9612"/>
                    <a:pt x="8284" y="9625"/>
                    <a:pt x="8271" y="9649"/>
                  </a:cubicBezTo>
                  <a:cubicBezTo>
                    <a:pt x="8257" y="9672"/>
                    <a:pt x="8255" y="9693"/>
                    <a:pt x="8255" y="9709"/>
                  </a:cubicBezTo>
                  <a:cubicBezTo>
                    <a:pt x="8252" y="9711"/>
                    <a:pt x="8250" y="9716"/>
                    <a:pt x="8246" y="9719"/>
                  </a:cubicBezTo>
                  <a:cubicBezTo>
                    <a:pt x="8228" y="9724"/>
                    <a:pt x="8201" y="9737"/>
                    <a:pt x="8184" y="9768"/>
                  </a:cubicBezTo>
                  <a:cubicBezTo>
                    <a:pt x="8170" y="9791"/>
                    <a:pt x="8168" y="9812"/>
                    <a:pt x="8170" y="9831"/>
                  </a:cubicBezTo>
                  <a:cubicBezTo>
                    <a:pt x="8164" y="9837"/>
                    <a:pt x="8158" y="9843"/>
                    <a:pt x="8152" y="9853"/>
                  </a:cubicBezTo>
                  <a:cubicBezTo>
                    <a:pt x="8141" y="9859"/>
                    <a:pt x="8125" y="9871"/>
                    <a:pt x="8111" y="9896"/>
                  </a:cubicBezTo>
                  <a:cubicBezTo>
                    <a:pt x="8101" y="9914"/>
                    <a:pt x="8099" y="9931"/>
                    <a:pt x="8099" y="9947"/>
                  </a:cubicBezTo>
                  <a:cubicBezTo>
                    <a:pt x="8086" y="9956"/>
                    <a:pt x="8075" y="9966"/>
                    <a:pt x="8066" y="9982"/>
                  </a:cubicBezTo>
                  <a:cubicBezTo>
                    <a:pt x="8050" y="10010"/>
                    <a:pt x="8051" y="10037"/>
                    <a:pt x="8056" y="10057"/>
                  </a:cubicBezTo>
                  <a:cubicBezTo>
                    <a:pt x="8053" y="10062"/>
                    <a:pt x="8050" y="10064"/>
                    <a:pt x="8047" y="10068"/>
                  </a:cubicBezTo>
                  <a:cubicBezTo>
                    <a:pt x="8035" y="10075"/>
                    <a:pt x="8018" y="10086"/>
                    <a:pt x="8003" y="10110"/>
                  </a:cubicBezTo>
                  <a:cubicBezTo>
                    <a:pt x="7993" y="10117"/>
                    <a:pt x="7981" y="10129"/>
                    <a:pt x="7968" y="10150"/>
                  </a:cubicBezTo>
                  <a:cubicBezTo>
                    <a:pt x="7957" y="10167"/>
                    <a:pt x="7954" y="10177"/>
                    <a:pt x="7951" y="10188"/>
                  </a:cubicBezTo>
                  <a:cubicBezTo>
                    <a:pt x="7950" y="10192"/>
                    <a:pt x="7950" y="10192"/>
                    <a:pt x="7949" y="10196"/>
                  </a:cubicBezTo>
                  <a:cubicBezTo>
                    <a:pt x="7944" y="10202"/>
                    <a:pt x="7941" y="10206"/>
                    <a:pt x="7939" y="10210"/>
                  </a:cubicBezTo>
                  <a:cubicBezTo>
                    <a:pt x="7935" y="10215"/>
                    <a:pt x="7930" y="10222"/>
                    <a:pt x="7923" y="10235"/>
                  </a:cubicBezTo>
                  <a:cubicBezTo>
                    <a:pt x="7913" y="10252"/>
                    <a:pt x="7909" y="10262"/>
                    <a:pt x="7907" y="10272"/>
                  </a:cubicBezTo>
                  <a:cubicBezTo>
                    <a:pt x="7906" y="10273"/>
                    <a:pt x="7906" y="10276"/>
                    <a:pt x="7903" y="10279"/>
                  </a:cubicBezTo>
                  <a:cubicBezTo>
                    <a:pt x="7892" y="10298"/>
                    <a:pt x="7888" y="10313"/>
                    <a:pt x="7885" y="10325"/>
                  </a:cubicBezTo>
                  <a:cubicBezTo>
                    <a:pt x="7876" y="10340"/>
                    <a:pt x="7872" y="10353"/>
                    <a:pt x="7870" y="10365"/>
                  </a:cubicBezTo>
                  <a:cubicBezTo>
                    <a:pt x="7858" y="10373"/>
                    <a:pt x="7843" y="10385"/>
                    <a:pt x="7831" y="10406"/>
                  </a:cubicBezTo>
                  <a:cubicBezTo>
                    <a:pt x="7820" y="10423"/>
                    <a:pt x="7816" y="10439"/>
                    <a:pt x="7816" y="10454"/>
                  </a:cubicBezTo>
                  <a:cubicBezTo>
                    <a:pt x="7804" y="10461"/>
                    <a:pt x="7791" y="10474"/>
                    <a:pt x="7783" y="10490"/>
                  </a:cubicBezTo>
                  <a:cubicBezTo>
                    <a:pt x="7777" y="10499"/>
                    <a:pt x="7774" y="10504"/>
                    <a:pt x="7772" y="10508"/>
                  </a:cubicBezTo>
                  <a:cubicBezTo>
                    <a:pt x="7769" y="10514"/>
                    <a:pt x="7764" y="10519"/>
                    <a:pt x="7758" y="10531"/>
                  </a:cubicBezTo>
                  <a:cubicBezTo>
                    <a:pt x="7743" y="10558"/>
                    <a:pt x="7742" y="10583"/>
                    <a:pt x="7745" y="10600"/>
                  </a:cubicBezTo>
                  <a:cubicBezTo>
                    <a:pt x="7741" y="10608"/>
                    <a:pt x="7738" y="10614"/>
                    <a:pt x="7737" y="10620"/>
                  </a:cubicBezTo>
                  <a:cubicBezTo>
                    <a:pt x="7727" y="10625"/>
                    <a:pt x="7715" y="10635"/>
                    <a:pt x="7703" y="10651"/>
                  </a:cubicBezTo>
                  <a:cubicBezTo>
                    <a:pt x="7692" y="10657"/>
                    <a:pt x="7672" y="10670"/>
                    <a:pt x="7657" y="10696"/>
                  </a:cubicBezTo>
                  <a:cubicBezTo>
                    <a:pt x="7649" y="10712"/>
                    <a:pt x="7644" y="10726"/>
                    <a:pt x="7641" y="10737"/>
                  </a:cubicBezTo>
                  <a:cubicBezTo>
                    <a:pt x="7631" y="10743"/>
                    <a:pt x="7617" y="10755"/>
                    <a:pt x="7604" y="10776"/>
                  </a:cubicBezTo>
                  <a:cubicBezTo>
                    <a:pt x="7586" y="10807"/>
                    <a:pt x="7588" y="10836"/>
                    <a:pt x="7595" y="10858"/>
                  </a:cubicBezTo>
                  <a:cubicBezTo>
                    <a:pt x="7592" y="10862"/>
                    <a:pt x="7590" y="10866"/>
                    <a:pt x="7586" y="10873"/>
                  </a:cubicBezTo>
                  <a:cubicBezTo>
                    <a:pt x="7575" y="10881"/>
                    <a:pt x="7563" y="10893"/>
                    <a:pt x="7550" y="10913"/>
                  </a:cubicBezTo>
                  <a:cubicBezTo>
                    <a:pt x="7543" y="10927"/>
                    <a:pt x="7538" y="10935"/>
                    <a:pt x="7536" y="10942"/>
                  </a:cubicBezTo>
                  <a:cubicBezTo>
                    <a:pt x="7533" y="10945"/>
                    <a:pt x="7532" y="10949"/>
                    <a:pt x="7529" y="10954"/>
                  </a:cubicBezTo>
                  <a:cubicBezTo>
                    <a:pt x="7521" y="10961"/>
                    <a:pt x="7507" y="10973"/>
                    <a:pt x="7496" y="10995"/>
                  </a:cubicBezTo>
                  <a:cubicBezTo>
                    <a:pt x="7490" y="11004"/>
                    <a:pt x="7488" y="11010"/>
                    <a:pt x="7485" y="11013"/>
                  </a:cubicBezTo>
                  <a:cubicBezTo>
                    <a:pt x="7483" y="11018"/>
                    <a:pt x="7478" y="11024"/>
                    <a:pt x="7472" y="11036"/>
                  </a:cubicBezTo>
                  <a:cubicBezTo>
                    <a:pt x="7462" y="11052"/>
                    <a:pt x="7458" y="11066"/>
                    <a:pt x="7457" y="11080"/>
                  </a:cubicBezTo>
                  <a:cubicBezTo>
                    <a:pt x="7443" y="11088"/>
                    <a:pt x="7430" y="11101"/>
                    <a:pt x="7420" y="11119"/>
                  </a:cubicBezTo>
                  <a:cubicBezTo>
                    <a:pt x="7415" y="11124"/>
                    <a:pt x="7414" y="11127"/>
                    <a:pt x="7411" y="11130"/>
                  </a:cubicBezTo>
                  <a:cubicBezTo>
                    <a:pt x="7406" y="11136"/>
                    <a:pt x="7400" y="11145"/>
                    <a:pt x="7392" y="11160"/>
                  </a:cubicBezTo>
                  <a:cubicBezTo>
                    <a:pt x="7378" y="11183"/>
                    <a:pt x="7376" y="11206"/>
                    <a:pt x="7377" y="11222"/>
                  </a:cubicBezTo>
                  <a:cubicBezTo>
                    <a:pt x="7372" y="11225"/>
                    <a:pt x="7370" y="11229"/>
                    <a:pt x="7367" y="11232"/>
                  </a:cubicBezTo>
                  <a:cubicBezTo>
                    <a:pt x="7351" y="11240"/>
                    <a:pt x="7327" y="11253"/>
                    <a:pt x="7311" y="11281"/>
                  </a:cubicBezTo>
                  <a:cubicBezTo>
                    <a:pt x="7293" y="11311"/>
                    <a:pt x="7295" y="11337"/>
                    <a:pt x="7297" y="11356"/>
                  </a:cubicBezTo>
                  <a:cubicBezTo>
                    <a:pt x="7293" y="11370"/>
                    <a:pt x="7291" y="11381"/>
                    <a:pt x="7291" y="11391"/>
                  </a:cubicBezTo>
                  <a:lnTo>
                    <a:pt x="7271" y="11425"/>
                  </a:lnTo>
                  <a:cubicBezTo>
                    <a:pt x="7268" y="11431"/>
                    <a:pt x="7265" y="11433"/>
                    <a:pt x="7264" y="11435"/>
                  </a:cubicBezTo>
                  <a:cubicBezTo>
                    <a:pt x="7259" y="11441"/>
                    <a:pt x="7252" y="11450"/>
                    <a:pt x="7243" y="11466"/>
                  </a:cubicBezTo>
                  <a:cubicBezTo>
                    <a:pt x="7233" y="11482"/>
                    <a:pt x="7229" y="11493"/>
                    <a:pt x="7227" y="11502"/>
                  </a:cubicBezTo>
                  <a:cubicBezTo>
                    <a:pt x="7226" y="11505"/>
                    <a:pt x="7226" y="11506"/>
                    <a:pt x="7220" y="11514"/>
                  </a:cubicBezTo>
                  <a:cubicBezTo>
                    <a:pt x="7212" y="11522"/>
                    <a:pt x="7204" y="11531"/>
                    <a:pt x="7194" y="11548"/>
                  </a:cubicBezTo>
                  <a:cubicBezTo>
                    <a:pt x="7189" y="11557"/>
                    <a:pt x="7186" y="11559"/>
                    <a:pt x="7184" y="11563"/>
                  </a:cubicBezTo>
                  <a:cubicBezTo>
                    <a:pt x="7179" y="11570"/>
                    <a:pt x="7174" y="11577"/>
                    <a:pt x="7167" y="11590"/>
                  </a:cubicBezTo>
                  <a:cubicBezTo>
                    <a:pt x="7158" y="11604"/>
                    <a:pt x="7154" y="11611"/>
                    <a:pt x="7152" y="11617"/>
                  </a:cubicBezTo>
                  <a:cubicBezTo>
                    <a:pt x="7151" y="11621"/>
                    <a:pt x="7147" y="11626"/>
                    <a:pt x="7143" y="11633"/>
                  </a:cubicBezTo>
                  <a:cubicBezTo>
                    <a:pt x="7140" y="11638"/>
                    <a:pt x="7138" y="11643"/>
                    <a:pt x="7136" y="11645"/>
                  </a:cubicBezTo>
                  <a:cubicBezTo>
                    <a:pt x="7130" y="11652"/>
                    <a:pt x="7125" y="11659"/>
                    <a:pt x="7116" y="11674"/>
                  </a:cubicBezTo>
                  <a:cubicBezTo>
                    <a:pt x="7111" y="11681"/>
                    <a:pt x="7109" y="11688"/>
                    <a:pt x="7106" y="11695"/>
                  </a:cubicBezTo>
                  <a:cubicBezTo>
                    <a:pt x="7086" y="11701"/>
                    <a:pt x="7061" y="11713"/>
                    <a:pt x="7044" y="11743"/>
                  </a:cubicBezTo>
                  <a:cubicBezTo>
                    <a:pt x="7033" y="11762"/>
                    <a:pt x="7029" y="11778"/>
                    <a:pt x="7027" y="11789"/>
                  </a:cubicBezTo>
                  <a:cubicBezTo>
                    <a:pt x="7018" y="11797"/>
                    <a:pt x="7006" y="11809"/>
                    <a:pt x="6995" y="11827"/>
                  </a:cubicBezTo>
                  <a:cubicBezTo>
                    <a:pt x="6979" y="11854"/>
                    <a:pt x="6979" y="11878"/>
                    <a:pt x="6980" y="11895"/>
                  </a:cubicBezTo>
                  <a:cubicBezTo>
                    <a:pt x="6977" y="11899"/>
                    <a:pt x="6976" y="11902"/>
                    <a:pt x="6975" y="11905"/>
                  </a:cubicBezTo>
                  <a:cubicBezTo>
                    <a:pt x="6974" y="11907"/>
                    <a:pt x="6971" y="11912"/>
                    <a:pt x="6969" y="11917"/>
                  </a:cubicBezTo>
                  <a:cubicBezTo>
                    <a:pt x="6959" y="11923"/>
                    <a:pt x="6944" y="11936"/>
                    <a:pt x="6931" y="11959"/>
                  </a:cubicBezTo>
                  <a:cubicBezTo>
                    <a:pt x="6921" y="11975"/>
                    <a:pt x="6917" y="11982"/>
                    <a:pt x="6915" y="11991"/>
                  </a:cubicBezTo>
                  <a:cubicBezTo>
                    <a:pt x="6913" y="11995"/>
                    <a:pt x="6912" y="11997"/>
                    <a:pt x="6910" y="12003"/>
                  </a:cubicBezTo>
                  <a:cubicBezTo>
                    <a:pt x="6902" y="12017"/>
                    <a:pt x="6897" y="12028"/>
                    <a:pt x="6896" y="12040"/>
                  </a:cubicBezTo>
                  <a:cubicBezTo>
                    <a:pt x="6881" y="12049"/>
                    <a:pt x="6865" y="12060"/>
                    <a:pt x="6853" y="12082"/>
                  </a:cubicBezTo>
                  <a:cubicBezTo>
                    <a:pt x="6845" y="12098"/>
                    <a:pt x="6841" y="12113"/>
                    <a:pt x="6840" y="12126"/>
                  </a:cubicBezTo>
                  <a:cubicBezTo>
                    <a:pt x="6825" y="12132"/>
                    <a:pt x="6811" y="12145"/>
                    <a:pt x="6800" y="12163"/>
                  </a:cubicBezTo>
                  <a:cubicBezTo>
                    <a:pt x="6786" y="12190"/>
                    <a:pt x="6786" y="12216"/>
                    <a:pt x="6789" y="12234"/>
                  </a:cubicBezTo>
                  <a:cubicBezTo>
                    <a:pt x="6784" y="12239"/>
                    <a:pt x="6779" y="12248"/>
                    <a:pt x="6773" y="12259"/>
                  </a:cubicBezTo>
                  <a:cubicBezTo>
                    <a:pt x="6762" y="12277"/>
                    <a:pt x="6758" y="12290"/>
                    <a:pt x="6754" y="12304"/>
                  </a:cubicBezTo>
                  <a:cubicBezTo>
                    <a:pt x="6750" y="12311"/>
                    <a:pt x="6747" y="12314"/>
                    <a:pt x="6745" y="12317"/>
                  </a:cubicBezTo>
                  <a:cubicBezTo>
                    <a:pt x="6740" y="12324"/>
                    <a:pt x="6735" y="12330"/>
                    <a:pt x="6728" y="12344"/>
                  </a:cubicBezTo>
                  <a:cubicBezTo>
                    <a:pt x="6719" y="12359"/>
                    <a:pt x="6715" y="12370"/>
                    <a:pt x="6713" y="12379"/>
                  </a:cubicBezTo>
                  <a:cubicBezTo>
                    <a:pt x="6698" y="12387"/>
                    <a:pt x="6680" y="12399"/>
                    <a:pt x="6667" y="12424"/>
                  </a:cubicBezTo>
                  <a:cubicBezTo>
                    <a:pt x="6658" y="12431"/>
                    <a:pt x="6647" y="12441"/>
                    <a:pt x="6637" y="12461"/>
                  </a:cubicBezTo>
                  <a:cubicBezTo>
                    <a:pt x="6626" y="12480"/>
                    <a:pt x="6622" y="12501"/>
                    <a:pt x="6622" y="12516"/>
                  </a:cubicBezTo>
                  <a:cubicBezTo>
                    <a:pt x="6613" y="12523"/>
                    <a:pt x="6604" y="12534"/>
                    <a:pt x="6595" y="12549"/>
                  </a:cubicBezTo>
                  <a:cubicBezTo>
                    <a:pt x="6585" y="12564"/>
                    <a:pt x="6581" y="12577"/>
                    <a:pt x="6579" y="12590"/>
                  </a:cubicBezTo>
                  <a:cubicBezTo>
                    <a:pt x="6568" y="12596"/>
                    <a:pt x="6553" y="12609"/>
                    <a:pt x="6541" y="12629"/>
                  </a:cubicBezTo>
                  <a:cubicBezTo>
                    <a:pt x="6525" y="12656"/>
                    <a:pt x="6525" y="12683"/>
                    <a:pt x="6527" y="12700"/>
                  </a:cubicBezTo>
                  <a:cubicBezTo>
                    <a:pt x="6525" y="12707"/>
                    <a:pt x="6522" y="12713"/>
                    <a:pt x="6521" y="12718"/>
                  </a:cubicBezTo>
                  <a:cubicBezTo>
                    <a:pt x="6520" y="12720"/>
                    <a:pt x="6520" y="12723"/>
                    <a:pt x="6517" y="12727"/>
                  </a:cubicBezTo>
                  <a:cubicBezTo>
                    <a:pt x="6513" y="12734"/>
                    <a:pt x="6511" y="12736"/>
                    <a:pt x="6509" y="12740"/>
                  </a:cubicBezTo>
                  <a:cubicBezTo>
                    <a:pt x="6504" y="12747"/>
                    <a:pt x="6498" y="12753"/>
                    <a:pt x="6490" y="12768"/>
                  </a:cubicBezTo>
                  <a:cubicBezTo>
                    <a:pt x="6487" y="12777"/>
                    <a:pt x="6483" y="12779"/>
                    <a:pt x="6481" y="12783"/>
                  </a:cubicBezTo>
                  <a:cubicBezTo>
                    <a:pt x="6478" y="12788"/>
                    <a:pt x="6474" y="12793"/>
                    <a:pt x="6470" y="12800"/>
                  </a:cubicBezTo>
                  <a:cubicBezTo>
                    <a:pt x="6458" y="12806"/>
                    <a:pt x="6441" y="12820"/>
                    <a:pt x="6426" y="12843"/>
                  </a:cubicBezTo>
                  <a:cubicBezTo>
                    <a:pt x="6418" y="12858"/>
                    <a:pt x="6414" y="12871"/>
                    <a:pt x="6412" y="12882"/>
                  </a:cubicBezTo>
                  <a:cubicBezTo>
                    <a:pt x="6398" y="12891"/>
                    <a:pt x="6382" y="12902"/>
                    <a:pt x="6370" y="12924"/>
                  </a:cubicBezTo>
                  <a:cubicBezTo>
                    <a:pt x="6366" y="12929"/>
                    <a:pt x="6364" y="12932"/>
                    <a:pt x="6361" y="12934"/>
                  </a:cubicBezTo>
                  <a:cubicBezTo>
                    <a:pt x="6356" y="12941"/>
                    <a:pt x="6351" y="12949"/>
                    <a:pt x="6342" y="12964"/>
                  </a:cubicBezTo>
                  <a:cubicBezTo>
                    <a:pt x="6327" y="12988"/>
                    <a:pt x="6324" y="13008"/>
                    <a:pt x="6324" y="13021"/>
                  </a:cubicBezTo>
                  <a:cubicBezTo>
                    <a:pt x="6316" y="13039"/>
                    <a:pt x="6313" y="13056"/>
                    <a:pt x="6313" y="13068"/>
                  </a:cubicBezTo>
                  <a:cubicBezTo>
                    <a:pt x="6306" y="13077"/>
                    <a:pt x="6296" y="13088"/>
                    <a:pt x="6286" y="13102"/>
                  </a:cubicBezTo>
                  <a:cubicBezTo>
                    <a:pt x="6279" y="13115"/>
                    <a:pt x="6274" y="13123"/>
                    <a:pt x="6272" y="13130"/>
                  </a:cubicBezTo>
                  <a:cubicBezTo>
                    <a:pt x="6269" y="13134"/>
                    <a:pt x="6268" y="13138"/>
                    <a:pt x="6264" y="13144"/>
                  </a:cubicBezTo>
                  <a:cubicBezTo>
                    <a:pt x="6257" y="13157"/>
                    <a:pt x="6253" y="13166"/>
                    <a:pt x="6251" y="13175"/>
                  </a:cubicBezTo>
                  <a:cubicBezTo>
                    <a:pt x="6236" y="13182"/>
                    <a:pt x="6217" y="13196"/>
                    <a:pt x="6203" y="13219"/>
                  </a:cubicBezTo>
                  <a:cubicBezTo>
                    <a:pt x="6197" y="13229"/>
                    <a:pt x="6194" y="13234"/>
                    <a:pt x="6192" y="13239"/>
                  </a:cubicBezTo>
                  <a:cubicBezTo>
                    <a:pt x="6189" y="13244"/>
                    <a:pt x="6185" y="13249"/>
                    <a:pt x="6178" y="13261"/>
                  </a:cubicBezTo>
                  <a:cubicBezTo>
                    <a:pt x="6173" y="13270"/>
                    <a:pt x="6171" y="13275"/>
                    <a:pt x="6167" y="13278"/>
                  </a:cubicBezTo>
                  <a:cubicBezTo>
                    <a:pt x="6163" y="13286"/>
                    <a:pt x="6160" y="13291"/>
                    <a:pt x="6152" y="13303"/>
                  </a:cubicBezTo>
                  <a:cubicBezTo>
                    <a:pt x="6142" y="13321"/>
                    <a:pt x="6140" y="13337"/>
                    <a:pt x="6138" y="13352"/>
                  </a:cubicBezTo>
                  <a:cubicBezTo>
                    <a:pt x="6128" y="13361"/>
                    <a:pt x="6115" y="13373"/>
                    <a:pt x="6106" y="13389"/>
                  </a:cubicBezTo>
                  <a:cubicBezTo>
                    <a:pt x="6104" y="13391"/>
                    <a:pt x="6104" y="13391"/>
                    <a:pt x="6102" y="13394"/>
                  </a:cubicBezTo>
                  <a:cubicBezTo>
                    <a:pt x="6093" y="13401"/>
                    <a:pt x="6086" y="13410"/>
                    <a:pt x="6076" y="13427"/>
                  </a:cubicBezTo>
                  <a:cubicBezTo>
                    <a:pt x="6067" y="13443"/>
                    <a:pt x="6063" y="13458"/>
                    <a:pt x="6061" y="13470"/>
                  </a:cubicBezTo>
                  <a:cubicBezTo>
                    <a:pt x="6050" y="13479"/>
                    <a:pt x="6037" y="13490"/>
                    <a:pt x="6026" y="13509"/>
                  </a:cubicBezTo>
                  <a:cubicBezTo>
                    <a:pt x="6016" y="13525"/>
                    <a:pt x="6012" y="13538"/>
                    <a:pt x="6010" y="13546"/>
                  </a:cubicBezTo>
                  <a:cubicBezTo>
                    <a:pt x="6008" y="13549"/>
                    <a:pt x="6008" y="13550"/>
                    <a:pt x="6006" y="13555"/>
                  </a:cubicBezTo>
                  <a:cubicBezTo>
                    <a:pt x="5991" y="13581"/>
                    <a:pt x="5991" y="13607"/>
                    <a:pt x="5994" y="13625"/>
                  </a:cubicBezTo>
                  <a:cubicBezTo>
                    <a:pt x="5991" y="13629"/>
                    <a:pt x="5990" y="13630"/>
                    <a:pt x="5988" y="13632"/>
                  </a:cubicBezTo>
                  <a:cubicBezTo>
                    <a:pt x="5972" y="13639"/>
                    <a:pt x="5948" y="13651"/>
                    <a:pt x="5932" y="13680"/>
                  </a:cubicBezTo>
                  <a:cubicBezTo>
                    <a:pt x="5920" y="13699"/>
                    <a:pt x="5917" y="13717"/>
                    <a:pt x="5916" y="13731"/>
                  </a:cubicBezTo>
                  <a:cubicBezTo>
                    <a:pt x="5906" y="13738"/>
                    <a:pt x="5895" y="13750"/>
                    <a:pt x="5887" y="13766"/>
                  </a:cubicBezTo>
                  <a:cubicBezTo>
                    <a:pt x="5878" y="13781"/>
                    <a:pt x="5874" y="13792"/>
                    <a:pt x="5873" y="13805"/>
                  </a:cubicBezTo>
                  <a:cubicBezTo>
                    <a:pt x="5858" y="13813"/>
                    <a:pt x="5842" y="13825"/>
                    <a:pt x="5830" y="13846"/>
                  </a:cubicBezTo>
                  <a:cubicBezTo>
                    <a:pt x="5820" y="13864"/>
                    <a:pt x="5817" y="13881"/>
                    <a:pt x="5815" y="13894"/>
                  </a:cubicBezTo>
                  <a:cubicBezTo>
                    <a:pt x="5804" y="13902"/>
                    <a:pt x="5792" y="13913"/>
                    <a:pt x="5783" y="13931"/>
                  </a:cubicBezTo>
                  <a:cubicBezTo>
                    <a:pt x="5770" y="13953"/>
                    <a:pt x="5767" y="13972"/>
                    <a:pt x="5766" y="13985"/>
                  </a:cubicBezTo>
                  <a:cubicBezTo>
                    <a:pt x="5765" y="13987"/>
                    <a:pt x="5765" y="13988"/>
                    <a:pt x="5764" y="13990"/>
                  </a:cubicBezTo>
                  <a:cubicBezTo>
                    <a:pt x="5758" y="13998"/>
                    <a:pt x="5753" y="14005"/>
                    <a:pt x="5743" y="14021"/>
                  </a:cubicBezTo>
                  <a:cubicBezTo>
                    <a:pt x="5728" y="14044"/>
                    <a:pt x="5727" y="14068"/>
                    <a:pt x="5728" y="14085"/>
                  </a:cubicBezTo>
                  <a:cubicBezTo>
                    <a:pt x="5727" y="14087"/>
                    <a:pt x="5724" y="14090"/>
                    <a:pt x="5722" y="14092"/>
                  </a:cubicBezTo>
                  <a:cubicBezTo>
                    <a:pt x="5705" y="14098"/>
                    <a:pt x="5680" y="14112"/>
                    <a:pt x="5663" y="14141"/>
                  </a:cubicBezTo>
                  <a:cubicBezTo>
                    <a:pt x="5649" y="14165"/>
                    <a:pt x="5648" y="14189"/>
                    <a:pt x="5651" y="14208"/>
                  </a:cubicBezTo>
                  <a:cubicBezTo>
                    <a:pt x="5644" y="14214"/>
                    <a:pt x="5637" y="14224"/>
                    <a:pt x="5631" y="14235"/>
                  </a:cubicBezTo>
                  <a:cubicBezTo>
                    <a:pt x="5622" y="14250"/>
                    <a:pt x="5619" y="14256"/>
                    <a:pt x="5616" y="14264"/>
                  </a:cubicBezTo>
                  <a:cubicBezTo>
                    <a:pt x="5614" y="14268"/>
                    <a:pt x="5611" y="14272"/>
                    <a:pt x="5608" y="14279"/>
                  </a:cubicBezTo>
                  <a:cubicBezTo>
                    <a:pt x="5604" y="14284"/>
                    <a:pt x="5603" y="14287"/>
                    <a:pt x="5600" y="14289"/>
                  </a:cubicBezTo>
                  <a:cubicBezTo>
                    <a:pt x="5595" y="14295"/>
                    <a:pt x="5592" y="14300"/>
                    <a:pt x="5585" y="14311"/>
                  </a:cubicBezTo>
                  <a:cubicBezTo>
                    <a:pt x="5574" y="14317"/>
                    <a:pt x="5558" y="14330"/>
                    <a:pt x="5545" y="14354"/>
                  </a:cubicBezTo>
                  <a:cubicBezTo>
                    <a:pt x="5530" y="14379"/>
                    <a:pt x="5530" y="14405"/>
                    <a:pt x="5533" y="14423"/>
                  </a:cubicBezTo>
                  <a:cubicBezTo>
                    <a:pt x="5531" y="14427"/>
                    <a:pt x="5529" y="14429"/>
                    <a:pt x="5526" y="14432"/>
                  </a:cubicBezTo>
                  <a:cubicBezTo>
                    <a:pt x="5510" y="14438"/>
                    <a:pt x="5486" y="14450"/>
                    <a:pt x="5470" y="14480"/>
                  </a:cubicBezTo>
                  <a:cubicBezTo>
                    <a:pt x="5455" y="14505"/>
                    <a:pt x="5454" y="14526"/>
                    <a:pt x="5454" y="14541"/>
                  </a:cubicBezTo>
                  <a:cubicBezTo>
                    <a:pt x="5449" y="14553"/>
                    <a:pt x="5445" y="14564"/>
                    <a:pt x="5444" y="14573"/>
                  </a:cubicBezTo>
                  <a:cubicBezTo>
                    <a:pt x="5434" y="14582"/>
                    <a:pt x="5419" y="14594"/>
                    <a:pt x="5408" y="14614"/>
                  </a:cubicBezTo>
                  <a:cubicBezTo>
                    <a:pt x="5396" y="14633"/>
                    <a:pt x="5394" y="14651"/>
                    <a:pt x="5392" y="14665"/>
                  </a:cubicBezTo>
                  <a:cubicBezTo>
                    <a:pt x="5383" y="14674"/>
                    <a:pt x="5373" y="14685"/>
                    <a:pt x="5363" y="14701"/>
                  </a:cubicBezTo>
                  <a:cubicBezTo>
                    <a:pt x="5352" y="14718"/>
                    <a:pt x="5348" y="14734"/>
                    <a:pt x="5347" y="14748"/>
                  </a:cubicBezTo>
                  <a:cubicBezTo>
                    <a:pt x="5337" y="14754"/>
                    <a:pt x="5327" y="14765"/>
                    <a:pt x="5317" y="14778"/>
                  </a:cubicBezTo>
                  <a:cubicBezTo>
                    <a:pt x="5306" y="14785"/>
                    <a:pt x="5290" y="14797"/>
                    <a:pt x="5277" y="14821"/>
                  </a:cubicBezTo>
                  <a:cubicBezTo>
                    <a:pt x="5265" y="14844"/>
                    <a:pt x="5262" y="14866"/>
                    <a:pt x="5263" y="14883"/>
                  </a:cubicBezTo>
                  <a:cubicBezTo>
                    <a:pt x="5256" y="14889"/>
                    <a:pt x="5246" y="14900"/>
                    <a:pt x="5240" y="14912"/>
                  </a:cubicBezTo>
                  <a:cubicBezTo>
                    <a:pt x="5230" y="14928"/>
                    <a:pt x="5226" y="14941"/>
                    <a:pt x="5224" y="14949"/>
                  </a:cubicBezTo>
                  <a:cubicBezTo>
                    <a:pt x="5224" y="14954"/>
                    <a:pt x="5223" y="14954"/>
                    <a:pt x="5220" y="14958"/>
                  </a:cubicBezTo>
                  <a:cubicBezTo>
                    <a:pt x="5214" y="14970"/>
                    <a:pt x="5210" y="14976"/>
                    <a:pt x="5208" y="14984"/>
                  </a:cubicBezTo>
                  <a:cubicBezTo>
                    <a:pt x="5191" y="14989"/>
                    <a:pt x="5167" y="15002"/>
                    <a:pt x="5151" y="15030"/>
                  </a:cubicBezTo>
                  <a:cubicBezTo>
                    <a:pt x="5138" y="15053"/>
                    <a:pt x="5135" y="15071"/>
                    <a:pt x="5134" y="15085"/>
                  </a:cubicBezTo>
                  <a:cubicBezTo>
                    <a:pt x="5128" y="15094"/>
                    <a:pt x="5126" y="15099"/>
                    <a:pt x="5123" y="15105"/>
                  </a:cubicBezTo>
                  <a:cubicBezTo>
                    <a:pt x="5122" y="15109"/>
                    <a:pt x="5119" y="15113"/>
                    <a:pt x="5116" y="15121"/>
                  </a:cubicBezTo>
                  <a:cubicBezTo>
                    <a:pt x="5102" y="15144"/>
                    <a:pt x="5099" y="15167"/>
                    <a:pt x="5101" y="15183"/>
                  </a:cubicBezTo>
                  <a:cubicBezTo>
                    <a:pt x="5095" y="15188"/>
                    <a:pt x="5089" y="15196"/>
                    <a:pt x="5081" y="15206"/>
                  </a:cubicBezTo>
                  <a:cubicBezTo>
                    <a:pt x="5074" y="15214"/>
                    <a:pt x="5059" y="15226"/>
                    <a:pt x="5046" y="15248"/>
                  </a:cubicBezTo>
                  <a:cubicBezTo>
                    <a:pt x="5032" y="15270"/>
                    <a:pt x="5030" y="15290"/>
                    <a:pt x="5030" y="15306"/>
                  </a:cubicBezTo>
                  <a:cubicBezTo>
                    <a:pt x="5021" y="15313"/>
                    <a:pt x="5014" y="15323"/>
                    <a:pt x="5005" y="15338"/>
                  </a:cubicBezTo>
                  <a:cubicBezTo>
                    <a:pt x="4998" y="15354"/>
                    <a:pt x="4993" y="15367"/>
                    <a:pt x="4990" y="15378"/>
                  </a:cubicBezTo>
                  <a:cubicBezTo>
                    <a:pt x="4978" y="15385"/>
                    <a:pt x="4963" y="15397"/>
                    <a:pt x="4953" y="15417"/>
                  </a:cubicBezTo>
                  <a:cubicBezTo>
                    <a:pt x="4946" y="15424"/>
                    <a:pt x="4935" y="15434"/>
                    <a:pt x="4921" y="15457"/>
                  </a:cubicBezTo>
                  <a:cubicBezTo>
                    <a:pt x="4910" y="15476"/>
                    <a:pt x="4907" y="15490"/>
                    <a:pt x="4903" y="15503"/>
                  </a:cubicBezTo>
                  <a:cubicBezTo>
                    <a:pt x="4898" y="15514"/>
                    <a:pt x="4894" y="15524"/>
                    <a:pt x="4892" y="15533"/>
                  </a:cubicBezTo>
                  <a:cubicBezTo>
                    <a:pt x="4872" y="15541"/>
                    <a:pt x="4853" y="15553"/>
                    <a:pt x="4839" y="15578"/>
                  </a:cubicBezTo>
                  <a:cubicBezTo>
                    <a:pt x="4833" y="15590"/>
                    <a:pt x="4828" y="15596"/>
                    <a:pt x="4826" y="15602"/>
                  </a:cubicBezTo>
                  <a:cubicBezTo>
                    <a:pt x="4823" y="15607"/>
                    <a:pt x="4821" y="15611"/>
                    <a:pt x="4816" y="15621"/>
                  </a:cubicBezTo>
                  <a:cubicBezTo>
                    <a:pt x="4800" y="15649"/>
                    <a:pt x="4800" y="15674"/>
                    <a:pt x="4802" y="15693"/>
                  </a:cubicBezTo>
                  <a:lnTo>
                    <a:pt x="4797" y="15701"/>
                  </a:lnTo>
                  <a:cubicBezTo>
                    <a:pt x="4795" y="15704"/>
                    <a:pt x="4792" y="15709"/>
                    <a:pt x="4789" y="15717"/>
                  </a:cubicBezTo>
                  <a:cubicBezTo>
                    <a:pt x="4781" y="15730"/>
                    <a:pt x="4778" y="15735"/>
                    <a:pt x="4775" y="15742"/>
                  </a:cubicBezTo>
                  <a:cubicBezTo>
                    <a:pt x="4759" y="15747"/>
                    <a:pt x="4736" y="15761"/>
                    <a:pt x="4720" y="15789"/>
                  </a:cubicBezTo>
                  <a:cubicBezTo>
                    <a:pt x="4708" y="15809"/>
                    <a:pt x="4704" y="15828"/>
                    <a:pt x="4703" y="15840"/>
                  </a:cubicBezTo>
                  <a:cubicBezTo>
                    <a:pt x="4695" y="15848"/>
                    <a:pt x="4685" y="15858"/>
                    <a:pt x="4676" y="15875"/>
                  </a:cubicBezTo>
                  <a:cubicBezTo>
                    <a:pt x="4666" y="15895"/>
                    <a:pt x="4661" y="15911"/>
                    <a:pt x="4658" y="15926"/>
                  </a:cubicBezTo>
                  <a:cubicBezTo>
                    <a:pt x="4656" y="15929"/>
                    <a:pt x="4653" y="15933"/>
                    <a:pt x="4652" y="15935"/>
                  </a:cubicBezTo>
                  <a:cubicBezTo>
                    <a:pt x="4647" y="15942"/>
                    <a:pt x="4642" y="15948"/>
                    <a:pt x="4635" y="15961"/>
                  </a:cubicBezTo>
                  <a:lnTo>
                    <a:pt x="4610" y="16003"/>
                  </a:lnTo>
                  <a:cubicBezTo>
                    <a:pt x="4599" y="16020"/>
                    <a:pt x="4596" y="16031"/>
                    <a:pt x="4593" y="16042"/>
                  </a:cubicBezTo>
                  <a:lnTo>
                    <a:pt x="4591" y="16047"/>
                  </a:lnTo>
                  <a:cubicBezTo>
                    <a:pt x="4585" y="16057"/>
                    <a:pt x="4582" y="16061"/>
                    <a:pt x="4580" y="16066"/>
                  </a:cubicBezTo>
                  <a:cubicBezTo>
                    <a:pt x="4576" y="16072"/>
                    <a:pt x="4572" y="16078"/>
                    <a:pt x="4566" y="16089"/>
                  </a:cubicBezTo>
                  <a:cubicBezTo>
                    <a:pt x="4560" y="16100"/>
                    <a:pt x="4555" y="16108"/>
                    <a:pt x="4553" y="16115"/>
                  </a:cubicBezTo>
                  <a:cubicBezTo>
                    <a:pt x="4535" y="16121"/>
                    <a:pt x="4514" y="16135"/>
                    <a:pt x="4497" y="16162"/>
                  </a:cubicBezTo>
                  <a:cubicBezTo>
                    <a:pt x="4485" y="16184"/>
                    <a:pt x="4481" y="16202"/>
                    <a:pt x="4480" y="16215"/>
                  </a:cubicBezTo>
                  <a:cubicBezTo>
                    <a:pt x="4469" y="16240"/>
                    <a:pt x="4467" y="16261"/>
                    <a:pt x="4470" y="16280"/>
                  </a:cubicBezTo>
                  <a:cubicBezTo>
                    <a:pt x="4465" y="16286"/>
                    <a:pt x="4460" y="16292"/>
                    <a:pt x="4454" y="16304"/>
                  </a:cubicBezTo>
                  <a:cubicBezTo>
                    <a:pt x="4448" y="16314"/>
                    <a:pt x="4446" y="16318"/>
                    <a:pt x="4443" y="16322"/>
                  </a:cubicBezTo>
                  <a:cubicBezTo>
                    <a:pt x="4439" y="16328"/>
                    <a:pt x="4435" y="16334"/>
                    <a:pt x="4428" y="16346"/>
                  </a:cubicBezTo>
                  <a:cubicBezTo>
                    <a:pt x="4426" y="16350"/>
                    <a:pt x="4423" y="16352"/>
                    <a:pt x="4421" y="16356"/>
                  </a:cubicBezTo>
                  <a:cubicBezTo>
                    <a:pt x="4416" y="16362"/>
                    <a:pt x="4411" y="16368"/>
                    <a:pt x="4401" y="16385"/>
                  </a:cubicBezTo>
                  <a:cubicBezTo>
                    <a:pt x="4398" y="16393"/>
                    <a:pt x="4395" y="16395"/>
                    <a:pt x="4393" y="16400"/>
                  </a:cubicBezTo>
                  <a:cubicBezTo>
                    <a:pt x="4390" y="16403"/>
                    <a:pt x="4389" y="16404"/>
                    <a:pt x="4388" y="16406"/>
                  </a:cubicBezTo>
                  <a:cubicBezTo>
                    <a:pt x="4371" y="16411"/>
                    <a:pt x="4346" y="16425"/>
                    <a:pt x="4329" y="16454"/>
                  </a:cubicBezTo>
                  <a:cubicBezTo>
                    <a:pt x="4320" y="16472"/>
                    <a:pt x="4315" y="16488"/>
                    <a:pt x="4314" y="16502"/>
                  </a:cubicBezTo>
                  <a:cubicBezTo>
                    <a:pt x="4304" y="16511"/>
                    <a:pt x="4292" y="16522"/>
                    <a:pt x="4282" y="16539"/>
                  </a:cubicBezTo>
                  <a:cubicBezTo>
                    <a:pt x="4271" y="16559"/>
                    <a:pt x="4269" y="16580"/>
                    <a:pt x="4269" y="16596"/>
                  </a:cubicBezTo>
                  <a:cubicBezTo>
                    <a:pt x="4260" y="16603"/>
                    <a:pt x="4250" y="16614"/>
                    <a:pt x="4243" y="16628"/>
                  </a:cubicBezTo>
                  <a:cubicBezTo>
                    <a:pt x="4234" y="16641"/>
                    <a:pt x="4230" y="16652"/>
                    <a:pt x="4229" y="16665"/>
                  </a:cubicBezTo>
                  <a:cubicBezTo>
                    <a:pt x="4213" y="16673"/>
                    <a:pt x="4196" y="16684"/>
                    <a:pt x="4185" y="16706"/>
                  </a:cubicBezTo>
                  <a:cubicBezTo>
                    <a:pt x="4175" y="16724"/>
                    <a:pt x="4171" y="16737"/>
                    <a:pt x="4165" y="16752"/>
                  </a:cubicBezTo>
                  <a:cubicBezTo>
                    <a:pt x="4164" y="16754"/>
                    <a:pt x="4164" y="16754"/>
                    <a:pt x="4162" y="16757"/>
                  </a:cubicBezTo>
                  <a:cubicBezTo>
                    <a:pt x="4155" y="16765"/>
                    <a:pt x="4147" y="16774"/>
                    <a:pt x="4138" y="16791"/>
                  </a:cubicBezTo>
                  <a:cubicBezTo>
                    <a:pt x="4123" y="16817"/>
                    <a:pt x="4122" y="16842"/>
                    <a:pt x="4126" y="16861"/>
                  </a:cubicBezTo>
                  <a:cubicBezTo>
                    <a:pt x="4122" y="16867"/>
                    <a:pt x="4117" y="16871"/>
                    <a:pt x="4114" y="16877"/>
                  </a:cubicBezTo>
                  <a:cubicBezTo>
                    <a:pt x="4103" y="16885"/>
                    <a:pt x="4085" y="16897"/>
                    <a:pt x="4072" y="16920"/>
                  </a:cubicBezTo>
                  <a:cubicBezTo>
                    <a:pt x="4057" y="16947"/>
                    <a:pt x="4056" y="16972"/>
                    <a:pt x="4058" y="16990"/>
                  </a:cubicBezTo>
                  <a:cubicBezTo>
                    <a:pt x="4056" y="16993"/>
                    <a:pt x="4055" y="16995"/>
                    <a:pt x="4052" y="16999"/>
                  </a:cubicBezTo>
                  <a:cubicBezTo>
                    <a:pt x="4037" y="17006"/>
                    <a:pt x="4015" y="17020"/>
                    <a:pt x="3999" y="17047"/>
                  </a:cubicBezTo>
                  <a:cubicBezTo>
                    <a:pt x="3985" y="17070"/>
                    <a:pt x="3983" y="17092"/>
                    <a:pt x="3983" y="17108"/>
                  </a:cubicBezTo>
                  <a:lnTo>
                    <a:pt x="3978" y="17116"/>
                  </a:lnTo>
                  <a:cubicBezTo>
                    <a:pt x="3975" y="17122"/>
                    <a:pt x="3972" y="17128"/>
                    <a:pt x="3965" y="17139"/>
                  </a:cubicBezTo>
                  <a:cubicBezTo>
                    <a:pt x="3962" y="17142"/>
                    <a:pt x="3961" y="17144"/>
                    <a:pt x="3960" y="17145"/>
                  </a:cubicBezTo>
                  <a:cubicBezTo>
                    <a:pt x="3953" y="17153"/>
                    <a:pt x="3946" y="17161"/>
                    <a:pt x="3937" y="17177"/>
                  </a:cubicBezTo>
                  <a:cubicBezTo>
                    <a:pt x="3935" y="17180"/>
                    <a:pt x="3935" y="17180"/>
                    <a:pt x="3933" y="17183"/>
                  </a:cubicBezTo>
                  <a:cubicBezTo>
                    <a:pt x="3927" y="17188"/>
                    <a:pt x="3921" y="17196"/>
                    <a:pt x="3913" y="17208"/>
                  </a:cubicBezTo>
                  <a:cubicBezTo>
                    <a:pt x="3902" y="17215"/>
                    <a:pt x="3886" y="17228"/>
                    <a:pt x="3873" y="17251"/>
                  </a:cubicBezTo>
                  <a:cubicBezTo>
                    <a:pt x="3868" y="17261"/>
                    <a:pt x="3864" y="17266"/>
                    <a:pt x="3862" y="17270"/>
                  </a:cubicBezTo>
                  <a:cubicBezTo>
                    <a:pt x="3859" y="17276"/>
                    <a:pt x="3855" y="17281"/>
                    <a:pt x="3848" y="17293"/>
                  </a:cubicBezTo>
                  <a:cubicBezTo>
                    <a:pt x="3843" y="17303"/>
                    <a:pt x="3841" y="17308"/>
                    <a:pt x="3838" y="17311"/>
                  </a:cubicBezTo>
                  <a:cubicBezTo>
                    <a:pt x="3833" y="17316"/>
                    <a:pt x="3830" y="17322"/>
                    <a:pt x="3823" y="17335"/>
                  </a:cubicBezTo>
                  <a:cubicBezTo>
                    <a:pt x="3812" y="17353"/>
                    <a:pt x="3809" y="17370"/>
                    <a:pt x="3807" y="17384"/>
                  </a:cubicBezTo>
                  <a:cubicBezTo>
                    <a:pt x="3798" y="17391"/>
                    <a:pt x="3785" y="17402"/>
                    <a:pt x="3777" y="17420"/>
                  </a:cubicBezTo>
                  <a:cubicBezTo>
                    <a:pt x="3764" y="17442"/>
                    <a:pt x="3762" y="17463"/>
                    <a:pt x="3763" y="17480"/>
                  </a:cubicBezTo>
                  <a:cubicBezTo>
                    <a:pt x="3753" y="17488"/>
                    <a:pt x="3746" y="17497"/>
                    <a:pt x="3737" y="17511"/>
                  </a:cubicBezTo>
                  <a:cubicBezTo>
                    <a:pt x="3731" y="17523"/>
                    <a:pt x="3726" y="17535"/>
                    <a:pt x="3724" y="17546"/>
                  </a:cubicBezTo>
                  <a:cubicBezTo>
                    <a:pt x="3709" y="17554"/>
                    <a:pt x="3692" y="17566"/>
                    <a:pt x="3678" y="17589"/>
                  </a:cubicBezTo>
                  <a:cubicBezTo>
                    <a:pt x="3667" y="17606"/>
                    <a:pt x="3665" y="17624"/>
                    <a:pt x="3665" y="17640"/>
                  </a:cubicBezTo>
                  <a:cubicBezTo>
                    <a:pt x="3653" y="17647"/>
                    <a:pt x="3643" y="17658"/>
                    <a:pt x="3633" y="17674"/>
                  </a:cubicBezTo>
                  <a:cubicBezTo>
                    <a:pt x="3629" y="17681"/>
                    <a:pt x="3627" y="17685"/>
                    <a:pt x="3623" y="17689"/>
                  </a:cubicBezTo>
                  <a:cubicBezTo>
                    <a:pt x="3619" y="17695"/>
                    <a:pt x="3616" y="17701"/>
                    <a:pt x="3607" y="17715"/>
                  </a:cubicBezTo>
                  <a:cubicBezTo>
                    <a:pt x="3598" y="17732"/>
                    <a:pt x="3595" y="17749"/>
                    <a:pt x="3595" y="17764"/>
                  </a:cubicBezTo>
                  <a:cubicBezTo>
                    <a:pt x="3582" y="17772"/>
                    <a:pt x="3570" y="17785"/>
                    <a:pt x="3560" y="17801"/>
                  </a:cubicBezTo>
                  <a:cubicBezTo>
                    <a:pt x="3550" y="17819"/>
                    <a:pt x="3546" y="17835"/>
                    <a:pt x="3544" y="17849"/>
                  </a:cubicBezTo>
                  <a:cubicBezTo>
                    <a:pt x="3536" y="17855"/>
                    <a:pt x="3525" y="17867"/>
                    <a:pt x="3514" y="17884"/>
                  </a:cubicBezTo>
                  <a:lnTo>
                    <a:pt x="3490" y="17926"/>
                  </a:lnTo>
                  <a:cubicBezTo>
                    <a:pt x="3483" y="17937"/>
                    <a:pt x="3479" y="17943"/>
                    <a:pt x="3477" y="17948"/>
                  </a:cubicBezTo>
                  <a:cubicBezTo>
                    <a:pt x="3473" y="17953"/>
                    <a:pt x="3471" y="17958"/>
                    <a:pt x="3466" y="17968"/>
                  </a:cubicBezTo>
                  <a:cubicBezTo>
                    <a:pt x="3450" y="17996"/>
                    <a:pt x="3451" y="18022"/>
                    <a:pt x="3453" y="18042"/>
                  </a:cubicBezTo>
                  <a:cubicBezTo>
                    <a:pt x="3451" y="18048"/>
                    <a:pt x="3448" y="18052"/>
                    <a:pt x="3447" y="18058"/>
                  </a:cubicBezTo>
                  <a:cubicBezTo>
                    <a:pt x="3446" y="18060"/>
                    <a:pt x="3446" y="18063"/>
                    <a:pt x="3442" y="18066"/>
                  </a:cubicBezTo>
                  <a:cubicBezTo>
                    <a:pt x="3440" y="18071"/>
                    <a:pt x="3439" y="18074"/>
                    <a:pt x="3437" y="18075"/>
                  </a:cubicBezTo>
                  <a:cubicBezTo>
                    <a:pt x="3431" y="18082"/>
                    <a:pt x="3424" y="18090"/>
                    <a:pt x="3415" y="18107"/>
                  </a:cubicBezTo>
                  <a:cubicBezTo>
                    <a:pt x="3412" y="18112"/>
                    <a:pt x="3409" y="18114"/>
                    <a:pt x="3408" y="18118"/>
                  </a:cubicBezTo>
                  <a:cubicBezTo>
                    <a:pt x="3403" y="18124"/>
                    <a:pt x="3397" y="18131"/>
                    <a:pt x="3388" y="18147"/>
                  </a:cubicBezTo>
                  <a:cubicBezTo>
                    <a:pt x="3384" y="18152"/>
                    <a:pt x="3382" y="18156"/>
                    <a:pt x="3380" y="18159"/>
                  </a:cubicBezTo>
                  <a:cubicBezTo>
                    <a:pt x="3375" y="18166"/>
                    <a:pt x="3370" y="18172"/>
                    <a:pt x="3361" y="18187"/>
                  </a:cubicBezTo>
                  <a:cubicBezTo>
                    <a:pt x="3355" y="18199"/>
                    <a:pt x="3350" y="18205"/>
                    <a:pt x="3348" y="18213"/>
                  </a:cubicBezTo>
                  <a:cubicBezTo>
                    <a:pt x="3346" y="18214"/>
                    <a:pt x="3346" y="18215"/>
                    <a:pt x="3345" y="18216"/>
                  </a:cubicBezTo>
                  <a:cubicBezTo>
                    <a:pt x="3332" y="18224"/>
                    <a:pt x="3312" y="18237"/>
                    <a:pt x="3297" y="18262"/>
                  </a:cubicBezTo>
                  <a:cubicBezTo>
                    <a:pt x="3292" y="18268"/>
                    <a:pt x="3291" y="18270"/>
                    <a:pt x="3289" y="18273"/>
                  </a:cubicBezTo>
                  <a:cubicBezTo>
                    <a:pt x="3284" y="18279"/>
                    <a:pt x="3276" y="18288"/>
                    <a:pt x="3269" y="18302"/>
                  </a:cubicBezTo>
                  <a:cubicBezTo>
                    <a:pt x="3257" y="18323"/>
                    <a:pt x="3253" y="18342"/>
                    <a:pt x="3250" y="18350"/>
                  </a:cubicBezTo>
                  <a:cubicBezTo>
                    <a:pt x="3242" y="18359"/>
                    <a:pt x="3232" y="18368"/>
                    <a:pt x="3222" y="18387"/>
                  </a:cubicBezTo>
                  <a:cubicBezTo>
                    <a:pt x="3210" y="18407"/>
                    <a:pt x="3207" y="18427"/>
                    <a:pt x="3207" y="18443"/>
                  </a:cubicBezTo>
                  <a:cubicBezTo>
                    <a:pt x="3199" y="18450"/>
                    <a:pt x="3190" y="18460"/>
                    <a:pt x="3182" y="18473"/>
                  </a:cubicBezTo>
                  <a:cubicBezTo>
                    <a:pt x="3175" y="18479"/>
                    <a:pt x="3162" y="18491"/>
                    <a:pt x="3150" y="18513"/>
                  </a:cubicBezTo>
                  <a:cubicBezTo>
                    <a:pt x="3140" y="18530"/>
                    <a:pt x="3136" y="18547"/>
                    <a:pt x="3136" y="18563"/>
                  </a:cubicBezTo>
                  <a:cubicBezTo>
                    <a:pt x="3124" y="18572"/>
                    <a:pt x="3114" y="18583"/>
                    <a:pt x="3104" y="18599"/>
                  </a:cubicBezTo>
                  <a:cubicBezTo>
                    <a:pt x="3088" y="18625"/>
                    <a:pt x="3088" y="18649"/>
                    <a:pt x="3089" y="18666"/>
                  </a:cubicBezTo>
                  <a:lnTo>
                    <a:pt x="3076" y="18691"/>
                  </a:lnTo>
                  <a:cubicBezTo>
                    <a:pt x="3068" y="18697"/>
                    <a:pt x="3055" y="18709"/>
                    <a:pt x="3043" y="18730"/>
                  </a:cubicBezTo>
                  <a:cubicBezTo>
                    <a:pt x="3030" y="18751"/>
                    <a:pt x="3027" y="18766"/>
                    <a:pt x="3025" y="18776"/>
                  </a:cubicBezTo>
                  <a:lnTo>
                    <a:pt x="3021" y="18782"/>
                  </a:lnTo>
                  <a:cubicBezTo>
                    <a:pt x="3014" y="18788"/>
                    <a:pt x="3006" y="18798"/>
                    <a:pt x="2998" y="18811"/>
                  </a:cubicBezTo>
                  <a:cubicBezTo>
                    <a:pt x="2987" y="18818"/>
                    <a:pt x="2973" y="18830"/>
                    <a:pt x="2959" y="18852"/>
                  </a:cubicBezTo>
                  <a:cubicBezTo>
                    <a:pt x="2948" y="18877"/>
                    <a:pt x="2943" y="18896"/>
                    <a:pt x="2943" y="18910"/>
                  </a:cubicBezTo>
                  <a:cubicBezTo>
                    <a:pt x="2941" y="18915"/>
                    <a:pt x="2938" y="18917"/>
                    <a:pt x="2937" y="18920"/>
                  </a:cubicBezTo>
                  <a:cubicBezTo>
                    <a:pt x="2933" y="18926"/>
                    <a:pt x="2928" y="18932"/>
                    <a:pt x="2922" y="18943"/>
                  </a:cubicBezTo>
                  <a:cubicBezTo>
                    <a:pt x="2909" y="18966"/>
                    <a:pt x="2906" y="18985"/>
                    <a:pt x="2905" y="18998"/>
                  </a:cubicBezTo>
                  <a:cubicBezTo>
                    <a:pt x="2904" y="19001"/>
                    <a:pt x="2902" y="19003"/>
                    <a:pt x="2900" y="19006"/>
                  </a:cubicBezTo>
                  <a:cubicBezTo>
                    <a:pt x="2898" y="19008"/>
                    <a:pt x="2896" y="19011"/>
                    <a:pt x="2894" y="19013"/>
                  </a:cubicBezTo>
                  <a:cubicBezTo>
                    <a:pt x="2877" y="19018"/>
                    <a:pt x="2851" y="19030"/>
                    <a:pt x="2834" y="19061"/>
                  </a:cubicBezTo>
                  <a:cubicBezTo>
                    <a:pt x="2824" y="19077"/>
                    <a:pt x="2820" y="19091"/>
                    <a:pt x="2819" y="19104"/>
                  </a:cubicBezTo>
                  <a:cubicBezTo>
                    <a:pt x="2805" y="19111"/>
                    <a:pt x="2791" y="19123"/>
                    <a:pt x="2780" y="19143"/>
                  </a:cubicBezTo>
                  <a:cubicBezTo>
                    <a:pt x="2767" y="19167"/>
                    <a:pt x="2764" y="19188"/>
                    <a:pt x="2764" y="19202"/>
                  </a:cubicBezTo>
                  <a:cubicBezTo>
                    <a:pt x="2756" y="19218"/>
                    <a:pt x="2754" y="19233"/>
                    <a:pt x="2754" y="19244"/>
                  </a:cubicBezTo>
                  <a:cubicBezTo>
                    <a:pt x="2744" y="19253"/>
                    <a:pt x="2733" y="19264"/>
                    <a:pt x="2724" y="19280"/>
                  </a:cubicBezTo>
                  <a:cubicBezTo>
                    <a:pt x="2717" y="19292"/>
                    <a:pt x="2713" y="19303"/>
                    <a:pt x="2711" y="19313"/>
                  </a:cubicBezTo>
                  <a:cubicBezTo>
                    <a:pt x="2696" y="19322"/>
                    <a:pt x="2677" y="19333"/>
                    <a:pt x="2664" y="19357"/>
                  </a:cubicBezTo>
                  <a:cubicBezTo>
                    <a:pt x="2653" y="19376"/>
                    <a:pt x="2649" y="19391"/>
                    <a:pt x="2648" y="19403"/>
                  </a:cubicBezTo>
                  <a:cubicBezTo>
                    <a:pt x="2638" y="19411"/>
                    <a:pt x="2625" y="19423"/>
                    <a:pt x="2614" y="19442"/>
                  </a:cubicBezTo>
                  <a:cubicBezTo>
                    <a:pt x="2599" y="19467"/>
                    <a:pt x="2598" y="19490"/>
                    <a:pt x="2601" y="19509"/>
                  </a:cubicBezTo>
                  <a:cubicBezTo>
                    <a:pt x="2598" y="19511"/>
                    <a:pt x="2595" y="19515"/>
                    <a:pt x="2593" y="19518"/>
                  </a:cubicBezTo>
                  <a:cubicBezTo>
                    <a:pt x="2577" y="19525"/>
                    <a:pt x="2553" y="19537"/>
                    <a:pt x="2536" y="19566"/>
                  </a:cubicBezTo>
                  <a:cubicBezTo>
                    <a:pt x="2526" y="19585"/>
                    <a:pt x="2521" y="19601"/>
                    <a:pt x="2519" y="19616"/>
                  </a:cubicBezTo>
                  <a:cubicBezTo>
                    <a:pt x="2515" y="19622"/>
                    <a:pt x="2514" y="19625"/>
                    <a:pt x="2511" y="19628"/>
                  </a:cubicBezTo>
                  <a:lnTo>
                    <a:pt x="2494" y="19655"/>
                  </a:lnTo>
                  <a:cubicBezTo>
                    <a:pt x="2486" y="19671"/>
                    <a:pt x="2482" y="19680"/>
                    <a:pt x="2478" y="19689"/>
                  </a:cubicBezTo>
                  <a:cubicBezTo>
                    <a:pt x="2478" y="19692"/>
                    <a:pt x="2477" y="19694"/>
                    <a:pt x="2475" y="19699"/>
                  </a:cubicBezTo>
                  <a:cubicBezTo>
                    <a:pt x="2473" y="19703"/>
                    <a:pt x="2471" y="19704"/>
                    <a:pt x="2470" y="19707"/>
                  </a:cubicBezTo>
                  <a:cubicBezTo>
                    <a:pt x="2464" y="19714"/>
                    <a:pt x="2457" y="19721"/>
                    <a:pt x="2448" y="19737"/>
                  </a:cubicBezTo>
                  <a:cubicBezTo>
                    <a:pt x="2432" y="19766"/>
                    <a:pt x="2432" y="19793"/>
                    <a:pt x="2434" y="19810"/>
                  </a:cubicBezTo>
                  <a:cubicBezTo>
                    <a:pt x="2433" y="19811"/>
                    <a:pt x="2433" y="19811"/>
                    <a:pt x="2433" y="19812"/>
                  </a:cubicBezTo>
                  <a:cubicBezTo>
                    <a:pt x="2412" y="19818"/>
                    <a:pt x="2385" y="19830"/>
                    <a:pt x="2368" y="19860"/>
                  </a:cubicBezTo>
                  <a:cubicBezTo>
                    <a:pt x="2358" y="19879"/>
                    <a:pt x="2354" y="19895"/>
                    <a:pt x="2353" y="19909"/>
                  </a:cubicBezTo>
                  <a:cubicBezTo>
                    <a:pt x="2342" y="19917"/>
                    <a:pt x="2328" y="19928"/>
                    <a:pt x="2320" y="19945"/>
                  </a:cubicBezTo>
                  <a:cubicBezTo>
                    <a:pt x="2306" y="19967"/>
                    <a:pt x="2304" y="19988"/>
                    <a:pt x="2302" y="20002"/>
                  </a:cubicBezTo>
                  <a:cubicBezTo>
                    <a:pt x="2295" y="20014"/>
                    <a:pt x="2293" y="20021"/>
                    <a:pt x="2290" y="20030"/>
                  </a:cubicBezTo>
                  <a:cubicBezTo>
                    <a:pt x="2289" y="20032"/>
                    <a:pt x="2289" y="20035"/>
                    <a:pt x="2286" y="20039"/>
                  </a:cubicBezTo>
                  <a:cubicBezTo>
                    <a:pt x="2275" y="20057"/>
                    <a:pt x="2272" y="20077"/>
                    <a:pt x="2272" y="20091"/>
                  </a:cubicBezTo>
                  <a:cubicBezTo>
                    <a:pt x="2263" y="20096"/>
                    <a:pt x="2256" y="20106"/>
                    <a:pt x="2247" y="20116"/>
                  </a:cubicBezTo>
                  <a:cubicBezTo>
                    <a:pt x="2236" y="20123"/>
                    <a:pt x="2219" y="20137"/>
                    <a:pt x="2205" y="20160"/>
                  </a:cubicBezTo>
                  <a:cubicBezTo>
                    <a:pt x="2198" y="20174"/>
                    <a:pt x="2193" y="20189"/>
                    <a:pt x="2192" y="20201"/>
                  </a:cubicBezTo>
                  <a:cubicBezTo>
                    <a:pt x="2177" y="20208"/>
                    <a:pt x="2162" y="20221"/>
                    <a:pt x="2151" y="20241"/>
                  </a:cubicBezTo>
                  <a:cubicBezTo>
                    <a:pt x="2138" y="20264"/>
                    <a:pt x="2135" y="20286"/>
                    <a:pt x="2135" y="20300"/>
                  </a:cubicBezTo>
                  <a:cubicBezTo>
                    <a:pt x="2128" y="20307"/>
                    <a:pt x="2120" y="20316"/>
                    <a:pt x="2112" y="20331"/>
                  </a:cubicBezTo>
                  <a:cubicBezTo>
                    <a:pt x="2101" y="20350"/>
                    <a:pt x="2097" y="20367"/>
                    <a:pt x="2096" y="20380"/>
                  </a:cubicBezTo>
                  <a:cubicBezTo>
                    <a:pt x="2086" y="20388"/>
                    <a:pt x="2076" y="20399"/>
                    <a:pt x="2066" y="20416"/>
                  </a:cubicBezTo>
                  <a:cubicBezTo>
                    <a:pt x="2052" y="20441"/>
                    <a:pt x="2050" y="20464"/>
                    <a:pt x="2052" y="20481"/>
                  </a:cubicBezTo>
                  <a:cubicBezTo>
                    <a:pt x="2045" y="20487"/>
                    <a:pt x="2039" y="20494"/>
                    <a:pt x="2032" y="20508"/>
                  </a:cubicBezTo>
                  <a:cubicBezTo>
                    <a:pt x="2026" y="20517"/>
                    <a:pt x="2023" y="20523"/>
                    <a:pt x="2021" y="20530"/>
                  </a:cubicBezTo>
                  <a:cubicBezTo>
                    <a:pt x="2000" y="20535"/>
                    <a:pt x="1974" y="20548"/>
                    <a:pt x="1957" y="20578"/>
                  </a:cubicBezTo>
                  <a:cubicBezTo>
                    <a:pt x="1943" y="20602"/>
                    <a:pt x="1942" y="20623"/>
                    <a:pt x="1943" y="20640"/>
                  </a:cubicBezTo>
                  <a:cubicBezTo>
                    <a:pt x="1935" y="20647"/>
                    <a:pt x="1926" y="20657"/>
                    <a:pt x="1919" y="20669"/>
                  </a:cubicBezTo>
                  <a:cubicBezTo>
                    <a:pt x="1905" y="20694"/>
                    <a:pt x="1903" y="20714"/>
                    <a:pt x="1903" y="20730"/>
                  </a:cubicBezTo>
                  <a:cubicBezTo>
                    <a:pt x="1897" y="20738"/>
                    <a:pt x="1889" y="20746"/>
                    <a:pt x="1882" y="20760"/>
                  </a:cubicBezTo>
                  <a:cubicBezTo>
                    <a:pt x="1873" y="20769"/>
                    <a:pt x="1863" y="20778"/>
                    <a:pt x="1852" y="20797"/>
                  </a:cubicBezTo>
                  <a:cubicBezTo>
                    <a:pt x="1840" y="20805"/>
                    <a:pt x="1829" y="20817"/>
                    <a:pt x="1816" y="20838"/>
                  </a:cubicBezTo>
                  <a:cubicBezTo>
                    <a:pt x="1807" y="20846"/>
                    <a:pt x="1797" y="20857"/>
                    <a:pt x="1786" y="20876"/>
                  </a:cubicBezTo>
                  <a:cubicBezTo>
                    <a:pt x="1782" y="20883"/>
                    <a:pt x="1780" y="20887"/>
                    <a:pt x="1777" y="20891"/>
                  </a:cubicBezTo>
                  <a:cubicBezTo>
                    <a:pt x="1771" y="20897"/>
                    <a:pt x="1768" y="20904"/>
                    <a:pt x="1760" y="20918"/>
                  </a:cubicBezTo>
                  <a:cubicBezTo>
                    <a:pt x="1748" y="20939"/>
                    <a:pt x="1745" y="20960"/>
                    <a:pt x="1747" y="20978"/>
                  </a:cubicBezTo>
                  <a:cubicBezTo>
                    <a:pt x="1739" y="20984"/>
                    <a:pt x="1732" y="20993"/>
                    <a:pt x="1725" y="21003"/>
                  </a:cubicBezTo>
                  <a:cubicBezTo>
                    <a:pt x="1716" y="21010"/>
                    <a:pt x="1701" y="21021"/>
                    <a:pt x="1688" y="21044"/>
                  </a:cubicBezTo>
                  <a:cubicBezTo>
                    <a:pt x="1678" y="21062"/>
                    <a:pt x="1673" y="21076"/>
                    <a:pt x="1672" y="21089"/>
                  </a:cubicBezTo>
                  <a:cubicBezTo>
                    <a:pt x="1661" y="21096"/>
                    <a:pt x="1647" y="21107"/>
                    <a:pt x="1637" y="21128"/>
                  </a:cubicBezTo>
                  <a:cubicBezTo>
                    <a:pt x="1622" y="21154"/>
                    <a:pt x="1620" y="21180"/>
                    <a:pt x="1624" y="21197"/>
                  </a:cubicBezTo>
                  <a:cubicBezTo>
                    <a:pt x="1619" y="21204"/>
                    <a:pt x="1615" y="21209"/>
                    <a:pt x="1608" y="21223"/>
                  </a:cubicBezTo>
                  <a:cubicBezTo>
                    <a:pt x="1599" y="21237"/>
                    <a:pt x="1595" y="21251"/>
                    <a:pt x="1593" y="21262"/>
                  </a:cubicBezTo>
                  <a:cubicBezTo>
                    <a:pt x="1581" y="21269"/>
                    <a:pt x="1566" y="21283"/>
                    <a:pt x="1554" y="21303"/>
                  </a:cubicBezTo>
                  <a:cubicBezTo>
                    <a:pt x="1551" y="21309"/>
                    <a:pt x="1549" y="21311"/>
                    <a:pt x="1547" y="21314"/>
                  </a:cubicBezTo>
                  <a:cubicBezTo>
                    <a:pt x="1541" y="21319"/>
                    <a:pt x="1536" y="21326"/>
                    <a:pt x="1529" y="21337"/>
                  </a:cubicBezTo>
                  <a:cubicBezTo>
                    <a:pt x="1520" y="21344"/>
                    <a:pt x="1506" y="21357"/>
                    <a:pt x="1492" y="21379"/>
                  </a:cubicBezTo>
                  <a:cubicBezTo>
                    <a:pt x="1482" y="21397"/>
                    <a:pt x="1479" y="21416"/>
                    <a:pt x="1479" y="21432"/>
                  </a:cubicBezTo>
                  <a:cubicBezTo>
                    <a:pt x="1468" y="21439"/>
                    <a:pt x="1458" y="21450"/>
                    <a:pt x="1448" y="21466"/>
                  </a:cubicBezTo>
                  <a:cubicBezTo>
                    <a:pt x="1437" y="21485"/>
                    <a:pt x="1433" y="21498"/>
                    <a:pt x="1429" y="21512"/>
                  </a:cubicBezTo>
                  <a:cubicBezTo>
                    <a:pt x="1415" y="21536"/>
                    <a:pt x="1413" y="21558"/>
                    <a:pt x="1415" y="21576"/>
                  </a:cubicBezTo>
                  <a:cubicBezTo>
                    <a:pt x="1407" y="21583"/>
                    <a:pt x="1401" y="21590"/>
                    <a:pt x="1393" y="21605"/>
                  </a:cubicBezTo>
                  <a:cubicBezTo>
                    <a:pt x="1385" y="21612"/>
                    <a:pt x="1377" y="21621"/>
                    <a:pt x="1368" y="21636"/>
                  </a:cubicBezTo>
                  <a:cubicBezTo>
                    <a:pt x="1357" y="21643"/>
                    <a:pt x="1342" y="21655"/>
                    <a:pt x="1329" y="21678"/>
                  </a:cubicBezTo>
                  <a:cubicBezTo>
                    <a:pt x="1319" y="21695"/>
                    <a:pt x="1315" y="21710"/>
                    <a:pt x="1313" y="21723"/>
                  </a:cubicBezTo>
                  <a:cubicBezTo>
                    <a:pt x="1304" y="21732"/>
                    <a:pt x="1292" y="21742"/>
                    <a:pt x="1281" y="21762"/>
                  </a:cubicBezTo>
                  <a:cubicBezTo>
                    <a:pt x="1270" y="21781"/>
                    <a:pt x="1266" y="21796"/>
                    <a:pt x="1263" y="21808"/>
                  </a:cubicBezTo>
                  <a:cubicBezTo>
                    <a:pt x="1250" y="21830"/>
                    <a:pt x="1247" y="21847"/>
                    <a:pt x="1246" y="21861"/>
                  </a:cubicBezTo>
                  <a:cubicBezTo>
                    <a:pt x="1246" y="21862"/>
                    <a:pt x="1244" y="21862"/>
                    <a:pt x="1244" y="21863"/>
                  </a:cubicBezTo>
                  <a:cubicBezTo>
                    <a:pt x="1238" y="21872"/>
                    <a:pt x="1231" y="21879"/>
                    <a:pt x="1222" y="21896"/>
                  </a:cubicBezTo>
                  <a:cubicBezTo>
                    <a:pt x="1213" y="21909"/>
                    <a:pt x="1209" y="21921"/>
                    <a:pt x="1207" y="21932"/>
                  </a:cubicBezTo>
                  <a:cubicBezTo>
                    <a:pt x="1192" y="21941"/>
                    <a:pt x="1176" y="21952"/>
                    <a:pt x="1163" y="21975"/>
                  </a:cubicBezTo>
                  <a:cubicBezTo>
                    <a:pt x="1147" y="22003"/>
                    <a:pt x="1147" y="22028"/>
                    <a:pt x="1149" y="22045"/>
                  </a:cubicBezTo>
                  <a:lnTo>
                    <a:pt x="1134" y="22071"/>
                  </a:lnTo>
                  <a:cubicBezTo>
                    <a:pt x="1131" y="22080"/>
                    <a:pt x="1128" y="22083"/>
                    <a:pt x="1126" y="22087"/>
                  </a:cubicBezTo>
                  <a:cubicBezTo>
                    <a:pt x="1121" y="22093"/>
                    <a:pt x="1117" y="22099"/>
                    <a:pt x="1110" y="22113"/>
                  </a:cubicBezTo>
                  <a:cubicBezTo>
                    <a:pt x="1105" y="22118"/>
                    <a:pt x="1104" y="22120"/>
                    <a:pt x="1101" y="22124"/>
                  </a:cubicBezTo>
                  <a:cubicBezTo>
                    <a:pt x="1097" y="22130"/>
                    <a:pt x="1091" y="22135"/>
                    <a:pt x="1085" y="22147"/>
                  </a:cubicBezTo>
                  <a:cubicBezTo>
                    <a:pt x="1074" y="22155"/>
                    <a:pt x="1059" y="22167"/>
                    <a:pt x="1046" y="22189"/>
                  </a:cubicBezTo>
                  <a:lnTo>
                    <a:pt x="1022" y="22231"/>
                  </a:lnTo>
                  <a:cubicBezTo>
                    <a:pt x="1013" y="22247"/>
                    <a:pt x="1009" y="22262"/>
                    <a:pt x="1008" y="22275"/>
                  </a:cubicBezTo>
                  <a:cubicBezTo>
                    <a:pt x="995" y="22283"/>
                    <a:pt x="981" y="22295"/>
                    <a:pt x="970" y="22313"/>
                  </a:cubicBezTo>
                  <a:cubicBezTo>
                    <a:pt x="961" y="22331"/>
                    <a:pt x="956" y="22345"/>
                    <a:pt x="955" y="22359"/>
                  </a:cubicBezTo>
                  <a:cubicBezTo>
                    <a:pt x="943" y="22367"/>
                    <a:pt x="930" y="22380"/>
                    <a:pt x="919" y="22398"/>
                  </a:cubicBezTo>
                  <a:cubicBezTo>
                    <a:pt x="908" y="22418"/>
                    <a:pt x="904" y="22436"/>
                    <a:pt x="904" y="22451"/>
                  </a:cubicBezTo>
                  <a:cubicBezTo>
                    <a:pt x="895" y="22458"/>
                    <a:pt x="886" y="22469"/>
                    <a:pt x="876" y="22485"/>
                  </a:cubicBezTo>
                  <a:cubicBezTo>
                    <a:pt x="866" y="22500"/>
                    <a:pt x="863" y="22515"/>
                    <a:pt x="861" y="22526"/>
                  </a:cubicBezTo>
                  <a:cubicBezTo>
                    <a:pt x="848" y="22535"/>
                    <a:pt x="832" y="22547"/>
                    <a:pt x="821" y="22567"/>
                  </a:cubicBezTo>
                  <a:cubicBezTo>
                    <a:pt x="818" y="22572"/>
                    <a:pt x="816" y="22574"/>
                    <a:pt x="815" y="22576"/>
                  </a:cubicBezTo>
                  <a:cubicBezTo>
                    <a:pt x="810" y="22583"/>
                    <a:pt x="802" y="22591"/>
                    <a:pt x="794" y="22607"/>
                  </a:cubicBezTo>
                  <a:cubicBezTo>
                    <a:pt x="780" y="22628"/>
                    <a:pt x="777" y="22649"/>
                    <a:pt x="777" y="22664"/>
                  </a:cubicBezTo>
                  <a:cubicBezTo>
                    <a:pt x="769" y="22670"/>
                    <a:pt x="759" y="22681"/>
                    <a:pt x="752" y="22696"/>
                  </a:cubicBezTo>
                  <a:cubicBezTo>
                    <a:pt x="741" y="22713"/>
                    <a:pt x="738" y="22729"/>
                    <a:pt x="737" y="22744"/>
                  </a:cubicBezTo>
                  <a:cubicBezTo>
                    <a:pt x="725" y="22751"/>
                    <a:pt x="711" y="22763"/>
                    <a:pt x="702" y="22781"/>
                  </a:cubicBezTo>
                  <a:cubicBezTo>
                    <a:pt x="694" y="22793"/>
                    <a:pt x="690" y="22805"/>
                    <a:pt x="687" y="22816"/>
                  </a:cubicBezTo>
                  <a:cubicBezTo>
                    <a:pt x="672" y="22822"/>
                    <a:pt x="655" y="22836"/>
                    <a:pt x="641" y="22858"/>
                  </a:cubicBezTo>
                  <a:cubicBezTo>
                    <a:pt x="635" y="22870"/>
                    <a:pt x="631" y="22878"/>
                    <a:pt x="629" y="22883"/>
                  </a:cubicBezTo>
                  <a:cubicBezTo>
                    <a:pt x="625" y="22886"/>
                    <a:pt x="623" y="22892"/>
                    <a:pt x="618" y="22901"/>
                  </a:cubicBezTo>
                  <a:cubicBezTo>
                    <a:pt x="606" y="22922"/>
                    <a:pt x="603" y="22938"/>
                    <a:pt x="601" y="22954"/>
                  </a:cubicBezTo>
                  <a:cubicBezTo>
                    <a:pt x="595" y="22966"/>
                    <a:pt x="591" y="22976"/>
                    <a:pt x="590" y="22987"/>
                  </a:cubicBezTo>
                  <a:cubicBezTo>
                    <a:pt x="572" y="22993"/>
                    <a:pt x="555" y="23007"/>
                    <a:pt x="543" y="23029"/>
                  </a:cubicBezTo>
                  <a:cubicBezTo>
                    <a:pt x="527" y="23056"/>
                    <a:pt x="527" y="23081"/>
                    <a:pt x="531" y="23101"/>
                  </a:cubicBezTo>
                  <a:cubicBezTo>
                    <a:pt x="528" y="23105"/>
                    <a:pt x="526" y="23108"/>
                    <a:pt x="523" y="23111"/>
                  </a:cubicBezTo>
                  <a:cubicBezTo>
                    <a:pt x="510" y="23119"/>
                    <a:pt x="489" y="23132"/>
                    <a:pt x="473" y="23158"/>
                  </a:cubicBezTo>
                  <a:cubicBezTo>
                    <a:pt x="458" y="23186"/>
                    <a:pt x="457" y="23212"/>
                    <a:pt x="461" y="23231"/>
                  </a:cubicBezTo>
                  <a:cubicBezTo>
                    <a:pt x="457" y="23237"/>
                    <a:pt x="452" y="23243"/>
                    <a:pt x="445" y="23255"/>
                  </a:cubicBezTo>
                  <a:cubicBezTo>
                    <a:pt x="442" y="23259"/>
                    <a:pt x="440" y="23260"/>
                    <a:pt x="438" y="23263"/>
                  </a:cubicBezTo>
                  <a:cubicBezTo>
                    <a:pt x="435" y="23269"/>
                    <a:pt x="429" y="23274"/>
                    <a:pt x="424" y="23283"/>
                  </a:cubicBezTo>
                  <a:cubicBezTo>
                    <a:pt x="410" y="23290"/>
                    <a:pt x="392" y="23303"/>
                    <a:pt x="377" y="23329"/>
                  </a:cubicBezTo>
                  <a:cubicBezTo>
                    <a:pt x="367" y="23346"/>
                    <a:pt x="363" y="23362"/>
                    <a:pt x="362" y="23376"/>
                  </a:cubicBezTo>
                  <a:cubicBezTo>
                    <a:pt x="351" y="23383"/>
                    <a:pt x="339" y="23395"/>
                    <a:pt x="329" y="23413"/>
                  </a:cubicBezTo>
                  <a:cubicBezTo>
                    <a:pt x="315" y="23438"/>
                    <a:pt x="313" y="23459"/>
                    <a:pt x="313" y="23474"/>
                  </a:cubicBezTo>
                  <a:cubicBezTo>
                    <a:pt x="308" y="23481"/>
                    <a:pt x="307" y="23485"/>
                    <a:pt x="304" y="23489"/>
                  </a:cubicBezTo>
                  <a:cubicBezTo>
                    <a:pt x="302" y="23494"/>
                    <a:pt x="299" y="23497"/>
                    <a:pt x="291" y="23511"/>
                  </a:cubicBezTo>
                  <a:cubicBezTo>
                    <a:pt x="283" y="23517"/>
                    <a:pt x="275" y="23528"/>
                    <a:pt x="264" y="23545"/>
                  </a:cubicBezTo>
                  <a:cubicBezTo>
                    <a:pt x="249" y="23571"/>
                    <a:pt x="248" y="23593"/>
                    <a:pt x="249" y="23611"/>
                  </a:cubicBezTo>
                  <a:cubicBezTo>
                    <a:pt x="244" y="23618"/>
                    <a:pt x="238" y="23625"/>
                    <a:pt x="228" y="23641"/>
                  </a:cubicBezTo>
                  <a:cubicBezTo>
                    <a:pt x="220" y="23650"/>
                    <a:pt x="211" y="23660"/>
                    <a:pt x="200" y="23678"/>
                  </a:cubicBezTo>
                  <a:cubicBezTo>
                    <a:pt x="195" y="23688"/>
                    <a:pt x="190" y="23698"/>
                    <a:pt x="188" y="23706"/>
                  </a:cubicBezTo>
                  <a:cubicBezTo>
                    <a:pt x="169" y="23713"/>
                    <a:pt x="148" y="23725"/>
                    <a:pt x="133" y="23752"/>
                  </a:cubicBezTo>
                  <a:cubicBezTo>
                    <a:pt x="129" y="23758"/>
                    <a:pt x="127" y="23762"/>
                    <a:pt x="125" y="23765"/>
                  </a:cubicBezTo>
                  <a:cubicBezTo>
                    <a:pt x="120" y="23772"/>
                    <a:pt x="114" y="23779"/>
                    <a:pt x="106" y="23794"/>
                  </a:cubicBezTo>
                  <a:cubicBezTo>
                    <a:pt x="93" y="23815"/>
                    <a:pt x="90" y="23834"/>
                    <a:pt x="92" y="23852"/>
                  </a:cubicBezTo>
                  <a:cubicBezTo>
                    <a:pt x="83" y="23860"/>
                    <a:pt x="74" y="23871"/>
                    <a:pt x="66" y="23885"/>
                  </a:cubicBezTo>
                  <a:cubicBezTo>
                    <a:pt x="56" y="23904"/>
                    <a:pt x="51" y="23918"/>
                    <a:pt x="47" y="23931"/>
                  </a:cubicBezTo>
                  <a:cubicBezTo>
                    <a:pt x="41" y="23944"/>
                    <a:pt x="36" y="23949"/>
                    <a:pt x="34" y="23955"/>
                  </a:cubicBezTo>
                  <a:cubicBezTo>
                    <a:pt x="31" y="23960"/>
                    <a:pt x="29" y="23965"/>
                    <a:pt x="23" y="23974"/>
                  </a:cubicBezTo>
                  <a:cubicBezTo>
                    <a:pt x="1" y="24013"/>
                    <a:pt x="14" y="24062"/>
                    <a:pt x="52" y="24085"/>
                  </a:cubicBezTo>
                  <a:cubicBezTo>
                    <a:pt x="65" y="24092"/>
                    <a:pt x="79" y="24096"/>
                    <a:pt x="93" y="24096"/>
                  </a:cubicBezTo>
                  <a:cubicBezTo>
                    <a:pt x="121" y="24096"/>
                    <a:pt x="149" y="24081"/>
                    <a:pt x="174" y="24073"/>
                  </a:cubicBezTo>
                  <a:cubicBezTo>
                    <a:pt x="181" y="24061"/>
                    <a:pt x="185" y="24056"/>
                    <a:pt x="187" y="24048"/>
                  </a:cubicBezTo>
                  <a:cubicBezTo>
                    <a:pt x="190" y="24045"/>
                    <a:pt x="193" y="24040"/>
                    <a:pt x="198" y="24030"/>
                  </a:cubicBezTo>
                  <a:cubicBezTo>
                    <a:pt x="207" y="24014"/>
                    <a:pt x="212" y="24002"/>
                    <a:pt x="214" y="23992"/>
                  </a:cubicBezTo>
                  <a:cubicBezTo>
                    <a:pt x="227" y="23983"/>
                    <a:pt x="241" y="23971"/>
                    <a:pt x="255" y="23949"/>
                  </a:cubicBezTo>
                  <a:cubicBezTo>
                    <a:pt x="271" y="23920"/>
                    <a:pt x="271" y="23895"/>
                    <a:pt x="268" y="23876"/>
                  </a:cubicBezTo>
                  <a:cubicBezTo>
                    <a:pt x="288" y="23872"/>
                    <a:pt x="318" y="23860"/>
                    <a:pt x="336" y="23827"/>
                  </a:cubicBezTo>
                  <a:cubicBezTo>
                    <a:pt x="348" y="23806"/>
                    <a:pt x="352" y="23788"/>
                    <a:pt x="353" y="23775"/>
                  </a:cubicBezTo>
                  <a:cubicBezTo>
                    <a:pt x="362" y="23768"/>
                    <a:pt x="372" y="23757"/>
                    <a:pt x="382" y="23740"/>
                  </a:cubicBezTo>
                  <a:cubicBezTo>
                    <a:pt x="384" y="23735"/>
                    <a:pt x="388" y="23732"/>
                    <a:pt x="389" y="23730"/>
                  </a:cubicBezTo>
                  <a:cubicBezTo>
                    <a:pt x="394" y="23722"/>
                    <a:pt x="400" y="23714"/>
                    <a:pt x="410" y="23698"/>
                  </a:cubicBezTo>
                  <a:cubicBezTo>
                    <a:pt x="423" y="23673"/>
                    <a:pt x="426" y="23651"/>
                    <a:pt x="425" y="23634"/>
                  </a:cubicBezTo>
                  <a:cubicBezTo>
                    <a:pt x="431" y="23628"/>
                    <a:pt x="438" y="23618"/>
                    <a:pt x="446" y="23604"/>
                  </a:cubicBezTo>
                  <a:cubicBezTo>
                    <a:pt x="453" y="23592"/>
                    <a:pt x="457" y="23586"/>
                    <a:pt x="459" y="23579"/>
                  </a:cubicBezTo>
                  <a:cubicBezTo>
                    <a:pt x="463" y="23575"/>
                    <a:pt x="464" y="23570"/>
                    <a:pt x="469" y="23561"/>
                  </a:cubicBezTo>
                  <a:cubicBezTo>
                    <a:pt x="479" y="23545"/>
                    <a:pt x="482" y="23529"/>
                    <a:pt x="484" y="23517"/>
                  </a:cubicBezTo>
                  <a:cubicBezTo>
                    <a:pt x="496" y="23510"/>
                    <a:pt x="509" y="23497"/>
                    <a:pt x="519" y="23479"/>
                  </a:cubicBezTo>
                  <a:cubicBezTo>
                    <a:pt x="530" y="23459"/>
                    <a:pt x="533" y="23443"/>
                    <a:pt x="534" y="23429"/>
                  </a:cubicBezTo>
                  <a:cubicBezTo>
                    <a:pt x="545" y="23421"/>
                    <a:pt x="557" y="23410"/>
                    <a:pt x="566" y="23393"/>
                  </a:cubicBezTo>
                  <a:cubicBezTo>
                    <a:pt x="570" y="23389"/>
                    <a:pt x="572" y="23388"/>
                    <a:pt x="573" y="23384"/>
                  </a:cubicBezTo>
                  <a:cubicBezTo>
                    <a:pt x="578" y="23378"/>
                    <a:pt x="586" y="23370"/>
                    <a:pt x="594" y="23354"/>
                  </a:cubicBezTo>
                  <a:cubicBezTo>
                    <a:pt x="598" y="23349"/>
                    <a:pt x="600" y="23347"/>
                    <a:pt x="602" y="23345"/>
                  </a:cubicBezTo>
                  <a:cubicBezTo>
                    <a:pt x="607" y="23336"/>
                    <a:pt x="614" y="23329"/>
                    <a:pt x="623" y="23313"/>
                  </a:cubicBezTo>
                  <a:cubicBezTo>
                    <a:pt x="635" y="23292"/>
                    <a:pt x="637" y="23272"/>
                    <a:pt x="637" y="23256"/>
                  </a:cubicBezTo>
                  <a:cubicBezTo>
                    <a:pt x="646" y="23249"/>
                    <a:pt x="655" y="23240"/>
                    <a:pt x="663" y="23227"/>
                  </a:cubicBezTo>
                  <a:cubicBezTo>
                    <a:pt x="675" y="23217"/>
                    <a:pt x="685" y="23207"/>
                    <a:pt x="698" y="23186"/>
                  </a:cubicBezTo>
                  <a:cubicBezTo>
                    <a:pt x="706" y="23172"/>
                    <a:pt x="710" y="23157"/>
                    <a:pt x="711" y="23143"/>
                  </a:cubicBezTo>
                  <a:cubicBezTo>
                    <a:pt x="726" y="23136"/>
                    <a:pt x="741" y="23124"/>
                    <a:pt x="752" y="23105"/>
                  </a:cubicBezTo>
                  <a:cubicBezTo>
                    <a:pt x="769" y="23076"/>
                    <a:pt x="768" y="23047"/>
                    <a:pt x="764" y="23029"/>
                  </a:cubicBezTo>
                  <a:cubicBezTo>
                    <a:pt x="769" y="23018"/>
                    <a:pt x="770" y="23007"/>
                    <a:pt x="771" y="22998"/>
                  </a:cubicBezTo>
                  <a:cubicBezTo>
                    <a:pt x="777" y="22988"/>
                    <a:pt x="780" y="22983"/>
                    <a:pt x="782" y="22977"/>
                  </a:cubicBezTo>
                  <a:cubicBezTo>
                    <a:pt x="798" y="22971"/>
                    <a:pt x="822" y="22958"/>
                    <a:pt x="839" y="22929"/>
                  </a:cubicBezTo>
                  <a:cubicBezTo>
                    <a:pt x="846" y="22916"/>
                    <a:pt x="850" y="22905"/>
                    <a:pt x="854" y="22894"/>
                  </a:cubicBezTo>
                  <a:cubicBezTo>
                    <a:pt x="869" y="22885"/>
                    <a:pt x="885" y="22873"/>
                    <a:pt x="897" y="22851"/>
                  </a:cubicBezTo>
                  <a:cubicBezTo>
                    <a:pt x="911" y="22826"/>
                    <a:pt x="914" y="22805"/>
                    <a:pt x="912" y="22788"/>
                  </a:cubicBezTo>
                  <a:cubicBezTo>
                    <a:pt x="920" y="22779"/>
                    <a:pt x="926" y="22772"/>
                    <a:pt x="935" y="22758"/>
                  </a:cubicBezTo>
                  <a:cubicBezTo>
                    <a:pt x="950" y="22734"/>
                    <a:pt x="951" y="22713"/>
                    <a:pt x="951" y="22697"/>
                  </a:cubicBezTo>
                  <a:cubicBezTo>
                    <a:pt x="952" y="22695"/>
                    <a:pt x="955" y="22691"/>
                    <a:pt x="957" y="22687"/>
                  </a:cubicBezTo>
                  <a:cubicBezTo>
                    <a:pt x="976" y="22681"/>
                    <a:pt x="1002" y="22669"/>
                    <a:pt x="1020" y="22638"/>
                  </a:cubicBezTo>
                  <a:cubicBezTo>
                    <a:pt x="1031" y="22617"/>
                    <a:pt x="1035" y="22599"/>
                    <a:pt x="1035" y="22583"/>
                  </a:cubicBezTo>
                  <a:cubicBezTo>
                    <a:pt x="1042" y="22575"/>
                    <a:pt x="1053" y="22564"/>
                    <a:pt x="1061" y="22550"/>
                  </a:cubicBezTo>
                  <a:cubicBezTo>
                    <a:pt x="1070" y="22532"/>
                    <a:pt x="1074" y="22516"/>
                    <a:pt x="1075" y="22503"/>
                  </a:cubicBezTo>
                  <a:cubicBezTo>
                    <a:pt x="1088" y="22494"/>
                    <a:pt x="1100" y="22482"/>
                    <a:pt x="1111" y="22465"/>
                  </a:cubicBezTo>
                  <a:cubicBezTo>
                    <a:pt x="1120" y="22450"/>
                    <a:pt x="1123" y="22435"/>
                    <a:pt x="1126" y="22424"/>
                  </a:cubicBezTo>
                  <a:cubicBezTo>
                    <a:pt x="1138" y="22416"/>
                    <a:pt x="1153" y="22403"/>
                    <a:pt x="1165" y="22384"/>
                  </a:cubicBezTo>
                  <a:cubicBezTo>
                    <a:pt x="1180" y="22358"/>
                    <a:pt x="1181" y="22334"/>
                    <a:pt x="1180" y="22316"/>
                  </a:cubicBezTo>
                  <a:lnTo>
                    <a:pt x="1193" y="22294"/>
                  </a:lnTo>
                  <a:cubicBezTo>
                    <a:pt x="1203" y="22288"/>
                    <a:pt x="1218" y="22275"/>
                    <a:pt x="1231" y="22252"/>
                  </a:cubicBezTo>
                  <a:cubicBezTo>
                    <a:pt x="1235" y="22247"/>
                    <a:pt x="1236" y="22245"/>
                    <a:pt x="1239" y="22241"/>
                  </a:cubicBezTo>
                  <a:cubicBezTo>
                    <a:pt x="1244" y="22235"/>
                    <a:pt x="1250" y="22226"/>
                    <a:pt x="1259" y="22213"/>
                  </a:cubicBezTo>
                  <a:cubicBezTo>
                    <a:pt x="1263" y="22204"/>
                    <a:pt x="1266" y="22200"/>
                    <a:pt x="1268" y="22197"/>
                  </a:cubicBezTo>
                  <a:cubicBezTo>
                    <a:pt x="1272" y="22191"/>
                    <a:pt x="1277" y="22184"/>
                    <a:pt x="1284" y="22171"/>
                  </a:cubicBezTo>
                  <a:lnTo>
                    <a:pt x="1309" y="22129"/>
                  </a:lnTo>
                  <a:cubicBezTo>
                    <a:pt x="1319" y="22112"/>
                    <a:pt x="1324" y="22095"/>
                    <a:pt x="1324" y="22080"/>
                  </a:cubicBezTo>
                  <a:cubicBezTo>
                    <a:pt x="1334" y="22071"/>
                    <a:pt x="1346" y="22059"/>
                    <a:pt x="1356" y="22043"/>
                  </a:cubicBezTo>
                  <a:cubicBezTo>
                    <a:pt x="1367" y="22023"/>
                    <a:pt x="1370" y="22007"/>
                    <a:pt x="1373" y="21993"/>
                  </a:cubicBezTo>
                  <a:cubicBezTo>
                    <a:pt x="1373" y="21991"/>
                    <a:pt x="1374" y="21990"/>
                    <a:pt x="1375" y="21989"/>
                  </a:cubicBezTo>
                  <a:cubicBezTo>
                    <a:pt x="1383" y="21980"/>
                    <a:pt x="1389" y="21973"/>
                    <a:pt x="1399" y="21957"/>
                  </a:cubicBezTo>
                  <a:cubicBezTo>
                    <a:pt x="1412" y="21934"/>
                    <a:pt x="1415" y="21915"/>
                    <a:pt x="1416" y="21902"/>
                  </a:cubicBezTo>
                  <a:cubicBezTo>
                    <a:pt x="1423" y="21887"/>
                    <a:pt x="1427" y="21875"/>
                    <a:pt x="1429" y="21866"/>
                  </a:cubicBezTo>
                  <a:cubicBezTo>
                    <a:pt x="1438" y="21859"/>
                    <a:pt x="1452" y="21846"/>
                    <a:pt x="1464" y="21825"/>
                  </a:cubicBezTo>
                  <a:cubicBezTo>
                    <a:pt x="1474" y="21808"/>
                    <a:pt x="1477" y="21793"/>
                    <a:pt x="1480" y="21780"/>
                  </a:cubicBezTo>
                  <a:cubicBezTo>
                    <a:pt x="1490" y="21773"/>
                    <a:pt x="1503" y="21761"/>
                    <a:pt x="1514" y="21739"/>
                  </a:cubicBezTo>
                  <a:cubicBezTo>
                    <a:pt x="1524" y="21732"/>
                    <a:pt x="1534" y="21721"/>
                    <a:pt x="1544" y="21702"/>
                  </a:cubicBezTo>
                  <a:cubicBezTo>
                    <a:pt x="1547" y="21698"/>
                    <a:pt x="1547" y="21698"/>
                    <a:pt x="1550" y="21695"/>
                  </a:cubicBezTo>
                  <a:cubicBezTo>
                    <a:pt x="1556" y="21688"/>
                    <a:pt x="1565" y="21678"/>
                    <a:pt x="1573" y="21662"/>
                  </a:cubicBezTo>
                  <a:cubicBezTo>
                    <a:pt x="1589" y="21635"/>
                    <a:pt x="1592" y="21610"/>
                    <a:pt x="1588" y="21592"/>
                  </a:cubicBezTo>
                  <a:cubicBezTo>
                    <a:pt x="1592" y="21588"/>
                    <a:pt x="1593" y="21584"/>
                    <a:pt x="1594" y="21581"/>
                  </a:cubicBezTo>
                  <a:cubicBezTo>
                    <a:pt x="1611" y="21573"/>
                    <a:pt x="1631" y="21560"/>
                    <a:pt x="1646" y="21535"/>
                  </a:cubicBezTo>
                  <a:cubicBezTo>
                    <a:pt x="1661" y="21511"/>
                    <a:pt x="1662" y="21486"/>
                    <a:pt x="1659" y="21468"/>
                  </a:cubicBezTo>
                  <a:cubicBezTo>
                    <a:pt x="1667" y="21461"/>
                    <a:pt x="1673" y="21452"/>
                    <a:pt x="1679" y="21441"/>
                  </a:cubicBezTo>
                  <a:cubicBezTo>
                    <a:pt x="1683" y="21436"/>
                    <a:pt x="1685" y="21433"/>
                    <a:pt x="1686" y="21431"/>
                  </a:cubicBezTo>
                  <a:cubicBezTo>
                    <a:pt x="1690" y="21425"/>
                    <a:pt x="1694" y="21421"/>
                    <a:pt x="1699" y="21415"/>
                  </a:cubicBezTo>
                  <a:cubicBezTo>
                    <a:pt x="1711" y="21407"/>
                    <a:pt x="1732" y="21394"/>
                    <a:pt x="1748" y="21367"/>
                  </a:cubicBezTo>
                  <a:cubicBezTo>
                    <a:pt x="1761" y="21345"/>
                    <a:pt x="1764" y="21325"/>
                    <a:pt x="1765" y="21311"/>
                  </a:cubicBezTo>
                  <a:cubicBezTo>
                    <a:pt x="1768" y="21307"/>
                    <a:pt x="1770" y="21304"/>
                    <a:pt x="1771" y="21302"/>
                  </a:cubicBezTo>
                  <a:cubicBezTo>
                    <a:pt x="1776" y="21295"/>
                    <a:pt x="1780" y="21289"/>
                    <a:pt x="1788" y="21276"/>
                  </a:cubicBezTo>
                  <a:cubicBezTo>
                    <a:pt x="1800" y="21255"/>
                    <a:pt x="1803" y="21235"/>
                    <a:pt x="1803" y="21219"/>
                  </a:cubicBezTo>
                  <a:cubicBezTo>
                    <a:pt x="1811" y="21212"/>
                    <a:pt x="1820" y="21201"/>
                    <a:pt x="1828" y="21188"/>
                  </a:cubicBezTo>
                  <a:cubicBezTo>
                    <a:pt x="1839" y="21169"/>
                    <a:pt x="1843" y="21153"/>
                    <a:pt x="1844" y="21141"/>
                  </a:cubicBezTo>
                  <a:cubicBezTo>
                    <a:pt x="1851" y="21136"/>
                    <a:pt x="1860" y="21128"/>
                    <a:pt x="1868" y="21116"/>
                  </a:cubicBezTo>
                  <a:cubicBezTo>
                    <a:pt x="1882" y="21109"/>
                    <a:pt x="1902" y="21096"/>
                    <a:pt x="1916" y="21070"/>
                  </a:cubicBezTo>
                  <a:cubicBezTo>
                    <a:pt x="1932" y="21041"/>
                    <a:pt x="1931" y="21013"/>
                    <a:pt x="1927" y="20993"/>
                  </a:cubicBezTo>
                  <a:cubicBezTo>
                    <a:pt x="1931" y="20987"/>
                    <a:pt x="1935" y="20982"/>
                    <a:pt x="1942" y="20970"/>
                  </a:cubicBezTo>
                  <a:cubicBezTo>
                    <a:pt x="1950" y="20961"/>
                    <a:pt x="1958" y="20952"/>
                    <a:pt x="1969" y="20935"/>
                  </a:cubicBezTo>
                  <a:cubicBezTo>
                    <a:pt x="1979" y="20925"/>
                    <a:pt x="1990" y="20914"/>
                    <a:pt x="2002" y="20895"/>
                  </a:cubicBezTo>
                  <a:cubicBezTo>
                    <a:pt x="2011" y="20887"/>
                    <a:pt x="2021" y="20876"/>
                    <a:pt x="2033" y="20855"/>
                  </a:cubicBezTo>
                  <a:cubicBezTo>
                    <a:pt x="2036" y="20852"/>
                    <a:pt x="2037" y="20849"/>
                    <a:pt x="2038" y="20848"/>
                  </a:cubicBezTo>
                  <a:cubicBezTo>
                    <a:pt x="2045" y="20839"/>
                    <a:pt x="2052" y="20832"/>
                    <a:pt x="2061" y="20816"/>
                  </a:cubicBezTo>
                  <a:cubicBezTo>
                    <a:pt x="2070" y="20800"/>
                    <a:pt x="2075" y="20785"/>
                    <a:pt x="2076" y="20772"/>
                  </a:cubicBezTo>
                  <a:cubicBezTo>
                    <a:pt x="2087" y="20763"/>
                    <a:pt x="2101" y="20752"/>
                    <a:pt x="2112" y="20732"/>
                  </a:cubicBezTo>
                  <a:cubicBezTo>
                    <a:pt x="2122" y="20717"/>
                    <a:pt x="2124" y="20701"/>
                    <a:pt x="2125" y="20688"/>
                  </a:cubicBezTo>
                  <a:cubicBezTo>
                    <a:pt x="2140" y="20682"/>
                    <a:pt x="2154" y="20669"/>
                    <a:pt x="2165" y="20651"/>
                  </a:cubicBezTo>
                  <a:cubicBezTo>
                    <a:pt x="2175" y="20632"/>
                    <a:pt x="2178" y="20618"/>
                    <a:pt x="2182" y="20605"/>
                  </a:cubicBezTo>
                  <a:cubicBezTo>
                    <a:pt x="2184" y="20599"/>
                    <a:pt x="2187" y="20598"/>
                    <a:pt x="2188" y="20596"/>
                  </a:cubicBezTo>
                  <a:cubicBezTo>
                    <a:pt x="2193" y="20589"/>
                    <a:pt x="2200" y="20581"/>
                    <a:pt x="2210" y="20565"/>
                  </a:cubicBezTo>
                  <a:cubicBezTo>
                    <a:pt x="2221" y="20544"/>
                    <a:pt x="2225" y="20523"/>
                    <a:pt x="2225" y="20507"/>
                  </a:cubicBezTo>
                  <a:cubicBezTo>
                    <a:pt x="2234" y="20500"/>
                    <a:pt x="2242" y="20490"/>
                    <a:pt x="2250" y="20475"/>
                  </a:cubicBezTo>
                  <a:cubicBezTo>
                    <a:pt x="2262" y="20453"/>
                    <a:pt x="2264" y="20433"/>
                    <a:pt x="2266" y="20421"/>
                  </a:cubicBezTo>
                  <a:cubicBezTo>
                    <a:pt x="2273" y="20414"/>
                    <a:pt x="2282" y="20403"/>
                    <a:pt x="2291" y="20387"/>
                  </a:cubicBezTo>
                  <a:cubicBezTo>
                    <a:pt x="2298" y="20375"/>
                    <a:pt x="2302" y="20364"/>
                    <a:pt x="2305" y="20353"/>
                  </a:cubicBezTo>
                  <a:cubicBezTo>
                    <a:pt x="2321" y="20347"/>
                    <a:pt x="2339" y="20334"/>
                    <a:pt x="2353" y="20310"/>
                  </a:cubicBezTo>
                  <a:cubicBezTo>
                    <a:pt x="2366" y="20289"/>
                    <a:pt x="2369" y="20270"/>
                    <a:pt x="2368" y="20251"/>
                  </a:cubicBezTo>
                  <a:cubicBezTo>
                    <a:pt x="2373" y="20246"/>
                    <a:pt x="2380" y="20240"/>
                    <a:pt x="2385" y="20232"/>
                  </a:cubicBezTo>
                  <a:cubicBezTo>
                    <a:pt x="2397" y="20225"/>
                    <a:pt x="2416" y="20212"/>
                    <a:pt x="2430" y="20186"/>
                  </a:cubicBezTo>
                  <a:cubicBezTo>
                    <a:pt x="2446" y="20159"/>
                    <a:pt x="2446" y="20136"/>
                    <a:pt x="2445" y="20117"/>
                  </a:cubicBezTo>
                  <a:cubicBezTo>
                    <a:pt x="2449" y="20111"/>
                    <a:pt x="2451" y="20105"/>
                    <a:pt x="2454" y="20099"/>
                  </a:cubicBezTo>
                  <a:cubicBezTo>
                    <a:pt x="2455" y="20096"/>
                    <a:pt x="2455" y="20094"/>
                    <a:pt x="2457" y="20090"/>
                  </a:cubicBezTo>
                  <a:cubicBezTo>
                    <a:pt x="2466" y="20075"/>
                    <a:pt x="2470" y="20062"/>
                    <a:pt x="2472" y="20051"/>
                  </a:cubicBezTo>
                  <a:cubicBezTo>
                    <a:pt x="2486" y="20042"/>
                    <a:pt x="2502" y="20031"/>
                    <a:pt x="2514" y="20009"/>
                  </a:cubicBezTo>
                  <a:cubicBezTo>
                    <a:pt x="2519" y="19997"/>
                    <a:pt x="2523" y="19987"/>
                    <a:pt x="2526" y="19976"/>
                  </a:cubicBezTo>
                  <a:cubicBezTo>
                    <a:pt x="2543" y="19970"/>
                    <a:pt x="2562" y="19957"/>
                    <a:pt x="2575" y="19933"/>
                  </a:cubicBezTo>
                  <a:cubicBezTo>
                    <a:pt x="2586" y="19914"/>
                    <a:pt x="2590" y="19900"/>
                    <a:pt x="2593" y="19887"/>
                  </a:cubicBezTo>
                  <a:cubicBezTo>
                    <a:pt x="2607" y="19863"/>
                    <a:pt x="2609" y="19838"/>
                    <a:pt x="2607" y="19821"/>
                  </a:cubicBezTo>
                  <a:cubicBezTo>
                    <a:pt x="2612" y="19814"/>
                    <a:pt x="2618" y="19807"/>
                    <a:pt x="2626" y="19794"/>
                  </a:cubicBezTo>
                  <a:cubicBezTo>
                    <a:pt x="2636" y="19778"/>
                    <a:pt x="2639" y="19768"/>
                    <a:pt x="2642" y="19759"/>
                  </a:cubicBezTo>
                  <a:cubicBezTo>
                    <a:pt x="2642" y="19756"/>
                    <a:pt x="2643" y="19753"/>
                    <a:pt x="2647" y="19750"/>
                  </a:cubicBezTo>
                  <a:cubicBezTo>
                    <a:pt x="2650" y="19741"/>
                    <a:pt x="2653" y="19739"/>
                    <a:pt x="2655" y="19735"/>
                  </a:cubicBezTo>
                  <a:lnTo>
                    <a:pt x="2671" y="19708"/>
                  </a:lnTo>
                  <a:cubicBezTo>
                    <a:pt x="2680" y="19696"/>
                    <a:pt x="2684" y="19686"/>
                    <a:pt x="2686" y="19675"/>
                  </a:cubicBezTo>
                  <a:cubicBezTo>
                    <a:pt x="2701" y="19668"/>
                    <a:pt x="2718" y="19655"/>
                    <a:pt x="2732" y="19633"/>
                  </a:cubicBezTo>
                  <a:cubicBezTo>
                    <a:pt x="2740" y="19627"/>
                    <a:pt x="2752" y="19616"/>
                    <a:pt x="2765" y="19593"/>
                  </a:cubicBezTo>
                  <a:cubicBezTo>
                    <a:pt x="2778" y="19569"/>
                    <a:pt x="2780" y="19548"/>
                    <a:pt x="2778" y="19530"/>
                  </a:cubicBezTo>
                  <a:cubicBezTo>
                    <a:pt x="2787" y="19522"/>
                    <a:pt x="2794" y="19512"/>
                    <a:pt x="2802" y="19500"/>
                  </a:cubicBezTo>
                  <a:cubicBezTo>
                    <a:pt x="2808" y="19488"/>
                    <a:pt x="2813" y="19477"/>
                    <a:pt x="2815" y="19467"/>
                  </a:cubicBezTo>
                  <a:cubicBezTo>
                    <a:pt x="2831" y="19459"/>
                    <a:pt x="2850" y="19447"/>
                    <a:pt x="2863" y="19423"/>
                  </a:cubicBezTo>
                  <a:cubicBezTo>
                    <a:pt x="2873" y="19407"/>
                    <a:pt x="2877" y="19392"/>
                    <a:pt x="2879" y="19381"/>
                  </a:cubicBezTo>
                  <a:cubicBezTo>
                    <a:pt x="2890" y="19372"/>
                    <a:pt x="2904" y="19360"/>
                    <a:pt x="2915" y="19340"/>
                  </a:cubicBezTo>
                  <a:cubicBezTo>
                    <a:pt x="2931" y="19312"/>
                    <a:pt x="2931" y="19287"/>
                    <a:pt x="2930" y="19270"/>
                  </a:cubicBezTo>
                  <a:cubicBezTo>
                    <a:pt x="2933" y="19265"/>
                    <a:pt x="2934" y="19258"/>
                    <a:pt x="2936" y="19253"/>
                  </a:cubicBezTo>
                  <a:cubicBezTo>
                    <a:pt x="2952" y="19247"/>
                    <a:pt x="2969" y="19233"/>
                    <a:pt x="2982" y="19210"/>
                  </a:cubicBezTo>
                  <a:cubicBezTo>
                    <a:pt x="2991" y="19195"/>
                    <a:pt x="2996" y="19180"/>
                    <a:pt x="2997" y="19167"/>
                  </a:cubicBezTo>
                  <a:cubicBezTo>
                    <a:pt x="3011" y="19159"/>
                    <a:pt x="3025" y="19147"/>
                    <a:pt x="3035" y="19129"/>
                  </a:cubicBezTo>
                  <a:cubicBezTo>
                    <a:pt x="3040" y="19121"/>
                    <a:pt x="3041" y="19119"/>
                    <a:pt x="3044" y="19116"/>
                  </a:cubicBezTo>
                  <a:cubicBezTo>
                    <a:pt x="3049" y="19110"/>
                    <a:pt x="3055" y="19103"/>
                    <a:pt x="3062" y="19088"/>
                  </a:cubicBezTo>
                  <a:cubicBezTo>
                    <a:pt x="3076" y="19066"/>
                    <a:pt x="3078" y="19046"/>
                    <a:pt x="3080" y="19033"/>
                  </a:cubicBezTo>
                  <a:cubicBezTo>
                    <a:pt x="3083" y="19028"/>
                    <a:pt x="3084" y="19024"/>
                    <a:pt x="3087" y="19022"/>
                  </a:cubicBezTo>
                  <a:cubicBezTo>
                    <a:pt x="3091" y="19014"/>
                    <a:pt x="3094" y="19009"/>
                    <a:pt x="3102" y="18997"/>
                  </a:cubicBezTo>
                  <a:cubicBezTo>
                    <a:pt x="3113" y="18977"/>
                    <a:pt x="3116" y="18961"/>
                    <a:pt x="3118" y="18948"/>
                  </a:cubicBezTo>
                  <a:cubicBezTo>
                    <a:pt x="3126" y="18941"/>
                    <a:pt x="3139" y="18927"/>
                    <a:pt x="3151" y="18907"/>
                  </a:cubicBezTo>
                  <a:cubicBezTo>
                    <a:pt x="3159" y="18900"/>
                    <a:pt x="3167" y="18890"/>
                    <a:pt x="3178" y="18873"/>
                  </a:cubicBezTo>
                  <a:cubicBezTo>
                    <a:pt x="3189" y="18854"/>
                    <a:pt x="3193" y="18841"/>
                    <a:pt x="3195" y="18829"/>
                  </a:cubicBezTo>
                  <a:cubicBezTo>
                    <a:pt x="3206" y="18819"/>
                    <a:pt x="3216" y="18809"/>
                    <a:pt x="3227" y="18789"/>
                  </a:cubicBezTo>
                  <a:lnTo>
                    <a:pt x="3252" y="18749"/>
                  </a:lnTo>
                  <a:cubicBezTo>
                    <a:pt x="3260" y="18734"/>
                    <a:pt x="3265" y="18719"/>
                    <a:pt x="3266" y="18706"/>
                  </a:cubicBezTo>
                  <a:cubicBezTo>
                    <a:pt x="3279" y="18697"/>
                    <a:pt x="3292" y="18685"/>
                    <a:pt x="3303" y="18666"/>
                  </a:cubicBezTo>
                  <a:cubicBezTo>
                    <a:pt x="3318" y="18639"/>
                    <a:pt x="3318" y="18615"/>
                    <a:pt x="3316" y="18595"/>
                  </a:cubicBezTo>
                  <a:cubicBezTo>
                    <a:pt x="3319" y="18591"/>
                    <a:pt x="3322" y="18588"/>
                    <a:pt x="3327" y="18583"/>
                  </a:cubicBezTo>
                  <a:cubicBezTo>
                    <a:pt x="3339" y="18574"/>
                    <a:pt x="3357" y="18562"/>
                    <a:pt x="3372" y="18536"/>
                  </a:cubicBezTo>
                  <a:cubicBezTo>
                    <a:pt x="3386" y="18511"/>
                    <a:pt x="3387" y="18487"/>
                    <a:pt x="3386" y="18470"/>
                  </a:cubicBezTo>
                  <a:cubicBezTo>
                    <a:pt x="3391" y="18463"/>
                    <a:pt x="3397" y="18455"/>
                    <a:pt x="3404" y="18443"/>
                  </a:cubicBezTo>
                  <a:cubicBezTo>
                    <a:pt x="3416" y="18422"/>
                    <a:pt x="3420" y="18406"/>
                    <a:pt x="3421" y="18397"/>
                  </a:cubicBezTo>
                  <a:cubicBezTo>
                    <a:pt x="3425" y="18392"/>
                    <a:pt x="3426" y="18390"/>
                    <a:pt x="3430" y="18387"/>
                  </a:cubicBezTo>
                  <a:cubicBezTo>
                    <a:pt x="3432" y="18382"/>
                    <a:pt x="3436" y="18379"/>
                    <a:pt x="3440" y="18372"/>
                  </a:cubicBezTo>
                  <a:cubicBezTo>
                    <a:pt x="3455" y="18365"/>
                    <a:pt x="3475" y="18353"/>
                    <a:pt x="3490" y="18327"/>
                  </a:cubicBezTo>
                  <a:cubicBezTo>
                    <a:pt x="3496" y="18315"/>
                    <a:pt x="3500" y="18307"/>
                    <a:pt x="3503" y="18301"/>
                  </a:cubicBezTo>
                  <a:cubicBezTo>
                    <a:pt x="3506" y="18297"/>
                    <a:pt x="3507" y="18291"/>
                    <a:pt x="3512" y="18284"/>
                  </a:cubicBezTo>
                  <a:cubicBezTo>
                    <a:pt x="3516" y="18278"/>
                    <a:pt x="3517" y="18274"/>
                    <a:pt x="3521" y="18272"/>
                  </a:cubicBezTo>
                  <a:cubicBezTo>
                    <a:pt x="3526" y="18264"/>
                    <a:pt x="3531" y="18258"/>
                    <a:pt x="3539" y="18243"/>
                  </a:cubicBezTo>
                  <a:cubicBezTo>
                    <a:pt x="3542" y="18238"/>
                    <a:pt x="3544" y="18235"/>
                    <a:pt x="3546" y="18232"/>
                  </a:cubicBezTo>
                  <a:cubicBezTo>
                    <a:pt x="3552" y="18226"/>
                    <a:pt x="3557" y="18219"/>
                    <a:pt x="3566" y="18203"/>
                  </a:cubicBezTo>
                  <a:cubicBezTo>
                    <a:pt x="3569" y="18199"/>
                    <a:pt x="3570" y="18197"/>
                    <a:pt x="3571" y="18195"/>
                  </a:cubicBezTo>
                  <a:cubicBezTo>
                    <a:pt x="3578" y="18187"/>
                    <a:pt x="3585" y="18179"/>
                    <a:pt x="3595" y="18163"/>
                  </a:cubicBezTo>
                  <a:cubicBezTo>
                    <a:pt x="3603" y="18147"/>
                    <a:pt x="3607" y="18138"/>
                    <a:pt x="3611" y="18128"/>
                  </a:cubicBezTo>
                  <a:cubicBezTo>
                    <a:pt x="3612" y="18125"/>
                    <a:pt x="3612" y="18123"/>
                    <a:pt x="3614" y="18119"/>
                  </a:cubicBezTo>
                  <a:cubicBezTo>
                    <a:pt x="3632" y="18090"/>
                    <a:pt x="3630" y="18064"/>
                    <a:pt x="3628" y="18045"/>
                  </a:cubicBezTo>
                  <a:cubicBezTo>
                    <a:pt x="3629" y="18043"/>
                    <a:pt x="3629" y="18042"/>
                    <a:pt x="3630" y="18039"/>
                  </a:cubicBezTo>
                  <a:cubicBezTo>
                    <a:pt x="3633" y="18036"/>
                    <a:pt x="3635" y="18031"/>
                    <a:pt x="3641" y="18021"/>
                  </a:cubicBezTo>
                  <a:lnTo>
                    <a:pt x="3661" y="17986"/>
                  </a:lnTo>
                  <a:cubicBezTo>
                    <a:pt x="3672" y="17979"/>
                    <a:pt x="3688" y="17967"/>
                    <a:pt x="3702" y="17943"/>
                  </a:cubicBezTo>
                  <a:cubicBezTo>
                    <a:pt x="3708" y="17931"/>
                    <a:pt x="3712" y="17919"/>
                    <a:pt x="3714" y="17910"/>
                  </a:cubicBezTo>
                  <a:cubicBezTo>
                    <a:pt x="3731" y="17903"/>
                    <a:pt x="3750" y="17889"/>
                    <a:pt x="3763" y="17867"/>
                  </a:cubicBezTo>
                  <a:cubicBezTo>
                    <a:pt x="3779" y="17838"/>
                    <a:pt x="3779" y="17809"/>
                    <a:pt x="3773" y="17790"/>
                  </a:cubicBezTo>
                  <a:cubicBezTo>
                    <a:pt x="3793" y="17782"/>
                    <a:pt x="3819" y="17771"/>
                    <a:pt x="3837" y="17740"/>
                  </a:cubicBezTo>
                  <a:cubicBezTo>
                    <a:pt x="3847" y="17721"/>
                    <a:pt x="3849" y="17704"/>
                    <a:pt x="3849" y="17688"/>
                  </a:cubicBezTo>
                  <a:cubicBezTo>
                    <a:pt x="3860" y="17680"/>
                    <a:pt x="3871" y="17669"/>
                    <a:pt x="3881" y="17653"/>
                  </a:cubicBezTo>
                  <a:cubicBezTo>
                    <a:pt x="3890" y="17637"/>
                    <a:pt x="3894" y="17621"/>
                    <a:pt x="3896" y="17608"/>
                  </a:cubicBezTo>
                  <a:cubicBezTo>
                    <a:pt x="3907" y="17599"/>
                    <a:pt x="3919" y="17589"/>
                    <a:pt x="3930" y="17570"/>
                  </a:cubicBezTo>
                  <a:cubicBezTo>
                    <a:pt x="3944" y="17546"/>
                    <a:pt x="3946" y="17523"/>
                    <a:pt x="3944" y="17504"/>
                  </a:cubicBezTo>
                  <a:cubicBezTo>
                    <a:pt x="3951" y="17496"/>
                    <a:pt x="3959" y="17488"/>
                    <a:pt x="3965" y="17476"/>
                  </a:cubicBezTo>
                  <a:cubicBezTo>
                    <a:pt x="3978" y="17454"/>
                    <a:pt x="3981" y="17432"/>
                    <a:pt x="3981" y="17417"/>
                  </a:cubicBezTo>
                  <a:cubicBezTo>
                    <a:pt x="3983" y="17413"/>
                    <a:pt x="3985" y="17411"/>
                    <a:pt x="3987" y="17407"/>
                  </a:cubicBezTo>
                  <a:cubicBezTo>
                    <a:pt x="3991" y="17401"/>
                    <a:pt x="3994" y="17396"/>
                    <a:pt x="4002" y="17384"/>
                  </a:cubicBezTo>
                  <a:cubicBezTo>
                    <a:pt x="4007" y="17374"/>
                    <a:pt x="4009" y="17369"/>
                    <a:pt x="4012" y="17365"/>
                  </a:cubicBezTo>
                  <a:cubicBezTo>
                    <a:pt x="4014" y="17361"/>
                    <a:pt x="4018" y="17356"/>
                    <a:pt x="4021" y="17349"/>
                  </a:cubicBezTo>
                  <a:cubicBezTo>
                    <a:pt x="4032" y="17342"/>
                    <a:pt x="4048" y="17330"/>
                    <a:pt x="4062" y="17306"/>
                  </a:cubicBezTo>
                  <a:cubicBezTo>
                    <a:pt x="4063" y="17304"/>
                    <a:pt x="4063" y="17304"/>
                    <a:pt x="4066" y="17300"/>
                  </a:cubicBezTo>
                  <a:cubicBezTo>
                    <a:pt x="4072" y="17293"/>
                    <a:pt x="4080" y="17283"/>
                    <a:pt x="4089" y="17267"/>
                  </a:cubicBezTo>
                  <a:cubicBezTo>
                    <a:pt x="4093" y="17265"/>
                    <a:pt x="4094" y="17262"/>
                    <a:pt x="4095" y="17261"/>
                  </a:cubicBezTo>
                  <a:cubicBezTo>
                    <a:pt x="4101" y="17254"/>
                    <a:pt x="4109" y="17245"/>
                    <a:pt x="4117" y="17229"/>
                  </a:cubicBezTo>
                  <a:lnTo>
                    <a:pt x="4130" y="17209"/>
                  </a:lnTo>
                  <a:cubicBezTo>
                    <a:pt x="4133" y="17204"/>
                    <a:pt x="4137" y="17198"/>
                    <a:pt x="4143" y="17187"/>
                  </a:cubicBezTo>
                  <a:cubicBezTo>
                    <a:pt x="4153" y="17172"/>
                    <a:pt x="4157" y="17156"/>
                    <a:pt x="4158" y="17144"/>
                  </a:cubicBezTo>
                  <a:cubicBezTo>
                    <a:pt x="4171" y="17136"/>
                    <a:pt x="4185" y="17124"/>
                    <a:pt x="4195" y="17105"/>
                  </a:cubicBezTo>
                  <a:cubicBezTo>
                    <a:pt x="4200" y="17099"/>
                    <a:pt x="4201" y="17096"/>
                    <a:pt x="4203" y="17094"/>
                  </a:cubicBezTo>
                  <a:cubicBezTo>
                    <a:pt x="4208" y="17086"/>
                    <a:pt x="4214" y="17080"/>
                    <a:pt x="4222" y="17065"/>
                  </a:cubicBezTo>
                  <a:cubicBezTo>
                    <a:pt x="4234" y="17043"/>
                    <a:pt x="4238" y="17022"/>
                    <a:pt x="4237" y="17006"/>
                  </a:cubicBezTo>
                  <a:cubicBezTo>
                    <a:pt x="4244" y="16999"/>
                    <a:pt x="4251" y="16990"/>
                    <a:pt x="4260" y="16978"/>
                  </a:cubicBezTo>
                  <a:cubicBezTo>
                    <a:pt x="4270" y="16968"/>
                    <a:pt x="4282" y="16958"/>
                    <a:pt x="4293" y="16938"/>
                  </a:cubicBezTo>
                  <a:cubicBezTo>
                    <a:pt x="4309" y="16909"/>
                    <a:pt x="4308" y="16883"/>
                    <a:pt x="4304" y="16863"/>
                  </a:cubicBezTo>
                  <a:cubicBezTo>
                    <a:pt x="4309" y="16858"/>
                    <a:pt x="4313" y="16851"/>
                    <a:pt x="4319" y="16842"/>
                  </a:cubicBezTo>
                  <a:cubicBezTo>
                    <a:pt x="4324" y="16833"/>
                    <a:pt x="4328" y="16826"/>
                    <a:pt x="4330" y="16818"/>
                  </a:cubicBezTo>
                  <a:cubicBezTo>
                    <a:pt x="4351" y="16813"/>
                    <a:pt x="4374" y="16800"/>
                    <a:pt x="4390" y="16772"/>
                  </a:cubicBezTo>
                  <a:cubicBezTo>
                    <a:pt x="4401" y="16753"/>
                    <a:pt x="4404" y="16737"/>
                    <a:pt x="4405" y="16722"/>
                  </a:cubicBezTo>
                  <a:cubicBezTo>
                    <a:pt x="4416" y="16714"/>
                    <a:pt x="4428" y="16703"/>
                    <a:pt x="4438" y="16687"/>
                  </a:cubicBezTo>
                  <a:cubicBezTo>
                    <a:pt x="4448" y="16666"/>
                    <a:pt x="4451" y="16646"/>
                    <a:pt x="4451" y="16630"/>
                  </a:cubicBezTo>
                  <a:cubicBezTo>
                    <a:pt x="4460" y="16622"/>
                    <a:pt x="4470" y="16612"/>
                    <a:pt x="4478" y="16598"/>
                  </a:cubicBezTo>
                  <a:cubicBezTo>
                    <a:pt x="4487" y="16582"/>
                    <a:pt x="4491" y="16569"/>
                    <a:pt x="4492" y="16555"/>
                  </a:cubicBezTo>
                  <a:cubicBezTo>
                    <a:pt x="4506" y="16547"/>
                    <a:pt x="4521" y="16535"/>
                    <a:pt x="4532" y="16516"/>
                  </a:cubicBezTo>
                  <a:cubicBezTo>
                    <a:pt x="4535" y="16508"/>
                    <a:pt x="4538" y="16506"/>
                    <a:pt x="4540" y="16501"/>
                  </a:cubicBezTo>
                  <a:lnTo>
                    <a:pt x="4556" y="16475"/>
                  </a:lnTo>
                  <a:cubicBezTo>
                    <a:pt x="4560" y="16470"/>
                    <a:pt x="4562" y="16468"/>
                    <a:pt x="4564" y="16465"/>
                  </a:cubicBezTo>
                  <a:cubicBezTo>
                    <a:pt x="4569" y="16457"/>
                    <a:pt x="4575" y="16451"/>
                    <a:pt x="4583" y="16435"/>
                  </a:cubicBezTo>
                  <a:cubicBezTo>
                    <a:pt x="4589" y="16425"/>
                    <a:pt x="4592" y="16421"/>
                    <a:pt x="4594" y="16417"/>
                  </a:cubicBezTo>
                  <a:cubicBezTo>
                    <a:pt x="4598" y="16411"/>
                    <a:pt x="4602" y="16405"/>
                    <a:pt x="4609" y="16393"/>
                  </a:cubicBezTo>
                  <a:cubicBezTo>
                    <a:pt x="4613" y="16387"/>
                    <a:pt x="4614" y="16382"/>
                    <a:pt x="4617" y="16379"/>
                  </a:cubicBezTo>
                  <a:cubicBezTo>
                    <a:pt x="4621" y="16373"/>
                    <a:pt x="4626" y="16366"/>
                    <a:pt x="4635" y="16351"/>
                  </a:cubicBezTo>
                  <a:cubicBezTo>
                    <a:pt x="4652" y="16322"/>
                    <a:pt x="4651" y="16296"/>
                    <a:pt x="4647" y="16276"/>
                  </a:cubicBezTo>
                  <a:cubicBezTo>
                    <a:pt x="4650" y="16271"/>
                    <a:pt x="4651" y="16267"/>
                    <a:pt x="4652" y="16264"/>
                  </a:cubicBezTo>
                  <a:cubicBezTo>
                    <a:pt x="4668" y="16256"/>
                    <a:pt x="4685" y="16243"/>
                    <a:pt x="4699" y="16221"/>
                  </a:cubicBezTo>
                  <a:cubicBezTo>
                    <a:pt x="4708" y="16205"/>
                    <a:pt x="4712" y="16196"/>
                    <a:pt x="4715" y="16189"/>
                  </a:cubicBezTo>
                  <a:cubicBezTo>
                    <a:pt x="4716" y="16185"/>
                    <a:pt x="4717" y="16181"/>
                    <a:pt x="4720" y="16176"/>
                  </a:cubicBezTo>
                  <a:cubicBezTo>
                    <a:pt x="4726" y="16167"/>
                    <a:pt x="4728" y="16163"/>
                    <a:pt x="4731" y="16157"/>
                  </a:cubicBezTo>
                  <a:cubicBezTo>
                    <a:pt x="4735" y="16152"/>
                    <a:pt x="4737" y="16146"/>
                    <a:pt x="4744" y="16135"/>
                  </a:cubicBezTo>
                  <a:cubicBezTo>
                    <a:pt x="4755" y="16117"/>
                    <a:pt x="4759" y="16106"/>
                    <a:pt x="4762" y="16095"/>
                  </a:cubicBezTo>
                  <a:lnTo>
                    <a:pt x="4789" y="16047"/>
                  </a:lnTo>
                  <a:cubicBezTo>
                    <a:pt x="4792" y="16041"/>
                    <a:pt x="4794" y="16036"/>
                    <a:pt x="4796" y="16034"/>
                  </a:cubicBezTo>
                  <a:cubicBezTo>
                    <a:pt x="4801" y="16029"/>
                    <a:pt x="4806" y="16023"/>
                    <a:pt x="4813" y="16008"/>
                  </a:cubicBezTo>
                  <a:cubicBezTo>
                    <a:pt x="4824" y="15988"/>
                    <a:pt x="4828" y="15972"/>
                    <a:pt x="4832" y="15958"/>
                  </a:cubicBezTo>
                  <a:cubicBezTo>
                    <a:pt x="4839" y="15950"/>
                    <a:pt x="4849" y="15940"/>
                    <a:pt x="4860" y="15922"/>
                  </a:cubicBezTo>
                  <a:cubicBezTo>
                    <a:pt x="4866" y="15908"/>
                    <a:pt x="4870" y="15896"/>
                    <a:pt x="4872" y="15886"/>
                  </a:cubicBezTo>
                  <a:cubicBezTo>
                    <a:pt x="4887" y="15880"/>
                    <a:pt x="4905" y="15867"/>
                    <a:pt x="4918" y="15844"/>
                  </a:cubicBezTo>
                  <a:cubicBezTo>
                    <a:pt x="4925" y="15832"/>
                    <a:pt x="4929" y="15825"/>
                    <a:pt x="4931" y="15819"/>
                  </a:cubicBezTo>
                  <a:cubicBezTo>
                    <a:pt x="4935" y="15815"/>
                    <a:pt x="4936" y="15809"/>
                    <a:pt x="4941" y="15801"/>
                  </a:cubicBezTo>
                  <a:cubicBezTo>
                    <a:pt x="4947" y="15788"/>
                    <a:pt x="4952" y="15782"/>
                    <a:pt x="4955" y="15774"/>
                  </a:cubicBezTo>
                  <a:cubicBezTo>
                    <a:pt x="4957" y="15771"/>
                    <a:pt x="4960" y="15767"/>
                    <a:pt x="4963" y="15758"/>
                  </a:cubicBezTo>
                  <a:cubicBezTo>
                    <a:pt x="4979" y="15730"/>
                    <a:pt x="4979" y="15707"/>
                    <a:pt x="4977" y="15687"/>
                  </a:cubicBezTo>
                  <a:cubicBezTo>
                    <a:pt x="4999" y="15682"/>
                    <a:pt x="5028" y="15671"/>
                    <a:pt x="5047" y="15638"/>
                  </a:cubicBezTo>
                  <a:cubicBezTo>
                    <a:pt x="5062" y="15611"/>
                    <a:pt x="5063" y="15587"/>
                    <a:pt x="5062" y="15571"/>
                  </a:cubicBezTo>
                  <a:cubicBezTo>
                    <a:pt x="5067" y="15558"/>
                    <a:pt x="5068" y="15548"/>
                    <a:pt x="5069" y="15542"/>
                  </a:cubicBezTo>
                  <a:cubicBezTo>
                    <a:pt x="5075" y="15537"/>
                    <a:pt x="5084" y="15530"/>
                    <a:pt x="5094" y="15515"/>
                  </a:cubicBezTo>
                  <a:cubicBezTo>
                    <a:pt x="5107" y="15508"/>
                    <a:pt x="5127" y="15494"/>
                    <a:pt x="5142" y="15469"/>
                  </a:cubicBezTo>
                  <a:cubicBezTo>
                    <a:pt x="5154" y="15449"/>
                    <a:pt x="5158" y="15433"/>
                    <a:pt x="5159" y="15421"/>
                  </a:cubicBezTo>
                  <a:cubicBezTo>
                    <a:pt x="5169" y="15413"/>
                    <a:pt x="5178" y="15402"/>
                    <a:pt x="5188" y="15385"/>
                  </a:cubicBezTo>
                  <a:cubicBezTo>
                    <a:pt x="5201" y="15365"/>
                    <a:pt x="5203" y="15344"/>
                    <a:pt x="5203" y="15330"/>
                  </a:cubicBezTo>
                  <a:cubicBezTo>
                    <a:pt x="5212" y="15323"/>
                    <a:pt x="5220" y="15312"/>
                    <a:pt x="5229" y="15300"/>
                  </a:cubicBezTo>
                  <a:cubicBezTo>
                    <a:pt x="5235" y="15294"/>
                    <a:pt x="5249" y="15281"/>
                    <a:pt x="5261" y="15260"/>
                  </a:cubicBezTo>
                  <a:cubicBezTo>
                    <a:pt x="5276" y="15233"/>
                    <a:pt x="5277" y="15208"/>
                    <a:pt x="5274" y="15190"/>
                  </a:cubicBezTo>
                  <a:cubicBezTo>
                    <a:pt x="5277" y="15187"/>
                    <a:pt x="5278" y="15183"/>
                    <a:pt x="5279" y="15180"/>
                  </a:cubicBezTo>
                  <a:cubicBezTo>
                    <a:pt x="5282" y="15176"/>
                    <a:pt x="5284" y="15172"/>
                    <a:pt x="5288" y="15163"/>
                  </a:cubicBezTo>
                  <a:cubicBezTo>
                    <a:pt x="5294" y="15151"/>
                    <a:pt x="5299" y="15140"/>
                    <a:pt x="5301" y="15129"/>
                  </a:cubicBezTo>
                  <a:cubicBezTo>
                    <a:pt x="5316" y="15121"/>
                    <a:pt x="5333" y="15109"/>
                    <a:pt x="5347" y="15086"/>
                  </a:cubicBezTo>
                  <a:cubicBezTo>
                    <a:pt x="5353" y="15072"/>
                    <a:pt x="5358" y="15066"/>
                    <a:pt x="5360" y="15060"/>
                  </a:cubicBezTo>
                  <a:cubicBezTo>
                    <a:pt x="5363" y="15055"/>
                    <a:pt x="5365" y="15051"/>
                    <a:pt x="5369" y="15044"/>
                  </a:cubicBezTo>
                  <a:cubicBezTo>
                    <a:pt x="5379" y="15029"/>
                    <a:pt x="5383" y="15019"/>
                    <a:pt x="5385" y="15010"/>
                  </a:cubicBezTo>
                  <a:cubicBezTo>
                    <a:pt x="5399" y="15002"/>
                    <a:pt x="5417" y="14990"/>
                    <a:pt x="5429" y="14965"/>
                  </a:cubicBezTo>
                  <a:cubicBezTo>
                    <a:pt x="5444" y="14941"/>
                    <a:pt x="5445" y="14917"/>
                    <a:pt x="5443" y="14899"/>
                  </a:cubicBezTo>
                  <a:cubicBezTo>
                    <a:pt x="5448" y="14895"/>
                    <a:pt x="5453" y="14889"/>
                    <a:pt x="5456" y="14883"/>
                  </a:cubicBezTo>
                  <a:cubicBezTo>
                    <a:pt x="5469" y="14876"/>
                    <a:pt x="5486" y="14864"/>
                    <a:pt x="5501" y="14839"/>
                  </a:cubicBezTo>
                  <a:cubicBezTo>
                    <a:pt x="5512" y="14820"/>
                    <a:pt x="5515" y="14803"/>
                    <a:pt x="5517" y="14789"/>
                  </a:cubicBezTo>
                  <a:cubicBezTo>
                    <a:pt x="5526" y="14781"/>
                    <a:pt x="5536" y="14770"/>
                    <a:pt x="5547" y="14753"/>
                  </a:cubicBezTo>
                  <a:cubicBezTo>
                    <a:pt x="5557" y="14735"/>
                    <a:pt x="5561" y="14718"/>
                    <a:pt x="5562" y="14705"/>
                  </a:cubicBezTo>
                  <a:cubicBezTo>
                    <a:pt x="5573" y="14696"/>
                    <a:pt x="5585" y="14686"/>
                    <a:pt x="5594" y="14669"/>
                  </a:cubicBezTo>
                  <a:cubicBezTo>
                    <a:pt x="5608" y="14646"/>
                    <a:pt x="5610" y="14627"/>
                    <a:pt x="5611" y="14614"/>
                  </a:cubicBezTo>
                  <a:cubicBezTo>
                    <a:pt x="5617" y="14601"/>
                    <a:pt x="5621" y="14590"/>
                    <a:pt x="5622" y="14580"/>
                  </a:cubicBezTo>
                  <a:cubicBezTo>
                    <a:pt x="5635" y="14572"/>
                    <a:pt x="5648" y="14562"/>
                    <a:pt x="5659" y="14545"/>
                  </a:cubicBezTo>
                  <a:cubicBezTo>
                    <a:pt x="5669" y="14539"/>
                    <a:pt x="5684" y="14526"/>
                    <a:pt x="5697" y="14504"/>
                  </a:cubicBezTo>
                  <a:cubicBezTo>
                    <a:pt x="5711" y="14480"/>
                    <a:pt x="5712" y="14455"/>
                    <a:pt x="5710" y="14437"/>
                  </a:cubicBezTo>
                  <a:cubicBezTo>
                    <a:pt x="5716" y="14430"/>
                    <a:pt x="5723" y="14421"/>
                    <a:pt x="5729" y="14410"/>
                  </a:cubicBezTo>
                  <a:cubicBezTo>
                    <a:pt x="5734" y="14405"/>
                    <a:pt x="5735" y="14402"/>
                    <a:pt x="5738" y="14400"/>
                  </a:cubicBezTo>
                  <a:cubicBezTo>
                    <a:pt x="5743" y="14392"/>
                    <a:pt x="5749" y="14385"/>
                    <a:pt x="5758" y="14370"/>
                  </a:cubicBezTo>
                  <a:cubicBezTo>
                    <a:pt x="5766" y="14355"/>
                    <a:pt x="5770" y="14348"/>
                    <a:pt x="5772" y="14341"/>
                  </a:cubicBezTo>
                  <a:cubicBezTo>
                    <a:pt x="5772" y="14339"/>
                    <a:pt x="5774" y="14339"/>
                    <a:pt x="5774" y="14338"/>
                  </a:cubicBezTo>
                  <a:cubicBezTo>
                    <a:pt x="5787" y="14331"/>
                    <a:pt x="5804" y="14319"/>
                    <a:pt x="5819" y="14294"/>
                  </a:cubicBezTo>
                  <a:cubicBezTo>
                    <a:pt x="5831" y="14272"/>
                    <a:pt x="5834" y="14252"/>
                    <a:pt x="5833" y="14235"/>
                  </a:cubicBezTo>
                  <a:cubicBezTo>
                    <a:pt x="5842" y="14226"/>
                    <a:pt x="5850" y="14218"/>
                    <a:pt x="5858" y="14204"/>
                  </a:cubicBezTo>
                  <a:cubicBezTo>
                    <a:pt x="5867" y="14194"/>
                    <a:pt x="5878" y="14186"/>
                    <a:pt x="5889" y="14165"/>
                  </a:cubicBezTo>
                  <a:cubicBezTo>
                    <a:pt x="5904" y="14139"/>
                    <a:pt x="5905" y="14114"/>
                    <a:pt x="5903" y="14097"/>
                  </a:cubicBezTo>
                  <a:cubicBezTo>
                    <a:pt x="5908" y="14091"/>
                    <a:pt x="5914" y="14084"/>
                    <a:pt x="5920" y="14071"/>
                  </a:cubicBezTo>
                  <a:cubicBezTo>
                    <a:pt x="5927" y="14055"/>
                    <a:pt x="5933" y="14041"/>
                    <a:pt x="5935" y="14028"/>
                  </a:cubicBezTo>
                  <a:cubicBezTo>
                    <a:pt x="5947" y="14021"/>
                    <a:pt x="5962" y="14009"/>
                    <a:pt x="5972" y="13988"/>
                  </a:cubicBezTo>
                  <a:cubicBezTo>
                    <a:pt x="5979" y="13975"/>
                    <a:pt x="5983" y="13962"/>
                    <a:pt x="5985" y="13951"/>
                  </a:cubicBezTo>
                  <a:cubicBezTo>
                    <a:pt x="6001" y="13942"/>
                    <a:pt x="6017" y="13931"/>
                    <a:pt x="6029" y="13909"/>
                  </a:cubicBezTo>
                  <a:cubicBezTo>
                    <a:pt x="6040" y="13888"/>
                    <a:pt x="6044" y="13870"/>
                    <a:pt x="6044" y="13855"/>
                  </a:cubicBezTo>
                  <a:cubicBezTo>
                    <a:pt x="6053" y="13846"/>
                    <a:pt x="6061" y="13835"/>
                    <a:pt x="6071" y="13821"/>
                  </a:cubicBezTo>
                  <a:cubicBezTo>
                    <a:pt x="6080" y="13806"/>
                    <a:pt x="6085" y="13792"/>
                    <a:pt x="6086" y="13781"/>
                  </a:cubicBezTo>
                  <a:cubicBezTo>
                    <a:pt x="6099" y="13773"/>
                    <a:pt x="6115" y="13759"/>
                    <a:pt x="6129" y="13737"/>
                  </a:cubicBezTo>
                  <a:cubicBezTo>
                    <a:pt x="6136" y="13728"/>
                    <a:pt x="6146" y="13720"/>
                    <a:pt x="6156" y="13701"/>
                  </a:cubicBezTo>
                  <a:cubicBezTo>
                    <a:pt x="6173" y="13671"/>
                    <a:pt x="6171" y="13642"/>
                    <a:pt x="6166" y="13623"/>
                  </a:cubicBezTo>
                  <a:cubicBezTo>
                    <a:pt x="6167" y="13620"/>
                    <a:pt x="6168" y="13616"/>
                    <a:pt x="6171" y="13614"/>
                  </a:cubicBezTo>
                  <a:cubicBezTo>
                    <a:pt x="6185" y="13607"/>
                    <a:pt x="6203" y="13593"/>
                    <a:pt x="6217" y="13570"/>
                  </a:cubicBezTo>
                  <a:cubicBezTo>
                    <a:pt x="6231" y="13546"/>
                    <a:pt x="6233" y="13527"/>
                    <a:pt x="6233" y="13512"/>
                  </a:cubicBezTo>
                  <a:cubicBezTo>
                    <a:pt x="6238" y="13508"/>
                    <a:pt x="6242" y="13502"/>
                    <a:pt x="6248" y="13495"/>
                  </a:cubicBezTo>
                  <a:cubicBezTo>
                    <a:pt x="6262" y="13487"/>
                    <a:pt x="6283" y="13474"/>
                    <a:pt x="6297" y="13448"/>
                  </a:cubicBezTo>
                  <a:cubicBezTo>
                    <a:pt x="6312" y="13422"/>
                    <a:pt x="6313" y="13398"/>
                    <a:pt x="6312" y="13380"/>
                  </a:cubicBezTo>
                  <a:cubicBezTo>
                    <a:pt x="6313" y="13380"/>
                    <a:pt x="6313" y="13379"/>
                    <a:pt x="6315" y="13378"/>
                  </a:cubicBezTo>
                  <a:cubicBezTo>
                    <a:pt x="6318" y="13371"/>
                    <a:pt x="6323" y="13366"/>
                    <a:pt x="6329" y="13353"/>
                  </a:cubicBezTo>
                  <a:cubicBezTo>
                    <a:pt x="6334" y="13345"/>
                    <a:pt x="6338" y="13339"/>
                    <a:pt x="6340" y="13335"/>
                  </a:cubicBezTo>
                  <a:cubicBezTo>
                    <a:pt x="6342" y="13332"/>
                    <a:pt x="6343" y="13331"/>
                    <a:pt x="6344" y="13329"/>
                  </a:cubicBezTo>
                  <a:cubicBezTo>
                    <a:pt x="6360" y="13321"/>
                    <a:pt x="6383" y="13308"/>
                    <a:pt x="6399" y="13280"/>
                  </a:cubicBezTo>
                  <a:cubicBezTo>
                    <a:pt x="6409" y="13261"/>
                    <a:pt x="6414" y="13246"/>
                    <a:pt x="6417" y="13234"/>
                  </a:cubicBezTo>
                  <a:cubicBezTo>
                    <a:pt x="6424" y="13222"/>
                    <a:pt x="6429" y="13213"/>
                    <a:pt x="6431" y="13207"/>
                  </a:cubicBezTo>
                  <a:cubicBezTo>
                    <a:pt x="6433" y="13202"/>
                    <a:pt x="6434" y="13200"/>
                    <a:pt x="6436" y="13196"/>
                  </a:cubicBezTo>
                  <a:cubicBezTo>
                    <a:pt x="6445" y="13189"/>
                    <a:pt x="6460" y="13177"/>
                    <a:pt x="6473" y="13154"/>
                  </a:cubicBezTo>
                  <a:cubicBezTo>
                    <a:pt x="6488" y="13127"/>
                    <a:pt x="6489" y="13104"/>
                    <a:pt x="6488" y="13088"/>
                  </a:cubicBezTo>
                  <a:cubicBezTo>
                    <a:pt x="6494" y="13069"/>
                    <a:pt x="6497" y="13057"/>
                    <a:pt x="6497" y="13046"/>
                  </a:cubicBezTo>
                  <a:cubicBezTo>
                    <a:pt x="6498" y="13045"/>
                    <a:pt x="6498" y="13043"/>
                    <a:pt x="6499" y="13042"/>
                  </a:cubicBezTo>
                  <a:cubicBezTo>
                    <a:pt x="6504" y="13036"/>
                    <a:pt x="6506" y="13032"/>
                    <a:pt x="6510" y="13027"/>
                  </a:cubicBezTo>
                  <a:cubicBezTo>
                    <a:pt x="6525" y="13020"/>
                    <a:pt x="6545" y="13007"/>
                    <a:pt x="6562" y="12981"/>
                  </a:cubicBezTo>
                  <a:cubicBezTo>
                    <a:pt x="6570" y="12964"/>
                    <a:pt x="6575" y="12949"/>
                    <a:pt x="6578" y="12938"/>
                  </a:cubicBezTo>
                  <a:cubicBezTo>
                    <a:pt x="6589" y="12930"/>
                    <a:pt x="6602" y="12918"/>
                    <a:pt x="6613" y="12898"/>
                  </a:cubicBezTo>
                  <a:cubicBezTo>
                    <a:pt x="6617" y="12891"/>
                    <a:pt x="6620" y="12887"/>
                    <a:pt x="6623" y="12884"/>
                  </a:cubicBezTo>
                  <a:lnTo>
                    <a:pt x="6639" y="12857"/>
                  </a:lnTo>
                  <a:cubicBezTo>
                    <a:pt x="6643" y="12850"/>
                    <a:pt x="6644" y="12848"/>
                    <a:pt x="6647" y="12844"/>
                  </a:cubicBezTo>
                  <a:cubicBezTo>
                    <a:pt x="6653" y="12837"/>
                    <a:pt x="6658" y="12831"/>
                    <a:pt x="6665" y="12816"/>
                  </a:cubicBezTo>
                  <a:cubicBezTo>
                    <a:pt x="6675" y="12798"/>
                    <a:pt x="6679" y="12789"/>
                    <a:pt x="6682" y="12779"/>
                  </a:cubicBezTo>
                  <a:cubicBezTo>
                    <a:pt x="6683" y="12777"/>
                    <a:pt x="6683" y="12774"/>
                    <a:pt x="6686" y="12770"/>
                  </a:cubicBezTo>
                  <a:cubicBezTo>
                    <a:pt x="6698" y="12750"/>
                    <a:pt x="6701" y="12731"/>
                    <a:pt x="6701" y="12715"/>
                  </a:cubicBezTo>
                  <a:cubicBezTo>
                    <a:pt x="6708" y="12708"/>
                    <a:pt x="6719" y="12698"/>
                    <a:pt x="6728" y="12683"/>
                  </a:cubicBezTo>
                  <a:cubicBezTo>
                    <a:pt x="6736" y="12667"/>
                    <a:pt x="6740" y="12654"/>
                    <a:pt x="6744" y="12640"/>
                  </a:cubicBezTo>
                  <a:cubicBezTo>
                    <a:pt x="6752" y="12632"/>
                    <a:pt x="6766" y="12620"/>
                    <a:pt x="6778" y="12600"/>
                  </a:cubicBezTo>
                  <a:cubicBezTo>
                    <a:pt x="6792" y="12577"/>
                    <a:pt x="6793" y="12555"/>
                    <a:pt x="6793" y="12539"/>
                  </a:cubicBezTo>
                  <a:cubicBezTo>
                    <a:pt x="6797" y="12536"/>
                    <a:pt x="6800" y="12532"/>
                    <a:pt x="6805" y="12525"/>
                  </a:cubicBezTo>
                  <a:cubicBezTo>
                    <a:pt x="6820" y="12518"/>
                    <a:pt x="6841" y="12505"/>
                    <a:pt x="6857" y="12478"/>
                  </a:cubicBezTo>
                  <a:cubicBezTo>
                    <a:pt x="6869" y="12459"/>
                    <a:pt x="6872" y="12445"/>
                    <a:pt x="6874" y="12432"/>
                  </a:cubicBezTo>
                  <a:cubicBezTo>
                    <a:pt x="6879" y="12426"/>
                    <a:pt x="6881" y="12421"/>
                    <a:pt x="6884" y="12419"/>
                  </a:cubicBezTo>
                  <a:cubicBezTo>
                    <a:pt x="6888" y="12413"/>
                    <a:pt x="6894" y="12405"/>
                    <a:pt x="6901" y="12392"/>
                  </a:cubicBezTo>
                  <a:cubicBezTo>
                    <a:pt x="6912" y="12373"/>
                    <a:pt x="6916" y="12361"/>
                    <a:pt x="6920" y="12346"/>
                  </a:cubicBezTo>
                  <a:cubicBezTo>
                    <a:pt x="6923" y="12343"/>
                    <a:pt x="6924" y="12340"/>
                    <a:pt x="6926" y="12339"/>
                  </a:cubicBezTo>
                  <a:cubicBezTo>
                    <a:pt x="6932" y="12330"/>
                    <a:pt x="6939" y="12324"/>
                    <a:pt x="6948" y="12307"/>
                  </a:cubicBezTo>
                  <a:cubicBezTo>
                    <a:pt x="6956" y="12293"/>
                    <a:pt x="6960" y="12280"/>
                    <a:pt x="6961" y="12268"/>
                  </a:cubicBezTo>
                  <a:cubicBezTo>
                    <a:pt x="6977" y="12260"/>
                    <a:pt x="6993" y="12248"/>
                    <a:pt x="7006" y="12226"/>
                  </a:cubicBezTo>
                  <a:cubicBezTo>
                    <a:pt x="7017" y="12207"/>
                    <a:pt x="7019" y="12189"/>
                    <a:pt x="7019" y="12173"/>
                  </a:cubicBezTo>
                  <a:cubicBezTo>
                    <a:pt x="7030" y="12164"/>
                    <a:pt x="7040" y="12154"/>
                    <a:pt x="7050" y="12140"/>
                  </a:cubicBezTo>
                  <a:cubicBezTo>
                    <a:pt x="7065" y="12114"/>
                    <a:pt x="7066" y="12091"/>
                    <a:pt x="7065" y="12075"/>
                  </a:cubicBezTo>
                  <a:cubicBezTo>
                    <a:pt x="7068" y="12067"/>
                    <a:pt x="7070" y="12061"/>
                    <a:pt x="7072" y="12056"/>
                  </a:cubicBezTo>
                  <a:cubicBezTo>
                    <a:pt x="7072" y="12054"/>
                    <a:pt x="7074" y="12052"/>
                    <a:pt x="7076" y="12050"/>
                  </a:cubicBezTo>
                  <a:cubicBezTo>
                    <a:pt x="7084" y="12043"/>
                    <a:pt x="7099" y="12030"/>
                    <a:pt x="7113" y="12008"/>
                  </a:cubicBezTo>
                  <a:cubicBezTo>
                    <a:pt x="7120" y="11996"/>
                    <a:pt x="7124" y="11990"/>
                    <a:pt x="7126" y="11982"/>
                  </a:cubicBezTo>
                  <a:cubicBezTo>
                    <a:pt x="7129" y="11979"/>
                    <a:pt x="7130" y="11974"/>
                    <a:pt x="7136" y="11965"/>
                  </a:cubicBezTo>
                  <a:cubicBezTo>
                    <a:pt x="7147" y="11944"/>
                    <a:pt x="7151" y="11923"/>
                    <a:pt x="7151" y="11907"/>
                  </a:cubicBezTo>
                  <a:cubicBezTo>
                    <a:pt x="7158" y="11900"/>
                    <a:pt x="7168" y="11890"/>
                    <a:pt x="7175" y="11875"/>
                  </a:cubicBezTo>
                  <a:cubicBezTo>
                    <a:pt x="7180" y="11867"/>
                    <a:pt x="7184" y="11858"/>
                    <a:pt x="7186" y="11850"/>
                  </a:cubicBezTo>
                  <a:cubicBezTo>
                    <a:pt x="7206" y="11843"/>
                    <a:pt x="7229" y="11831"/>
                    <a:pt x="7245" y="11803"/>
                  </a:cubicBezTo>
                  <a:cubicBezTo>
                    <a:pt x="7258" y="11783"/>
                    <a:pt x="7260" y="11770"/>
                    <a:pt x="7263" y="11757"/>
                  </a:cubicBezTo>
                  <a:cubicBezTo>
                    <a:pt x="7266" y="11752"/>
                    <a:pt x="7268" y="11749"/>
                    <a:pt x="7271" y="11746"/>
                  </a:cubicBezTo>
                  <a:cubicBezTo>
                    <a:pt x="7276" y="11739"/>
                    <a:pt x="7281" y="11733"/>
                    <a:pt x="7290" y="11718"/>
                  </a:cubicBezTo>
                  <a:cubicBezTo>
                    <a:pt x="7297" y="11704"/>
                    <a:pt x="7302" y="11697"/>
                    <a:pt x="7304" y="11691"/>
                  </a:cubicBezTo>
                  <a:cubicBezTo>
                    <a:pt x="7306" y="11687"/>
                    <a:pt x="7308" y="11682"/>
                    <a:pt x="7312" y="11675"/>
                  </a:cubicBezTo>
                  <a:cubicBezTo>
                    <a:pt x="7317" y="11666"/>
                    <a:pt x="7319" y="11664"/>
                    <a:pt x="7322" y="11660"/>
                  </a:cubicBezTo>
                  <a:cubicBezTo>
                    <a:pt x="7327" y="11653"/>
                    <a:pt x="7331" y="11647"/>
                    <a:pt x="7341" y="11629"/>
                  </a:cubicBezTo>
                  <a:cubicBezTo>
                    <a:pt x="7350" y="11621"/>
                    <a:pt x="7357" y="11612"/>
                    <a:pt x="7368" y="11594"/>
                  </a:cubicBezTo>
                  <a:cubicBezTo>
                    <a:pt x="7378" y="11578"/>
                    <a:pt x="7382" y="11568"/>
                    <a:pt x="7384" y="11558"/>
                  </a:cubicBezTo>
                  <a:cubicBezTo>
                    <a:pt x="7386" y="11557"/>
                    <a:pt x="7386" y="11554"/>
                    <a:pt x="7388" y="11551"/>
                  </a:cubicBezTo>
                  <a:cubicBezTo>
                    <a:pt x="7392" y="11545"/>
                    <a:pt x="7394" y="11543"/>
                    <a:pt x="7395" y="11541"/>
                  </a:cubicBezTo>
                  <a:cubicBezTo>
                    <a:pt x="7400" y="11534"/>
                    <a:pt x="7408" y="11526"/>
                    <a:pt x="7416" y="11510"/>
                  </a:cubicBezTo>
                  <a:lnTo>
                    <a:pt x="7441" y="11468"/>
                  </a:lnTo>
                  <a:cubicBezTo>
                    <a:pt x="7454" y="11446"/>
                    <a:pt x="7457" y="11425"/>
                    <a:pt x="7458" y="11412"/>
                  </a:cubicBezTo>
                  <a:cubicBezTo>
                    <a:pt x="7465" y="11398"/>
                    <a:pt x="7469" y="11385"/>
                    <a:pt x="7469" y="11372"/>
                  </a:cubicBezTo>
                  <a:cubicBezTo>
                    <a:pt x="7481" y="11364"/>
                    <a:pt x="7493" y="11353"/>
                    <a:pt x="7502" y="11336"/>
                  </a:cubicBezTo>
                  <a:cubicBezTo>
                    <a:pt x="7504" y="11333"/>
                    <a:pt x="7504" y="11333"/>
                    <a:pt x="7506" y="11331"/>
                  </a:cubicBezTo>
                  <a:cubicBezTo>
                    <a:pt x="7515" y="11322"/>
                    <a:pt x="7522" y="11315"/>
                    <a:pt x="7532" y="11297"/>
                  </a:cubicBezTo>
                  <a:cubicBezTo>
                    <a:pt x="7547" y="11272"/>
                    <a:pt x="7548" y="11249"/>
                    <a:pt x="7547" y="11231"/>
                  </a:cubicBezTo>
                  <a:cubicBezTo>
                    <a:pt x="7548" y="11229"/>
                    <a:pt x="7549" y="11226"/>
                    <a:pt x="7552" y="11224"/>
                  </a:cubicBezTo>
                  <a:cubicBezTo>
                    <a:pt x="7569" y="11219"/>
                    <a:pt x="7593" y="11205"/>
                    <a:pt x="7611" y="11176"/>
                  </a:cubicBezTo>
                  <a:cubicBezTo>
                    <a:pt x="7625" y="11149"/>
                    <a:pt x="7627" y="11123"/>
                    <a:pt x="7624" y="11106"/>
                  </a:cubicBezTo>
                  <a:cubicBezTo>
                    <a:pt x="7624" y="11104"/>
                    <a:pt x="7625" y="11104"/>
                    <a:pt x="7625" y="11103"/>
                  </a:cubicBezTo>
                  <a:cubicBezTo>
                    <a:pt x="7628" y="11097"/>
                    <a:pt x="7633" y="11092"/>
                    <a:pt x="7638" y="11081"/>
                  </a:cubicBezTo>
                  <a:cubicBezTo>
                    <a:pt x="7646" y="11075"/>
                    <a:pt x="7659" y="11063"/>
                    <a:pt x="7671" y="11042"/>
                  </a:cubicBezTo>
                  <a:cubicBezTo>
                    <a:pt x="7679" y="11027"/>
                    <a:pt x="7683" y="11020"/>
                    <a:pt x="7686" y="11012"/>
                  </a:cubicBezTo>
                  <a:lnTo>
                    <a:pt x="7692" y="11001"/>
                  </a:lnTo>
                  <a:cubicBezTo>
                    <a:pt x="7702" y="10991"/>
                    <a:pt x="7714" y="10981"/>
                    <a:pt x="7726" y="10961"/>
                  </a:cubicBezTo>
                  <a:cubicBezTo>
                    <a:pt x="7730" y="10953"/>
                    <a:pt x="7732" y="10951"/>
                    <a:pt x="7735" y="10946"/>
                  </a:cubicBezTo>
                  <a:cubicBezTo>
                    <a:pt x="7740" y="10941"/>
                    <a:pt x="7743" y="10935"/>
                    <a:pt x="7752" y="10921"/>
                  </a:cubicBezTo>
                  <a:cubicBezTo>
                    <a:pt x="7767" y="10895"/>
                    <a:pt x="7767" y="10873"/>
                    <a:pt x="7763" y="10852"/>
                  </a:cubicBezTo>
                  <a:cubicBezTo>
                    <a:pt x="7770" y="10846"/>
                    <a:pt x="7777" y="10838"/>
                    <a:pt x="7784" y="10828"/>
                  </a:cubicBezTo>
                  <a:cubicBezTo>
                    <a:pt x="7793" y="10811"/>
                    <a:pt x="7799" y="10796"/>
                    <a:pt x="7800" y="10788"/>
                  </a:cubicBezTo>
                  <a:cubicBezTo>
                    <a:pt x="7810" y="10781"/>
                    <a:pt x="7822" y="10772"/>
                    <a:pt x="7833" y="10756"/>
                  </a:cubicBezTo>
                  <a:cubicBezTo>
                    <a:pt x="7844" y="10749"/>
                    <a:pt x="7861" y="10737"/>
                    <a:pt x="7876" y="10712"/>
                  </a:cubicBezTo>
                  <a:cubicBezTo>
                    <a:pt x="7885" y="10696"/>
                    <a:pt x="7890" y="10685"/>
                    <a:pt x="7892" y="10675"/>
                  </a:cubicBezTo>
                  <a:cubicBezTo>
                    <a:pt x="7893" y="10673"/>
                    <a:pt x="7893" y="10672"/>
                    <a:pt x="7896" y="10668"/>
                  </a:cubicBezTo>
                  <a:cubicBezTo>
                    <a:pt x="7912" y="10641"/>
                    <a:pt x="7912" y="10617"/>
                    <a:pt x="7911" y="10599"/>
                  </a:cubicBezTo>
                  <a:cubicBezTo>
                    <a:pt x="7911" y="10598"/>
                    <a:pt x="7912" y="10598"/>
                    <a:pt x="7912" y="10597"/>
                  </a:cubicBezTo>
                  <a:cubicBezTo>
                    <a:pt x="7913" y="10595"/>
                    <a:pt x="7913" y="10594"/>
                    <a:pt x="7914" y="10593"/>
                  </a:cubicBezTo>
                  <a:cubicBezTo>
                    <a:pt x="7934" y="10587"/>
                    <a:pt x="7956" y="10574"/>
                    <a:pt x="7973" y="10545"/>
                  </a:cubicBezTo>
                  <a:cubicBezTo>
                    <a:pt x="7984" y="10528"/>
                    <a:pt x="7988" y="10512"/>
                    <a:pt x="7988" y="10497"/>
                  </a:cubicBezTo>
                  <a:cubicBezTo>
                    <a:pt x="8000" y="10488"/>
                    <a:pt x="8013" y="10476"/>
                    <a:pt x="8021" y="10460"/>
                  </a:cubicBezTo>
                  <a:cubicBezTo>
                    <a:pt x="8036" y="10433"/>
                    <a:pt x="8038" y="10411"/>
                    <a:pt x="8036" y="10395"/>
                  </a:cubicBezTo>
                  <a:cubicBezTo>
                    <a:pt x="8042" y="10381"/>
                    <a:pt x="8045" y="10372"/>
                    <a:pt x="8047" y="10363"/>
                  </a:cubicBezTo>
                  <a:cubicBezTo>
                    <a:pt x="8057" y="10346"/>
                    <a:pt x="8061" y="10336"/>
                    <a:pt x="8063" y="10326"/>
                  </a:cubicBezTo>
                  <a:cubicBezTo>
                    <a:pt x="8064" y="10325"/>
                    <a:pt x="8064" y="10322"/>
                    <a:pt x="8068" y="10319"/>
                  </a:cubicBezTo>
                  <a:cubicBezTo>
                    <a:pt x="8072" y="10311"/>
                    <a:pt x="8074" y="10308"/>
                    <a:pt x="8077" y="10304"/>
                  </a:cubicBezTo>
                  <a:cubicBezTo>
                    <a:pt x="8080" y="10298"/>
                    <a:pt x="8085" y="10292"/>
                    <a:pt x="8093" y="10278"/>
                  </a:cubicBezTo>
                  <a:cubicBezTo>
                    <a:pt x="8104" y="10261"/>
                    <a:pt x="8107" y="10250"/>
                    <a:pt x="8110" y="10240"/>
                  </a:cubicBezTo>
                  <a:cubicBezTo>
                    <a:pt x="8111" y="10238"/>
                    <a:pt x="8111" y="10238"/>
                    <a:pt x="8111" y="10236"/>
                  </a:cubicBezTo>
                  <a:cubicBezTo>
                    <a:pt x="8120" y="10230"/>
                    <a:pt x="8129" y="10222"/>
                    <a:pt x="8138" y="10208"/>
                  </a:cubicBezTo>
                  <a:cubicBezTo>
                    <a:pt x="8152" y="10202"/>
                    <a:pt x="8170" y="10190"/>
                    <a:pt x="8185" y="10165"/>
                  </a:cubicBezTo>
                  <a:cubicBezTo>
                    <a:pt x="8192" y="10159"/>
                    <a:pt x="8206" y="10147"/>
                    <a:pt x="8218" y="10126"/>
                  </a:cubicBezTo>
                  <a:cubicBezTo>
                    <a:pt x="8227" y="10108"/>
                    <a:pt x="8230" y="10091"/>
                    <a:pt x="8230" y="10076"/>
                  </a:cubicBezTo>
                  <a:cubicBezTo>
                    <a:pt x="8243" y="10069"/>
                    <a:pt x="8255" y="10057"/>
                    <a:pt x="8265" y="10041"/>
                  </a:cubicBezTo>
                  <a:cubicBezTo>
                    <a:pt x="8279" y="10015"/>
                    <a:pt x="8279" y="9989"/>
                    <a:pt x="8275" y="9969"/>
                  </a:cubicBezTo>
                  <a:cubicBezTo>
                    <a:pt x="8276" y="9966"/>
                    <a:pt x="8279" y="9962"/>
                    <a:pt x="8282" y="9960"/>
                  </a:cubicBezTo>
                  <a:cubicBezTo>
                    <a:pt x="8297" y="9952"/>
                    <a:pt x="8316" y="9940"/>
                    <a:pt x="8332" y="9913"/>
                  </a:cubicBezTo>
                  <a:cubicBezTo>
                    <a:pt x="8343" y="9894"/>
                    <a:pt x="8346" y="9875"/>
                    <a:pt x="8346" y="9859"/>
                  </a:cubicBezTo>
                  <a:cubicBezTo>
                    <a:pt x="8357" y="9851"/>
                    <a:pt x="8367" y="9840"/>
                    <a:pt x="8375" y="9826"/>
                  </a:cubicBezTo>
                  <a:lnTo>
                    <a:pt x="8305" y="9785"/>
                  </a:lnTo>
                  <a:lnTo>
                    <a:pt x="8305" y="9785"/>
                  </a:lnTo>
                  <a:lnTo>
                    <a:pt x="8379" y="9822"/>
                  </a:lnTo>
                  <a:cubicBezTo>
                    <a:pt x="8388" y="9813"/>
                    <a:pt x="8395" y="9805"/>
                    <a:pt x="8405" y="9786"/>
                  </a:cubicBezTo>
                  <a:cubicBezTo>
                    <a:pt x="8415" y="9768"/>
                    <a:pt x="8418" y="9751"/>
                    <a:pt x="8420" y="9737"/>
                  </a:cubicBezTo>
                  <a:cubicBezTo>
                    <a:pt x="8429" y="9730"/>
                    <a:pt x="8441" y="9719"/>
                    <a:pt x="8450" y="9701"/>
                  </a:cubicBezTo>
                  <a:cubicBezTo>
                    <a:pt x="8459" y="9687"/>
                    <a:pt x="8463" y="9678"/>
                    <a:pt x="8465" y="9671"/>
                  </a:cubicBezTo>
                  <a:cubicBezTo>
                    <a:pt x="8466" y="9668"/>
                    <a:pt x="8468" y="9665"/>
                    <a:pt x="8471" y="9658"/>
                  </a:cubicBezTo>
                  <a:cubicBezTo>
                    <a:pt x="8482" y="9639"/>
                    <a:pt x="8486" y="9623"/>
                    <a:pt x="8490" y="9608"/>
                  </a:cubicBezTo>
                  <a:cubicBezTo>
                    <a:pt x="8496" y="9594"/>
                    <a:pt x="8500" y="9587"/>
                    <a:pt x="8502" y="9581"/>
                  </a:cubicBezTo>
                  <a:cubicBezTo>
                    <a:pt x="8503" y="9578"/>
                    <a:pt x="8506" y="9574"/>
                    <a:pt x="8509" y="9567"/>
                  </a:cubicBezTo>
                  <a:cubicBezTo>
                    <a:pt x="8520" y="9550"/>
                    <a:pt x="8524" y="9538"/>
                    <a:pt x="8527" y="9527"/>
                  </a:cubicBezTo>
                  <a:lnTo>
                    <a:pt x="8529" y="9522"/>
                  </a:lnTo>
                  <a:lnTo>
                    <a:pt x="8460" y="9481"/>
                  </a:lnTo>
                  <a:lnTo>
                    <a:pt x="8533" y="9518"/>
                  </a:lnTo>
                  <a:cubicBezTo>
                    <a:pt x="8540" y="9510"/>
                    <a:pt x="8550" y="9500"/>
                    <a:pt x="8559" y="9483"/>
                  </a:cubicBezTo>
                  <a:cubicBezTo>
                    <a:pt x="8567" y="9475"/>
                    <a:pt x="8576" y="9465"/>
                    <a:pt x="8587" y="9449"/>
                  </a:cubicBezTo>
                  <a:cubicBezTo>
                    <a:pt x="8597" y="9443"/>
                    <a:pt x="8611" y="9431"/>
                    <a:pt x="8625" y="9408"/>
                  </a:cubicBezTo>
                  <a:cubicBezTo>
                    <a:pt x="8637" y="9385"/>
                    <a:pt x="8641" y="9367"/>
                    <a:pt x="8642" y="9353"/>
                  </a:cubicBezTo>
                  <a:lnTo>
                    <a:pt x="8651" y="9334"/>
                  </a:lnTo>
                  <a:cubicBezTo>
                    <a:pt x="8653" y="9330"/>
                    <a:pt x="8656" y="9326"/>
                    <a:pt x="8661" y="9317"/>
                  </a:cubicBezTo>
                  <a:cubicBezTo>
                    <a:pt x="8668" y="9303"/>
                    <a:pt x="8673" y="9292"/>
                    <a:pt x="8675" y="9283"/>
                  </a:cubicBezTo>
                  <a:cubicBezTo>
                    <a:pt x="8690" y="9275"/>
                    <a:pt x="8707" y="9262"/>
                    <a:pt x="8721" y="9239"/>
                  </a:cubicBezTo>
                  <a:cubicBezTo>
                    <a:pt x="8734" y="9217"/>
                    <a:pt x="8737" y="9195"/>
                    <a:pt x="8737" y="9180"/>
                  </a:cubicBezTo>
                  <a:cubicBezTo>
                    <a:pt x="8741" y="9173"/>
                    <a:pt x="8743" y="9165"/>
                    <a:pt x="8747" y="9160"/>
                  </a:cubicBezTo>
                  <a:cubicBezTo>
                    <a:pt x="8748" y="9157"/>
                    <a:pt x="8749" y="9153"/>
                    <a:pt x="8753" y="9147"/>
                  </a:cubicBezTo>
                  <a:cubicBezTo>
                    <a:pt x="8755" y="9143"/>
                    <a:pt x="8758" y="9141"/>
                    <a:pt x="8759" y="9137"/>
                  </a:cubicBezTo>
                  <a:cubicBezTo>
                    <a:pt x="8765" y="9130"/>
                    <a:pt x="8770" y="9122"/>
                    <a:pt x="8780" y="9106"/>
                  </a:cubicBezTo>
                  <a:cubicBezTo>
                    <a:pt x="8789" y="9089"/>
                    <a:pt x="8793" y="9077"/>
                    <a:pt x="8797" y="9066"/>
                  </a:cubicBezTo>
                  <a:cubicBezTo>
                    <a:pt x="8808" y="9058"/>
                    <a:pt x="8822" y="9046"/>
                    <a:pt x="8833" y="9025"/>
                  </a:cubicBezTo>
                  <a:cubicBezTo>
                    <a:pt x="8846" y="9002"/>
                    <a:pt x="8849" y="8983"/>
                    <a:pt x="8851" y="8971"/>
                  </a:cubicBezTo>
                  <a:cubicBezTo>
                    <a:pt x="8852" y="8970"/>
                    <a:pt x="8852" y="8969"/>
                    <a:pt x="8854" y="8967"/>
                  </a:cubicBezTo>
                  <a:cubicBezTo>
                    <a:pt x="8859" y="8961"/>
                    <a:pt x="8866" y="8953"/>
                    <a:pt x="8875" y="8937"/>
                  </a:cubicBezTo>
                  <a:cubicBezTo>
                    <a:pt x="8887" y="8917"/>
                    <a:pt x="8891" y="8896"/>
                    <a:pt x="8891" y="8881"/>
                  </a:cubicBezTo>
                  <a:cubicBezTo>
                    <a:pt x="8899" y="8875"/>
                    <a:pt x="8905" y="8867"/>
                    <a:pt x="8914" y="8855"/>
                  </a:cubicBezTo>
                  <a:cubicBezTo>
                    <a:pt x="8923" y="8848"/>
                    <a:pt x="8937" y="8836"/>
                    <a:pt x="8951" y="8814"/>
                  </a:cubicBezTo>
                  <a:cubicBezTo>
                    <a:pt x="8956" y="8805"/>
                    <a:pt x="8958" y="8803"/>
                    <a:pt x="8961" y="8799"/>
                  </a:cubicBezTo>
                  <a:lnTo>
                    <a:pt x="8977" y="8772"/>
                  </a:lnTo>
                  <a:cubicBezTo>
                    <a:pt x="8988" y="8753"/>
                    <a:pt x="8991" y="8736"/>
                    <a:pt x="8991" y="8721"/>
                  </a:cubicBezTo>
                  <a:cubicBezTo>
                    <a:pt x="8999" y="8715"/>
                    <a:pt x="9007" y="8709"/>
                    <a:pt x="9014" y="8699"/>
                  </a:cubicBezTo>
                  <a:cubicBezTo>
                    <a:pt x="9027" y="8693"/>
                    <a:pt x="9048" y="8681"/>
                    <a:pt x="9063" y="8654"/>
                  </a:cubicBezTo>
                  <a:cubicBezTo>
                    <a:pt x="9075" y="8633"/>
                    <a:pt x="9077" y="8611"/>
                    <a:pt x="9075" y="8592"/>
                  </a:cubicBezTo>
                  <a:cubicBezTo>
                    <a:pt x="9084" y="8585"/>
                    <a:pt x="9092" y="8575"/>
                    <a:pt x="9098" y="8563"/>
                  </a:cubicBezTo>
                  <a:cubicBezTo>
                    <a:pt x="9105" y="8551"/>
                    <a:pt x="9111" y="8537"/>
                    <a:pt x="9112" y="8527"/>
                  </a:cubicBezTo>
                  <a:cubicBezTo>
                    <a:pt x="9128" y="8520"/>
                    <a:pt x="9145" y="8506"/>
                    <a:pt x="9157" y="8485"/>
                  </a:cubicBezTo>
                  <a:cubicBezTo>
                    <a:pt x="9168" y="8467"/>
                    <a:pt x="9172" y="8451"/>
                    <a:pt x="9175" y="8436"/>
                  </a:cubicBezTo>
                  <a:cubicBezTo>
                    <a:pt x="9188" y="8410"/>
                    <a:pt x="9188" y="8386"/>
                    <a:pt x="9186" y="8367"/>
                  </a:cubicBezTo>
                  <a:cubicBezTo>
                    <a:pt x="9207" y="8362"/>
                    <a:pt x="9236" y="8351"/>
                    <a:pt x="9255" y="8318"/>
                  </a:cubicBezTo>
                  <a:cubicBezTo>
                    <a:pt x="9268" y="8296"/>
                    <a:pt x="9273" y="8279"/>
                    <a:pt x="9273" y="8273"/>
                  </a:cubicBezTo>
                  <a:cubicBezTo>
                    <a:pt x="9288" y="8246"/>
                    <a:pt x="9289" y="8222"/>
                    <a:pt x="9288" y="8204"/>
                  </a:cubicBezTo>
                  <a:cubicBezTo>
                    <a:pt x="9291" y="8195"/>
                    <a:pt x="9293" y="8189"/>
                    <a:pt x="9295" y="8183"/>
                  </a:cubicBezTo>
                  <a:cubicBezTo>
                    <a:pt x="9296" y="8180"/>
                    <a:pt x="9296" y="8179"/>
                    <a:pt x="9299" y="8174"/>
                  </a:cubicBezTo>
                  <a:cubicBezTo>
                    <a:pt x="9304" y="8168"/>
                    <a:pt x="9305" y="8166"/>
                    <a:pt x="9307" y="8163"/>
                  </a:cubicBezTo>
                  <a:cubicBezTo>
                    <a:pt x="9312" y="8155"/>
                    <a:pt x="9318" y="8148"/>
                    <a:pt x="9326" y="8134"/>
                  </a:cubicBezTo>
                  <a:cubicBezTo>
                    <a:pt x="9337" y="8115"/>
                    <a:pt x="9341" y="8105"/>
                    <a:pt x="9343" y="8094"/>
                  </a:cubicBezTo>
                  <a:lnTo>
                    <a:pt x="9346" y="8089"/>
                  </a:lnTo>
                  <a:lnTo>
                    <a:pt x="9357" y="8072"/>
                  </a:lnTo>
                  <a:cubicBezTo>
                    <a:pt x="9379" y="8066"/>
                    <a:pt x="9406" y="8054"/>
                    <a:pt x="9425" y="8022"/>
                  </a:cubicBezTo>
                  <a:cubicBezTo>
                    <a:pt x="9438" y="8001"/>
                    <a:pt x="9440" y="7982"/>
                    <a:pt x="9440" y="7966"/>
                  </a:cubicBezTo>
                  <a:cubicBezTo>
                    <a:pt x="9449" y="7958"/>
                    <a:pt x="9459" y="7948"/>
                    <a:pt x="9466" y="7933"/>
                  </a:cubicBezTo>
                  <a:cubicBezTo>
                    <a:pt x="9476" y="7917"/>
                    <a:pt x="9480" y="7907"/>
                    <a:pt x="9482" y="7898"/>
                  </a:cubicBezTo>
                  <a:cubicBezTo>
                    <a:pt x="9484" y="7896"/>
                    <a:pt x="9484" y="7894"/>
                    <a:pt x="9487" y="7889"/>
                  </a:cubicBezTo>
                  <a:cubicBezTo>
                    <a:pt x="9489" y="7884"/>
                    <a:pt x="9492" y="7882"/>
                    <a:pt x="9493" y="7879"/>
                  </a:cubicBezTo>
                  <a:cubicBezTo>
                    <a:pt x="9499" y="7872"/>
                    <a:pt x="9504" y="7866"/>
                    <a:pt x="9512" y="7852"/>
                  </a:cubicBezTo>
                  <a:cubicBezTo>
                    <a:pt x="9523" y="7842"/>
                    <a:pt x="9535" y="7832"/>
                    <a:pt x="9547" y="7812"/>
                  </a:cubicBezTo>
                  <a:cubicBezTo>
                    <a:pt x="9553" y="7798"/>
                    <a:pt x="9557" y="7792"/>
                    <a:pt x="9561" y="7786"/>
                  </a:cubicBezTo>
                  <a:cubicBezTo>
                    <a:pt x="9563" y="7781"/>
                    <a:pt x="9566" y="7777"/>
                    <a:pt x="9569" y="7769"/>
                  </a:cubicBezTo>
                  <a:cubicBezTo>
                    <a:pt x="9584" y="7743"/>
                    <a:pt x="9585" y="7717"/>
                    <a:pt x="9583" y="7700"/>
                  </a:cubicBezTo>
                  <a:lnTo>
                    <a:pt x="9598" y="7674"/>
                  </a:lnTo>
                  <a:cubicBezTo>
                    <a:pt x="9609" y="7655"/>
                    <a:pt x="9612" y="7642"/>
                    <a:pt x="9616" y="7628"/>
                  </a:cubicBezTo>
                  <a:cubicBezTo>
                    <a:pt x="9625" y="7615"/>
                    <a:pt x="9628" y="7609"/>
                    <a:pt x="9631" y="7601"/>
                  </a:cubicBezTo>
                  <a:lnTo>
                    <a:pt x="9631" y="7600"/>
                  </a:lnTo>
                  <a:cubicBezTo>
                    <a:pt x="9646" y="7594"/>
                    <a:pt x="9666" y="7580"/>
                    <a:pt x="9681" y="7555"/>
                  </a:cubicBezTo>
                  <a:cubicBezTo>
                    <a:pt x="9695" y="7534"/>
                    <a:pt x="9697" y="7516"/>
                    <a:pt x="9698" y="7509"/>
                  </a:cubicBezTo>
                  <a:cubicBezTo>
                    <a:pt x="9712" y="7486"/>
                    <a:pt x="9714" y="7464"/>
                    <a:pt x="9714" y="7449"/>
                  </a:cubicBezTo>
                  <a:cubicBezTo>
                    <a:pt x="9716" y="7448"/>
                    <a:pt x="9716" y="7446"/>
                    <a:pt x="9717" y="7445"/>
                  </a:cubicBezTo>
                  <a:cubicBezTo>
                    <a:pt x="9722" y="7439"/>
                    <a:pt x="9727" y="7432"/>
                    <a:pt x="9734" y="7418"/>
                  </a:cubicBezTo>
                  <a:lnTo>
                    <a:pt x="9748" y="7396"/>
                  </a:lnTo>
                  <a:cubicBezTo>
                    <a:pt x="9765" y="7389"/>
                    <a:pt x="9789" y="7376"/>
                    <a:pt x="9805" y="7347"/>
                  </a:cubicBezTo>
                  <a:cubicBezTo>
                    <a:pt x="9819" y="7325"/>
                    <a:pt x="9821" y="7306"/>
                    <a:pt x="9823" y="7293"/>
                  </a:cubicBezTo>
                  <a:cubicBezTo>
                    <a:pt x="9832" y="7274"/>
                    <a:pt x="9835" y="7261"/>
                    <a:pt x="9836" y="7253"/>
                  </a:cubicBezTo>
                  <a:cubicBezTo>
                    <a:pt x="9839" y="7250"/>
                    <a:pt x="9840" y="7247"/>
                    <a:pt x="9841" y="7246"/>
                  </a:cubicBezTo>
                  <a:cubicBezTo>
                    <a:pt x="9848" y="7237"/>
                    <a:pt x="9855" y="7231"/>
                    <a:pt x="9864" y="7214"/>
                  </a:cubicBezTo>
                  <a:cubicBezTo>
                    <a:pt x="9868" y="7207"/>
                    <a:pt x="9869" y="7204"/>
                    <a:pt x="9872" y="7202"/>
                  </a:cubicBezTo>
                  <a:cubicBezTo>
                    <a:pt x="9878" y="7194"/>
                    <a:pt x="9883" y="7188"/>
                    <a:pt x="9891" y="7173"/>
                  </a:cubicBezTo>
                  <a:cubicBezTo>
                    <a:pt x="9898" y="7161"/>
                    <a:pt x="9901" y="7154"/>
                    <a:pt x="9905" y="7146"/>
                  </a:cubicBezTo>
                  <a:cubicBezTo>
                    <a:pt x="9921" y="7140"/>
                    <a:pt x="9941" y="7127"/>
                    <a:pt x="9957" y="7100"/>
                  </a:cubicBezTo>
                  <a:cubicBezTo>
                    <a:pt x="9968" y="7082"/>
                    <a:pt x="9971" y="7071"/>
                    <a:pt x="9974" y="7060"/>
                  </a:cubicBezTo>
                  <a:lnTo>
                    <a:pt x="9976" y="7055"/>
                  </a:lnTo>
                  <a:cubicBezTo>
                    <a:pt x="9990" y="7033"/>
                    <a:pt x="9992" y="7014"/>
                    <a:pt x="9994" y="7001"/>
                  </a:cubicBezTo>
                  <a:cubicBezTo>
                    <a:pt x="10000" y="6993"/>
                    <a:pt x="10002" y="6983"/>
                    <a:pt x="10005" y="6975"/>
                  </a:cubicBezTo>
                  <a:cubicBezTo>
                    <a:pt x="10021" y="6967"/>
                    <a:pt x="10039" y="6955"/>
                    <a:pt x="10053" y="6931"/>
                  </a:cubicBezTo>
                  <a:cubicBezTo>
                    <a:pt x="10064" y="6914"/>
                    <a:pt x="10067" y="6903"/>
                    <a:pt x="10071" y="6892"/>
                  </a:cubicBezTo>
                  <a:lnTo>
                    <a:pt x="10073" y="6887"/>
                  </a:lnTo>
                  <a:cubicBezTo>
                    <a:pt x="10082" y="6878"/>
                    <a:pt x="10093" y="6868"/>
                    <a:pt x="10104" y="6848"/>
                  </a:cubicBezTo>
                  <a:cubicBezTo>
                    <a:pt x="10120" y="6818"/>
                    <a:pt x="10120" y="6792"/>
                    <a:pt x="10116" y="6773"/>
                  </a:cubicBezTo>
                  <a:cubicBezTo>
                    <a:pt x="10119" y="6766"/>
                    <a:pt x="10121" y="6759"/>
                    <a:pt x="10123" y="6754"/>
                  </a:cubicBezTo>
                  <a:lnTo>
                    <a:pt x="10125" y="6749"/>
                  </a:lnTo>
                  <a:cubicBezTo>
                    <a:pt x="10129" y="6741"/>
                    <a:pt x="10132" y="6738"/>
                    <a:pt x="10135" y="6734"/>
                  </a:cubicBezTo>
                  <a:cubicBezTo>
                    <a:pt x="10140" y="6727"/>
                    <a:pt x="10144" y="6721"/>
                    <a:pt x="10152" y="6707"/>
                  </a:cubicBezTo>
                  <a:cubicBezTo>
                    <a:pt x="10161" y="6694"/>
                    <a:pt x="10164" y="6688"/>
                    <a:pt x="10167" y="6680"/>
                  </a:cubicBezTo>
                  <a:cubicBezTo>
                    <a:pt x="10167" y="6678"/>
                    <a:pt x="10168" y="6677"/>
                    <a:pt x="10169" y="6674"/>
                  </a:cubicBezTo>
                  <a:cubicBezTo>
                    <a:pt x="10182" y="6666"/>
                    <a:pt x="10199" y="6653"/>
                    <a:pt x="10212" y="6630"/>
                  </a:cubicBezTo>
                  <a:lnTo>
                    <a:pt x="10223" y="6614"/>
                  </a:lnTo>
                  <a:cubicBezTo>
                    <a:pt x="10227" y="6608"/>
                    <a:pt x="10231" y="6602"/>
                    <a:pt x="10238" y="6589"/>
                  </a:cubicBezTo>
                  <a:cubicBezTo>
                    <a:pt x="10249" y="6567"/>
                    <a:pt x="10254" y="6546"/>
                    <a:pt x="10254" y="6533"/>
                  </a:cubicBezTo>
                  <a:cubicBezTo>
                    <a:pt x="10257" y="6529"/>
                    <a:pt x="10259" y="6527"/>
                    <a:pt x="10260" y="6524"/>
                  </a:cubicBezTo>
                  <a:cubicBezTo>
                    <a:pt x="10260" y="6522"/>
                    <a:pt x="10262" y="6519"/>
                    <a:pt x="10263" y="6518"/>
                  </a:cubicBezTo>
                  <a:cubicBezTo>
                    <a:pt x="10280" y="6512"/>
                    <a:pt x="10303" y="6500"/>
                    <a:pt x="10321" y="6470"/>
                  </a:cubicBezTo>
                  <a:cubicBezTo>
                    <a:pt x="10332" y="6450"/>
                    <a:pt x="10335" y="6432"/>
                    <a:pt x="10334" y="6416"/>
                  </a:cubicBezTo>
                  <a:cubicBezTo>
                    <a:pt x="10345" y="6409"/>
                    <a:pt x="10355" y="6398"/>
                    <a:pt x="10364" y="6383"/>
                  </a:cubicBezTo>
                  <a:cubicBezTo>
                    <a:pt x="10376" y="6364"/>
                    <a:pt x="10378" y="6347"/>
                    <a:pt x="10380" y="6332"/>
                  </a:cubicBezTo>
                  <a:cubicBezTo>
                    <a:pt x="10389" y="6326"/>
                    <a:pt x="10399" y="6314"/>
                    <a:pt x="10409" y="6298"/>
                  </a:cubicBezTo>
                  <a:cubicBezTo>
                    <a:pt x="10418" y="6284"/>
                    <a:pt x="10421" y="6270"/>
                    <a:pt x="10423" y="6257"/>
                  </a:cubicBezTo>
                  <a:cubicBezTo>
                    <a:pt x="10436" y="6250"/>
                    <a:pt x="10451" y="6238"/>
                    <a:pt x="10463" y="6217"/>
                  </a:cubicBezTo>
                  <a:cubicBezTo>
                    <a:pt x="10472" y="6201"/>
                    <a:pt x="10477" y="6192"/>
                    <a:pt x="10479" y="6182"/>
                  </a:cubicBezTo>
                  <a:cubicBezTo>
                    <a:pt x="10479" y="6180"/>
                    <a:pt x="10480" y="6177"/>
                    <a:pt x="10483" y="6174"/>
                  </a:cubicBezTo>
                  <a:cubicBezTo>
                    <a:pt x="10493" y="6154"/>
                    <a:pt x="10496" y="6142"/>
                    <a:pt x="10501" y="6127"/>
                  </a:cubicBezTo>
                  <a:cubicBezTo>
                    <a:pt x="10511" y="6110"/>
                    <a:pt x="10515" y="6099"/>
                    <a:pt x="10519" y="6085"/>
                  </a:cubicBezTo>
                  <a:cubicBezTo>
                    <a:pt x="10530" y="6077"/>
                    <a:pt x="10542" y="6064"/>
                    <a:pt x="10553" y="6046"/>
                  </a:cubicBezTo>
                  <a:cubicBezTo>
                    <a:pt x="10563" y="6027"/>
                    <a:pt x="10565" y="6009"/>
                    <a:pt x="10565" y="5992"/>
                  </a:cubicBezTo>
                  <a:cubicBezTo>
                    <a:pt x="10575" y="5986"/>
                    <a:pt x="10585" y="5976"/>
                    <a:pt x="10592" y="5962"/>
                  </a:cubicBezTo>
                  <a:cubicBezTo>
                    <a:pt x="10603" y="5955"/>
                    <a:pt x="10616" y="5943"/>
                    <a:pt x="10628" y="5923"/>
                  </a:cubicBezTo>
                  <a:cubicBezTo>
                    <a:pt x="10640" y="5901"/>
                    <a:pt x="10644" y="5885"/>
                    <a:pt x="10645" y="5877"/>
                  </a:cubicBezTo>
                  <a:cubicBezTo>
                    <a:pt x="10654" y="5863"/>
                    <a:pt x="10659" y="5853"/>
                    <a:pt x="10661" y="5845"/>
                  </a:cubicBezTo>
                  <a:lnTo>
                    <a:pt x="10666" y="5834"/>
                  </a:lnTo>
                  <a:cubicBezTo>
                    <a:pt x="10677" y="5816"/>
                    <a:pt x="10681" y="5802"/>
                    <a:pt x="10683" y="5789"/>
                  </a:cubicBezTo>
                  <a:cubicBezTo>
                    <a:pt x="10689" y="5779"/>
                    <a:pt x="10692" y="5775"/>
                    <a:pt x="10694" y="5770"/>
                  </a:cubicBezTo>
                  <a:cubicBezTo>
                    <a:pt x="10696" y="5766"/>
                    <a:pt x="10698" y="5763"/>
                    <a:pt x="10701" y="5758"/>
                  </a:cubicBezTo>
                  <a:cubicBezTo>
                    <a:pt x="10713" y="5751"/>
                    <a:pt x="10730" y="5738"/>
                    <a:pt x="10745" y="5714"/>
                  </a:cubicBezTo>
                  <a:cubicBezTo>
                    <a:pt x="10747" y="5710"/>
                    <a:pt x="10750" y="5708"/>
                    <a:pt x="10751" y="5705"/>
                  </a:cubicBezTo>
                  <a:cubicBezTo>
                    <a:pt x="10757" y="5698"/>
                    <a:pt x="10764" y="5692"/>
                    <a:pt x="10773" y="5673"/>
                  </a:cubicBezTo>
                  <a:cubicBezTo>
                    <a:pt x="10787" y="5651"/>
                    <a:pt x="10789" y="5629"/>
                    <a:pt x="10789" y="5617"/>
                  </a:cubicBezTo>
                  <a:cubicBezTo>
                    <a:pt x="10799" y="5597"/>
                    <a:pt x="10801" y="5584"/>
                    <a:pt x="10801" y="5579"/>
                  </a:cubicBezTo>
                  <a:cubicBezTo>
                    <a:pt x="10814" y="5558"/>
                    <a:pt x="10817" y="5542"/>
                    <a:pt x="10819" y="5533"/>
                  </a:cubicBezTo>
                  <a:cubicBezTo>
                    <a:pt x="10825" y="5525"/>
                    <a:pt x="10827" y="5518"/>
                    <a:pt x="10830" y="5512"/>
                  </a:cubicBezTo>
                  <a:cubicBezTo>
                    <a:pt x="10851" y="5506"/>
                    <a:pt x="10876" y="5494"/>
                    <a:pt x="10894" y="5463"/>
                  </a:cubicBezTo>
                  <a:cubicBezTo>
                    <a:pt x="10905" y="5443"/>
                    <a:pt x="10908" y="5426"/>
                    <a:pt x="10908" y="5410"/>
                  </a:cubicBezTo>
                  <a:cubicBezTo>
                    <a:pt x="10918" y="5402"/>
                    <a:pt x="10929" y="5393"/>
                    <a:pt x="10937" y="5378"/>
                  </a:cubicBezTo>
                  <a:cubicBezTo>
                    <a:pt x="10945" y="5371"/>
                    <a:pt x="10959" y="5359"/>
                    <a:pt x="10970" y="5338"/>
                  </a:cubicBezTo>
                  <a:cubicBezTo>
                    <a:pt x="10986" y="5309"/>
                    <a:pt x="10986" y="5282"/>
                    <a:pt x="10981" y="5263"/>
                  </a:cubicBezTo>
                  <a:cubicBezTo>
                    <a:pt x="10985" y="5258"/>
                    <a:pt x="10991" y="5250"/>
                    <a:pt x="10996" y="5242"/>
                  </a:cubicBezTo>
                  <a:lnTo>
                    <a:pt x="11007" y="5222"/>
                  </a:lnTo>
                  <a:cubicBezTo>
                    <a:pt x="11008" y="5221"/>
                    <a:pt x="11009" y="5220"/>
                    <a:pt x="11010" y="5217"/>
                  </a:cubicBezTo>
                  <a:cubicBezTo>
                    <a:pt x="11026" y="5211"/>
                    <a:pt x="11047" y="5199"/>
                    <a:pt x="11063" y="5170"/>
                  </a:cubicBezTo>
                  <a:cubicBezTo>
                    <a:pt x="11067" y="5165"/>
                    <a:pt x="11069" y="5163"/>
                    <a:pt x="11071" y="5161"/>
                  </a:cubicBezTo>
                  <a:cubicBezTo>
                    <a:pt x="11076" y="5154"/>
                    <a:pt x="11083" y="5146"/>
                    <a:pt x="11092" y="5130"/>
                  </a:cubicBezTo>
                  <a:cubicBezTo>
                    <a:pt x="11108" y="5102"/>
                    <a:pt x="11108" y="5077"/>
                    <a:pt x="11105" y="5060"/>
                  </a:cubicBezTo>
                  <a:lnTo>
                    <a:pt x="11110" y="5047"/>
                  </a:lnTo>
                  <a:cubicBezTo>
                    <a:pt x="11127" y="5039"/>
                    <a:pt x="11147" y="5027"/>
                    <a:pt x="11162" y="5002"/>
                  </a:cubicBezTo>
                  <a:cubicBezTo>
                    <a:pt x="11168" y="4990"/>
                    <a:pt x="11173" y="4982"/>
                    <a:pt x="11175" y="4976"/>
                  </a:cubicBezTo>
                  <a:cubicBezTo>
                    <a:pt x="11178" y="4972"/>
                    <a:pt x="11179" y="4966"/>
                    <a:pt x="11185" y="4959"/>
                  </a:cubicBezTo>
                  <a:cubicBezTo>
                    <a:pt x="11200" y="4934"/>
                    <a:pt x="11201" y="4912"/>
                    <a:pt x="11201" y="4897"/>
                  </a:cubicBezTo>
                  <a:cubicBezTo>
                    <a:pt x="11203" y="4890"/>
                    <a:pt x="11206" y="4884"/>
                    <a:pt x="11207" y="4879"/>
                  </a:cubicBezTo>
                  <a:cubicBezTo>
                    <a:pt x="11223" y="4870"/>
                    <a:pt x="11243" y="4858"/>
                    <a:pt x="11258" y="4832"/>
                  </a:cubicBezTo>
                  <a:cubicBezTo>
                    <a:pt x="11274" y="4805"/>
                    <a:pt x="11272" y="4778"/>
                    <a:pt x="11269" y="4757"/>
                  </a:cubicBezTo>
                  <a:cubicBezTo>
                    <a:pt x="11272" y="4752"/>
                    <a:pt x="11278" y="4746"/>
                    <a:pt x="11283" y="4736"/>
                  </a:cubicBezTo>
                  <a:cubicBezTo>
                    <a:pt x="11287" y="4731"/>
                    <a:pt x="11288" y="4727"/>
                    <a:pt x="11292" y="4724"/>
                  </a:cubicBezTo>
                  <a:cubicBezTo>
                    <a:pt x="11297" y="4718"/>
                    <a:pt x="11302" y="4711"/>
                    <a:pt x="11310" y="4696"/>
                  </a:cubicBezTo>
                  <a:cubicBezTo>
                    <a:pt x="11319" y="4680"/>
                    <a:pt x="11324" y="4669"/>
                    <a:pt x="11326" y="4656"/>
                  </a:cubicBezTo>
                  <a:cubicBezTo>
                    <a:pt x="11339" y="4648"/>
                    <a:pt x="11353" y="4636"/>
                    <a:pt x="11366" y="4615"/>
                  </a:cubicBezTo>
                  <a:cubicBezTo>
                    <a:pt x="11373" y="4601"/>
                    <a:pt x="11377" y="4590"/>
                    <a:pt x="11379" y="4581"/>
                  </a:cubicBezTo>
                  <a:cubicBezTo>
                    <a:pt x="11394" y="4573"/>
                    <a:pt x="11412" y="4561"/>
                    <a:pt x="11426" y="4537"/>
                  </a:cubicBezTo>
                  <a:cubicBezTo>
                    <a:pt x="11435" y="4520"/>
                    <a:pt x="11438" y="4503"/>
                    <a:pt x="11438" y="4488"/>
                  </a:cubicBezTo>
                  <a:cubicBezTo>
                    <a:pt x="11451" y="4481"/>
                    <a:pt x="11463" y="4468"/>
                    <a:pt x="11473" y="4452"/>
                  </a:cubicBezTo>
                  <a:cubicBezTo>
                    <a:pt x="11487" y="4428"/>
                    <a:pt x="11489" y="4404"/>
                    <a:pt x="11489" y="4390"/>
                  </a:cubicBezTo>
                  <a:cubicBezTo>
                    <a:pt x="11495" y="4374"/>
                    <a:pt x="11497" y="4359"/>
                    <a:pt x="11499" y="4349"/>
                  </a:cubicBezTo>
                  <a:cubicBezTo>
                    <a:pt x="11502" y="4344"/>
                    <a:pt x="11505" y="4342"/>
                    <a:pt x="11506" y="4339"/>
                  </a:cubicBezTo>
                  <a:cubicBezTo>
                    <a:pt x="11507" y="4338"/>
                    <a:pt x="11507" y="4337"/>
                    <a:pt x="11508" y="4334"/>
                  </a:cubicBezTo>
                  <a:cubicBezTo>
                    <a:pt x="11528" y="4329"/>
                    <a:pt x="11555" y="4316"/>
                    <a:pt x="11572" y="4285"/>
                  </a:cubicBezTo>
                  <a:cubicBezTo>
                    <a:pt x="11586" y="4263"/>
                    <a:pt x="11588" y="4243"/>
                    <a:pt x="11590" y="4232"/>
                  </a:cubicBezTo>
                  <a:cubicBezTo>
                    <a:pt x="11599" y="4211"/>
                    <a:pt x="11602" y="4195"/>
                    <a:pt x="11603" y="4183"/>
                  </a:cubicBezTo>
                  <a:lnTo>
                    <a:pt x="11604" y="4182"/>
                  </a:lnTo>
                  <a:cubicBezTo>
                    <a:pt x="11612" y="4176"/>
                    <a:pt x="11618" y="4166"/>
                    <a:pt x="11628" y="4150"/>
                  </a:cubicBezTo>
                  <a:cubicBezTo>
                    <a:pt x="11633" y="4141"/>
                    <a:pt x="11635" y="4135"/>
                    <a:pt x="11639" y="4131"/>
                  </a:cubicBezTo>
                  <a:cubicBezTo>
                    <a:pt x="11642" y="4126"/>
                    <a:pt x="11646" y="4120"/>
                    <a:pt x="11653" y="4108"/>
                  </a:cubicBezTo>
                  <a:cubicBezTo>
                    <a:pt x="11667" y="4087"/>
                    <a:pt x="11669" y="4069"/>
                    <a:pt x="11671" y="4055"/>
                  </a:cubicBezTo>
                  <a:cubicBezTo>
                    <a:pt x="11673" y="4053"/>
                    <a:pt x="11674" y="4049"/>
                    <a:pt x="11676" y="4048"/>
                  </a:cubicBezTo>
                  <a:cubicBezTo>
                    <a:pt x="11682" y="4042"/>
                    <a:pt x="11687" y="4034"/>
                    <a:pt x="11694" y="4021"/>
                  </a:cubicBezTo>
                  <a:lnTo>
                    <a:pt x="11716" y="3984"/>
                  </a:lnTo>
                  <a:cubicBezTo>
                    <a:pt x="11727" y="3978"/>
                    <a:pt x="11742" y="3965"/>
                    <a:pt x="11754" y="3942"/>
                  </a:cubicBezTo>
                  <a:cubicBezTo>
                    <a:pt x="11767" y="3922"/>
                    <a:pt x="11770" y="3905"/>
                    <a:pt x="11773" y="3894"/>
                  </a:cubicBezTo>
                  <a:cubicBezTo>
                    <a:pt x="11776" y="3887"/>
                    <a:pt x="11779" y="3879"/>
                    <a:pt x="11781" y="3873"/>
                  </a:cubicBezTo>
                  <a:cubicBezTo>
                    <a:pt x="11803" y="3867"/>
                    <a:pt x="11827" y="3855"/>
                    <a:pt x="11843" y="3826"/>
                  </a:cubicBezTo>
                  <a:cubicBezTo>
                    <a:pt x="11859" y="3798"/>
                    <a:pt x="11859" y="3772"/>
                    <a:pt x="11855" y="3753"/>
                  </a:cubicBezTo>
                  <a:cubicBezTo>
                    <a:pt x="11859" y="3745"/>
                    <a:pt x="11865" y="3739"/>
                    <a:pt x="11870" y="3729"/>
                  </a:cubicBezTo>
                  <a:lnTo>
                    <a:pt x="11887" y="3699"/>
                  </a:lnTo>
                  <a:cubicBezTo>
                    <a:pt x="11901" y="3692"/>
                    <a:pt x="11918" y="3680"/>
                    <a:pt x="11933" y="3654"/>
                  </a:cubicBezTo>
                  <a:cubicBezTo>
                    <a:pt x="11941" y="3641"/>
                    <a:pt x="11945" y="3635"/>
                    <a:pt x="11947" y="3627"/>
                  </a:cubicBezTo>
                  <a:cubicBezTo>
                    <a:pt x="11949" y="3624"/>
                    <a:pt x="11951" y="3620"/>
                    <a:pt x="11956" y="3611"/>
                  </a:cubicBezTo>
                  <a:cubicBezTo>
                    <a:pt x="11963" y="3599"/>
                    <a:pt x="11968" y="3587"/>
                    <a:pt x="11969" y="3574"/>
                  </a:cubicBezTo>
                  <a:cubicBezTo>
                    <a:pt x="11984" y="3566"/>
                    <a:pt x="12000" y="3555"/>
                    <a:pt x="12011" y="3533"/>
                  </a:cubicBezTo>
                  <a:cubicBezTo>
                    <a:pt x="12022" y="3514"/>
                    <a:pt x="12026" y="3497"/>
                    <a:pt x="12026" y="3482"/>
                  </a:cubicBezTo>
                  <a:cubicBezTo>
                    <a:pt x="12036" y="3474"/>
                    <a:pt x="12047" y="3464"/>
                    <a:pt x="12056" y="3447"/>
                  </a:cubicBezTo>
                  <a:cubicBezTo>
                    <a:pt x="12065" y="3429"/>
                    <a:pt x="12069" y="3417"/>
                    <a:pt x="12075" y="3403"/>
                  </a:cubicBezTo>
                  <a:cubicBezTo>
                    <a:pt x="12081" y="3390"/>
                    <a:pt x="12085" y="3384"/>
                    <a:pt x="12089" y="3378"/>
                  </a:cubicBezTo>
                  <a:cubicBezTo>
                    <a:pt x="12091" y="3374"/>
                    <a:pt x="12092" y="3368"/>
                    <a:pt x="12097" y="3360"/>
                  </a:cubicBezTo>
                  <a:cubicBezTo>
                    <a:pt x="12111" y="3336"/>
                    <a:pt x="12113" y="3315"/>
                    <a:pt x="12112" y="3299"/>
                  </a:cubicBezTo>
                  <a:cubicBezTo>
                    <a:pt x="12119" y="3292"/>
                    <a:pt x="12126" y="3283"/>
                    <a:pt x="12134" y="3269"/>
                  </a:cubicBezTo>
                  <a:cubicBezTo>
                    <a:pt x="12143" y="3253"/>
                    <a:pt x="12147" y="3244"/>
                    <a:pt x="12150" y="3235"/>
                  </a:cubicBezTo>
                  <a:lnTo>
                    <a:pt x="12155" y="3225"/>
                  </a:lnTo>
                  <a:cubicBezTo>
                    <a:pt x="12165" y="3208"/>
                    <a:pt x="12169" y="3196"/>
                    <a:pt x="12172" y="3182"/>
                  </a:cubicBezTo>
                  <a:cubicBezTo>
                    <a:pt x="12183" y="3174"/>
                    <a:pt x="12196" y="3161"/>
                    <a:pt x="12206" y="3143"/>
                  </a:cubicBezTo>
                  <a:cubicBezTo>
                    <a:pt x="12210" y="3134"/>
                    <a:pt x="12214" y="3126"/>
                    <a:pt x="12217" y="3118"/>
                  </a:cubicBezTo>
                  <a:cubicBezTo>
                    <a:pt x="12236" y="3111"/>
                    <a:pt x="12260" y="3097"/>
                    <a:pt x="12276" y="3070"/>
                  </a:cubicBezTo>
                  <a:cubicBezTo>
                    <a:pt x="12288" y="3051"/>
                    <a:pt x="12290" y="3031"/>
                    <a:pt x="12289" y="3014"/>
                  </a:cubicBezTo>
                  <a:cubicBezTo>
                    <a:pt x="12298" y="3005"/>
                    <a:pt x="12306" y="2995"/>
                    <a:pt x="12315" y="2983"/>
                  </a:cubicBezTo>
                  <a:cubicBezTo>
                    <a:pt x="12327" y="2960"/>
                    <a:pt x="12331" y="2940"/>
                    <a:pt x="12331" y="2925"/>
                  </a:cubicBezTo>
                  <a:cubicBezTo>
                    <a:pt x="12335" y="2920"/>
                    <a:pt x="12338" y="2917"/>
                    <a:pt x="12342" y="2910"/>
                  </a:cubicBezTo>
                  <a:cubicBezTo>
                    <a:pt x="12358" y="2904"/>
                    <a:pt x="12381" y="2892"/>
                    <a:pt x="12397" y="2864"/>
                  </a:cubicBezTo>
                  <a:cubicBezTo>
                    <a:pt x="12415" y="2833"/>
                    <a:pt x="12413" y="2805"/>
                    <a:pt x="12408" y="2784"/>
                  </a:cubicBezTo>
                  <a:cubicBezTo>
                    <a:pt x="12410" y="2780"/>
                    <a:pt x="12411" y="2776"/>
                    <a:pt x="12412" y="2774"/>
                  </a:cubicBezTo>
                  <a:cubicBezTo>
                    <a:pt x="12413" y="2773"/>
                    <a:pt x="12413" y="2771"/>
                    <a:pt x="12415" y="2768"/>
                  </a:cubicBezTo>
                  <a:cubicBezTo>
                    <a:pt x="12424" y="2762"/>
                    <a:pt x="12438" y="2749"/>
                    <a:pt x="12451" y="2727"/>
                  </a:cubicBezTo>
                  <a:cubicBezTo>
                    <a:pt x="12454" y="2722"/>
                    <a:pt x="12456" y="2720"/>
                    <a:pt x="12458" y="2717"/>
                  </a:cubicBezTo>
                  <a:cubicBezTo>
                    <a:pt x="12463" y="2709"/>
                    <a:pt x="12469" y="2703"/>
                    <a:pt x="12477" y="2687"/>
                  </a:cubicBezTo>
                  <a:cubicBezTo>
                    <a:pt x="12490" y="2666"/>
                    <a:pt x="12492" y="2649"/>
                    <a:pt x="12496" y="2639"/>
                  </a:cubicBezTo>
                  <a:cubicBezTo>
                    <a:pt x="12497" y="2636"/>
                    <a:pt x="12498" y="2635"/>
                    <a:pt x="12499" y="2633"/>
                  </a:cubicBezTo>
                  <a:cubicBezTo>
                    <a:pt x="12506" y="2625"/>
                    <a:pt x="12513" y="2617"/>
                    <a:pt x="12522" y="2601"/>
                  </a:cubicBezTo>
                  <a:cubicBezTo>
                    <a:pt x="12531" y="2583"/>
                    <a:pt x="12535" y="2569"/>
                    <a:pt x="12538" y="2554"/>
                  </a:cubicBezTo>
                  <a:cubicBezTo>
                    <a:pt x="12546" y="2549"/>
                    <a:pt x="12552" y="2542"/>
                    <a:pt x="12560" y="2533"/>
                  </a:cubicBezTo>
                  <a:cubicBezTo>
                    <a:pt x="12574" y="2526"/>
                    <a:pt x="12595" y="2512"/>
                    <a:pt x="12611" y="2486"/>
                  </a:cubicBezTo>
                  <a:cubicBezTo>
                    <a:pt x="12624" y="2463"/>
                    <a:pt x="12626" y="2442"/>
                    <a:pt x="12625" y="2425"/>
                  </a:cubicBezTo>
                  <a:cubicBezTo>
                    <a:pt x="12633" y="2416"/>
                    <a:pt x="12641" y="2406"/>
                    <a:pt x="12648" y="2395"/>
                  </a:cubicBezTo>
                  <a:cubicBezTo>
                    <a:pt x="12658" y="2376"/>
                    <a:pt x="12663" y="2362"/>
                    <a:pt x="12667" y="2350"/>
                  </a:cubicBezTo>
                  <a:cubicBezTo>
                    <a:pt x="12679" y="2329"/>
                    <a:pt x="12681" y="2310"/>
                    <a:pt x="12683" y="2297"/>
                  </a:cubicBezTo>
                  <a:cubicBezTo>
                    <a:pt x="12689" y="2291"/>
                    <a:pt x="12697" y="2282"/>
                    <a:pt x="12706" y="2270"/>
                  </a:cubicBezTo>
                  <a:cubicBezTo>
                    <a:pt x="12716" y="2264"/>
                    <a:pt x="12732" y="2251"/>
                    <a:pt x="12745" y="2227"/>
                  </a:cubicBezTo>
                  <a:cubicBezTo>
                    <a:pt x="12753" y="2214"/>
                    <a:pt x="12756" y="2202"/>
                    <a:pt x="12759" y="2191"/>
                  </a:cubicBezTo>
                  <a:cubicBezTo>
                    <a:pt x="12774" y="2185"/>
                    <a:pt x="12791" y="2171"/>
                    <a:pt x="12803" y="2149"/>
                  </a:cubicBezTo>
                  <a:cubicBezTo>
                    <a:pt x="12813" y="2132"/>
                    <a:pt x="12817" y="2125"/>
                    <a:pt x="12819" y="2115"/>
                  </a:cubicBezTo>
                  <a:cubicBezTo>
                    <a:pt x="12819" y="2112"/>
                    <a:pt x="12820" y="2110"/>
                    <a:pt x="12823" y="2105"/>
                  </a:cubicBezTo>
                  <a:cubicBezTo>
                    <a:pt x="12830" y="2093"/>
                    <a:pt x="12834" y="2085"/>
                    <a:pt x="12836" y="2079"/>
                  </a:cubicBezTo>
                  <a:cubicBezTo>
                    <a:pt x="12839" y="2074"/>
                    <a:pt x="12842" y="2071"/>
                    <a:pt x="12846" y="2063"/>
                  </a:cubicBezTo>
                  <a:cubicBezTo>
                    <a:pt x="12849" y="2058"/>
                    <a:pt x="12850" y="2056"/>
                    <a:pt x="12851" y="2055"/>
                  </a:cubicBezTo>
                  <a:cubicBezTo>
                    <a:pt x="12858" y="2046"/>
                    <a:pt x="12865" y="2039"/>
                    <a:pt x="12874" y="2023"/>
                  </a:cubicBezTo>
                  <a:cubicBezTo>
                    <a:pt x="12881" y="2010"/>
                    <a:pt x="12884" y="2004"/>
                    <a:pt x="12888" y="1998"/>
                  </a:cubicBezTo>
                  <a:cubicBezTo>
                    <a:pt x="12890" y="1993"/>
                    <a:pt x="12893" y="1989"/>
                    <a:pt x="12898" y="1980"/>
                  </a:cubicBezTo>
                  <a:cubicBezTo>
                    <a:pt x="12913" y="1954"/>
                    <a:pt x="12914" y="1930"/>
                    <a:pt x="12913" y="1914"/>
                  </a:cubicBezTo>
                  <a:cubicBezTo>
                    <a:pt x="12914" y="1911"/>
                    <a:pt x="12914" y="1910"/>
                    <a:pt x="12915" y="1908"/>
                  </a:cubicBezTo>
                  <a:cubicBezTo>
                    <a:pt x="12919" y="1903"/>
                    <a:pt x="12922" y="1898"/>
                    <a:pt x="12929" y="1886"/>
                  </a:cubicBezTo>
                  <a:lnTo>
                    <a:pt x="12940" y="1870"/>
                  </a:lnTo>
                  <a:cubicBezTo>
                    <a:pt x="12941" y="1868"/>
                    <a:pt x="12943" y="1863"/>
                    <a:pt x="12947" y="1859"/>
                  </a:cubicBezTo>
                  <a:cubicBezTo>
                    <a:pt x="12959" y="1853"/>
                    <a:pt x="12980" y="1839"/>
                    <a:pt x="12995" y="1814"/>
                  </a:cubicBezTo>
                  <a:cubicBezTo>
                    <a:pt x="12999" y="1807"/>
                    <a:pt x="13000" y="1804"/>
                    <a:pt x="13002" y="1801"/>
                  </a:cubicBezTo>
                  <a:cubicBezTo>
                    <a:pt x="13008" y="1794"/>
                    <a:pt x="13013" y="1787"/>
                    <a:pt x="13021" y="1772"/>
                  </a:cubicBezTo>
                  <a:cubicBezTo>
                    <a:pt x="13031" y="1755"/>
                    <a:pt x="13034" y="1745"/>
                    <a:pt x="13038" y="1736"/>
                  </a:cubicBezTo>
                  <a:cubicBezTo>
                    <a:pt x="13039" y="1735"/>
                    <a:pt x="13039" y="1732"/>
                    <a:pt x="13042" y="1728"/>
                  </a:cubicBezTo>
                  <a:cubicBezTo>
                    <a:pt x="13044" y="1723"/>
                    <a:pt x="13047" y="1721"/>
                    <a:pt x="13048" y="1719"/>
                  </a:cubicBezTo>
                  <a:cubicBezTo>
                    <a:pt x="13054" y="1712"/>
                    <a:pt x="13060" y="1704"/>
                    <a:pt x="13070" y="1688"/>
                  </a:cubicBezTo>
                  <a:cubicBezTo>
                    <a:pt x="13080" y="1670"/>
                    <a:pt x="13083" y="1654"/>
                    <a:pt x="13085" y="1639"/>
                  </a:cubicBezTo>
                  <a:cubicBezTo>
                    <a:pt x="13095" y="1632"/>
                    <a:pt x="13107" y="1621"/>
                    <a:pt x="13117" y="1603"/>
                  </a:cubicBezTo>
                  <a:cubicBezTo>
                    <a:pt x="13128" y="1585"/>
                    <a:pt x="13131" y="1570"/>
                    <a:pt x="13134" y="1555"/>
                  </a:cubicBezTo>
                  <a:cubicBezTo>
                    <a:pt x="13138" y="1547"/>
                    <a:pt x="13140" y="1543"/>
                    <a:pt x="13144" y="1539"/>
                  </a:cubicBezTo>
                  <a:cubicBezTo>
                    <a:pt x="13147" y="1533"/>
                    <a:pt x="13151" y="1528"/>
                    <a:pt x="13158" y="1516"/>
                  </a:cubicBezTo>
                  <a:cubicBezTo>
                    <a:pt x="13168" y="1498"/>
                    <a:pt x="13173" y="1484"/>
                    <a:pt x="13176" y="1472"/>
                  </a:cubicBezTo>
                  <a:cubicBezTo>
                    <a:pt x="13186" y="1463"/>
                    <a:pt x="13197" y="1452"/>
                    <a:pt x="13208" y="1434"/>
                  </a:cubicBezTo>
                  <a:cubicBezTo>
                    <a:pt x="13215" y="1420"/>
                    <a:pt x="13220" y="1407"/>
                    <a:pt x="13222" y="1396"/>
                  </a:cubicBezTo>
                  <a:cubicBezTo>
                    <a:pt x="13236" y="1388"/>
                    <a:pt x="13252" y="1376"/>
                    <a:pt x="13264" y="1355"/>
                  </a:cubicBezTo>
                  <a:cubicBezTo>
                    <a:pt x="13277" y="1332"/>
                    <a:pt x="13280" y="1311"/>
                    <a:pt x="13277" y="1291"/>
                  </a:cubicBezTo>
                  <a:cubicBezTo>
                    <a:pt x="13286" y="1284"/>
                    <a:pt x="13295" y="1274"/>
                    <a:pt x="13302" y="1260"/>
                  </a:cubicBezTo>
                  <a:cubicBezTo>
                    <a:pt x="13310" y="1253"/>
                    <a:pt x="13318" y="1242"/>
                    <a:pt x="13329" y="1225"/>
                  </a:cubicBezTo>
                  <a:cubicBezTo>
                    <a:pt x="13344" y="1199"/>
                    <a:pt x="13345" y="1177"/>
                    <a:pt x="13345" y="1162"/>
                  </a:cubicBezTo>
                  <a:cubicBezTo>
                    <a:pt x="13350" y="1148"/>
                    <a:pt x="13354" y="1136"/>
                    <a:pt x="13356" y="1125"/>
                  </a:cubicBezTo>
                  <a:lnTo>
                    <a:pt x="13360" y="1121"/>
                  </a:lnTo>
                  <a:cubicBezTo>
                    <a:pt x="13365" y="1118"/>
                    <a:pt x="13370" y="1112"/>
                    <a:pt x="13375" y="1104"/>
                  </a:cubicBezTo>
                  <a:cubicBezTo>
                    <a:pt x="13390" y="1097"/>
                    <a:pt x="13409" y="1084"/>
                    <a:pt x="13425" y="1057"/>
                  </a:cubicBezTo>
                  <a:cubicBezTo>
                    <a:pt x="13430" y="1051"/>
                    <a:pt x="13431" y="1049"/>
                    <a:pt x="13434" y="1046"/>
                  </a:cubicBezTo>
                  <a:cubicBezTo>
                    <a:pt x="13439" y="1039"/>
                    <a:pt x="13445" y="1032"/>
                    <a:pt x="13452" y="1017"/>
                  </a:cubicBezTo>
                  <a:cubicBezTo>
                    <a:pt x="13463" y="998"/>
                    <a:pt x="13467" y="981"/>
                    <a:pt x="13467" y="966"/>
                  </a:cubicBezTo>
                  <a:cubicBezTo>
                    <a:pt x="13478" y="958"/>
                    <a:pt x="13489" y="947"/>
                    <a:pt x="13498" y="931"/>
                  </a:cubicBezTo>
                  <a:cubicBezTo>
                    <a:pt x="13513" y="906"/>
                    <a:pt x="13514" y="882"/>
                    <a:pt x="13513" y="866"/>
                  </a:cubicBezTo>
                  <a:cubicBezTo>
                    <a:pt x="13515" y="861"/>
                    <a:pt x="13516" y="856"/>
                    <a:pt x="13518" y="851"/>
                  </a:cubicBezTo>
                  <a:cubicBezTo>
                    <a:pt x="13535" y="843"/>
                    <a:pt x="13554" y="831"/>
                    <a:pt x="13569" y="805"/>
                  </a:cubicBezTo>
                  <a:cubicBezTo>
                    <a:pt x="13583" y="783"/>
                    <a:pt x="13585" y="761"/>
                    <a:pt x="13585" y="748"/>
                  </a:cubicBezTo>
                  <a:cubicBezTo>
                    <a:pt x="13593" y="730"/>
                    <a:pt x="13596" y="716"/>
                    <a:pt x="13596" y="703"/>
                  </a:cubicBezTo>
                  <a:cubicBezTo>
                    <a:pt x="13605" y="696"/>
                    <a:pt x="13613" y="685"/>
                    <a:pt x="13622" y="670"/>
                  </a:cubicBezTo>
                  <a:cubicBezTo>
                    <a:pt x="13629" y="657"/>
                    <a:pt x="13633" y="649"/>
                    <a:pt x="13636" y="642"/>
                  </a:cubicBezTo>
                  <a:cubicBezTo>
                    <a:pt x="13652" y="636"/>
                    <a:pt x="13674" y="623"/>
                    <a:pt x="13688" y="596"/>
                  </a:cubicBezTo>
                  <a:cubicBezTo>
                    <a:pt x="13702" y="574"/>
                    <a:pt x="13706" y="557"/>
                    <a:pt x="13706" y="550"/>
                  </a:cubicBezTo>
                  <a:cubicBezTo>
                    <a:pt x="13713" y="535"/>
                    <a:pt x="13718" y="529"/>
                    <a:pt x="13720" y="520"/>
                  </a:cubicBezTo>
                  <a:cubicBezTo>
                    <a:pt x="13722" y="519"/>
                    <a:pt x="13722" y="519"/>
                    <a:pt x="13722" y="518"/>
                  </a:cubicBezTo>
                  <a:cubicBezTo>
                    <a:pt x="13735" y="510"/>
                    <a:pt x="13752" y="498"/>
                    <a:pt x="13767" y="473"/>
                  </a:cubicBezTo>
                  <a:cubicBezTo>
                    <a:pt x="13782" y="448"/>
                    <a:pt x="13783" y="424"/>
                    <a:pt x="13779" y="403"/>
                  </a:cubicBezTo>
                  <a:cubicBezTo>
                    <a:pt x="13786" y="397"/>
                    <a:pt x="13793" y="389"/>
                    <a:pt x="13798" y="379"/>
                  </a:cubicBezTo>
                  <a:cubicBezTo>
                    <a:pt x="13808" y="363"/>
                    <a:pt x="13811" y="352"/>
                    <a:pt x="13814" y="342"/>
                  </a:cubicBezTo>
                  <a:cubicBezTo>
                    <a:pt x="13815" y="341"/>
                    <a:pt x="13815" y="338"/>
                    <a:pt x="13818" y="334"/>
                  </a:cubicBezTo>
                  <a:cubicBezTo>
                    <a:pt x="13826" y="327"/>
                    <a:pt x="13834" y="318"/>
                    <a:pt x="13843" y="305"/>
                  </a:cubicBezTo>
                  <a:cubicBezTo>
                    <a:pt x="13854" y="298"/>
                    <a:pt x="13872" y="286"/>
                    <a:pt x="13885" y="262"/>
                  </a:cubicBezTo>
                  <a:cubicBezTo>
                    <a:pt x="13896" y="243"/>
                    <a:pt x="13900" y="227"/>
                    <a:pt x="13901" y="214"/>
                  </a:cubicBezTo>
                  <a:cubicBezTo>
                    <a:pt x="13912" y="207"/>
                    <a:pt x="13922" y="194"/>
                    <a:pt x="13933" y="177"/>
                  </a:cubicBezTo>
                  <a:cubicBezTo>
                    <a:pt x="13952" y="144"/>
                    <a:pt x="13948" y="113"/>
                    <a:pt x="13943" y="93"/>
                  </a:cubicBezTo>
                  <a:cubicBezTo>
                    <a:pt x="13947" y="63"/>
                    <a:pt x="13932" y="28"/>
                    <a:pt x="13902" y="11"/>
                  </a:cubicBezTo>
                  <a:cubicBezTo>
                    <a:pt x="13889" y="4"/>
                    <a:pt x="13875" y="0"/>
                    <a:pt x="138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3"/>
            <p:cNvSpPr/>
            <p:nvPr/>
          </p:nvSpPr>
          <p:spPr>
            <a:xfrm>
              <a:off x="2604600" y="413350"/>
              <a:ext cx="458100" cy="524650"/>
            </a:xfrm>
            <a:custGeom>
              <a:avLst/>
              <a:gdLst/>
              <a:ahLst/>
              <a:cxnLst/>
              <a:rect l="l" t="t" r="r" b="b"/>
              <a:pathLst>
                <a:path w="18324" h="20986" extrusionOk="0">
                  <a:moveTo>
                    <a:pt x="4421" y="15811"/>
                  </a:moveTo>
                  <a:lnTo>
                    <a:pt x="4483" y="15865"/>
                  </a:lnTo>
                  <a:lnTo>
                    <a:pt x="4483" y="15865"/>
                  </a:lnTo>
                  <a:lnTo>
                    <a:pt x="4419" y="15817"/>
                  </a:lnTo>
                  <a:cubicBezTo>
                    <a:pt x="4419" y="15815"/>
                    <a:pt x="4420" y="15812"/>
                    <a:pt x="4421" y="15811"/>
                  </a:cubicBezTo>
                  <a:close/>
                  <a:moveTo>
                    <a:pt x="18232" y="1"/>
                  </a:moveTo>
                  <a:cubicBezTo>
                    <a:pt x="18210" y="1"/>
                    <a:pt x="18187" y="10"/>
                    <a:pt x="18171" y="28"/>
                  </a:cubicBezTo>
                  <a:cubicBezTo>
                    <a:pt x="18162" y="40"/>
                    <a:pt x="18157" y="45"/>
                    <a:pt x="18153" y="53"/>
                  </a:cubicBezTo>
                  <a:cubicBezTo>
                    <a:pt x="18150" y="55"/>
                    <a:pt x="18147" y="59"/>
                    <a:pt x="18142" y="66"/>
                  </a:cubicBezTo>
                  <a:cubicBezTo>
                    <a:pt x="18122" y="90"/>
                    <a:pt x="18116" y="113"/>
                    <a:pt x="18115" y="130"/>
                  </a:cubicBezTo>
                  <a:lnTo>
                    <a:pt x="18112" y="133"/>
                  </a:lnTo>
                  <a:cubicBezTo>
                    <a:pt x="18090" y="134"/>
                    <a:pt x="18062" y="141"/>
                    <a:pt x="18037" y="168"/>
                  </a:cubicBezTo>
                  <a:cubicBezTo>
                    <a:pt x="18018" y="190"/>
                    <a:pt x="18012" y="211"/>
                    <a:pt x="18009" y="226"/>
                  </a:cubicBezTo>
                  <a:cubicBezTo>
                    <a:pt x="17997" y="243"/>
                    <a:pt x="17993" y="258"/>
                    <a:pt x="17991" y="269"/>
                  </a:cubicBezTo>
                  <a:cubicBezTo>
                    <a:pt x="17982" y="276"/>
                    <a:pt x="17973" y="283"/>
                    <a:pt x="17962" y="296"/>
                  </a:cubicBezTo>
                  <a:cubicBezTo>
                    <a:pt x="17955" y="306"/>
                    <a:pt x="17949" y="312"/>
                    <a:pt x="17945" y="321"/>
                  </a:cubicBezTo>
                  <a:cubicBezTo>
                    <a:pt x="17927" y="323"/>
                    <a:pt x="17902" y="333"/>
                    <a:pt x="17882" y="355"/>
                  </a:cubicBezTo>
                  <a:cubicBezTo>
                    <a:pt x="17863" y="377"/>
                    <a:pt x="17857" y="401"/>
                    <a:pt x="17855" y="418"/>
                  </a:cubicBezTo>
                  <a:cubicBezTo>
                    <a:pt x="17854" y="420"/>
                    <a:pt x="17852" y="422"/>
                    <a:pt x="17850" y="425"/>
                  </a:cubicBezTo>
                  <a:cubicBezTo>
                    <a:pt x="17831" y="428"/>
                    <a:pt x="17806" y="435"/>
                    <a:pt x="17784" y="461"/>
                  </a:cubicBezTo>
                  <a:cubicBezTo>
                    <a:pt x="17763" y="485"/>
                    <a:pt x="17759" y="511"/>
                    <a:pt x="17759" y="532"/>
                  </a:cubicBezTo>
                  <a:cubicBezTo>
                    <a:pt x="17753" y="536"/>
                    <a:pt x="17748" y="542"/>
                    <a:pt x="17740" y="551"/>
                  </a:cubicBezTo>
                  <a:cubicBezTo>
                    <a:pt x="17726" y="567"/>
                    <a:pt x="17720" y="579"/>
                    <a:pt x="17715" y="590"/>
                  </a:cubicBezTo>
                  <a:lnTo>
                    <a:pt x="17709" y="595"/>
                  </a:lnTo>
                  <a:cubicBezTo>
                    <a:pt x="17702" y="601"/>
                    <a:pt x="17691" y="610"/>
                    <a:pt x="17677" y="624"/>
                  </a:cubicBezTo>
                  <a:cubicBezTo>
                    <a:pt x="17673" y="629"/>
                    <a:pt x="17671" y="631"/>
                    <a:pt x="17668" y="633"/>
                  </a:cubicBezTo>
                  <a:cubicBezTo>
                    <a:pt x="17664" y="637"/>
                    <a:pt x="17660" y="640"/>
                    <a:pt x="17656" y="644"/>
                  </a:cubicBezTo>
                  <a:cubicBezTo>
                    <a:pt x="17639" y="648"/>
                    <a:pt x="17614" y="656"/>
                    <a:pt x="17595" y="681"/>
                  </a:cubicBezTo>
                  <a:cubicBezTo>
                    <a:pt x="17580" y="698"/>
                    <a:pt x="17573" y="715"/>
                    <a:pt x="17570" y="731"/>
                  </a:cubicBezTo>
                  <a:cubicBezTo>
                    <a:pt x="17559" y="735"/>
                    <a:pt x="17549" y="742"/>
                    <a:pt x="17539" y="752"/>
                  </a:cubicBezTo>
                  <a:cubicBezTo>
                    <a:pt x="17528" y="757"/>
                    <a:pt x="17511" y="766"/>
                    <a:pt x="17494" y="787"/>
                  </a:cubicBezTo>
                  <a:cubicBezTo>
                    <a:pt x="17474" y="809"/>
                    <a:pt x="17468" y="832"/>
                    <a:pt x="17467" y="849"/>
                  </a:cubicBezTo>
                  <a:cubicBezTo>
                    <a:pt x="17461" y="854"/>
                    <a:pt x="17453" y="862"/>
                    <a:pt x="17445" y="872"/>
                  </a:cubicBezTo>
                  <a:lnTo>
                    <a:pt x="17413" y="908"/>
                  </a:lnTo>
                  <a:cubicBezTo>
                    <a:pt x="17404" y="918"/>
                    <a:pt x="17398" y="929"/>
                    <a:pt x="17393" y="939"/>
                  </a:cubicBezTo>
                  <a:cubicBezTo>
                    <a:pt x="17376" y="942"/>
                    <a:pt x="17356" y="951"/>
                    <a:pt x="17339" y="971"/>
                  </a:cubicBezTo>
                  <a:cubicBezTo>
                    <a:pt x="17316" y="998"/>
                    <a:pt x="17312" y="1024"/>
                    <a:pt x="17312" y="1045"/>
                  </a:cubicBezTo>
                  <a:cubicBezTo>
                    <a:pt x="17311" y="1046"/>
                    <a:pt x="17309" y="1049"/>
                    <a:pt x="17308" y="1050"/>
                  </a:cubicBezTo>
                  <a:cubicBezTo>
                    <a:pt x="17289" y="1054"/>
                    <a:pt x="17266" y="1063"/>
                    <a:pt x="17248" y="1084"/>
                  </a:cubicBezTo>
                  <a:lnTo>
                    <a:pt x="17242" y="1089"/>
                  </a:lnTo>
                  <a:cubicBezTo>
                    <a:pt x="17234" y="1095"/>
                    <a:pt x="17225" y="1103"/>
                    <a:pt x="17211" y="1117"/>
                  </a:cubicBezTo>
                  <a:cubicBezTo>
                    <a:pt x="17191" y="1140"/>
                    <a:pt x="17186" y="1164"/>
                    <a:pt x="17184" y="1181"/>
                  </a:cubicBezTo>
                  <a:cubicBezTo>
                    <a:pt x="17182" y="1186"/>
                    <a:pt x="17179" y="1190"/>
                    <a:pt x="17177" y="1196"/>
                  </a:cubicBezTo>
                  <a:cubicBezTo>
                    <a:pt x="17159" y="1200"/>
                    <a:pt x="17139" y="1210"/>
                    <a:pt x="17121" y="1229"/>
                  </a:cubicBezTo>
                  <a:cubicBezTo>
                    <a:pt x="17108" y="1244"/>
                    <a:pt x="17102" y="1259"/>
                    <a:pt x="17098" y="1272"/>
                  </a:cubicBezTo>
                  <a:cubicBezTo>
                    <a:pt x="17086" y="1277"/>
                    <a:pt x="17071" y="1287"/>
                    <a:pt x="17057" y="1302"/>
                  </a:cubicBezTo>
                  <a:cubicBezTo>
                    <a:pt x="17040" y="1322"/>
                    <a:pt x="17033" y="1342"/>
                    <a:pt x="17030" y="1355"/>
                  </a:cubicBezTo>
                  <a:cubicBezTo>
                    <a:pt x="17027" y="1361"/>
                    <a:pt x="17023" y="1365"/>
                    <a:pt x="17020" y="1368"/>
                  </a:cubicBezTo>
                  <a:cubicBezTo>
                    <a:pt x="17017" y="1372"/>
                    <a:pt x="17016" y="1374"/>
                    <a:pt x="17013" y="1377"/>
                  </a:cubicBezTo>
                  <a:cubicBezTo>
                    <a:pt x="17000" y="1381"/>
                    <a:pt x="16981" y="1390"/>
                    <a:pt x="16963" y="1411"/>
                  </a:cubicBezTo>
                  <a:cubicBezTo>
                    <a:pt x="16942" y="1435"/>
                    <a:pt x="16937" y="1457"/>
                    <a:pt x="16936" y="1475"/>
                  </a:cubicBezTo>
                  <a:cubicBezTo>
                    <a:pt x="16931" y="1481"/>
                    <a:pt x="16922" y="1488"/>
                    <a:pt x="16915" y="1497"/>
                  </a:cubicBezTo>
                  <a:lnTo>
                    <a:pt x="16901" y="1511"/>
                  </a:lnTo>
                  <a:cubicBezTo>
                    <a:pt x="16895" y="1516"/>
                    <a:pt x="16890" y="1521"/>
                    <a:pt x="16880" y="1532"/>
                  </a:cubicBezTo>
                  <a:cubicBezTo>
                    <a:pt x="16875" y="1539"/>
                    <a:pt x="16873" y="1542"/>
                    <a:pt x="16870" y="1544"/>
                  </a:cubicBezTo>
                  <a:cubicBezTo>
                    <a:pt x="16863" y="1549"/>
                    <a:pt x="16858" y="1555"/>
                    <a:pt x="16847" y="1566"/>
                  </a:cubicBezTo>
                  <a:cubicBezTo>
                    <a:pt x="16835" y="1580"/>
                    <a:pt x="16831" y="1588"/>
                    <a:pt x="16826" y="1596"/>
                  </a:cubicBezTo>
                  <a:cubicBezTo>
                    <a:pt x="16826" y="1598"/>
                    <a:pt x="16825" y="1598"/>
                    <a:pt x="16825" y="1599"/>
                  </a:cubicBezTo>
                  <a:cubicBezTo>
                    <a:pt x="16814" y="1603"/>
                    <a:pt x="16797" y="1613"/>
                    <a:pt x="16779" y="1631"/>
                  </a:cubicBezTo>
                  <a:cubicBezTo>
                    <a:pt x="16770" y="1635"/>
                    <a:pt x="16755" y="1645"/>
                    <a:pt x="16739" y="1663"/>
                  </a:cubicBezTo>
                  <a:cubicBezTo>
                    <a:pt x="16725" y="1677"/>
                    <a:pt x="16719" y="1692"/>
                    <a:pt x="16714" y="1705"/>
                  </a:cubicBezTo>
                  <a:cubicBezTo>
                    <a:pt x="16702" y="1710"/>
                    <a:pt x="16687" y="1719"/>
                    <a:pt x="16675" y="1735"/>
                  </a:cubicBezTo>
                  <a:lnTo>
                    <a:pt x="16669" y="1740"/>
                  </a:lnTo>
                  <a:cubicBezTo>
                    <a:pt x="16661" y="1746"/>
                    <a:pt x="16652" y="1753"/>
                    <a:pt x="16639" y="1768"/>
                  </a:cubicBezTo>
                  <a:cubicBezTo>
                    <a:pt x="16626" y="1783"/>
                    <a:pt x="16622" y="1790"/>
                    <a:pt x="16617" y="1799"/>
                  </a:cubicBezTo>
                  <a:cubicBezTo>
                    <a:pt x="16616" y="1800"/>
                    <a:pt x="16615" y="1802"/>
                    <a:pt x="16610" y="1806"/>
                  </a:cubicBezTo>
                  <a:cubicBezTo>
                    <a:pt x="16595" y="1822"/>
                    <a:pt x="16589" y="1836"/>
                    <a:pt x="16584" y="1850"/>
                  </a:cubicBezTo>
                  <a:cubicBezTo>
                    <a:pt x="16575" y="1859"/>
                    <a:pt x="16572" y="1864"/>
                    <a:pt x="16568" y="1870"/>
                  </a:cubicBezTo>
                  <a:cubicBezTo>
                    <a:pt x="16563" y="1874"/>
                    <a:pt x="16561" y="1877"/>
                    <a:pt x="16554" y="1886"/>
                  </a:cubicBezTo>
                  <a:cubicBezTo>
                    <a:pt x="16538" y="1904"/>
                    <a:pt x="16531" y="1922"/>
                    <a:pt x="16527" y="1934"/>
                  </a:cubicBezTo>
                  <a:lnTo>
                    <a:pt x="16516" y="1946"/>
                  </a:lnTo>
                  <a:cubicBezTo>
                    <a:pt x="16513" y="1951"/>
                    <a:pt x="16508" y="1956"/>
                    <a:pt x="16499" y="1966"/>
                  </a:cubicBezTo>
                  <a:cubicBezTo>
                    <a:pt x="16493" y="1973"/>
                    <a:pt x="16487" y="1981"/>
                    <a:pt x="16483" y="1987"/>
                  </a:cubicBezTo>
                  <a:cubicBezTo>
                    <a:pt x="16463" y="1990"/>
                    <a:pt x="16438" y="1998"/>
                    <a:pt x="16416" y="2022"/>
                  </a:cubicBezTo>
                  <a:cubicBezTo>
                    <a:pt x="16397" y="2042"/>
                    <a:pt x="16391" y="2062"/>
                    <a:pt x="16388" y="2075"/>
                  </a:cubicBezTo>
                  <a:cubicBezTo>
                    <a:pt x="16380" y="2086"/>
                    <a:pt x="16375" y="2096"/>
                    <a:pt x="16371" y="2102"/>
                  </a:cubicBezTo>
                  <a:cubicBezTo>
                    <a:pt x="16359" y="2107"/>
                    <a:pt x="16342" y="2117"/>
                    <a:pt x="16325" y="2136"/>
                  </a:cubicBezTo>
                  <a:cubicBezTo>
                    <a:pt x="16316" y="2145"/>
                    <a:pt x="16312" y="2150"/>
                    <a:pt x="16307" y="2156"/>
                  </a:cubicBezTo>
                  <a:cubicBezTo>
                    <a:pt x="16305" y="2160"/>
                    <a:pt x="16301" y="2164"/>
                    <a:pt x="16294" y="2172"/>
                  </a:cubicBezTo>
                  <a:cubicBezTo>
                    <a:pt x="16279" y="2188"/>
                    <a:pt x="16273" y="2206"/>
                    <a:pt x="16270" y="2220"/>
                  </a:cubicBezTo>
                  <a:cubicBezTo>
                    <a:pt x="16258" y="2227"/>
                    <a:pt x="16246" y="2235"/>
                    <a:pt x="16234" y="2249"/>
                  </a:cubicBezTo>
                  <a:cubicBezTo>
                    <a:pt x="16219" y="2266"/>
                    <a:pt x="16214" y="2279"/>
                    <a:pt x="16209" y="2289"/>
                  </a:cubicBezTo>
                  <a:lnTo>
                    <a:pt x="16203" y="2295"/>
                  </a:lnTo>
                  <a:cubicBezTo>
                    <a:pt x="16194" y="2302"/>
                    <a:pt x="16184" y="2309"/>
                    <a:pt x="16172" y="2324"/>
                  </a:cubicBezTo>
                  <a:cubicBezTo>
                    <a:pt x="16159" y="2340"/>
                    <a:pt x="16152" y="2354"/>
                    <a:pt x="16149" y="2368"/>
                  </a:cubicBezTo>
                  <a:cubicBezTo>
                    <a:pt x="16138" y="2373"/>
                    <a:pt x="16125" y="2381"/>
                    <a:pt x="16113" y="2393"/>
                  </a:cubicBezTo>
                  <a:cubicBezTo>
                    <a:pt x="16103" y="2399"/>
                    <a:pt x="16087" y="2406"/>
                    <a:pt x="16069" y="2427"/>
                  </a:cubicBezTo>
                  <a:cubicBezTo>
                    <a:pt x="16050" y="2448"/>
                    <a:pt x="16045" y="2470"/>
                    <a:pt x="16044" y="2490"/>
                  </a:cubicBezTo>
                  <a:cubicBezTo>
                    <a:pt x="16036" y="2495"/>
                    <a:pt x="16028" y="2502"/>
                    <a:pt x="16020" y="2511"/>
                  </a:cubicBezTo>
                  <a:cubicBezTo>
                    <a:pt x="16007" y="2523"/>
                    <a:pt x="16004" y="2530"/>
                    <a:pt x="15999" y="2538"/>
                  </a:cubicBezTo>
                  <a:cubicBezTo>
                    <a:pt x="15997" y="2540"/>
                    <a:pt x="15994" y="2543"/>
                    <a:pt x="15990" y="2549"/>
                  </a:cubicBezTo>
                  <a:cubicBezTo>
                    <a:pt x="15979" y="2562"/>
                    <a:pt x="15973" y="2572"/>
                    <a:pt x="15968" y="2583"/>
                  </a:cubicBezTo>
                  <a:cubicBezTo>
                    <a:pt x="15957" y="2587"/>
                    <a:pt x="15942" y="2595"/>
                    <a:pt x="15929" y="2609"/>
                  </a:cubicBezTo>
                  <a:cubicBezTo>
                    <a:pt x="15915" y="2613"/>
                    <a:pt x="15897" y="2622"/>
                    <a:pt x="15878" y="2643"/>
                  </a:cubicBezTo>
                  <a:cubicBezTo>
                    <a:pt x="15859" y="2666"/>
                    <a:pt x="15852" y="2689"/>
                    <a:pt x="15851" y="2706"/>
                  </a:cubicBezTo>
                  <a:cubicBezTo>
                    <a:pt x="15847" y="2709"/>
                    <a:pt x="15845" y="2711"/>
                    <a:pt x="15840" y="2716"/>
                  </a:cubicBezTo>
                  <a:cubicBezTo>
                    <a:pt x="15824" y="2720"/>
                    <a:pt x="15801" y="2728"/>
                    <a:pt x="15780" y="2752"/>
                  </a:cubicBezTo>
                  <a:cubicBezTo>
                    <a:pt x="15763" y="2771"/>
                    <a:pt x="15756" y="2793"/>
                    <a:pt x="15755" y="2812"/>
                  </a:cubicBezTo>
                  <a:cubicBezTo>
                    <a:pt x="15747" y="2818"/>
                    <a:pt x="15738" y="2824"/>
                    <a:pt x="15729" y="2835"/>
                  </a:cubicBezTo>
                  <a:cubicBezTo>
                    <a:pt x="15718" y="2846"/>
                    <a:pt x="15715" y="2854"/>
                    <a:pt x="15710" y="2860"/>
                  </a:cubicBezTo>
                  <a:cubicBezTo>
                    <a:pt x="15706" y="2863"/>
                    <a:pt x="15705" y="2867"/>
                    <a:pt x="15700" y="2872"/>
                  </a:cubicBezTo>
                  <a:cubicBezTo>
                    <a:pt x="15681" y="2894"/>
                    <a:pt x="15675" y="2916"/>
                    <a:pt x="15673" y="2932"/>
                  </a:cubicBezTo>
                  <a:lnTo>
                    <a:pt x="15672" y="2934"/>
                  </a:lnTo>
                  <a:cubicBezTo>
                    <a:pt x="15665" y="2940"/>
                    <a:pt x="15659" y="2945"/>
                    <a:pt x="15648" y="2957"/>
                  </a:cubicBezTo>
                  <a:lnTo>
                    <a:pt x="15711" y="3010"/>
                  </a:lnTo>
                  <a:lnTo>
                    <a:pt x="15645" y="2961"/>
                  </a:lnTo>
                  <a:cubicBezTo>
                    <a:pt x="15636" y="2966"/>
                    <a:pt x="15625" y="2974"/>
                    <a:pt x="15611" y="2990"/>
                  </a:cubicBezTo>
                  <a:cubicBezTo>
                    <a:pt x="15602" y="2996"/>
                    <a:pt x="15590" y="3005"/>
                    <a:pt x="15576" y="3021"/>
                  </a:cubicBezTo>
                  <a:cubicBezTo>
                    <a:pt x="15561" y="3038"/>
                    <a:pt x="15554" y="3054"/>
                    <a:pt x="15550" y="3068"/>
                  </a:cubicBezTo>
                  <a:cubicBezTo>
                    <a:pt x="15539" y="3075"/>
                    <a:pt x="15527" y="3082"/>
                    <a:pt x="15515" y="3097"/>
                  </a:cubicBezTo>
                  <a:cubicBezTo>
                    <a:pt x="15506" y="3109"/>
                    <a:pt x="15501" y="3114"/>
                    <a:pt x="15496" y="3122"/>
                  </a:cubicBezTo>
                  <a:cubicBezTo>
                    <a:pt x="15492" y="3125"/>
                    <a:pt x="15490" y="3129"/>
                    <a:pt x="15485" y="3136"/>
                  </a:cubicBezTo>
                  <a:cubicBezTo>
                    <a:pt x="15474" y="3150"/>
                    <a:pt x="15469" y="3159"/>
                    <a:pt x="15463" y="3167"/>
                  </a:cubicBezTo>
                  <a:cubicBezTo>
                    <a:pt x="15449" y="3172"/>
                    <a:pt x="15429" y="3182"/>
                    <a:pt x="15412" y="3202"/>
                  </a:cubicBezTo>
                  <a:cubicBezTo>
                    <a:pt x="15401" y="3213"/>
                    <a:pt x="15396" y="3219"/>
                    <a:pt x="15391" y="3226"/>
                  </a:cubicBezTo>
                  <a:cubicBezTo>
                    <a:pt x="15391" y="3227"/>
                    <a:pt x="15390" y="3229"/>
                    <a:pt x="15389" y="3230"/>
                  </a:cubicBezTo>
                  <a:cubicBezTo>
                    <a:pt x="15375" y="3234"/>
                    <a:pt x="15356" y="3243"/>
                    <a:pt x="15337" y="3264"/>
                  </a:cubicBezTo>
                  <a:cubicBezTo>
                    <a:pt x="15326" y="3277"/>
                    <a:pt x="15322" y="3285"/>
                    <a:pt x="15316" y="3291"/>
                  </a:cubicBezTo>
                  <a:cubicBezTo>
                    <a:pt x="15314" y="3295"/>
                    <a:pt x="15313" y="3298"/>
                    <a:pt x="15308" y="3304"/>
                  </a:cubicBezTo>
                  <a:cubicBezTo>
                    <a:pt x="15289" y="3325"/>
                    <a:pt x="15282" y="3345"/>
                    <a:pt x="15279" y="3358"/>
                  </a:cubicBezTo>
                  <a:cubicBezTo>
                    <a:pt x="15273" y="3368"/>
                    <a:pt x="15267" y="3377"/>
                    <a:pt x="15265" y="3385"/>
                  </a:cubicBezTo>
                  <a:cubicBezTo>
                    <a:pt x="15250" y="3391"/>
                    <a:pt x="15233" y="3398"/>
                    <a:pt x="15217" y="3417"/>
                  </a:cubicBezTo>
                  <a:cubicBezTo>
                    <a:pt x="15207" y="3428"/>
                    <a:pt x="15202" y="3434"/>
                    <a:pt x="15198" y="3440"/>
                  </a:cubicBezTo>
                  <a:cubicBezTo>
                    <a:pt x="15195" y="3444"/>
                    <a:pt x="15192" y="3448"/>
                    <a:pt x="15186" y="3455"/>
                  </a:cubicBezTo>
                  <a:cubicBezTo>
                    <a:pt x="15175" y="3467"/>
                    <a:pt x="15170" y="3472"/>
                    <a:pt x="15165" y="3478"/>
                  </a:cubicBezTo>
                  <a:cubicBezTo>
                    <a:pt x="15163" y="3483"/>
                    <a:pt x="15160" y="3486"/>
                    <a:pt x="15155" y="3492"/>
                  </a:cubicBezTo>
                  <a:cubicBezTo>
                    <a:pt x="15139" y="3511"/>
                    <a:pt x="15131" y="3529"/>
                    <a:pt x="15128" y="3543"/>
                  </a:cubicBezTo>
                  <a:cubicBezTo>
                    <a:pt x="15121" y="3547"/>
                    <a:pt x="15112" y="3553"/>
                    <a:pt x="15102" y="3564"/>
                  </a:cubicBezTo>
                  <a:cubicBezTo>
                    <a:pt x="15090" y="3568"/>
                    <a:pt x="15073" y="3578"/>
                    <a:pt x="15053" y="3601"/>
                  </a:cubicBezTo>
                  <a:cubicBezTo>
                    <a:pt x="15045" y="3606"/>
                    <a:pt x="15033" y="3614"/>
                    <a:pt x="15020" y="3631"/>
                  </a:cubicBezTo>
                  <a:cubicBezTo>
                    <a:pt x="15008" y="3643"/>
                    <a:pt x="15004" y="3650"/>
                    <a:pt x="14998" y="3658"/>
                  </a:cubicBezTo>
                  <a:cubicBezTo>
                    <a:pt x="14995" y="3661"/>
                    <a:pt x="14994" y="3664"/>
                    <a:pt x="14990" y="3669"/>
                  </a:cubicBezTo>
                  <a:cubicBezTo>
                    <a:pt x="14977" y="3685"/>
                    <a:pt x="14970" y="3701"/>
                    <a:pt x="14966" y="3714"/>
                  </a:cubicBezTo>
                  <a:cubicBezTo>
                    <a:pt x="14954" y="3719"/>
                    <a:pt x="14942" y="3729"/>
                    <a:pt x="14930" y="3743"/>
                  </a:cubicBezTo>
                  <a:cubicBezTo>
                    <a:pt x="14922" y="3746"/>
                    <a:pt x="14907" y="3756"/>
                    <a:pt x="14890" y="3775"/>
                  </a:cubicBezTo>
                  <a:cubicBezTo>
                    <a:pt x="14876" y="3789"/>
                    <a:pt x="14870" y="3805"/>
                    <a:pt x="14865" y="3819"/>
                  </a:cubicBezTo>
                  <a:cubicBezTo>
                    <a:pt x="14853" y="3824"/>
                    <a:pt x="14839" y="3834"/>
                    <a:pt x="14826" y="3848"/>
                  </a:cubicBezTo>
                  <a:cubicBezTo>
                    <a:pt x="14806" y="3873"/>
                    <a:pt x="14800" y="3896"/>
                    <a:pt x="14799" y="3915"/>
                  </a:cubicBezTo>
                  <a:cubicBezTo>
                    <a:pt x="14794" y="3921"/>
                    <a:pt x="14788" y="3926"/>
                    <a:pt x="14779" y="3937"/>
                  </a:cubicBezTo>
                  <a:cubicBezTo>
                    <a:pt x="14763" y="3957"/>
                    <a:pt x="14756" y="3974"/>
                    <a:pt x="14752" y="3987"/>
                  </a:cubicBezTo>
                  <a:cubicBezTo>
                    <a:pt x="14749" y="3991"/>
                    <a:pt x="14747" y="3995"/>
                    <a:pt x="14743" y="3997"/>
                  </a:cubicBezTo>
                  <a:lnTo>
                    <a:pt x="14735" y="4006"/>
                  </a:lnTo>
                  <a:cubicBezTo>
                    <a:pt x="14720" y="4012"/>
                    <a:pt x="14698" y="4019"/>
                    <a:pt x="14678" y="4043"/>
                  </a:cubicBezTo>
                  <a:cubicBezTo>
                    <a:pt x="14671" y="4054"/>
                    <a:pt x="14663" y="4064"/>
                    <a:pt x="14660" y="4073"/>
                  </a:cubicBezTo>
                  <a:cubicBezTo>
                    <a:pt x="14642" y="4077"/>
                    <a:pt x="14622" y="4087"/>
                    <a:pt x="14604" y="4107"/>
                  </a:cubicBezTo>
                  <a:cubicBezTo>
                    <a:pt x="14590" y="4123"/>
                    <a:pt x="14583" y="4140"/>
                    <a:pt x="14581" y="4156"/>
                  </a:cubicBezTo>
                  <a:cubicBezTo>
                    <a:pt x="14569" y="4162"/>
                    <a:pt x="14556" y="4169"/>
                    <a:pt x="14544" y="4183"/>
                  </a:cubicBezTo>
                  <a:cubicBezTo>
                    <a:pt x="14524" y="4207"/>
                    <a:pt x="14518" y="4230"/>
                    <a:pt x="14517" y="4247"/>
                  </a:cubicBezTo>
                  <a:cubicBezTo>
                    <a:pt x="14515" y="4250"/>
                    <a:pt x="14513" y="4253"/>
                    <a:pt x="14511" y="4255"/>
                  </a:cubicBezTo>
                  <a:cubicBezTo>
                    <a:pt x="14507" y="4259"/>
                    <a:pt x="14505" y="4264"/>
                    <a:pt x="14497" y="4271"/>
                  </a:cubicBezTo>
                  <a:cubicBezTo>
                    <a:pt x="14488" y="4281"/>
                    <a:pt x="14483" y="4290"/>
                    <a:pt x="14479" y="4297"/>
                  </a:cubicBezTo>
                  <a:cubicBezTo>
                    <a:pt x="14462" y="4301"/>
                    <a:pt x="14437" y="4309"/>
                    <a:pt x="14419" y="4332"/>
                  </a:cubicBezTo>
                  <a:cubicBezTo>
                    <a:pt x="14405" y="4346"/>
                    <a:pt x="14400" y="4356"/>
                    <a:pt x="14394" y="4365"/>
                  </a:cubicBezTo>
                  <a:cubicBezTo>
                    <a:pt x="14393" y="4370"/>
                    <a:pt x="14393" y="4370"/>
                    <a:pt x="14390" y="4372"/>
                  </a:cubicBezTo>
                  <a:cubicBezTo>
                    <a:pt x="14378" y="4386"/>
                    <a:pt x="14372" y="4397"/>
                    <a:pt x="14367" y="4408"/>
                  </a:cubicBezTo>
                  <a:cubicBezTo>
                    <a:pt x="14352" y="4414"/>
                    <a:pt x="14335" y="4423"/>
                    <a:pt x="14319" y="4440"/>
                  </a:cubicBezTo>
                  <a:cubicBezTo>
                    <a:pt x="14307" y="4452"/>
                    <a:pt x="14301" y="4466"/>
                    <a:pt x="14297" y="4478"/>
                  </a:cubicBezTo>
                  <a:cubicBezTo>
                    <a:pt x="14282" y="4482"/>
                    <a:pt x="14266" y="4491"/>
                    <a:pt x="14251" y="4509"/>
                  </a:cubicBezTo>
                  <a:cubicBezTo>
                    <a:pt x="14231" y="4531"/>
                    <a:pt x="14226" y="4555"/>
                    <a:pt x="14226" y="4575"/>
                  </a:cubicBezTo>
                  <a:cubicBezTo>
                    <a:pt x="14219" y="4580"/>
                    <a:pt x="14211" y="4586"/>
                    <a:pt x="14202" y="4596"/>
                  </a:cubicBezTo>
                  <a:lnTo>
                    <a:pt x="14192" y="4606"/>
                  </a:lnTo>
                  <a:cubicBezTo>
                    <a:pt x="14186" y="4613"/>
                    <a:pt x="14180" y="4618"/>
                    <a:pt x="14169" y="4630"/>
                  </a:cubicBezTo>
                  <a:cubicBezTo>
                    <a:pt x="14157" y="4644"/>
                    <a:pt x="14151" y="4657"/>
                    <a:pt x="14147" y="4670"/>
                  </a:cubicBezTo>
                  <a:cubicBezTo>
                    <a:pt x="14133" y="4675"/>
                    <a:pt x="14117" y="4683"/>
                    <a:pt x="14103" y="4702"/>
                  </a:cubicBezTo>
                  <a:cubicBezTo>
                    <a:pt x="14093" y="4713"/>
                    <a:pt x="14088" y="4719"/>
                    <a:pt x="14084" y="4725"/>
                  </a:cubicBezTo>
                  <a:cubicBezTo>
                    <a:pt x="14081" y="4728"/>
                    <a:pt x="14078" y="4732"/>
                    <a:pt x="14073" y="4739"/>
                  </a:cubicBezTo>
                  <a:cubicBezTo>
                    <a:pt x="14060" y="4755"/>
                    <a:pt x="14053" y="4768"/>
                    <a:pt x="14046" y="4780"/>
                  </a:cubicBezTo>
                  <a:cubicBezTo>
                    <a:pt x="14040" y="4789"/>
                    <a:pt x="14034" y="4798"/>
                    <a:pt x="14030" y="4804"/>
                  </a:cubicBezTo>
                  <a:cubicBezTo>
                    <a:pt x="14010" y="4807"/>
                    <a:pt x="13986" y="4815"/>
                    <a:pt x="13966" y="4839"/>
                  </a:cubicBezTo>
                  <a:cubicBezTo>
                    <a:pt x="13944" y="4863"/>
                    <a:pt x="13940" y="4890"/>
                    <a:pt x="13942" y="4912"/>
                  </a:cubicBezTo>
                  <a:cubicBezTo>
                    <a:pt x="13935" y="4917"/>
                    <a:pt x="13928" y="4922"/>
                    <a:pt x="13922" y="4930"/>
                  </a:cubicBezTo>
                  <a:cubicBezTo>
                    <a:pt x="13918" y="4934"/>
                    <a:pt x="13916" y="4937"/>
                    <a:pt x="13913" y="4938"/>
                  </a:cubicBezTo>
                  <a:cubicBezTo>
                    <a:pt x="13906" y="4944"/>
                    <a:pt x="13899" y="4950"/>
                    <a:pt x="13886" y="4964"/>
                  </a:cubicBezTo>
                  <a:cubicBezTo>
                    <a:pt x="13875" y="4976"/>
                    <a:pt x="13870" y="4983"/>
                    <a:pt x="13865" y="4991"/>
                  </a:cubicBezTo>
                  <a:cubicBezTo>
                    <a:pt x="13863" y="4993"/>
                    <a:pt x="13862" y="4996"/>
                    <a:pt x="13858" y="4999"/>
                  </a:cubicBezTo>
                  <a:cubicBezTo>
                    <a:pt x="13849" y="5005"/>
                    <a:pt x="13836" y="5013"/>
                    <a:pt x="13821" y="5029"/>
                  </a:cubicBezTo>
                  <a:cubicBezTo>
                    <a:pt x="13808" y="5036"/>
                    <a:pt x="13793" y="5045"/>
                    <a:pt x="13778" y="5063"/>
                  </a:cubicBezTo>
                  <a:cubicBezTo>
                    <a:pt x="13763" y="5080"/>
                    <a:pt x="13757" y="5093"/>
                    <a:pt x="13752" y="5104"/>
                  </a:cubicBezTo>
                  <a:cubicBezTo>
                    <a:pt x="13742" y="5115"/>
                    <a:pt x="13735" y="5126"/>
                    <a:pt x="13731" y="5135"/>
                  </a:cubicBezTo>
                  <a:cubicBezTo>
                    <a:pt x="13714" y="5141"/>
                    <a:pt x="13694" y="5148"/>
                    <a:pt x="13677" y="5169"/>
                  </a:cubicBezTo>
                  <a:cubicBezTo>
                    <a:pt x="13666" y="5182"/>
                    <a:pt x="13662" y="5189"/>
                    <a:pt x="13656" y="5195"/>
                  </a:cubicBezTo>
                  <a:cubicBezTo>
                    <a:pt x="13654" y="5200"/>
                    <a:pt x="13653" y="5202"/>
                    <a:pt x="13648" y="5207"/>
                  </a:cubicBezTo>
                  <a:cubicBezTo>
                    <a:pt x="13624" y="5234"/>
                    <a:pt x="13621" y="5261"/>
                    <a:pt x="13621" y="5281"/>
                  </a:cubicBezTo>
                  <a:cubicBezTo>
                    <a:pt x="13621" y="5282"/>
                    <a:pt x="13619" y="5282"/>
                    <a:pt x="13619" y="5283"/>
                  </a:cubicBezTo>
                  <a:cubicBezTo>
                    <a:pt x="13600" y="5286"/>
                    <a:pt x="13575" y="5296"/>
                    <a:pt x="13553" y="5320"/>
                  </a:cubicBezTo>
                  <a:cubicBezTo>
                    <a:pt x="13537" y="5340"/>
                    <a:pt x="13531" y="5357"/>
                    <a:pt x="13527" y="5371"/>
                  </a:cubicBezTo>
                  <a:cubicBezTo>
                    <a:pt x="13517" y="5383"/>
                    <a:pt x="13512" y="5390"/>
                    <a:pt x="13508" y="5399"/>
                  </a:cubicBezTo>
                  <a:cubicBezTo>
                    <a:pt x="13506" y="5401"/>
                    <a:pt x="13506" y="5401"/>
                    <a:pt x="13504" y="5404"/>
                  </a:cubicBezTo>
                  <a:cubicBezTo>
                    <a:pt x="13494" y="5410"/>
                    <a:pt x="13484" y="5416"/>
                    <a:pt x="13472" y="5430"/>
                  </a:cubicBezTo>
                  <a:cubicBezTo>
                    <a:pt x="13460" y="5433"/>
                    <a:pt x="13442" y="5443"/>
                    <a:pt x="13425" y="5463"/>
                  </a:cubicBezTo>
                  <a:cubicBezTo>
                    <a:pt x="13407" y="5485"/>
                    <a:pt x="13399" y="5506"/>
                    <a:pt x="13397" y="5519"/>
                  </a:cubicBezTo>
                  <a:cubicBezTo>
                    <a:pt x="13386" y="5534"/>
                    <a:pt x="13381" y="5550"/>
                    <a:pt x="13378" y="5562"/>
                  </a:cubicBezTo>
                  <a:cubicBezTo>
                    <a:pt x="13371" y="5566"/>
                    <a:pt x="13364" y="5571"/>
                    <a:pt x="13356" y="5578"/>
                  </a:cubicBezTo>
                  <a:cubicBezTo>
                    <a:pt x="13342" y="5583"/>
                    <a:pt x="13322" y="5592"/>
                    <a:pt x="13302" y="5614"/>
                  </a:cubicBezTo>
                  <a:cubicBezTo>
                    <a:pt x="13290" y="5628"/>
                    <a:pt x="13285" y="5637"/>
                    <a:pt x="13279" y="5646"/>
                  </a:cubicBezTo>
                  <a:lnTo>
                    <a:pt x="13278" y="5647"/>
                  </a:lnTo>
                  <a:cubicBezTo>
                    <a:pt x="13267" y="5653"/>
                    <a:pt x="13249" y="5661"/>
                    <a:pt x="13232" y="5682"/>
                  </a:cubicBezTo>
                  <a:cubicBezTo>
                    <a:pt x="13214" y="5703"/>
                    <a:pt x="13208" y="5727"/>
                    <a:pt x="13206" y="5746"/>
                  </a:cubicBezTo>
                  <a:cubicBezTo>
                    <a:pt x="13200" y="5751"/>
                    <a:pt x="13193" y="5757"/>
                    <a:pt x="13187" y="5764"/>
                  </a:cubicBezTo>
                  <a:cubicBezTo>
                    <a:pt x="13173" y="5771"/>
                    <a:pt x="13158" y="5780"/>
                    <a:pt x="13144" y="5797"/>
                  </a:cubicBezTo>
                  <a:cubicBezTo>
                    <a:pt x="13135" y="5808"/>
                    <a:pt x="13130" y="5813"/>
                    <a:pt x="13126" y="5819"/>
                  </a:cubicBezTo>
                  <a:cubicBezTo>
                    <a:pt x="13124" y="5823"/>
                    <a:pt x="13120" y="5827"/>
                    <a:pt x="13113" y="5835"/>
                  </a:cubicBezTo>
                  <a:cubicBezTo>
                    <a:pt x="13093" y="5858"/>
                    <a:pt x="13087" y="5880"/>
                    <a:pt x="13085" y="5894"/>
                  </a:cubicBezTo>
                  <a:cubicBezTo>
                    <a:pt x="13081" y="5899"/>
                    <a:pt x="13078" y="5905"/>
                    <a:pt x="13076" y="5910"/>
                  </a:cubicBezTo>
                  <a:cubicBezTo>
                    <a:pt x="13059" y="5914"/>
                    <a:pt x="13035" y="5924"/>
                    <a:pt x="13017" y="5945"/>
                  </a:cubicBezTo>
                  <a:cubicBezTo>
                    <a:pt x="13000" y="5966"/>
                    <a:pt x="12992" y="5987"/>
                    <a:pt x="12991" y="6004"/>
                  </a:cubicBezTo>
                  <a:cubicBezTo>
                    <a:pt x="12984" y="6009"/>
                    <a:pt x="12974" y="6017"/>
                    <a:pt x="12964" y="6028"/>
                  </a:cubicBezTo>
                  <a:cubicBezTo>
                    <a:pt x="12951" y="6043"/>
                    <a:pt x="12944" y="6054"/>
                    <a:pt x="12941" y="6065"/>
                  </a:cubicBezTo>
                  <a:cubicBezTo>
                    <a:pt x="12931" y="6069"/>
                    <a:pt x="12919" y="6076"/>
                    <a:pt x="12905" y="6090"/>
                  </a:cubicBezTo>
                  <a:cubicBezTo>
                    <a:pt x="12892" y="6094"/>
                    <a:pt x="12873" y="6103"/>
                    <a:pt x="12855" y="6124"/>
                  </a:cubicBezTo>
                  <a:cubicBezTo>
                    <a:pt x="12851" y="6129"/>
                    <a:pt x="12847" y="6132"/>
                    <a:pt x="12845" y="6134"/>
                  </a:cubicBezTo>
                  <a:cubicBezTo>
                    <a:pt x="12839" y="6140"/>
                    <a:pt x="12831" y="6146"/>
                    <a:pt x="12820" y="6159"/>
                  </a:cubicBezTo>
                  <a:cubicBezTo>
                    <a:pt x="12805" y="6174"/>
                    <a:pt x="12798" y="6192"/>
                    <a:pt x="12796" y="6207"/>
                  </a:cubicBezTo>
                  <a:cubicBezTo>
                    <a:pt x="12783" y="6212"/>
                    <a:pt x="12770" y="6220"/>
                    <a:pt x="12759" y="6234"/>
                  </a:cubicBezTo>
                  <a:cubicBezTo>
                    <a:pt x="12743" y="6252"/>
                    <a:pt x="12735" y="6271"/>
                    <a:pt x="12733" y="6287"/>
                  </a:cubicBezTo>
                  <a:cubicBezTo>
                    <a:pt x="12723" y="6292"/>
                    <a:pt x="12713" y="6299"/>
                    <a:pt x="12703" y="6309"/>
                  </a:cubicBezTo>
                  <a:cubicBezTo>
                    <a:pt x="12691" y="6316"/>
                    <a:pt x="12676" y="6325"/>
                    <a:pt x="12662" y="6343"/>
                  </a:cubicBezTo>
                  <a:cubicBezTo>
                    <a:pt x="12646" y="6360"/>
                    <a:pt x="12639" y="6376"/>
                    <a:pt x="12635" y="6387"/>
                  </a:cubicBezTo>
                  <a:cubicBezTo>
                    <a:pt x="12626" y="6397"/>
                    <a:pt x="12619" y="6410"/>
                    <a:pt x="12615" y="6419"/>
                  </a:cubicBezTo>
                  <a:cubicBezTo>
                    <a:pt x="12600" y="6424"/>
                    <a:pt x="12582" y="6434"/>
                    <a:pt x="12564" y="6454"/>
                  </a:cubicBezTo>
                  <a:cubicBezTo>
                    <a:pt x="12555" y="6460"/>
                    <a:pt x="12542" y="6469"/>
                    <a:pt x="12529" y="6485"/>
                  </a:cubicBezTo>
                  <a:cubicBezTo>
                    <a:pt x="12513" y="6503"/>
                    <a:pt x="12507" y="6523"/>
                    <a:pt x="12504" y="6539"/>
                  </a:cubicBezTo>
                  <a:cubicBezTo>
                    <a:pt x="12494" y="6544"/>
                    <a:pt x="12483" y="6551"/>
                    <a:pt x="12473" y="6563"/>
                  </a:cubicBezTo>
                  <a:cubicBezTo>
                    <a:pt x="12461" y="6578"/>
                    <a:pt x="12454" y="6590"/>
                    <a:pt x="12446" y="6604"/>
                  </a:cubicBezTo>
                  <a:cubicBezTo>
                    <a:pt x="12435" y="6616"/>
                    <a:pt x="12429" y="6628"/>
                    <a:pt x="12424" y="6640"/>
                  </a:cubicBezTo>
                  <a:cubicBezTo>
                    <a:pt x="12408" y="6644"/>
                    <a:pt x="12391" y="6653"/>
                    <a:pt x="12376" y="6670"/>
                  </a:cubicBezTo>
                  <a:cubicBezTo>
                    <a:pt x="12360" y="6690"/>
                    <a:pt x="12354" y="6705"/>
                    <a:pt x="12349" y="6715"/>
                  </a:cubicBezTo>
                  <a:cubicBezTo>
                    <a:pt x="12341" y="6726"/>
                    <a:pt x="12333" y="6737"/>
                    <a:pt x="12330" y="6745"/>
                  </a:cubicBezTo>
                  <a:cubicBezTo>
                    <a:pt x="12314" y="6751"/>
                    <a:pt x="12295" y="6760"/>
                    <a:pt x="12278" y="6780"/>
                  </a:cubicBezTo>
                  <a:cubicBezTo>
                    <a:pt x="12258" y="6801"/>
                    <a:pt x="12253" y="6824"/>
                    <a:pt x="12252" y="6842"/>
                  </a:cubicBezTo>
                  <a:cubicBezTo>
                    <a:pt x="12246" y="6847"/>
                    <a:pt x="12236" y="6856"/>
                    <a:pt x="12228" y="6865"/>
                  </a:cubicBezTo>
                  <a:cubicBezTo>
                    <a:pt x="12213" y="6882"/>
                    <a:pt x="12207" y="6899"/>
                    <a:pt x="12203" y="6911"/>
                  </a:cubicBezTo>
                  <a:cubicBezTo>
                    <a:pt x="12193" y="6917"/>
                    <a:pt x="12182" y="6925"/>
                    <a:pt x="12171" y="6937"/>
                  </a:cubicBezTo>
                  <a:cubicBezTo>
                    <a:pt x="12160" y="6942"/>
                    <a:pt x="12144" y="6951"/>
                    <a:pt x="12127" y="6970"/>
                  </a:cubicBezTo>
                  <a:cubicBezTo>
                    <a:pt x="12114" y="6984"/>
                    <a:pt x="12111" y="6991"/>
                    <a:pt x="12105" y="6999"/>
                  </a:cubicBezTo>
                  <a:cubicBezTo>
                    <a:pt x="12103" y="7001"/>
                    <a:pt x="12101" y="7005"/>
                    <a:pt x="12097" y="7010"/>
                  </a:cubicBezTo>
                  <a:cubicBezTo>
                    <a:pt x="12082" y="7027"/>
                    <a:pt x="12075" y="7039"/>
                    <a:pt x="12070" y="7051"/>
                  </a:cubicBezTo>
                  <a:cubicBezTo>
                    <a:pt x="12057" y="7066"/>
                    <a:pt x="12052" y="7076"/>
                    <a:pt x="12046" y="7086"/>
                  </a:cubicBezTo>
                  <a:cubicBezTo>
                    <a:pt x="12046" y="7086"/>
                    <a:pt x="12044" y="7086"/>
                    <a:pt x="12044" y="7087"/>
                  </a:cubicBezTo>
                  <a:cubicBezTo>
                    <a:pt x="12033" y="7092"/>
                    <a:pt x="12017" y="7102"/>
                    <a:pt x="12001" y="7120"/>
                  </a:cubicBezTo>
                  <a:cubicBezTo>
                    <a:pt x="11983" y="7142"/>
                    <a:pt x="11978" y="7163"/>
                    <a:pt x="11975" y="7179"/>
                  </a:cubicBezTo>
                  <a:cubicBezTo>
                    <a:pt x="11968" y="7185"/>
                    <a:pt x="11963" y="7189"/>
                    <a:pt x="11955" y="7198"/>
                  </a:cubicBezTo>
                  <a:cubicBezTo>
                    <a:pt x="11945" y="7204"/>
                    <a:pt x="11925" y="7213"/>
                    <a:pt x="11908" y="7233"/>
                  </a:cubicBezTo>
                  <a:cubicBezTo>
                    <a:pt x="11897" y="7246"/>
                    <a:pt x="11892" y="7256"/>
                    <a:pt x="11887" y="7267"/>
                  </a:cubicBezTo>
                  <a:cubicBezTo>
                    <a:pt x="11872" y="7272"/>
                    <a:pt x="11855" y="7281"/>
                    <a:pt x="11837" y="7300"/>
                  </a:cubicBezTo>
                  <a:cubicBezTo>
                    <a:pt x="11822" y="7317"/>
                    <a:pt x="11816" y="7332"/>
                    <a:pt x="11811" y="7347"/>
                  </a:cubicBezTo>
                  <a:cubicBezTo>
                    <a:pt x="11797" y="7363"/>
                    <a:pt x="11791" y="7377"/>
                    <a:pt x="11787" y="7390"/>
                  </a:cubicBezTo>
                  <a:cubicBezTo>
                    <a:pt x="11776" y="7396"/>
                    <a:pt x="11765" y="7404"/>
                    <a:pt x="11753" y="7418"/>
                  </a:cubicBezTo>
                  <a:cubicBezTo>
                    <a:pt x="11742" y="7424"/>
                    <a:pt x="11728" y="7433"/>
                    <a:pt x="11714" y="7450"/>
                  </a:cubicBezTo>
                  <a:cubicBezTo>
                    <a:pt x="11696" y="7471"/>
                    <a:pt x="11690" y="7490"/>
                    <a:pt x="11687" y="7506"/>
                  </a:cubicBezTo>
                  <a:cubicBezTo>
                    <a:pt x="11679" y="7511"/>
                    <a:pt x="11669" y="7520"/>
                    <a:pt x="11659" y="7532"/>
                  </a:cubicBezTo>
                  <a:cubicBezTo>
                    <a:pt x="11653" y="7538"/>
                    <a:pt x="11651" y="7541"/>
                    <a:pt x="11648" y="7543"/>
                  </a:cubicBezTo>
                  <a:cubicBezTo>
                    <a:pt x="11641" y="7549"/>
                    <a:pt x="11636" y="7554"/>
                    <a:pt x="11625" y="7567"/>
                  </a:cubicBezTo>
                  <a:cubicBezTo>
                    <a:pt x="11610" y="7583"/>
                    <a:pt x="11604" y="7597"/>
                    <a:pt x="11600" y="7608"/>
                  </a:cubicBezTo>
                  <a:cubicBezTo>
                    <a:pt x="11592" y="7612"/>
                    <a:pt x="11582" y="7618"/>
                    <a:pt x="11572" y="7628"/>
                  </a:cubicBezTo>
                  <a:cubicBezTo>
                    <a:pt x="11557" y="7632"/>
                    <a:pt x="11535" y="7642"/>
                    <a:pt x="11516" y="7664"/>
                  </a:cubicBezTo>
                  <a:cubicBezTo>
                    <a:pt x="11503" y="7677"/>
                    <a:pt x="11497" y="7691"/>
                    <a:pt x="11493" y="7702"/>
                  </a:cubicBezTo>
                  <a:cubicBezTo>
                    <a:pt x="11480" y="7707"/>
                    <a:pt x="11463" y="7717"/>
                    <a:pt x="11448" y="7734"/>
                  </a:cubicBezTo>
                  <a:cubicBezTo>
                    <a:pt x="11431" y="7751"/>
                    <a:pt x="11423" y="7770"/>
                    <a:pt x="11421" y="7784"/>
                  </a:cubicBezTo>
                  <a:cubicBezTo>
                    <a:pt x="11410" y="7790"/>
                    <a:pt x="11399" y="7798"/>
                    <a:pt x="11389" y="7811"/>
                  </a:cubicBezTo>
                  <a:cubicBezTo>
                    <a:pt x="11375" y="7827"/>
                    <a:pt x="11368" y="7841"/>
                    <a:pt x="11361" y="7854"/>
                  </a:cubicBezTo>
                  <a:cubicBezTo>
                    <a:pt x="11351" y="7861"/>
                    <a:pt x="11339" y="7869"/>
                    <a:pt x="11325" y="7885"/>
                  </a:cubicBezTo>
                  <a:cubicBezTo>
                    <a:pt x="11315" y="7897"/>
                    <a:pt x="11308" y="7908"/>
                    <a:pt x="11304" y="7918"/>
                  </a:cubicBezTo>
                  <a:cubicBezTo>
                    <a:pt x="11289" y="7924"/>
                    <a:pt x="11271" y="7933"/>
                    <a:pt x="11255" y="7953"/>
                  </a:cubicBezTo>
                  <a:cubicBezTo>
                    <a:pt x="11239" y="7971"/>
                    <a:pt x="11230" y="7988"/>
                    <a:pt x="11228" y="8003"/>
                  </a:cubicBezTo>
                  <a:cubicBezTo>
                    <a:pt x="11219" y="8008"/>
                    <a:pt x="11209" y="8017"/>
                    <a:pt x="11197" y="8030"/>
                  </a:cubicBezTo>
                  <a:cubicBezTo>
                    <a:pt x="11195" y="8033"/>
                    <a:pt x="11192" y="8034"/>
                    <a:pt x="11190" y="8035"/>
                  </a:cubicBezTo>
                  <a:cubicBezTo>
                    <a:pt x="11182" y="8041"/>
                    <a:pt x="11173" y="8050"/>
                    <a:pt x="11160" y="8063"/>
                  </a:cubicBezTo>
                  <a:cubicBezTo>
                    <a:pt x="11148" y="8079"/>
                    <a:pt x="11141" y="8092"/>
                    <a:pt x="11134" y="8105"/>
                  </a:cubicBezTo>
                  <a:cubicBezTo>
                    <a:pt x="11121" y="8120"/>
                    <a:pt x="11114" y="8135"/>
                    <a:pt x="11110" y="8147"/>
                  </a:cubicBezTo>
                  <a:cubicBezTo>
                    <a:pt x="11098" y="8153"/>
                    <a:pt x="11083" y="8162"/>
                    <a:pt x="11069" y="8177"/>
                  </a:cubicBezTo>
                  <a:cubicBezTo>
                    <a:pt x="11056" y="8195"/>
                    <a:pt x="11048" y="8207"/>
                    <a:pt x="11043" y="8222"/>
                  </a:cubicBezTo>
                  <a:cubicBezTo>
                    <a:pt x="11034" y="8232"/>
                    <a:pt x="11029" y="8243"/>
                    <a:pt x="11024" y="8252"/>
                  </a:cubicBezTo>
                  <a:cubicBezTo>
                    <a:pt x="11007" y="8256"/>
                    <a:pt x="10988" y="8265"/>
                    <a:pt x="10971" y="8285"/>
                  </a:cubicBezTo>
                  <a:lnTo>
                    <a:pt x="10959" y="8296"/>
                  </a:lnTo>
                  <a:cubicBezTo>
                    <a:pt x="10954" y="8302"/>
                    <a:pt x="10948" y="8307"/>
                    <a:pt x="10938" y="8319"/>
                  </a:cubicBezTo>
                  <a:cubicBezTo>
                    <a:pt x="10919" y="8339"/>
                    <a:pt x="10913" y="8360"/>
                    <a:pt x="10911" y="8373"/>
                  </a:cubicBezTo>
                  <a:cubicBezTo>
                    <a:pt x="10901" y="8381"/>
                    <a:pt x="10892" y="8388"/>
                    <a:pt x="10881" y="8400"/>
                  </a:cubicBezTo>
                  <a:cubicBezTo>
                    <a:pt x="10866" y="8416"/>
                    <a:pt x="10859" y="8431"/>
                    <a:pt x="10854" y="8446"/>
                  </a:cubicBezTo>
                  <a:lnTo>
                    <a:pt x="10843" y="8457"/>
                  </a:lnTo>
                  <a:cubicBezTo>
                    <a:pt x="10841" y="8461"/>
                    <a:pt x="10837" y="8465"/>
                    <a:pt x="10832" y="8470"/>
                  </a:cubicBezTo>
                  <a:cubicBezTo>
                    <a:pt x="10818" y="8474"/>
                    <a:pt x="10798" y="8484"/>
                    <a:pt x="10779" y="8505"/>
                  </a:cubicBezTo>
                  <a:cubicBezTo>
                    <a:pt x="10763" y="8523"/>
                    <a:pt x="10756" y="8542"/>
                    <a:pt x="10752" y="8556"/>
                  </a:cubicBezTo>
                  <a:cubicBezTo>
                    <a:pt x="10745" y="8561"/>
                    <a:pt x="10734" y="8569"/>
                    <a:pt x="10721" y="8582"/>
                  </a:cubicBezTo>
                  <a:cubicBezTo>
                    <a:pt x="10719" y="8587"/>
                    <a:pt x="10716" y="8588"/>
                    <a:pt x="10715" y="8590"/>
                  </a:cubicBezTo>
                  <a:cubicBezTo>
                    <a:pt x="10707" y="8595"/>
                    <a:pt x="10699" y="8603"/>
                    <a:pt x="10687" y="8617"/>
                  </a:cubicBezTo>
                  <a:cubicBezTo>
                    <a:pt x="10675" y="8631"/>
                    <a:pt x="10668" y="8646"/>
                    <a:pt x="10665" y="8657"/>
                  </a:cubicBezTo>
                  <a:cubicBezTo>
                    <a:pt x="10651" y="8663"/>
                    <a:pt x="10636" y="8672"/>
                    <a:pt x="10623" y="8688"/>
                  </a:cubicBezTo>
                  <a:cubicBezTo>
                    <a:pt x="10609" y="8704"/>
                    <a:pt x="10602" y="8721"/>
                    <a:pt x="10598" y="8736"/>
                  </a:cubicBezTo>
                  <a:cubicBezTo>
                    <a:pt x="10586" y="8741"/>
                    <a:pt x="10573" y="8748"/>
                    <a:pt x="10561" y="8763"/>
                  </a:cubicBezTo>
                  <a:cubicBezTo>
                    <a:pt x="10549" y="8777"/>
                    <a:pt x="10542" y="8790"/>
                    <a:pt x="10538" y="8801"/>
                  </a:cubicBezTo>
                  <a:cubicBezTo>
                    <a:pt x="10525" y="8806"/>
                    <a:pt x="10507" y="8816"/>
                    <a:pt x="10493" y="8833"/>
                  </a:cubicBezTo>
                  <a:cubicBezTo>
                    <a:pt x="10478" y="8849"/>
                    <a:pt x="10472" y="8864"/>
                    <a:pt x="10466" y="8879"/>
                  </a:cubicBezTo>
                  <a:lnTo>
                    <a:pt x="10458" y="8887"/>
                  </a:lnTo>
                  <a:cubicBezTo>
                    <a:pt x="10451" y="8892"/>
                    <a:pt x="10445" y="8898"/>
                    <a:pt x="10434" y="8911"/>
                  </a:cubicBezTo>
                  <a:cubicBezTo>
                    <a:pt x="10426" y="8922"/>
                    <a:pt x="10419" y="8933"/>
                    <a:pt x="10415" y="8941"/>
                  </a:cubicBezTo>
                  <a:cubicBezTo>
                    <a:pt x="10397" y="8945"/>
                    <a:pt x="10376" y="8955"/>
                    <a:pt x="10359" y="8975"/>
                  </a:cubicBezTo>
                  <a:cubicBezTo>
                    <a:pt x="10339" y="8997"/>
                    <a:pt x="10334" y="9020"/>
                    <a:pt x="10334" y="9041"/>
                  </a:cubicBezTo>
                  <a:cubicBezTo>
                    <a:pt x="10330" y="9042"/>
                    <a:pt x="10327" y="9045"/>
                    <a:pt x="10324" y="9047"/>
                  </a:cubicBezTo>
                  <a:cubicBezTo>
                    <a:pt x="10308" y="9051"/>
                    <a:pt x="10284" y="9059"/>
                    <a:pt x="10263" y="9084"/>
                  </a:cubicBezTo>
                  <a:lnTo>
                    <a:pt x="10231" y="9120"/>
                  </a:lnTo>
                  <a:cubicBezTo>
                    <a:pt x="10209" y="9145"/>
                    <a:pt x="10204" y="9170"/>
                    <a:pt x="10204" y="9190"/>
                  </a:cubicBezTo>
                  <a:cubicBezTo>
                    <a:pt x="10200" y="9196"/>
                    <a:pt x="10195" y="9203"/>
                    <a:pt x="10193" y="9208"/>
                  </a:cubicBezTo>
                  <a:cubicBezTo>
                    <a:pt x="10184" y="9212"/>
                    <a:pt x="10170" y="9220"/>
                    <a:pt x="10157" y="9233"/>
                  </a:cubicBezTo>
                  <a:cubicBezTo>
                    <a:pt x="10143" y="9236"/>
                    <a:pt x="10121" y="9245"/>
                    <a:pt x="10103" y="9267"/>
                  </a:cubicBezTo>
                  <a:cubicBezTo>
                    <a:pt x="10091" y="9281"/>
                    <a:pt x="10087" y="9287"/>
                    <a:pt x="10082" y="9295"/>
                  </a:cubicBezTo>
                  <a:cubicBezTo>
                    <a:pt x="10081" y="9298"/>
                    <a:pt x="10078" y="9300"/>
                    <a:pt x="10073" y="9305"/>
                  </a:cubicBezTo>
                  <a:cubicBezTo>
                    <a:pt x="10063" y="9316"/>
                    <a:pt x="10057" y="9324"/>
                    <a:pt x="10054" y="9330"/>
                  </a:cubicBezTo>
                  <a:cubicBezTo>
                    <a:pt x="10051" y="9334"/>
                    <a:pt x="10049" y="9336"/>
                    <a:pt x="10043" y="9343"/>
                  </a:cubicBezTo>
                  <a:cubicBezTo>
                    <a:pt x="10029" y="9358"/>
                    <a:pt x="10023" y="9374"/>
                    <a:pt x="10019" y="9386"/>
                  </a:cubicBezTo>
                  <a:cubicBezTo>
                    <a:pt x="10007" y="9391"/>
                    <a:pt x="9992" y="9400"/>
                    <a:pt x="9979" y="9416"/>
                  </a:cubicBezTo>
                  <a:cubicBezTo>
                    <a:pt x="9963" y="9436"/>
                    <a:pt x="9955" y="9453"/>
                    <a:pt x="9952" y="9465"/>
                  </a:cubicBezTo>
                  <a:cubicBezTo>
                    <a:pt x="9945" y="9474"/>
                    <a:pt x="9942" y="9481"/>
                    <a:pt x="9937" y="9487"/>
                  </a:cubicBezTo>
                  <a:cubicBezTo>
                    <a:pt x="9920" y="9492"/>
                    <a:pt x="9899" y="9500"/>
                    <a:pt x="9879" y="9522"/>
                  </a:cubicBezTo>
                  <a:cubicBezTo>
                    <a:pt x="9867" y="9536"/>
                    <a:pt x="9859" y="9551"/>
                    <a:pt x="9857" y="9565"/>
                  </a:cubicBezTo>
                  <a:cubicBezTo>
                    <a:pt x="9842" y="9570"/>
                    <a:pt x="9827" y="9577"/>
                    <a:pt x="9814" y="9593"/>
                  </a:cubicBezTo>
                  <a:cubicBezTo>
                    <a:pt x="9799" y="9611"/>
                    <a:pt x="9793" y="9626"/>
                    <a:pt x="9787" y="9641"/>
                  </a:cubicBezTo>
                  <a:cubicBezTo>
                    <a:pt x="9786" y="9642"/>
                    <a:pt x="9784" y="9642"/>
                    <a:pt x="9783" y="9643"/>
                  </a:cubicBezTo>
                  <a:cubicBezTo>
                    <a:pt x="9777" y="9648"/>
                    <a:pt x="9767" y="9657"/>
                    <a:pt x="9755" y="9670"/>
                  </a:cubicBezTo>
                  <a:cubicBezTo>
                    <a:pt x="9738" y="9689"/>
                    <a:pt x="9733" y="9709"/>
                    <a:pt x="9729" y="9726"/>
                  </a:cubicBezTo>
                  <a:cubicBezTo>
                    <a:pt x="9720" y="9732"/>
                    <a:pt x="9709" y="9739"/>
                    <a:pt x="9701" y="9750"/>
                  </a:cubicBezTo>
                  <a:cubicBezTo>
                    <a:pt x="9690" y="9763"/>
                    <a:pt x="9684" y="9768"/>
                    <a:pt x="9680" y="9774"/>
                  </a:cubicBezTo>
                  <a:cubicBezTo>
                    <a:pt x="9677" y="9779"/>
                    <a:pt x="9675" y="9781"/>
                    <a:pt x="9669" y="9787"/>
                  </a:cubicBezTo>
                  <a:lnTo>
                    <a:pt x="9638" y="9823"/>
                  </a:lnTo>
                  <a:cubicBezTo>
                    <a:pt x="9632" y="9827"/>
                    <a:pt x="9616" y="9836"/>
                    <a:pt x="9600" y="9855"/>
                  </a:cubicBezTo>
                  <a:cubicBezTo>
                    <a:pt x="9581" y="9877"/>
                    <a:pt x="9575" y="9903"/>
                    <a:pt x="9574" y="9921"/>
                  </a:cubicBezTo>
                  <a:cubicBezTo>
                    <a:pt x="9573" y="9921"/>
                    <a:pt x="9572" y="9923"/>
                    <a:pt x="9570" y="9924"/>
                  </a:cubicBezTo>
                  <a:cubicBezTo>
                    <a:pt x="9552" y="9927"/>
                    <a:pt x="9522" y="9934"/>
                    <a:pt x="9499" y="9961"/>
                  </a:cubicBezTo>
                  <a:cubicBezTo>
                    <a:pt x="9486" y="9977"/>
                    <a:pt x="9479" y="9993"/>
                    <a:pt x="9477" y="10007"/>
                  </a:cubicBezTo>
                  <a:cubicBezTo>
                    <a:pt x="9463" y="10012"/>
                    <a:pt x="9450" y="10022"/>
                    <a:pt x="9438" y="10036"/>
                  </a:cubicBezTo>
                  <a:lnTo>
                    <a:pt x="9406" y="10071"/>
                  </a:lnTo>
                  <a:cubicBezTo>
                    <a:pt x="9395" y="10085"/>
                    <a:pt x="9388" y="10097"/>
                    <a:pt x="9385" y="10109"/>
                  </a:cubicBezTo>
                  <a:cubicBezTo>
                    <a:pt x="9370" y="10114"/>
                    <a:pt x="9352" y="10124"/>
                    <a:pt x="9337" y="10141"/>
                  </a:cubicBezTo>
                  <a:cubicBezTo>
                    <a:pt x="9321" y="10160"/>
                    <a:pt x="9315" y="10177"/>
                    <a:pt x="9311" y="10189"/>
                  </a:cubicBezTo>
                  <a:cubicBezTo>
                    <a:pt x="9306" y="10194"/>
                    <a:pt x="9304" y="10198"/>
                    <a:pt x="9301" y="10200"/>
                  </a:cubicBezTo>
                  <a:cubicBezTo>
                    <a:pt x="9296" y="10205"/>
                    <a:pt x="9290" y="10210"/>
                    <a:pt x="9281" y="10221"/>
                  </a:cubicBezTo>
                  <a:cubicBezTo>
                    <a:pt x="9277" y="10227"/>
                    <a:pt x="9274" y="10230"/>
                    <a:pt x="9272" y="10232"/>
                  </a:cubicBezTo>
                  <a:cubicBezTo>
                    <a:pt x="9265" y="10237"/>
                    <a:pt x="9258" y="10243"/>
                    <a:pt x="9247" y="10257"/>
                  </a:cubicBezTo>
                  <a:cubicBezTo>
                    <a:pt x="9232" y="10274"/>
                    <a:pt x="9226" y="10288"/>
                    <a:pt x="9221" y="10301"/>
                  </a:cubicBezTo>
                  <a:cubicBezTo>
                    <a:pt x="9210" y="10315"/>
                    <a:pt x="9206" y="10323"/>
                    <a:pt x="9200" y="10331"/>
                  </a:cubicBezTo>
                  <a:cubicBezTo>
                    <a:pt x="9199" y="10334"/>
                    <a:pt x="9198" y="10336"/>
                    <a:pt x="9195" y="10339"/>
                  </a:cubicBezTo>
                  <a:cubicBezTo>
                    <a:pt x="9193" y="10342"/>
                    <a:pt x="9190" y="10343"/>
                    <a:pt x="9189" y="10344"/>
                  </a:cubicBezTo>
                  <a:cubicBezTo>
                    <a:pt x="9181" y="10352"/>
                    <a:pt x="9171" y="10359"/>
                    <a:pt x="9160" y="10373"/>
                  </a:cubicBezTo>
                  <a:cubicBezTo>
                    <a:pt x="9147" y="10387"/>
                    <a:pt x="9140" y="10402"/>
                    <a:pt x="9136" y="10414"/>
                  </a:cubicBezTo>
                  <a:cubicBezTo>
                    <a:pt x="9122" y="10419"/>
                    <a:pt x="9106" y="10429"/>
                    <a:pt x="9091" y="10446"/>
                  </a:cubicBezTo>
                  <a:cubicBezTo>
                    <a:pt x="9081" y="10454"/>
                    <a:pt x="9070" y="10461"/>
                    <a:pt x="9056" y="10477"/>
                  </a:cubicBezTo>
                  <a:cubicBezTo>
                    <a:pt x="9039" y="10498"/>
                    <a:pt x="9032" y="10518"/>
                    <a:pt x="9029" y="10534"/>
                  </a:cubicBezTo>
                  <a:cubicBezTo>
                    <a:pt x="9021" y="10539"/>
                    <a:pt x="9012" y="10547"/>
                    <a:pt x="9001" y="10559"/>
                  </a:cubicBezTo>
                  <a:cubicBezTo>
                    <a:pt x="8990" y="10571"/>
                    <a:pt x="8985" y="10579"/>
                    <a:pt x="8981" y="10585"/>
                  </a:cubicBezTo>
                  <a:cubicBezTo>
                    <a:pt x="8965" y="10590"/>
                    <a:pt x="8943" y="10598"/>
                    <a:pt x="8924" y="10621"/>
                  </a:cubicBezTo>
                  <a:cubicBezTo>
                    <a:pt x="8906" y="10641"/>
                    <a:pt x="8899" y="10662"/>
                    <a:pt x="8897" y="10679"/>
                  </a:cubicBezTo>
                  <a:cubicBezTo>
                    <a:pt x="8888" y="10684"/>
                    <a:pt x="8878" y="10691"/>
                    <a:pt x="8868" y="10702"/>
                  </a:cubicBezTo>
                  <a:cubicBezTo>
                    <a:pt x="8863" y="10709"/>
                    <a:pt x="8860" y="10713"/>
                    <a:pt x="8856" y="10716"/>
                  </a:cubicBezTo>
                  <a:cubicBezTo>
                    <a:pt x="8851" y="10721"/>
                    <a:pt x="8845" y="10727"/>
                    <a:pt x="8835" y="10739"/>
                  </a:cubicBezTo>
                  <a:cubicBezTo>
                    <a:pt x="8822" y="10755"/>
                    <a:pt x="8815" y="10771"/>
                    <a:pt x="8811" y="10783"/>
                  </a:cubicBezTo>
                  <a:cubicBezTo>
                    <a:pt x="8799" y="10789"/>
                    <a:pt x="8786" y="10798"/>
                    <a:pt x="8772" y="10813"/>
                  </a:cubicBezTo>
                  <a:cubicBezTo>
                    <a:pt x="8755" y="10834"/>
                    <a:pt x="8748" y="10852"/>
                    <a:pt x="8745" y="10866"/>
                  </a:cubicBezTo>
                  <a:lnTo>
                    <a:pt x="8744" y="10867"/>
                  </a:lnTo>
                  <a:cubicBezTo>
                    <a:pt x="8738" y="10872"/>
                    <a:pt x="8732" y="10877"/>
                    <a:pt x="8724" y="10885"/>
                  </a:cubicBezTo>
                  <a:cubicBezTo>
                    <a:pt x="8711" y="10890"/>
                    <a:pt x="8692" y="10899"/>
                    <a:pt x="8673" y="10921"/>
                  </a:cubicBezTo>
                  <a:cubicBezTo>
                    <a:pt x="8656" y="10939"/>
                    <a:pt x="8651" y="10958"/>
                    <a:pt x="8647" y="10971"/>
                  </a:cubicBezTo>
                  <a:cubicBezTo>
                    <a:pt x="8638" y="10982"/>
                    <a:pt x="8635" y="10987"/>
                    <a:pt x="8630" y="10995"/>
                  </a:cubicBezTo>
                  <a:lnTo>
                    <a:pt x="8630" y="10996"/>
                  </a:lnTo>
                  <a:cubicBezTo>
                    <a:pt x="8617" y="11000"/>
                    <a:pt x="8597" y="11008"/>
                    <a:pt x="8578" y="11030"/>
                  </a:cubicBezTo>
                  <a:cubicBezTo>
                    <a:pt x="8561" y="11050"/>
                    <a:pt x="8554" y="11069"/>
                    <a:pt x="8551" y="11086"/>
                  </a:cubicBezTo>
                  <a:cubicBezTo>
                    <a:pt x="8545" y="11091"/>
                    <a:pt x="8534" y="11098"/>
                    <a:pt x="8523" y="11110"/>
                  </a:cubicBezTo>
                  <a:cubicBezTo>
                    <a:pt x="8513" y="11124"/>
                    <a:pt x="8508" y="11131"/>
                    <a:pt x="8503" y="11137"/>
                  </a:cubicBezTo>
                  <a:cubicBezTo>
                    <a:pt x="8501" y="11140"/>
                    <a:pt x="8499" y="11144"/>
                    <a:pt x="8493" y="11150"/>
                  </a:cubicBezTo>
                  <a:cubicBezTo>
                    <a:pt x="8482" y="11164"/>
                    <a:pt x="8476" y="11173"/>
                    <a:pt x="8471" y="11182"/>
                  </a:cubicBezTo>
                  <a:cubicBezTo>
                    <a:pt x="8470" y="11183"/>
                    <a:pt x="8469" y="11185"/>
                    <a:pt x="8466" y="11188"/>
                  </a:cubicBezTo>
                  <a:cubicBezTo>
                    <a:pt x="8456" y="11194"/>
                    <a:pt x="8445" y="11201"/>
                    <a:pt x="8432" y="11215"/>
                  </a:cubicBezTo>
                  <a:cubicBezTo>
                    <a:pt x="8422" y="11219"/>
                    <a:pt x="8404" y="11228"/>
                    <a:pt x="8386" y="11248"/>
                  </a:cubicBezTo>
                  <a:lnTo>
                    <a:pt x="8448" y="11302"/>
                  </a:lnTo>
                  <a:lnTo>
                    <a:pt x="8448" y="11302"/>
                  </a:lnTo>
                  <a:lnTo>
                    <a:pt x="8383" y="11253"/>
                  </a:lnTo>
                  <a:cubicBezTo>
                    <a:pt x="8374" y="11258"/>
                    <a:pt x="8365" y="11266"/>
                    <a:pt x="8352" y="11281"/>
                  </a:cubicBezTo>
                  <a:cubicBezTo>
                    <a:pt x="8340" y="11294"/>
                    <a:pt x="8336" y="11301"/>
                    <a:pt x="8331" y="11308"/>
                  </a:cubicBezTo>
                  <a:cubicBezTo>
                    <a:pt x="8327" y="11312"/>
                    <a:pt x="8326" y="11314"/>
                    <a:pt x="8322" y="11319"/>
                  </a:cubicBezTo>
                  <a:cubicBezTo>
                    <a:pt x="8319" y="11323"/>
                    <a:pt x="8317" y="11324"/>
                    <a:pt x="8314" y="11327"/>
                  </a:cubicBezTo>
                  <a:cubicBezTo>
                    <a:pt x="8306" y="11333"/>
                    <a:pt x="8298" y="11338"/>
                    <a:pt x="8287" y="11353"/>
                  </a:cubicBezTo>
                  <a:cubicBezTo>
                    <a:pt x="8262" y="11380"/>
                    <a:pt x="8260" y="11409"/>
                    <a:pt x="8261" y="11430"/>
                  </a:cubicBezTo>
                  <a:cubicBezTo>
                    <a:pt x="8242" y="11434"/>
                    <a:pt x="8217" y="11441"/>
                    <a:pt x="8196" y="11466"/>
                  </a:cubicBezTo>
                  <a:cubicBezTo>
                    <a:pt x="8181" y="11482"/>
                    <a:pt x="8175" y="11494"/>
                    <a:pt x="8169" y="11505"/>
                  </a:cubicBezTo>
                  <a:cubicBezTo>
                    <a:pt x="8165" y="11511"/>
                    <a:pt x="8161" y="11512"/>
                    <a:pt x="8159" y="11515"/>
                  </a:cubicBezTo>
                  <a:cubicBezTo>
                    <a:pt x="8153" y="11520"/>
                    <a:pt x="8145" y="11526"/>
                    <a:pt x="8135" y="11539"/>
                  </a:cubicBezTo>
                  <a:cubicBezTo>
                    <a:pt x="8116" y="11560"/>
                    <a:pt x="8110" y="11581"/>
                    <a:pt x="8107" y="11596"/>
                  </a:cubicBezTo>
                  <a:cubicBezTo>
                    <a:pt x="8101" y="11605"/>
                    <a:pt x="8097" y="11608"/>
                    <a:pt x="8095" y="11614"/>
                  </a:cubicBezTo>
                  <a:cubicBezTo>
                    <a:pt x="8080" y="11618"/>
                    <a:pt x="8058" y="11628"/>
                    <a:pt x="8040" y="11649"/>
                  </a:cubicBezTo>
                  <a:cubicBezTo>
                    <a:pt x="8022" y="11669"/>
                    <a:pt x="8016" y="11689"/>
                    <a:pt x="8014" y="11703"/>
                  </a:cubicBezTo>
                  <a:cubicBezTo>
                    <a:pt x="8005" y="11712"/>
                    <a:pt x="8001" y="11718"/>
                    <a:pt x="7997" y="11724"/>
                  </a:cubicBezTo>
                  <a:cubicBezTo>
                    <a:pt x="7995" y="11726"/>
                    <a:pt x="7994" y="11729"/>
                    <a:pt x="7990" y="11734"/>
                  </a:cubicBezTo>
                  <a:cubicBezTo>
                    <a:pt x="7974" y="11751"/>
                    <a:pt x="7967" y="11766"/>
                    <a:pt x="7965" y="11773"/>
                  </a:cubicBezTo>
                  <a:cubicBezTo>
                    <a:pt x="7955" y="11779"/>
                    <a:pt x="7944" y="11785"/>
                    <a:pt x="7931" y="11799"/>
                  </a:cubicBezTo>
                  <a:cubicBezTo>
                    <a:pt x="7922" y="11803"/>
                    <a:pt x="7909" y="11811"/>
                    <a:pt x="7894" y="11825"/>
                  </a:cubicBezTo>
                  <a:cubicBezTo>
                    <a:pt x="7881" y="11828"/>
                    <a:pt x="7860" y="11837"/>
                    <a:pt x="7842" y="11859"/>
                  </a:cubicBezTo>
                  <a:cubicBezTo>
                    <a:pt x="7829" y="11873"/>
                    <a:pt x="7824" y="11881"/>
                    <a:pt x="7819" y="11891"/>
                  </a:cubicBezTo>
                  <a:cubicBezTo>
                    <a:pt x="7817" y="11894"/>
                    <a:pt x="7816" y="11895"/>
                    <a:pt x="7813" y="11900"/>
                  </a:cubicBezTo>
                  <a:cubicBezTo>
                    <a:pt x="7795" y="11921"/>
                    <a:pt x="7789" y="11944"/>
                    <a:pt x="7786" y="11960"/>
                  </a:cubicBezTo>
                  <a:cubicBezTo>
                    <a:pt x="7781" y="11964"/>
                    <a:pt x="7778" y="11969"/>
                    <a:pt x="7769" y="11977"/>
                  </a:cubicBezTo>
                  <a:cubicBezTo>
                    <a:pt x="7758" y="11981"/>
                    <a:pt x="7740" y="11991"/>
                    <a:pt x="7722" y="12010"/>
                  </a:cubicBezTo>
                  <a:cubicBezTo>
                    <a:pt x="7705" y="12030"/>
                    <a:pt x="7699" y="12051"/>
                    <a:pt x="7695" y="12066"/>
                  </a:cubicBezTo>
                  <a:cubicBezTo>
                    <a:pt x="7689" y="12069"/>
                    <a:pt x="7683" y="12074"/>
                    <a:pt x="7676" y="12082"/>
                  </a:cubicBezTo>
                  <a:cubicBezTo>
                    <a:pt x="7662" y="12085"/>
                    <a:pt x="7641" y="12095"/>
                    <a:pt x="7623" y="12116"/>
                  </a:cubicBezTo>
                  <a:cubicBezTo>
                    <a:pt x="7613" y="12128"/>
                    <a:pt x="7608" y="12133"/>
                    <a:pt x="7603" y="12138"/>
                  </a:cubicBezTo>
                  <a:cubicBezTo>
                    <a:pt x="7601" y="12143"/>
                    <a:pt x="7598" y="12146"/>
                    <a:pt x="7591" y="12153"/>
                  </a:cubicBezTo>
                  <a:cubicBezTo>
                    <a:pt x="7580" y="12167"/>
                    <a:pt x="7572" y="12180"/>
                    <a:pt x="7569" y="12192"/>
                  </a:cubicBezTo>
                  <a:cubicBezTo>
                    <a:pt x="7555" y="12197"/>
                    <a:pt x="7539" y="12207"/>
                    <a:pt x="7524" y="12223"/>
                  </a:cubicBezTo>
                  <a:cubicBezTo>
                    <a:pt x="7508" y="12240"/>
                    <a:pt x="7502" y="12261"/>
                    <a:pt x="7500" y="12278"/>
                  </a:cubicBezTo>
                  <a:cubicBezTo>
                    <a:pt x="7491" y="12283"/>
                    <a:pt x="7480" y="12292"/>
                    <a:pt x="7469" y="12303"/>
                  </a:cubicBezTo>
                  <a:cubicBezTo>
                    <a:pt x="7459" y="12315"/>
                    <a:pt x="7452" y="12328"/>
                    <a:pt x="7447" y="12339"/>
                  </a:cubicBezTo>
                  <a:cubicBezTo>
                    <a:pt x="7433" y="12342"/>
                    <a:pt x="7416" y="12352"/>
                    <a:pt x="7400" y="12371"/>
                  </a:cubicBezTo>
                  <a:cubicBezTo>
                    <a:pt x="7394" y="12377"/>
                    <a:pt x="7392" y="12379"/>
                    <a:pt x="7389" y="12383"/>
                  </a:cubicBezTo>
                  <a:cubicBezTo>
                    <a:pt x="7383" y="12388"/>
                    <a:pt x="7377" y="12393"/>
                    <a:pt x="7367" y="12405"/>
                  </a:cubicBezTo>
                  <a:cubicBezTo>
                    <a:pt x="7349" y="12424"/>
                    <a:pt x="7342" y="12446"/>
                    <a:pt x="7341" y="12463"/>
                  </a:cubicBezTo>
                  <a:cubicBezTo>
                    <a:pt x="7331" y="12468"/>
                    <a:pt x="7323" y="12476"/>
                    <a:pt x="7313" y="12487"/>
                  </a:cubicBezTo>
                  <a:cubicBezTo>
                    <a:pt x="7303" y="12497"/>
                    <a:pt x="7297" y="12508"/>
                    <a:pt x="7293" y="12518"/>
                  </a:cubicBezTo>
                  <a:cubicBezTo>
                    <a:pt x="7276" y="12522"/>
                    <a:pt x="7255" y="12532"/>
                    <a:pt x="7238" y="12551"/>
                  </a:cubicBezTo>
                  <a:cubicBezTo>
                    <a:pt x="7216" y="12578"/>
                    <a:pt x="7211" y="12607"/>
                    <a:pt x="7212" y="12628"/>
                  </a:cubicBezTo>
                  <a:cubicBezTo>
                    <a:pt x="7194" y="12630"/>
                    <a:pt x="7167" y="12639"/>
                    <a:pt x="7144" y="12663"/>
                  </a:cubicBezTo>
                  <a:cubicBezTo>
                    <a:pt x="7132" y="12677"/>
                    <a:pt x="7127" y="12687"/>
                    <a:pt x="7121" y="12695"/>
                  </a:cubicBezTo>
                  <a:cubicBezTo>
                    <a:pt x="7120" y="12698"/>
                    <a:pt x="7119" y="12700"/>
                    <a:pt x="7116" y="12703"/>
                  </a:cubicBezTo>
                  <a:cubicBezTo>
                    <a:pt x="7106" y="12714"/>
                    <a:pt x="7101" y="12720"/>
                    <a:pt x="7098" y="12725"/>
                  </a:cubicBezTo>
                  <a:cubicBezTo>
                    <a:pt x="7094" y="12730"/>
                    <a:pt x="7092" y="12732"/>
                    <a:pt x="7085" y="12740"/>
                  </a:cubicBezTo>
                  <a:cubicBezTo>
                    <a:pt x="7074" y="12753"/>
                    <a:pt x="7068" y="12767"/>
                    <a:pt x="7063" y="12779"/>
                  </a:cubicBezTo>
                  <a:cubicBezTo>
                    <a:pt x="7049" y="12783"/>
                    <a:pt x="7031" y="12792"/>
                    <a:pt x="7017" y="12810"/>
                  </a:cubicBezTo>
                  <a:cubicBezTo>
                    <a:pt x="7005" y="12823"/>
                    <a:pt x="7001" y="12829"/>
                    <a:pt x="6996" y="12838"/>
                  </a:cubicBezTo>
                  <a:cubicBezTo>
                    <a:pt x="6993" y="12840"/>
                    <a:pt x="6992" y="12843"/>
                    <a:pt x="6987" y="12849"/>
                  </a:cubicBezTo>
                  <a:cubicBezTo>
                    <a:pt x="6975" y="12864"/>
                    <a:pt x="6969" y="12874"/>
                    <a:pt x="6964" y="12883"/>
                  </a:cubicBezTo>
                  <a:lnTo>
                    <a:pt x="6960" y="12888"/>
                  </a:lnTo>
                  <a:cubicBezTo>
                    <a:pt x="6949" y="12901"/>
                    <a:pt x="6943" y="12906"/>
                    <a:pt x="6939" y="12913"/>
                  </a:cubicBezTo>
                  <a:cubicBezTo>
                    <a:pt x="6938" y="12915"/>
                    <a:pt x="6935" y="12918"/>
                    <a:pt x="6933" y="12923"/>
                  </a:cubicBezTo>
                  <a:cubicBezTo>
                    <a:pt x="6922" y="12928"/>
                    <a:pt x="6906" y="12935"/>
                    <a:pt x="6889" y="12956"/>
                  </a:cubicBezTo>
                  <a:cubicBezTo>
                    <a:pt x="6870" y="12977"/>
                    <a:pt x="6864" y="12999"/>
                    <a:pt x="6862" y="13015"/>
                  </a:cubicBezTo>
                  <a:cubicBezTo>
                    <a:pt x="6862" y="13016"/>
                    <a:pt x="6860" y="13016"/>
                    <a:pt x="6860" y="13016"/>
                  </a:cubicBezTo>
                  <a:cubicBezTo>
                    <a:pt x="6855" y="13022"/>
                    <a:pt x="6848" y="13028"/>
                    <a:pt x="6837" y="13040"/>
                  </a:cubicBezTo>
                  <a:cubicBezTo>
                    <a:pt x="6826" y="13053"/>
                    <a:pt x="6819" y="13065"/>
                    <a:pt x="6814" y="13078"/>
                  </a:cubicBezTo>
                  <a:cubicBezTo>
                    <a:pt x="6801" y="13083"/>
                    <a:pt x="6787" y="13092"/>
                    <a:pt x="6771" y="13110"/>
                  </a:cubicBezTo>
                  <a:cubicBezTo>
                    <a:pt x="6756" y="13127"/>
                    <a:pt x="6750" y="13142"/>
                    <a:pt x="6744" y="13156"/>
                  </a:cubicBezTo>
                  <a:lnTo>
                    <a:pt x="6741" y="13159"/>
                  </a:lnTo>
                  <a:cubicBezTo>
                    <a:pt x="6734" y="13165"/>
                    <a:pt x="6726" y="13171"/>
                    <a:pt x="6715" y="13182"/>
                  </a:cubicBezTo>
                  <a:cubicBezTo>
                    <a:pt x="6705" y="13186"/>
                    <a:pt x="6687" y="13196"/>
                    <a:pt x="6670" y="13215"/>
                  </a:cubicBezTo>
                  <a:cubicBezTo>
                    <a:pt x="6655" y="13233"/>
                    <a:pt x="6649" y="13249"/>
                    <a:pt x="6645" y="13263"/>
                  </a:cubicBezTo>
                  <a:cubicBezTo>
                    <a:pt x="6634" y="13269"/>
                    <a:pt x="6622" y="13278"/>
                    <a:pt x="6610" y="13292"/>
                  </a:cubicBezTo>
                  <a:cubicBezTo>
                    <a:pt x="6597" y="13305"/>
                    <a:pt x="6591" y="13319"/>
                    <a:pt x="6587" y="13331"/>
                  </a:cubicBezTo>
                  <a:cubicBezTo>
                    <a:pt x="6573" y="13336"/>
                    <a:pt x="6557" y="13346"/>
                    <a:pt x="6542" y="13362"/>
                  </a:cubicBezTo>
                  <a:cubicBezTo>
                    <a:pt x="6528" y="13376"/>
                    <a:pt x="6525" y="13384"/>
                    <a:pt x="6519" y="13392"/>
                  </a:cubicBezTo>
                  <a:cubicBezTo>
                    <a:pt x="6517" y="13395"/>
                    <a:pt x="6516" y="13397"/>
                    <a:pt x="6512" y="13401"/>
                  </a:cubicBezTo>
                  <a:cubicBezTo>
                    <a:pt x="6501" y="13413"/>
                    <a:pt x="6495" y="13427"/>
                    <a:pt x="6490" y="13439"/>
                  </a:cubicBezTo>
                  <a:cubicBezTo>
                    <a:pt x="6474" y="13444"/>
                    <a:pt x="6458" y="13454"/>
                    <a:pt x="6444" y="13470"/>
                  </a:cubicBezTo>
                  <a:cubicBezTo>
                    <a:pt x="6434" y="13476"/>
                    <a:pt x="6420" y="13485"/>
                    <a:pt x="6405" y="13502"/>
                  </a:cubicBezTo>
                  <a:cubicBezTo>
                    <a:pt x="6392" y="13518"/>
                    <a:pt x="6383" y="13534"/>
                    <a:pt x="6381" y="13549"/>
                  </a:cubicBezTo>
                  <a:cubicBezTo>
                    <a:pt x="6369" y="13555"/>
                    <a:pt x="6355" y="13563"/>
                    <a:pt x="6344" y="13577"/>
                  </a:cubicBezTo>
                  <a:cubicBezTo>
                    <a:pt x="6330" y="13590"/>
                    <a:pt x="6324" y="13601"/>
                    <a:pt x="6319" y="13610"/>
                  </a:cubicBezTo>
                  <a:cubicBezTo>
                    <a:pt x="6318" y="13613"/>
                    <a:pt x="6318" y="13613"/>
                    <a:pt x="6316" y="13616"/>
                  </a:cubicBezTo>
                  <a:cubicBezTo>
                    <a:pt x="6295" y="13640"/>
                    <a:pt x="6290" y="13664"/>
                    <a:pt x="6289" y="13680"/>
                  </a:cubicBezTo>
                  <a:cubicBezTo>
                    <a:pt x="6281" y="13689"/>
                    <a:pt x="6276" y="13697"/>
                    <a:pt x="6273" y="13707"/>
                  </a:cubicBezTo>
                  <a:cubicBezTo>
                    <a:pt x="6269" y="13712"/>
                    <a:pt x="6265" y="13713"/>
                    <a:pt x="6263" y="13716"/>
                  </a:cubicBezTo>
                  <a:cubicBezTo>
                    <a:pt x="6259" y="13718"/>
                    <a:pt x="6257" y="13722"/>
                    <a:pt x="6254" y="13724"/>
                  </a:cubicBezTo>
                  <a:cubicBezTo>
                    <a:pt x="6235" y="13727"/>
                    <a:pt x="6209" y="13733"/>
                    <a:pt x="6185" y="13760"/>
                  </a:cubicBezTo>
                  <a:cubicBezTo>
                    <a:pt x="6173" y="13774"/>
                    <a:pt x="6169" y="13782"/>
                    <a:pt x="6164" y="13790"/>
                  </a:cubicBezTo>
                  <a:cubicBezTo>
                    <a:pt x="6163" y="13792"/>
                    <a:pt x="6162" y="13796"/>
                    <a:pt x="6157" y="13799"/>
                  </a:cubicBezTo>
                  <a:cubicBezTo>
                    <a:pt x="6147" y="13812"/>
                    <a:pt x="6140" y="13823"/>
                    <a:pt x="6136" y="13835"/>
                  </a:cubicBezTo>
                  <a:cubicBezTo>
                    <a:pt x="6120" y="13839"/>
                    <a:pt x="6103" y="13849"/>
                    <a:pt x="6088" y="13866"/>
                  </a:cubicBezTo>
                  <a:cubicBezTo>
                    <a:pt x="6070" y="13884"/>
                    <a:pt x="6065" y="13900"/>
                    <a:pt x="6062" y="13908"/>
                  </a:cubicBezTo>
                  <a:cubicBezTo>
                    <a:pt x="6053" y="13917"/>
                    <a:pt x="6049" y="13922"/>
                    <a:pt x="6045" y="13927"/>
                  </a:cubicBezTo>
                  <a:cubicBezTo>
                    <a:pt x="6043" y="13932"/>
                    <a:pt x="6038" y="13936"/>
                    <a:pt x="6032" y="13943"/>
                  </a:cubicBezTo>
                  <a:cubicBezTo>
                    <a:pt x="6012" y="13968"/>
                    <a:pt x="6006" y="13992"/>
                    <a:pt x="6005" y="14011"/>
                  </a:cubicBezTo>
                  <a:lnTo>
                    <a:pt x="6002" y="14013"/>
                  </a:lnTo>
                  <a:cubicBezTo>
                    <a:pt x="5982" y="14016"/>
                    <a:pt x="5954" y="14023"/>
                    <a:pt x="5931" y="14049"/>
                  </a:cubicBezTo>
                  <a:cubicBezTo>
                    <a:pt x="5909" y="14075"/>
                    <a:pt x="5904" y="14102"/>
                    <a:pt x="5904" y="14122"/>
                  </a:cubicBezTo>
                  <a:cubicBezTo>
                    <a:pt x="5903" y="14124"/>
                    <a:pt x="5900" y="14128"/>
                    <a:pt x="5899" y="14130"/>
                  </a:cubicBezTo>
                  <a:cubicBezTo>
                    <a:pt x="5899" y="14131"/>
                    <a:pt x="5899" y="14131"/>
                    <a:pt x="5898" y="14133"/>
                  </a:cubicBezTo>
                  <a:cubicBezTo>
                    <a:pt x="5883" y="14136"/>
                    <a:pt x="5864" y="14146"/>
                    <a:pt x="5846" y="14167"/>
                  </a:cubicBezTo>
                  <a:cubicBezTo>
                    <a:pt x="5829" y="14186"/>
                    <a:pt x="5823" y="14200"/>
                    <a:pt x="5819" y="14211"/>
                  </a:cubicBezTo>
                  <a:cubicBezTo>
                    <a:pt x="5809" y="14224"/>
                    <a:pt x="5804" y="14229"/>
                    <a:pt x="5799" y="14236"/>
                  </a:cubicBezTo>
                  <a:cubicBezTo>
                    <a:pt x="5798" y="14238"/>
                    <a:pt x="5796" y="14241"/>
                    <a:pt x="5792" y="14246"/>
                  </a:cubicBezTo>
                  <a:cubicBezTo>
                    <a:pt x="5782" y="14251"/>
                    <a:pt x="5767" y="14259"/>
                    <a:pt x="5751" y="14279"/>
                  </a:cubicBezTo>
                  <a:cubicBezTo>
                    <a:pt x="5743" y="14289"/>
                    <a:pt x="5735" y="14301"/>
                    <a:pt x="5732" y="14311"/>
                  </a:cubicBezTo>
                  <a:cubicBezTo>
                    <a:pt x="5716" y="14316"/>
                    <a:pt x="5697" y="14326"/>
                    <a:pt x="5680" y="14344"/>
                  </a:cubicBezTo>
                  <a:cubicBezTo>
                    <a:pt x="5673" y="14352"/>
                    <a:pt x="5670" y="14355"/>
                    <a:pt x="5666" y="14359"/>
                  </a:cubicBezTo>
                  <a:cubicBezTo>
                    <a:pt x="5662" y="14364"/>
                    <a:pt x="5657" y="14370"/>
                    <a:pt x="5647" y="14380"/>
                  </a:cubicBezTo>
                  <a:cubicBezTo>
                    <a:pt x="5631" y="14399"/>
                    <a:pt x="5625" y="14415"/>
                    <a:pt x="5622" y="14422"/>
                  </a:cubicBezTo>
                  <a:cubicBezTo>
                    <a:pt x="5610" y="14435"/>
                    <a:pt x="5605" y="14446"/>
                    <a:pt x="5599" y="14454"/>
                  </a:cubicBezTo>
                  <a:cubicBezTo>
                    <a:pt x="5599" y="14455"/>
                    <a:pt x="5598" y="14455"/>
                    <a:pt x="5598" y="14456"/>
                  </a:cubicBezTo>
                  <a:cubicBezTo>
                    <a:pt x="5587" y="14462"/>
                    <a:pt x="5569" y="14470"/>
                    <a:pt x="5552" y="14490"/>
                  </a:cubicBezTo>
                  <a:cubicBezTo>
                    <a:pt x="5535" y="14511"/>
                    <a:pt x="5528" y="14531"/>
                    <a:pt x="5525" y="14546"/>
                  </a:cubicBezTo>
                  <a:lnTo>
                    <a:pt x="5523" y="14549"/>
                  </a:lnTo>
                  <a:cubicBezTo>
                    <a:pt x="5518" y="14554"/>
                    <a:pt x="5511" y="14561"/>
                    <a:pt x="5500" y="14573"/>
                  </a:cubicBezTo>
                  <a:cubicBezTo>
                    <a:pt x="5488" y="14586"/>
                    <a:pt x="5484" y="14595"/>
                    <a:pt x="5478" y="14602"/>
                  </a:cubicBezTo>
                  <a:cubicBezTo>
                    <a:pt x="5476" y="14605"/>
                    <a:pt x="5475" y="14606"/>
                    <a:pt x="5471" y="14612"/>
                  </a:cubicBezTo>
                  <a:cubicBezTo>
                    <a:pt x="5462" y="14620"/>
                    <a:pt x="5457" y="14628"/>
                    <a:pt x="5454" y="14636"/>
                  </a:cubicBezTo>
                  <a:cubicBezTo>
                    <a:pt x="5434" y="14640"/>
                    <a:pt x="5412" y="14648"/>
                    <a:pt x="5391" y="14671"/>
                  </a:cubicBezTo>
                  <a:cubicBezTo>
                    <a:pt x="5373" y="14692"/>
                    <a:pt x="5368" y="14712"/>
                    <a:pt x="5365" y="14730"/>
                  </a:cubicBezTo>
                  <a:cubicBezTo>
                    <a:pt x="5357" y="14735"/>
                    <a:pt x="5347" y="14743"/>
                    <a:pt x="5338" y="14754"/>
                  </a:cubicBezTo>
                  <a:lnTo>
                    <a:pt x="5327" y="14765"/>
                  </a:lnTo>
                  <a:cubicBezTo>
                    <a:pt x="5322" y="14770"/>
                    <a:pt x="5316" y="14776"/>
                    <a:pt x="5307" y="14786"/>
                  </a:cubicBezTo>
                  <a:cubicBezTo>
                    <a:pt x="5295" y="14793"/>
                    <a:pt x="5280" y="14802"/>
                    <a:pt x="5266" y="14820"/>
                  </a:cubicBezTo>
                  <a:cubicBezTo>
                    <a:pt x="5248" y="14838"/>
                    <a:pt x="5241" y="14858"/>
                    <a:pt x="5239" y="14874"/>
                  </a:cubicBezTo>
                  <a:cubicBezTo>
                    <a:pt x="5230" y="14879"/>
                    <a:pt x="5220" y="14888"/>
                    <a:pt x="5209" y="14900"/>
                  </a:cubicBezTo>
                  <a:cubicBezTo>
                    <a:pt x="5199" y="14912"/>
                    <a:pt x="5192" y="14921"/>
                    <a:pt x="5188" y="14931"/>
                  </a:cubicBezTo>
                  <a:cubicBezTo>
                    <a:pt x="5173" y="14934"/>
                    <a:pt x="5154" y="14944"/>
                    <a:pt x="5135" y="14964"/>
                  </a:cubicBezTo>
                  <a:cubicBezTo>
                    <a:pt x="5121" y="14979"/>
                    <a:pt x="5114" y="14993"/>
                    <a:pt x="5111" y="15006"/>
                  </a:cubicBezTo>
                  <a:cubicBezTo>
                    <a:pt x="5100" y="15011"/>
                    <a:pt x="5085" y="15020"/>
                    <a:pt x="5070" y="15036"/>
                  </a:cubicBezTo>
                  <a:cubicBezTo>
                    <a:pt x="5055" y="15054"/>
                    <a:pt x="5049" y="15067"/>
                    <a:pt x="5043" y="15078"/>
                  </a:cubicBezTo>
                  <a:cubicBezTo>
                    <a:pt x="5025" y="15098"/>
                    <a:pt x="5018" y="15116"/>
                    <a:pt x="5015" y="15130"/>
                  </a:cubicBezTo>
                  <a:cubicBezTo>
                    <a:pt x="5009" y="15138"/>
                    <a:pt x="5005" y="15146"/>
                    <a:pt x="5000" y="15154"/>
                  </a:cubicBezTo>
                  <a:cubicBezTo>
                    <a:pt x="4984" y="15158"/>
                    <a:pt x="4964" y="15168"/>
                    <a:pt x="4947" y="15188"/>
                  </a:cubicBezTo>
                  <a:cubicBezTo>
                    <a:pt x="4934" y="15204"/>
                    <a:pt x="4929" y="15215"/>
                    <a:pt x="4923" y="15223"/>
                  </a:cubicBezTo>
                  <a:lnTo>
                    <a:pt x="4920" y="15229"/>
                  </a:lnTo>
                  <a:cubicBezTo>
                    <a:pt x="4913" y="15237"/>
                    <a:pt x="4909" y="15242"/>
                    <a:pt x="4905" y="15245"/>
                  </a:cubicBezTo>
                  <a:cubicBezTo>
                    <a:pt x="4900" y="15250"/>
                    <a:pt x="4897" y="15254"/>
                    <a:pt x="4887" y="15265"/>
                  </a:cubicBezTo>
                  <a:lnTo>
                    <a:pt x="4855" y="15303"/>
                  </a:lnTo>
                  <a:cubicBezTo>
                    <a:pt x="4843" y="15317"/>
                    <a:pt x="4835" y="15329"/>
                    <a:pt x="4832" y="15343"/>
                  </a:cubicBezTo>
                  <a:cubicBezTo>
                    <a:pt x="4817" y="15349"/>
                    <a:pt x="4802" y="15357"/>
                    <a:pt x="4787" y="15373"/>
                  </a:cubicBezTo>
                  <a:cubicBezTo>
                    <a:pt x="4773" y="15389"/>
                    <a:pt x="4766" y="15404"/>
                    <a:pt x="4761" y="15419"/>
                  </a:cubicBezTo>
                  <a:cubicBezTo>
                    <a:pt x="4752" y="15431"/>
                    <a:pt x="4747" y="15438"/>
                    <a:pt x="4742" y="15445"/>
                  </a:cubicBezTo>
                  <a:cubicBezTo>
                    <a:pt x="4739" y="15447"/>
                    <a:pt x="4738" y="15450"/>
                    <a:pt x="4731" y="15458"/>
                  </a:cubicBezTo>
                  <a:cubicBezTo>
                    <a:pt x="4722" y="15464"/>
                    <a:pt x="4711" y="15473"/>
                    <a:pt x="4698" y="15488"/>
                  </a:cubicBezTo>
                  <a:cubicBezTo>
                    <a:pt x="4695" y="15491"/>
                    <a:pt x="4693" y="15493"/>
                    <a:pt x="4691" y="15494"/>
                  </a:cubicBezTo>
                  <a:cubicBezTo>
                    <a:pt x="4683" y="15500"/>
                    <a:pt x="4674" y="15507"/>
                    <a:pt x="4662" y="15521"/>
                  </a:cubicBezTo>
                  <a:cubicBezTo>
                    <a:pt x="4643" y="15541"/>
                    <a:pt x="4636" y="15560"/>
                    <a:pt x="4634" y="15574"/>
                  </a:cubicBezTo>
                  <a:lnTo>
                    <a:pt x="4618" y="15592"/>
                  </a:lnTo>
                  <a:cubicBezTo>
                    <a:pt x="4603" y="15596"/>
                    <a:pt x="4582" y="15604"/>
                    <a:pt x="4561" y="15627"/>
                  </a:cubicBezTo>
                  <a:cubicBezTo>
                    <a:pt x="4557" y="15632"/>
                    <a:pt x="4555" y="15634"/>
                    <a:pt x="4552" y="15636"/>
                  </a:cubicBezTo>
                  <a:cubicBezTo>
                    <a:pt x="4545" y="15643"/>
                    <a:pt x="4539" y="15649"/>
                    <a:pt x="4527" y="15661"/>
                  </a:cubicBezTo>
                  <a:cubicBezTo>
                    <a:pt x="4513" y="15676"/>
                    <a:pt x="4507" y="15688"/>
                    <a:pt x="4500" y="15702"/>
                  </a:cubicBezTo>
                  <a:cubicBezTo>
                    <a:pt x="4488" y="15715"/>
                    <a:pt x="4481" y="15730"/>
                    <a:pt x="4478" y="15742"/>
                  </a:cubicBezTo>
                  <a:cubicBezTo>
                    <a:pt x="4464" y="15747"/>
                    <a:pt x="4449" y="15757"/>
                    <a:pt x="4435" y="15773"/>
                  </a:cubicBezTo>
                  <a:cubicBezTo>
                    <a:pt x="4420" y="15790"/>
                    <a:pt x="4413" y="15806"/>
                    <a:pt x="4408" y="15821"/>
                  </a:cubicBezTo>
                  <a:lnTo>
                    <a:pt x="4406" y="15820"/>
                  </a:lnTo>
                  <a:cubicBezTo>
                    <a:pt x="4397" y="15826"/>
                    <a:pt x="4388" y="15834"/>
                    <a:pt x="4374" y="15849"/>
                  </a:cubicBezTo>
                  <a:cubicBezTo>
                    <a:pt x="4364" y="15860"/>
                    <a:pt x="4358" y="15870"/>
                    <a:pt x="4352" y="15880"/>
                  </a:cubicBezTo>
                  <a:cubicBezTo>
                    <a:pt x="4337" y="15884"/>
                    <a:pt x="4319" y="15893"/>
                    <a:pt x="4302" y="15913"/>
                  </a:cubicBezTo>
                  <a:cubicBezTo>
                    <a:pt x="4290" y="15927"/>
                    <a:pt x="4284" y="15936"/>
                    <a:pt x="4280" y="15945"/>
                  </a:cubicBezTo>
                  <a:cubicBezTo>
                    <a:pt x="4277" y="15946"/>
                    <a:pt x="4276" y="15950"/>
                    <a:pt x="4274" y="15952"/>
                  </a:cubicBezTo>
                  <a:cubicBezTo>
                    <a:pt x="4261" y="15967"/>
                    <a:pt x="4255" y="15981"/>
                    <a:pt x="4251" y="15993"/>
                  </a:cubicBezTo>
                  <a:cubicBezTo>
                    <a:pt x="4238" y="15999"/>
                    <a:pt x="4222" y="16008"/>
                    <a:pt x="4208" y="16025"/>
                  </a:cubicBezTo>
                  <a:cubicBezTo>
                    <a:pt x="4192" y="16045"/>
                    <a:pt x="4185" y="16063"/>
                    <a:pt x="4181" y="16075"/>
                  </a:cubicBezTo>
                  <a:cubicBezTo>
                    <a:pt x="4172" y="16089"/>
                    <a:pt x="4165" y="16101"/>
                    <a:pt x="4163" y="16112"/>
                  </a:cubicBezTo>
                  <a:cubicBezTo>
                    <a:pt x="4151" y="16118"/>
                    <a:pt x="4137" y="16127"/>
                    <a:pt x="4124" y="16142"/>
                  </a:cubicBezTo>
                  <a:cubicBezTo>
                    <a:pt x="4111" y="16155"/>
                    <a:pt x="4108" y="16163"/>
                    <a:pt x="4103" y="16170"/>
                  </a:cubicBezTo>
                  <a:cubicBezTo>
                    <a:pt x="4101" y="16173"/>
                    <a:pt x="4099" y="16176"/>
                    <a:pt x="4094" y="16181"/>
                  </a:cubicBezTo>
                  <a:cubicBezTo>
                    <a:pt x="4082" y="16195"/>
                    <a:pt x="4077" y="16203"/>
                    <a:pt x="4072" y="16212"/>
                  </a:cubicBezTo>
                  <a:cubicBezTo>
                    <a:pt x="4058" y="16217"/>
                    <a:pt x="4040" y="16227"/>
                    <a:pt x="4022" y="16246"/>
                  </a:cubicBezTo>
                  <a:cubicBezTo>
                    <a:pt x="4008" y="16264"/>
                    <a:pt x="4001" y="16281"/>
                    <a:pt x="3997" y="16292"/>
                  </a:cubicBezTo>
                  <a:cubicBezTo>
                    <a:pt x="3985" y="16299"/>
                    <a:pt x="3974" y="16307"/>
                    <a:pt x="3960" y="16321"/>
                  </a:cubicBezTo>
                  <a:cubicBezTo>
                    <a:pt x="3949" y="16335"/>
                    <a:pt x="3943" y="16345"/>
                    <a:pt x="3938" y="16353"/>
                  </a:cubicBezTo>
                  <a:cubicBezTo>
                    <a:pt x="3937" y="16357"/>
                    <a:pt x="3935" y="16359"/>
                    <a:pt x="3929" y="16364"/>
                  </a:cubicBezTo>
                  <a:cubicBezTo>
                    <a:pt x="3921" y="16369"/>
                    <a:pt x="3910" y="16378"/>
                    <a:pt x="3896" y="16394"/>
                  </a:cubicBezTo>
                  <a:cubicBezTo>
                    <a:pt x="3885" y="16406"/>
                    <a:pt x="3879" y="16420"/>
                    <a:pt x="3875" y="16432"/>
                  </a:cubicBezTo>
                  <a:cubicBezTo>
                    <a:pt x="3859" y="16436"/>
                    <a:pt x="3841" y="16444"/>
                    <a:pt x="3826" y="16463"/>
                  </a:cubicBezTo>
                  <a:cubicBezTo>
                    <a:pt x="3810" y="16482"/>
                    <a:pt x="3804" y="16502"/>
                    <a:pt x="3803" y="16522"/>
                  </a:cubicBezTo>
                  <a:cubicBezTo>
                    <a:pt x="3792" y="16527"/>
                    <a:pt x="3783" y="16534"/>
                    <a:pt x="3773" y="16545"/>
                  </a:cubicBezTo>
                  <a:cubicBezTo>
                    <a:pt x="3757" y="16565"/>
                    <a:pt x="3750" y="16584"/>
                    <a:pt x="3746" y="16597"/>
                  </a:cubicBezTo>
                  <a:cubicBezTo>
                    <a:pt x="3741" y="16603"/>
                    <a:pt x="3737" y="16609"/>
                    <a:pt x="3733" y="16615"/>
                  </a:cubicBezTo>
                  <a:cubicBezTo>
                    <a:pt x="3715" y="16618"/>
                    <a:pt x="3692" y="16626"/>
                    <a:pt x="3671" y="16650"/>
                  </a:cubicBezTo>
                  <a:cubicBezTo>
                    <a:pt x="3653" y="16671"/>
                    <a:pt x="3645" y="16694"/>
                    <a:pt x="3644" y="16711"/>
                  </a:cubicBezTo>
                  <a:cubicBezTo>
                    <a:pt x="3638" y="16716"/>
                    <a:pt x="3629" y="16723"/>
                    <a:pt x="3621" y="16734"/>
                  </a:cubicBezTo>
                  <a:cubicBezTo>
                    <a:pt x="3612" y="16743"/>
                    <a:pt x="3606" y="16753"/>
                    <a:pt x="3602" y="16763"/>
                  </a:cubicBezTo>
                  <a:cubicBezTo>
                    <a:pt x="3584" y="16766"/>
                    <a:pt x="3563" y="16774"/>
                    <a:pt x="3544" y="16796"/>
                  </a:cubicBezTo>
                  <a:cubicBezTo>
                    <a:pt x="3533" y="16808"/>
                    <a:pt x="3528" y="16813"/>
                    <a:pt x="3524" y="16819"/>
                  </a:cubicBezTo>
                  <a:cubicBezTo>
                    <a:pt x="3521" y="16823"/>
                    <a:pt x="3520" y="16827"/>
                    <a:pt x="3515" y="16832"/>
                  </a:cubicBezTo>
                  <a:cubicBezTo>
                    <a:pt x="3505" y="16835"/>
                    <a:pt x="3490" y="16845"/>
                    <a:pt x="3474" y="16864"/>
                  </a:cubicBezTo>
                  <a:cubicBezTo>
                    <a:pt x="3457" y="16886"/>
                    <a:pt x="3451" y="16905"/>
                    <a:pt x="3447" y="16921"/>
                  </a:cubicBezTo>
                  <a:cubicBezTo>
                    <a:pt x="3441" y="16929"/>
                    <a:pt x="3433" y="16935"/>
                    <a:pt x="3423" y="16947"/>
                  </a:cubicBezTo>
                  <a:cubicBezTo>
                    <a:pt x="3403" y="16969"/>
                    <a:pt x="3397" y="16993"/>
                    <a:pt x="3396" y="17009"/>
                  </a:cubicBezTo>
                  <a:lnTo>
                    <a:pt x="3378" y="17026"/>
                  </a:lnTo>
                  <a:cubicBezTo>
                    <a:pt x="3367" y="17031"/>
                    <a:pt x="3349" y="17041"/>
                    <a:pt x="3332" y="17060"/>
                  </a:cubicBezTo>
                  <a:cubicBezTo>
                    <a:pt x="3322" y="17071"/>
                    <a:pt x="3318" y="17076"/>
                    <a:pt x="3313" y="17082"/>
                  </a:cubicBezTo>
                  <a:cubicBezTo>
                    <a:pt x="3311" y="17086"/>
                    <a:pt x="3307" y="17090"/>
                    <a:pt x="3301" y="17098"/>
                  </a:cubicBezTo>
                  <a:cubicBezTo>
                    <a:pt x="3289" y="17112"/>
                    <a:pt x="3284" y="17119"/>
                    <a:pt x="3279" y="17128"/>
                  </a:cubicBezTo>
                  <a:cubicBezTo>
                    <a:pt x="3277" y="17129"/>
                    <a:pt x="3276" y="17130"/>
                    <a:pt x="3275" y="17133"/>
                  </a:cubicBezTo>
                  <a:cubicBezTo>
                    <a:pt x="3265" y="17138"/>
                    <a:pt x="3249" y="17148"/>
                    <a:pt x="3232" y="17166"/>
                  </a:cubicBezTo>
                  <a:cubicBezTo>
                    <a:pt x="3217" y="17183"/>
                    <a:pt x="3211" y="17196"/>
                    <a:pt x="3205" y="17208"/>
                  </a:cubicBezTo>
                  <a:cubicBezTo>
                    <a:pt x="3196" y="17220"/>
                    <a:pt x="3190" y="17225"/>
                    <a:pt x="3187" y="17231"/>
                  </a:cubicBezTo>
                  <a:cubicBezTo>
                    <a:pt x="3183" y="17235"/>
                    <a:pt x="3180" y="17239"/>
                    <a:pt x="3173" y="17247"/>
                  </a:cubicBezTo>
                  <a:cubicBezTo>
                    <a:pt x="3157" y="17266"/>
                    <a:pt x="3151" y="17283"/>
                    <a:pt x="3146" y="17296"/>
                  </a:cubicBezTo>
                  <a:lnTo>
                    <a:pt x="3145" y="17298"/>
                  </a:lnTo>
                  <a:cubicBezTo>
                    <a:pt x="3137" y="17305"/>
                    <a:pt x="3128" y="17312"/>
                    <a:pt x="3115" y="17326"/>
                  </a:cubicBezTo>
                  <a:cubicBezTo>
                    <a:pt x="3103" y="17338"/>
                    <a:pt x="3099" y="17346"/>
                    <a:pt x="3094" y="17353"/>
                  </a:cubicBezTo>
                  <a:cubicBezTo>
                    <a:pt x="3093" y="17355"/>
                    <a:pt x="3092" y="17358"/>
                    <a:pt x="3087" y="17362"/>
                  </a:cubicBezTo>
                  <a:cubicBezTo>
                    <a:pt x="3079" y="17368"/>
                    <a:pt x="3070" y="17373"/>
                    <a:pt x="3060" y="17382"/>
                  </a:cubicBezTo>
                  <a:cubicBezTo>
                    <a:pt x="3045" y="17386"/>
                    <a:pt x="3021" y="17394"/>
                    <a:pt x="3001" y="17418"/>
                  </a:cubicBezTo>
                  <a:cubicBezTo>
                    <a:pt x="2986" y="17434"/>
                    <a:pt x="2979" y="17451"/>
                    <a:pt x="2976" y="17467"/>
                  </a:cubicBezTo>
                  <a:cubicBezTo>
                    <a:pt x="2965" y="17473"/>
                    <a:pt x="2954" y="17481"/>
                    <a:pt x="2942" y="17494"/>
                  </a:cubicBezTo>
                  <a:cubicBezTo>
                    <a:pt x="2926" y="17512"/>
                    <a:pt x="2918" y="17528"/>
                    <a:pt x="2915" y="17540"/>
                  </a:cubicBezTo>
                  <a:cubicBezTo>
                    <a:pt x="2907" y="17546"/>
                    <a:pt x="2897" y="17552"/>
                    <a:pt x="2886" y="17563"/>
                  </a:cubicBezTo>
                  <a:cubicBezTo>
                    <a:pt x="2873" y="17567"/>
                    <a:pt x="2854" y="17577"/>
                    <a:pt x="2836" y="17598"/>
                  </a:cubicBezTo>
                  <a:cubicBezTo>
                    <a:pt x="2820" y="17616"/>
                    <a:pt x="2813" y="17632"/>
                    <a:pt x="2810" y="17639"/>
                  </a:cubicBezTo>
                  <a:lnTo>
                    <a:pt x="2806" y="17643"/>
                  </a:lnTo>
                  <a:cubicBezTo>
                    <a:pt x="2798" y="17649"/>
                    <a:pt x="2787" y="17658"/>
                    <a:pt x="2774" y="17673"/>
                  </a:cubicBezTo>
                  <a:cubicBezTo>
                    <a:pt x="2757" y="17692"/>
                    <a:pt x="2751" y="17708"/>
                    <a:pt x="2749" y="17716"/>
                  </a:cubicBezTo>
                  <a:cubicBezTo>
                    <a:pt x="2728" y="17739"/>
                    <a:pt x="2722" y="17766"/>
                    <a:pt x="2722" y="17785"/>
                  </a:cubicBezTo>
                  <a:cubicBezTo>
                    <a:pt x="2701" y="17785"/>
                    <a:pt x="2670" y="17792"/>
                    <a:pt x="2646" y="17820"/>
                  </a:cubicBezTo>
                  <a:cubicBezTo>
                    <a:pt x="2633" y="17834"/>
                    <a:pt x="2629" y="17841"/>
                    <a:pt x="2624" y="17848"/>
                  </a:cubicBezTo>
                  <a:cubicBezTo>
                    <a:pt x="2623" y="17851"/>
                    <a:pt x="2620" y="17853"/>
                    <a:pt x="2616" y="17858"/>
                  </a:cubicBezTo>
                  <a:cubicBezTo>
                    <a:pt x="2600" y="17878"/>
                    <a:pt x="2594" y="17894"/>
                    <a:pt x="2589" y="17905"/>
                  </a:cubicBezTo>
                  <a:lnTo>
                    <a:pt x="2588" y="17906"/>
                  </a:lnTo>
                  <a:cubicBezTo>
                    <a:pt x="2579" y="17914"/>
                    <a:pt x="2569" y="17921"/>
                    <a:pt x="2556" y="17936"/>
                  </a:cubicBezTo>
                  <a:cubicBezTo>
                    <a:pt x="2543" y="17951"/>
                    <a:pt x="2537" y="17965"/>
                    <a:pt x="2533" y="17979"/>
                  </a:cubicBezTo>
                  <a:cubicBezTo>
                    <a:pt x="2519" y="17985"/>
                    <a:pt x="2504" y="17992"/>
                    <a:pt x="2490" y="18008"/>
                  </a:cubicBezTo>
                  <a:cubicBezTo>
                    <a:pt x="2478" y="18022"/>
                    <a:pt x="2472" y="18034"/>
                    <a:pt x="2467" y="18046"/>
                  </a:cubicBezTo>
                  <a:cubicBezTo>
                    <a:pt x="2452" y="18051"/>
                    <a:pt x="2435" y="18061"/>
                    <a:pt x="2420" y="18078"/>
                  </a:cubicBezTo>
                  <a:cubicBezTo>
                    <a:pt x="2408" y="18092"/>
                    <a:pt x="2404" y="18099"/>
                    <a:pt x="2399" y="18107"/>
                  </a:cubicBezTo>
                  <a:cubicBezTo>
                    <a:pt x="2398" y="18109"/>
                    <a:pt x="2395" y="18112"/>
                    <a:pt x="2391" y="18118"/>
                  </a:cubicBezTo>
                  <a:cubicBezTo>
                    <a:pt x="2376" y="18134"/>
                    <a:pt x="2370" y="18152"/>
                    <a:pt x="2367" y="18167"/>
                  </a:cubicBezTo>
                  <a:cubicBezTo>
                    <a:pt x="2356" y="18172"/>
                    <a:pt x="2345" y="18180"/>
                    <a:pt x="2334" y="18190"/>
                  </a:cubicBezTo>
                  <a:cubicBezTo>
                    <a:pt x="2322" y="18198"/>
                    <a:pt x="2308" y="18206"/>
                    <a:pt x="2292" y="18225"/>
                  </a:cubicBezTo>
                  <a:cubicBezTo>
                    <a:pt x="2278" y="18242"/>
                    <a:pt x="2269" y="18259"/>
                    <a:pt x="2267" y="18274"/>
                  </a:cubicBezTo>
                  <a:cubicBezTo>
                    <a:pt x="2256" y="18279"/>
                    <a:pt x="2243" y="18289"/>
                    <a:pt x="2232" y="18302"/>
                  </a:cubicBezTo>
                  <a:cubicBezTo>
                    <a:pt x="2217" y="18318"/>
                    <a:pt x="2210" y="18332"/>
                    <a:pt x="2205" y="18346"/>
                  </a:cubicBezTo>
                  <a:cubicBezTo>
                    <a:pt x="2195" y="18356"/>
                    <a:pt x="2191" y="18367"/>
                    <a:pt x="2187" y="18377"/>
                  </a:cubicBezTo>
                  <a:cubicBezTo>
                    <a:pt x="2171" y="18381"/>
                    <a:pt x="2151" y="18391"/>
                    <a:pt x="2135" y="18409"/>
                  </a:cubicBezTo>
                  <a:cubicBezTo>
                    <a:pt x="2119" y="18428"/>
                    <a:pt x="2113" y="18447"/>
                    <a:pt x="2111" y="18463"/>
                  </a:cubicBezTo>
                  <a:cubicBezTo>
                    <a:pt x="2102" y="18469"/>
                    <a:pt x="2094" y="18476"/>
                    <a:pt x="2085" y="18485"/>
                  </a:cubicBezTo>
                  <a:cubicBezTo>
                    <a:pt x="2075" y="18489"/>
                    <a:pt x="2058" y="18499"/>
                    <a:pt x="2041" y="18519"/>
                  </a:cubicBezTo>
                  <a:cubicBezTo>
                    <a:pt x="2038" y="18522"/>
                    <a:pt x="2036" y="18525"/>
                    <a:pt x="2033" y="18526"/>
                  </a:cubicBezTo>
                  <a:cubicBezTo>
                    <a:pt x="2026" y="18531"/>
                    <a:pt x="2017" y="18538"/>
                    <a:pt x="2006" y="18552"/>
                  </a:cubicBezTo>
                  <a:cubicBezTo>
                    <a:pt x="1991" y="18568"/>
                    <a:pt x="1984" y="18583"/>
                    <a:pt x="1979" y="18596"/>
                  </a:cubicBezTo>
                  <a:cubicBezTo>
                    <a:pt x="1969" y="18603"/>
                    <a:pt x="1957" y="18611"/>
                    <a:pt x="1942" y="18627"/>
                  </a:cubicBezTo>
                  <a:cubicBezTo>
                    <a:pt x="1925" y="18648"/>
                    <a:pt x="1920" y="18667"/>
                    <a:pt x="1918" y="18685"/>
                  </a:cubicBezTo>
                  <a:cubicBezTo>
                    <a:pt x="1909" y="18691"/>
                    <a:pt x="1898" y="18697"/>
                    <a:pt x="1889" y="18709"/>
                  </a:cubicBezTo>
                  <a:cubicBezTo>
                    <a:pt x="1880" y="18715"/>
                    <a:pt x="1866" y="18724"/>
                    <a:pt x="1851" y="18741"/>
                  </a:cubicBezTo>
                  <a:cubicBezTo>
                    <a:pt x="1840" y="18756"/>
                    <a:pt x="1833" y="18768"/>
                    <a:pt x="1828" y="18778"/>
                  </a:cubicBezTo>
                  <a:cubicBezTo>
                    <a:pt x="1815" y="18784"/>
                    <a:pt x="1799" y="18793"/>
                    <a:pt x="1783" y="18812"/>
                  </a:cubicBezTo>
                  <a:cubicBezTo>
                    <a:pt x="1767" y="18830"/>
                    <a:pt x="1760" y="18848"/>
                    <a:pt x="1758" y="18864"/>
                  </a:cubicBezTo>
                  <a:cubicBezTo>
                    <a:pt x="1748" y="18869"/>
                    <a:pt x="1737" y="18879"/>
                    <a:pt x="1726" y="18891"/>
                  </a:cubicBezTo>
                  <a:cubicBezTo>
                    <a:pt x="1707" y="18913"/>
                    <a:pt x="1700" y="18937"/>
                    <a:pt x="1699" y="18953"/>
                  </a:cubicBezTo>
                  <a:lnTo>
                    <a:pt x="1696" y="18955"/>
                  </a:lnTo>
                  <a:lnTo>
                    <a:pt x="1683" y="18969"/>
                  </a:lnTo>
                  <a:cubicBezTo>
                    <a:pt x="1669" y="18972"/>
                    <a:pt x="1651" y="18982"/>
                    <a:pt x="1632" y="19003"/>
                  </a:cubicBezTo>
                  <a:cubicBezTo>
                    <a:pt x="1617" y="19019"/>
                    <a:pt x="1610" y="19033"/>
                    <a:pt x="1605" y="19045"/>
                  </a:cubicBezTo>
                  <a:cubicBezTo>
                    <a:pt x="1588" y="19065"/>
                    <a:pt x="1581" y="19085"/>
                    <a:pt x="1578" y="19100"/>
                  </a:cubicBezTo>
                  <a:cubicBezTo>
                    <a:pt x="1571" y="19105"/>
                    <a:pt x="1561" y="19114"/>
                    <a:pt x="1551" y="19124"/>
                  </a:cubicBezTo>
                  <a:cubicBezTo>
                    <a:pt x="1544" y="19128"/>
                    <a:pt x="1529" y="19136"/>
                    <a:pt x="1512" y="19157"/>
                  </a:cubicBezTo>
                  <a:cubicBezTo>
                    <a:pt x="1496" y="19175"/>
                    <a:pt x="1489" y="19191"/>
                    <a:pt x="1486" y="19197"/>
                  </a:cubicBezTo>
                  <a:cubicBezTo>
                    <a:pt x="1476" y="19207"/>
                    <a:pt x="1473" y="19212"/>
                    <a:pt x="1469" y="19218"/>
                  </a:cubicBezTo>
                  <a:lnTo>
                    <a:pt x="1422" y="19271"/>
                  </a:lnTo>
                  <a:lnTo>
                    <a:pt x="1418" y="19275"/>
                  </a:lnTo>
                  <a:cubicBezTo>
                    <a:pt x="1411" y="19280"/>
                    <a:pt x="1405" y="19285"/>
                    <a:pt x="1395" y="19294"/>
                  </a:cubicBezTo>
                  <a:cubicBezTo>
                    <a:pt x="1382" y="19299"/>
                    <a:pt x="1361" y="19308"/>
                    <a:pt x="1341" y="19330"/>
                  </a:cubicBezTo>
                  <a:cubicBezTo>
                    <a:pt x="1330" y="19344"/>
                    <a:pt x="1323" y="19358"/>
                    <a:pt x="1319" y="19372"/>
                  </a:cubicBezTo>
                  <a:cubicBezTo>
                    <a:pt x="1304" y="19377"/>
                    <a:pt x="1288" y="19387"/>
                    <a:pt x="1275" y="19403"/>
                  </a:cubicBezTo>
                  <a:cubicBezTo>
                    <a:pt x="1265" y="19414"/>
                    <a:pt x="1261" y="19419"/>
                    <a:pt x="1257" y="19424"/>
                  </a:cubicBezTo>
                  <a:cubicBezTo>
                    <a:pt x="1255" y="19427"/>
                    <a:pt x="1250" y="19432"/>
                    <a:pt x="1244" y="19440"/>
                  </a:cubicBezTo>
                  <a:cubicBezTo>
                    <a:pt x="1238" y="19448"/>
                    <a:pt x="1233" y="19452"/>
                    <a:pt x="1229" y="19456"/>
                  </a:cubicBezTo>
                  <a:cubicBezTo>
                    <a:pt x="1224" y="19462"/>
                    <a:pt x="1219" y="19465"/>
                    <a:pt x="1211" y="19476"/>
                  </a:cubicBezTo>
                  <a:cubicBezTo>
                    <a:pt x="1198" y="19491"/>
                    <a:pt x="1192" y="19507"/>
                    <a:pt x="1187" y="19521"/>
                  </a:cubicBezTo>
                  <a:cubicBezTo>
                    <a:pt x="1173" y="19526"/>
                    <a:pt x="1158" y="19535"/>
                    <a:pt x="1144" y="19550"/>
                  </a:cubicBezTo>
                  <a:cubicBezTo>
                    <a:pt x="1128" y="19570"/>
                    <a:pt x="1122" y="19587"/>
                    <a:pt x="1118" y="19599"/>
                  </a:cubicBezTo>
                  <a:cubicBezTo>
                    <a:pt x="1105" y="19617"/>
                    <a:pt x="1098" y="19634"/>
                    <a:pt x="1095" y="19646"/>
                  </a:cubicBezTo>
                  <a:cubicBezTo>
                    <a:pt x="1084" y="19660"/>
                    <a:pt x="1079" y="19671"/>
                    <a:pt x="1075" y="19679"/>
                  </a:cubicBezTo>
                  <a:lnTo>
                    <a:pt x="1069" y="19685"/>
                  </a:lnTo>
                  <a:cubicBezTo>
                    <a:pt x="1063" y="19690"/>
                    <a:pt x="1055" y="19695"/>
                    <a:pt x="1047" y="19704"/>
                  </a:cubicBezTo>
                  <a:cubicBezTo>
                    <a:pt x="1032" y="19708"/>
                    <a:pt x="1010" y="19717"/>
                    <a:pt x="991" y="19740"/>
                  </a:cubicBezTo>
                  <a:cubicBezTo>
                    <a:pt x="978" y="19752"/>
                    <a:pt x="972" y="19767"/>
                    <a:pt x="968" y="19779"/>
                  </a:cubicBezTo>
                  <a:cubicBezTo>
                    <a:pt x="952" y="19784"/>
                    <a:pt x="936" y="19792"/>
                    <a:pt x="922" y="19810"/>
                  </a:cubicBezTo>
                  <a:cubicBezTo>
                    <a:pt x="902" y="19829"/>
                    <a:pt x="896" y="19851"/>
                    <a:pt x="893" y="19866"/>
                  </a:cubicBezTo>
                  <a:cubicBezTo>
                    <a:pt x="889" y="19870"/>
                    <a:pt x="886" y="19874"/>
                    <a:pt x="884" y="19876"/>
                  </a:cubicBezTo>
                  <a:lnTo>
                    <a:pt x="869" y="19893"/>
                  </a:lnTo>
                  <a:cubicBezTo>
                    <a:pt x="858" y="19906"/>
                    <a:pt x="854" y="19913"/>
                    <a:pt x="849" y="19919"/>
                  </a:cubicBezTo>
                  <a:cubicBezTo>
                    <a:pt x="848" y="19922"/>
                    <a:pt x="844" y="19924"/>
                    <a:pt x="841" y="19930"/>
                  </a:cubicBezTo>
                  <a:cubicBezTo>
                    <a:pt x="827" y="19936"/>
                    <a:pt x="814" y="19946"/>
                    <a:pt x="799" y="19963"/>
                  </a:cubicBezTo>
                  <a:cubicBezTo>
                    <a:pt x="783" y="19983"/>
                    <a:pt x="777" y="19999"/>
                    <a:pt x="774" y="20006"/>
                  </a:cubicBezTo>
                  <a:cubicBezTo>
                    <a:pt x="759" y="20022"/>
                    <a:pt x="752" y="20036"/>
                    <a:pt x="747" y="20048"/>
                  </a:cubicBezTo>
                  <a:cubicBezTo>
                    <a:pt x="741" y="20056"/>
                    <a:pt x="736" y="20059"/>
                    <a:pt x="732" y="20064"/>
                  </a:cubicBezTo>
                  <a:cubicBezTo>
                    <a:pt x="729" y="20069"/>
                    <a:pt x="725" y="20073"/>
                    <a:pt x="715" y="20084"/>
                  </a:cubicBezTo>
                  <a:lnTo>
                    <a:pt x="687" y="20117"/>
                  </a:lnTo>
                  <a:cubicBezTo>
                    <a:pt x="673" y="20124"/>
                    <a:pt x="660" y="20133"/>
                    <a:pt x="644" y="20151"/>
                  </a:cubicBezTo>
                  <a:lnTo>
                    <a:pt x="633" y="20161"/>
                  </a:lnTo>
                  <a:cubicBezTo>
                    <a:pt x="626" y="20167"/>
                    <a:pt x="620" y="20172"/>
                    <a:pt x="609" y="20186"/>
                  </a:cubicBezTo>
                  <a:cubicBezTo>
                    <a:pt x="594" y="20202"/>
                    <a:pt x="587" y="20215"/>
                    <a:pt x="582" y="20228"/>
                  </a:cubicBezTo>
                  <a:cubicBezTo>
                    <a:pt x="572" y="20236"/>
                    <a:pt x="569" y="20242"/>
                    <a:pt x="565" y="20247"/>
                  </a:cubicBezTo>
                  <a:lnTo>
                    <a:pt x="555" y="20258"/>
                  </a:lnTo>
                  <a:cubicBezTo>
                    <a:pt x="545" y="20262"/>
                    <a:pt x="528" y="20270"/>
                    <a:pt x="512" y="20288"/>
                  </a:cubicBezTo>
                  <a:cubicBezTo>
                    <a:pt x="502" y="20292"/>
                    <a:pt x="485" y="20300"/>
                    <a:pt x="467" y="20321"/>
                  </a:cubicBezTo>
                  <a:cubicBezTo>
                    <a:pt x="452" y="20338"/>
                    <a:pt x="446" y="20357"/>
                    <a:pt x="443" y="20373"/>
                  </a:cubicBezTo>
                  <a:cubicBezTo>
                    <a:pt x="432" y="20379"/>
                    <a:pt x="420" y="20388"/>
                    <a:pt x="410" y="20400"/>
                  </a:cubicBezTo>
                  <a:cubicBezTo>
                    <a:pt x="394" y="20418"/>
                    <a:pt x="387" y="20432"/>
                    <a:pt x="383" y="20443"/>
                  </a:cubicBezTo>
                  <a:lnTo>
                    <a:pt x="445" y="20496"/>
                  </a:lnTo>
                  <a:lnTo>
                    <a:pt x="379" y="20447"/>
                  </a:lnTo>
                  <a:cubicBezTo>
                    <a:pt x="371" y="20453"/>
                    <a:pt x="360" y="20460"/>
                    <a:pt x="349" y="20474"/>
                  </a:cubicBezTo>
                  <a:cubicBezTo>
                    <a:pt x="339" y="20479"/>
                    <a:pt x="324" y="20488"/>
                    <a:pt x="307" y="20507"/>
                  </a:cubicBezTo>
                  <a:cubicBezTo>
                    <a:pt x="298" y="20518"/>
                    <a:pt x="293" y="20523"/>
                    <a:pt x="290" y="20529"/>
                  </a:cubicBezTo>
                  <a:cubicBezTo>
                    <a:pt x="286" y="20533"/>
                    <a:pt x="282" y="20536"/>
                    <a:pt x="276" y="20545"/>
                  </a:cubicBezTo>
                  <a:cubicBezTo>
                    <a:pt x="257" y="20566"/>
                    <a:pt x="252" y="20589"/>
                    <a:pt x="250" y="20608"/>
                  </a:cubicBezTo>
                  <a:cubicBezTo>
                    <a:pt x="245" y="20610"/>
                    <a:pt x="238" y="20615"/>
                    <a:pt x="233" y="20621"/>
                  </a:cubicBezTo>
                  <a:cubicBezTo>
                    <a:pt x="220" y="20626"/>
                    <a:pt x="198" y="20635"/>
                    <a:pt x="179" y="20657"/>
                  </a:cubicBezTo>
                  <a:cubicBezTo>
                    <a:pt x="157" y="20684"/>
                    <a:pt x="153" y="20711"/>
                    <a:pt x="154" y="20732"/>
                  </a:cubicBezTo>
                  <a:cubicBezTo>
                    <a:pt x="132" y="20732"/>
                    <a:pt x="104" y="20740"/>
                    <a:pt x="81" y="20766"/>
                  </a:cubicBezTo>
                  <a:lnTo>
                    <a:pt x="49" y="20804"/>
                  </a:lnTo>
                  <a:cubicBezTo>
                    <a:pt x="29" y="20827"/>
                    <a:pt x="23" y="20849"/>
                    <a:pt x="20" y="20863"/>
                  </a:cubicBezTo>
                  <a:cubicBezTo>
                    <a:pt x="0" y="20895"/>
                    <a:pt x="6" y="20940"/>
                    <a:pt x="36" y="20967"/>
                  </a:cubicBezTo>
                  <a:cubicBezTo>
                    <a:pt x="52" y="20980"/>
                    <a:pt x="71" y="20986"/>
                    <a:pt x="89" y="20986"/>
                  </a:cubicBezTo>
                  <a:cubicBezTo>
                    <a:pt x="111" y="20986"/>
                    <a:pt x="134" y="20976"/>
                    <a:pt x="161" y="20970"/>
                  </a:cubicBezTo>
                  <a:cubicBezTo>
                    <a:pt x="179" y="20948"/>
                    <a:pt x="186" y="20928"/>
                    <a:pt x="189" y="20914"/>
                  </a:cubicBezTo>
                  <a:lnTo>
                    <a:pt x="195" y="20906"/>
                  </a:lnTo>
                  <a:cubicBezTo>
                    <a:pt x="217" y="20905"/>
                    <a:pt x="248" y="20898"/>
                    <a:pt x="271" y="20869"/>
                  </a:cubicBezTo>
                  <a:lnTo>
                    <a:pt x="304" y="20832"/>
                  </a:lnTo>
                  <a:cubicBezTo>
                    <a:pt x="322" y="20812"/>
                    <a:pt x="328" y="20791"/>
                    <a:pt x="329" y="20772"/>
                  </a:cubicBezTo>
                  <a:cubicBezTo>
                    <a:pt x="336" y="20767"/>
                    <a:pt x="344" y="20762"/>
                    <a:pt x="351" y="20756"/>
                  </a:cubicBezTo>
                  <a:cubicBezTo>
                    <a:pt x="362" y="20751"/>
                    <a:pt x="382" y="20743"/>
                    <a:pt x="400" y="20721"/>
                  </a:cubicBezTo>
                  <a:cubicBezTo>
                    <a:pt x="425" y="20692"/>
                    <a:pt x="427" y="20664"/>
                    <a:pt x="426" y="20642"/>
                  </a:cubicBezTo>
                  <a:lnTo>
                    <a:pt x="427" y="20641"/>
                  </a:lnTo>
                  <a:cubicBezTo>
                    <a:pt x="430" y="20637"/>
                    <a:pt x="434" y="20633"/>
                    <a:pt x="440" y="20626"/>
                  </a:cubicBezTo>
                  <a:cubicBezTo>
                    <a:pt x="452" y="20620"/>
                    <a:pt x="466" y="20610"/>
                    <a:pt x="480" y="20593"/>
                  </a:cubicBezTo>
                  <a:lnTo>
                    <a:pt x="419" y="20539"/>
                  </a:lnTo>
                  <a:lnTo>
                    <a:pt x="485" y="20589"/>
                  </a:lnTo>
                  <a:cubicBezTo>
                    <a:pt x="493" y="20582"/>
                    <a:pt x="504" y="20574"/>
                    <a:pt x="517" y="20559"/>
                  </a:cubicBezTo>
                  <a:cubicBezTo>
                    <a:pt x="527" y="20547"/>
                    <a:pt x="534" y="20536"/>
                    <a:pt x="538" y="20529"/>
                  </a:cubicBezTo>
                  <a:cubicBezTo>
                    <a:pt x="553" y="20523"/>
                    <a:pt x="575" y="20514"/>
                    <a:pt x="592" y="20493"/>
                  </a:cubicBezTo>
                  <a:cubicBezTo>
                    <a:pt x="611" y="20472"/>
                    <a:pt x="616" y="20449"/>
                    <a:pt x="617" y="20430"/>
                  </a:cubicBezTo>
                  <a:cubicBezTo>
                    <a:pt x="623" y="20427"/>
                    <a:pt x="629" y="20422"/>
                    <a:pt x="636" y="20414"/>
                  </a:cubicBezTo>
                  <a:cubicBezTo>
                    <a:pt x="648" y="20409"/>
                    <a:pt x="666" y="20401"/>
                    <a:pt x="684" y="20380"/>
                  </a:cubicBezTo>
                  <a:cubicBezTo>
                    <a:pt x="693" y="20370"/>
                    <a:pt x="698" y="20365"/>
                    <a:pt x="702" y="20359"/>
                  </a:cubicBezTo>
                  <a:lnTo>
                    <a:pt x="716" y="20342"/>
                  </a:lnTo>
                  <a:cubicBezTo>
                    <a:pt x="731" y="20326"/>
                    <a:pt x="737" y="20313"/>
                    <a:pt x="743" y="20300"/>
                  </a:cubicBezTo>
                  <a:lnTo>
                    <a:pt x="753" y="20290"/>
                  </a:lnTo>
                  <a:cubicBezTo>
                    <a:pt x="759" y="20284"/>
                    <a:pt x="764" y="20280"/>
                    <a:pt x="774" y="20270"/>
                  </a:cubicBezTo>
                  <a:cubicBezTo>
                    <a:pt x="789" y="20263"/>
                    <a:pt x="802" y="20253"/>
                    <a:pt x="818" y="20236"/>
                  </a:cubicBezTo>
                  <a:lnTo>
                    <a:pt x="850" y="20199"/>
                  </a:lnTo>
                  <a:cubicBezTo>
                    <a:pt x="857" y="20191"/>
                    <a:pt x="861" y="20187"/>
                    <a:pt x="865" y="20183"/>
                  </a:cubicBezTo>
                  <a:cubicBezTo>
                    <a:pt x="869" y="20177"/>
                    <a:pt x="873" y="20173"/>
                    <a:pt x="882" y="20163"/>
                  </a:cubicBezTo>
                  <a:cubicBezTo>
                    <a:pt x="897" y="20147"/>
                    <a:pt x="903" y="20133"/>
                    <a:pt x="909" y="20122"/>
                  </a:cubicBezTo>
                  <a:cubicBezTo>
                    <a:pt x="925" y="20102"/>
                    <a:pt x="932" y="20088"/>
                    <a:pt x="934" y="20080"/>
                  </a:cubicBezTo>
                  <a:cubicBezTo>
                    <a:pt x="946" y="20073"/>
                    <a:pt x="960" y="20064"/>
                    <a:pt x="975" y="20048"/>
                  </a:cubicBezTo>
                  <a:cubicBezTo>
                    <a:pt x="986" y="20036"/>
                    <a:pt x="989" y="20029"/>
                    <a:pt x="994" y="20022"/>
                  </a:cubicBezTo>
                  <a:cubicBezTo>
                    <a:pt x="998" y="20019"/>
                    <a:pt x="1000" y="20016"/>
                    <a:pt x="1005" y="20009"/>
                  </a:cubicBezTo>
                  <a:cubicBezTo>
                    <a:pt x="1015" y="19999"/>
                    <a:pt x="1019" y="19994"/>
                    <a:pt x="1023" y="19989"/>
                  </a:cubicBezTo>
                  <a:lnTo>
                    <a:pt x="1037" y="19972"/>
                  </a:lnTo>
                  <a:cubicBezTo>
                    <a:pt x="1047" y="19959"/>
                    <a:pt x="1053" y="19949"/>
                    <a:pt x="1058" y="19938"/>
                  </a:cubicBezTo>
                  <a:cubicBezTo>
                    <a:pt x="1075" y="19932"/>
                    <a:pt x="1094" y="19923"/>
                    <a:pt x="1111" y="19904"/>
                  </a:cubicBezTo>
                  <a:cubicBezTo>
                    <a:pt x="1125" y="19887"/>
                    <a:pt x="1133" y="19870"/>
                    <a:pt x="1136" y="19855"/>
                  </a:cubicBezTo>
                  <a:cubicBezTo>
                    <a:pt x="1148" y="19850"/>
                    <a:pt x="1163" y="19840"/>
                    <a:pt x="1175" y="19824"/>
                  </a:cubicBezTo>
                  <a:cubicBezTo>
                    <a:pt x="1184" y="19817"/>
                    <a:pt x="1195" y="19809"/>
                    <a:pt x="1208" y="19795"/>
                  </a:cubicBezTo>
                  <a:cubicBezTo>
                    <a:pt x="1222" y="19779"/>
                    <a:pt x="1228" y="19765"/>
                    <a:pt x="1234" y="19753"/>
                  </a:cubicBezTo>
                  <a:cubicBezTo>
                    <a:pt x="1254" y="19733"/>
                    <a:pt x="1260" y="19715"/>
                    <a:pt x="1262" y="19701"/>
                  </a:cubicBezTo>
                  <a:cubicBezTo>
                    <a:pt x="1268" y="19694"/>
                    <a:pt x="1273" y="19688"/>
                    <a:pt x="1276" y="19681"/>
                  </a:cubicBezTo>
                  <a:cubicBezTo>
                    <a:pt x="1293" y="19677"/>
                    <a:pt x="1316" y="19667"/>
                    <a:pt x="1335" y="19646"/>
                  </a:cubicBezTo>
                  <a:cubicBezTo>
                    <a:pt x="1356" y="19620"/>
                    <a:pt x="1361" y="19592"/>
                    <a:pt x="1361" y="19572"/>
                  </a:cubicBezTo>
                  <a:cubicBezTo>
                    <a:pt x="1364" y="19568"/>
                    <a:pt x="1369" y="19564"/>
                    <a:pt x="1378" y="19554"/>
                  </a:cubicBezTo>
                  <a:cubicBezTo>
                    <a:pt x="1388" y="19544"/>
                    <a:pt x="1391" y="19539"/>
                    <a:pt x="1395" y="19534"/>
                  </a:cubicBezTo>
                  <a:cubicBezTo>
                    <a:pt x="1414" y="19530"/>
                    <a:pt x="1439" y="19523"/>
                    <a:pt x="1463" y="19497"/>
                  </a:cubicBezTo>
                  <a:cubicBezTo>
                    <a:pt x="1479" y="19480"/>
                    <a:pt x="1485" y="19461"/>
                    <a:pt x="1487" y="19445"/>
                  </a:cubicBezTo>
                  <a:cubicBezTo>
                    <a:pt x="1498" y="19439"/>
                    <a:pt x="1511" y="19432"/>
                    <a:pt x="1521" y="19418"/>
                  </a:cubicBezTo>
                  <a:lnTo>
                    <a:pt x="1525" y="19415"/>
                  </a:lnTo>
                  <a:cubicBezTo>
                    <a:pt x="1534" y="19407"/>
                    <a:pt x="1544" y="19400"/>
                    <a:pt x="1557" y="19385"/>
                  </a:cubicBezTo>
                  <a:lnTo>
                    <a:pt x="1621" y="19311"/>
                  </a:lnTo>
                  <a:cubicBezTo>
                    <a:pt x="1636" y="19294"/>
                    <a:pt x="1642" y="19281"/>
                    <a:pt x="1647" y="19270"/>
                  </a:cubicBezTo>
                  <a:cubicBezTo>
                    <a:pt x="1655" y="19266"/>
                    <a:pt x="1668" y="19256"/>
                    <a:pt x="1684" y="19239"/>
                  </a:cubicBezTo>
                  <a:cubicBezTo>
                    <a:pt x="1694" y="19233"/>
                    <a:pt x="1707" y="19224"/>
                    <a:pt x="1722" y="19207"/>
                  </a:cubicBezTo>
                  <a:cubicBezTo>
                    <a:pt x="1742" y="19184"/>
                    <a:pt x="1747" y="19162"/>
                    <a:pt x="1750" y="19146"/>
                  </a:cubicBezTo>
                  <a:cubicBezTo>
                    <a:pt x="1755" y="19137"/>
                    <a:pt x="1759" y="19129"/>
                    <a:pt x="1763" y="19122"/>
                  </a:cubicBezTo>
                  <a:cubicBezTo>
                    <a:pt x="1776" y="19117"/>
                    <a:pt x="1795" y="19108"/>
                    <a:pt x="1811" y="19089"/>
                  </a:cubicBezTo>
                  <a:cubicBezTo>
                    <a:pt x="1817" y="19082"/>
                    <a:pt x="1819" y="19078"/>
                    <a:pt x="1823" y="19074"/>
                  </a:cubicBezTo>
                  <a:cubicBezTo>
                    <a:pt x="1829" y="19069"/>
                    <a:pt x="1834" y="19063"/>
                    <a:pt x="1844" y="19053"/>
                  </a:cubicBezTo>
                  <a:cubicBezTo>
                    <a:pt x="1859" y="19035"/>
                    <a:pt x="1865" y="19019"/>
                    <a:pt x="1870" y="19004"/>
                  </a:cubicBezTo>
                  <a:cubicBezTo>
                    <a:pt x="1880" y="18999"/>
                    <a:pt x="1893" y="18992"/>
                    <a:pt x="1905" y="18977"/>
                  </a:cubicBezTo>
                  <a:cubicBezTo>
                    <a:pt x="1921" y="18956"/>
                    <a:pt x="1928" y="18937"/>
                    <a:pt x="1931" y="18921"/>
                  </a:cubicBezTo>
                  <a:cubicBezTo>
                    <a:pt x="1940" y="18915"/>
                    <a:pt x="1950" y="18907"/>
                    <a:pt x="1961" y="18895"/>
                  </a:cubicBezTo>
                  <a:cubicBezTo>
                    <a:pt x="1975" y="18879"/>
                    <a:pt x="1980" y="18865"/>
                    <a:pt x="1987" y="18853"/>
                  </a:cubicBezTo>
                  <a:cubicBezTo>
                    <a:pt x="1996" y="18848"/>
                    <a:pt x="2007" y="18841"/>
                    <a:pt x="2021" y="18827"/>
                  </a:cubicBezTo>
                  <a:cubicBezTo>
                    <a:pt x="2031" y="18822"/>
                    <a:pt x="2048" y="18814"/>
                    <a:pt x="2066" y="18793"/>
                  </a:cubicBezTo>
                  <a:cubicBezTo>
                    <a:pt x="2085" y="18772"/>
                    <a:pt x="2091" y="18749"/>
                    <a:pt x="2092" y="18731"/>
                  </a:cubicBezTo>
                  <a:cubicBezTo>
                    <a:pt x="2100" y="18726"/>
                    <a:pt x="2107" y="18719"/>
                    <a:pt x="2117" y="18709"/>
                  </a:cubicBezTo>
                  <a:cubicBezTo>
                    <a:pt x="2132" y="18692"/>
                    <a:pt x="2138" y="18678"/>
                    <a:pt x="2144" y="18664"/>
                  </a:cubicBezTo>
                  <a:cubicBezTo>
                    <a:pt x="2146" y="18662"/>
                    <a:pt x="2148" y="18661"/>
                    <a:pt x="2149" y="18659"/>
                  </a:cubicBezTo>
                  <a:cubicBezTo>
                    <a:pt x="2156" y="18654"/>
                    <a:pt x="2164" y="18648"/>
                    <a:pt x="2173" y="18637"/>
                  </a:cubicBezTo>
                  <a:cubicBezTo>
                    <a:pt x="2182" y="18632"/>
                    <a:pt x="2197" y="18624"/>
                    <a:pt x="2212" y="18608"/>
                  </a:cubicBezTo>
                  <a:cubicBezTo>
                    <a:pt x="2223" y="18603"/>
                    <a:pt x="2241" y="18594"/>
                    <a:pt x="2258" y="18574"/>
                  </a:cubicBezTo>
                  <a:cubicBezTo>
                    <a:pt x="2269" y="18560"/>
                    <a:pt x="2277" y="18547"/>
                    <a:pt x="2280" y="18535"/>
                  </a:cubicBezTo>
                  <a:cubicBezTo>
                    <a:pt x="2295" y="18530"/>
                    <a:pt x="2311" y="18520"/>
                    <a:pt x="2326" y="18504"/>
                  </a:cubicBezTo>
                  <a:cubicBezTo>
                    <a:pt x="2346" y="18482"/>
                    <a:pt x="2352" y="18460"/>
                    <a:pt x="2354" y="18444"/>
                  </a:cubicBezTo>
                  <a:cubicBezTo>
                    <a:pt x="2360" y="18436"/>
                    <a:pt x="2364" y="18426"/>
                    <a:pt x="2369" y="18418"/>
                  </a:cubicBezTo>
                  <a:cubicBezTo>
                    <a:pt x="2379" y="18413"/>
                    <a:pt x="2395" y="18403"/>
                    <a:pt x="2412" y="18386"/>
                  </a:cubicBezTo>
                  <a:cubicBezTo>
                    <a:pt x="2428" y="18367"/>
                    <a:pt x="2434" y="18349"/>
                    <a:pt x="2437" y="18334"/>
                  </a:cubicBezTo>
                  <a:cubicBezTo>
                    <a:pt x="2444" y="18330"/>
                    <a:pt x="2450" y="18326"/>
                    <a:pt x="2457" y="18319"/>
                  </a:cubicBezTo>
                  <a:cubicBezTo>
                    <a:pt x="2473" y="18316"/>
                    <a:pt x="2496" y="18307"/>
                    <a:pt x="2515" y="18284"/>
                  </a:cubicBezTo>
                  <a:cubicBezTo>
                    <a:pt x="2537" y="18259"/>
                    <a:pt x="2542" y="18232"/>
                    <a:pt x="2542" y="18214"/>
                  </a:cubicBezTo>
                  <a:cubicBezTo>
                    <a:pt x="2544" y="18211"/>
                    <a:pt x="2546" y="18209"/>
                    <a:pt x="2548" y="18205"/>
                  </a:cubicBezTo>
                  <a:cubicBezTo>
                    <a:pt x="2564" y="18203"/>
                    <a:pt x="2587" y="18194"/>
                    <a:pt x="2606" y="18171"/>
                  </a:cubicBezTo>
                  <a:cubicBezTo>
                    <a:pt x="2616" y="18160"/>
                    <a:pt x="2623" y="18150"/>
                    <a:pt x="2627" y="18139"/>
                  </a:cubicBezTo>
                  <a:cubicBezTo>
                    <a:pt x="2643" y="18134"/>
                    <a:pt x="2661" y="18124"/>
                    <a:pt x="2679" y="18105"/>
                  </a:cubicBezTo>
                  <a:cubicBezTo>
                    <a:pt x="2700" y="18082"/>
                    <a:pt x="2704" y="18059"/>
                    <a:pt x="2706" y="18039"/>
                  </a:cubicBezTo>
                  <a:cubicBezTo>
                    <a:pt x="2711" y="18034"/>
                    <a:pt x="2719" y="18028"/>
                    <a:pt x="2728" y="18018"/>
                  </a:cubicBezTo>
                  <a:cubicBezTo>
                    <a:pt x="2744" y="18000"/>
                    <a:pt x="2750" y="17981"/>
                    <a:pt x="2754" y="17970"/>
                  </a:cubicBezTo>
                  <a:cubicBezTo>
                    <a:pt x="2759" y="17964"/>
                    <a:pt x="2762" y="17960"/>
                    <a:pt x="2765" y="17957"/>
                  </a:cubicBezTo>
                  <a:cubicBezTo>
                    <a:pt x="2786" y="17955"/>
                    <a:pt x="2814" y="17948"/>
                    <a:pt x="2839" y="17921"/>
                  </a:cubicBezTo>
                  <a:cubicBezTo>
                    <a:pt x="2847" y="17912"/>
                    <a:pt x="2852" y="17906"/>
                    <a:pt x="2856" y="17901"/>
                  </a:cubicBezTo>
                  <a:cubicBezTo>
                    <a:pt x="2860" y="17898"/>
                    <a:pt x="2862" y="17893"/>
                    <a:pt x="2871" y="17884"/>
                  </a:cubicBezTo>
                  <a:cubicBezTo>
                    <a:pt x="2894" y="17858"/>
                    <a:pt x="2898" y="17830"/>
                    <a:pt x="2898" y="17812"/>
                  </a:cubicBezTo>
                  <a:cubicBezTo>
                    <a:pt x="2904" y="17802"/>
                    <a:pt x="2906" y="17793"/>
                    <a:pt x="2909" y="17789"/>
                  </a:cubicBezTo>
                  <a:lnTo>
                    <a:pt x="2847" y="17735"/>
                  </a:lnTo>
                  <a:lnTo>
                    <a:pt x="2914" y="17785"/>
                  </a:lnTo>
                  <a:cubicBezTo>
                    <a:pt x="2921" y="17778"/>
                    <a:pt x="2932" y="17770"/>
                    <a:pt x="2946" y="17755"/>
                  </a:cubicBezTo>
                  <a:cubicBezTo>
                    <a:pt x="2959" y="17740"/>
                    <a:pt x="2965" y="17728"/>
                    <a:pt x="2970" y="17719"/>
                  </a:cubicBezTo>
                  <a:cubicBezTo>
                    <a:pt x="2981" y="17714"/>
                    <a:pt x="2997" y="17705"/>
                    <a:pt x="3013" y="17687"/>
                  </a:cubicBezTo>
                  <a:cubicBezTo>
                    <a:pt x="3021" y="17683"/>
                    <a:pt x="3035" y="17674"/>
                    <a:pt x="3053" y="17655"/>
                  </a:cubicBezTo>
                  <a:cubicBezTo>
                    <a:pt x="3065" y="17642"/>
                    <a:pt x="3071" y="17629"/>
                    <a:pt x="3076" y="17619"/>
                  </a:cubicBezTo>
                  <a:cubicBezTo>
                    <a:pt x="3088" y="17615"/>
                    <a:pt x="3107" y="17606"/>
                    <a:pt x="3123" y="17586"/>
                  </a:cubicBezTo>
                  <a:cubicBezTo>
                    <a:pt x="3137" y="17569"/>
                    <a:pt x="3144" y="17552"/>
                    <a:pt x="3146" y="17537"/>
                  </a:cubicBezTo>
                  <a:cubicBezTo>
                    <a:pt x="3157" y="17532"/>
                    <a:pt x="3169" y="17524"/>
                    <a:pt x="3180" y="17511"/>
                  </a:cubicBezTo>
                  <a:cubicBezTo>
                    <a:pt x="3192" y="17505"/>
                    <a:pt x="3205" y="17497"/>
                    <a:pt x="3220" y="17479"/>
                  </a:cubicBezTo>
                  <a:cubicBezTo>
                    <a:pt x="3232" y="17467"/>
                    <a:pt x="3236" y="17460"/>
                    <a:pt x="3242" y="17452"/>
                  </a:cubicBezTo>
                  <a:cubicBezTo>
                    <a:pt x="3244" y="17449"/>
                    <a:pt x="3246" y="17446"/>
                    <a:pt x="3251" y="17441"/>
                  </a:cubicBezTo>
                  <a:cubicBezTo>
                    <a:pt x="3253" y="17436"/>
                    <a:pt x="3257" y="17435"/>
                    <a:pt x="3258" y="17434"/>
                  </a:cubicBezTo>
                  <a:cubicBezTo>
                    <a:pt x="3265" y="17428"/>
                    <a:pt x="3275" y="17419"/>
                    <a:pt x="3287" y="17406"/>
                  </a:cubicBezTo>
                  <a:cubicBezTo>
                    <a:pt x="3303" y="17386"/>
                    <a:pt x="3310" y="17369"/>
                    <a:pt x="3313" y="17355"/>
                  </a:cubicBezTo>
                  <a:cubicBezTo>
                    <a:pt x="3321" y="17348"/>
                    <a:pt x="3323" y="17343"/>
                    <a:pt x="3327" y="17339"/>
                  </a:cubicBezTo>
                  <a:cubicBezTo>
                    <a:pt x="3332" y="17335"/>
                    <a:pt x="3334" y="17331"/>
                    <a:pt x="3340" y="17323"/>
                  </a:cubicBezTo>
                  <a:cubicBezTo>
                    <a:pt x="3354" y="17307"/>
                    <a:pt x="3361" y="17295"/>
                    <a:pt x="3366" y="17284"/>
                  </a:cubicBezTo>
                  <a:cubicBezTo>
                    <a:pt x="3376" y="17280"/>
                    <a:pt x="3392" y="17270"/>
                    <a:pt x="3408" y="17252"/>
                  </a:cubicBezTo>
                  <a:cubicBezTo>
                    <a:pt x="3419" y="17238"/>
                    <a:pt x="3424" y="17231"/>
                    <a:pt x="3429" y="17222"/>
                  </a:cubicBezTo>
                  <a:cubicBezTo>
                    <a:pt x="3430" y="17220"/>
                    <a:pt x="3431" y="17217"/>
                    <a:pt x="3436" y="17213"/>
                  </a:cubicBezTo>
                  <a:cubicBezTo>
                    <a:pt x="3445" y="17203"/>
                    <a:pt x="3449" y="17197"/>
                    <a:pt x="3453" y="17192"/>
                  </a:cubicBezTo>
                  <a:cubicBezTo>
                    <a:pt x="3456" y="17189"/>
                    <a:pt x="3457" y="17187"/>
                    <a:pt x="3461" y="17182"/>
                  </a:cubicBezTo>
                  <a:cubicBezTo>
                    <a:pt x="3472" y="17177"/>
                    <a:pt x="3490" y="17167"/>
                    <a:pt x="3508" y="17147"/>
                  </a:cubicBezTo>
                  <a:lnTo>
                    <a:pt x="3519" y="17136"/>
                  </a:lnTo>
                  <a:cubicBezTo>
                    <a:pt x="3525" y="17131"/>
                    <a:pt x="3532" y="17126"/>
                    <a:pt x="3543" y="17113"/>
                  </a:cubicBezTo>
                  <a:cubicBezTo>
                    <a:pt x="3562" y="17092"/>
                    <a:pt x="3567" y="17070"/>
                    <a:pt x="3569" y="17054"/>
                  </a:cubicBezTo>
                  <a:cubicBezTo>
                    <a:pt x="3578" y="17049"/>
                    <a:pt x="3584" y="17042"/>
                    <a:pt x="3595" y="17029"/>
                  </a:cubicBezTo>
                  <a:cubicBezTo>
                    <a:pt x="3612" y="17011"/>
                    <a:pt x="3619" y="16991"/>
                    <a:pt x="3622" y="16976"/>
                  </a:cubicBezTo>
                  <a:cubicBezTo>
                    <a:pt x="3629" y="16970"/>
                    <a:pt x="3640" y="16963"/>
                    <a:pt x="3651" y="16949"/>
                  </a:cubicBezTo>
                  <a:cubicBezTo>
                    <a:pt x="3659" y="16940"/>
                    <a:pt x="3664" y="16935"/>
                    <a:pt x="3667" y="16930"/>
                  </a:cubicBezTo>
                  <a:cubicBezTo>
                    <a:pt x="3687" y="16926"/>
                    <a:pt x="3714" y="16919"/>
                    <a:pt x="3735" y="16893"/>
                  </a:cubicBezTo>
                  <a:cubicBezTo>
                    <a:pt x="3752" y="16876"/>
                    <a:pt x="3758" y="16858"/>
                    <a:pt x="3762" y="16846"/>
                  </a:cubicBezTo>
                  <a:cubicBezTo>
                    <a:pt x="3772" y="16840"/>
                    <a:pt x="3783" y="16831"/>
                    <a:pt x="3795" y="16817"/>
                  </a:cubicBezTo>
                  <a:cubicBezTo>
                    <a:pt x="3808" y="16803"/>
                    <a:pt x="3815" y="16788"/>
                    <a:pt x="3819" y="16775"/>
                  </a:cubicBezTo>
                  <a:cubicBezTo>
                    <a:pt x="3833" y="16770"/>
                    <a:pt x="3849" y="16760"/>
                    <a:pt x="3863" y="16744"/>
                  </a:cubicBezTo>
                  <a:cubicBezTo>
                    <a:pt x="3878" y="16728"/>
                    <a:pt x="3883" y="16715"/>
                    <a:pt x="3890" y="16703"/>
                  </a:cubicBezTo>
                  <a:cubicBezTo>
                    <a:pt x="3900" y="16691"/>
                    <a:pt x="3907" y="16680"/>
                    <a:pt x="3911" y="16669"/>
                  </a:cubicBezTo>
                  <a:cubicBezTo>
                    <a:pt x="3927" y="16664"/>
                    <a:pt x="3945" y="16654"/>
                    <a:pt x="3961" y="16636"/>
                  </a:cubicBezTo>
                  <a:cubicBezTo>
                    <a:pt x="3975" y="16621"/>
                    <a:pt x="3982" y="16606"/>
                    <a:pt x="3985" y="16592"/>
                  </a:cubicBezTo>
                  <a:cubicBezTo>
                    <a:pt x="3998" y="16587"/>
                    <a:pt x="4013" y="16577"/>
                    <a:pt x="4026" y="16562"/>
                  </a:cubicBezTo>
                  <a:cubicBezTo>
                    <a:pt x="4046" y="16539"/>
                    <a:pt x="4051" y="16513"/>
                    <a:pt x="4051" y="16493"/>
                  </a:cubicBezTo>
                  <a:lnTo>
                    <a:pt x="4072" y="16472"/>
                  </a:lnTo>
                  <a:cubicBezTo>
                    <a:pt x="4084" y="16459"/>
                    <a:pt x="4089" y="16450"/>
                    <a:pt x="4094" y="16440"/>
                  </a:cubicBezTo>
                  <a:cubicBezTo>
                    <a:pt x="4095" y="16439"/>
                    <a:pt x="4097" y="16438"/>
                    <a:pt x="4099" y="16435"/>
                  </a:cubicBezTo>
                  <a:cubicBezTo>
                    <a:pt x="4110" y="16428"/>
                    <a:pt x="4124" y="16421"/>
                    <a:pt x="4138" y="16403"/>
                  </a:cubicBezTo>
                  <a:cubicBezTo>
                    <a:pt x="4152" y="16389"/>
                    <a:pt x="4159" y="16374"/>
                    <a:pt x="4163" y="16363"/>
                  </a:cubicBezTo>
                  <a:cubicBezTo>
                    <a:pt x="4176" y="16358"/>
                    <a:pt x="4191" y="16349"/>
                    <a:pt x="4206" y="16332"/>
                  </a:cubicBezTo>
                  <a:cubicBezTo>
                    <a:pt x="4217" y="16319"/>
                    <a:pt x="4223" y="16309"/>
                    <a:pt x="4228" y="16301"/>
                  </a:cubicBezTo>
                  <a:cubicBezTo>
                    <a:pt x="4229" y="16300"/>
                    <a:pt x="4231" y="16298"/>
                    <a:pt x="4234" y="16293"/>
                  </a:cubicBezTo>
                  <a:cubicBezTo>
                    <a:pt x="4245" y="16279"/>
                    <a:pt x="4250" y="16273"/>
                    <a:pt x="4255" y="16266"/>
                  </a:cubicBezTo>
                  <a:cubicBezTo>
                    <a:pt x="4256" y="16266"/>
                    <a:pt x="4256" y="16263"/>
                    <a:pt x="4256" y="16263"/>
                  </a:cubicBezTo>
                  <a:cubicBezTo>
                    <a:pt x="4271" y="16260"/>
                    <a:pt x="4290" y="16251"/>
                    <a:pt x="4308" y="16229"/>
                  </a:cubicBezTo>
                  <a:cubicBezTo>
                    <a:pt x="4329" y="16207"/>
                    <a:pt x="4334" y="16183"/>
                    <a:pt x="4336" y="16169"/>
                  </a:cubicBezTo>
                  <a:cubicBezTo>
                    <a:pt x="4342" y="16161"/>
                    <a:pt x="4346" y="16154"/>
                    <a:pt x="4349" y="16148"/>
                  </a:cubicBezTo>
                  <a:cubicBezTo>
                    <a:pt x="4365" y="16142"/>
                    <a:pt x="4383" y="16133"/>
                    <a:pt x="4400" y="16113"/>
                  </a:cubicBezTo>
                  <a:cubicBezTo>
                    <a:pt x="4420" y="16090"/>
                    <a:pt x="4425" y="16067"/>
                    <a:pt x="4426" y="16049"/>
                  </a:cubicBezTo>
                  <a:cubicBezTo>
                    <a:pt x="4431" y="16043"/>
                    <a:pt x="4435" y="16040"/>
                    <a:pt x="4437" y="16033"/>
                  </a:cubicBezTo>
                  <a:cubicBezTo>
                    <a:pt x="4452" y="16029"/>
                    <a:pt x="4470" y="16020"/>
                    <a:pt x="4490" y="15999"/>
                  </a:cubicBezTo>
                  <a:cubicBezTo>
                    <a:pt x="4502" y="15984"/>
                    <a:pt x="4510" y="15972"/>
                    <a:pt x="4516" y="15959"/>
                  </a:cubicBezTo>
                  <a:lnTo>
                    <a:pt x="4521" y="15955"/>
                  </a:lnTo>
                  <a:cubicBezTo>
                    <a:pt x="4529" y="15948"/>
                    <a:pt x="4539" y="15940"/>
                    <a:pt x="4553" y="15925"/>
                  </a:cubicBezTo>
                  <a:cubicBezTo>
                    <a:pt x="4563" y="15913"/>
                    <a:pt x="4569" y="15902"/>
                    <a:pt x="4574" y="15892"/>
                  </a:cubicBezTo>
                  <a:cubicBezTo>
                    <a:pt x="4587" y="15886"/>
                    <a:pt x="4606" y="15877"/>
                    <a:pt x="4622" y="15858"/>
                  </a:cubicBezTo>
                  <a:cubicBezTo>
                    <a:pt x="4641" y="15837"/>
                    <a:pt x="4647" y="15816"/>
                    <a:pt x="4650" y="15801"/>
                  </a:cubicBezTo>
                  <a:cubicBezTo>
                    <a:pt x="4658" y="15790"/>
                    <a:pt x="4663" y="15780"/>
                    <a:pt x="4668" y="15770"/>
                  </a:cubicBezTo>
                  <a:cubicBezTo>
                    <a:pt x="4673" y="15764"/>
                    <a:pt x="4676" y="15763"/>
                    <a:pt x="4678" y="15761"/>
                  </a:cubicBezTo>
                  <a:cubicBezTo>
                    <a:pt x="4683" y="15757"/>
                    <a:pt x="4688" y="15752"/>
                    <a:pt x="4693" y="15747"/>
                  </a:cubicBezTo>
                  <a:cubicBezTo>
                    <a:pt x="4709" y="15743"/>
                    <a:pt x="4731" y="15734"/>
                    <a:pt x="4751" y="15711"/>
                  </a:cubicBezTo>
                  <a:lnTo>
                    <a:pt x="4783" y="15673"/>
                  </a:lnTo>
                  <a:cubicBezTo>
                    <a:pt x="4799" y="15655"/>
                    <a:pt x="4805" y="15636"/>
                    <a:pt x="4810" y="15623"/>
                  </a:cubicBezTo>
                  <a:cubicBezTo>
                    <a:pt x="4810" y="15622"/>
                    <a:pt x="4811" y="15622"/>
                    <a:pt x="4811" y="15622"/>
                  </a:cubicBezTo>
                  <a:cubicBezTo>
                    <a:pt x="4818" y="15614"/>
                    <a:pt x="4827" y="15608"/>
                    <a:pt x="4843" y="15591"/>
                  </a:cubicBezTo>
                  <a:cubicBezTo>
                    <a:pt x="4850" y="15584"/>
                    <a:pt x="4861" y="15576"/>
                    <a:pt x="4875" y="15561"/>
                  </a:cubicBezTo>
                  <a:cubicBezTo>
                    <a:pt x="4887" y="15548"/>
                    <a:pt x="4891" y="15541"/>
                    <a:pt x="4897" y="15533"/>
                  </a:cubicBezTo>
                  <a:cubicBezTo>
                    <a:pt x="4898" y="15531"/>
                    <a:pt x="4901" y="15528"/>
                    <a:pt x="4904" y="15522"/>
                  </a:cubicBezTo>
                  <a:cubicBezTo>
                    <a:pt x="4913" y="15513"/>
                    <a:pt x="4919" y="15504"/>
                    <a:pt x="4923" y="15495"/>
                  </a:cubicBezTo>
                  <a:cubicBezTo>
                    <a:pt x="4940" y="15491"/>
                    <a:pt x="4963" y="15483"/>
                    <a:pt x="4982" y="15461"/>
                  </a:cubicBezTo>
                  <a:cubicBezTo>
                    <a:pt x="5004" y="15436"/>
                    <a:pt x="5008" y="15413"/>
                    <a:pt x="5009" y="15394"/>
                  </a:cubicBezTo>
                  <a:lnTo>
                    <a:pt x="5027" y="15372"/>
                  </a:lnTo>
                  <a:cubicBezTo>
                    <a:pt x="5036" y="15365"/>
                    <a:pt x="5038" y="15360"/>
                    <a:pt x="5042" y="15356"/>
                  </a:cubicBezTo>
                  <a:cubicBezTo>
                    <a:pt x="5048" y="15351"/>
                    <a:pt x="5052" y="15346"/>
                    <a:pt x="5061" y="15336"/>
                  </a:cubicBezTo>
                  <a:cubicBezTo>
                    <a:pt x="5069" y="15327"/>
                    <a:pt x="5074" y="15319"/>
                    <a:pt x="5079" y="15312"/>
                  </a:cubicBezTo>
                  <a:cubicBezTo>
                    <a:pt x="5096" y="15309"/>
                    <a:pt x="5120" y="15300"/>
                    <a:pt x="5140" y="15277"/>
                  </a:cubicBezTo>
                  <a:cubicBezTo>
                    <a:pt x="5159" y="15258"/>
                    <a:pt x="5165" y="15238"/>
                    <a:pt x="5169" y="15225"/>
                  </a:cubicBezTo>
                  <a:cubicBezTo>
                    <a:pt x="5181" y="15207"/>
                    <a:pt x="5187" y="15191"/>
                    <a:pt x="5190" y="15179"/>
                  </a:cubicBezTo>
                  <a:cubicBezTo>
                    <a:pt x="5199" y="15168"/>
                    <a:pt x="5204" y="15158"/>
                    <a:pt x="5208" y="15148"/>
                  </a:cubicBezTo>
                  <a:cubicBezTo>
                    <a:pt x="5219" y="15145"/>
                    <a:pt x="5235" y="15135"/>
                    <a:pt x="5251" y="15116"/>
                  </a:cubicBezTo>
                  <a:cubicBezTo>
                    <a:pt x="5262" y="15104"/>
                    <a:pt x="5268" y="15093"/>
                    <a:pt x="5273" y="15083"/>
                  </a:cubicBezTo>
                  <a:cubicBezTo>
                    <a:pt x="5287" y="15078"/>
                    <a:pt x="5306" y="15068"/>
                    <a:pt x="5322" y="15050"/>
                  </a:cubicBezTo>
                  <a:cubicBezTo>
                    <a:pt x="5337" y="15034"/>
                    <a:pt x="5343" y="15019"/>
                    <a:pt x="5347" y="15008"/>
                  </a:cubicBezTo>
                  <a:cubicBezTo>
                    <a:pt x="5359" y="15003"/>
                    <a:pt x="5373" y="14993"/>
                    <a:pt x="5386" y="14977"/>
                  </a:cubicBezTo>
                  <a:cubicBezTo>
                    <a:pt x="5404" y="14958"/>
                    <a:pt x="5411" y="14938"/>
                    <a:pt x="5413" y="14922"/>
                  </a:cubicBezTo>
                  <a:cubicBezTo>
                    <a:pt x="5422" y="14917"/>
                    <a:pt x="5432" y="14909"/>
                    <a:pt x="5443" y="14897"/>
                  </a:cubicBezTo>
                  <a:lnTo>
                    <a:pt x="5454" y="14886"/>
                  </a:lnTo>
                  <a:cubicBezTo>
                    <a:pt x="5459" y="14879"/>
                    <a:pt x="5465" y="14874"/>
                    <a:pt x="5476" y="14862"/>
                  </a:cubicBezTo>
                  <a:cubicBezTo>
                    <a:pt x="5486" y="14856"/>
                    <a:pt x="5499" y="14847"/>
                    <a:pt x="5514" y="14830"/>
                  </a:cubicBezTo>
                  <a:cubicBezTo>
                    <a:pt x="5524" y="14818"/>
                    <a:pt x="5531" y="14806"/>
                    <a:pt x="5535" y="14794"/>
                  </a:cubicBezTo>
                  <a:cubicBezTo>
                    <a:pt x="5551" y="14788"/>
                    <a:pt x="5568" y="14779"/>
                    <a:pt x="5584" y="14762"/>
                  </a:cubicBezTo>
                  <a:cubicBezTo>
                    <a:pt x="5599" y="14745"/>
                    <a:pt x="5606" y="14730"/>
                    <a:pt x="5611" y="14715"/>
                  </a:cubicBezTo>
                  <a:cubicBezTo>
                    <a:pt x="5621" y="14704"/>
                    <a:pt x="5626" y="14696"/>
                    <a:pt x="5630" y="14690"/>
                  </a:cubicBezTo>
                  <a:cubicBezTo>
                    <a:pt x="5631" y="14687"/>
                    <a:pt x="5632" y="14685"/>
                    <a:pt x="5637" y="14680"/>
                  </a:cubicBezTo>
                  <a:lnTo>
                    <a:pt x="5647" y="14670"/>
                  </a:lnTo>
                  <a:cubicBezTo>
                    <a:pt x="5653" y="14664"/>
                    <a:pt x="5659" y="14658"/>
                    <a:pt x="5670" y="14645"/>
                  </a:cubicBezTo>
                  <a:cubicBezTo>
                    <a:pt x="5685" y="14629"/>
                    <a:pt x="5691" y="14612"/>
                    <a:pt x="5696" y="14599"/>
                  </a:cubicBezTo>
                  <a:cubicBezTo>
                    <a:pt x="5705" y="14593"/>
                    <a:pt x="5718" y="14585"/>
                    <a:pt x="5731" y="14570"/>
                  </a:cubicBezTo>
                  <a:cubicBezTo>
                    <a:pt x="5743" y="14557"/>
                    <a:pt x="5748" y="14546"/>
                    <a:pt x="5753" y="14538"/>
                  </a:cubicBezTo>
                  <a:cubicBezTo>
                    <a:pt x="5755" y="14536"/>
                    <a:pt x="5756" y="14535"/>
                    <a:pt x="5759" y="14530"/>
                  </a:cubicBezTo>
                  <a:cubicBezTo>
                    <a:pt x="5775" y="14511"/>
                    <a:pt x="5781" y="14495"/>
                    <a:pt x="5784" y="14489"/>
                  </a:cubicBezTo>
                  <a:cubicBezTo>
                    <a:pt x="5791" y="14482"/>
                    <a:pt x="5793" y="14478"/>
                    <a:pt x="5797" y="14474"/>
                  </a:cubicBezTo>
                  <a:lnTo>
                    <a:pt x="5802" y="14470"/>
                  </a:lnTo>
                  <a:cubicBezTo>
                    <a:pt x="5820" y="14467"/>
                    <a:pt x="5846" y="14460"/>
                    <a:pt x="5868" y="14434"/>
                  </a:cubicBezTo>
                  <a:cubicBezTo>
                    <a:pt x="5883" y="14415"/>
                    <a:pt x="5889" y="14399"/>
                    <a:pt x="5894" y="14386"/>
                  </a:cubicBezTo>
                  <a:cubicBezTo>
                    <a:pt x="5902" y="14381"/>
                    <a:pt x="5914" y="14372"/>
                    <a:pt x="5927" y="14358"/>
                  </a:cubicBezTo>
                  <a:cubicBezTo>
                    <a:pt x="5938" y="14345"/>
                    <a:pt x="5943" y="14339"/>
                    <a:pt x="5947" y="14332"/>
                  </a:cubicBezTo>
                  <a:cubicBezTo>
                    <a:pt x="5951" y="14328"/>
                    <a:pt x="5953" y="14326"/>
                    <a:pt x="5958" y="14318"/>
                  </a:cubicBezTo>
                  <a:cubicBezTo>
                    <a:pt x="5970" y="14305"/>
                    <a:pt x="5977" y="14294"/>
                    <a:pt x="5981" y="14284"/>
                  </a:cubicBezTo>
                  <a:cubicBezTo>
                    <a:pt x="5994" y="14279"/>
                    <a:pt x="6012" y="14269"/>
                    <a:pt x="6028" y="14251"/>
                  </a:cubicBezTo>
                  <a:cubicBezTo>
                    <a:pt x="6038" y="14237"/>
                    <a:pt x="6043" y="14230"/>
                    <a:pt x="6048" y="14224"/>
                  </a:cubicBezTo>
                  <a:cubicBezTo>
                    <a:pt x="6050" y="14221"/>
                    <a:pt x="6052" y="14216"/>
                    <a:pt x="6058" y="14211"/>
                  </a:cubicBezTo>
                  <a:cubicBezTo>
                    <a:pt x="6069" y="14198"/>
                    <a:pt x="6076" y="14183"/>
                    <a:pt x="6080" y="14170"/>
                  </a:cubicBezTo>
                  <a:cubicBezTo>
                    <a:pt x="6093" y="14165"/>
                    <a:pt x="6109" y="14156"/>
                    <a:pt x="6123" y="14140"/>
                  </a:cubicBezTo>
                  <a:cubicBezTo>
                    <a:pt x="6132" y="14131"/>
                    <a:pt x="6136" y="14125"/>
                    <a:pt x="6140" y="14120"/>
                  </a:cubicBezTo>
                  <a:cubicBezTo>
                    <a:pt x="6144" y="14117"/>
                    <a:pt x="6149" y="14113"/>
                    <a:pt x="6155" y="14104"/>
                  </a:cubicBezTo>
                  <a:cubicBezTo>
                    <a:pt x="6175" y="14080"/>
                    <a:pt x="6181" y="14056"/>
                    <a:pt x="6182" y="14038"/>
                  </a:cubicBezTo>
                  <a:cubicBezTo>
                    <a:pt x="6183" y="14037"/>
                    <a:pt x="6184" y="14033"/>
                    <a:pt x="6186" y="14032"/>
                  </a:cubicBezTo>
                  <a:cubicBezTo>
                    <a:pt x="6188" y="14028"/>
                    <a:pt x="6193" y="14024"/>
                    <a:pt x="6199" y="14016"/>
                  </a:cubicBezTo>
                  <a:cubicBezTo>
                    <a:pt x="6205" y="14008"/>
                    <a:pt x="6211" y="14001"/>
                    <a:pt x="6215" y="13995"/>
                  </a:cubicBezTo>
                  <a:cubicBezTo>
                    <a:pt x="6234" y="13992"/>
                    <a:pt x="6259" y="13984"/>
                    <a:pt x="6280" y="13959"/>
                  </a:cubicBezTo>
                  <a:cubicBezTo>
                    <a:pt x="6302" y="13936"/>
                    <a:pt x="6307" y="13909"/>
                    <a:pt x="6307" y="13890"/>
                  </a:cubicBezTo>
                  <a:cubicBezTo>
                    <a:pt x="6309" y="13889"/>
                    <a:pt x="6310" y="13887"/>
                    <a:pt x="6311" y="13884"/>
                  </a:cubicBezTo>
                  <a:cubicBezTo>
                    <a:pt x="6329" y="13882"/>
                    <a:pt x="6353" y="13874"/>
                    <a:pt x="6375" y="13850"/>
                  </a:cubicBezTo>
                  <a:cubicBezTo>
                    <a:pt x="6379" y="13845"/>
                    <a:pt x="6381" y="13844"/>
                    <a:pt x="6383" y="13840"/>
                  </a:cubicBezTo>
                  <a:cubicBezTo>
                    <a:pt x="6391" y="13834"/>
                    <a:pt x="6397" y="13829"/>
                    <a:pt x="6409" y="13815"/>
                  </a:cubicBezTo>
                  <a:cubicBezTo>
                    <a:pt x="6423" y="13801"/>
                    <a:pt x="6429" y="13787"/>
                    <a:pt x="6436" y="13775"/>
                  </a:cubicBezTo>
                  <a:cubicBezTo>
                    <a:pt x="6455" y="13753"/>
                    <a:pt x="6461" y="13728"/>
                    <a:pt x="6463" y="13712"/>
                  </a:cubicBezTo>
                  <a:cubicBezTo>
                    <a:pt x="6466" y="13707"/>
                    <a:pt x="6468" y="13702"/>
                    <a:pt x="6471" y="13699"/>
                  </a:cubicBezTo>
                  <a:cubicBezTo>
                    <a:pt x="6487" y="13695"/>
                    <a:pt x="6510" y="13685"/>
                    <a:pt x="6529" y="13664"/>
                  </a:cubicBezTo>
                  <a:cubicBezTo>
                    <a:pt x="6548" y="13642"/>
                    <a:pt x="6554" y="13620"/>
                    <a:pt x="6556" y="13601"/>
                  </a:cubicBezTo>
                  <a:cubicBezTo>
                    <a:pt x="6556" y="13599"/>
                    <a:pt x="6557" y="13599"/>
                    <a:pt x="6558" y="13598"/>
                  </a:cubicBezTo>
                  <a:cubicBezTo>
                    <a:pt x="6579" y="13597"/>
                    <a:pt x="6609" y="13590"/>
                    <a:pt x="6634" y="13562"/>
                  </a:cubicBezTo>
                  <a:cubicBezTo>
                    <a:pt x="6655" y="13536"/>
                    <a:pt x="6661" y="13512"/>
                    <a:pt x="6661" y="13492"/>
                  </a:cubicBezTo>
                  <a:cubicBezTo>
                    <a:pt x="6663" y="13491"/>
                    <a:pt x="6664" y="13488"/>
                    <a:pt x="6665" y="13487"/>
                  </a:cubicBezTo>
                  <a:cubicBezTo>
                    <a:pt x="6684" y="13485"/>
                    <a:pt x="6708" y="13476"/>
                    <a:pt x="6729" y="13453"/>
                  </a:cubicBezTo>
                  <a:cubicBezTo>
                    <a:pt x="6745" y="13435"/>
                    <a:pt x="6752" y="13416"/>
                    <a:pt x="6755" y="13401"/>
                  </a:cubicBezTo>
                  <a:cubicBezTo>
                    <a:pt x="6764" y="13396"/>
                    <a:pt x="6776" y="13388"/>
                    <a:pt x="6787" y="13375"/>
                  </a:cubicBezTo>
                  <a:cubicBezTo>
                    <a:pt x="6803" y="13357"/>
                    <a:pt x="6810" y="13338"/>
                    <a:pt x="6812" y="13324"/>
                  </a:cubicBezTo>
                  <a:cubicBezTo>
                    <a:pt x="6821" y="13319"/>
                    <a:pt x="6833" y="13310"/>
                    <a:pt x="6844" y="13297"/>
                  </a:cubicBezTo>
                  <a:cubicBezTo>
                    <a:pt x="6847" y="13294"/>
                    <a:pt x="6849" y="13293"/>
                    <a:pt x="6851" y="13292"/>
                  </a:cubicBezTo>
                  <a:cubicBezTo>
                    <a:pt x="6859" y="13285"/>
                    <a:pt x="6868" y="13277"/>
                    <a:pt x="6880" y="13263"/>
                  </a:cubicBezTo>
                  <a:cubicBezTo>
                    <a:pt x="6892" y="13250"/>
                    <a:pt x="6900" y="13236"/>
                    <a:pt x="6905" y="13225"/>
                  </a:cubicBezTo>
                  <a:cubicBezTo>
                    <a:pt x="6916" y="13219"/>
                    <a:pt x="6932" y="13210"/>
                    <a:pt x="6946" y="13192"/>
                  </a:cubicBezTo>
                  <a:cubicBezTo>
                    <a:pt x="6961" y="13176"/>
                    <a:pt x="6967" y="13161"/>
                    <a:pt x="6972" y="13149"/>
                  </a:cubicBezTo>
                  <a:lnTo>
                    <a:pt x="6982" y="13139"/>
                  </a:lnTo>
                  <a:cubicBezTo>
                    <a:pt x="6987" y="13132"/>
                    <a:pt x="6994" y="13127"/>
                    <a:pt x="7005" y="13115"/>
                  </a:cubicBezTo>
                  <a:cubicBezTo>
                    <a:pt x="7020" y="13097"/>
                    <a:pt x="7028" y="13079"/>
                    <a:pt x="7030" y="13064"/>
                  </a:cubicBezTo>
                  <a:cubicBezTo>
                    <a:pt x="7040" y="13059"/>
                    <a:pt x="7051" y="13051"/>
                    <a:pt x="7062" y="13037"/>
                  </a:cubicBezTo>
                  <a:cubicBezTo>
                    <a:pt x="7073" y="13025"/>
                    <a:pt x="7078" y="13020"/>
                    <a:pt x="7083" y="13014"/>
                  </a:cubicBezTo>
                  <a:cubicBezTo>
                    <a:pt x="7085" y="13010"/>
                    <a:pt x="7088" y="13006"/>
                    <a:pt x="7093" y="13000"/>
                  </a:cubicBezTo>
                  <a:cubicBezTo>
                    <a:pt x="7106" y="12985"/>
                    <a:pt x="7112" y="12974"/>
                    <a:pt x="7117" y="12965"/>
                  </a:cubicBezTo>
                  <a:lnTo>
                    <a:pt x="7121" y="12960"/>
                  </a:lnTo>
                  <a:cubicBezTo>
                    <a:pt x="7130" y="12950"/>
                    <a:pt x="7133" y="12944"/>
                    <a:pt x="7137" y="12939"/>
                  </a:cubicBezTo>
                  <a:cubicBezTo>
                    <a:pt x="7157" y="12936"/>
                    <a:pt x="7183" y="12929"/>
                    <a:pt x="7205" y="12903"/>
                  </a:cubicBezTo>
                  <a:cubicBezTo>
                    <a:pt x="7224" y="12880"/>
                    <a:pt x="7229" y="12854"/>
                    <a:pt x="7232" y="12837"/>
                  </a:cubicBezTo>
                  <a:cubicBezTo>
                    <a:pt x="7233" y="12834"/>
                    <a:pt x="7235" y="12831"/>
                    <a:pt x="7237" y="12828"/>
                  </a:cubicBezTo>
                  <a:cubicBezTo>
                    <a:pt x="7239" y="12824"/>
                    <a:pt x="7242" y="12822"/>
                    <a:pt x="7249" y="12813"/>
                  </a:cubicBezTo>
                  <a:cubicBezTo>
                    <a:pt x="7256" y="12805"/>
                    <a:pt x="7262" y="12796"/>
                    <a:pt x="7266" y="12790"/>
                  </a:cubicBezTo>
                  <a:cubicBezTo>
                    <a:pt x="7283" y="12787"/>
                    <a:pt x="7308" y="12779"/>
                    <a:pt x="7328" y="12754"/>
                  </a:cubicBezTo>
                  <a:cubicBezTo>
                    <a:pt x="7331" y="12751"/>
                    <a:pt x="7334" y="12749"/>
                    <a:pt x="7337" y="12747"/>
                  </a:cubicBezTo>
                  <a:cubicBezTo>
                    <a:pt x="7344" y="12742"/>
                    <a:pt x="7350" y="12735"/>
                    <a:pt x="7362" y="12721"/>
                  </a:cubicBezTo>
                  <a:cubicBezTo>
                    <a:pt x="7376" y="12706"/>
                    <a:pt x="7383" y="12692"/>
                    <a:pt x="7385" y="12677"/>
                  </a:cubicBezTo>
                  <a:cubicBezTo>
                    <a:pt x="7400" y="12673"/>
                    <a:pt x="7414" y="12663"/>
                    <a:pt x="7427" y="12649"/>
                  </a:cubicBezTo>
                  <a:cubicBezTo>
                    <a:pt x="7442" y="12631"/>
                    <a:pt x="7449" y="12614"/>
                    <a:pt x="7452" y="12599"/>
                  </a:cubicBezTo>
                  <a:cubicBezTo>
                    <a:pt x="7462" y="12594"/>
                    <a:pt x="7474" y="12585"/>
                    <a:pt x="7485" y="12571"/>
                  </a:cubicBezTo>
                  <a:cubicBezTo>
                    <a:pt x="7507" y="12546"/>
                    <a:pt x="7512" y="12521"/>
                    <a:pt x="7512" y="12502"/>
                  </a:cubicBezTo>
                  <a:lnTo>
                    <a:pt x="7522" y="12492"/>
                  </a:lnTo>
                  <a:cubicBezTo>
                    <a:pt x="7537" y="12487"/>
                    <a:pt x="7556" y="12479"/>
                    <a:pt x="7576" y="12457"/>
                  </a:cubicBezTo>
                  <a:cubicBezTo>
                    <a:pt x="7585" y="12447"/>
                    <a:pt x="7591" y="12437"/>
                    <a:pt x="7596" y="12428"/>
                  </a:cubicBezTo>
                  <a:cubicBezTo>
                    <a:pt x="7613" y="12424"/>
                    <a:pt x="7634" y="12415"/>
                    <a:pt x="7653" y="12393"/>
                  </a:cubicBezTo>
                  <a:cubicBezTo>
                    <a:pt x="7669" y="12374"/>
                    <a:pt x="7676" y="12355"/>
                    <a:pt x="7677" y="12337"/>
                  </a:cubicBezTo>
                  <a:cubicBezTo>
                    <a:pt x="7688" y="12331"/>
                    <a:pt x="7699" y="12325"/>
                    <a:pt x="7708" y="12313"/>
                  </a:cubicBezTo>
                  <a:cubicBezTo>
                    <a:pt x="7728" y="12288"/>
                    <a:pt x="7733" y="12265"/>
                    <a:pt x="7735" y="12248"/>
                  </a:cubicBezTo>
                  <a:cubicBezTo>
                    <a:pt x="7737" y="12245"/>
                    <a:pt x="7740" y="12242"/>
                    <a:pt x="7741" y="12239"/>
                  </a:cubicBezTo>
                  <a:cubicBezTo>
                    <a:pt x="7744" y="12237"/>
                    <a:pt x="7746" y="12235"/>
                    <a:pt x="7747" y="12233"/>
                  </a:cubicBezTo>
                  <a:cubicBezTo>
                    <a:pt x="7762" y="12227"/>
                    <a:pt x="7781" y="12218"/>
                    <a:pt x="7801" y="12195"/>
                  </a:cubicBezTo>
                  <a:cubicBezTo>
                    <a:pt x="7810" y="12190"/>
                    <a:pt x="7822" y="12181"/>
                    <a:pt x="7835" y="12165"/>
                  </a:cubicBezTo>
                  <a:cubicBezTo>
                    <a:pt x="7850" y="12148"/>
                    <a:pt x="7856" y="12131"/>
                    <a:pt x="7860" y="12117"/>
                  </a:cubicBezTo>
                  <a:cubicBezTo>
                    <a:pt x="7871" y="12112"/>
                    <a:pt x="7883" y="12103"/>
                    <a:pt x="7896" y="12089"/>
                  </a:cubicBezTo>
                  <a:lnTo>
                    <a:pt x="7906" y="12078"/>
                  </a:lnTo>
                  <a:cubicBezTo>
                    <a:pt x="7912" y="12073"/>
                    <a:pt x="7918" y="12067"/>
                    <a:pt x="7929" y="12055"/>
                  </a:cubicBezTo>
                  <a:cubicBezTo>
                    <a:pt x="7949" y="12030"/>
                    <a:pt x="7955" y="12007"/>
                    <a:pt x="7956" y="11991"/>
                  </a:cubicBezTo>
                  <a:cubicBezTo>
                    <a:pt x="7961" y="11983"/>
                    <a:pt x="7965" y="11978"/>
                    <a:pt x="7967" y="11972"/>
                  </a:cubicBezTo>
                  <a:cubicBezTo>
                    <a:pt x="7979" y="11969"/>
                    <a:pt x="7995" y="11961"/>
                    <a:pt x="8011" y="11945"/>
                  </a:cubicBezTo>
                  <a:cubicBezTo>
                    <a:pt x="8022" y="11939"/>
                    <a:pt x="8038" y="11932"/>
                    <a:pt x="8056" y="11912"/>
                  </a:cubicBezTo>
                  <a:cubicBezTo>
                    <a:pt x="8068" y="11906"/>
                    <a:pt x="8081" y="11897"/>
                    <a:pt x="8096" y="11880"/>
                  </a:cubicBezTo>
                  <a:cubicBezTo>
                    <a:pt x="8113" y="11862"/>
                    <a:pt x="8118" y="11846"/>
                    <a:pt x="8122" y="11839"/>
                  </a:cubicBezTo>
                  <a:cubicBezTo>
                    <a:pt x="8133" y="11826"/>
                    <a:pt x="8138" y="11817"/>
                    <a:pt x="8143" y="11810"/>
                  </a:cubicBezTo>
                  <a:cubicBezTo>
                    <a:pt x="8144" y="11806"/>
                    <a:pt x="8145" y="11804"/>
                    <a:pt x="8150" y="11800"/>
                  </a:cubicBezTo>
                  <a:cubicBezTo>
                    <a:pt x="8161" y="11787"/>
                    <a:pt x="8169" y="11773"/>
                    <a:pt x="8172" y="11763"/>
                  </a:cubicBezTo>
                  <a:cubicBezTo>
                    <a:pt x="8186" y="11757"/>
                    <a:pt x="8202" y="11748"/>
                    <a:pt x="8217" y="11730"/>
                  </a:cubicBezTo>
                  <a:cubicBezTo>
                    <a:pt x="8229" y="11719"/>
                    <a:pt x="8233" y="11710"/>
                    <a:pt x="8238" y="11704"/>
                  </a:cubicBezTo>
                  <a:cubicBezTo>
                    <a:pt x="8240" y="11701"/>
                    <a:pt x="8242" y="11698"/>
                    <a:pt x="8246" y="11693"/>
                  </a:cubicBezTo>
                  <a:cubicBezTo>
                    <a:pt x="8263" y="11671"/>
                    <a:pt x="8271" y="11651"/>
                    <a:pt x="8273" y="11637"/>
                  </a:cubicBezTo>
                  <a:lnTo>
                    <a:pt x="8274" y="11635"/>
                  </a:lnTo>
                  <a:cubicBezTo>
                    <a:pt x="8281" y="11630"/>
                    <a:pt x="8288" y="11624"/>
                    <a:pt x="8298" y="11611"/>
                  </a:cubicBezTo>
                  <a:cubicBezTo>
                    <a:pt x="8305" y="11603"/>
                    <a:pt x="8310" y="11596"/>
                    <a:pt x="8314" y="11590"/>
                  </a:cubicBezTo>
                  <a:cubicBezTo>
                    <a:pt x="8335" y="11587"/>
                    <a:pt x="8358" y="11579"/>
                    <a:pt x="8380" y="11555"/>
                  </a:cubicBezTo>
                  <a:cubicBezTo>
                    <a:pt x="8392" y="11542"/>
                    <a:pt x="8396" y="11533"/>
                    <a:pt x="8401" y="11526"/>
                  </a:cubicBezTo>
                  <a:cubicBezTo>
                    <a:pt x="8402" y="11523"/>
                    <a:pt x="8404" y="11520"/>
                    <a:pt x="8408" y="11516"/>
                  </a:cubicBezTo>
                  <a:cubicBezTo>
                    <a:pt x="8431" y="11490"/>
                    <a:pt x="8434" y="11464"/>
                    <a:pt x="8433" y="11442"/>
                  </a:cubicBezTo>
                  <a:cubicBezTo>
                    <a:pt x="8439" y="11439"/>
                    <a:pt x="8444" y="11434"/>
                    <a:pt x="8451" y="11425"/>
                  </a:cubicBezTo>
                  <a:cubicBezTo>
                    <a:pt x="8463" y="11412"/>
                    <a:pt x="8467" y="11405"/>
                    <a:pt x="8472" y="11397"/>
                  </a:cubicBezTo>
                  <a:cubicBezTo>
                    <a:pt x="8474" y="11394"/>
                    <a:pt x="8476" y="11392"/>
                    <a:pt x="8481" y="11387"/>
                  </a:cubicBezTo>
                  <a:lnTo>
                    <a:pt x="8486" y="11382"/>
                  </a:lnTo>
                  <a:cubicBezTo>
                    <a:pt x="8493" y="11376"/>
                    <a:pt x="8502" y="11370"/>
                    <a:pt x="8513" y="11359"/>
                  </a:cubicBezTo>
                  <a:cubicBezTo>
                    <a:pt x="8523" y="11353"/>
                    <a:pt x="8541" y="11345"/>
                    <a:pt x="8558" y="11324"/>
                  </a:cubicBezTo>
                  <a:cubicBezTo>
                    <a:pt x="8568" y="11318"/>
                    <a:pt x="8582" y="11310"/>
                    <a:pt x="8597" y="11292"/>
                  </a:cubicBezTo>
                  <a:cubicBezTo>
                    <a:pt x="8609" y="11278"/>
                    <a:pt x="8614" y="11269"/>
                    <a:pt x="8620" y="11260"/>
                  </a:cubicBezTo>
                  <a:cubicBezTo>
                    <a:pt x="8621" y="11258"/>
                    <a:pt x="8622" y="11257"/>
                    <a:pt x="8625" y="11253"/>
                  </a:cubicBezTo>
                  <a:cubicBezTo>
                    <a:pt x="8636" y="11239"/>
                    <a:pt x="8640" y="11232"/>
                    <a:pt x="8645" y="11226"/>
                  </a:cubicBezTo>
                  <a:cubicBezTo>
                    <a:pt x="8647" y="11223"/>
                    <a:pt x="8649" y="11221"/>
                    <a:pt x="8653" y="11215"/>
                  </a:cubicBezTo>
                  <a:cubicBezTo>
                    <a:pt x="8662" y="11211"/>
                    <a:pt x="8675" y="11201"/>
                    <a:pt x="8692" y="11183"/>
                  </a:cubicBezTo>
                  <a:cubicBezTo>
                    <a:pt x="8705" y="11167"/>
                    <a:pt x="8712" y="11151"/>
                    <a:pt x="8716" y="11137"/>
                  </a:cubicBezTo>
                  <a:cubicBezTo>
                    <a:pt x="8727" y="11132"/>
                    <a:pt x="8740" y="11123"/>
                    <a:pt x="8754" y="11108"/>
                  </a:cubicBezTo>
                  <a:cubicBezTo>
                    <a:pt x="8765" y="11094"/>
                    <a:pt x="8770" y="11088"/>
                    <a:pt x="8775" y="11080"/>
                  </a:cubicBezTo>
                  <a:cubicBezTo>
                    <a:pt x="8776" y="11077"/>
                    <a:pt x="8779" y="11075"/>
                    <a:pt x="8783" y="11069"/>
                  </a:cubicBezTo>
                  <a:cubicBezTo>
                    <a:pt x="8797" y="11053"/>
                    <a:pt x="8803" y="11039"/>
                    <a:pt x="8807" y="11028"/>
                  </a:cubicBezTo>
                  <a:cubicBezTo>
                    <a:pt x="8819" y="11022"/>
                    <a:pt x="8834" y="11013"/>
                    <a:pt x="8849" y="10997"/>
                  </a:cubicBezTo>
                  <a:cubicBezTo>
                    <a:pt x="8852" y="10992"/>
                    <a:pt x="8854" y="10990"/>
                    <a:pt x="8856" y="10989"/>
                  </a:cubicBezTo>
                  <a:cubicBezTo>
                    <a:pt x="8863" y="10982"/>
                    <a:pt x="8871" y="10976"/>
                    <a:pt x="8883" y="10962"/>
                  </a:cubicBezTo>
                  <a:cubicBezTo>
                    <a:pt x="8897" y="10947"/>
                    <a:pt x="8904" y="10933"/>
                    <a:pt x="8908" y="10922"/>
                  </a:cubicBezTo>
                  <a:cubicBezTo>
                    <a:pt x="8921" y="10916"/>
                    <a:pt x="8936" y="10907"/>
                    <a:pt x="8951" y="10891"/>
                  </a:cubicBezTo>
                  <a:cubicBezTo>
                    <a:pt x="8969" y="10868"/>
                    <a:pt x="8974" y="10847"/>
                    <a:pt x="8978" y="10831"/>
                  </a:cubicBezTo>
                  <a:lnTo>
                    <a:pt x="8980" y="10828"/>
                  </a:lnTo>
                  <a:cubicBezTo>
                    <a:pt x="8985" y="10823"/>
                    <a:pt x="8989" y="10818"/>
                    <a:pt x="8999" y="10808"/>
                  </a:cubicBezTo>
                  <a:cubicBezTo>
                    <a:pt x="9012" y="10803"/>
                    <a:pt x="9026" y="10793"/>
                    <a:pt x="9040" y="10776"/>
                  </a:cubicBezTo>
                  <a:cubicBezTo>
                    <a:pt x="9054" y="10761"/>
                    <a:pt x="9060" y="10745"/>
                    <a:pt x="9064" y="10732"/>
                  </a:cubicBezTo>
                  <a:cubicBezTo>
                    <a:pt x="9077" y="10727"/>
                    <a:pt x="9091" y="10717"/>
                    <a:pt x="9104" y="10702"/>
                  </a:cubicBezTo>
                  <a:cubicBezTo>
                    <a:pt x="9117" y="10687"/>
                    <a:pt x="9122" y="10679"/>
                    <a:pt x="9127" y="10670"/>
                  </a:cubicBezTo>
                  <a:cubicBezTo>
                    <a:pt x="9129" y="10668"/>
                    <a:pt x="9130" y="10665"/>
                    <a:pt x="9134" y="10660"/>
                  </a:cubicBezTo>
                  <a:cubicBezTo>
                    <a:pt x="9144" y="10654"/>
                    <a:pt x="9155" y="10646"/>
                    <a:pt x="9170" y="10630"/>
                  </a:cubicBezTo>
                  <a:cubicBezTo>
                    <a:pt x="9187" y="10610"/>
                    <a:pt x="9194" y="10590"/>
                    <a:pt x="9197" y="10574"/>
                  </a:cubicBezTo>
                  <a:cubicBezTo>
                    <a:pt x="9202" y="10569"/>
                    <a:pt x="9207" y="10567"/>
                    <a:pt x="9211" y="10562"/>
                  </a:cubicBezTo>
                  <a:cubicBezTo>
                    <a:pt x="9228" y="10557"/>
                    <a:pt x="9252" y="10550"/>
                    <a:pt x="9273" y="10525"/>
                  </a:cubicBezTo>
                  <a:cubicBezTo>
                    <a:pt x="9290" y="10504"/>
                    <a:pt x="9298" y="10484"/>
                    <a:pt x="9300" y="10468"/>
                  </a:cubicBezTo>
                  <a:cubicBezTo>
                    <a:pt x="9308" y="10462"/>
                    <a:pt x="9316" y="10455"/>
                    <a:pt x="9327" y="10443"/>
                  </a:cubicBezTo>
                  <a:cubicBezTo>
                    <a:pt x="9338" y="10429"/>
                    <a:pt x="9344" y="10419"/>
                    <a:pt x="9349" y="10412"/>
                  </a:cubicBezTo>
                  <a:cubicBezTo>
                    <a:pt x="9350" y="10409"/>
                    <a:pt x="9352" y="10408"/>
                    <a:pt x="9355" y="10403"/>
                  </a:cubicBezTo>
                  <a:cubicBezTo>
                    <a:pt x="9370" y="10386"/>
                    <a:pt x="9376" y="10373"/>
                    <a:pt x="9381" y="10358"/>
                  </a:cubicBezTo>
                  <a:cubicBezTo>
                    <a:pt x="9386" y="10354"/>
                    <a:pt x="9387" y="10352"/>
                    <a:pt x="9390" y="10350"/>
                  </a:cubicBezTo>
                  <a:cubicBezTo>
                    <a:pt x="9396" y="10344"/>
                    <a:pt x="9403" y="10339"/>
                    <a:pt x="9413" y="10326"/>
                  </a:cubicBezTo>
                  <a:cubicBezTo>
                    <a:pt x="9421" y="10318"/>
                    <a:pt x="9423" y="10315"/>
                    <a:pt x="9427" y="10311"/>
                  </a:cubicBezTo>
                  <a:cubicBezTo>
                    <a:pt x="9431" y="10306"/>
                    <a:pt x="9436" y="10300"/>
                    <a:pt x="9446" y="10290"/>
                  </a:cubicBezTo>
                  <a:cubicBezTo>
                    <a:pt x="9455" y="10279"/>
                    <a:pt x="9462" y="10268"/>
                    <a:pt x="9466" y="10259"/>
                  </a:cubicBezTo>
                  <a:cubicBezTo>
                    <a:pt x="9482" y="10255"/>
                    <a:pt x="9502" y="10246"/>
                    <a:pt x="9520" y="10225"/>
                  </a:cubicBezTo>
                  <a:cubicBezTo>
                    <a:pt x="9540" y="10204"/>
                    <a:pt x="9545" y="10183"/>
                    <a:pt x="9547" y="10167"/>
                  </a:cubicBezTo>
                  <a:lnTo>
                    <a:pt x="9555" y="10159"/>
                  </a:lnTo>
                  <a:cubicBezTo>
                    <a:pt x="9573" y="10156"/>
                    <a:pt x="9601" y="10149"/>
                    <a:pt x="9623" y="10123"/>
                  </a:cubicBezTo>
                  <a:cubicBezTo>
                    <a:pt x="9638" y="10107"/>
                    <a:pt x="9646" y="10090"/>
                    <a:pt x="9648" y="10074"/>
                  </a:cubicBezTo>
                  <a:cubicBezTo>
                    <a:pt x="9662" y="10069"/>
                    <a:pt x="9675" y="10059"/>
                    <a:pt x="9689" y="10044"/>
                  </a:cubicBezTo>
                  <a:cubicBezTo>
                    <a:pt x="9697" y="10039"/>
                    <a:pt x="9708" y="10032"/>
                    <a:pt x="9722" y="10015"/>
                  </a:cubicBezTo>
                  <a:cubicBezTo>
                    <a:pt x="9740" y="9994"/>
                    <a:pt x="9746" y="9969"/>
                    <a:pt x="9747" y="9951"/>
                  </a:cubicBezTo>
                  <a:cubicBezTo>
                    <a:pt x="9754" y="9946"/>
                    <a:pt x="9762" y="9939"/>
                    <a:pt x="9770" y="9930"/>
                  </a:cubicBezTo>
                  <a:lnTo>
                    <a:pt x="9802" y="9893"/>
                  </a:lnTo>
                  <a:cubicBezTo>
                    <a:pt x="9813" y="9882"/>
                    <a:pt x="9818" y="9876"/>
                    <a:pt x="9822" y="9870"/>
                  </a:cubicBezTo>
                  <a:cubicBezTo>
                    <a:pt x="9824" y="9868"/>
                    <a:pt x="9824" y="9867"/>
                    <a:pt x="9825" y="9866"/>
                  </a:cubicBezTo>
                  <a:cubicBezTo>
                    <a:pt x="9838" y="9861"/>
                    <a:pt x="9858" y="9852"/>
                    <a:pt x="9877" y="9830"/>
                  </a:cubicBezTo>
                  <a:cubicBezTo>
                    <a:pt x="9897" y="9807"/>
                    <a:pt x="9902" y="9781"/>
                    <a:pt x="9902" y="9761"/>
                  </a:cubicBezTo>
                  <a:cubicBezTo>
                    <a:pt x="9907" y="9755"/>
                    <a:pt x="9913" y="9749"/>
                    <a:pt x="9921" y="9741"/>
                  </a:cubicBezTo>
                  <a:cubicBezTo>
                    <a:pt x="9927" y="9733"/>
                    <a:pt x="9932" y="9726"/>
                    <a:pt x="9936" y="9720"/>
                  </a:cubicBezTo>
                  <a:cubicBezTo>
                    <a:pt x="9955" y="9717"/>
                    <a:pt x="9982" y="9710"/>
                    <a:pt x="10004" y="9685"/>
                  </a:cubicBezTo>
                  <a:cubicBezTo>
                    <a:pt x="10019" y="9667"/>
                    <a:pt x="10025" y="9650"/>
                    <a:pt x="10028" y="9634"/>
                  </a:cubicBezTo>
                  <a:cubicBezTo>
                    <a:pt x="10040" y="9629"/>
                    <a:pt x="10052" y="9620"/>
                    <a:pt x="10063" y="9607"/>
                  </a:cubicBezTo>
                  <a:cubicBezTo>
                    <a:pt x="10079" y="9588"/>
                    <a:pt x="10086" y="9570"/>
                    <a:pt x="10089" y="9557"/>
                  </a:cubicBezTo>
                  <a:cubicBezTo>
                    <a:pt x="10099" y="9545"/>
                    <a:pt x="10104" y="9533"/>
                    <a:pt x="10109" y="9524"/>
                  </a:cubicBezTo>
                  <a:cubicBezTo>
                    <a:pt x="10120" y="9518"/>
                    <a:pt x="10136" y="9509"/>
                    <a:pt x="10151" y="9492"/>
                  </a:cubicBezTo>
                  <a:cubicBezTo>
                    <a:pt x="10170" y="9470"/>
                    <a:pt x="10177" y="9450"/>
                    <a:pt x="10179" y="9436"/>
                  </a:cubicBezTo>
                  <a:cubicBezTo>
                    <a:pt x="10185" y="9429"/>
                    <a:pt x="10189" y="9423"/>
                    <a:pt x="10191" y="9420"/>
                  </a:cubicBezTo>
                  <a:cubicBezTo>
                    <a:pt x="10194" y="9416"/>
                    <a:pt x="10196" y="9412"/>
                    <a:pt x="10202" y="9406"/>
                  </a:cubicBezTo>
                  <a:cubicBezTo>
                    <a:pt x="10215" y="9393"/>
                    <a:pt x="10218" y="9386"/>
                    <a:pt x="10223" y="9378"/>
                  </a:cubicBezTo>
                  <a:cubicBezTo>
                    <a:pt x="10223" y="9378"/>
                    <a:pt x="10225" y="9378"/>
                    <a:pt x="10225" y="9377"/>
                  </a:cubicBezTo>
                  <a:cubicBezTo>
                    <a:pt x="10237" y="9373"/>
                    <a:pt x="10253" y="9364"/>
                    <a:pt x="10269" y="9348"/>
                  </a:cubicBezTo>
                  <a:cubicBezTo>
                    <a:pt x="10281" y="9343"/>
                    <a:pt x="10299" y="9335"/>
                    <a:pt x="10317" y="9314"/>
                  </a:cubicBezTo>
                  <a:cubicBezTo>
                    <a:pt x="10331" y="9299"/>
                    <a:pt x="10338" y="9287"/>
                    <a:pt x="10344" y="9273"/>
                  </a:cubicBezTo>
                  <a:cubicBezTo>
                    <a:pt x="10366" y="9250"/>
                    <a:pt x="10370" y="9225"/>
                    <a:pt x="10371" y="9207"/>
                  </a:cubicBezTo>
                  <a:lnTo>
                    <a:pt x="10380" y="9198"/>
                  </a:lnTo>
                  <a:cubicBezTo>
                    <a:pt x="10392" y="9195"/>
                    <a:pt x="10413" y="9188"/>
                    <a:pt x="10431" y="9169"/>
                  </a:cubicBezTo>
                  <a:cubicBezTo>
                    <a:pt x="10444" y="9164"/>
                    <a:pt x="10462" y="9154"/>
                    <a:pt x="10479" y="9134"/>
                  </a:cubicBezTo>
                  <a:cubicBezTo>
                    <a:pt x="10493" y="9120"/>
                    <a:pt x="10500" y="9105"/>
                    <a:pt x="10503" y="9090"/>
                  </a:cubicBezTo>
                  <a:cubicBezTo>
                    <a:pt x="10516" y="9085"/>
                    <a:pt x="10531" y="9075"/>
                    <a:pt x="10544" y="9061"/>
                  </a:cubicBezTo>
                  <a:cubicBezTo>
                    <a:pt x="10563" y="9038"/>
                    <a:pt x="10568" y="9016"/>
                    <a:pt x="10570" y="9000"/>
                  </a:cubicBezTo>
                  <a:cubicBezTo>
                    <a:pt x="10578" y="8995"/>
                    <a:pt x="10584" y="8989"/>
                    <a:pt x="10595" y="8977"/>
                  </a:cubicBezTo>
                  <a:cubicBezTo>
                    <a:pt x="10606" y="8963"/>
                    <a:pt x="10612" y="8952"/>
                    <a:pt x="10617" y="8941"/>
                  </a:cubicBezTo>
                  <a:cubicBezTo>
                    <a:pt x="10631" y="8936"/>
                    <a:pt x="10650" y="8927"/>
                    <a:pt x="10666" y="8908"/>
                  </a:cubicBezTo>
                  <a:cubicBezTo>
                    <a:pt x="10677" y="8895"/>
                    <a:pt x="10685" y="8881"/>
                    <a:pt x="10688" y="8870"/>
                  </a:cubicBezTo>
                  <a:cubicBezTo>
                    <a:pt x="10702" y="8865"/>
                    <a:pt x="10719" y="8855"/>
                    <a:pt x="10734" y="8838"/>
                  </a:cubicBezTo>
                  <a:cubicBezTo>
                    <a:pt x="10747" y="8823"/>
                    <a:pt x="10755" y="8807"/>
                    <a:pt x="10758" y="8794"/>
                  </a:cubicBezTo>
                  <a:cubicBezTo>
                    <a:pt x="10771" y="8789"/>
                    <a:pt x="10783" y="8779"/>
                    <a:pt x="10797" y="8764"/>
                  </a:cubicBezTo>
                  <a:cubicBezTo>
                    <a:pt x="10815" y="8745"/>
                    <a:pt x="10821" y="8725"/>
                    <a:pt x="10824" y="8709"/>
                  </a:cubicBezTo>
                  <a:cubicBezTo>
                    <a:pt x="10832" y="8703"/>
                    <a:pt x="10840" y="8695"/>
                    <a:pt x="10849" y="8684"/>
                  </a:cubicBezTo>
                  <a:cubicBezTo>
                    <a:pt x="10857" y="8681"/>
                    <a:pt x="10871" y="8671"/>
                    <a:pt x="10889" y="8652"/>
                  </a:cubicBezTo>
                  <a:cubicBezTo>
                    <a:pt x="10902" y="8636"/>
                    <a:pt x="10909" y="8622"/>
                    <a:pt x="10913" y="8608"/>
                  </a:cubicBezTo>
                  <a:cubicBezTo>
                    <a:pt x="10925" y="8603"/>
                    <a:pt x="10939" y="8593"/>
                    <a:pt x="10952" y="8579"/>
                  </a:cubicBezTo>
                  <a:lnTo>
                    <a:pt x="10966" y="8565"/>
                  </a:lnTo>
                  <a:cubicBezTo>
                    <a:pt x="10971" y="8560"/>
                    <a:pt x="10976" y="8554"/>
                    <a:pt x="10986" y="8544"/>
                  </a:cubicBezTo>
                  <a:cubicBezTo>
                    <a:pt x="11001" y="8528"/>
                    <a:pt x="11007" y="8513"/>
                    <a:pt x="11013" y="8500"/>
                  </a:cubicBezTo>
                  <a:cubicBezTo>
                    <a:pt x="11023" y="8493"/>
                    <a:pt x="11034" y="8485"/>
                    <a:pt x="11048" y="8469"/>
                  </a:cubicBezTo>
                  <a:cubicBezTo>
                    <a:pt x="11067" y="8447"/>
                    <a:pt x="11073" y="8426"/>
                    <a:pt x="11075" y="8410"/>
                  </a:cubicBezTo>
                  <a:lnTo>
                    <a:pt x="11078" y="8408"/>
                  </a:lnTo>
                  <a:lnTo>
                    <a:pt x="11082" y="8403"/>
                  </a:lnTo>
                  <a:cubicBezTo>
                    <a:pt x="11100" y="8400"/>
                    <a:pt x="11130" y="8394"/>
                    <a:pt x="11153" y="8367"/>
                  </a:cubicBezTo>
                  <a:cubicBezTo>
                    <a:pt x="11173" y="8345"/>
                    <a:pt x="11179" y="8323"/>
                    <a:pt x="11181" y="8308"/>
                  </a:cubicBezTo>
                  <a:cubicBezTo>
                    <a:pt x="11188" y="8302"/>
                    <a:pt x="11192" y="8293"/>
                    <a:pt x="11195" y="8287"/>
                  </a:cubicBezTo>
                  <a:cubicBezTo>
                    <a:pt x="11210" y="8282"/>
                    <a:pt x="11228" y="8274"/>
                    <a:pt x="11245" y="8253"/>
                  </a:cubicBezTo>
                  <a:cubicBezTo>
                    <a:pt x="11265" y="8229"/>
                    <a:pt x="11271" y="8205"/>
                    <a:pt x="11272" y="8189"/>
                  </a:cubicBezTo>
                  <a:cubicBezTo>
                    <a:pt x="11279" y="8180"/>
                    <a:pt x="11283" y="8172"/>
                    <a:pt x="11288" y="8162"/>
                  </a:cubicBezTo>
                  <a:cubicBezTo>
                    <a:pt x="11291" y="8159"/>
                    <a:pt x="11293" y="8158"/>
                    <a:pt x="11295" y="8157"/>
                  </a:cubicBezTo>
                  <a:cubicBezTo>
                    <a:pt x="11303" y="8151"/>
                    <a:pt x="11313" y="8142"/>
                    <a:pt x="11323" y="8130"/>
                  </a:cubicBezTo>
                  <a:cubicBezTo>
                    <a:pt x="11331" y="8126"/>
                    <a:pt x="11346" y="8116"/>
                    <a:pt x="11363" y="8098"/>
                  </a:cubicBezTo>
                  <a:cubicBezTo>
                    <a:pt x="11376" y="8084"/>
                    <a:pt x="11382" y="8071"/>
                    <a:pt x="11386" y="8060"/>
                  </a:cubicBezTo>
                  <a:cubicBezTo>
                    <a:pt x="11400" y="8055"/>
                    <a:pt x="11416" y="8046"/>
                    <a:pt x="11431" y="8029"/>
                  </a:cubicBezTo>
                  <a:cubicBezTo>
                    <a:pt x="11448" y="8009"/>
                    <a:pt x="11454" y="7992"/>
                    <a:pt x="11458" y="7980"/>
                  </a:cubicBezTo>
                  <a:cubicBezTo>
                    <a:pt x="11468" y="7974"/>
                    <a:pt x="11479" y="7965"/>
                    <a:pt x="11491" y="7950"/>
                  </a:cubicBezTo>
                  <a:cubicBezTo>
                    <a:pt x="11505" y="7934"/>
                    <a:pt x="11512" y="7923"/>
                    <a:pt x="11517" y="7911"/>
                  </a:cubicBezTo>
                  <a:cubicBezTo>
                    <a:pt x="11529" y="7904"/>
                    <a:pt x="11543" y="7895"/>
                    <a:pt x="11557" y="7879"/>
                  </a:cubicBezTo>
                  <a:cubicBezTo>
                    <a:pt x="11571" y="7864"/>
                    <a:pt x="11577" y="7851"/>
                    <a:pt x="11581" y="7837"/>
                  </a:cubicBezTo>
                  <a:cubicBezTo>
                    <a:pt x="11594" y="7831"/>
                    <a:pt x="11609" y="7822"/>
                    <a:pt x="11623" y="7806"/>
                  </a:cubicBezTo>
                  <a:cubicBezTo>
                    <a:pt x="11635" y="7792"/>
                    <a:pt x="11641" y="7778"/>
                    <a:pt x="11646" y="7767"/>
                  </a:cubicBezTo>
                  <a:cubicBezTo>
                    <a:pt x="11657" y="7762"/>
                    <a:pt x="11672" y="7755"/>
                    <a:pt x="11685" y="7740"/>
                  </a:cubicBezTo>
                  <a:cubicBezTo>
                    <a:pt x="11696" y="7736"/>
                    <a:pt x="11714" y="7728"/>
                    <a:pt x="11731" y="7707"/>
                  </a:cubicBezTo>
                  <a:cubicBezTo>
                    <a:pt x="11747" y="7688"/>
                    <a:pt x="11754" y="7671"/>
                    <a:pt x="11758" y="7659"/>
                  </a:cubicBezTo>
                  <a:lnTo>
                    <a:pt x="11766" y="7650"/>
                  </a:lnTo>
                  <a:cubicBezTo>
                    <a:pt x="11773" y="7645"/>
                    <a:pt x="11779" y="7640"/>
                    <a:pt x="11789" y="7628"/>
                  </a:cubicBezTo>
                  <a:cubicBezTo>
                    <a:pt x="11800" y="7622"/>
                    <a:pt x="11812" y="7613"/>
                    <a:pt x="11827" y="7596"/>
                  </a:cubicBezTo>
                  <a:cubicBezTo>
                    <a:pt x="11844" y="7575"/>
                    <a:pt x="11850" y="7556"/>
                    <a:pt x="11853" y="7540"/>
                  </a:cubicBezTo>
                  <a:cubicBezTo>
                    <a:pt x="11860" y="7535"/>
                    <a:pt x="11870" y="7527"/>
                    <a:pt x="11878" y="7517"/>
                  </a:cubicBezTo>
                  <a:cubicBezTo>
                    <a:pt x="11892" y="7511"/>
                    <a:pt x="11905" y="7503"/>
                    <a:pt x="11920" y="7484"/>
                  </a:cubicBezTo>
                  <a:cubicBezTo>
                    <a:pt x="11939" y="7465"/>
                    <a:pt x="11946" y="7446"/>
                    <a:pt x="11949" y="7433"/>
                  </a:cubicBezTo>
                  <a:cubicBezTo>
                    <a:pt x="11955" y="7423"/>
                    <a:pt x="11961" y="7414"/>
                    <a:pt x="11965" y="7406"/>
                  </a:cubicBezTo>
                  <a:cubicBezTo>
                    <a:pt x="11978" y="7401"/>
                    <a:pt x="11997" y="7391"/>
                    <a:pt x="12013" y="7372"/>
                  </a:cubicBezTo>
                  <a:cubicBezTo>
                    <a:pt x="12025" y="7358"/>
                    <a:pt x="12031" y="7345"/>
                    <a:pt x="12037" y="7333"/>
                  </a:cubicBezTo>
                  <a:cubicBezTo>
                    <a:pt x="12047" y="7328"/>
                    <a:pt x="12063" y="7318"/>
                    <a:pt x="12078" y="7301"/>
                  </a:cubicBezTo>
                  <a:cubicBezTo>
                    <a:pt x="12083" y="7296"/>
                    <a:pt x="12085" y="7295"/>
                    <a:pt x="12088" y="7292"/>
                  </a:cubicBezTo>
                  <a:cubicBezTo>
                    <a:pt x="12094" y="7286"/>
                    <a:pt x="12101" y="7280"/>
                    <a:pt x="12113" y="7267"/>
                  </a:cubicBezTo>
                  <a:cubicBezTo>
                    <a:pt x="12128" y="7249"/>
                    <a:pt x="12136" y="7231"/>
                    <a:pt x="12138" y="7216"/>
                  </a:cubicBezTo>
                  <a:cubicBezTo>
                    <a:pt x="12148" y="7210"/>
                    <a:pt x="12159" y="7203"/>
                    <a:pt x="12171" y="7189"/>
                  </a:cubicBezTo>
                  <a:cubicBezTo>
                    <a:pt x="12183" y="7174"/>
                    <a:pt x="12190" y="7163"/>
                    <a:pt x="12194" y="7155"/>
                  </a:cubicBezTo>
                  <a:lnTo>
                    <a:pt x="12198" y="7149"/>
                  </a:lnTo>
                  <a:cubicBezTo>
                    <a:pt x="12213" y="7131"/>
                    <a:pt x="12220" y="7119"/>
                    <a:pt x="12225" y="7107"/>
                  </a:cubicBezTo>
                  <a:cubicBezTo>
                    <a:pt x="12238" y="7093"/>
                    <a:pt x="12241" y="7086"/>
                    <a:pt x="12247" y="7080"/>
                  </a:cubicBezTo>
                  <a:cubicBezTo>
                    <a:pt x="12248" y="7077"/>
                    <a:pt x="12250" y="7075"/>
                    <a:pt x="12252" y="7072"/>
                  </a:cubicBezTo>
                  <a:cubicBezTo>
                    <a:pt x="12262" y="7069"/>
                    <a:pt x="12277" y="7059"/>
                    <a:pt x="12293" y="7043"/>
                  </a:cubicBezTo>
                  <a:cubicBezTo>
                    <a:pt x="12303" y="7038"/>
                    <a:pt x="12319" y="7029"/>
                    <a:pt x="12337" y="7010"/>
                  </a:cubicBezTo>
                  <a:cubicBezTo>
                    <a:pt x="12352" y="6992"/>
                    <a:pt x="12358" y="6978"/>
                    <a:pt x="12362" y="6964"/>
                  </a:cubicBezTo>
                  <a:cubicBezTo>
                    <a:pt x="12371" y="6959"/>
                    <a:pt x="12385" y="6949"/>
                    <a:pt x="12398" y="6935"/>
                  </a:cubicBezTo>
                  <a:cubicBezTo>
                    <a:pt x="12413" y="6917"/>
                    <a:pt x="12420" y="6900"/>
                    <a:pt x="12422" y="6884"/>
                  </a:cubicBezTo>
                  <a:cubicBezTo>
                    <a:pt x="12434" y="6878"/>
                    <a:pt x="12447" y="6871"/>
                    <a:pt x="12458" y="6857"/>
                  </a:cubicBezTo>
                  <a:cubicBezTo>
                    <a:pt x="12474" y="6839"/>
                    <a:pt x="12480" y="6819"/>
                    <a:pt x="12484" y="6807"/>
                  </a:cubicBezTo>
                  <a:cubicBezTo>
                    <a:pt x="12489" y="6801"/>
                    <a:pt x="12493" y="6794"/>
                    <a:pt x="12496" y="6788"/>
                  </a:cubicBezTo>
                  <a:cubicBezTo>
                    <a:pt x="12514" y="6786"/>
                    <a:pt x="12539" y="6776"/>
                    <a:pt x="12558" y="6754"/>
                  </a:cubicBezTo>
                  <a:cubicBezTo>
                    <a:pt x="12579" y="6729"/>
                    <a:pt x="12584" y="6705"/>
                    <a:pt x="12585" y="6686"/>
                  </a:cubicBezTo>
                  <a:lnTo>
                    <a:pt x="12598" y="6667"/>
                  </a:lnTo>
                  <a:cubicBezTo>
                    <a:pt x="12609" y="6662"/>
                    <a:pt x="12626" y="6652"/>
                    <a:pt x="12642" y="6633"/>
                  </a:cubicBezTo>
                  <a:cubicBezTo>
                    <a:pt x="12660" y="6611"/>
                    <a:pt x="12668" y="6590"/>
                    <a:pt x="12669" y="6573"/>
                  </a:cubicBezTo>
                  <a:cubicBezTo>
                    <a:pt x="12673" y="6571"/>
                    <a:pt x="12678" y="6566"/>
                    <a:pt x="12681" y="6562"/>
                  </a:cubicBezTo>
                  <a:cubicBezTo>
                    <a:pt x="12696" y="6558"/>
                    <a:pt x="12721" y="6549"/>
                    <a:pt x="12740" y="6526"/>
                  </a:cubicBezTo>
                  <a:cubicBezTo>
                    <a:pt x="12756" y="6508"/>
                    <a:pt x="12764" y="6490"/>
                    <a:pt x="12767" y="6478"/>
                  </a:cubicBezTo>
                  <a:cubicBezTo>
                    <a:pt x="12780" y="6464"/>
                    <a:pt x="12785" y="6451"/>
                    <a:pt x="12789" y="6442"/>
                  </a:cubicBezTo>
                  <a:cubicBezTo>
                    <a:pt x="12797" y="6438"/>
                    <a:pt x="12807" y="6432"/>
                    <a:pt x="12818" y="6422"/>
                  </a:cubicBezTo>
                  <a:cubicBezTo>
                    <a:pt x="12831" y="6418"/>
                    <a:pt x="12854" y="6408"/>
                    <a:pt x="12873" y="6385"/>
                  </a:cubicBezTo>
                  <a:cubicBezTo>
                    <a:pt x="12885" y="6370"/>
                    <a:pt x="12892" y="6354"/>
                    <a:pt x="12896" y="6342"/>
                  </a:cubicBezTo>
                  <a:cubicBezTo>
                    <a:pt x="12910" y="6336"/>
                    <a:pt x="12922" y="6327"/>
                    <a:pt x="12936" y="6312"/>
                  </a:cubicBezTo>
                  <a:cubicBezTo>
                    <a:pt x="12958" y="6287"/>
                    <a:pt x="12962" y="6260"/>
                    <a:pt x="12962" y="6240"/>
                  </a:cubicBezTo>
                  <a:lnTo>
                    <a:pt x="12973" y="6229"/>
                  </a:lnTo>
                  <a:cubicBezTo>
                    <a:pt x="12985" y="6225"/>
                    <a:pt x="13001" y="6217"/>
                    <a:pt x="13018" y="6199"/>
                  </a:cubicBezTo>
                  <a:cubicBezTo>
                    <a:pt x="13029" y="6196"/>
                    <a:pt x="13046" y="6186"/>
                    <a:pt x="13064" y="6166"/>
                  </a:cubicBezTo>
                  <a:cubicBezTo>
                    <a:pt x="13077" y="6151"/>
                    <a:pt x="13083" y="6139"/>
                    <a:pt x="13087" y="6129"/>
                  </a:cubicBezTo>
                  <a:cubicBezTo>
                    <a:pt x="13099" y="6126"/>
                    <a:pt x="13115" y="6117"/>
                    <a:pt x="13131" y="6097"/>
                  </a:cubicBezTo>
                  <a:cubicBezTo>
                    <a:pt x="13144" y="6083"/>
                    <a:pt x="13151" y="6068"/>
                    <a:pt x="13155" y="6053"/>
                  </a:cubicBezTo>
                  <a:cubicBezTo>
                    <a:pt x="13168" y="6048"/>
                    <a:pt x="13182" y="6038"/>
                    <a:pt x="13195" y="6024"/>
                  </a:cubicBezTo>
                  <a:cubicBezTo>
                    <a:pt x="13210" y="6006"/>
                    <a:pt x="13216" y="5993"/>
                    <a:pt x="13221" y="5978"/>
                  </a:cubicBezTo>
                  <a:cubicBezTo>
                    <a:pt x="13238" y="5958"/>
                    <a:pt x="13244" y="5939"/>
                    <a:pt x="13247" y="5924"/>
                  </a:cubicBezTo>
                  <a:cubicBezTo>
                    <a:pt x="13251" y="5920"/>
                    <a:pt x="13253" y="5915"/>
                    <a:pt x="13257" y="5913"/>
                  </a:cubicBezTo>
                  <a:cubicBezTo>
                    <a:pt x="13259" y="5909"/>
                    <a:pt x="13262" y="5905"/>
                    <a:pt x="13267" y="5899"/>
                  </a:cubicBezTo>
                  <a:cubicBezTo>
                    <a:pt x="13279" y="5893"/>
                    <a:pt x="13292" y="5885"/>
                    <a:pt x="13307" y="5869"/>
                  </a:cubicBezTo>
                  <a:cubicBezTo>
                    <a:pt x="13321" y="5862"/>
                    <a:pt x="13334" y="5854"/>
                    <a:pt x="13349" y="5837"/>
                  </a:cubicBezTo>
                  <a:cubicBezTo>
                    <a:pt x="13366" y="5817"/>
                    <a:pt x="13372" y="5795"/>
                    <a:pt x="13374" y="5776"/>
                  </a:cubicBezTo>
                  <a:cubicBezTo>
                    <a:pt x="13383" y="5771"/>
                    <a:pt x="13392" y="5764"/>
                    <a:pt x="13401" y="5753"/>
                  </a:cubicBezTo>
                  <a:cubicBezTo>
                    <a:pt x="13412" y="5741"/>
                    <a:pt x="13417" y="5731"/>
                    <a:pt x="13423" y="5722"/>
                  </a:cubicBezTo>
                  <a:cubicBezTo>
                    <a:pt x="13436" y="5719"/>
                    <a:pt x="13453" y="5711"/>
                    <a:pt x="13471" y="5692"/>
                  </a:cubicBezTo>
                  <a:cubicBezTo>
                    <a:pt x="13484" y="5685"/>
                    <a:pt x="13499" y="5676"/>
                    <a:pt x="13514" y="5658"/>
                  </a:cubicBezTo>
                  <a:cubicBezTo>
                    <a:pt x="13533" y="5635"/>
                    <a:pt x="13541" y="5612"/>
                    <a:pt x="13542" y="5596"/>
                  </a:cubicBezTo>
                  <a:cubicBezTo>
                    <a:pt x="13550" y="5583"/>
                    <a:pt x="13553" y="5572"/>
                    <a:pt x="13557" y="5564"/>
                  </a:cubicBezTo>
                  <a:cubicBezTo>
                    <a:pt x="13565" y="5559"/>
                    <a:pt x="13579" y="5549"/>
                    <a:pt x="13592" y="5534"/>
                  </a:cubicBezTo>
                  <a:cubicBezTo>
                    <a:pt x="13604" y="5527"/>
                    <a:pt x="13615" y="5519"/>
                    <a:pt x="13630" y="5502"/>
                  </a:cubicBezTo>
                  <a:cubicBezTo>
                    <a:pt x="13643" y="5489"/>
                    <a:pt x="13649" y="5478"/>
                    <a:pt x="13654" y="5469"/>
                  </a:cubicBezTo>
                  <a:cubicBezTo>
                    <a:pt x="13655" y="5465"/>
                    <a:pt x="13655" y="5465"/>
                    <a:pt x="13658" y="5463"/>
                  </a:cubicBezTo>
                  <a:cubicBezTo>
                    <a:pt x="13668" y="5452"/>
                    <a:pt x="13674" y="5443"/>
                    <a:pt x="13679" y="5433"/>
                  </a:cubicBezTo>
                  <a:cubicBezTo>
                    <a:pt x="13696" y="5430"/>
                    <a:pt x="13716" y="5420"/>
                    <a:pt x="13733" y="5400"/>
                  </a:cubicBezTo>
                  <a:cubicBezTo>
                    <a:pt x="13745" y="5388"/>
                    <a:pt x="13749" y="5380"/>
                    <a:pt x="13755" y="5373"/>
                  </a:cubicBezTo>
                  <a:cubicBezTo>
                    <a:pt x="13756" y="5371"/>
                    <a:pt x="13759" y="5368"/>
                    <a:pt x="13762" y="5363"/>
                  </a:cubicBezTo>
                  <a:cubicBezTo>
                    <a:pt x="13786" y="5336"/>
                    <a:pt x="13789" y="5309"/>
                    <a:pt x="13789" y="5289"/>
                  </a:cubicBezTo>
                  <a:cubicBezTo>
                    <a:pt x="13809" y="5288"/>
                    <a:pt x="13836" y="5280"/>
                    <a:pt x="13859" y="5254"/>
                  </a:cubicBezTo>
                  <a:cubicBezTo>
                    <a:pt x="13879" y="5232"/>
                    <a:pt x="13884" y="5210"/>
                    <a:pt x="13888" y="5194"/>
                  </a:cubicBezTo>
                  <a:cubicBezTo>
                    <a:pt x="13894" y="5185"/>
                    <a:pt x="13899" y="5175"/>
                    <a:pt x="13904" y="5168"/>
                  </a:cubicBezTo>
                  <a:cubicBezTo>
                    <a:pt x="13915" y="5160"/>
                    <a:pt x="13927" y="5153"/>
                    <a:pt x="13942" y="5137"/>
                  </a:cubicBezTo>
                  <a:cubicBezTo>
                    <a:pt x="13952" y="5132"/>
                    <a:pt x="13966" y="5123"/>
                    <a:pt x="13982" y="5104"/>
                  </a:cubicBezTo>
                  <a:cubicBezTo>
                    <a:pt x="13995" y="5093"/>
                    <a:pt x="13998" y="5084"/>
                    <a:pt x="14003" y="5078"/>
                  </a:cubicBezTo>
                  <a:cubicBezTo>
                    <a:pt x="14006" y="5073"/>
                    <a:pt x="14008" y="5071"/>
                    <a:pt x="14013" y="5066"/>
                  </a:cubicBezTo>
                  <a:cubicBezTo>
                    <a:pt x="14017" y="5062"/>
                    <a:pt x="14018" y="5058"/>
                    <a:pt x="14021" y="5057"/>
                  </a:cubicBezTo>
                  <a:cubicBezTo>
                    <a:pt x="14028" y="5052"/>
                    <a:pt x="14033" y="5047"/>
                    <a:pt x="14043" y="5037"/>
                  </a:cubicBezTo>
                  <a:cubicBezTo>
                    <a:pt x="14055" y="5034"/>
                    <a:pt x="14072" y="5024"/>
                    <a:pt x="14089" y="5004"/>
                  </a:cubicBezTo>
                  <a:cubicBezTo>
                    <a:pt x="14103" y="4988"/>
                    <a:pt x="14109" y="4972"/>
                    <a:pt x="14112" y="4955"/>
                  </a:cubicBezTo>
                  <a:cubicBezTo>
                    <a:pt x="14125" y="4950"/>
                    <a:pt x="14137" y="4943"/>
                    <a:pt x="14150" y="4929"/>
                  </a:cubicBezTo>
                  <a:cubicBezTo>
                    <a:pt x="14166" y="4911"/>
                    <a:pt x="14172" y="4892"/>
                    <a:pt x="14177" y="4881"/>
                  </a:cubicBezTo>
                  <a:cubicBezTo>
                    <a:pt x="14187" y="4868"/>
                    <a:pt x="14194" y="4855"/>
                    <a:pt x="14199" y="4844"/>
                  </a:cubicBezTo>
                  <a:cubicBezTo>
                    <a:pt x="14209" y="4832"/>
                    <a:pt x="14214" y="4827"/>
                    <a:pt x="14217" y="4821"/>
                  </a:cubicBezTo>
                  <a:cubicBezTo>
                    <a:pt x="14217" y="4819"/>
                    <a:pt x="14220" y="4819"/>
                    <a:pt x="14220" y="4817"/>
                  </a:cubicBezTo>
                  <a:cubicBezTo>
                    <a:pt x="14234" y="4814"/>
                    <a:pt x="14255" y="4806"/>
                    <a:pt x="14275" y="4783"/>
                  </a:cubicBezTo>
                  <a:cubicBezTo>
                    <a:pt x="14292" y="4763"/>
                    <a:pt x="14300" y="4742"/>
                    <a:pt x="14302" y="4729"/>
                  </a:cubicBezTo>
                  <a:lnTo>
                    <a:pt x="14306" y="4725"/>
                  </a:lnTo>
                  <a:lnTo>
                    <a:pt x="14321" y="4710"/>
                  </a:lnTo>
                  <a:cubicBezTo>
                    <a:pt x="14334" y="4707"/>
                    <a:pt x="14355" y="4697"/>
                    <a:pt x="14373" y="4676"/>
                  </a:cubicBezTo>
                  <a:cubicBezTo>
                    <a:pt x="14389" y="4656"/>
                    <a:pt x="14396" y="4637"/>
                    <a:pt x="14397" y="4618"/>
                  </a:cubicBezTo>
                  <a:cubicBezTo>
                    <a:pt x="14407" y="4613"/>
                    <a:pt x="14418" y="4605"/>
                    <a:pt x="14426" y="4595"/>
                  </a:cubicBezTo>
                  <a:cubicBezTo>
                    <a:pt x="14439" y="4580"/>
                    <a:pt x="14446" y="4565"/>
                    <a:pt x="14450" y="4553"/>
                  </a:cubicBezTo>
                  <a:cubicBezTo>
                    <a:pt x="14462" y="4547"/>
                    <a:pt x="14478" y="4538"/>
                    <a:pt x="14491" y="4522"/>
                  </a:cubicBezTo>
                  <a:cubicBezTo>
                    <a:pt x="14509" y="4503"/>
                    <a:pt x="14514" y="4484"/>
                    <a:pt x="14517" y="4471"/>
                  </a:cubicBezTo>
                  <a:cubicBezTo>
                    <a:pt x="14523" y="4466"/>
                    <a:pt x="14527" y="4461"/>
                    <a:pt x="14530" y="4455"/>
                  </a:cubicBezTo>
                  <a:cubicBezTo>
                    <a:pt x="14548" y="4452"/>
                    <a:pt x="14574" y="4445"/>
                    <a:pt x="14595" y="4420"/>
                  </a:cubicBezTo>
                  <a:cubicBezTo>
                    <a:pt x="14612" y="4400"/>
                    <a:pt x="14617" y="4384"/>
                    <a:pt x="14619" y="4377"/>
                  </a:cubicBezTo>
                  <a:cubicBezTo>
                    <a:pt x="14629" y="4366"/>
                    <a:pt x="14633" y="4361"/>
                    <a:pt x="14637" y="4356"/>
                  </a:cubicBezTo>
                  <a:cubicBezTo>
                    <a:pt x="14639" y="4351"/>
                    <a:pt x="14644" y="4348"/>
                    <a:pt x="14650" y="4340"/>
                  </a:cubicBezTo>
                  <a:cubicBezTo>
                    <a:pt x="14662" y="4327"/>
                    <a:pt x="14669" y="4313"/>
                    <a:pt x="14673" y="4301"/>
                  </a:cubicBezTo>
                  <a:cubicBezTo>
                    <a:pt x="14688" y="4296"/>
                    <a:pt x="14704" y="4286"/>
                    <a:pt x="14719" y="4270"/>
                  </a:cubicBezTo>
                  <a:cubicBezTo>
                    <a:pt x="14731" y="4255"/>
                    <a:pt x="14737" y="4241"/>
                    <a:pt x="14741" y="4227"/>
                  </a:cubicBezTo>
                  <a:cubicBezTo>
                    <a:pt x="14756" y="4222"/>
                    <a:pt x="14771" y="4214"/>
                    <a:pt x="14784" y="4198"/>
                  </a:cubicBezTo>
                  <a:cubicBezTo>
                    <a:pt x="14798" y="4183"/>
                    <a:pt x="14804" y="4168"/>
                    <a:pt x="14809" y="4155"/>
                  </a:cubicBezTo>
                  <a:cubicBezTo>
                    <a:pt x="14822" y="4150"/>
                    <a:pt x="14836" y="4140"/>
                    <a:pt x="14848" y="4125"/>
                  </a:cubicBezTo>
                  <a:cubicBezTo>
                    <a:pt x="14855" y="4118"/>
                    <a:pt x="14858" y="4115"/>
                    <a:pt x="14862" y="4110"/>
                  </a:cubicBezTo>
                  <a:cubicBezTo>
                    <a:pt x="14865" y="4105"/>
                    <a:pt x="14871" y="4100"/>
                    <a:pt x="14880" y="4089"/>
                  </a:cubicBezTo>
                  <a:cubicBezTo>
                    <a:pt x="14897" y="4070"/>
                    <a:pt x="14903" y="4051"/>
                    <a:pt x="14907" y="4039"/>
                  </a:cubicBezTo>
                  <a:lnTo>
                    <a:pt x="14914" y="4032"/>
                  </a:lnTo>
                  <a:cubicBezTo>
                    <a:pt x="14919" y="4027"/>
                    <a:pt x="14927" y="4021"/>
                    <a:pt x="14935" y="4009"/>
                  </a:cubicBezTo>
                  <a:cubicBezTo>
                    <a:pt x="14949" y="3993"/>
                    <a:pt x="14955" y="3979"/>
                    <a:pt x="14960" y="3964"/>
                  </a:cubicBezTo>
                  <a:cubicBezTo>
                    <a:pt x="14972" y="3957"/>
                    <a:pt x="14987" y="3949"/>
                    <a:pt x="14998" y="3934"/>
                  </a:cubicBezTo>
                  <a:cubicBezTo>
                    <a:pt x="15018" y="3914"/>
                    <a:pt x="15023" y="3893"/>
                    <a:pt x="15025" y="3875"/>
                  </a:cubicBezTo>
                  <a:cubicBezTo>
                    <a:pt x="15030" y="3872"/>
                    <a:pt x="15036" y="3867"/>
                    <a:pt x="15042" y="3861"/>
                  </a:cubicBezTo>
                  <a:cubicBezTo>
                    <a:pt x="15056" y="3857"/>
                    <a:pt x="15078" y="3848"/>
                    <a:pt x="15096" y="3825"/>
                  </a:cubicBezTo>
                  <a:cubicBezTo>
                    <a:pt x="15116" y="3804"/>
                    <a:pt x="15121" y="3782"/>
                    <a:pt x="15125" y="3765"/>
                  </a:cubicBezTo>
                  <a:cubicBezTo>
                    <a:pt x="15130" y="3759"/>
                    <a:pt x="15133" y="3754"/>
                    <a:pt x="15136" y="3748"/>
                  </a:cubicBezTo>
                  <a:cubicBezTo>
                    <a:pt x="15139" y="3745"/>
                    <a:pt x="15141" y="3743"/>
                    <a:pt x="15147" y="3735"/>
                  </a:cubicBezTo>
                  <a:cubicBezTo>
                    <a:pt x="15155" y="3730"/>
                    <a:pt x="15165" y="3724"/>
                    <a:pt x="15176" y="3712"/>
                  </a:cubicBezTo>
                  <a:cubicBezTo>
                    <a:pt x="15187" y="3707"/>
                    <a:pt x="15205" y="3698"/>
                    <a:pt x="15222" y="3679"/>
                  </a:cubicBezTo>
                  <a:cubicBezTo>
                    <a:pt x="15230" y="3673"/>
                    <a:pt x="15245" y="3665"/>
                    <a:pt x="15261" y="3647"/>
                  </a:cubicBezTo>
                  <a:cubicBezTo>
                    <a:pt x="15280" y="3625"/>
                    <a:pt x="15286" y="3604"/>
                    <a:pt x="15289" y="3589"/>
                  </a:cubicBezTo>
                  <a:cubicBezTo>
                    <a:pt x="15293" y="3582"/>
                    <a:pt x="15297" y="3578"/>
                    <a:pt x="15299" y="3574"/>
                  </a:cubicBezTo>
                  <a:cubicBezTo>
                    <a:pt x="15303" y="3569"/>
                    <a:pt x="15305" y="3567"/>
                    <a:pt x="15310" y="3561"/>
                  </a:cubicBezTo>
                  <a:cubicBezTo>
                    <a:pt x="15320" y="3550"/>
                    <a:pt x="15325" y="3543"/>
                    <a:pt x="15329" y="3537"/>
                  </a:cubicBezTo>
                  <a:cubicBezTo>
                    <a:pt x="15345" y="3534"/>
                    <a:pt x="15369" y="3524"/>
                    <a:pt x="15389" y="3502"/>
                  </a:cubicBezTo>
                  <a:cubicBezTo>
                    <a:pt x="15409" y="3482"/>
                    <a:pt x="15415" y="3461"/>
                    <a:pt x="15417" y="3448"/>
                  </a:cubicBezTo>
                  <a:cubicBezTo>
                    <a:pt x="15431" y="3430"/>
                    <a:pt x="15436" y="3414"/>
                    <a:pt x="15439" y="3402"/>
                  </a:cubicBezTo>
                  <a:cubicBezTo>
                    <a:pt x="15444" y="3395"/>
                    <a:pt x="15448" y="3390"/>
                    <a:pt x="15452" y="3384"/>
                  </a:cubicBezTo>
                  <a:cubicBezTo>
                    <a:pt x="15452" y="3382"/>
                    <a:pt x="15454" y="3382"/>
                    <a:pt x="15454" y="3381"/>
                  </a:cubicBezTo>
                  <a:cubicBezTo>
                    <a:pt x="15469" y="3377"/>
                    <a:pt x="15487" y="3368"/>
                    <a:pt x="15506" y="3347"/>
                  </a:cubicBezTo>
                  <a:cubicBezTo>
                    <a:pt x="15517" y="3336"/>
                    <a:pt x="15522" y="3328"/>
                    <a:pt x="15526" y="3322"/>
                  </a:cubicBezTo>
                  <a:cubicBezTo>
                    <a:pt x="15527" y="3321"/>
                    <a:pt x="15527" y="3320"/>
                    <a:pt x="15529" y="3318"/>
                  </a:cubicBezTo>
                  <a:cubicBezTo>
                    <a:pt x="15542" y="3315"/>
                    <a:pt x="15562" y="3305"/>
                    <a:pt x="15581" y="3283"/>
                  </a:cubicBezTo>
                  <a:cubicBezTo>
                    <a:pt x="15593" y="3270"/>
                    <a:pt x="15598" y="3259"/>
                    <a:pt x="15603" y="3251"/>
                  </a:cubicBezTo>
                  <a:cubicBezTo>
                    <a:pt x="15605" y="3248"/>
                    <a:pt x="15607" y="3247"/>
                    <a:pt x="15609" y="3243"/>
                  </a:cubicBezTo>
                  <a:cubicBezTo>
                    <a:pt x="15618" y="3231"/>
                    <a:pt x="15624" y="3226"/>
                    <a:pt x="15627" y="3219"/>
                  </a:cubicBezTo>
                  <a:cubicBezTo>
                    <a:pt x="15629" y="3216"/>
                    <a:pt x="15631" y="3213"/>
                    <a:pt x="15636" y="3208"/>
                  </a:cubicBezTo>
                  <a:cubicBezTo>
                    <a:pt x="15650" y="3202"/>
                    <a:pt x="15662" y="3192"/>
                    <a:pt x="15678" y="3175"/>
                  </a:cubicBezTo>
                  <a:cubicBezTo>
                    <a:pt x="15695" y="3156"/>
                    <a:pt x="15701" y="3139"/>
                    <a:pt x="15705" y="3125"/>
                  </a:cubicBezTo>
                  <a:cubicBezTo>
                    <a:pt x="15715" y="3119"/>
                    <a:pt x="15726" y="3111"/>
                    <a:pt x="15737" y="3097"/>
                  </a:cubicBezTo>
                  <a:lnTo>
                    <a:pt x="15742" y="3093"/>
                  </a:lnTo>
                  <a:cubicBezTo>
                    <a:pt x="15750" y="3086"/>
                    <a:pt x="15760" y="3079"/>
                    <a:pt x="15774" y="3064"/>
                  </a:cubicBezTo>
                  <a:lnTo>
                    <a:pt x="15786" y="3052"/>
                  </a:lnTo>
                  <a:cubicBezTo>
                    <a:pt x="15792" y="3047"/>
                    <a:pt x="15797" y="3041"/>
                    <a:pt x="15808" y="3029"/>
                  </a:cubicBezTo>
                  <a:cubicBezTo>
                    <a:pt x="15827" y="3006"/>
                    <a:pt x="15834" y="2982"/>
                    <a:pt x="15835" y="2966"/>
                  </a:cubicBezTo>
                  <a:cubicBezTo>
                    <a:pt x="15839" y="2961"/>
                    <a:pt x="15841" y="2957"/>
                    <a:pt x="15845" y="2952"/>
                  </a:cubicBezTo>
                  <a:cubicBezTo>
                    <a:pt x="15846" y="2951"/>
                    <a:pt x="15847" y="2950"/>
                    <a:pt x="15849" y="2947"/>
                  </a:cubicBezTo>
                  <a:cubicBezTo>
                    <a:pt x="15861" y="2942"/>
                    <a:pt x="15879" y="2932"/>
                    <a:pt x="15897" y="2913"/>
                  </a:cubicBezTo>
                  <a:cubicBezTo>
                    <a:pt x="15911" y="2895"/>
                    <a:pt x="15918" y="2875"/>
                    <a:pt x="15921" y="2859"/>
                  </a:cubicBezTo>
                  <a:cubicBezTo>
                    <a:pt x="15931" y="2854"/>
                    <a:pt x="15942" y="2845"/>
                    <a:pt x="15953" y="2834"/>
                  </a:cubicBezTo>
                  <a:lnTo>
                    <a:pt x="15958" y="2828"/>
                  </a:lnTo>
                  <a:cubicBezTo>
                    <a:pt x="15967" y="2822"/>
                    <a:pt x="15975" y="2814"/>
                    <a:pt x="15988" y="2800"/>
                  </a:cubicBezTo>
                  <a:cubicBezTo>
                    <a:pt x="16004" y="2782"/>
                    <a:pt x="16011" y="2764"/>
                    <a:pt x="16013" y="2748"/>
                  </a:cubicBezTo>
                  <a:cubicBezTo>
                    <a:pt x="16021" y="2744"/>
                    <a:pt x="16029" y="2738"/>
                    <a:pt x="16037" y="2731"/>
                  </a:cubicBezTo>
                  <a:cubicBezTo>
                    <a:pt x="16049" y="2726"/>
                    <a:pt x="16069" y="2717"/>
                    <a:pt x="16088" y="2695"/>
                  </a:cubicBezTo>
                  <a:cubicBezTo>
                    <a:pt x="16103" y="2678"/>
                    <a:pt x="16109" y="2666"/>
                    <a:pt x="16114" y="2654"/>
                  </a:cubicBezTo>
                  <a:cubicBezTo>
                    <a:pt x="16125" y="2642"/>
                    <a:pt x="16129" y="2634"/>
                    <a:pt x="16135" y="2627"/>
                  </a:cubicBezTo>
                  <a:cubicBezTo>
                    <a:pt x="16135" y="2626"/>
                    <a:pt x="16136" y="2625"/>
                    <a:pt x="16138" y="2624"/>
                  </a:cubicBezTo>
                  <a:cubicBezTo>
                    <a:pt x="16150" y="2618"/>
                    <a:pt x="16168" y="2609"/>
                    <a:pt x="16186" y="2588"/>
                  </a:cubicBezTo>
                  <a:cubicBezTo>
                    <a:pt x="16205" y="2566"/>
                    <a:pt x="16211" y="2541"/>
                    <a:pt x="16211" y="2522"/>
                  </a:cubicBezTo>
                  <a:cubicBezTo>
                    <a:pt x="16215" y="2519"/>
                    <a:pt x="16220" y="2514"/>
                    <a:pt x="16225" y="2511"/>
                  </a:cubicBezTo>
                  <a:cubicBezTo>
                    <a:pt x="16238" y="2507"/>
                    <a:pt x="16259" y="2497"/>
                    <a:pt x="16278" y="2476"/>
                  </a:cubicBezTo>
                  <a:cubicBezTo>
                    <a:pt x="16295" y="2455"/>
                    <a:pt x="16302" y="2436"/>
                    <a:pt x="16305" y="2421"/>
                  </a:cubicBezTo>
                  <a:cubicBezTo>
                    <a:pt x="16313" y="2415"/>
                    <a:pt x="16322" y="2407"/>
                    <a:pt x="16333" y="2394"/>
                  </a:cubicBezTo>
                  <a:cubicBezTo>
                    <a:pt x="16343" y="2385"/>
                    <a:pt x="16348" y="2377"/>
                    <a:pt x="16352" y="2369"/>
                  </a:cubicBezTo>
                  <a:cubicBezTo>
                    <a:pt x="16369" y="2364"/>
                    <a:pt x="16392" y="2357"/>
                    <a:pt x="16411" y="2334"/>
                  </a:cubicBezTo>
                  <a:cubicBezTo>
                    <a:pt x="16434" y="2308"/>
                    <a:pt x="16438" y="2279"/>
                    <a:pt x="16436" y="2257"/>
                  </a:cubicBezTo>
                  <a:lnTo>
                    <a:pt x="16438" y="2256"/>
                  </a:lnTo>
                  <a:cubicBezTo>
                    <a:pt x="16440" y="2254"/>
                    <a:pt x="16441" y="2251"/>
                    <a:pt x="16444" y="2249"/>
                  </a:cubicBezTo>
                  <a:cubicBezTo>
                    <a:pt x="16457" y="2244"/>
                    <a:pt x="16476" y="2235"/>
                    <a:pt x="16495" y="2213"/>
                  </a:cubicBezTo>
                  <a:cubicBezTo>
                    <a:pt x="16511" y="2195"/>
                    <a:pt x="16518" y="2179"/>
                    <a:pt x="16520" y="2172"/>
                  </a:cubicBezTo>
                  <a:cubicBezTo>
                    <a:pt x="16527" y="2164"/>
                    <a:pt x="16532" y="2156"/>
                    <a:pt x="16536" y="2148"/>
                  </a:cubicBezTo>
                  <a:cubicBezTo>
                    <a:pt x="16556" y="2145"/>
                    <a:pt x="16579" y="2137"/>
                    <a:pt x="16600" y="2115"/>
                  </a:cubicBezTo>
                  <a:cubicBezTo>
                    <a:pt x="16615" y="2097"/>
                    <a:pt x="16621" y="2083"/>
                    <a:pt x="16626" y="2068"/>
                  </a:cubicBezTo>
                  <a:lnTo>
                    <a:pt x="16638" y="2054"/>
                  </a:lnTo>
                  <a:cubicBezTo>
                    <a:pt x="16642" y="2051"/>
                    <a:pt x="16648" y="2045"/>
                    <a:pt x="16655" y="2036"/>
                  </a:cubicBezTo>
                  <a:cubicBezTo>
                    <a:pt x="16671" y="2016"/>
                    <a:pt x="16679" y="1999"/>
                    <a:pt x="16682" y="1987"/>
                  </a:cubicBezTo>
                  <a:cubicBezTo>
                    <a:pt x="16690" y="1979"/>
                    <a:pt x="16692" y="1973"/>
                    <a:pt x="16696" y="1970"/>
                  </a:cubicBezTo>
                  <a:cubicBezTo>
                    <a:pt x="16700" y="1966"/>
                    <a:pt x="16702" y="1962"/>
                    <a:pt x="16709" y="1954"/>
                  </a:cubicBezTo>
                  <a:cubicBezTo>
                    <a:pt x="16724" y="1938"/>
                    <a:pt x="16730" y="1924"/>
                    <a:pt x="16736" y="1909"/>
                  </a:cubicBezTo>
                  <a:cubicBezTo>
                    <a:pt x="16746" y="1897"/>
                    <a:pt x="16751" y="1890"/>
                    <a:pt x="16756" y="1881"/>
                  </a:cubicBezTo>
                  <a:cubicBezTo>
                    <a:pt x="16757" y="1880"/>
                    <a:pt x="16759" y="1877"/>
                    <a:pt x="16761" y="1874"/>
                  </a:cubicBezTo>
                  <a:lnTo>
                    <a:pt x="16767" y="1869"/>
                  </a:lnTo>
                  <a:cubicBezTo>
                    <a:pt x="16772" y="1864"/>
                    <a:pt x="16779" y="1859"/>
                    <a:pt x="16786" y="1852"/>
                  </a:cubicBezTo>
                  <a:cubicBezTo>
                    <a:pt x="16800" y="1848"/>
                    <a:pt x="16824" y="1839"/>
                    <a:pt x="16843" y="1816"/>
                  </a:cubicBezTo>
                  <a:cubicBezTo>
                    <a:pt x="16861" y="1797"/>
                    <a:pt x="16867" y="1779"/>
                    <a:pt x="16870" y="1764"/>
                  </a:cubicBezTo>
                  <a:cubicBezTo>
                    <a:pt x="16877" y="1759"/>
                    <a:pt x="16885" y="1754"/>
                    <a:pt x="16893" y="1745"/>
                  </a:cubicBezTo>
                  <a:cubicBezTo>
                    <a:pt x="16905" y="1740"/>
                    <a:pt x="16923" y="1731"/>
                    <a:pt x="16942" y="1710"/>
                  </a:cubicBezTo>
                  <a:cubicBezTo>
                    <a:pt x="16954" y="1697"/>
                    <a:pt x="16958" y="1689"/>
                    <a:pt x="16964" y="1681"/>
                  </a:cubicBezTo>
                  <a:cubicBezTo>
                    <a:pt x="16965" y="1678"/>
                    <a:pt x="16966" y="1676"/>
                    <a:pt x="16970" y="1671"/>
                  </a:cubicBezTo>
                  <a:cubicBezTo>
                    <a:pt x="16976" y="1665"/>
                    <a:pt x="16979" y="1662"/>
                    <a:pt x="16981" y="1660"/>
                  </a:cubicBezTo>
                  <a:cubicBezTo>
                    <a:pt x="16987" y="1654"/>
                    <a:pt x="16993" y="1649"/>
                    <a:pt x="17003" y="1636"/>
                  </a:cubicBezTo>
                  <a:cubicBezTo>
                    <a:pt x="17011" y="1630"/>
                    <a:pt x="17014" y="1628"/>
                    <a:pt x="17017" y="1623"/>
                  </a:cubicBezTo>
                  <a:cubicBezTo>
                    <a:pt x="17023" y="1618"/>
                    <a:pt x="17028" y="1613"/>
                    <a:pt x="17038" y="1602"/>
                  </a:cubicBezTo>
                  <a:cubicBezTo>
                    <a:pt x="17040" y="1601"/>
                    <a:pt x="17040" y="1601"/>
                    <a:pt x="17043" y="1598"/>
                  </a:cubicBezTo>
                  <a:cubicBezTo>
                    <a:pt x="17052" y="1591"/>
                    <a:pt x="17061" y="1585"/>
                    <a:pt x="17073" y="1570"/>
                  </a:cubicBezTo>
                  <a:cubicBezTo>
                    <a:pt x="17089" y="1550"/>
                    <a:pt x="17097" y="1532"/>
                    <a:pt x="17099" y="1516"/>
                  </a:cubicBezTo>
                  <a:cubicBezTo>
                    <a:pt x="17108" y="1511"/>
                    <a:pt x="17119" y="1502"/>
                    <a:pt x="17130" y="1490"/>
                  </a:cubicBezTo>
                  <a:cubicBezTo>
                    <a:pt x="17139" y="1481"/>
                    <a:pt x="17143" y="1475"/>
                    <a:pt x="17147" y="1470"/>
                  </a:cubicBezTo>
                  <a:cubicBezTo>
                    <a:pt x="17150" y="1467"/>
                    <a:pt x="17153" y="1463"/>
                    <a:pt x="17161" y="1454"/>
                  </a:cubicBezTo>
                  <a:cubicBezTo>
                    <a:pt x="17173" y="1441"/>
                    <a:pt x="17179" y="1427"/>
                    <a:pt x="17183" y="1416"/>
                  </a:cubicBezTo>
                  <a:cubicBezTo>
                    <a:pt x="17196" y="1411"/>
                    <a:pt x="17214" y="1403"/>
                    <a:pt x="17228" y="1384"/>
                  </a:cubicBezTo>
                  <a:cubicBezTo>
                    <a:pt x="17241" y="1372"/>
                    <a:pt x="17248" y="1358"/>
                    <a:pt x="17252" y="1346"/>
                  </a:cubicBezTo>
                  <a:cubicBezTo>
                    <a:pt x="17266" y="1340"/>
                    <a:pt x="17282" y="1331"/>
                    <a:pt x="17297" y="1315"/>
                  </a:cubicBezTo>
                  <a:cubicBezTo>
                    <a:pt x="17312" y="1299"/>
                    <a:pt x="17318" y="1285"/>
                    <a:pt x="17324" y="1270"/>
                  </a:cubicBezTo>
                  <a:cubicBezTo>
                    <a:pt x="17340" y="1249"/>
                    <a:pt x="17345" y="1229"/>
                    <a:pt x="17348" y="1213"/>
                  </a:cubicBezTo>
                  <a:cubicBezTo>
                    <a:pt x="17351" y="1212"/>
                    <a:pt x="17352" y="1210"/>
                    <a:pt x="17355" y="1208"/>
                  </a:cubicBezTo>
                  <a:cubicBezTo>
                    <a:pt x="17375" y="1207"/>
                    <a:pt x="17403" y="1199"/>
                    <a:pt x="17427" y="1172"/>
                  </a:cubicBezTo>
                  <a:cubicBezTo>
                    <a:pt x="17442" y="1154"/>
                    <a:pt x="17448" y="1141"/>
                    <a:pt x="17453" y="1126"/>
                  </a:cubicBezTo>
                  <a:cubicBezTo>
                    <a:pt x="17463" y="1114"/>
                    <a:pt x="17468" y="1104"/>
                    <a:pt x="17473" y="1093"/>
                  </a:cubicBezTo>
                  <a:cubicBezTo>
                    <a:pt x="17489" y="1089"/>
                    <a:pt x="17507" y="1079"/>
                    <a:pt x="17522" y="1062"/>
                  </a:cubicBezTo>
                  <a:cubicBezTo>
                    <a:pt x="17541" y="1039"/>
                    <a:pt x="17548" y="1017"/>
                    <a:pt x="17549" y="999"/>
                  </a:cubicBezTo>
                  <a:lnTo>
                    <a:pt x="17571" y="974"/>
                  </a:lnTo>
                  <a:cubicBezTo>
                    <a:pt x="17581" y="967"/>
                    <a:pt x="17593" y="959"/>
                    <a:pt x="17607" y="943"/>
                  </a:cubicBezTo>
                  <a:cubicBezTo>
                    <a:pt x="17624" y="923"/>
                    <a:pt x="17629" y="902"/>
                    <a:pt x="17632" y="885"/>
                  </a:cubicBezTo>
                  <a:cubicBezTo>
                    <a:pt x="17635" y="883"/>
                    <a:pt x="17639" y="880"/>
                    <a:pt x="17643" y="878"/>
                  </a:cubicBezTo>
                  <a:cubicBezTo>
                    <a:pt x="17661" y="874"/>
                    <a:pt x="17688" y="868"/>
                    <a:pt x="17710" y="841"/>
                  </a:cubicBezTo>
                  <a:cubicBezTo>
                    <a:pt x="17725" y="822"/>
                    <a:pt x="17732" y="804"/>
                    <a:pt x="17735" y="787"/>
                  </a:cubicBezTo>
                  <a:cubicBezTo>
                    <a:pt x="17745" y="781"/>
                    <a:pt x="17755" y="773"/>
                    <a:pt x="17766" y="761"/>
                  </a:cubicBezTo>
                  <a:cubicBezTo>
                    <a:pt x="17769" y="756"/>
                    <a:pt x="17773" y="755"/>
                    <a:pt x="17775" y="751"/>
                  </a:cubicBezTo>
                  <a:cubicBezTo>
                    <a:pt x="17782" y="746"/>
                    <a:pt x="17789" y="740"/>
                    <a:pt x="17804" y="723"/>
                  </a:cubicBezTo>
                  <a:cubicBezTo>
                    <a:pt x="17811" y="717"/>
                    <a:pt x="17822" y="708"/>
                    <a:pt x="17836" y="693"/>
                  </a:cubicBezTo>
                  <a:cubicBezTo>
                    <a:pt x="17849" y="680"/>
                    <a:pt x="17855" y="666"/>
                    <a:pt x="17863" y="654"/>
                  </a:cubicBezTo>
                  <a:cubicBezTo>
                    <a:pt x="17865" y="650"/>
                    <a:pt x="17868" y="648"/>
                    <a:pt x="17869" y="647"/>
                  </a:cubicBezTo>
                  <a:cubicBezTo>
                    <a:pt x="17876" y="640"/>
                    <a:pt x="17885" y="635"/>
                    <a:pt x="17897" y="621"/>
                  </a:cubicBezTo>
                  <a:cubicBezTo>
                    <a:pt x="17912" y="605"/>
                    <a:pt x="17918" y="589"/>
                    <a:pt x="17921" y="574"/>
                  </a:cubicBezTo>
                  <a:cubicBezTo>
                    <a:pt x="17933" y="568"/>
                    <a:pt x="17946" y="559"/>
                    <a:pt x="17959" y="546"/>
                  </a:cubicBezTo>
                  <a:cubicBezTo>
                    <a:pt x="17967" y="535"/>
                    <a:pt x="17973" y="527"/>
                    <a:pt x="17977" y="522"/>
                  </a:cubicBezTo>
                  <a:cubicBezTo>
                    <a:pt x="17980" y="519"/>
                    <a:pt x="17982" y="515"/>
                    <a:pt x="17989" y="508"/>
                  </a:cubicBezTo>
                  <a:cubicBezTo>
                    <a:pt x="17999" y="497"/>
                    <a:pt x="18005" y="485"/>
                    <a:pt x="18009" y="474"/>
                  </a:cubicBezTo>
                  <a:cubicBezTo>
                    <a:pt x="18025" y="471"/>
                    <a:pt x="18045" y="461"/>
                    <a:pt x="18061" y="442"/>
                  </a:cubicBezTo>
                  <a:cubicBezTo>
                    <a:pt x="18075" y="426"/>
                    <a:pt x="18082" y="412"/>
                    <a:pt x="18087" y="398"/>
                  </a:cubicBezTo>
                  <a:lnTo>
                    <a:pt x="18090" y="396"/>
                  </a:lnTo>
                  <a:cubicBezTo>
                    <a:pt x="18098" y="388"/>
                    <a:pt x="18109" y="382"/>
                    <a:pt x="18121" y="367"/>
                  </a:cubicBezTo>
                  <a:cubicBezTo>
                    <a:pt x="18141" y="344"/>
                    <a:pt x="18146" y="323"/>
                    <a:pt x="18148" y="308"/>
                  </a:cubicBezTo>
                  <a:cubicBezTo>
                    <a:pt x="18153" y="303"/>
                    <a:pt x="18155" y="299"/>
                    <a:pt x="18158" y="294"/>
                  </a:cubicBezTo>
                  <a:cubicBezTo>
                    <a:pt x="18178" y="291"/>
                    <a:pt x="18201" y="281"/>
                    <a:pt x="18219" y="260"/>
                  </a:cubicBezTo>
                  <a:cubicBezTo>
                    <a:pt x="18233" y="247"/>
                    <a:pt x="18237" y="237"/>
                    <a:pt x="18243" y="230"/>
                  </a:cubicBezTo>
                  <a:cubicBezTo>
                    <a:pt x="18244" y="226"/>
                    <a:pt x="18245" y="225"/>
                    <a:pt x="18248" y="221"/>
                  </a:cubicBezTo>
                  <a:cubicBezTo>
                    <a:pt x="18266" y="199"/>
                    <a:pt x="18273" y="176"/>
                    <a:pt x="18275" y="158"/>
                  </a:cubicBezTo>
                  <a:cubicBezTo>
                    <a:pt x="18277" y="155"/>
                    <a:pt x="18280" y="150"/>
                    <a:pt x="18282" y="147"/>
                  </a:cubicBezTo>
                  <a:cubicBezTo>
                    <a:pt x="18286" y="145"/>
                    <a:pt x="18288" y="141"/>
                    <a:pt x="18293" y="134"/>
                  </a:cubicBezTo>
                  <a:cubicBezTo>
                    <a:pt x="18323" y="101"/>
                    <a:pt x="18319" y="50"/>
                    <a:pt x="18286" y="21"/>
                  </a:cubicBezTo>
                  <a:cubicBezTo>
                    <a:pt x="18270" y="7"/>
                    <a:pt x="18251" y="1"/>
                    <a:pt x="182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3"/>
            <p:cNvSpPr/>
            <p:nvPr/>
          </p:nvSpPr>
          <p:spPr>
            <a:xfrm>
              <a:off x="2719625" y="412925"/>
              <a:ext cx="343625" cy="478825"/>
            </a:xfrm>
            <a:custGeom>
              <a:avLst/>
              <a:gdLst/>
              <a:ahLst/>
              <a:cxnLst/>
              <a:rect l="l" t="t" r="r" b="b"/>
              <a:pathLst>
                <a:path w="13745" h="19153" extrusionOk="0">
                  <a:moveTo>
                    <a:pt x="13653" y="0"/>
                  </a:moveTo>
                  <a:cubicBezTo>
                    <a:pt x="13627" y="0"/>
                    <a:pt x="13602" y="12"/>
                    <a:pt x="13586" y="35"/>
                  </a:cubicBezTo>
                  <a:cubicBezTo>
                    <a:pt x="13577" y="47"/>
                    <a:pt x="13573" y="55"/>
                    <a:pt x="13569" y="61"/>
                  </a:cubicBezTo>
                  <a:cubicBezTo>
                    <a:pt x="13567" y="64"/>
                    <a:pt x="13564" y="68"/>
                    <a:pt x="13561" y="73"/>
                  </a:cubicBezTo>
                  <a:cubicBezTo>
                    <a:pt x="13554" y="79"/>
                    <a:pt x="13540" y="88"/>
                    <a:pt x="13525" y="110"/>
                  </a:cubicBezTo>
                  <a:cubicBezTo>
                    <a:pt x="13519" y="117"/>
                    <a:pt x="13514" y="122"/>
                    <a:pt x="13511" y="127"/>
                  </a:cubicBezTo>
                  <a:lnTo>
                    <a:pt x="13495" y="148"/>
                  </a:lnTo>
                  <a:lnTo>
                    <a:pt x="13467" y="187"/>
                  </a:lnTo>
                  <a:cubicBezTo>
                    <a:pt x="13462" y="194"/>
                    <a:pt x="13460" y="197"/>
                    <a:pt x="13456" y="201"/>
                  </a:cubicBezTo>
                  <a:cubicBezTo>
                    <a:pt x="13452" y="206"/>
                    <a:pt x="13447" y="211"/>
                    <a:pt x="13438" y="224"/>
                  </a:cubicBezTo>
                  <a:cubicBezTo>
                    <a:pt x="13430" y="235"/>
                    <a:pt x="13424" y="246"/>
                    <a:pt x="13422" y="255"/>
                  </a:cubicBezTo>
                  <a:cubicBezTo>
                    <a:pt x="13403" y="261"/>
                    <a:pt x="13383" y="271"/>
                    <a:pt x="13366" y="294"/>
                  </a:cubicBezTo>
                  <a:cubicBezTo>
                    <a:pt x="13361" y="302"/>
                    <a:pt x="13358" y="307"/>
                    <a:pt x="13355" y="310"/>
                  </a:cubicBezTo>
                  <a:cubicBezTo>
                    <a:pt x="13349" y="315"/>
                    <a:pt x="13345" y="321"/>
                    <a:pt x="13338" y="333"/>
                  </a:cubicBezTo>
                  <a:cubicBezTo>
                    <a:pt x="13320" y="357"/>
                    <a:pt x="13317" y="379"/>
                    <a:pt x="13318" y="400"/>
                  </a:cubicBezTo>
                  <a:cubicBezTo>
                    <a:pt x="13313" y="404"/>
                    <a:pt x="13310" y="409"/>
                    <a:pt x="13304" y="415"/>
                  </a:cubicBezTo>
                  <a:cubicBezTo>
                    <a:pt x="13291" y="421"/>
                    <a:pt x="13273" y="432"/>
                    <a:pt x="13257" y="454"/>
                  </a:cubicBezTo>
                  <a:cubicBezTo>
                    <a:pt x="13245" y="471"/>
                    <a:pt x="13241" y="479"/>
                    <a:pt x="13237" y="489"/>
                  </a:cubicBezTo>
                  <a:cubicBezTo>
                    <a:pt x="13236" y="491"/>
                    <a:pt x="13235" y="494"/>
                    <a:pt x="13232" y="497"/>
                  </a:cubicBezTo>
                  <a:cubicBezTo>
                    <a:pt x="13220" y="513"/>
                    <a:pt x="13214" y="529"/>
                    <a:pt x="13211" y="543"/>
                  </a:cubicBezTo>
                  <a:cubicBezTo>
                    <a:pt x="13199" y="550"/>
                    <a:pt x="13187" y="561"/>
                    <a:pt x="13174" y="577"/>
                  </a:cubicBezTo>
                  <a:cubicBezTo>
                    <a:pt x="13157" y="602"/>
                    <a:pt x="13152" y="626"/>
                    <a:pt x="13152" y="642"/>
                  </a:cubicBezTo>
                  <a:cubicBezTo>
                    <a:pt x="13145" y="657"/>
                    <a:pt x="13140" y="669"/>
                    <a:pt x="13139" y="678"/>
                  </a:cubicBezTo>
                  <a:lnTo>
                    <a:pt x="13114" y="714"/>
                  </a:lnTo>
                  <a:cubicBezTo>
                    <a:pt x="13108" y="717"/>
                    <a:pt x="13103" y="722"/>
                    <a:pt x="13098" y="728"/>
                  </a:cubicBezTo>
                  <a:cubicBezTo>
                    <a:pt x="13079" y="732"/>
                    <a:pt x="13050" y="742"/>
                    <a:pt x="13029" y="770"/>
                  </a:cubicBezTo>
                  <a:cubicBezTo>
                    <a:pt x="13017" y="789"/>
                    <a:pt x="13012" y="805"/>
                    <a:pt x="13010" y="818"/>
                  </a:cubicBezTo>
                  <a:cubicBezTo>
                    <a:pt x="12999" y="824"/>
                    <a:pt x="12985" y="835"/>
                    <a:pt x="12974" y="851"/>
                  </a:cubicBezTo>
                  <a:cubicBezTo>
                    <a:pt x="12964" y="869"/>
                    <a:pt x="12958" y="885"/>
                    <a:pt x="12956" y="899"/>
                  </a:cubicBezTo>
                  <a:cubicBezTo>
                    <a:pt x="12943" y="906"/>
                    <a:pt x="12931" y="915"/>
                    <a:pt x="12920" y="931"/>
                  </a:cubicBezTo>
                  <a:cubicBezTo>
                    <a:pt x="12909" y="946"/>
                    <a:pt x="12904" y="962"/>
                    <a:pt x="12901" y="976"/>
                  </a:cubicBezTo>
                  <a:cubicBezTo>
                    <a:pt x="12888" y="983"/>
                    <a:pt x="12874" y="993"/>
                    <a:pt x="12862" y="1009"/>
                  </a:cubicBezTo>
                  <a:cubicBezTo>
                    <a:pt x="12851" y="1024"/>
                    <a:pt x="12846" y="1038"/>
                    <a:pt x="12844" y="1052"/>
                  </a:cubicBezTo>
                  <a:cubicBezTo>
                    <a:pt x="12830" y="1059"/>
                    <a:pt x="12815" y="1069"/>
                    <a:pt x="12803" y="1086"/>
                  </a:cubicBezTo>
                  <a:cubicBezTo>
                    <a:pt x="12791" y="1103"/>
                    <a:pt x="12786" y="1119"/>
                    <a:pt x="12785" y="1134"/>
                  </a:cubicBezTo>
                  <a:cubicBezTo>
                    <a:pt x="12771" y="1139"/>
                    <a:pt x="12758" y="1150"/>
                    <a:pt x="12745" y="1166"/>
                  </a:cubicBezTo>
                  <a:cubicBezTo>
                    <a:pt x="12728" y="1190"/>
                    <a:pt x="12726" y="1213"/>
                    <a:pt x="12726" y="1231"/>
                  </a:cubicBezTo>
                  <a:cubicBezTo>
                    <a:pt x="12721" y="1236"/>
                    <a:pt x="12713" y="1245"/>
                    <a:pt x="12706" y="1256"/>
                  </a:cubicBezTo>
                  <a:cubicBezTo>
                    <a:pt x="12702" y="1260"/>
                    <a:pt x="12700" y="1262"/>
                    <a:pt x="12699" y="1263"/>
                  </a:cubicBezTo>
                  <a:cubicBezTo>
                    <a:pt x="12691" y="1271"/>
                    <a:pt x="12684" y="1277"/>
                    <a:pt x="12673" y="1293"/>
                  </a:cubicBezTo>
                  <a:cubicBezTo>
                    <a:pt x="12662" y="1309"/>
                    <a:pt x="12657" y="1317"/>
                    <a:pt x="12653" y="1326"/>
                  </a:cubicBezTo>
                  <a:cubicBezTo>
                    <a:pt x="12652" y="1330"/>
                    <a:pt x="12651" y="1332"/>
                    <a:pt x="12648" y="1336"/>
                  </a:cubicBezTo>
                  <a:cubicBezTo>
                    <a:pt x="12640" y="1347"/>
                    <a:pt x="12637" y="1352"/>
                    <a:pt x="12633" y="1357"/>
                  </a:cubicBezTo>
                  <a:cubicBezTo>
                    <a:pt x="12632" y="1362"/>
                    <a:pt x="12630" y="1364"/>
                    <a:pt x="12626" y="1368"/>
                  </a:cubicBezTo>
                  <a:cubicBezTo>
                    <a:pt x="12615" y="1374"/>
                    <a:pt x="12597" y="1384"/>
                    <a:pt x="12581" y="1407"/>
                  </a:cubicBezTo>
                  <a:cubicBezTo>
                    <a:pt x="12574" y="1416"/>
                    <a:pt x="12571" y="1421"/>
                    <a:pt x="12567" y="1424"/>
                  </a:cubicBezTo>
                  <a:lnTo>
                    <a:pt x="12551" y="1445"/>
                  </a:lnTo>
                  <a:cubicBezTo>
                    <a:pt x="12536" y="1466"/>
                    <a:pt x="12531" y="1483"/>
                    <a:pt x="12530" y="1490"/>
                  </a:cubicBezTo>
                  <a:cubicBezTo>
                    <a:pt x="12517" y="1507"/>
                    <a:pt x="12513" y="1519"/>
                    <a:pt x="12507" y="1533"/>
                  </a:cubicBezTo>
                  <a:cubicBezTo>
                    <a:pt x="12498" y="1546"/>
                    <a:pt x="12492" y="1558"/>
                    <a:pt x="12488" y="1571"/>
                  </a:cubicBezTo>
                  <a:cubicBezTo>
                    <a:pt x="12475" y="1577"/>
                    <a:pt x="12459" y="1588"/>
                    <a:pt x="12445" y="1608"/>
                  </a:cubicBezTo>
                  <a:cubicBezTo>
                    <a:pt x="12437" y="1620"/>
                    <a:pt x="12431" y="1633"/>
                    <a:pt x="12428" y="1646"/>
                  </a:cubicBezTo>
                  <a:cubicBezTo>
                    <a:pt x="12413" y="1652"/>
                    <a:pt x="12396" y="1663"/>
                    <a:pt x="12383" y="1681"/>
                  </a:cubicBezTo>
                  <a:cubicBezTo>
                    <a:pt x="12364" y="1707"/>
                    <a:pt x="12362" y="1732"/>
                    <a:pt x="12363" y="1751"/>
                  </a:cubicBezTo>
                  <a:cubicBezTo>
                    <a:pt x="12362" y="1753"/>
                    <a:pt x="12360" y="1755"/>
                    <a:pt x="12359" y="1756"/>
                  </a:cubicBezTo>
                  <a:cubicBezTo>
                    <a:pt x="12356" y="1760"/>
                    <a:pt x="12353" y="1764"/>
                    <a:pt x="12347" y="1774"/>
                  </a:cubicBezTo>
                  <a:cubicBezTo>
                    <a:pt x="12342" y="1779"/>
                    <a:pt x="12340" y="1782"/>
                    <a:pt x="12337" y="1785"/>
                  </a:cubicBezTo>
                  <a:cubicBezTo>
                    <a:pt x="12332" y="1791"/>
                    <a:pt x="12325" y="1798"/>
                    <a:pt x="12316" y="1812"/>
                  </a:cubicBezTo>
                  <a:lnTo>
                    <a:pt x="12288" y="1851"/>
                  </a:lnTo>
                  <a:cubicBezTo>
                    <a:pt x="12281" y="1860"/>
                    <a:pt x="12277" y="1867"/>
                    <a:pt x="12273" y="1874"/>
                  </a:cubicBezTo>
                  <a:cubicBezTo>
                    <a:pt x="12255" y="1879"/>
                    <a:pt x="12230" y="1889"/>
                    <a:pt x="12212" y="1915"/>
                  </a:cubicBezTo>
                  <a:cubicBezTo>
                    <a:pt x="12196" y="1937"/>
                    <a:pt x="12191" y="1958"/>
                    <a:pt x="12191" y="1975"/>
                  </a:cubicBezTo>
                  <a:cubicBezTo>
                    <a:pt x="12183" y="1983"/>
                    <a:pt x="12174" y="1990"/>
                    <a:pt x="12166" y="2002"/>
                  </a:cubicBezTo>
                  <a:cubicBezTo>
                    <a:pt x="12155" y="2018"/>
                    <a:pt x="12150" y="2029"/>
                    <a:pt x="12145" y="2039"/>
                  </a:cubicBezTo>
                  <a:cubicBezTo>
                    <a:pt x="12143" y="2043"/>
                    <a:pt x="12143" y="2043"/>
                    <a:pt x="12142" y="2045"/>
                  </a:cubicBezTo>
                  <a:cubicBezTo>
                    <a:pt x="12133" y="2058"/>
                    <a:pt x="12127" y="2070"/>
                    <a:pt x="12124" y="2079"/>
                  </a:cubicBezTo>
                  <a:cubicBezTo>
                    <a:pt x="12110" y="2085"/>
                    <a:pt x="12091" y="2095"/>
                    <a:pt x="12076" y="2117"/>
                  </a:cubicBezTo>
                  <a:cubicBezTo>
                    <a:pt x="12065" y="2130"/>
                    <a:pt x="12060" y="2144"/>
                    <a:pt x="12058" y="2154"/>
                  </a:cubicBezTo>
                  <a:cubicBezTo>
                    <a:pt x="12043" y="2161"/>
                    <a:pt x="12025" y="2171"/>
                    <a:pt x="12011" y="2192"/>
                  </a:cubicBezTo>
                  <a:cubicBezTo>
                    <a:pt x="11993" y="2219"/>
                    <a:pt x="11990" y="2243"/>
                    <a:pt x="11992" y="2263"/>
                  </a:cubicBezTo>
                  <a:cubicBezTo>
                    <a:pt x="11989" y="2268"/>
                    <a:pt x="11988" y="2272"/>
                    <a:pt x="11985" y="2275"/>
                  </a:cubicBezTo>
                  <a:cubicBezTo>
                    <a:pt x="11984" y="2279"/>
                    <a:pt x="11983" y="2281"/>
                    <a:pt x="11978" y="2286"/>
                  </a:cubicBezTo>
                  <a:cubicBezTo>
                    <a:pt x="11965" y="2305"/>
                    <a:pt x="11961" y="2318"/>
                    <a:pt x="11957" y="2331"/>
                  </a:cubicBezTo>
                  <a:cubicBezTo>
                    <a:pt x="11953" y="2336"/>
                    <a:pt x="11950" y="2339"/>
                    <a:pt x="11947" y="2342"/>
                  </a:cubicBezTo>
                  <a:cubicBezTo>
                    <a:pt x="11942" y="2348"/>
                    <a:pt x="11937" y="2354"/>
                    <a:pt x="11928" y="2366"/>
                  </a:cubicBezTo>
                  <a:cubicBezTo>
                    <a:pt x="11919" y="2372"/>
                    <a:pt x="11907" y="2381"/>
                    <a:pt x="11893" y="2401"/>
                  </a:cubicBezTo>
                  <a:cubicBezTo>
                    <a:pt x="11883" y="2407"/>
                    <a:pt x="11872" y="2415"/>
                    <a:pt x="11860" y="2430"/>
                  </a:cubicBezTo>
                  <a:cubicBezTo>
                    <a:pt x="11850" y="2436"/>
                    <a:pt x="11834" y="2447"/>
                    <a:pt x="11818" y="2468"/>
                  </a:cubicBezTo>
                  <a:cubicBezTo>
                    <a:pt x="11799" y="2494"/>
                    <a:pt x="11796" y="2519"/>
                    <a:pt x="11796" y="2536"/>
                  </a:cubicBezTo>
                  <a:cubicBezTo>
                    <a:pt x="11790" y="2549"/>
                    <a:pt x="11785" y="2561"/>
                    <a:pt x="11784" y="2570"/>
                  </a:cubicBezTo>
                  <a:cubicBezTo>
                    <a:pt x="11778" y="2580"/>
                    <a:pt x="11775" y="2586"/>
                    <a:pt x="11770" y="2591"/>
                  </a:cubicBezTo>
                  <a:cubicBezTo>
                    <a:pt x="11768" y="2595"/>
                    <a:pt x="11767" y="2599"/>
                    <a:pt x="11763" y="2604"/>
                  </a:cubicBezTo>
                  <a:cubicBezTo>
                    <a:pt x="11752" y="2611"/>
                    <a:pt x="11738" y="2621"/>
                    <a:pt x="11726" y="2640"/>
                  </a:cubicBezTo>
                  <a:cubicBezTo>
                    <a:pt x="11711" y="2661"/>
                    <a:pt x="11705" y="2677"/>
                    <a:pt x="11701" y="2687"/>
                  </a:cubicBezTo>
                  <a:cubicBezTo>
                    <a:pt x="11693" y="2695"/>
                    <a:pt x="11683" y="2703"/>
                    <a:pt x="11671" y="2720"/>
                  </a:cubicBezTo>
                  <a:cubicBezTo>
                    <a:pt x="11667" y="2727"/>
                    <a:pt x="11663" y="2730"/>
                    <a:pt x="11661" y="2733"/>
                  </a:cubicBezTo>
                  <a:cubicBezTo>
                    <a:pt x="11656" y="2738"/>
                    <a:pt x="11651" y="2745"/>
                    <a:pt x="11641" y="2757"/>
                  </a:cubicBezTo>
                  <a:cubicBezTo>
                    <a:pt x="11637" y="2765"/>
                    <a:pt x="11634" y="2767"/>
                    <a:pt x="11631" y="2770"/>
                  </a:cubicBezTo>
                  <a:cubicBezTo>
                    <a:pt x="11626" y="2776"/>
                    <a:pt x="11621" y="2781"/>
                    <a:pt x="11613" y="2793"/>
                  </a:cubicBezTo>
                  <a:cubicBezTo>
                    <a:pt x="11602" y="2800"/>
                    <a:pt x="11591" y="2809"/>
                    <a:pt x="11578" y="2825"/>
                  </a:cubicBezTo>
                  <a:cubicBezTo>
                    <a:pt x="11567" y="2830"/>
                    <a:pt x="11551" y="2841"/>
                    <a:pt x="11537" y="2862"/>
                  </a:cubicBezTo>
                  <a:cubicBezTo>
                    <a:pt x="11527" y="2875"/>
                    <a:pt x="11523" y="2883"/>
                    <a:pt x="11519" y="2890"/>
                  </a:cubicBezTo>
                  <a:cubicBezTo>
                    <a:pt x="11517" y="2893"/>
                    <a:pt x="11516" y="2897"/>
                    <a:pt x="11511" y="2902"/>
                  </a:cubicBezTo>
                  <a:cubicBezTo>
                    <a:pt x="11503" y="2913"/>
                    <a:pt x="11500" y="2920"/>
                    <a:pt x="11495" y="2926"/>
                  </a:cubicBezTo>
                  <a:cubicBezTo>
                    <a:pt x="11492" y="2931"/>
                    <a:pt x="11489" y="2934"/>
                    <a:pt x="11483" y="2943"/>
                  </a:cubicBezTo>
                  <a:cubicBezTo>
                    <a:pt x="11475" y="2953"/>
                    <a:pt x="11471" y="2960"/>
                    <a:pt x="11467" y="2965"/>
                  </a:cubicBezTo>
                  <a:cubicBezTo>
                    <a:pt x="11464" y="2969"/>
                    <a:pt x="11460" y="2975"/>
                    <a:pt x="11455" y="2982"/>
                  </a:cubicBezTo>
                  <a:cubicBezTo>
                    <a:pt x="11438" y="3004"/>
                    <a:pt x="11435" y="3025"/>
                    <a:pt x="11435" y="3043"/>
                  </a:cubicBezTo>
                  <a:cubicBezTo>
                    <a:pt x="11427" y="3050"/>
                    <a:pt x="11417" y="3057"/>
                    <a:pt x="11410" y="3070"/>
                  </a:cubicBezTo>
                  <a:cubicBezTo>
                    <a:pt x="11399" y="3086"/>
                    <a:pt x="11393" y="3098"/>
                    <a:pt x="11389" y="3108"/>
                  </a:cubicBezTo>
                  <a:cubicBezTo>
                    <a:pt x="11377" y="3114"/>
                    <a:pt x="11361" y="3125"/>
                    <a:pt x="11346" y="3145"/>
                  </a:cubicBezTo>
                  <a:cubicBezTo>
                    <a:pt x="11336" y="3159"/>
                    <a:pt x="11330" y="3169"/>
                    <a:pt x="11326" y="3178"/>
                  </a:cubicBezTo>
                  <a:cubicBezTo>
                    <a:pt x="11326" y="3179"/>
                    <a:pt x="11325" y="3179"/>
                    <a:pt x="11325" y="3180"/>
                  </a:cubicBezTo>
                  <a:cubicBezTo>
                    <a:pt x="11314" y="3186"/>
                    <a:pt x="11298" y="3197"/>
                    <a:pt x="11283" y="3218"/>
                  </a:cubicBezTo>
                  <a:cubicBezTo>
                    <a:pt x="11275" y="3232"/>
                    <a:pt x="11270" y="3239"/>
                    <a:pt x="11266" y="3247"/>
                  </a:cubicBezTo>
                  <a:cubicBezTo>
                    <a:pt x="11265" y="3250"/>
                    <a:pt x="11262" y="3253"/>
                    <a:pt x="11258" y="3260"/>
                  </a:cubicBezTo>
                  <a:cubicBezTo>
                    <a:pt x="11248" y="3275"/>
                    <a:pt x="11242" y="3285"/>
                    <a:pt x="11238" y="3295"/>
                  </a:cubicBezTo>
                  <a:cubicBezTo>
                    <a:pt x="11238" y="3297"/>
                    <a:pt x="11237" y="3298"/>
                    <a:pt x="11234" y="3303"/>
                  </a:cubicBezTo>
                  <a:cubicBezTo>
                    <a:pt x="11222" y="3319"/>
                    <a:pt x="11218" y="3327"/>
                    <a:pt x="11214" y="3336"/>
                  </a:cubicBezTo>
                  <a:cubicBezTo>
                    <a:pt x="11212" y="3338"/>
                    <a:pt x="11211" y="3340"/>
                    <a:pt x="11208" y="3344"/>
                  </a:cubicBezTo>
                  <a:cubicBezTo>
                    <a:pt x="11192" y="3366"/>
                    <a:pt x="11189" y="3387"/>
                    <a:pt x="11187" y="3402"/>
                  </a:cubicBezTo>
                  <a:cubicBezTo>
                    <a:pt x="11185" y="3404"/>
                    <a:pt x="11184" y="3408"/>
                    <a:pt x="11181" y="3410"/>
                  </a:cubicBezTo>
                  <a:cubicBezTo>
                    <a:pt x="11162" y="3414"/>
                    <a:pt x="11133" y="3424"/>
                    <a:pt x="11112" y="3453"/>
                  </a:cubicBezTo>
                  <a:cubicBezTo>
                    <a:pt x="11103" y="3466"/>
                    <a:pt x="11099" y="3474"/>
                    <a:pt x="11095" y="3480"/>
                  </a:cubicBezTo>
                  <a:cubicBezTo>
                    <a:pt x="11094" y="3485"/>
                    <a:pt x="11090" y="3488"/>
                    <a:pt x="11087" y="3494"/>
                  </a:cubicBezTo>
                  <a:cubicBezTo>
                    <a:pt x="11083" y="3501"/>
                    <a:pt x="11080" y="3504"/>
                    <a:pt x="11077" y="3506"/>
                  </a:cubicBezTo>
                  <a:cubicBezTo>
                    <a:pt x="11072" y="3513"/>
                    <a:pt x="11066" y="3520"/>
                    <a:pt x="11056" y="3533"/>
                  </a:cubicBezTo>
                  <a:cubicBezTo>
                    <a:pt x="11040" y="3554"/>
                    <a:pt x="11036" y="3574"/>
                    <a:pt x="11034" y="3586"/>
                  </a:cubicBezTo>
                  <a:cubicBezTo>
                    <a:pt x="11025" y="3598"/>
                    <a:pt x="11021" y="3608"/>
                    <a:pt x="11017" y="3616"/>
                  </a:cubicBezTo>
                  <a:lnTo>
                    <a:pt x="11014" y="3622"/>
                  </a:lnTo>
                  <a:cubicBezTo>
                    <a:pt x="11005" y="3635"/>
                    <a:pt x="11001" y="3641"/>
                    <a:pt x="10997" y="3649"/>
                  </a:cubicBezTo>
                  <a:cubicBezTo>
                    <a:pt x="10994" y="3652"/>
                    <a:pt x="10993" y="3656"/>
                    <a:pt x="10988" y="3663"/>
                  </a:cubicBezTo>
                  <a:cubicBezTo>
                    <a:pt x="10976" y="3682"/>
                    <a:pt x="10970" y="3695"/>
                    <a:pt x="10966" y="3707"/>
                  </a:cubicBezTo>
                  <a:cubicBezTo>
                    <a:pt x="10954" y="3724"/>
                    <a:pt x="10950" y="3731"/>
                    <a:pt x="10946" y="3741"/>
                  </a:cubicBezTo>
                  <a:cubicBezTo>
                    <a:pt x="10945" y="3742"/>
                    <a:pt x="10944" y="3745"/>
                    <a:pt x="10940" y="3748"/>
                  </a:cubicBezTo>
                  <a:cubicBezTo>
                    <a:pt x="10930" y="3763"/>
                    <a:pt x="10924" y="3775"/>
                    <a:pt x="10921" y="3785"/>
                  </a:cubicBezTo>
                  <a:cubicBezTo>
                    <a:pt x="10910" y="3790"/>
                    <a:pt x="10894" y="3801"/>
                    <a:pt x="10879" y="3822"/>
                  </a:cubicBezTo>
                  <a:cubicBezTo>
                    <a:pt x="10868" y="3841"/>
                    <a:pt x="10862" y="3854"/>
                    <a:pt x="10858" y="3866"/>
                  </a:cubicBezTo>
                  <a:cubicBezTo>
                    <a:pt x="10848" y="3880"/>
                    <a:pt x="10844" y="3886"/>
                    <a:pt x="10841" y="3893"/>
                  </a:cubicBezTo>
                  <a:cubicBezTo>
                    <a:pt x="10826" y="3900"/>
                    <a:pt x="10804" y="3911"/>
                    <a:pt x="10787" y="3935"/>
                  </a:cubicBezTo>
                  <a:cubicBezTo>
                    <a:pt x="10776" y="3950"/>
                    <a:pt x="10771" y="3961"/>
                    <a:pt x="10767" y="3973"/>
                  </a:cubicBezTo>
                  <a:cubicBezTo>
                    <a:pt x="10755" y="3978"/>
                    <a:pt x="10739" y="3991"/>
                    <a:pt x="10725" y="4010"/>
                  </a:cubicBezTo>
                  <a:cubicBezTo>
                    <a:pt x="10714" y="4026"/>
                    <a:pt x="10709" y="4041"/>
                    <a:pt x="10707" y="4053"/>
                  </a:cubicBezTo>
                  <a:cubicBezTo>
                    <a:pt x="10694" y="4061"/>
                    <a:pt x="10680" y="4070"/>
                    <a:pt x="10667" y="4088"/>
                  </a:cubicBezTo>
                  <a:cubicBezTo>
                    <a:pt x="10655" y="4105"/>
                    <a:pt x="10650" y="4120"/>
                    <a:pt x="10648" y="4127"/>
                  </a:cubicBezTo>
                  <a:cubicBezTo>
                    <a:pt x="10637" y="4133"/>
                    <a:pt x="10621" y="4143"/>
                    <a:pt x="10607" y="4164"/>
                  </a:cubicBezTo>
                  <a:cubicBezTo>
                    <a:pt x="10595" y="4180"/>
                    <a:pt x="10590" y="4196"/>
                    <a:pt x="10587" y="4208"/>
                  </a:cubicBezTo>
                  <a:cubicBezTo>
                    <a:pt x="10576" y="4214"/>
                    <a:pt x="10562" y="4225"/>
                    <a:pt x="10549" y="4243"/>
                  </a:cubicBezTo>
                  <a:cubicBezTo>
                    <a:pt x="10533" y="4267"/>
                    <a:pt x="10530" y="4292"/>
                    <a:pt x="10531" y="4311"/>
                  </a:cubicBezTo>
                  <a:cubicBezTo>
                    <a:pt x="10527" y="4314"/>
                    <a:pt x="10523" y="4318"/>
                    <a:pt x="10519" y="4323"/>
                  </a:cubicBezTo>
                  <a:cubicBezTo>
                    <a:pt x="10505" y="4329"/>
                    <a:pt x="10485" y="4339"/>
                    <a:pt x="10468" y="4363"/>
                  </a:cubicBezTo>
                  <a:cubicBezTo>
                    <a:pt x="10457" y="4378"/>
                    <a:pt x="10452" y="4389"/>
                    <a:pt x="10448" y="4398"/>
                  </a:cubicBezTo>
                  <a:cubicBezTo>
                    <a:pt x="10448" y="4401"/>
                    <a:pt x="10447" y="4402"/>
                    <a:pt x="10444" y="4406"/>
                  </a:cubicBezTo>
                  <a:cubicBezTo>
                    <a:pt x="10434" y="4421"/>
                    <a:pt x="10428" y="4432"/>
                    <a:pt x="10424" y="4441"/>
                  </a:cubicBezTo>
                  <a:cubicBezTo>
                    <a:pt x="10424" y="4443"/>
                    <a:pt x="10423" y="4444"/>
                    <a:pt x="10420" y="4449"/>
                  </a:cubicBezTo>
                  <a:cubicBezTo>
                    <a:pt x="10408" y="4466"/>
                    <a:pt x="10403" y="4484"/>
                    <a:pt x="10399" y="4497"/>
                  </a:cubicBezTo>
                  <a:cubicBezTo>
                    <a:pt x="10391" y="4503"/>
                    <a:pt x="10381" y="4512"/>
                    <a:pt x="10371" y="4525"/>
                  </a:cubicBezTo>
                  <a:cubicBezTo>
                    <a:pt x="10357" y="4533"/>
                    <a:pt x="10344" y="4544"/>
                    <a:pt x="10330" y="4562"/>
                  </a:cubicBezTo>
                  <a:cubicBezTo>
                    <a:pt x="10312" y="4588"/>
                    <a:pt x="10308" y="4613"/>
                    <a:pt x="10308" y="4630"/>
                  </a:cubicBezTo>
                  <a:cubicBezTo>
                    <a:pt x="10302" y="4643"/>
                    <a:pt x="10300" y="4652"/>
                    <a:pt x="10298" y="4658"/>
                  </a:cubicBezTo>
                  <a:cubicBezTo>
                    <a:pt x="10287" y="4666"/>
                    <a:pt x="10274" y="4677"/>
                    <a:pt x="10262" y="4694"/>
                  </a:cubicBezTo>
                  <a:cubicBezTo>
                    <a:pt x="10249" y="4710"/>
                    <a:pt x="10244" y="4725"/>
                    <a:pt x="10241" y="4738"/>
                  </a:cubicBezTo>
                  <a:cubicBezTo>
                    <a:pt x="10233" y="4743"/>
                    <a:pt x="10226" y="4750"/>
                    <a:pt x="10216" y="4759"/>
                  </a:cubicBezTo>
                  <a:cubicBezTo>
                    <a:pt x="10201" y="4765"/>
                    <a:pt x="10180" y="4775"/>
                    <a:pt x="10162" y="4801"/>
                  </a:cubicBezTo>
                  <a:cubicBezTo>
                    <a:pt x="10151" y="4817"/>
                    <a:pt x="10146" y="4833"/>
                    <a:pt x="10142" y="4846"/>
                  </a:cubicBezTo>
                  <a:cubicBezTo>
                    <a:pt x="10130" y="4854"/>
                    <a:pt x="10116" y="4864"/>
                    <a:pt x="10104" y="4880"/>
                  </a:cubicBezTo>
                  <a:cubicBezTo>
                    <a:pt x="10091" y="4898"/>
                    <a:pt x="10086" y="4913"/>
                    <a:pt x="10081" y="4926"/>
                  </a:cubicBezTo>
                  <a:cubicBezTo>
                    <a:pt x="10065" y="4950"/>
                    <a:pt x="10062" y="4972"/>
                    <a:pt x="10062" y="4990"/>
                  </a:cubicBezTo>
                  <a:cubicBezTo>
                    <a:pt x="10059" y="4994"/>
                    <a:pt x="10053" y="4999"/>
                    <a:pt x="10048" y="5006"/>
                  </a:cubicBezTo>
                  <a:cubicBezTo>
                    <a:pt x="10035" y="5012"/>
                    <a:pt x="10017" y="5023"/>
                    <a:pt x="10001" y="5046"/>
                  </a:cubicBezTo>
                  <a:cubicBezTo>
                    <a:pt x="9985" y="5068"/>
                    <a:pt x="9981" y="5086"/>
                    <a:pt x="9979" y="5100"/>
                  </a:cubicBezTo>
                  <a:cubicBezTo>
                    <a:pt x="9966" y="5117"/>
                    <a:pt x="9962" y="5130"/>
                    <a:pt x="9960" y="5137"/>
                  </a:cubicBezTo>
                  <a:cubicBezTo>
                    <a:pt x="9953" y="5143"/>
                    <a:pt x="9943" y="5150"/>
                    <a:pt x="9932" y="5164"/>
                  </a:cubicBezTo>
                  <a:cubicBezTo>
                    <a:pt x="9921" y="5170"/>
                    <a:pt x="9905" y="5180"/>
                    <a:pt x="9889" y="5200"/>
                  </a:cubicBezTo>
                  <a:cubicBezTo>
                    <a:pt x="9877" y="5208"/>
                    <a:pt x="9863" y="5219"/>
                    <a:pt x="9850" y="5237"/>
                  </a:cubicBezTo>
                  <a:cubicBezTo>
                    <a:pt x="9839" y="5252"/>
                    <a:pt x="9835" y="5261"/>
                    <a:pt x="9831" y="5268"/>
                  </a:cubicBezTo>
                  <a:cubicBezTo>
                    <a:pt x="9830" y="5271"/>
                    <a:pt x="9829" y="5273"/>
                    <a:pt x="9824" y="5279"/>
                  </a:cubicBezTo>
                  <a:cubicBezTo>
                    <a:pt x="9812" y="5296"/>
                    <a:pt x="9807" y="5314"/>
                    <a:pt x="9805" y="5328"/>
                  </a:cubicBezTo>
                  <a:cubicBezTo>
                    <a:pt x="9796" y="5333"/>
                    <a:pt x="9786" y="5342"/>
                    <a:pt x="9776" y="5354"/>
                  </a:cubicBezTo>
                  <a:cubicBezTo>
                    <a:pt x="9765" y="5360"/>
                    <a:pt x="9749" y="5371"/>
                    <a:pt x="9733" y="5392"/>
                  </a:cubicBezTo>
                  <a:cubicBezTo>
                    <a:pt x="9718" y="5413"/>
                    <a:pt x="9713" y="5429"/>
                    <a:pt x="9711" y="5440"/>
                  </a:cubicBezTo>
                  <a:cubicBezTo>
                    <a:pt x="9696" y="5461"/>
                    <a:pt x="9690" y="5481"/>
                    <a:pt x="9689" y="5494"/>
                  </a:cubicBezTo>
                  <a:cubicBezTo>
                    <a:pt x="9681" y="5507"/>
                    <a:pt x="9676" y="5519"/>
                    <a:pt x="9674" y="5528"/>
                  </a:cubicBezTo>
                  <a:cubicBezTo>
                    <a:pt x="9663" y="5535"/>
                    <a:pt x="9649" y="5544"/>
                    <a:pt x="9637" y="5562"/>
                  </a:cubicBezTo>
                  <a:cubicBezTo>
                    <a:pt x="9628" y="5567"/>
                    <a:pt x="9614" y="5578"/>
                    <a:pt x="9599" y="5598"/>
                  </a:cubicBezTo>
                  <a:cubicBezTo>
                    <a:pt x="9580" y="5623"/>
                    <a:pt x="9578" y="5647"/>
                    <a:pt x="9578" y="5664"/>
                  </a:cubicBezTo>
                  <a:cubicBezTo>
                    <a:pt x="9575" y="5669"/>
                    <a:pt x="9573" y="5674"/>
                    <a:pt x="9571" y="5678"/>
                  </a:cubicBezTo>
                  <a:cubicBezTo>
                    <a:pt x="9555" y="5684"/>
                    <a:pt x="9536" y="5692"/>
                    <a:pt x="9520" y="5714"/>
                  </a:cubicBezTo>
                  <a:cubicBezTo>
                    <a:pt x="9507" y="5722"/>
                    <a:pt x="9493" y="5733"/>
                    <a:pt x="9480" y="5751"/>
                  </a:cubicBezTo>
                  <a:cubicBezTo>
                    <a:pt x="9461" y="5777"/>
                    <a:pt x="9459" y="5804"/>
                    <a:pt x="9461" y="5824"/>
                  </a:cubicBezTo>
                  <a:cubicBezTo>
                    <a:pt x="9456" y="5829"/>
                    <a:pt x="9450" y="5836"/>
                    <a:pt x="9444" y="5845"/>
                  </a:cubicBezTo>
                  <a:cubicBezTo>
                    <a:pt x="9438" y="5855"/>
                    <a:pt x="9433" y="5858"/>
                    <a:pt x="9430" y="5863"/>
                  </a:cubicBezTo>
                  <a:lnTo>
                    <a:pt x="9414" y="5884"/>
                  </a:lnTo>
                  <a:cubicBezTo>
                    <a:pt x="9411" y="5889"/>
                    <a:pt x="9409" y="5890"/>
                    <a:pt x="9407" y="5894"/>
                  </a:cubicBezTo>
                  <a:cubicBezTo>
                    <a:pt x="9401" y="5899"/>
                    <a:pt x="9396" y="5904"/>
                    <a:pt x="9387" y="5915"/>
                  </a:cubicBezTo>
                  <a:cubicBezTo>
                    <a:pt x="9377" y="5920"/>
                    <a:pt x="9359" y="5931"/>
                    <a:pt x="9343" y="5954"/>
                  </a:cubicBezTo>
                  <a:cubicBezTo>
                    <a:pt x="9334" y="5968"/>
                    <a:pt x="9328" y="5979"/>
                    <a:pt x="9326" y="5991"/>
                  </a:cubicBezTo>
                  <a:cubicBezTo>
                    <a:pt x="9310" y="5996"/>
                    <a:pt x="9293" y="6008"/>
                    <a:pt x="9279" y="6028"/>
                  </a:cubicBezTo>
                  <a:cubicBezTo>
                    <a:pt x="9262" y="6051"/>
                    <a:pt x="9259" y="6077"/>
                    <a:pt x="9261" y="6097"/>
                  </a:cubicBezTo>
                  <a:cubicBezTo>
                    <a:pt x="9255" y="6103"/>
                    <a:pt x="9248" y="6109"/>
                    <a:pt x="9242" y="6119"/>
                  </a:cubicBezTo>
                  <a:cubicBezTo>
                    <a:pt x="9230" y="6135"/>
                    <a:pt x="9224" y="6146"/>
                    <a:pt x="9219" y="6160"/>
                  </a:cubicBezTo>
                  <a:cubicBezTo>
                    <a:pt x="9209" y="6166"/>
                    <a:pt x="9197" y="6176"/>
                    <a:pt x="9183" y="6195"/>
                  </a:cubicBezTo>
                  <a:cubicBezTo>
                    <a:pt x="9173" y="6201"/>
                    <a:pt x="9161" y="6211"/>
                    <a:pt x="9148" y="6230"/>
                  </a:cubicBezTo>
                  <a:cubicBezTo>
                    <a:pt x="9139" y="6242"/>
                    <a:pt x="9133" y="6255"/>
                    <a:pt x="9130" y="6267"/>
                  </a:cubicBezTo>
                  <a:cubicBezTo>
                    <a:pt x="9114" y="6274"/>
                    <a:pt x="9098" y="6285"/>
                    <a:pt x="9085" y="6303"/>
                  </a:cubicBezTo>
                  <a:cubicBezTo>
                    <a:pt x="9071" y="6322"/>
                    <a:pt x="9066" y="6337"/>
                    <a:pt x="9063" y="6351"/>
                  </a:cubicBezTo>
                  <a:cubicBezTo>
                    <a:pt x="9052" y="6366"/>
                    <a:pt x="9048" y="6378"/>
                    <a:pt x="9042" y="6391"/>
                  </a:cubicBezTo>
                  <a:cubicBezTo>
                    <a:pt x="9034" y="6396"/>
                    <a:pt x="9021" y="6407"/>
                    <a:pt x="9006" y="6426"/>
                  </a:cubicBezTo>
                  <a:cubicBezTo>
                    <a:pt x="8994" y="6444"/>
                    <a:pt x="8989" y="6457"/>
                    <a:pt x="8985" y="6472"/>
                  </a:cubicBezTo>
                  <a:cubicBezTo>
                    <a:pt x="8977" y="6477"/>
                    <a:pt x="8964" y="6487"/>
                    <a:pt x="8951" y="6505"/>
                  </a:cubicBezTo>
                  <a:cubicBezTo>
                    <a:pt x="8935" y="6528"/>
                    <a:pt x="8931" y="6552"/>
                    <a:pt x="8931" y="6570"/>
                  </a:cubicBezTo>
                  <a:lnTo>
                    <a:pt x="8925" y="6576"/>
                  </a:lnTo>
                  <a:cubicBezTo>
                    <a:pt x="8905" y="6580"/>
                    <a:pt x="8881" y="6591"/>
                    <a:pt x="8860" y="6619"/>
                  </a:cubicBezTo>
                  <a:cubicBezTo>
                    <a:pt x="8843" y="6645"/>
                    <a:pt x="8840" y="6669"/>
                    <a:pt x="8841" y="6688"/>
                  </a:cubicBezTo>
                  <a:cubicBezTo>
                    <a:pt x="8836" y="6696"/>
                    <a:pt x="8829" y="6702"/>
                    <a:pt x="8823" y="6712"/>
                  </a:cubicBezTo>
                  <a:cubicBezTo>
                    <a:pt x="8816" y="6720"/>
                    <a:pt x="8813" y="6723"/>
                    <a:pt x="8811" y="6726"/>
                  </a:cubicBezTo>
                  <a:cubicBezTo>
                    <a:pt x="8808" y="6730"/>
                    <a:pt x="8806" y="6733"/>
                    <a:pt x="8801" y="6739"/>
                  </a:cubicBezTo>
                  <a:cubicBezTo>
                    <a:pt x="8787" y="6744"/>
                    <a:pt x="8768" y="6755"/>
                    <a:pt x="8750" y="6778"/>
                  </a:cubicBezTo>
                  <a:cubicBezTo>
                    <a:pt x="8748" y="6783"/>
                    <a:pt x="8747" y="6784"/>
                    <a:pt x="8745" y="6786"/>
                  </a:cubicBezTo>
                  <a:cubicBezTo>
                    <a:pt x="8737" y="6793"/>
                    <a:pt x="8729" y="6802"/>
                    <a:pt x="8718" y="6816"/>
                  </a:cubicBezTo>
                  <a:cubicBezTo>
                    <a:pt x="8702" y="6839"/>
                    <a:pt x="8699" y="6861"/>
                    <a:pt x="8696" y="6875"/>
                  </a:cubicBezTo>
                  <a:cubicBezTo>
                    <a:pt x="8689" y="6889"/>
                    <a:pt x="8685" y="6899"/>
                    <a:pt x="8682" y="6910"/>
                  </a:cubicBezTo>
                  <a:cubicBezTo>
                    <a:pt x="8672" y="6918"/>
                    <a:pt x="8659" y="6927"/>
                    <a:pt x="8647" y="6944"/>
                  </a:cubicBezTo>
                  <a:cubicBezTo>
                    <a:pt x="8642" y="6953"/>
                    <a:pt x="8640" y="6955"/>
                    <a:pt x="8636" y="6959"/>
                  </a:cubicBezTo>
                  <a:cubicBezTo>
                    <a:pt x="8631" y="6965"/>
                    <a:pt x="8627" y="6971"/>
                    <a:pt x="8618" y="6983"/>
                  </a:cubicBezTo>
                  <a:cubicBezTo>
                    <a:pt x="8614" y="6988"/>
                    <a:pt x="8611" y="6992"/>
                    <a:pt x="8609" y="6994"/>
                  </a:cubicBezTo>
                  <a:cubicBezTo>
                    <a:pt x="8603" y="7001"/>
                    <a:pt x="8597" y="7007"/>
                    <a:pt x="8587" y="7020"/>
                  </a:cubicBezTo>
                  <a:cubicBezTo>
                    <a:pt x="8572" y="7041"/>
                    <a:pt x="8568" y="7061"/>
                    <a:pt x="8567" y="7077"/>
                  </a:cubicBezTo>
                  <a:cubicBezTo>
                    <a:pt x="8557" y="7083"/>
                    <a:pt x="8549" y="7092"/>
                    <a:pt x="8539" y="7105"/>
                  </a:cubicBezTo>
                  <a:cubicBezTo>
                    <a:pt x="8536" y="7109"/>
                    <a:pt x="8534" y="7112"/>
                    <a:pt x="8532" y="7114"/>
                  </a:cubicBezTo>
                  <a:cubicBezTo>
                    <a:pt x="8525" y="7120"/>
                    <a:pt x="8519" y="7128"/>
                    <a:pt x="8508" y="7143"/>
                  </a:cubicBezTo>
                  <a:cubicBezTo>
                    <a:pt x="8506" y="7147"/>
                    <a:pt x="8502" y="7148"/>
                    <a:pt x="8501" y="7149"/>
                  </a:cubicBezTo>
                  <a:cubicBezTo>
                    <a:pt x="8496" y="7154"/>
                    <a:pt x="8490" y="7162"/>
                    <a:pt x="8481" y="7173"/>
                  </a:cubicBezTo>
                  <a:cubicBezTo>
                    <a:pt x="8470" y="7178"/>
                    <a:pt x="8453" y="7189"/>
                    <a:pt x="8437" y="7211"/>
                  </a:cubicBezTo>
                  <a:cubicBezTo>
                    <a:pt x="8421" y="7234"/>
                    <a:pt x="8417" y="7254"/>
                    <a:pt x="8416" y="7270"/>
                  </a:cubicBezTo>
                  <a:cubicBezTo>
                    <a:pt x="8409" y="7276"/>
                    <a:pt x="8402" y="7283"/>
                    <a:pt x="8391" y="7298"/>
                  </a:cubicBezTo>
                  <a:cubicBezTo>
                    <a:pt x="8380" y="7313"/>
                    <a:pt x="8377" y="7323"/>
                    <a:pt x="8373" y="7330"/>
                  </a:cubicBezTo>
                  <a:cubicBezTo>
                    <a:pt x="8372" y="7333"/>
                    <a:pt x="8370" y="7335"/>
                    <a:pt x="8368" y="7340"/>
                  </a:cubicBezTo>
                  <a:cubicBezTo>
                    <a:pt x="8357" y="7355"/>
                    <a:pt x="8353" y="7364"/>
                    <a:pt x="8348" y="7372"/>
                  </a:cubicBezTo>
                  <a:cubicBezTo>
                    <a:pt x="8347" y="7375"/>
                    <a:pt x="8346" y="7376"/>
                    <a:pt x="8345" y="7378"/>
                  </a:cubicBezTo>
                  <a:cubicBezTo>
                    <a:pt x="8332" y="7386"/>
                    <a:pt x="8319" y="7395"/>
                    <a:pt x="8305" y="7415"/>
                  </a:cubicBezTo>
                  <a:cubicBezTo>
                    <a:pt x="8298" y="7426"/>
                    <a:pt x="8294" y="7433"/>
                    <a:pt x="8289" y="7439"/>
                  </a:cubicBezTo>
                  <a:cubicBezTo>
                    <a:pt x="8287" y="7441"/>
                    <a:pt x="8286" y="7445"/>
                    <a:pt x="8283" y="7448"/>
                  </a:cubicBezTo>
                  <a:cubicBezTo>
                    <a:pt x="8272" y="7453"/>
                    <a:pt x="8255" y="7466"/>
                    <a:pt x="8239" y="7488"/>
                  </a:cubicBezTo>
                  <a:cubicBezTo>
                    <a:pt x="8230" y="7498"/>
                    <a:pt x="8227" y="7505"/>
                    <a:pt x="8223" y="7510"/>
                  </a:cubicBezTo>
                  <a:cubicBezTo>
                    <a:pt x="8220" y="7514"/>
                    <a:pt x="8218" y="7520"/>
                    <a:pt x="8211" y="7527"/>
                  </a:cubicBezTo>
                  <a:cubicBezTo>
                    <a:pt x="8200" y="7543"/>
                    <a:pt x="8195" y="7559"/>
                    <a:pt x="8192" y="7574"/>
                  </a:cubicBezTo>
                  <a:cubicBezTo>
                    <a:pt x="8180" y="7581"/>
                    <a:pt x="8166" y="7590"/>
                    <a:pt x="8155" y="7606"/>
                  </a:cubicBezTo>
                  <a:cubicBezTo>
                    <a:pt x="8143" y="7625"/>
                    <a:pt x="8137" y="7644"/>
                    <a:pt x="8136" y="7659"/>
                  </a:cubicBezTo>
                  <a:cubicBezTo>
                    <a:pt x="8127" y="7665"/>
                    <a:pt x="8116" y="7675"/>
                    <a:pt x="8105" y="7689"/>
                  </a:cubicBezTo>
                  <a:cubicBezTo>
                    <a:pt x="8094" y="7705"/>
                    <a:pt x="8088" y="7719"/>
                    <a:pt x="8085" y="7730"/>
                  </a:cubicBezTo>
                  <a:cubicBezTo>
                    <a:pt x="8074" y="7735"/>
                    <a:pt x="8058" y="7746"/>
                    <a:pt x="8045" y="7766"/>
                  </a:cubicBezTo>
                  <a:cubicBezTo>
                    <a:pt x="8032" y="7783"/>
                    <a:pt x="8027" y="7801"/>
                    <a:pt x="8026" y="7817"/>
                  </a:cubicBezTo>
                  <a:cubicBezTo>
                    <a:pt x="8015" y="7823"/>
                    <a:pt x="8003" y="7833"/>
                    <a:pt x="7994" y="7847"/>
                  </a:cubicBezTo>
                  <a:cubicBezTo>
                    <a:pt x="7982" y="7863"/>
                    <a:pt x="7977" y="7878"/>
                    <a:pt x="7972" y="7891"/>
                  </a:cubicBezTo>
                  <a:cubicBezTo>
                    <a:pt x="7963" y="7898"/>
                    <a:pt x="7950" y="7908"/>
                    <a:pt x="7936" y="7927"/>
                  </a:cubicBezTo>
                  <a:cubicBezTo>
                    <a:pt x="7928" y="7937"/>
                    <a:pt x="7924" y="7944"/>
                    <a:pt x="7920" y="7949"/>
                  </a:cubicBezTo>
                  <a:cubicBezTo>
                    <a:pt x="7918" y="7955"/>
                    <a:pt x="7913" y="7959"/>
                    <a:pt x="7908" y="7966"/>
                  </a:cubicBezTo>
                  <a:cubicBezTo>
                    <a:pt x="7897" y="7980"/>
                    <a:pt x="7893" y="7988"/>
                    <a:pt x="7890" y="7996"/>
                  </a:cubicBezTo>
                  <a:cubicBezTo>
                    <a:pt x="7888" y="7999"/>
                    <a:pt x="7887" y="8003"/>
                    <a:pt x="7882" y="8008"/>
                  </a:cubicBezTo>
                  <a:cubicBezTo>
                    <a:pt x="7872" y="8023"/>
                    <a:pt x="7866" y="8032"/>
                    <a:pt x="7863" y="8041"/>
                  </a:cubicBezTo>
                  <a:cubicBezTo>
                    <a:pt x="7863" y="8042"/>
                    <a:pt x="7861" y="8042"/>
                    <a:pt x="7861" y="8044"/>
                  </a:cubicBezTo>
                  <a:cubicBezTo>
                    <a:pt x="7850" y="8051"/>
                    <a:pt x="7834" y="8062"/>
                    <a:pt x="7817" y="8084"/>
                  </a:cubicBezTo>
                  <a:cubicBezTo>
                    <a:pt x="7807" y="8091"/>
                    <a:pt x="7797" y="8100"/>
                    <a:pt x="7785" y="8117"/>
                  </a:cubicBezTo>
                  <a:cubicBezTo>
                    <a:pt x="7773" y="8133"/>
                    <a:pt x="7768" y="8152"/>
                    <a:pt x="7767" y="8166"/>
                  </a:cubicBezTo>
                  <a:cubicBezTo>
                    <a:pt x="7753" y="8173"/>
                    <a:pt x="7740" y="8182"/>
                    <a:pt x="7729" y="8198"/>
                  </a:cubicBezTo>
                  <a:cubicBezTo>
                    <a:pt x="7714" y="8218"/>
                    <a:pt x="7710" y="8237"/>
                    <a:pt x="7709" y="8254"/>
                  </a:cubicBezTo>
                  <a:cubicBezTo>
                    <a:pt x="7699" y="8261"/>
                    <a:pt x="7690" y="8270"/>
                    <a:pt x="7681" y="8282"/>
                  </a:cubicBezTo>
                  <a:cubicBezTo>
                    <a:pt x="7668" y="8299"/>
                    <a:pt x="7663" y="8312"/>
                    <a:pt x="7660" y="8324"/>
                  </a:cubicBezTo>
                  <a:lnTo>
                    <a:pt x="7655" y="8329"/>
                  </a:lnTo>
                  <a:cubicBezTo>
                    <a:pt x="7647" y="8336"/>
                    <a:pt x="7638" y="8345"/>
                    <a:pt x="7625" y="8362"/>
                  </a:cubicBezTo>
                  <a:cubicBezTo>
                    <a:pt x="7608" y="8385"/>
                    <a:pt x="7604" y="8410"/>
                    <a:pt x="7604" y="8426"/>
                  </a:cubicBezTo>
                  <a:cubicBezTo>
                    <a:pt x="7603" y="8426"/>
                    <a:pt x="7603" y="8427"/>
                    <a:pt x="7603" y="8427"/>
                  </a:cubicBezTo>
                  <a:cubicBezTo>
                    <a:pt x="7601" y="8432"/>
                    <a:pt x="7596" y="8437"/>
                    <a:pt x="7591" y="8443"/>
                  </a:cubicBezTo>
                  <a:cubicBezTo>
                    <a:pt x="7577" y="8449"/>
                    <a:pt x="7559" y="8460"/>
                    <a:pt x="7543" y="8484"/>
                  </a:cubicBezTo>
                  <a:cubicBezTo>
                    <a:pt x="7533" y="8495"/>
                    <a:pt x="7528" y="8507"/>
                    <a:pt x="7526" y="8518"/>
                  </a:cubicBezTo>
                  <a:cubicBezTo>
                    <a:pt x="7510" y="8524"/>
                    <a:pt x="7491" y="8535"/>
                    <a:pt x="7477" y="8555"/>
                  </a:cubicBezTo>
                  <a:cubicBezTo>
                    <a:pt x="7465" y="8573"/>
                    <a:pt x="7459" y="8585"/>
                    <a:pt x="7454" y="8598"/>
                  </a:cubicBezTo>
                  <a:cubicBezTo>
                    <a:pt x="7449" y="8605"/>
                    <a:pt x="7446" y="8609"/>
                    <a:pt x="7443" y="8612"/>
                  </a:cubicBezTo>
                  <a:cubicBezTo>
                    <a:pt x="7440" y="8619"/>
                    <a:pt x="7435" y="8624"/>
                    <a:pt x="7425" y="8637"/>
                  </a:cubicBezTo>
                  <a:cubicBezTo>
                    <a:pt x="7415" y="8651"/>
                    <a:pt x="7410" y="8663"/>
                    <a:pt x="7408" y="8674"/>
                  </a:cubicBezTo>
                  <a:cubicBezTo>
                    <a:pt x="7392" y="8680"/>
                    <a:pt x="7374" y="8690"/>
                    <a:pt x="7361" y="8711"/>
                  </a:cubicBezTo>
                  <a:cubicBezTo>
                    <a:pt x="7345" y="8733"/>
                    <a:pt x="7340" y="8757"/>
                    <a:pt x="7340" y="8774"/>
                  </a:cubicBezTo>
                  <a:cubicBezTo>
                    <a:pt x="7335" y="8779"/>
                    <a:pt x="7327" y="8787"/>
                    <a:pt x="7320" y="8796"/>
                  </a:cubicBezTo>
                  <a:cubicBezTo>
                    <a:pt x="7307" y="8805"/>
                    <a:pt x="7293" y="8816"/>
                    <a:pt x="7280" y="8834"/>
                  </a:cubicBezTo>
                  <a:cubicBezTo>
                    <a:pt x="7261" y="8860"/>
                    <a:pt x="7259" y="8885"/>
                    <a:pt x="7260" y="8904"/>
                  </a:cubicBezTo>
                  <a:cubicBezTo>
                    <a:pt x="7255" y="8909"/>
                    <a:pt x="7250" y="8914"/>
                    <a:pt x="7243" y="8926"/>
                  </a:cubicBezTo>
                  <a:lnTo>
                    <a:pt x="7211" y="8969"/>
                  </a:lnTo>
                  <a:cubicBezTo>
                    <a:pt x="7204" y="8974"/>
                    <a:pt x="7197" y="8982"/>
                    <a:pt x="7190" y="8989"/>
                  </a:cubicBezTo>
                  <a:cubicBezTo>
                    <a:pt x="7175" y="8995"/>
                    <a:pt x="7154" y="9005"/>
                    <a:pt x="7137" y="9031"/>
                  </a:cubicBezTo>
                  <a:cubicBezTo>
                    <a:pt x="7124" y="9049"/>
                    <a:pt x="7119" y="9068"/>
                    <a:pt x="7116" y="9083"/>
                  </a:cubicBezTo>
                  <a:cubicBezTo>
                    <a:pt x="7108" y="9090"/>
                    <a:pt x="7097" y="9100"/>
                    <a:pt x="7086" y="9113"/>
                  </a:cubicBezTo>
                  <a:cubicBezTo>
                    <a:pt x="7070" y="9138"/>
                    <a:pt x="7066" y="9160"/>
                    <a:pt x="7065" y="9176"/>
                  </a:cubicBezTo>
                  <a:cubicBezTo>
                    <a:pt x="7063" y="9177"/>
                    <a:pt x="7063" y="9178"/>
                    <a:pt x="7062" y="9180"/>
                  </a:cubicBezTo>
                  <a:cubicBezTo>
                    <a:pt x="7056" y="9185"/>
                    <a:pt x="7052" y="9191"/>
                    <a:pt x="7046" y="9199"/>
                  </a:cubicBezTo>
                  <a:cubicBezTo>
                    <a:pt x="7036" y="9205"/>
                    <a:pt x="7020" y="9215"/>
                    <a:pt x="7006" y="9237"/>
                  </a:cubicBezTo>
                  <a:cubicBezTo>
                    <a:pt x="6988" y="9261"/>
                    <a:pt x="6986" y="9284"/>
                    <a:pt x="6985" y="9300"/>
                  </a:cubicBezTo>
                  <a:cubicBezTo>
                    <a:pt x="6983" y="9304"/>
                    <a:pt x="6980" y="9308"/>
                    <a:pt x="6979" y="9311"/>
                  </a:cubicBezTo>
                  <a:cubicBezTo>
                    <a:pt x="6960" y="9315"/>
                    <a:pt x="6934" y="9326"/>
                    <a:pt x="6916" y="9352"/>
                  </a:cubicBezTo>
                  <a:cubicBezTo>
                    <a:pt x="6904" y="9369"/>
                    <a:pt x="6899" y="9387"/>
                    <a:pt x="6897" y="9402"/>
                  </a:cubicBezTo>
                  <a:cubicBezTo>
                    <a:pt x="6885" y="9408"/>
                    <a:pt x="6873" y="9419"/>
                    <a:pt x="6863" y="9434"/>
                  </a:cubicBezTo>
                  <a:cubicBezTo>
                    <a:pt x="6851" y="9450"/>
                    <a:pt x="6847" y="9458"/>
                    <a:pt x="6842" y="9467"/>
                  </a:cubicBezTo>
                  <a:cubicBezTo>
                    <a:pt x="6841" y="9470"/>
                    <a:pt x="6840" y="9472"/>
                    <a:pt x="6837" y="9477"/>
                  </a:cubicBezTo>
                  <a:cubicBezTo>
                    <a:pt x="6824" y="9494"/>
                    <a:pt x="6819" y="9510"/>
                    <a:pt x="6815" y="9523"/>
                  </a:cubicBezTo>
                  <a:cubicBezTo>
                    <a:pt x="6806" y="9529"/>
                    <a:pt x="6793" y="9539"/>
                    <a:pt x="6781" y="9556"/>
                  </a:cubicBezTo>
                  <a:cubicBezTo>
                    <a:pt x="6770" y="9571"/>
                    <a:pt x="6765" y="9584"/>
                    <a:pt x="6762" y="9598"/>
                  </a:cubicBezTo>
                  <a:cubicBezTo>
                    <a:pt x="6749" y="9604"/>
                    <a:pt x="6733" y="9615"/>
                    <a:pt x="6720" y="9632"/>
                  </a:cubicBezTo>
                  <a:cubicBezTo>
                    <a:pt x="6717" y="9637"/>
                    <a:pt x="6715" y="9638"/>
                    <a:pt x="6713" y="9642"/>
                  </a:cubicBezTo>
                  <a:cubicBezTo>
                    <a:pt x="6706" y="9648"/>
                    <a:pt x="6701" y="9654"/>
                    <a:pt x="6690" y="9669"/>
                  </a:cubicBezTo>
                  <a:cubicBezTo>
                    <a:pt x="6676" y="9687"/>
                    <a:pt x="6671" y="9703"/>
                    <a:pt x="6667" y="9718"/>
                  </a:cubicBezTo>
                  <a:cubicBezTo>
                    <a:pt x="6656" y="9733"/>
                    <a:pt x="6651" y="9744"/>
                    <a:pt x="6648" y="9755"/>
                  </a:cubicBezTo>
                  <a:cubicBezTo>
                    <a:pt x="6637" y="9764"/>
                    <a:pt x="6624" y="9772"/>
                    <a:pt x="6611" y="9791"/>
                  </a:cubicBezTo>
                  <a:cubicBezTo>
                    <a:pt x="6595" y="9814"/>
                    <a:pt x="6591" y="9835"/>
                    <a:pt x="6589" y="9850"/>
                  </a:cubicBezTo>
                  <a:cubicBezTo>
                    <a:pt x="6584" y="9858"/>
                    <a:pt x="6581" y="9863"/>
                    <a:pt x="6579" y="9869"/>
                  </a:cubicBezTo>
                  <a:cubicBezTo>
                    <a:pt x="6564" y="9874"/>
                    <a:pt x="6543" y="9885"/>
                    <a:pt x="6526" y="9909"/>
                  </a:cubicBezTo>
                  <a:cubicBezTo>
                    <a:pt x="6517" y="9922"/>
                    <a:pt x="6511" y="9936"/>
                    <a:pt x="6509" y="9947"/>
                  </a:cubicBezTo>
                  <a:cubicBezTo>
                    <a:pt x="6494" y="9953"/>
                    <a:pt x="6477" y="9964"/>
                    <a:pt x="6463" y="9984"/>
                  </a:cubicBezTo>
                  <a:cubicBezTo>
                    <a:pt x="6447" y="10007"/>
                    <a:pt x="6444" y="10028"/>
                    <a:pt x="6442" y="10043"/>
                  </a:cubicBezTo>
                  <a:cubicBezTo>
                    <a:pt x="6433" y="10056"/>
                    <a:pt x="6429" y="10069"/>
                    <a:pt x="6426" y="10081"/>
                  </a:cubicBezTo>
                  <a:lnTo>
                    <a:pt x="6407" y="10107"/>
                  </a:lnTo>
                  <a:cubicBezTo>
                    <a:pt x="6393" y="10113"/>
                    <a:pt x="6375" y="10124"/>
                    <a:pt x="6358" y="10147"/>
                  </a:cubicBezTo>
                  <a:cubicBezTo>
                    <a:pt x="6348" y="10155"/>
                    <a:pt x="6338" y="10163"/>
                    <a:pt x="6324" y="10182"/>
                  </a:cubicBezTo>
                  <a:cubicBezTo>
                    <a:pt x="6313" y="10199"/>
                    <a:pt x="6308" y="10209"/>
                    <a:pt x="6305" y="10219"/>
                  </a:cubicBezTo>
                  <a:cubicBezTo>
                    <a:pt x="6302" y="10222"/>
                    <a:pt x="6302" y="10222"/>
                    <a:pt x="6299" y="10226"/>
                  </a:cubicBezTo>
                  <a:cubicBezTo>
                    <a:pt x="6291" y="10235"/>
                    <a:pt x="6279" y="10244"/>
                    <a:pt x="6267" y="10262"/>
                  </a:cubicBezTo>
                  <a:cubicBezTo>
                    <a:pt x="6249" y="10285"/>
                    <a:pt x="6246" y="10310"/>
                    <a:pt x="6246" y="10326"/>
                  </a:cubicBezTo>
                  <a:cubicBezTo>
                    <a:pt x="6240" y="10337"/>
                    <a:pt x="6236" y="10345"/>
                    <a:pt x="6233" y="10355"/>
                  </a:cubicBezTo>
                  <a:cubicBezTo>
                    <a:pt x="6225" y="10360"/>
                    <a:pt x="6214" y="10369"/>
                    <a:pt x="6203" y="10382"/>
                  </a:cubicBezTo>
                  <a:cubicBezTo>
                    <a:pt x="6190" y="10388"/>
                    <a:pt x="6172" y="10399"/>
                    <a:pt x="6156" y="10422"/>
                  </a:cubicBezTo>
                  <a:cubicBezTo>
                    <a:pt x="6146" y="10435"/>
                    <a:pt x="6141" y="10449"/>
                    <a:pt x="6139" y="10461"/>
                  </a:cubicBezTo>
                  <a:cubicBezTo>
                    <a:pt x="6122" y="10467"/>
                    <a:pt x="6106" y="10478"/>
                    <a:pt x="6092" y="10497"/>
                  </a:cubicBezTo>
                  <a:cubicBezTo>
                    <a:pt x="6072" y="10526"/>
                    <a:pt x="6071" y="10554"/>
                    <a:pt x="6074" y="10574"/>
                  </a:cubicBezTo>
                  <a:cubicBezTo>
                    <a:pt x="6071" y="10579"/>
                    <a:pt x="6070" y="10581"/>
                    <a:pt x="6069" y="10584"/>
                  </a:cubicBezTo>
                  <a:cubicBezTo>
                    <a:pt x="6054" y="10591"/>
                    <a:pt x="6034" y="10601"/>
                    <a:pt x="6017" y="10624"/>
                  </a:cubicBezTo>
                  <a:cubicBezTo>
                    <a:pt x="6012" y="10631"/>
                    <a:pt x="6010" y="10634"/>
                    <a:pt x="6007" y="10638"/>
                  </a:cubicBezTo>
                  <a:cubicBezTo>
                    <a:pt x="6002" y="10643"/>
                    <a:pt x="5997" y="10649"/>
                    <a:pt x="5989" y="10661"/>
                  </a:cubicBezTo>
                  <a:cubicBezTo>
                    <a:pt x="5975" y="10681"/>
                    <a:pt x="5969" y="10701"/>
                    <a:pt x="5968" y="10717"/>
                  </a:cubicBezTo>
                  <a:cubicBezTo>
                    <a:pt x="5963" y="10720"/>
                    <a:pt x="5956" y="10724"/>
                    <a:pt x="5951" y="10731"/>
                  </a:cubicBezTo>
                  <a:cubicBezTo>
                    <a:pt x="5936" y="10736"/>
                    <a:pt x="5915" y="10747"/>
                    <a:pt x="5895" y="10773"/>
                  </a:cubicBezTo>
                  <a:cubicBezTo>
                    <a:pt x="5883" y="10792"/>
                    <a:pt x="5877" y="10810"/>
                    <a:pt x="5876" y="10826"/>
                  </a:cubicBezTo>
                  <a:cubicBezTo>
                    <a:pt x="5865" y="10833"/>
                    <a:pt x="5855" y="10842"/>
                    <a:pt x="5845" y="10856"/>
                  </a:cubicBezTo>
                  <a:cubicBezTo>
                    <a:pt x="5828" y="10883"/>
                    <a:pt x="5825" y="10908"/>
                    <a:pt x="5825" y="10926"/>
                  </a:cubicBezTo>
                  <a:lnTo>
                    <a:pt x="5820" y="10933"/>
                  </a:lnTo>
                  <a:cubicBezTo>
                    <a:pt x="5802" y="10939"/>
                    <a:pt x="5781" y="10949"/>
                    <a:pt x="5761" y="10975"/>
                  </a:cubicBezTo>
                  <a:cubicBezTo>
                    <a:pt x="5756" y="10985"/>
                    <a:pt x="5753" y="10988"/>
                    <a:pt x="5750" y="10992"/>
                  </a:cubicBezTo>
                  <a:lnTo>
                    <a:pt x="5734" y="11014"/>
                  </a:lnTo>
                  <a:cubicBezTo>
                    <a:pt x="5721" y="11032"/>
                    <a:pt x="5715" y="11050"/>
                    <a:pt x="5713" y="11066"/>
                  </a:cubicBezTo>
                  <a:cubicBezTo>
                    <a:pt x="5703" y="11073"/>
                    <a:pt x="5692" y="11082"/>
                    <a:pt x="5681" y="11096"/>
                  </a:cubicBezTo>
                  <a:cubicBezTo>
                    <a:pt x="5668" y="11115"/>
                    <a:pt x="5663" y="11133"/>
                    <a:pt x="5660" y="11144"/>
                  </a:cubicBezTo>
                  <a:cubicBezTo>
                    <a:pt x="5651" y="11152"/>
                    <a:pt x="5642" y="11160"/>
                    <a:pt x="5630" y="11176"/>
                  </a:cubicBezTo>
                  <a:cubicBezTo>
                    <a:pt x="5619" y="11193"/>
                    <a:pt x="5614" y="11210"/>
                    <a:pt x="5610" y="11223"/>
                  </a:cubicBezTo>
                  <a:cubicBezTo>
                    <a:pt x="5599" y="11229"/>
                    <a:pt x="5587" y="11240"/>
                    <a:pt x="5574" y="11256"/>
                  </a:cubicBezTo>
                  <a:cubicBezTo>
                    <a:pt x="5562" y="11272"/>
                    <a:pt x="5557" y="11283"/>
                    <a:pt x="5553" y="11295"/>
                  </a:cubicBezTo>
                  <a:cubicBezTo>
                    <a:pt x="5542" y="11301"/>
                    <a:pt x="5528" y="11311"/>
                    <a:pt x="5513" y="11331"/>
                  </a:cubicBezTo>
                  <a:cubicBezTo>
                    <a:pt x="5502" y="11347"/>
                    <a:pt x="5497" y="11360"/>
                    <a:pt x="5493" y="11368"/>
                  </a:cubicBezTo>
                  <a:lnTo>
                    <a:pt x="5490" y="11374"/>
                  </a:lnTo>
                  <a:cubicBezTo>
                    <a:pt x="5487" y="11378"/>
                    <a:pt x="5485" y="11379"/>
                    <a:pt x="5483" y="11381"/>
                  </a:cubicBezTo>
                  <a:cubicBezTo>
                    <a:pt x="5477" y="11387"/>
                    <a:pt x="5470" y="11394"/>
                    <a:pt x="5458" y="11410"/>
                  </a:cubicBezTo>
                  <a:cubicBezTo>
                    <a:pt x="5448" y="11426"/>
                    <a:pt x="5442" y="11441"/>
                    <a:pt x="5439" y="11454"/>
                  </a:cubicBezTo>
                  <a:cubicBezTo>
                    <a:pt x="5426" y="11461"/>
                    <a:pt x="5412" y="11472"/>
                    <a:pt x="5401" y="11488"/>
                  </a:cubicBezTo>
                  <a:cubicBezTo>
                    <a:pt x="5389" y="11506"/>
                    <a:pt x="5383" y="11520"/>
                    <a:pt x="5379" y="11532"/>
                  </a:cubicBezTo>
                  <a:cubicBezTo>
                    <a:pt x="5367" y="11549"/>
                    <a:pt x="5362" y="11566"/>
                    <a:pt x="5359" y="11580"/>
                  </a:cubicBezTo>
                  <a:cubicBezTo>
                    <a:pt x="5352" y="11586"/>
                    <a:pt x="5343" y="11592"/>
                    <a:pt x="5335" y="11602"/>
                  </a:cubicBezTo>
                  <a:cubicBezTo>
                    <a:pt x="5322" y="11607"/>
                    <a:pt x="5303" y="11618"/>
                    <a:pt x="5285" y="11641"/>
                  </a:cubicBezTo>
                  <a:cubicBezTo>
                    <a:pt x="5282" y="11647"/>
                    <a:pt x="5278" y="11650"/>
                    <a:pt x="5276" y="11652"/>
                  </a:cubicBezTo>
                  <a:cubicBezTo>
                    <a:pt x="5271" y="11658"/>
                    <a:pt x="5263" y="11666"/>
                    <a:pt x="5255" y="11679"/>
                  </a:cubicBezTo>
                  <a:cubicBezTo>
                    <a:pt x="5234" y="11709"/>
                    <a:pt x="5233" y="11736"/>
                    <a:pt x="5236" y="11755"/>
                  </a:cubicBezTo>
                  <a:cubicBezTo>
                    <a:pt x="5236" y="11757"/>
                    <a:pt x="5234" y="11758"/>
                    <a:pt x="5234" y="11759"/>
                  </a:cubicBezTo>
                  <a:cubicBezTo>
                    <a:pt x="5215" y="11765"/>
                    <a:pt x="5193" y="11775"/>
                    <a:pt x="5175" y="11801"/>
                  </a:cubicBezTo>
                  <a:cubicBezTo>
                    <a:pt x="5169" y="11807"/>
                    <a:pt x="5165" y="11812"/>
                    <a:pt x="5162" y="11816"/>
                  </a:cubicBezTo>
                  <a:cubicBezTo>
                    <a:pt x="5158" y="11821"/>
                    <a:pt x="5153" y="11827"/>
                    <a:pt x="5145" y="11838"/>
                  </a:cubicBezTo>
                  <a:cubicBezTo>
                    <a:pt x="5128" y="11861"/>
                    <a:pt x="5124" y="11881"/>
                    <a:pt x="5123" y="11897"/>
                  </a:cubicBezTo>
                  <a:cubicBezTo>
                    <a:pt x="5117" y="11904"/>
                    <a:pt x="5108" y="11912"/>
                    <a:pt x="5100" y="11925"/>
                  </a:cubicBezTo>
                  <a:cubicBezTo>
                    <a:pt x="5083" y="11946"/>
                    <a:pt x="5079" y="11964"/>
                    <a:pt x="5076" y="11978"/>
                  </a:cubicBezTo>
                  <a:cubicBezTo>
                    <a:pt x="5068" y="11991"/>
                    <a:pt x="5063" y="12001"/>
                    <a:pt x="5059" y="12012"/>
                  </a:cubicBezTo>
                  <a:cubicBezTo>
                    <a:pt x="5048" y="12021"/>
                    <a:pt x="5036" y="12031"/>
                    <a:pt x="5022" y="12048"/>
                  </a:cubicBezTo>
                  <a:cubicBezTo>
                    <a:pt x="5011" y="12067"/>
                    <a:pt x="5005" y="12079"/>
                    <a:pt x="5001" y="12094"/>
                  </a:cubicBezTo>
                  <a:cubicBezTo>
                    <a:pt x="4992" y="12101"/>
                    <a:pt x="4980" y="12110"/>
                    <a:pt x="4968" y="12128"/>
                  </a:cubicBezTo>
                  <a:cubicBezTo>
                    <a:pt x="4956" y="12146"/>
                    <a:pt x="4951" y="12160"/>
                    <a:pt x="4946" y="12172"/>
                  </a:cubicBezTo>
                  <a:cubicBezTo>
                    <a:pt x="4941" y="12180"/>
                    <a:pt x="4937" y="12183"/>
                    <a:pt x="4935" y="12188"/>
                  </a:cubicBezTo>
                  <a:cubicBezTo>
                    <a:pt x="4913" y="12191"/>
                    <a:pt x="4882" y="12200"/>
                    <a:pt x="4861" y="12230"/>
                  </a:cubicBezTo>
                  <a:cubicBezTo>
                    <a:pt x="4845" y="12254"/>
                    <a:pt x="4840" y="12274"/>
                    <a:pt x="4839" y="12290"/>
                  </a:cubicBezTo>
                  <a:cubicBezTo>
                    <a:pt x="4839" y="12293"/>
                    <a:pt x="4838" y="12293"/>
                    <a:pt x="4838" y="12294"/>
                  </a:cubicBezTo>
                  <a:cubicBezTo>
                    <a:pt x="4833" y="12299"/>
                    <a:pt x="4827" y="12305"/>
                    <a:pt x="4818" y="12319"/>
                  </a:cubicBezTo>
                  <a:cubicBezTo>
                    <a:pt x="4805" y="12338"/>
                    <a:pt x="4800" y="12357"/>
                    <a:pt x="4797" y="12373"/>
                  </a:cubicBezTo>
                  <a:cubicBezTo>
                    <a:pt x="4787" y="12380"/>
                    <a:pt x="4776" y="12390"/>
                    <a:pt x="4764" y="12406"/>
                  </a:cubicBezTo>
                  <a:cubicBezTo>
                    <a:pt x="4755" y="12413"/>
                    <a:pt x="4746" y="12422"/>
                    <a:pt x="4733" y="12438"/>
                  </a:cubicBezTo>
                  <a:cubicBezTo>
                    <a:pt x="4722" y="12453"/>
                    <a:pt x="4717" y="12466"/>
                    <a:pt x="4715" y="12479"/>
                  </a:cubicBezTo>
                  <a:cubicBezTo>
                    <a:pt x="4701" y="12485"/>
                    <a:pt x="4685" y="12496"/>
                    <a:pt x="4672" y="12514"/>
                  </a:cubicBezTo>
                  <a:cubicBezTo>
                    <a:pt x="4663" y="12528"/>
                    <a:pt x="4657" y="12540"/>
                    <a:pt x="4655" y="12551"/>
                  </a:cubicBezTo>
                  <a:cubicBezTo>
                    <a:pt x="4639" y="12557"/>
                    <a:pt x="4621" y="12568"/>
                    <a:pt x="4607" y="12588"/>
                  </a:cubicBezTo>
                  <a:cubicBezTo>
                    <a:pt x="4592" y="12609"/>
                    <a:pt x="4586" y="12627"/>
                    <a:pt x="4583" y="12640"/>
                  </a:cubicBezTo>
                  <a:cubicBezTo>
                    <a:pt x="4581" y="12643"/>
                    <a:pt x="4580" y="12646"/>
                    <a:pt x="4577" y="12648"/>
                  </a:cubicBezTo>
                  <a:cubicBezTo>
                    <a:pt x="4573" y="12654"/>
                    <a:pt x="4567" y="12659"/>
                    <a:pt x="4559" y="12673"/>
                  </a:cubicBezTo>
                  <a:cubicBezTo>
                    <a:pt x="4544" y="12693"/>
                    <a:pt x="4538" y="12710"/>
                    <a:pt x="4537" y="12717"/>
                  </a:cubicBezTo>
                  <a:lnTo>
                    <a:pt x="4532" y="12722"/>
                  </a:lnTo>
                  <a:cubicBezTo>
                    <a:pt x="4524" y="12729"/>
                    <a:pt x="4516" y="12737"/>
                    <a:pt x="4505" y="12753"/>
                  </a:cubicBezTo>
                  <a:cubicBezTo>
                    <a:pt x="4489" y="12776"/>
                    <a:pt x="4484" y="12796"/>
                    <a:pt x="4481" y="12809"/>
                  </a:cubicBezTo>
                  <a:cubicBezTo>
                    <a:pt x="4475" y="12820"/>
                    <a:pt x="4471" y="12829"/>
                    <a:pt x="4468" y="12838"/>
                  </a:cubicBezTo>
                  <a:cubicBezTo>
                    <a:pt x="4465" y="12841"/>
                    <a:pt x="4465" y="12841"/>
                    <a:pt x="4463" y="12844"/>
                  </a:cubicBezTo>
                  <a:cubicBezTo>
                    <a:pt x="4459" y="12850"/>
                    <a:pt x="4457" y="12852"/>
                    <a:pt x="4454" y="12855"/>
                  </a:cubicBezTo>
                  <a:cubicBezTo>
                    <a:pt x="4447" y="12861"/>
                    <a:pt x="4442" y="12867"/>
                    <a:pt x="4431" y="12882"/>
                  </a:cubicBezTo>
                  <a:cubicBezTo>
                    <a:pt x="4419" y="12900"/>
                    <a:pt x="4412" y="12915"/>
                    <a:pt x="4410" y="12926"/>
                  </a:cubicBezTo>
                  <a:cubicBezTo>
                    <a:pt x="4401" y="12931"/>
                    <a:pt x="4388" y="12941"/>
                    <a:pt x="4374" y="12960"/>
                  </a:cubicBezTo>
                  <a:cubicBezTo>
                    <a:pt x="4366" y="12974"/>
                    <a:pt x="4362" y="12982"/>
                    <a:pt x="4357" y="12990"/>
                  </a:cubicBezTo>
                  <a:cubicBezTo>
                    <a:pt x="4344" y="12995"/>
                    <a:pt x="4325" y="13005"/>
                    <a:pt x="4309" y="13024"/>
                  </a:cubicBezTo>
                  <a:cubicBezTo>
                    <a:pt x="4298" y="13032"/>
                    <a:pt x="4282" y="13042"/>
                    <a:pt x="4266" y="13064"/>
                  </a:cubicBezTo>
                  <a:cubicBezTo>
                    <a:pt x="4248" y="13092"/>
                    <a:pt x="4246" y="13119"/>
                    <a:pt x="4250" y="13141"/>
                  </a:cubicBezTo>
                  <a:cubicBezTo>
                    <a:pt x="4246" y="13146"/>
                    <a:pt x="4240" y="13152"/>
                    <a:pt x="4235" y="13160"/>
                  </a:cubicBezTo>
                  <a:cubicBezTo>
                    <a:pt x="4229" y="13168"/>
                    <a:pt x="4224" y="13174"/>
                    <a:pt x="4222" y="13182"/>
                  </a:cubicBezTo>
                  <a:cubicBezTo>
                    <a:pt x="4201" y="13185"/>
                    <a:pt x="4175" y="13194"/>
                    <a:pt x="4155" y="13222"/>
                  </a:cubicBezTo>
                  <a:cubicBezTo>
                    <a:pt x="4144" y="13241"/>
                    <a:pt x="4139" y="13254"/>
                    <a:pt x="4137" y="13269"/>
                  </a:cubicBezTo>
                  <a:cubicBezTo>
                    <a:pt x="4125" y="13276"/>
                    <a:pt x="4112" y="13287"/>
                    <a:pt x="4100" y="13303"/>
                  </a:cubicBezTo>
                  <a:cubicBezTo>
                    <a:pt x="4083" y="13327"/>
                    <a:pt x="4079" y="13351"/>
                    <a:pt x="4079" y="13367"/>
                  </a:cubicBezTo>
                  <a:cubicBezTo>
                    <a:pt x="4077" y="13370"/>
                    <a:pt x="4073" y="13374"/>
                    <a:pt x="4072" y="13377"/>
                  </a:cubicBezTo>
                  <a:cubicBezTo>
                    <a:pt x="4069" y="13382"/>
                    <a:pt x="4067" y="13386"/>
                    <a:pt x="4062" y="13394"/>
                  </a:cubicBezTo>
                  <a:cubicBezTo>
                    <a:pt x="4053" y="13404"/>
                    <a:pt x="4048" y="13415"/>
                    <a:pt x="4046" y="13425"/>
                  </a:cubicBezTo>
                  <a:cubicBezTo>
                    <a:pt x="4028" y="13430"/>
                    <a:pt x="4008" y="13441"/>
                    <a:pt x="3992" y="13463"/>
                  </a:cubicBezTo>
                  <a:cubicBezTo>
                    <a:pt x="3987" y="13471"/>
                    <a:pt x="3983" y="13474"/>
                    <a:pt x="3981" y="13477"/>
                  </a:cubicBezTo>
                  <a:cubicBezTo>
                    <a:pt x="3976" y="13484"/>
                    <a:pt x="3971" y="13489"/>
                    <a:pt x="3961" y="13503"/>
                  </a:cubicBezTo>
                  <a:cubicBezTo>
                    <a:pt x="3959" y="13506"/>
                    <a:pt x="3957" y="13508"/>
                    <a:pt x="3956" y="13509"/>
                  </a:cubicBezTo>
                  <a:cubicBezTo>
                    <a:pt x="3948" y="13517"/>
                    <a:pt x="3940" y="13525"/>
                    <a:pt x="3929" y="13540"/>
                  </a:cubicBezTo>
                  <a:cubicBezTo>
                    <a:pt x="3917" y="13558"/>
                    <a:pt x="3912" y="13576"/>
                    <a:pt x="3911" y="13593"/>
                  </a:cubicBezTo>
                  <a:cubicBezTo>
                    <a:pt x="3900" y="13599"/>
                    <a:pt x="3887" y="13610"/>
                    <a:pt x="3878" y="13623"/>
                  </a:cubicBezTo>
                  <a:cubicBezTo>
                    <a:pt x="3862" y="13646"/>
                    <a:pt x="3857" y="13666"/>
                    <a:pt x="3855" y="13680"/>
                  </a:cubicBezTo>
                  <a:cubicBezTo>
                    <a:pt x="3852" y="13686"/>
                    <a:pt x="3848" y="13693"/>
                    <a:pt x="3846" y="13700"/>
                  </a:cubicBezTo>
                  <a:cubicBezTo>
                    <a:pt x="3827" y="13703"/>
                    <a:pt x="3807" y="13714"/>
                    <a:pt x="3790" y="13739"/>
                  </a:cubicBezTo>
                  <a:cubicBezTo>
                    <a:pt x="3769" y="13768"/>
                    <a:pt x="3768" y="13796"/>
                    <a:pt x="3772" y="13818"/>
                  </a:cubicBezTo>
                  <a:cubicBezTo>
                    <a:pt x="3752" y="13821"/>
                    <a:pt x="3726" y="13832"/>
                    <a:pt x="3707" y="13859"/>
                  </a:cubicBezTo>
                  <a:cubicBezTo>
                    <a:pt x="3702" y="13867"/>
                    <a:pt x="3698" y="13869"/>
                    <a:pt x="3696" y="13874"/>
                  </a:cubicBezTo>
                  <a:cubicBezTo>
                    <a:pt x="3691" y="13879"/>
                    <a:pt x="3687" y="13885"/>
                    <a:pt x="3677" y="13897"/>
                  </a:cubicBezTo>
                  <a:cubicBezTo>
                    <a:pt x="3666" y="13912"/>
                    <a:pt x="3662" y="13921"/>
                    <a:pt x="3659" y="13928"/>
                  </a:cubicBezTo>
                  <a:cubicBezTo>
                    <a:pt x="3657" y="13931"/>
                    <a:pt x="3656" y="13934"/>
                    <a:pt x="3651" y="13939"/>
                  </a:cubicBezTo>
                  <a:lnTo>
                    <a:pt x="3624" y="13977"/>
                  </a:lnTo>
                  <a:cubicBezTo>
                    <a:pt x="3603" y="14006"/>
                    <a:pt x="3602" y="14034"/>
                    <a:pt x="3605" y="14055"/>
                  </a:cubicBezTo>
                  <a:cubicBezTo>
                    <a:pt x="3603" y="14057"/>
                    <a:pt x="3603" y="14059"/>
                    <a:pt x="3602" y="14060"/>
                  </a:cubicBezTo>
                  <a:cubicBezTo>
                    <a:pt x="3584" y="14065"/>
                    <a:pt x="3561" y="14076"/>
                    <a:pt x="3543" y="14102"/>
                  </a:cubicBezTo>
                  <a:cubicBezTo>
                    <a:pt x="3535" y="14115"/>
                    <a:pt x="3528" y="14126"/>
                    <a:pt x="3526" y="14137"/>
                  </a:cubicBezTo>
                  <a:cubicBezTo>
                    <a:pt x="3510" y="14145"/>
                    <a:pt x="3493" y="14155"/>
                    <a:pt x="3478" y="14175"/>
                  </a:cubicBezTo>
                  <a:cubicBezTo>
                    <a:pt x="3468" y="14187"/>
                    <a:pt x="3464" y="14195"/>
                    <a:pt x="3461" y="14201"/>
                  </a:cubicBezTo>
                  <a:cubicBezTo>
                    <a:pt x="3459" y="14205"/>
                    <a:pt x="3456" y="14209"/>
                    <a:pt x="3452" y="14215"/>
                  </a:cubicBezTo>
                  <a:cubicBezTo>
                    <a:pt x="3436" y="14237"/>
                    <a:pt x="3432" y="14259"/>
                    <a:pt x="3432" y="14276"/>
                  </a:cubicBezTo>
                  <a:cubicBezTo>
                    <a:pt x="3424" y="14283"/>
                    <a:pt x="3416" y="14291"/>
                    <a:pt x="3408" y="14303"/>
                  </a:cubicBezTo>
                  <a:cubicBezTo>
                    <a:pt x="3398" y="14318"/>
                    <a:pt x="3393" y="14326"/>
                    <a:pt x="3389" y="14334"/>
                  </a:cubicBezTo>
                  <a:cubicBezTo>
                    <a:pt x="3388" y="14336"/>
                    <a:pt x="3387" y="14338"/>
                    <a:pt x="3386" y="14341"/>
                  </a:cubicBezTo>
                  <a:cubicBezTo>
                    <a:pt x="3375" y="14346"/>
                    <a:pt x="3359" y="14357"/>
                    <a:pt x="3344" y="14378"/>
                  </a:cubicBezTo>
                  <a:cubicBezTo>
                    <a:pt x="3329" y="14398"/>
                    <a:pt x="3324" y="14414"/>
                    <a:pt x="3323" y="14422"/>
                  </a:cubicBezTo>
                  <a:cubicBezTo>
                    <a:pt x="3316" y="14431"/>
                    <a:pt x="3312" y="14436"/>
                    <a:pt x="3309" y="14440"/>
                  </a:cubicBezTo>
                  <a:lnTo>
                    <a:pt x="3293" y="14462"/>
                  </a:lnTo>
                  <a:cubicBezTo>
                    <a:pt x="3276" y="14484"/>
                    <a:pt x="3273" y="14506"/>
                    <a:pt x="3271" y="14522"/>
                  </a:cubicBezTo>
                  <a:cubicBezTo>
                    <a:pt x="3270" y="14524"/>
                    <a:pt x="3269" y="14526"/>
                    <a:pt x="3268" y="14527"/>
                  </a:cubicBezTo>
                  <a:cubicBezTo>
                    <a:pt x="3264" y="14532"/>
                    <a:pt x="3258" y="14538"/>
                    <a:pt x="3250" y="14549"/>
                  </a:cubicBezTo>
                  <a:lnTo>
                    <a:pt x="3246" y="14554"/>
                  </a:lnTo>
                  <a:cubicBezTo>
                    <a:pt x="3238" y="14560"/>
                    <a:pt x="3228" y="14570"/>
                    <a:pt x="3216" y="14586"/>
                  </a:cubicBezTo>
                  <a:cubicBezTo>
                    <a:pt x="3211" y="14592"/>
                    <a:pt x="3207" y="14597"/>
                    <a:pt x="3205" y="14601"/>
                  </a:cubicBezTo>
                  <a:cubicBezTo>
                    <a:pt x="3200" y="14604"/>
                    <a:pt x="3198" y="14608"/>
                    <a:pt x="3193" y="14615"/>
                  </a:cubicBezTo>
                  <a:cubicBezTo>
                    <a:pt x="3180" y="14620"/>
                    <a:pt x="3162" y="14631"/>
                    <a:pt x="3146" y="14654"/>
                  </a:cubicBezTo>
                  <a:cubicBezTo>
                    <a:pt x="3134" y="14670"/>
                    <a:pt x="3129" y="14688"/>
                    <a:pt x="3125" y="14703"/>
                  </a:cubicBezTo>
                  <a:cubicBezTo>
                    <a:pt x="3114" y="14709"/>
                    <a:pt x="3102" y="14719"/>
                    <a:pt x="3091" y="14735"/>
                  </a:cubicBezTo>
                  <a:cubicBezTo>
                    <a:pt x="3080" y="14751"/>
                    <a:pt x="3075" y="14765"/>
                    <a:pt x="3072" y="14778"/>
                  </a:cubicBezTo>
                  <a:cubicBezTo>
                    <a:pt x="3060" y="14784"/>
                    <a:pt x="3046" y="14794"/>
                    <a:pt x="3034" y="14811"/>
                  </a:cubicBezTo>
                  <a:cubicBezTo>
                    <a:pt x="3027" y="14816"/>
                    <a:pt x="3013" y="14826"/>
                    <a:pt x="2998" y="14847"/>
                  </a:cubicBezTo>
                  <a:cubicBezTo>
                    <a:pt x="2980" y="14874"/>
                    <a:pt x="2977" y="14901"/>
                    <a:pt x="2979" y="14919"/>
                  </a:cubicBezTo>
                  <a:lnTo>
                    <a:pt x="2963" y="14941"/>
                  </a:lnTo>
                  <a:cubicBezTo>
                    <a:pt x="2952" y="14959"/>
                    <a:pt x="2947" y="14968"/>
                    <a:pt x="2942" y="14979"/>
                  </a:cubicBezTo>
                  <a:lnTo>
                    <a:pt x="2939" y="14985"/>
                  </a:lnTo>
                  <a:cubicBezTo>
                    <a:pt x="2934" y="14993"/>
                    <a:pt x="2932" y="14995"/>
                    <a:pt x="2928" y="14999"/>
                  </a:cubicBezTo>
                  <a:cubicBezTo>
                    <a:pt x="2927" y="15003"/>
                    <a:pt x="2925" y="15004"/>
                    <a:pt x="2923" y="15006"/>
                  </a:cubicBezTo>
                  <a:cubicBezTo>
                    <a:pt x="2905" y="15012"/>
                    <a:pt x="2880" y="15021"/>
                    <a:pt x="2861" y="15049"/>
                  </a:cubicBezTo>
                  <a:cubicBezTo>
                    <a:pt x="2845" y="15071"/>
                    <a:pt x="2839" y="15090"/>
                    <a:pt x="2837" y="15105"/>
                  </a:cubicBezTo>
                  <a:cubicBezTo>
                    <a:pt x="2831" y="15115"/>
                    <a:pt x="2827" y="15121"/>
                    <a:pt x="2824" y="15128"/>
                  </a:cubicBezTo>
                  <a:cubicBezTo>
                    <a:pt x="2823" y="15131"/>
                    <a:pt x="2821" y="15133"/>
                    <a:pt x="2818" y="15139"/>
                  </a:cubicBezTo>
                  <a:cubicBezTo>
                    <a:pt x="2809" y="15149"/>
                    <a:pt x="2807" y="15155"/>
                    <a:pt x="2803" y="15160"/>
                  </a:cubicBezTo>
                  <a:lnTo>
                    <a:pt x="2799" y="15165"/>
                  </a:lnTo>
                  <a:cubicBezTo>
                    <a:pt x="2784" y="15173"/>
                    <a:pt x="2762" y="15182"/>
                    <a:pt x="2745" y="15207"/>
                  </a:cubicBezTo>
                  <a:cubicBezTo>
                    <a:pt x="2730" y="15227"/>
                    <a:pt x="2727" y="15249"/>
                    <a:pt x="2725" y="15265"/>
                  </a:cubicBezTo>
                  <a:cubicBezTo>
                    <a:pt x="2718" y="15270"/>
                    <a:pt x="2711" y="15278"/>
                    <a:pt x="2702" y="15287"/>
                  </a:cubicBezTo>
                  <a:cubicBezTo>
                    <a:pt x="2693" y="15294"/>
                    <a:pt x="2677" y="15305"/>
                    <a:pt x="2661" y="15326"/>
                  </a:cubicBezTo>
                  <a:cubicBezTo>
                    <a:pt x="2642" y="15352"/>
                    <a:pt x="2639" y="15378"/>
                    <a:pt x="2641" y="15396"/>
                  </a:cubicBezTo>
                  <a:cubicBezTo>
                    <a:pt x="2638" y="15401"/>
                    <a:pt x="2636" y="15405"/>
                    <a:pt x="2634" y="15410"/>
                  </a:cubicBezTo>
                  <a:cubicBezTo>
                    <a:pt x="2620" y="15415"/>
                    <a:pt x="2601" y="15426"/>
                    <a:pt x="2583" y="15449"/>
                  </a:cubicBezTo>
                  <a:cubicBezTo>
                    <a:pt x="2577" y="15459"/>
                    <a:pt x="2573" y="15463"/>
                    <a:pt x="2570" y="15467"/>
                  </a:cubicBezTo>
                  <a:lnTo>
                    <a:pt x="2553" y="15488"/>
                  </a:lnTo>
                  <a:cubicBezTo>
                    <a:pt x="2543" y="15503"/>
                    <a:pt x="2540" y="15511"/>
                    <a:pt x="2535" y="15519"/>
                  </a:cubicBezTo>
                  <a:cubicBezTo>
                    <a:pt x="2534" y="15522"/>
                    <a:pt x="2532" y="15524"/>
                    <a:pt x="2529" y="15530"/>
                  </a:cubicBezTo>
                  <a:cubicBezTo>
                    <a:pt x="2515" y="15549"/>
                    <a:pt x="2510" y="15566"/>
                    <a:pt x="2508" y="15581"/>
                  </a:cubicBezTo>
                  <a:cubicBezTo>
                    <a:pt x="2499" y="15587"/>
                    <a:pt x="2487" y="15597"/>
                    <a:pt x="2476" y="15611"/>
                  </a:cubicBezTo>
                  <a:cubicBezTo>
                    <a:pt x="2462" y="15630"/>
                    <a:pt x="2457" y="15646"/>
                    <a:pt x="2454" y="15661"/>
                  </a:cubicBezTo>
                  <a:cubicBezTo>
                    <a:pt x="2444" y="15675"/>
                    <a:pt x="2439" y="15688"/>
                    <a:pt x="2436" y="15697"/>
                  </a:cubicBezTo>
                  <a:cubicBezTo>
                    <a:pt x="2427" y="15704"/>
                    <a:pt x="2413" y="15713"/>
                    <a:pt x="2400" y="15729"/>
                  </a:cubicBezTo>
                  <a:cubicBezTo>
                    <a:pt x="2391" y="15734"/>
                    <a:pt x="2375" y="15745"/>
                    <a:pt x="2359" y="15766"/>
                  </a:cubicBezTo>
                  <a:cubicBezTo>
                    <a:pt x="2352" y="15775"/>
                    <a:pt x="2348" y="15780"/>
                    <a:pt x="2345" y="15784"/>
                  </a:cubicBezTo>
                  <a:lnTo>
                    <a:pt x="2329" y="15806"/>
                  </a:lnTo>
                  <a:cubicBezTo>
                    <a:pt x="2318" y="15820"/>
                    <a:pt x="2315" y="15827"/>
                    <a:pt x="2310" y="15835"/>
                  </a:cubicBezTo>
                  <a:cubicBezTo>
                    <a:pt x="2307" y="15838"/>
                    <a:pt x="2306" y="15841"/>
                    <a:pt x="2302" y="15847"/>
                  </a:cubicBezTo>
                  <a:cubicBezTo>
                    <a:pt x="2285" y="15871"/>
                    <a:pt x="2280" y="15895"/>
                    <a:pt x="2280" y="15911"/>
                  </a:cubicBezTo>
                  <a:cubicBezTo>
                    <a:pt x="2280" y="15913"/>
                    <a:pt x="2279" y="15914"/>
                    <a:pt x="2278" y="15915"/>
                  </a:cubicBezTo>
                  <a:cubicBezTo>
                    <a:pt x="2274" y="15919"/>
                    <a:pt x="2272" y="15924"/>
                    <a:pt x="2267" y="15929"/>
                  </a:cubicBezTo>
                  <a:cubicBezTo>
                    <a:pt x="2256" y="15935"/>
                    <a:pt x="2236" y="15946"/>
                    <a:pt x="2220" y="15969"/>
                  </a:cubicBezTo>
                  <a:cubicBezTo>
                    <a:pt x="2209" y="15985"/>
                    <a:pt x="2203" y="15999"/>
                    <a:pt x="2200" y="16010"/>
                  </a:cubicBezTo>
                  <a:cubicBezTo>
                    <a:pt x="2188" y="16017"/>
                    <a:pt x="2173" y="16028"/>
                    <a:pt x="2160" y="16047"/>
                  </a:cubicBezTo>
                  <a:cubicBezTo>
                    <a:pt x="2145" y="16066"/>
                    <a:pt x="2140" y="16087"/>
                    <a:pt x="2139" y="16102"/>
                  </a:cubicBezTo>
                  <a:cubicBezTo>
                    <a:pt x="2130" y="16107"/>
                    <a:pt x="2122" y="16117"/>
                    <a:pt x="2111" y="16130"/>
                  </a:cubicBezTo>
                  <a:lnTo>
                    <a:pt x="2090" y="16160"/>
                  </a:lnTo>
                  <a:cubicBezTo>
                    <a:pt x="2076" y="16166"/>
                    <a:pt x="2055" y="16178"/>
                    <a:pt x="2039" y="16200"/>
                  </a:cubicBezTo>
                  <a:cubicBezTo>
                    <a:pt x="2025" y="16220"/>
                    <a:pt x="2021" y="16240"/>
                    <a:pt x="2020" y="16257"/>
                  </a:cubicBezTo>
                  <a:cubicBezTo>
                    <a:pt x="2010" y="16262"/>
                    <a:pt x="2001" y="16272"/>
                    <a:pt x="1991" y="16285"/>
                  </a:cubicBezTo>
                  <a:cubicBezTo>
                    <a:pt x="1975" y="16307"/>
                    <a:pt x="1972" y="16329"/>
                    <a:pt x="1970" y="16344"/>
                  </a:cubicBezTo>
                  <a:lnTo>
                    <a:pt x="1969" y="16345"/>
                  </a:lnTo>
                  <a:cubicBezTo>
                    <a:pt x="1963" y="16352"/>
                    <a:pt x="1958" y="16358"/>
                    <a:pt x="1947" y="16371"/>
                  </a:cubicBezTo>
                  <a:cubicBezTo>
                    <a:pt x="1942" y="16381"/>
                    <a:pt x="1938" y="16385"/>
                    <a:pt x="1935" y="16390"/>
                  </a:cubicBezTo>
                  <a:cubicBezTo>
                    <a:pt x="1931" y="16393"/>
                    <a:pt x="1927" y="16398"/>
                    <a:pt x="1922" y="16407"/>
                  </a:cubicBezTo>
                  <a:cubicBezTo>
                    <a:pt x="1911" y="16412"/>
                    <a:pt x="1895" y="16423"/>
                    <a:pt x="1881" y="16444"/>
                  </a:cubicBezTo>
                  <a:cubicBezTo>
                    <a:pt x="1866" y="16465"/>
                    <a:pt x="1860" y="16483"/>
                    <a:pt x="1857" y="16495"/>
                  </a:cubicBezTo>
                  <a:cubicBezTo>
                    <a:pt x="1850" y="16507"/>
                    <a:pt x="1845" y="16516"/>
                    <a:pt x="1841" y="16525"/>
                  </a:cubicBezTo>
                  <a:cubicBezTo>
                    <a:pt x="1833" y="16529"/>
                    <a:pt x="1819" y="16537"/>
                    <a:pt x="1806" y="16552"/>
                  </a:cubicBezTo>
                  <a:cubicBezTo>
                    <a:pt x="1793" y="16558"/>
                    <a:pt x="1774" y="16570"/>
                    <a:pt x="1758" y="16593"/>
                  </a:cubicBezTo>
                  <a:cubicBezTo>
                    <a:pt x="1744" y="16611"/>
                    <a:pt x="1738" y="16627"/>
                    <a:pt x="1734" y="16642"/>
                  </a:cubicBezTo>
                  <a:cubicBezTo>
                    <a:pt x="1725" y="16657"/>
                    <a:pt x="1721" y="16666"/>
                    <a:pt x="1717" y="16676"/>
                  </a:cubicBezTo>
                  <a:lnTo>
                    <a:pt x="1715" y="16681"/>
                  </a:lnTo>
                  <a:cubicBezTo>
                    <a:pt x="1707" y="16692"/>
                    <a:pt x="1702" y="16701"/>
                    <a:pt x="1700" y="16709"/>
                  </a:cubicBezTo>
                  <a:cubicBezTo>
                    <a:pt x="1679" y="16714"/>
                    <a:pt x="1658" y="16725"/>
                    <a:pt x="1641" y="16750"/>
                  </a:cubicBezTo>
                  <a:cubicBezTo>
                    <a:pt x="1629" y="16765"/>
                    <a:pt x="1624" y="16781"/>
                    <a:pt x="1622" y="16795"/>
                  </a:cubicBezTo>
                  <a:cubicBezTo>
                    <a:pt x="1609" y="16802"/>
                    <a:pt x="1595" y="16813"/>
                    <a:pt x="1583" y="16829"/>
                  </a:cubicBezTo>
                  <a:cubicBezTo>
                    <a:pt x="1568" y="16848"/>
                    <a:pt x="1563" y="16864"/>
                    <a:pt x="1561" y="16875"/>
                  </a:cubicBezTo>
                  <a:lnTo>
                    <a:pt x="1534" y="16914"/>
                  </a:lnTo>
                  <a:cubicBezTo>
                    <a:pt x="1522" y="16933"/>
                    <a:pt x="1517" y="16944"/>
                    <a:pt x="1511" y="16958"/>
                  </a:cubicBezTo>
                  <a:cubicBezTo>
                    <a:pt x="1498" y="16974"/>
                    <a:pt x="1495" y="16982"/>
                    <a:pt x="1491" y="16992"/>
                  </a:cubicBezTo>
                  <a:cubicBezTo>
                    <a:pt x="1490" y="16995"/>
                    <a:pt x="1488" y="16997"/>
                    <a:pt x="1486" y="17001"/>
                  </a:cubicBezTo>
                  <a:cubicBezTo>
                    <a:pt x="1476" y="17014"/>
                    <a:pt x="1471" y="17025"/>
                    <a:pt x="1466" y="17033"/>
                  </a:cubicBezTo>
                  <a:cubicBezTo>
                    <a:pt x="1452" y="17039"/>
                    <a:pt x="1433" y="17049"/>
                    <a:pt x="1417" y="17072"/>
                  </a:cubicBezTo>
                  <a:cubicBezTo>
                    <a:pt x="1406" y="17088"/>
                    <a:pt x="1401" y="17100"/>
                    <a:pt x="1397" y="17109"/>
                  </a:cubicBezTo>
                  <a:lnTo>
                    <a:pt x="1395" y="17115"/>
                  </a:lnTo>
                  <a:cubicBezTo>
                    <a:pt x="1378" y="17137"/>
                    <a:pt x="1373" y="17158"/>
                    <a:pt x="1372" y="17172"/>
                  </a:cubicBezTo>
                  <a:cubicBezTo>
                    <a:pt x="1363" y="17185"/>
                    <a:pt x="1358" y="17199"/>
                    <a:pt x="1356" y="17211"/>
                  </a:cubicBezTo>
                  <a:cubicBezTo>
                    <a:pt x="1347" y="17218"/>
                    <a:pt x="1337" y="17227"/>
                    <a:pt x="1325" y="17244"/>
                  </a:cubicBezTo>
                  <a:lnTo>
                    <a:pt x="1297" y="17284"/>
                  </a:lnTo>
                  <a:lnTo>
                    <a:pt x="1292" y="17289"/>
                  </a:lnTo>
                  <a:cubicBezTo>
                    <a:pt x="1284" y="17295"/>
                    <a:pt x="1279" y="17300"/>
                    <a:pt x="1271" y="17310"/>
                  </a:cubicBezTo>
                  <a:cubicBezTo>
                    <a:pt x="1257" y="17315"/>
                    <a:pt x="1238" y="17326"/>
                    <a:pt x="1220" y="17349"/>
                  </a:cubicBezTo>
                  <a:cubicBezTo>
                    <a:pt x="1209" y="17364"/>
                    <a:pt x="1206" y="17374"/>
                    <a:pt x="1202" y="17382"/>
                  </a:cubicBezTo>
                  <a:cubicBezTo>
                    <a:pt x="1201" y="17385"/>
                    <a:pt x="1198" y="17387"/>
                    <a:pt x="1195" y="17392"/>
                  </a:cubicBezTo>
                  <a:cubicBezTo>
                    <a:pt x="1188" y="17401"/>
                    <a:pt x="1186" y="17403"/>
                    <a:pt x="1182" y="17407"/>
                  </a:cubicBezTo>
                  <a:cubicBezTo>
                    <a:pt x="1178" y="17413"/>
                    <a:pt x="1174" y="17419"/>
                    <a:pt x="1164" y="17431"/>
                  </a:cubicBezTo>
                  <a:cubicBezTo>
                    <a:pt x="1155" y="17444"/>
                    <a:pt x="1149" y="17456"/>
                    <a:pt x="1147" y="17467"/>
                  </a:cubicBezTo>
                  <a:cubicBezTo>
                    <a:pt x="1132" y="17474"/>
                    <a:pt x="1115" y="17484"/>
                    <a:pt x="1100" y="17505"/>
                  </a:cubicBezTo>
                  <a:cubicBezTo>
                    <a:pt x="1089" y="17521"/>
                    <a:pt x="1084" y="17531"/>
                    <a:pt x="1080" y="17542"/>
                  </a:cubicBezTo>
                  <a:lnTo>
                    <a:pt x="1077" y="17548"/>
                  </a:lnTo>
                  <a:cubicBezTo>
                    <a:pt x="1064" y="17566"/>
                    <a:pt x="1058" y="17585"/>
                    <a:pt x="1056" y="17599"/>
                  </a:cubicBezTo>
                  <a:cubicBezTo>
                    <a:pt x="1046" y="17606"/>
                    <a:pt x="1036" y="17616"/>
                    <a:pt x="1025" y="17631"/>
                  </a:cubicBezTo>
                  <a:cubicBezTo>
                    <a:pt x="1011" y="17649"/>
                    <a:pt x="1006" y="17669"/>
                    <a:pt x="1005" y="17682"/>
                  </a:cubicBezTo>
                  <a:cubicBezTo>
                    <a:pt x="995" y="17690"/>
                    <a:pt x="984" y="17699"/>
                    <a:pt x="974" y="17714"/>
                  </a:cubicBezTo>
                  <a:cubicBezTo>
                    <a:pt x="957" y="17735"/>
                    <a:pt x="952" y="17755"/>
                    <a:pt x="951" y="17768"/>
                  </a:cubicBezTo>
                  <a:cubicBezTo>
                    <a:pt x="949" y="17772"/>
                    <a:pt x="946" y="17774"/>
                    <a:pt x="945" y="17777"/>
                  </a:cubicBezTo>
                  <a:cubicBezTo>
                    <a:pt x="944" y="17778"/>
                    <a:pt x="944" y="17779"/>
                    <a:pt x="941" y="17780"/>
                  </a:cubicBezTo>
                  <a:cubicBezTo>
                    <a:pt x="922" y="17784"/>
                    <a:pt x="893" y="17794"/>
                    <a:pt x="874" y="17824"/>
                  </a:cubicBezTo>
                  <a:cubicBezTo>
                    <a:pt x="857" y="17846"/>
                    <a:pt x="854" y="17870"/>
                    <a:pt x="855" y="17890"/>
                  </a:cubicBezTo>
                  <a:cubicBezTo>
                    <a:pt x="848" y="17897"/>
                    <a:pt x="840" y="17904"/>
                    <a:pt x="833" y="17914"/>
                  </a:cubicBezTo>
                  <a:cubicBezTo>
                    <a:pt x="823" y="17931"/>
                    <a:pt x="817" y="17941"/>
                    <a:pt x="813" y="17951"/>
                  </a:cubicBezTo>
                  <a:lnTo>
                    <a:pt x="811" y="17958"/>
                  </a:lnTo>
                  <a:cubicBezTo>
                    <a:pt x="801" y="17971"/>
                    <a:pt x="796" y="17981"/>
                    <a:pt x="791" y="17992"/>
                  </a:cubicBezTo>
                  <a:cubicBezTo>
                    <a:pt x="778" y="17998"/>
                    <a:pt x="760" y="18009"/>
                    <a:pt x="745" y="18031"/>
                  </a:cubicBezTo>
                  <a:cubicBezTo>
                    <a:pt x="729" y="18052"/>
                    <a:pt x="725" y="18071"/>
                    <a:pt x="723" y="18084"/>
                  </a:cubicBezTo>
                  <a:cubicBezTo>
                    <a:pt x="714" y="18095"/>
                    <a:pt x="711" y="18101"/>
                    <a:pt x="708" y="18109"/>
                  </a:cubicBezTo>
                  <a:cubicBezTo>
                    <a:pt x="707" y="18111"/>
                    <a:pt x="705" y="18114"/>
                    <a:pt x="698" y="18122"/>
                  </a:cubicBezTo>
                  <a:cubicBezTo>
                    <a:pt x="690" y="18128"/>
                    <a:pt x="682" y="18137"/>
                    <a:pt x="672" y="18150"/>
                  </a:cubicBezTo>
                  <a:cubicBezTo>
                    <a:pt x="662" y="18155"/>
                    <a:pt x="646" y="18166"/>
                    <a:pt x="630" y="18187"/>
                  </a:cubicBezTo>
                  <a:cubicBezTo>
                    <a:pt x="619" y="18201"/>
                    <a:pt x="614" y="18216"/>
                    <a:pt x="612" y="18228"/>
                  </a:cubicBezTo>
                  <a:cubicBezTo>
                    <a:pt x="598" y="18234"/>
                    <a:pt x="582" y="18245"/>
                    <a:pt x="569" y="18264"/>
                  </a:cubicBezTo>
                  <a:cubicBezTo>
                    <a:pt x="559" y="18271"/>
                    <a:pt x="548" y="18280"/>
                    <a:pt x="535" y="18298"/>
                  </a:cubicBezTo>
                  <a:cubicBezTo>
                    <a:pt x="529" y="18305"/>
                    <a:pt x="527" y="18309"/>
                    <a:pt x="524" y="18312"/>
                  </a:cubicBezTo>
                  <a:cubicBezTo>
                    <a:pt x="519" y="18319"/>
                    <a:pt x="513" y="18324"/>
                    <a:pt x="504" y="18337"/>
                  </a:cubicBezTo>
                  <a:cubicBezTo>
                    <a:pt x="493" y="18353"/>
                    <a:pt x="487" y="18369"/>
                    <a:pt x="485" y="18385"/>
                  </a:cubicBezTo>
                  <a:cubicBezTo>
                    <a:pt x="472" y="18393"/>
                    <a:pt x="458" y="18401"/>
                    <a:pt x="448" y="18417"/>
                  </a:cubicBezTo>
                  <a:cubicBezTo>
                    <a:pt x="432" y="18441"/>
                    <a:pt x="428" y="18462"/>
                    <a:pt x="428" y="18479"/>
                  </a:cubicBezTo>
                  <a:cubicBezTo>
                    <a:pt x="421" y="18485"/>
                    <a:pt x="413" y="18492"/>
                    <a:pt x="405" y="18503"/>
                  </a:cubicBezTo>
                  <a:cubicBezTo>
                    <a:pt x="397" y="18508"/>
                    <a:pt x="382" y="18518"/>
                    <a:pt x="367" y="18539"/>
                  </a:cubicBezTo>
                  <a:cubicBezTo>
                    <a:pt x="357" y="18554"/>
                    <a:pt x="353" y="18561"/>
                    <a:pt x="349" y="18569"/>
                  </a:cubicBezTo>
                  <a:cubicBezTo>
                    <a:pt x="348" y="18572"/>
                    <a:pt x="345" y="18575"/>
                    <a:pt x="343" y="18580"/>
                  </a:cubicBezTo>
                  <a:cubicBezTo>
                    <a:pt x="334" y="18585"/>
                    <a:pt x="319" y="18594"/>
                    <a:pt x="305" y="18615"/>
                  </a:cubicBezTo>
                  <a:cubicBezTo>
                    <a:pt x="290" y="18636"/>
                    <a:pt x="286" y="18655"/>
                    <a:pt x="283" y="18668"/>
                  </a:cubicBezTo>
                  <a:cubicBezTo>
                    <a:pt x="275" y="18676"/>
                    <a:pt x="264" y="18684"/>
                    <a:pt x="254" y="18700"/>
                  </a:cubicBezTo>
                  <a:cubicBezTo>
                    <a:pt x="243" y="18715"/>
                    <a:pt x="238" y="18726"/>
                    <a:pt x="233" y="18736"/>
                  </a:cubicBezTo>
                  <a:cubicBezTo>
                    <a:pt x="221" y="18743"/>
                    <a:pt x="203" y="18754"/>
                    <a:pt x="188" y="18775"/>
                  </a:cubicBezTo>
                  <a:cubicBezTo>
                    <a:pt x="180" y="18788"/>
                    <a:pt x="177" y="18794"/>
                    <a:pt x="172" y="18801"/>
                  </a:cubicBezTo>
                  <a:lnTo>
                    <a:pt x="162" y="18817"/>
                  </a:lnTo>
                  <a:cubicBezTo>
                    <a:pt x="146" y="18841"/>
                    <a:pt x="141" y="18864"/>
                    <a:pt x="140" y="18879"/>
                  </a:cubicBezTo>
                  <a:cubicBezTo>
                    <a:pt x="131" y="18895"/>
                    <a:pt x="127" y="18909"/>
                    <a:pt x="125" y="18919"/>
                  </a:cubicBezTo>
                  <a:cubicBezTo>
                    <a:pt x="118" y="18930"/>
                    <a:pt x="113" y="18939"/>
                    <a:pt x="109" y="18945"/>
                  </a:cubicBezTo>
                  <a:cubicBezTo>
                    <a:pt x="108" y="18949"/>
                    <a:pt x="107" y="18951"/>
                    <a:pt x="103" y="18956"/>
                  </a:cubicBezTo>
                  <a:cubicBezTo>
                    <a:pt x="97" y="18965"/>
                    <a:pt x="93" y="18967"/>
                    <a:pt x="91" y="18971"/>
                  </a:cubicBezTo>
                  <a:cubicBezTo>
                    <a:pt x="88" y="18975"/>
                    <a:pt x="86" y="18977"/>
                    <a:pt x="81" y="18983"/>
                  </a:cubicBezTo>
                  <a:cubicBezTo>
                    <a:pt x="66" y="18988"/>
                    <a:pt x="45" y="19000"/>
                    <a:pt x="28" y="19025"/>
                  </a:cubicBezTo>
                  <a:cubicBezTo>
                    <a:pt x="1" y="19061"/>
                    <a:pt x="11" y="19111"/>
                    <a:pt x="46" y="19137"/>
                  </a:cubicBezTo>
                  <a:cubicBezTo>
                    <a:pt x="61" y="19146"/>
                    <a:pt x="77" y="19152"/>
                    <a:pt x="93" y="19152"/>
                  </a:cubicBezTo>
                  <a:cubicBezTo>
                    <a:pt x="113" y="19152"/>
                    <a:pt x="134" y="19145"/>
                    <a:pt x="142" y="19121"/>
                  </a:cubicBezTo>
                  <a:cubicBezTo>
                    <a:pt x="157" y="19116"/>
                    <a:pt x="180" y="19105"/>
                    <a:pt x="199" y="19078"/>
                  </a:cubicBezTo>
                  <a:cubicBezTo>
                    <a:pt x="204" y="19070"/>
                    <a:pt x="209" y="19067"/>
                    <a:pt x="211" y="19063"/>
                  </a:cubicBezTo>
                  <a:cubicBezTo>
                    <a:pt x="216" y="19058"/>
                    <a:pt x="221" y="19051"/>
                    <a:pt x="230" y="19039"/>
                  </a:cubicBezTo>
                  <a:cubicBezTo>
                    <a:pt x="241" y="19022"/>
                    <a:pt x="244" y="19015"/>
                    <a:pt x="248" y="19006"/>
                  </a:cubicBezTo>
                  <a:cubicBezTo>
                    <a:pt x="249" y="19004"/>
                    <a:pt x="252" y="19001"/>
                    <a:pt x="255" y="18996"/>
                  </a:cubicBezTo>
                  <a:cubicBezTo>
                    <a:pt x="270" y="18974"/>
                    <a:pt x="275" y="18956"/>
                    <a:pt x="278" y="18944"/>
                  </a:cubicBezTo>
                  <a:cubicBezTo>
                    <a:pt x="292" y="18923"/>
                    <a:pt x="296" y="18903"/>
                    <a:pt x="297" y="18888"/>
                  </a:cubicBezTo>
                  <a:cubicBezTo>
                    <a:pt x="301" y="18882"/>
                    <a:pt x="303" y="18878"/>
                    <a:pt x="306" y="18875"/>
                  </a:cubicBezTo>
                  <a:cubicBezTo>
                    <a:pt x="307" y="18871"/>
                    <a:pt x="308" y="18870"/>
                    <a:pt x="311" y="18867"/>
                  </a:cubicBezTo>
                  <a:cubicBezTo>
                    <a:pt x="322" y="18862"/>
                    <a:pt x="343" y="18850"/>
                    <a:pt x="359" y="18828"/>
                  </a:cubicBezTo>
                  <a:cubicBezTo>
                    <a:pt x="371" y="18810"/>
                    <a:pt x="376" y="18796"/>
                    <a:pt x="382" y="18781"/>
                  </a:cubicBezTo>
                  <a:cubicBezTo>
                    <a:pt x="391" y="18774"/>
                    <a:pt x="402" y="18764"/>
                    <a:pt x="414" y="18747"/>
                  </a:cubicBezTo>
                  <a:cubicBezTo>
                    <a:pt x="428" y="18727"/>
                    <a:pt x="434" y="18710"/>
                    <a:pt x="436" y="18696"/>
                  </a:cubicBezTo>
                  <a:cubicBezTo>
                    <a:pt x="444" y="18690"/>
                    <a:pt x="455" y="18680"/>
                    <a:pt x="467" y="18664"/>
                  </a:cubicBezTo>
                  <a:cubicBezTo>
                    <a:pt x="478" y="18650"/>
                    <a:pt x="482" y="18642"/>
                    <a:pt x="485" y="18635"/>
                  </a:cubicBezTo>
                  <a:cubicBezTo>
                    <a:pt x="487" y="18632"/>
                    <a:pt x="489" y="18628"/>
                    <a:pt x="493" y="18624"/>
                  </a:cubicBezTo>
                  <a:cubicBezTo>
                    <a:pt x="501" y="18619"/>
                    <a:pt x="515" y="18608"/>
                    <a:pt x="528" y="18589"/>
                  </a:cubicBezTo>
                  <a:cubicBezTo>
                    <a:pt x="537" y="18583"/>
                    <a:pt x="552" y="18575"/>
                    <a:pt x="565" y="18553"/>
                  </a:cubicBezTo>
                  <a:cubicBezTo>
                    <a:pt x="575" y="18540"/>
                    <a:pt x="580" y="18529"/>
                    <a:pt x="584" y="18517"/>
                  </a:cubicBezTo>
                  <a:cubicBezTo>
                    <a:pt x="601" y="18510"/>
                    <a:pt x="618" y="18500"/>
                    <a:pt x="633" y="18479"/>
                  </a:cubicBezTo>
                  <a:cubicBezTo>
                    <a:pt x="654" y="18448"/>
                    <a:pt x="654" y="18419"/>
                    <a:pt x="649" y="18396"/>
                  </a:cubicBezTo>
                  <a:cubicBezTo>
                    <a:pt x="653" y="18393"/>
                    <a:pt x="657" y="18387"/>
                    <a:pt x="662" y="18379"/>
                  </a:cubicBezTo>
                  <a:cubicBezTo>
                    <a:pt x="669" y="18373"/>
                    <a:pt x="677" y="18368"/>
                    <a:pt x="685" y="18358"/>
                  </a:cubicBezTo>
                  <a:cubicBezTo>
                    <a:pt x="701" y="18355"/>
                    <a:pt x="724" y="18344"/>
                    <a:pt x="742" y="18318"/>
                  </a:cubicBezTo>
                  <a:cubicBezTo>
                    <a:pt x="756" y="18298"/>
                    <a:pt x="761" y="18280"/>
                    <a:pt x="764" y="18266"/>
                  </a:cubicBezTo>
                  <a:cubicBezTo>
                    <a:pt x="773" y="18260"/>
                    <a:pt x="785" y="18249"/>
                    <a:pt x="799" y="18232"/>
                  </a:cubicBezTo>
                  <a:cubicBezTo>
                    <a:pt x="806" y="18223"/>
                    <a:pt x="817" y="18216"/>
                    <a:pt x="830" y="18198"/>
                  </a:cubicBezTo>
                  <a:cubicBezTo>
                    <a:pt x="841" y="18184"/>
                    <a:pt x="844" y="18175"/>
                    <a:pt x="848" y="18168"/>
                  </a:cubicBezTo>
                  <a:cubicBezTo>
                    <a:pt x="849" y="18164"/>
                    <a:pt x="851" y="18162"/>
                    <a:pt x="855" y="18157"/>
                  </a:cubicBezTo>
                  <a:cubicBezTo>
                    <a:pt x="864" y="18142"/>
                    <a:pt x="871" y="18128"/>
                    <a:pt x="874" y="18117"/>
                  </a:cubicBezTo>
                  <a:cubicBezTo>
                    <a:pt x="887" y="18111"/>
                    <a:pt x="905" y="18100"/>
                    <a:pt x="918" y="18080"/>
                  </a:cubicBezTo>
                  <a:cubicBezTo>
                    <a:pt x="932" y="18062"/>
                    <a:pt x="937" y="18047"/>
                    <a:pt x="940" y="18032"/>
                  </a:cubicBezTo>
                  <a:cubicBezTo>
                    <a:pt x="950" y="18018"/>
                    <a:pt x="955" y="18007"/>
                    <a:pt x="960" y="17997"/>
                  </a:cubicBezTo>
                  <a:cubicBezTo>
                    <a:pt x="960" y="17997"/>
                    <a:pt x="961" y="17997"/>
                    <a:pt x="961" y="17996"/>
                  </a:cubicBezTo>
                  <a:cubicBezTo>
                    <a:pt x="970" y="17989"/>
                    <a:pt x="986" y="17978"/>
                    <a:pt x="1001" y="17959"/>
                  </a:cubicBezTo>
                  <a:cubicBezTo>
                    <a:pt x="1013" y="17943"/>
                    <a:pt x="1019" y="17925"/>
                    <a:pt x="1020" y="17911"/>
                  </a:cubicBezTo>
                  <a:cubicBezTo>
                    <a:pt x="1031" y="17903"/>
                    <a:pt x="1045" y="17895"/>
                    <a:pt x="1056" y="17879"/>
                  </a:cubicBezTo>
                  <a:cubicBezTo>
                    <a:pt x="1061" y="17871"/>
                    <a:pt x="1066" y="17868"/>
                    <a:pt x="1068" y="17864"/>
                  </a:cubicBezTo>
                  <a:cubicBezTo>
                    <a:pt x="1072" y="17857"/>
                    <a:pt x="1077" y="17852"/>
                    <a:pt x="1085" y="17839"/>
                  </a:cubicBezTo>
                  <a:cubicBezTo>
                    <a:pt x="1099" y="17822"/>
                    <a:pt x="1104" y="17806"/>
                    <a:pt x="1106" y="17793"/>
                  </a:cubicBezTo>
                  <a:cubicBezTo>
                    <a:pt x="1117" y="17785"/>
                    <a:pt x="1130" y="17775"/>
                    <a:pt x="1142" y="17759"/>
                  </a:cubicBezTo>
                  <a:cubicBezTo>
                    <a:pt x="1157" y="17739"/>
                    <a:pt x="1162" y="17719"/>
                    <a:pt x="1163" y="17704"/>
                  </a:cubicBezTo>
                  <a:cubicBezTo>
                    <a:pt x="1173" y="17697"/>
                    <a:pt x="1181" y="17688"/>
                    <a:pt x="1191" y="17675"/>
                  </a:cubicBezTo>
                  <a:cubicBezTo>
                    <a:pt x="1208" y="17654"/>
                    <a:pt x="1212" y="17632"/>
                    <a:pt x="1213" y="17617"/>
                  </a:cubicBezTo>
                  <a:cubicBezTo>
                    <a:pt x="1218" y="17611"/>
                    <a:pt x="1221" y="17605"/>
                    <a:pt x="1223" y="17600"/>
                  </a:cubicBezTo>
                  <a:cubicBezTo>
                    <a:pt x="1240" y="17595"/>
                    <a:pt x="1264" y="17584"/>
                    <a:pt x="1281" y="17558"/>
                  </a:cubicBezTo>
                  <a:cubicBezTo>
                    <a:pt x="1297" y="17537"/>
                    <a:pt x="1301" y="17515"/>
                    <a:pt x="1302" y="17500"/>
                  </a:cubicBezTo>
                  <a:cubicBezTo>
                    <a:pt x="1305" y="17499"/>
                    <a:pt x="1307" y="17496"/>
                    <a:pt x="1308" y="17495"/>
                  </a:cubicBezTo>
                  <a:cubicBezTo>
                    <a:pt x="1313" y="17490"/>
                    <a:pt x="1317" y="17483"/>
                    <a:pt x="1326" y="17471"/>
                  </a:cubicBezTo>
                  <a:cubicBezTo>
                    <a:pt x="1337" y="17456"/>
                    <a:pt x="1341" y="17447"/>
                    <a:pt x="1345" y="17439"/>
                  </a:cubicBezTo>
                  <a:cubicBezTo>
                    <a:pt x="1358" y="17432"/>
                    <a:pt x="1377" y="17421"/>
                    <a:pt x="1393" y="17399"/>
                  </a:cubicBezTo>
                  <a:lnTo>
                    <a:pt x="1399" y="17393"/>
                  </a:lnTo>
                  <a:cubicBezTo>
                    <a:pt x="1406" y="17387"/>
                    <a:pt x="1416" y="17378"/>
                    <a:pt x="1427" y="17362"/>
                  </a:cubicBezTo>
                  <a:lnTo>
                    <a:pt x="1458" y="17322"/>
                  </a:lnTo>
                  <a:cubicBezTo>
                    <a:pt x="1467" y="17314"/>
                    <a:pt x="1478" y="17305"/>
                    <a:pt x="1490" y="17287"/>
                  </a:cubicBezTo>
                  <a:cubicBezTo>
                    <a:pt x="1503" y="17269"/>
                    <a:pt x="1508" y="17253"/>
                    <a:pt x="1512" y="17238"/>
                  </a:cubicBezTo>
                  <a:cubicBezTo>
                    <a:pt x="1527" y="17217"/>
                    <a:pt x="1532" y="17199"/>
                    <a:pt x="1533" y="17185"/>
                  </a:cubicBezTo>
                  <a:cubicBezTo>
                    <a:pt x="1539" y="17177"/>
                    <a:pt x="1543" y="17168"/>
                    <a:pt x="1546" y="17162"/>
                  </a:cubicBezTo>
                  <a:cubicBezTo>
                    <a:pt x="1561" y="17157"/>
                    <a:pt x="1580" y="17146"/>
                    <a:pt x="1596" y="17123"/>
                  </a:cubicBezTo>
                  <a:cubicBezTo>
                    <a:pt x="1607" y="17107"/>
                    <a:pt x="1612" y="17097"/>
                    <a:pt x="1615" y="17087"/>
                  </a:cubicBezTo>
                  <a:cubicBezTo>
                    <a:pt x="1618" y="17083"/>
                    <a:pt x="1618" y="17083"/>
                    <a:pt x="1619" y="17081"/>
                  </a:cubicBezTo>
                  <a:cubicBezTo>
                    <a:pt x="1631" y="17064"/>
                    <a:pt x="1636" y="17056"/>
                    <a:pt x="1640" y="17046"/>
                  </a:cubicBezTo>
                  <a:cubicBezTo>
                    <a:pt x="1641" y="17044"/>
                    <a:pt x="1642" y="17041"/>
                    <a:pt x="1645" y="17038"/>
                  </a:cubicBezTo>
                  <a:cubicBezTo>
                    <a:pt x="1657" y="17018"/>
                    <a:pt x="1662" y="17007"/>
                    <a:pt x="1668" y="16993"/>
                  </a:cubicBezTo>
                  <a:lnTo>
                    <a:pt x="1695" y="16953"/>
                  </a:lnTo>
                  <a:cubicBezTo>
                    <a:pt x="1701" y="16943"/>
                    <a:pt x="1706" y="16936"/>
                    <a:pt x="1709" y="16928"/>
                  </a:cubicBezTo>
                  <a:cubicBezTo>
                    <a:pt x="1730" y="16925"/>
                    <a:pt x="1753" y="16914"/>
                    <a:pt x="1773" y="16888"/>
                  </a:cubicBezTo>
                  <a:cubicBezTo>
                    <a:pt x="1784" y="16872"/>
                    <a:pt x="1790" y="16857"/>
                    <a:pt x="1791" y="16842"/>
                  </a:cubicBezTo>
                  <a:cubicBezTo>
                    <a:pt x="1806" y="16835"/>
                    <a:pt x="1819" y="16825"/>
                    <a:pt x="1832" y="16808"/>
                  </a:cubicBezTo>
                  <a:cubicBezTo>
                    <a:pt x="1848" y="16787"/>
                    <a:pt x="1853" y="16766"/>
                    <a:pt x="1854" y="16752"/>
                  </a:cubicBezTo>
                  <a:cubicBezTo>
                    <a:pt x="1860" y="16741"/>
                    <a:pt x="1865" y="16732"/>
                    <a:pt x="1869" y="16724"/>
                  </a:cubicBezTo>
                  <a:lnTo>
                    <a:pt x="1871" y="16718"/>
                  </a:lnTo>
                  <a:cubicBezTo>
                    <a:pt x="1882" y="16703"/>
                    <a:pt x="1887" y="16691"/>
                    <a:pt x="1892" y="16679"/>
                  </a:cubicBezTo>
                  <a:cubicBezTo>
                    <a:pt x="1902" y="16673"/>
                    <a:pt x="1914" y="16665"/>
                    <a:pt x="1926" y="16650"/>
                  </a:cubicBezTo>
                  <a:cubicBezTo>
                    <a:pt x="1939" y="16645"/>
                    <a:pt x="1956" y="16634"/>
                    <a:pt x="1972" y="16611"/>
                  </a:cubicBezTo>
                  <a:cubicBezTo>
                    <a:pt x="1983" y="16596"/>
                    <a:pt x="1988" y="16586"/>
                    <a:pt x="1992" y="16577"/>
                  </a:cubicBezTo>
                  <a:cubicBezTo>
                    <a:pt x="1992" y="16574"/>
                    <a:pt x="1993" y="16573"/>
                    <a:pt x="1995" y="16569"/>
                  </a:cubicBezTo>
                  <a:cubicBezTo>
                    <a:pt x="2009" y="16551"/>
                    <a:pt x="2015" y="16535"/>
                    <a:pt x="2017" y="16524"/>
                  </a:cubicBezTo>
                  <a:cubicBezTo>
                    <a:pt x="2026" y="16516"/>
                    <a:pt x="2040" y="16505"/>
                    <a:pt x="2052" y="16488"/>
                  </a:cubicBezTo>
                  <a:cubicBezTo>
                    <a:pt x="2058" y="16479"/>
                    <a:pt x="2062" y="16475"/>
                    <a:pt x="2064" y="16471"/>
                  </a:cubicBezTo>
                  <a:cubicBezTo>
                    <a:pt x="2068" y="16465"/>
                    <a:pt x="2073" y="16459"/>
                    <a:pt x="2080" y="16449"/>
                  </a:cubicBezTo>
                  <a:cubicBezTo>
                    <a:pt x="2084" y="16443"/>
                    <a:pt x="2086" y="16440"/>
                    <a:pt x="2090" y="16438"/>
                  </a:cubicBezTo>
                  <a:cubicBezTo>
                    <a:pt x="2095" y="16430"/>
                    <a:pt x="2100" y="16425"/>
                    <a:pt x="2111" y="16411"/>
                  </a:cubicBezTo>
                  <a:cubicBezTo>
                    <a:pt x="2123" y="16393"/>
                    <a:pt x="2128" y="16377"/>
                    <a:pt x="2131" y="16364"/>
                  </a:cubicBezTo>
                  <a:cubicBezTo>
                    <a:pt x="2143" y="16358"/>
                    <a:pt x="2155" y="16347"/>
                    <a:pt x="2167" y="16331"/>
                  </a:cubicBezTo>
                  <a:cubicBezTo>
                    <a:pt x="2182" y="16310"/>
                    <a:pt x="2186" y="16290"/>
                    <a:pt x="2187" y="16274"/>
                  </a:cubicBezTo>
                  <a:cubicBezTo>
                    <a:pt x="2197" y="16268"/>
                    <a:pt x="2207" y="16258"/>
                    <a:pt x="2217" y="16245"/>
                  </a:cubicBezTo>
                  <a:lnTo>
                    <a:pt x="2244" y="16205"/>
                  </a:lnTo>
                  <a:cubicBezTo>
                    <a:pt x="2250" y="16200"/>
                    <a:pt x="2265" y="16191"/>
                    <a:pt x="2279" y="16170"/>
                  </a:cubicBezTo>
                  <a:cubicBezTo>
                    <a:pt x="2292" y="16152"/>
                    <a:pt x="2297" y="16136"/>
                    <a:pt x="2300" y="16123"/>
                  </a:cubicBezTo>
                  <a:cubicBezTo>
                    <a:pt x="2311" y="16117"/>
                    <a:pt x="2324" y="16106"/>
                    <a:pt x="2336" y="16090"/>
                  </a:cubicBezTo>
                  <a:cubicBezTo>
                    <a:pt x="2348" y="16074"/>
                    <a:pt x="2353" y="16059"/>
                    <a:pt x="2356" y="16047"/>
                  </a:cubicBezTo>
                  <a:cubicBezTo>
                    <a:pt x="2368" y="16039"/>
                    <a:pt x="2381" y="16029"/>
                    <a:pt x="2395" y="16012"/>
                  </a:cubicBezTo>
                  <a:cubicBezTo>
                    <a:pt x="2400" y="16004"/>
                    <a:pt x="2405" y="16000"/>
                    <a:pt x="2407" y="15995"/>
                  </a:cubicBezTo>
                  <a:cubicBezTo>
                    <a:pt x="2411" y="15990"/>
                    <a:pt x="2415" y="15984"/>
                    <a:pt x="2423" y="15973"/>
                  </a:cubicBezTo>
                  <a:cubicBezTo>
                    <a:pt x="2440" y="15947"/>
                    <a:pt x="2444" y="15925"/>
                    <a:pt x="2444" y="15908"/>
                  </a:cubicBezTo>
                  <a:cubicBezTo>
                    <a:pt x="2448" y="15900"/>
                    <a:pt x="2451" y="15897"/>
                    <a:pt x="2454" y="15892"/>
                  </a:cubicBezTo>
                  <a:cubicBezTo>
                    <a:pt x="2455" y="15888"/>
                    <a:pt x="2456" y="15884"/>
                    <a:pt x="2460" y="15879"/>
                  </a:cubicBezTo>
                  <a:cubicBezTo>
                    <a:pt x="2467" y="15870"/>
                    <a:pt x="2471" y="15866"/>
                    <a:pt x="2474" y="15862"/>
                  </a:cubicBezTo>
                  <a:cubicBezTo>
                    <a:pt x="2476" y="15857"/>
                    <a:pt x="2481" y="15854"/>
                    <a:pt x="2486" y="15846"/>
                  </a:cubicBezTo>
                  <a:cubicBezTo>
                    <a:pt x="2493" y="15841"/>
                    <a:pt x="2508" y="15833"/>
                    <a:pt x="2522" y="15814"/>
                  </a:cubicBezTo>
                  <a:cubicBezTo>
                    <a:pt x="2533" y="15809"/>
                    <a:pt x="2550" y="15798"/>
                    <a:pt x="2566" y="15776"/>
                  </a:cubicBezTo>
                  <a:cubicBezTo>
                    <a:pt x="2579" y="15758"/>
                    <a:pt x="2583" y="15743"/>
                    <a:pt x="2588" y="15732"/>
                  </a:cubicBezTo>
                  <a:cubicBezTo>
                    <a:pt x="2598" y="15717"/>
                    <a:pt x="2604" y="15705"/>
                    <a:pt x="2608" y="15693"/>
                  </a:cubicBezTo>
                  <a:cubicBezTo>
                    <a:pt x="2620" y="15688"/>
                    <a:pt x="2636" y="15677"/>
                    <a:pt x="2649" y="15657"/>
                  </a:cubicBezTo>
                  <a:cubicBezTo>
                    <a:pt x="2668" y="15631"/>
                    <a:pt x="2670" y="15608"/>
                    <a:pt x="2670" y="15590"/>
                  </a:cubicBezTo>
                  <a:cubicBezTo>
                    <a:pt x="2675" y="15583"/>
                    <a:pt x="2678" y="15579"/>
                    <a:pt x="2680" y="15573"/>
                  </a:cubicBezTo>
                  <a:cubicBezTo>
                    <a:pt x="2681" y="15571"/>
                    <a:pt x="2683" y="15568"/>
                    <a:pt x="2686" y="15563"/>
                  </a:cubicBezTo>
                  <a:cubicBezTo>
                    <a:pt x="2694" y="15554"/>
                    <a:pt x="2697" y="15550"/>
                    <a:pt x="2700" y="15546"/>
                  </a:cubicBezTo>
                  <a:cubicBezTo>
                    <a:pt x="2702" y="15543"/>
                    <a:pt x="2704" y="15540"/>
                    <a:pt x="2707" y="15536"/>
                  </a:cubicBezTo>
                  <a:cubicBezTo>
                    <a:pt x="2723" y="15531"/>
                    <a:pt x="2744" y="15520"/>
                    <a:pt x="2761" y="15495"/>
                  </a:cubicBezTo>
                  <a:cubicBezTo>
                    <a:pt x="2774" y="15479"/>
                    <a:pt x="2777" y="15471"/>
                    <a:pt x="2782" y="15461"/>
                  </a:cubicBezTo>
                  <a:cubicBezTo>
                    <a:pt x="2783" y="15459"/>
                    <a:pt x="2785" y="15456"/>
                    <a:pt x="2787" y="15452"/>
                  </a:cubicBezTo>
                  <a:cubicBezTo>
                    <a:pt x="2802" y="15432"/>
                    <a:pt x="2806" y="15411"/>
                    <a:pt x="2807" y="15395"/>
                  </a:cubicBezTo>
                  <a:cubicBezTo>
                    <a:pt x="2814" y="15389"/>
                    <a:pt x="2820" y="15383"/>
                    <a:pt x="2829" y="15373"/>
                  </a:cubicBezTo>
                  <a:cubicBezTo>
                    <a:pt x="2839" y="15368"/>
                    <a:pt x="2857" y="15357"/>
                    <a:pt x="2873" y="15335"/>
                  </a:cubicBezTo>
                  <a:cubicBezTo>
                    <a:pt x="2887" y="15316"/>
                    <a:pt x="2892" y="15298"/>
                    <a:pt x="2893" y="15283"/>
                  </a:cubicBezTo>
                  <a:cubicBezTo>
                    <a:pt x="2905" y="15277"/>
                    <a:pt x="2916" y="15267"/>
                    <a:pt x="2926" y="15252"/>
                  </a:cubicBezTo>
                  <a:cubicBezTo>
                    <a:pt x="2935" y="15241"/>
                    <a:pt x="2937" y="15236"/>
                    <a:pt x="2941" y="15231"/>
                  </a:cubicBezTo>
                  <a:lnTo>
                    <a:pt x="2954" y="15212"/>
                  </a:lnTo>
                  <a:cubicBezTo>
                    <a:pt x="2965" y="15197"/>
                    <a:pt x="2969" y="15190"/>
                    <a:pt x="2973" y="15181"/>
                  </a:cubicBezTo>
                  <a:cubicBezTo>
                    <a:pt x="2974" y="15179"/>
                    <a:pt x="2975" y="15176"/>
                    <a:pt x="2980" y="15171"/>
                  </a:cubicBezTo>
                  <a:cubicBezTo>
                    <a:pt x="2989" y="15159"/>
                    <a:pt x="2995" y="15147"/>
                    <a:pt x="2997" y="15136"/>
                  </a:cubicBezTo>
                  <a:cubicBezTo>
                    <a:pt x="3013" y="15131"/>
                    <a:pt x="3031" y="15118"/>
                    <a:pt x="3045" y="15099"/>
                  </a:cubicBezTo>
                  <a:cubicBezTo>
                    <a:pt x="3050" y="15090"/>
                    <a:pt x="3054" y="15088"/>
                    <a:pt x="3056" y="15084"/>
                  </a:cubicBezTo>
                  <a:cubicBezTo>
                    <a:pt x="3061" y="15078"/>
                    <a:pt x="3065" y="15072"/>
                    <a:pt x="3075" y="15059"/>
                  </a:cubicBezTo>
                  <a:cubicBezTo>
                    <a:pt x="3086" y="15043"/>
                    <a:pt x="3091" y="15033"/>
                    <a:pt x="3095" y="15022"/>
                  </a:cubicBezTo>
                  <a:lnTo>
                    <a:pt x="3125" y="14977"/>
                  </a:lnTo>
                  <a:cubicBezTo>
                    <a:pt x="3142" y="14952"/>
                    <a:pt x="3146" y="14930"/>
                    <a:pt x="3146" y="14913"/>
                  </a:cubicBezTo>
                  <a:cubicBezTo>
                    <a:pt x="3150" y="14909"/>
                    <a:pt x="3154" y="14906"/>
                    <a:pt x="3158" y="14901"/>
                  </a:cubicBezTo>
                  <a:cubicBezTo>
                    <a:pt x="3173" y="14895"/>
                    <a:pt x="3194" y="14885"/>
                    <a:pt x="3211" y="14859"/>
                  </a:cubicBezTo>
                  <a:cubicBezTo>
                    <a:pt x="3222" y="14844"/>
                    <a:pt x="3227" y="14828"/>
                    <a:pt x="3230" y="14816"/>
                  </a:cubicBezTo>
                  <a:cubicBezTo>
                    <a:pt x="3242" y="14810"/>
                    <a:pt x="3257" y="14799"/>
                    <a:pt x="3269" y="14781"/>
                  </a:cubicBezTo>
                  <a:cubicBezTo>
                    <a:pt x="3283" y="14763"/>
                    <a:pt x="3288" y="14743"/>
                    <a:pt x="3289" y="14727"/>
                  </a:cubicBezTo>
                  <a:cubicBezTo>
                    <a:pt x="3299" y="14721"/>
                    <a:pt x="3310" y="14711"/>
                    <a:pt x="3320" y="14697"/>
                  </a:cubicBezTo>
                  <a:cubicBezTo>
                    <a:pt x="3326" y="14690"/>
                    <a:pt x="3329" y="14687"/>
                    <a:pt x="3332" y="14682"/>
                  </a:cubicBezTo>
                  <a:cubicBezTo>
                    <a:pt x="3336" y="14677"/>
                    <a:pt x="3342" y="14672"/>
                    <a:pt x="3349" y="14660"/>
                  </a:cubicBezTo>
                  <a:lnTo>
                    <a:pt x="3354" y="14655"/>
                  </a:lnTo>
                  <a:cubicBezTo>
                    <a:pt x="3361" y="14649"/>
                    <a:pt x="3371" y="14639"/>
                    <a:pt x="3383" y="14623"/>
                  </a:cubicBezTo>
                  <a:cubicBezTo>
                    <a:pt x="3388" y="14615"/>
                    <a:pt x="3392" y="14612"/>
                    <a:pt x="3395" y="14607"/>
                  </a:cubicBezTo>
                  <a:cubicBezTo>
                    <a:pt x="3399" y="14602"/>
                    <a:pt x="3404" y="14597"/>
                    <a:pt x="3413" y="14585"/>
                  </a:cubicBezTo>
                  <a:cubicBezTo>
                    <a:pt x="3429" y="14561"/>
                    <a:pt x="3433" y="14540"/>
                    <a:pt x="3434" y="14524"/>
                  </a:cubicBezTo>
                  <a:cubicBezTo>
                    <a:pt x="3436" y="14522"/>
                    <a:pt x="3438" y="14521"/>
                    <a:pt x="3439" y="14517"/>
                  </a:cubicBezTo>
                  <a:lnTo>
                    <a:pt x="3455" y="14496"/>
                  </a:lnTo>
                  <a:cubicBezTo>
                    <a:pt x="3467" y="14478"/>
                    <a:pt x="3472" y="14463"/>
                    <a:pt x="3476" y="14454"/>
                  </a:cubicBezTo>
                  <a:cubicBezTo>
                    <a:pt x="3486" y="14449"/>
                    <a:pt x="3500" y="14438"/>
                    <a:pt x="3514" y="14419"/>
                  </a:cubicBezTo>
                  <a:cubicBezTo>
                    <a:pt x="3525" y="14404"/>
                    <a:pt x="3529" y="14395"/>
                    <a:pt x="3532" y="14388"/>
                  </a:cubicBezTo>
                  <a:cubicBezTo>
                    <a:pt x="3532" y="14387"/>
                    <a:pt x="3535" y="14383"/>
                    <a:pt x="3536" y="14382"/>
                  </a:cubicBezTo>
                  <a:cubicBezTo>
                    <a:pt x="3546" y="14376"/>
                    <a:pt x="3562" y="14365"/>
                    <a:pt x="3579" y="14344"/>
                  </a:cubicBezTo>
                  <a:cubicBezTo>
                    <a:pt x="3599" y="14315"/>
                    <a:pt x="3600" y="14287"/>
                    <a:pt x="3597" y="14267"/>
                  </a:cubicBezTo>
                  <a:cubicBezTo>
                    <a:pt x="3599" y="14267"/>
                    <a:pt x="3599" y="14266"/>
                    <a:pt x="3599" y="14266"/>
                  </a:cubicBezTo>
                  <a:cubicBezTo>
                    <a:pt x="3617" y="14261"/>
                    <a:pt x="3643" y="14251"/>
                    <a:pt x="3661" y="14224"/>
                  </a:cubicBezTo>
                  <a:cubicBezTo>
                    <a:pt x="3671" y="14211"/>
                    <a:pt x="3676" y="14197"/>
                    <a:pt x="3679" y="14186"/>
                  </a:cubicBezTo>
                  <a:cubicBezTo>
                    <a:pt x="3693" y="14181"/>
                    <a:pt x="3710" y="14170"/>
                    <a:pt x="3724" y="14151"/>
                  </a:cubicBezTo>
                  <a:cubicBezTo>
                    <a:pt x="3735" y="14135"/>
                    <a:pt x="3740" y="14124"/>
                    <a:pt x="3745" y="14113"/>
                  </a:cubicBezTo>
                  <a:lnTo>
                    <a:pt x="3747" y="14108"/>
                  </a:lnTo>
                  <a:cubicBezTo>
                    <a:pt x="3766" y="14081"/>
                    <a:pt x="3767" y="14055"/>
                    <a:pt x="3766" y="14034"/>
                  </a:cubicBezTo>
                  <a:lnTo>
                    <a:pt x="3780" y="14013"/>
                  </a:lnTo>
                  <a:cubicBezTo>
                    <a:pt x="3791" y="13998"/>
                    <a:pt x="3795" y="13990"/>
                    <a:pt x="3799" y="13982"/>
                  </a:cubicBezTo>
                  <a:cubicBezTo>
                    <a:pt x="3800" y="13980"/>
                    <a:pt x="3801" y="13976"/>
                    <a:pt x="3806" y="13971"/>
                  </a:cubicBezTo>
                  <a:cubicBezTo>
                    <a:pt x="3811" y="13964"/>
                    <a:pt x="3814" y="13960"/>
                    <a:pt x="3816" y="13956"/>
                  </a:cubicBezTo>
                  <a:cubicBezTo>
                    <a:pt x="3838" y="13954"/>
                    <a:pt x="3869" y="13945"/>
                    <a:pt x="3891" y="13913"/>
                  </a:cubicBezTo>
                  <a:cubicBezTo>
                    <a:pt x="3902" y="13899"/>
                    <a:pt x="3906" y="13892"/>
                    <a:pt x="3911" y="13884"/>
                  </a:cubicBezTo>
                  <a:cubicBezTo>
                    <a:pt x="3912" y="13881"/>
                    <a:pt x="3913" y="13878"/>
                    <a:pt x="3917" y="13872"/>
                  </a:cubicBezTo>
                  <a:cubicBezTo>
                    <a:pt x="3929" y="13857"/>
                    <a:pt x="3934" y="13841"/>
                    <a:pt x="3935" y="13826"/>
                  </a:cubicBezTo>
                  <a:cubicBezTo>
                    <a:pt x="3949" y="13820"/>
                    <a:pt x="3962" y="13809"/>
                    <a:pt x="3975" y="13793"/>
                  </a:cubicBezTo>
                  <a:cubicBezTo>
                    <a:pt x="3991" y="13771"/>
                    <a:pt x="3994" y="13749"/>
                    <a:pt x="3996" y="13734"/>
                  </a:cubicBezTo>
                  <a:cubicBezTo>
                    <a:pt x="4002" y="13726"/>
                    <a:pt x="4004" y="13718"/>
                    <a:pt x="4007" y="13712"/>
                  </a:cubicBezTo>
                  <a:cubicBezTo>
                    <a:pt x="4023" y="13706"/>
                    <a:pt x="4041" y="13696"/>
                    <a:pt x="4056" y="13674"/>
                  </a:cubicBezTo>
                  <a:cubicBezTo>
                    <a:pt x="4074" y="13645"/>
                    <a:pt x="4077" y="13619"/>
                    <a:pt x="4073" y="13597"/>
                  </a:cubicBezTo>
                  <a:cubicBezTo>
                    <a:pt x="4079" y="13592"/>
                    <a:pt x="4084" y="13585"/>
                    <a:pt x="4089" y="13578"/>
                  </a:cubicBezTo>
                  <a:cubicBezTo>
                    <a:pt x="4095" y="13570"/>
                    <a:pt x="4098" y="13567"/>
                    <a:pt x="4100" y="13564"/>
                  </a:cubicBezTo>
                  <a:lnTo>
                    <a:pt x="4104" y="13560"/>
                  </a:lnTo>
                  <a:cubicBezTo>
                    <a:pt x="4125" y="13557"/>
                    <a:pt x="4153" y="13547"/>
                    <a:pt x="4174" y="13517"/>
                  </a:cubicBezTo>
                  <a:cubicBezTo>
                    <a:pt x="4190" y="13495"/>
                    <a:pt x="4196" y="13476"/>
                    <a:pt x="4197" y="13462"/>
                  </a:cubicBezTo>
                  <a:cubicBezTo>
                    <a:pt x="4202" y="13456"/>
                    <a:pt x="4205" y="13450"/>
                    <a:pt x="4207" y="13446"/>
                  </a:cubicBezTo>
                  <a:cubicBezTo>
                    <a:pt x="4212" y="13441"/>
                    <a:pt x="4214" y="13437"/>
                    <a:pt x="4219" y="13429"/>
                  </a:cubicBezTo>
                  <a:cubicBezTo>
                    <a:pt x="4230" y="13413"/>
                    <a:pt x="4235" y="13398"/>
                    <a:pt x="4238" y="13385"/>
                  </a:cubicBezTo>
                  <a:cubicBezTo>
                    <a:pt x="4251" y="13378"/>
                    <a:pt x="4265" y="13369"/>
                    <a:pt x="4277" y="13351"/>
                  </a:cubicBezTo>
                  <a:cubicBezTo>
                    <a:pt x="4285" y="13340"/>
                    <a:pt x="4291" y="13329"/>
                    <a:pt x="4293" y="13319"/>
                  </a:cubicBezTo>
                  <a:cubicBezTo>
                    <a:pt x="4310" y="13313"/>
                    <a:pt x="4330" y="13303"/>
                    <a:pt x="4345" y="13281"/>
                  </a:cubicBezTo>
                  <a:cubicBezTo>
                    <a:pt x="4360" y="13262"/>
                    <a:pt x="4364" y="13246"/>
                    <a:pt x="4366" y="13238"/>
                  </a:cubicBezTo>
                  <a:cubicBezTo>
                    <a:pt x="4372" y="13233"/>
                    <a:pt x="4387" y="13224"/>
                    <a:pt x="4401" y="13203"/>
                  </a:cubicBezTo>
                  <a:cubicBezTo>
                    <a:pt x="4420" y="13177"/>
                    <a:pt x="4422" y="13151"/>
                    <a:pt x="4419" y="13129"/>
                  </a:cubicBezTo>
                  <a:lnTo>
                    <a:pt x="4425" y="13124"/>
                  </a:lnTo>
                  <a:cubicBezTo>
                    <a:pt x="4439" y="13119"/>
                    <a:pt x="4463" y="13109"/>
                    <a:pt x="4481" y="13082"/>
                  </a:cubicBezTo>
                  <a:cubicBezTo>
                    <a:pt x="4494" y="13066"/>
                    <a:pt x="4498" y="13058"/>
                    <a:pt x="4502" y="13049"/>
                  </a:cubicBezTo>
                  <a:cubicBezTo>
                    <a:pt x="4503" y="13046"/>
                    <a:pt x="4503" y="13043"/>
                    <a:pt x="4505" y="13042"/>
                  </a:cubicBezTo>
                  <a:cubicBezTo>
                    <a:pt x="4513" y="13037"/>
                    <a:pt x="4528" y="13027"/>
                    <a:pt x="4543" y="13006"/>
                  </a:cubicBezTo>
                  <a:cubicBezTo>
                    <a:pt x="4556" y="12986"/>
                    <a:pt x="4561" y="12970"/>
                    <a:pt x="4564" y="12962"/>
                  </a:cubicBezTo>
                  <a:cubicBezTo>
                    <a:pt x="4567" y="12957"/>
                    <a:pt x="4570" y="12953"/>
                    <a:pt x="4573" y="12951"/>
                  </a:cubicBezTo>
                  <a:cubicBezTo>
                    <a:pt x="4580" y="12944"/>
                    <a:pt x="4585" y="12938"/>
                    <a:pt x="4596" y="12925"/>
                  </a:cubicBezTo>
                  <a:cubicBezTo>
                    <a:pt x="4607" y="12908"/>
                    <a:pt x="4612" y="12898"/>
                    <a:pt x="4615" y="12888"/>
                  </a:cubicBezTo>
                  <a:cubicBezTo>
                    <a:pt x="4618" y="12884"/>
                    <a:pt x="4618" y="12884"/>
                    <a:pt x="4620" y="12882"/>
                  </a:cubicBezTo>
                  <a:cubicBezTo>
                    <a:pt x="4635" y="12860"/>
                    <a:pt x="4640" y="12841"/>
                    <a:pt x="4641" y="12828"/>
                  </a:cubicBezTo>
                  <a:cubicBezTo>
                    <a:pt x="4648" y="12821"/>
                    <a:pt x="4657" y="12812"/>
                    <a:pt x="4668" y="12797"/>
                  </a:cubicBezTo>
                  <a:cubicBezTo>
                    <a:pt x="4683" y="12777"/>
                    <a:pt x="4688" y="12760"/>
                    <a:pt x="4689" y="12753"/>
                  </a:cubicBezTo>
                  <a:cubicBezTo>
                    <a:pt x="4695" y="12746"/>
                    <a:pt x="4698" y="12742"/>
                    <a:pt x="4700" y="12739"/>
                  </a:cubicBezTo>
                  <a:cubicBezTo>
                    <a:pt x="4704" y="12734"/>
                    <a:pt x="4710" y="12729"/>
                    <a:pt x="4719" y="12716"/>
                  </a:cubicBezTo>
                  <a:cubicBezTo>
                    <a:pt x="4727" y="12703"/>
                    <a:pt x="4731" y="12694"/>
                    <a:pt x="4735" y="12685"/>
                  </a:cubicBezTo>
                  <a:cubicBezTo>
                    <a:pt x="4752" y="12679"/>
                    <a:pt x="4773" y="12669"/>
                    <a:pt x="4789" y="12646"/>
                  </a:cubicBezTo>
                  <a:cubicBezTo>
                    <a:pt x="4800" y="12631"/>
                    <a:pt x="4805" y="12617"/>
                    <a:pt x="4807" y="12605"/>
                  </a:cubicBezTo>
                  <a:cubicBezTo>
                    <a:pt x="4821" y="12599"/>
                    <a:pt x="4837" y="12588"/>
                    <a:pt x="4850" y="12569"/>
                  </a:cubicBezTo>
                  <a:cubicBezTo>
                    <a:pt x="4865" y="12548"/>
                    <a:pt x="4870" y="12528"/>
                    <a:pt x="4871" y="12513"/>
                  </a:cubicBezTo>
                  <a:cubicBezTo>
                    <a:pt x="4878" y="12508"/>
                    <a:pt x="4885" y="12503"/>
                    <a:pt x="4892" y="12493"/>
                  </a:cubicBezTo>
                  <a:cubicBezTo>
                    <a:pt x="4904" y="12488"/>
                    <a:pt x="4923" y="12477"/>
                    <a:pt x="4939" y="12454"/>
                  </a:cubicBezTo>
                  <a:cubicBezTo>
                    <a:pt x="4956" y="12430"/>
                    <a:pt x="4960" y="12406"/>
                    <a:pt x="4960" y="12389"/>
                  </a:cubicBezTo>
                  <a:cubicBezTo>
                    <a:pt x="4966" y="12381"/>
                    <a:pt x="4971" y="12376"/>
                    <a:pt x="4980" y="12363"/>
                  </a:cubicBezTo>
                  <a:cubicBezTo>
                    <a:pt x="4988" y="12353"/>
                    <a:pt x="4993" y="12342"/>
                    <a:pt x="4996" y="12332"/>
                  </a:cubicBezTo>
                  <a:cubicBezTo>
                    <a:pt x="5015" y="12327"/>
                    <a:pt x="5035" y="12316"/>
                    <a:pt x="5051" y="12294"/>
                  </a:cubicBezTo>
                  <a:cubicBezTo>
                    <a:pt x="5058" y="12284"/>
                    <a:pt x="5062" y="12280"/>
                    <a:pt x="5064" y="12277"/>
                  </a:cubicBezTo>
                  <a:lnTo>
                    <a:pt x="5080" y="12255"/>
                  </a:lnTo>
                  <a:cubicBezTo>
                    <a:pt x="5092" y="12237"/>
                    <a:pt x="5097" y="12224"/>
                    <a:pt x="5102" y="12212"/>
                  </a:cubicBezTo>
                  <a:cubicBezTo>
                    <a:pt x="5111" y="12205"/>
                    <a:pt x="5123" y="12196"/>
                    <a:pt x="5137" y="12177"/>
                  </a:cubicBezTo>
                  <a:cubicBezTo>
                    <a:pt x="5149" y="12161"/>
                    <a:pt x="5154" y="12146"/>
                    <a:pt x="5158" y="12133"/>
                  </a:cubicBezTo>
                  <a:cubicBezTo>
                    <a:pt x="5169" y="12124"/>
                    <a:pt x="5181" y="12116"/>
                    <a:pt x="5193" y="12098"/>
                  </a:cubicBezTo>
                  <a:cubicBezTo>
                    <a:pt x="5205" y="12080"/>
                    <a:pt x="5210" y="12069"/>
                    <a:pt x="5215" y="12055"/>
                  </a:cubicBezTo>
                  <a:cubicBezTo>
                    <a:pt x="5229" y="12036"/>
                    <a:pt x="5234" y="12017"/>
                    <a:pt x="5237" y="12004"/>
                  </a:cubicBezTo>
                  <a:lnTo>
                    <a:pt x="5239" y="12003"/>
                  </a:lnTo>
                  <a:cubicBezTo>
                    <a:pt x="5246" y="11995"/>
                    <a:pt x="5255" y="11987"/>
                    <a:pt x="5266" y="11972"/>
                  </a:cubicBezTo>
                  <a:cubicBezTo>
                    <a:pt x="5282" y="11948"/>
                    <a:pt x="5286" y="11926"/>
                    <a:pt x="5287" y="11910"/>
                  </a:cubicBezTo>
                  <a:cubicBezTo>
                    <a:pt x="5287" y="11909"/>
                    <a:pt x="5288" y="11908"/>
                    <a:pt x="5289" y="11907"/>
                  </a:cubicBezTo>
                  <a:lnTo>
                    <a:pt x="5293" y="11903"/>
                  </a:lnTo>
                  <a:cubicBezTo>
                    <a:pt x="5313" y="11898"/>
                    <a:pt x="5337" y="11888"/>
                    <a:pt x="5358" y="11860"/>
                  </a:cubicBezTo>
                  <a:cubicBezTo>
                    <a:pt x="5369" y="11844"/>
                    <a:pt x="5374" y="11835"/>
                    <a:pt x="5378" y="11827"/>
                  </a:cubicBezTo>
                  <a:cubicBezTo>
                    <a:pt x="5379" y="11823"/>
                    <a:pt x="5380" y="11822"/>
                    <a:pt x="5383" y="11818"/>
                  </a:cubicBezTo>
                  <a:cubicBezTo>
                    <a:pt x="5402" y="11792"/>
                    <a:pt x="5405" y="11766"/>
                    <a:pt x="5404" y="11747"/>
                  </a:cubicBezTo>
                  <a:cubicBezTo>
                    <a:pt x="5406" y="11744"/>
                    <a:pt x="5409" y="11741"/>
                    <a:pt x="5412" y="11737"/>
                  </a:cubicBezTo>
                  <a:cubicBezTo>
                    <a:pt x="5425" y="11731"/>
                    <a:pt x="5442" y="11722"/>
                    <a:pt x="5457" y="11703"/>
                  </a:cubicBezTo>
                  <a:cubicBezTo>
                    <a:pt x="5468" y="11698"/>
                    <a:pt x="5485" y="11687"/>
                    <a:pt x="5501" y="11664"/>
                  </a:cubicBezTo>
                  <a:cubicBezTo>
                    <a:pt x="5517" y="11641"/>
                    <a:pt x="5522" y="11620"/>
                    <a:pt x="5523" y="11605"/>
                  </a:cubicBezTo>
                  <a:cubicBezTo>
                    <a:pt x="5527" y="11598"/>
                    <a:pt x="5529" y="11593"/>
                    <a:pt x="5532" y="11588"/>
                  </a:cubicBezTo>
                  <a:cubicBezTo>
                    <a:pt x="5549" y="11582"/>
                    <a:pt x="5570" y="11572"/>
                    <a:pt x="5587" y="11548"/>
                  </a:cubicBezTo>
                  <a:cubicBezTo>
                    <a:pt x="5604" y="11524"/>
                    <a:pt x="5607" y="11500"/>
                    <a:pt x="5607" y="11482"/>
                  </a:cubicBezTo>
                  <a:cubicBezTo>
                    <a:pt x="5613" y="11476"/>
                    <a:pt x="5619" y="11469"/>
                    <a:pt x="5627" y="11458"/>
                  </a:cubicBezTo>
                  <a:cubicBezTo>
                    <a:pt x="5637" y="11442"/>
                    <a:pt x="5643" y="11430"/>
                    <a:pt x="5647" y="11421"/>
                  </a:cubicBezTo>
                  <a:cubicBezTo>
                    <a:pt x="5658" y="11414"/>
                    <a:pt x="5674" y="11404"/>
                    <a:pt x="5689" y="11383"/>
                  </a:cubicBezTo>
                  <a:cubicBezTo>
                    <a:pt x="5696" y="11369"/>
                    <a:pt x="5702" y="11361"/>
                    <a:pt x="5706" y="11351"/>
                  </a:cubicBezTo>
                  <a:cubicBezTo>
                    <a:pt x="5721" y="11346"/>
                    <a:pt x="5739" y="11334"/>
                    <a:pt x="5755" y="11312"/>
                  </a:cubicBezTo>
                  <a:cubicBezTo>
                    <a:pt x="5771" y="11291"/>
                    <a:pt x="5775" y="11270"/>
                    <a:pt x="5776" y="11254"/>
                  </a:cubicBezTo>
                  <a:cubicBezTo>
                    <a:pt x="5784" y="11248"/>
                    <a:pt x="5791" y="11239"/>
                    <a:pt x="5801" y="11227"/>
                  </a:cubicBezTo>
                  <a:cubicBezTo>
                    <a:pt x="5811" y="11212"/>
                    <a:pt x="5817" y="11200"/>
                    <a:pt x="5819" y="11189"/>
                  </a:cubicBezTo>
                  <a:cubicBezTo>
                    <a:pt x="5833" y="11182"/>
                    <a:pt x="5849" y="11171"/>
                    <a:pt x="5864" y="11152"/>
                  </a:cubicBezTo>
                  <a:cubicBezTo>
                    <a:pt x="5883" y="11125"/>
                    <a:pt x="5886" y="11099"/>
                    <a:pt x="5884" y="11080"/>
                  </a:cubicBezTo>
                  <a:cubicBezTo>
                    <a:pt x="5886" y="11080"/>
                    <a:pt x="5886" y="11079"/>
                    <a:pt x="5887" y="11078"/>
                  </a:cubicBezTo>
                  <a:cubicBezTo>
                    <a:pt x="5904" y="11073"/>
                    <a:pt x="5930" y="11063"/>
                    <a:pt x="5950" y="11035"/>
                  </a:cubicBezTo>
                  <a:cubicBezTo>
                    <a:pt x="5961" y="11020"/>
                    <a:pt x="5966" y="11009"/>
                    <a:pt x="5969" y="11000"/>
                  </a:cubicBezTo>
                  <a:cubicBezTo>
                    <a:pt x="5969" y="10998"/>
                    <a:pt x="5971" y="10997"/>
                    <a:pt x="5974" y="10992"/>
                  </a:cubicBezTo>
                  <a:cubicBezTo>
                    <a:pt x="5985" y="10975"/>
                    <a:pt x="5991" y="10959"/>
                    <a:pt x="5994" y="10944"/>
                  </a:cubicBezTo>
                  <a:cubicBezTo>
                    <a:pt x="6006" y="10938"/>
                    <a:pt x="6017" y="10927"/>
                    <a:pt x="6028" y="10912"/>
                  </a:cubicBezTo>
                  <a:cubicBezTo>
                    <a:pt x="6042" y="10893"/>
                    <a:pt x="6047" y="10874"/>
                    <a:pt x="6049" y="10858"/>
                  </a:cubicBezTo>
                  <a:cubicBezTo>
                    <a:pt x="6057" y="10853"/>
                    <a:pt x="6064" y="10847"/>
                    <a:pt x="6071" y="10838"/>
                  </a:cubicBezTo>
                  <a:cubicBezTo>
                    <a:pt x="6084" y="10833"/>
                    <a:pt x="6103" y="10821"/>
                    <a:pt x="6119" y="10798"/>
                  </a:cubicBezTo>
                  <a:cubicBezTo>
                    <a:pt x="6137" y="10773"/>
                    <a:pt x="6141" y="10748"/>
                    <a:pt x="6140" y="10730"/>
                  </a:cubicBezTo>
                  <a:cubicBezTo>
                    <a:pt x="6143" y="10726"/>
                    <a:pt x="6145" y="10723"/>
                    <a:pt x="6148" y="10719"/>
                  </a:cubicBezTo>
                  <a:cubicBezTo>
                    <a:pt x="6162" y="10714"/>
                    <a:pt x="6184" y="10702"/>
                    <a:pt x="6202" y="10677"/>
                  </a:cubicBezTo>
                  <a:cubicBezTo>
                    <a:pt x="6212" y="10662"/>
                    <a:pt x="6218" y="10654"/>
                    <a:pt x="6221" y="10644"/>
                  </a:cubicBezTo>
                  <a:cubicBezTo>
                    <a:pt x="6223" y="10641"/>
                    <a:pt x="6224" y="10640"/>
                    <a:pt x="6226" y="10636"/>
                  </a:cubicBezTo>
                  <a:cubicBezTo>
                    <a:pt x="6236" y="10622"/>
                    <a:pt x="6241" y="10607"/>
                    <a:pt x="6245" y="10593"/>
                  </a:cubicBezTo>
                  <a:cubicBezTo>
                    <a:pt x="6258" y="10586"/>
                    <a:pt x="6273" y="10576"/>
                    <a:pt x="6285" y="10558"/>
                  </a:cubicBezTo>
                  <a:cubicBezTo>
                    <a:pt x="6299" y="10539"/>
                    <a:pt x="6305" y="10520"/>
                    <a:pt x="6306" y="10504"/>
                  </a:cubicBezTo>
                  <a:cubicBezTo>
                    <a:pt x="6312" y="10496"/>
                    <a:pt x="6322" y="10490"/>
                    <a:pt x="6330" y="10479"/>
                  </a:cubicBezTo>
                  <a:cubicBezTo>
                    <a:pt x="6339" y="10473"/>
                    <a:pt x="6355" y="10462"/>
                    <a:pt x="6371" y="10441"/>
                  </a:cubicBezTo>
                  <a:cubicBezTo>
                    <a:pt x="6385" y="10423"/>
                    <a:pt x="6390" y="10407"/>
                    <a:pt x="6395" y="10392"/>
                  </a:cubicBezTo>
                  <a:cubicBezTo>
                    <a:pt x="6407" y="10371"/>
                    <a:pt x="6412" y="10352"/>
                    <a:pt x="6413" y="10338"/>
                  </a:cubicBezTo>
                  <a:cubicBezTo>
                    <a:pt x="6421" y="10331"/>
                    <a:pt x="6429" y="10323"/>
                    <a:pt x="6438" y="10310"/>
                  </a:cubicBezTo>
                  <a:cubicBezTo>
                    <a:pt x="6449" y="10294"/>
                    <a:pt x="6455" y="10283"/>
                    <a:pt x="6459" y="10274"/>
                  </a:cubicBezTo>
                  <a:cubicBezTo>
                    <a:pt x="6460" y="10269"/>
                    <a:pt x="6460" y="10269"/>
                    <a:pt x="6462" y="10265"/>
                  </a:cubicBezTo>
                  <a:cubicBezTo>
                    <a:pt x="6469" y="10260"/>
                    <a:pt x="6478" y="10253"/>
                    <a:pt x="6488" y="10241"/>
                  </a:cubicBezTo>
                  <a:cubicBezTo>
                    <a:pt x="6502" y="10236"/>
                    <a:pt x="6520" y="10225"/>
                    <a:pt x="6537" y="10201"/>
                  </a:cubicBezTo>
                  <a:lnTo>
                    <a:pt x="6566" y="10161"/>
                  </a:lnTo>
                  <a:cubicBezTo>
                    <a:pt x="6579" y="10142"/>
                    <a:pt x="6584" y="10128"/>
                    <a:pt x="6588" y="10113"/>
                  </a:cubicBezTo>
                  <a:cubicBezTo>
                    <a:pt x="6596" y="10101"/>
                    <a:pt x="6601" y="10090"/>
                    <a:pt x="6604" y="10080"/>
                  </a:cubicBezTo>
                  <a:cubicBezTo>
                    <a:pt x="6621" y="10072"/>
                    <a:pt x="6637" y="10061"/>
                    <a:pt x="6652" y="10042"/>
                  </a:cubicBezTo>
                  <a:cubicBezTo>
                    <a:pt x="6662" y="10027"/>
                    <a:pt x="6668" y="10012"/>
                    <a:pt x="6670" y="10000"/>
                  </a:cubicBezTo>
                  <a:cubicBezTo>
                    <a:pt x="6684" y="9994"/>
                    <a:pt x="6698" y="9983"/>
                    <a:pt x="6711" y="9965"/>
                  </a:cubicBezTo>
                  <a:cubicBezTo>
                    <a:pt x="6721" y="9951"/>
                    <a:pt x="6724" y="9944"/>
                    <a:pt x="6729" y="9936"/>
                  </a:cubicBezTo>
                  <a:cubicBezTo>
                    <a:pt x="6732" y="9933"/>
                    <a:pt x="6733" y="9930"/>
                    <a:pt x="6737" y="9924"/>
                  </a:cubicBezTo>
                  <a:cubicBezTo>
                    <a:pt x="6750" y="9905"/>
                    <a:pt x="6755" y="9888"/>
                    <a:pt x="6759" y="9873"/>
                  </a:cubicBezTo>
                  <a:cubicBezTo>
                    <a:pt x="6767" y="9866"/>
                    <a:pt x="6778" y="9857"/>
                    <a:pt x="6789" y="9842"/>
                  </a:cubicBezTo>
                  <a:cubicBezTo>
                    <a:pt x="6803" y="9824"/>
                    <a:pt x="6807" y="9810"/>
                    <a:pt x="6810" y="9798"/>
                  </a:cubicBezTo>
                  <a:cubicBezTo>
                    <a:pt x="6824" y="9781"/>
                    <a:pt x="6829" y="9765"/>
                    <a:pt x="6834" y="9750"/>
                  </a:cubicBezTo>
                  <a:cubicBezTo>
                    <a:pt x="6836" y="9748"/>
                    <a:pt x="6837" y="9744"/>
                    <a:pt x="6839" y="9743"/>
                  </a:cubicBezTo>
                  <a:cubicBezTo>
                    <a:pt x="6842" y="9740"/>
                    <a:pt x="6845" y="9738"/>
                    <a:pt x="6848" y="9734"/>
                  </a:cubicBezTo>
                  <a:cubicBezTo>
                    <a:pt x="6866" y="9729"/>
                    <a:pt x="6890" y="9719"/>
                    <a:pt x="6911" y="9691"/>
                  </a:cubicBezTo>
                  <a:cubicBezTo>
                    <a:pt x="6925" y="9670"/>
                    <a:pt x="6930" y="9651"/>
                    <a:pt x="6931" y="9635"/>
                  </a:cubicBezTo>
                  <a:cubicBezTo>
                    <a:pt x="6941" y="9628"/>
                    <a:pt x="6949" y="9619"/>
                    <a:pt x="6959" y="9605"/>
                  </a:cubicBezTo>
                  <a:cubicBezTo>
                    <a:pt x="6975" y="9584"/>
                    <a:pt x="6979" y="9565"/>
                    <a:pt x="6981" y="9552"/>
                  </a:cubicBezTo>
                  <a:cubicBezTo>
                    <a:pt x="6987" y="9544"/>
                    <a:pt x="6990" y="9539"/>
                    <a:pt x="6992" y="9533"/>
                  </a:cubicBezTo>
                  <a:cubicBezTo>
                    <a:pt x="7011" y="9528"/>
                    <a:pt x="7033" y="9517"/>
                    <a:pt x="7051" y="9492"/>
                  </a:cubicBezTo>
                  <a:cubicBezTo>
                    <a:pt x="7062" y="9477"/>
                    <a:pt x="7067" y="9461"/>
                    <a:pt x="7070" y="9448"/>
                  </a:cubicBezTo>
                  <a:cubicBezTo>
                    <a:pt x="7083" y="9440"/>
                    <a:pt x="7098" y="9432"/>
                    <a:pt x="7110" y="9413"/>
                  </a:cubicBezTo>
                  <a:cubicBezTo>
                    <a:pt x="7121" y="9397"/>
                    <a:pt x="7126" y="9387"/>
                    <a:pt x="7130" y="9378"/>
                  </a:cubicBezTo>
                  <a:cubicBezTo>
                    <a:pt x="7131" y="9374"/>
                    <a:pt x="7131" y="9374"/>
                    <a:pt x="7135" y="9371"/>
                  </a:cubicBezTo>
                  <a:cubicBezTo>
                    <a:pt x="7150" y="9352"/>
                    <a:pt x="7155" y="9333"/>
                    <a:pt x="7156" y="9319"/>
                  </a:cubicBezTo>
                  <a:cubicBezTo>
                    <a:pt x="7164" y="9312"/>
                    <a:pt x="7174" y="9303"/>
                    <a:pt x="7185" y="9288"/>
                  </a:cubicBezTo>
                  <a:cubicBezTo>
                    <a:pt x="7190" y="9279"/>
                    <a:pt x="7194" y="9277"/>
                    <a:pt x="7196" y="9273"/>
                  </a:cubicBezTo>
                  <a:cubicBezTo>
                    <a:pt x="7201" y="9268"/>
                    <a:pt x="7205" y="9261"/>
                    <a:pt x="7215" y="9250"/>
                  </a:cubicBezTo>
                  <a:cubicBezTo>
                    <a:pt x="7227" y="9230"/>
                    <a:pt x="7232" y="9214"/>
                    <a:pt x="7235" y="9199"/>
                  </a:cubicBezTo>
                  <a:cubicBezTo>
                    <a:pt x="7244" y="9193"/>
                    <a:pt x="7257" y="9182"/>
                    <a:pt x="7267" y="9167"/>
                  </a:cubicBezTo>
                  <a:cubicBezTo>
                    <a:pt x="7279" y="9151"/>
                    <a:pt x="7285" y="9135"/>
                    <a:pt x="7287" y="9121"/>
                  </a:cubicBezTo>
                  <a:cubicBezTo>
                    <a:pt x="7300" y="9113"/>
                    <a:pt x="7312" y="9102"/>
                    <a:pt x="7326" y="9085"/>
                  </a:cubicBezTo>
                  <a:cubicBezTo>
                    <a:pt x="7334" y="9078"/>
                    <a:pt x="7344" y="9068"/>
                    <a:pt x="7355" y="9052"/>
                  </a:cubicBezTo>
                  <a:lnTo>
                    <a:pt x="7383" y="9014"/>
                  </a:lnTo>
                  <a:cubicBezTo>
                    <a:pt x="7389" y="9005"/>
                    <a:pt x="7393" y="9001"/>
                    <a:pt x="7396" y="8998"/>
                  </a:cubicBezTo>
                  <a:cubicBezTo>
                    <a:pt x="7399" y="8992"/>
                    <a:pt x="7405" y="8987"/>
                    <a:pt x="7413" y="8974"/>
                  </a:cubicBezTo>
                  <a:cubicBezTo>
                    <a:pt x="7429" y="8952"/>
                    <a:pt x="7434" y="8930"/>
                    <a:pt x="7434" y="8913"/>
                  </a:cubicBezTo>
                  <a:cubicBezTo>
                    <a:pt x="7440" y="8908"/>
                    <a:pt x="7447" y="8899"/>
                    <a:pt x="7456" y="8889"/>
                  </a:cubicBezTo>
                  <a:cubicBezTo>
                    <a:pt x="7464" y="8883"/>
                    <a:pt x="7477" y="8872"/>
                    <a:pt x="7492" y="8853"/>
                  </a:cubicBezTo>
                  <a:cubicBezTo>
                    <a:pt x="7501" y="8839"/>
                    <a:pt x="7506" y="8826"/>
                    <a:pt x="7510" y="8814"/>
                  </a:cubicBezTo>
                  <a:cubicBezTo>
                    <a:pt x="7526" y="8807"/>
                    <a:pt x="7542" y="8796"/>
                    <a:pt x="7555" y="8778"/>
                  </a:cubicBezTo>
                  <a:cubicBezTo>
                    <a:pt x="7573" y="8753"/>
                    <a:pt x="7575" y="8728"/>
                    <a:pt x="7575" y="8711"/>
                  </a:cubicBezTo>
                  <a:cubicBezTo>
                    <a:pt x="7580" y="8705"/>
                    <a:pt x="7585" y="8699"/>
                    <a:pt x="7593" y="8687"/>
                  </a:cubicBezTo>
                  <a:cubicBezTo>
                    <a:pt x="7601" y="8678"/>
                    <a:pt x="7605" y="8669"/>
                    <a:pt x="7608" y="8663"/>
                  </a:cubicBezTo>
                  <a:cubicBezTo>
                    <a:pt x="7627" y="8657"/>
                    <a:pt x="7651" y="8646"/>
                    <a:pt x="7670" y="8621"/>
                  </a:cubicBezTo>
                  <a:cubicBezTo>
                    <a:pt x="7682" y="8604"/>
                    <a:pt x="7687" y="8586"/>
                    <a:pt x="7691" y="8571"/>
                  </a:cubicBezTo>
                  <a:cubicBezTo>
                    <a:pt x="7701" y="8565"/>
                    <a:pt x="7713" y="8554"/>
                    <a:pt x="7724" y="8539"/>
                  </a:cubicBezTo>
                  <a:cubicBezTo>
                    <a:pt x="7729" y="8533"/>
                    <a:pt x="7731" y="8529"/>
                    <a:pt x="7734" y="8526"/>
                  </a:cubicBezTo>
                  <a:cubicBezTo>
                    <a:pt x="7740" y="8519"/>
                    <a:pt x="7745" y="8514"/>
                    <a:pt x="7755" y="8501"/>
                  </a:cubicBezTo>
                  <a:cubicBezTo>
                    <a:pt x="7771" y="8479"/>
                    <a:pt x="7774" y="8457"/>
                    <a:pt x="7776" y="8440"/>
                  </a:cubicBezTo>
                  <a:cubicBezTo>
                    <a:pt x="7783" y="8434"/>
                    <a:pt x="7790" y="8426"/>
                    <a:pt x="7800" y="8413"/>
                  </a:cubicBezTo>
                  <a:cubicBezTo>
                    <a:pt x="7809" y="8400"/>
                    <a:pt x="7815" y="8389"/>
                    <a:pt x="7819" y="8379"/>
                  </a:cubicBezTo>
                  <a:cubicBezTo>
                    <a:pt x="7832" y="8372"/>
                    <a:pt x="7849" y="8362"/>
                    <a:pt x="7864" y="8340"/>
                  </a:cubicBezTo>
                  <a:cubicBezTo>
                    <a:pt x="7874" y="8326"/>
                    <a:pt x="7879" y="8313"/>
                    <a:pt x="7881" y="8299"/>
                  </a:cubicBezTo>
                  <a:cubicBezTo>
                    <a:pt x="7897" y="8294"/>
                    <a:pt x="7912" y="8283"/>
                    <a:pt x="7926" y="8265"/>
                  </a:cubicBezTo>
                  <a:cubicBezTo>
                    <a:pt x="7944" y="8238"/>
                    <a:pt x="7946" y="8209"/>
                    <a:pt x="7943" y="8189"/>
                  </a:cubicBezTo>
                  <a:cubicBezTo>
                    <a:pt x="7948" y="8185"/>
                    <a:pt x="7951" y="8181"/>
                    <a:pt x="7955" y="8175"/>
                  </a:cubicBezTo>
                  <a:cubicBezTo>
                    <a:pt x="7966" y="8169"/>
                    <a:pt x="7982" y="8158"/>
                    <a:pt x="7998" y="8137"/>
                  </a:cubicBezTo>
                  <a:cubicBezTo>
                    <a:pt x="8009" y="8122"/>
                    <a:pt x="8014" y="8112"/>
                    <a:pt x="8018" y="8102"/>
                  </a:cubicBezTo>
                  <a:cubicBezTo>
                    <a:pt x="8019" y="8100"/>
                    <a:pt x="8020" y="8099"/>
                    <a:pt x="8024" y="8095"/>
                  </a:cubicBezTo>
                  <a:cubicBezTo>
                    <a:pt x="8034" y="8080"/>
                    <a:pt x="8038" y="8073"/>
                    <a:pt x="8042" y="8065"/>
                  </a:cubicBezTo>
                  <a:cubicBezTo>
                    <a:pt x="8045" y="8063"/>
                    <a:pt x="8046" y="8058"/>
                    <a:pt x="8050" y="8053"/>
                  </a:cubicBezTo>
                  <a:cubicBezTo>
                    <a:pt x="8058" y="8042"/>
                    <a:pt x="8062" y="8036"/>
                    <a:pt x="8067" y="8031"/>
                  </a:cubicBezTo>
                  <a:cubicBezTo>
                    <a:pt x="8068" y="8027"/>
                    <a:pt x="8071" y="8024"/>
                    <a:pt x="8074" y="8019"/>
                  </a:cubicBezTo>
                  <a:cubicBezTo>
                    <a:pt x="8084" y="8013"/>
                    <a:pt x="8100" y="8003"/>
                    <a:pt x="8115" y="7981"/>
                  </a:cubicBezTo>
                  <a:cubicBezTo>
                    <a:pt x="8122" y="7971"/>
                    <a:pt x="8128" y="7960"/>
                    <a:pt x="8132" y="7949"/>
                  </a:cubicBezTo>
                  <a:cubicBezTo>
                    <a:pt x="8147" y="7942"/>
                    <a:pt x="8165" y="7931"/>
                    <a:pt x="8181" y="7910"/>
                  </a:cubicBezTo>
                  <a:cubicBezTo>
                    <a:pt x="8196" y="7888"/>
                    <a:pt x="8200" y="7866"/>
                    <a:pt x="8200" y="7847"/>
                  </a:cubicBezTo>
                  <a:cubicBezTo>
                    <a:pt x="8208" y="7840"/>
                    <a:pt x="8217" y="7832"/>
                    <a:pt x="8224" y="7822"/>
                  </a:cubicBezTo>
                  <a:cubicBezTo>
                    <a:pt x="8235" y="7806"/>
                    <a:pt x="8242" y="7792"/>
                    <a:pt x="8244" y="7781"/>
                  </a:cubicBezTo>
                  <a:cubicBezTo>
                    <a:pt x="8255" y="7775"/>
                    <a:pt x="8270" y="7764"/>
                    <a:pt x="8283" y="7746"/>
                  </a:cubicBezTo>
                  <a:cubicBezTo>
                    <a:pt x="8294" y="7732"/>
                    <a:pt x="8299" y="7717"/>
                    <a:pt x="8302" y="7705"/>
                  </a:cubicBezTo>
                  <a:cubicBezTo>
                    <a:pt x="8315" y="7700"/>
                    <a:pt x="8330" y="7689"/>
                    <a:pt x="8344" y="7671"/>
                  </a:cubicBezTo>
                  <a:cubicBezTo>
                    <a:pt x="8362" y="7645"/>
                    <a:pt x="8365" y="7618"/>
                    <a:pt x="8363" y="7599"/>
                  </a:cubicBezTo>
                  <a:cubicBezTo>
                    <a:pt x="8365" y="7598"/>
                    <a:pt x="8366" y="7596"/>
                    <a:pt x="8368" y="7594"/>
                  </a:cubicBezTo>
                  <a:cubicBezTo>
                    <a:pt x="8369" y="7591"/>
                    <a:pt x="8372" y="7588"/>
                    <a:pt x="8374" y="7585"/>
                  </a:cubicBezTo>
                  <a:cubicBezTo>
                    <a:pt x="8385" y="7580"/>
                    <a:pt x="8403" y="7567"/>
                    <a:pt x="8419" y="7545"/>
                  </a:cubicBezTo>
                  <a:cubicBezTo>
                    <a:pt x="8426" y="7534"/>
                    <a:pt x="8431" y="7527"/>
                    <a:pt x="8435" y="7522"/>
                  </a:cubicBezTo>
                  <a:cubicBezTo>
                    <a:pt x="8437" y="7517"/>
                    <a:pt x="8440" y="7515"/>
                    <a:pt x="8444" y="7508"/>
                  </a:cubicBezTo>
                  <a:cubicBezTo>
                    <a:pt x="8455" y="7500"/>
                    <a:pt x="8469" y="7490"/>
                    <a:pt x="8482" y="7470"/>
                  </a:cubicBezTo>
                  <a:cubicBezTo>
                    <a:pt x="8493" y="7456"/>
                    <a:pt x="8497" y="7447"/>
                    <a:pt x="8501" y="7438"/>
                  </a:cubicBezTo>
                  <a:cubicBezTo>
                    <a:pt x="8502" y="7436"/>
                    <a:pt x="8504" y="7433"/>
                    <a:pt x="8507" y="7430"/>
                  </a:cubicBezTo>
                  <a:cubicBezTo>
                    <a:pt x="8517" y="7415"/>
                    <a:pt x="8522" y="7405"/>
                    <a:pt x="8525" y="7398"/>
                  </a:cubicBezTo>
                  <a:cubicBezTo>
                    <a:pt x="8527" y="7394"/>
                    <a:pt x="8528" y="7392"/>
                    <a:pt x="8530" y="7388"/>
                  </a:cubicBezTo>
                  <a:cubicBezTo>
                    <a:pt x="8534" y="7384"/>
                    <a:pt x="8536" y="7381"/>
                    <a:pt x="8538" y="7379"/>
                  </a:cubicBezTo>
                  <a:cubicBezTo>
                    <a:pt x="8544" y="7373"/>
                    <a:pt x="8551" y="7365"/>
                    <a:pt x="8561" y="7350"/>
                  </a:cubicBezTo>
                  <a:cubicBezTo>
                    <a:pt x="8573" y="7333"/>
                    <a:pt x="8579" y="7315"/>
                    <a:pt x="8582" y="7301"/>
                  </a:cubicBezTo>
                  <a:cubicBezTo>
                    <a:pt x="8591" y="7294"/>
                    <a:pt x="8603" y="7283"/>
                    <a:pt x="8614" y="7269"/>
                  </a:cubicBezTo>
                  <a:cubicBezTo>
                    <a:pt x="8616" y="7265"/>
                    <a:pt x="8619" y="7264"/>
                    <a:pt x="8620" y="7261"/>
                  </a:cubicBezTo>
                  <a:cubicBezTo>
                    <a:pt x="8627" y="7255"/>
                    <a:pt x="8635" y="7248"/>
                    <a:pt x="8646" y="7233"/>
                  </a:cubicBezTo>
                  <a:cubicBezTo>
                    <a:pt x="8648" y="7228"/>
                    <a:pt x="8651" y="7226"/>
                    <a:pt x="8652" y="7224"/>
                  </a:cubicBezTo>
                  <a:cubicBezTo>
                    <a:pt x="8659" y="7219"/>
                    <a:pt x="8664" y="7213"/>
                    <a:pt x="8673" y="7203"/>
                  </a:cubicBezTo>
                  <a:cubicBezTo>
                    <a:pt x="8684" y="7197"/>
                    <a:pt x="8701" y="7187"/>
                    <a:pt x="8717" y="7164"/>
                  </a:cubicBezTo>
                  <a:cubicBezTo>
                    <a:pt x="8734" y="7140"/>
                    <a:pt x="8737" y="7116"/>
                    <a:pt x="8737" y="7099"/>
                  </a:cubicBezTo>
                  <a:cubicBezTo>
                    <a:pt x="8742" y="7093"/>
                    <a:pt x="8748" y="7087"/>
                    <a:pt x="8757" y="7074"/>
                  </a:cubicBezTo>
                  <a:cubicBezTo>
                    <a:pt x="8763" y="7067"/>
                    <a:pt x="8765" y="7063"/>
                    <a:pt x="8768" y="7060"/>
                  </a:cubicBezTo>
                  <a:lnTo>
                    <a:pt x="8784" y="7039"/>
                  </a:lnTo>
                  <a:cubicBezTo>
                    <a:pt x="8796" y="7030"/>
                    <a:pt x="8808" y="7020"/>
                    <a:pt x="8822" y="7002"/>
                  </a:cubicBezTo>
                  <a:cubicBezTo>
                    <a:pt x="8835" y="6983"/>
                    <a:pt x="8840" y="6969"/>
                    <a:pt x="8844" y="6954"/>
                  </a:cubicBezTo>
                  <a:cubicBezTo>
                    <a:pt x="8857" y="6934"/>
                    <a:pt x="8862" y="6916"/>
                    <a:pt x="8865" y="6902"/>
                  </a:cubicBezTo>
                  <a:cubicBezTo>
                    <a:pt x="8870" y="6897"/>
                    <a:pt x="8875" y="6892"/>
                    <a:pt x="8882" y="6884"/>
                  </a:cubicBezTo>
                  <a:cubicBezTo>
                    <a:pt x="8897" y="6878"/>
                    <a:pt x="8916" y="6867"/>
                    <a:pt x="8934" y="6843"/>
                  </a:cubicBezTo>
                  <a:cubicBezTo>
                    <a:pt x="8941" y="6836"/>
                    <a:pt x="8943" y="6832"/>
                    <a:pt x="8946" y="6828"/>
                  </a:cubicBezTo>
                  <a:cubicBezTo>
                    <a:pt x="8950" y="6822"/>
                    <a:pt x="8956" y="6817"/>
                    <a:pt x="8964" y="6804"/>
                  </a:cubicBezTo>
                  <a:cubicBezTo>
                    <a:pt x="8974" y="6796"/>
                    <a:pt x="8986" y="6787"/>
                    <a:pt x="8998" y="6769"/>
                  </a:cubicBezTo>
                  <a:cubicBezTo>
                    <a:pt x="9010" y="6752"/>
                    <a:pt x="9016" y="6734"/>
                    <a:pt x="9017" y="6718"/>
                  </a:cubicBezTo>
                  <a:cubicBezTo>
                    <a:pt x="9028" y="6712"/>
                    <a:pt x="9041" y="6701"/>
                    <a:pt x="9053" y="6685"/>
                  </a:cubicBezTo>
                  <a:cubicBezTo>
                    <a:pt x="9061" y="6677"/>
                    <a:pt x="9071" y="6669"/>
                    <a:pt x="9084" y="6651"/>
                  </a:cubicBezTo>
                  <a:cubicBezTo>
                    <a:pt x="9100" y="6630"/>
                    <a:pt x="9103" y="6607"/>
                    <a:pt x="9103" y="6590"/>
                  </a:cubicBezTo>
                  <a:cubicBezTo>
                    <a:pt x="9111" y="6585"/>
                    <a:pt x="9118" y="6576"/>
                    <a:pt x="9127" y="6564"/>
                  </a:cubicBezTo>
                  <a:cubicBezTo>
                    <a:pt x="9139" y="6547"/>
                    <a:pt x="9144" y="6532"/>
                    <a:pt x="9148" y="6517"/>
                  </a:cubicBezTo>
                  <a:cubicBezTo>
                    <a:pt x="9156" y="6512"/>
                    <a:pt x="9168" y="6503"/>
                    <a:pt x="9182" y="6484"/>
                  </a:cubicBezTo>
                  <a:cubicBezTo>
                    <a:pt x="9192" y="6468"/>
                    <a:pt x="9198" y="6456"/>
                    <a:pt x="9204" y="6441"/>
                  </a:cubicBezTo>
                  <a:cubicBezTo>
                    <a:pt x="9211" y="6431"/>
                    <a:pt x="9215" y="6423"/>
                    <a:pt x="9219" y="6414"/>
                  </a:cubicBezTo>
                  <a:cubicBezTo>
                    <a:pt x="9236" y="6409"/>
                    <a:pt x="9259" y="6398"/>
                    <a:pt x="9277" y="6375"/>
                  </a:cubicBezTo>
                  <a:cubicBezTo>
                    <a:pt x="9291" y="6353"/>
                    <a:pt x="9296" y="6332"/>
                    <a:pt x="9296" y="6314"/>
                  </a:cubicBezTo>
                  <a:cubicBezTo>
                    <a:pt x="9304" y="6307"/>
                    <a:pt x="9311" y="6300"/>
                    <a:pt x="9320" y="6289"/>
                  </a:cubicBezTo>
                  <a:cubicBezTo>
                    <a:pt x="9328" y="6284"/>
                    <a:pt x="9342" y="6273"/>
                    <a:pt x="9357" y="6252"/>
                  </a:cubicBezTo>
                  <a:cubicBezTo>
                    <a:pt x="9369" y="6236"/>
                    <a:pt x="9374" y="6225"/>
                    <a:pt x="9380" y="6211"/>
                  </a:cubicBezTo>
                  <a:cubicBezTo>
                    <a:pt x="9387" y="6204"/>
                    <a:pt x="9401" y="6195"/>
                    <a:pt x="9416" y="6174"/>
                  </a:cubicBezTo>
                  <a:cubicBezTo>
                    <a:pt x="9428" y="6158"/>
                    <a:pt x="9433" y="6144"/>
                    <a:pt x="9434" y="6129"/>
                  </a:cubicBezTo>
                  <a:cubicBezTo>
                    <a:pt x="9448" y="6123"/>
                    <a:pt x="9461" y="6112"/>
                    <a:pt x="9473" y="6096"/>
                  </a:cubicBezTo>
                  <a:cubicBezTo>
                    <a:pt x="9488" y="6076"/>
                    <a:pt x="9492" y="6055"/>
                    <a:pt x="9493" y="6039"/>
                  </a:cubicBezTo>
                  <a:cubicBezTo>
                    <a:pt x="9503" y="6033"/>
                    <a:pt x="9513" y="6024"/>
                    <a:pt x="9521" y="6011"/>
                  </a:cubicBezTo>
                  <a:cubicBezTo>
                    <a:pt x="9525" y="6006"/>
                    <a:pt x="9526" y="6005"/>
                    <a:pt x="9530" y="6002"/>
                  </a:cubicBezTo>
                  <a:cubicBezTo>
                    <a:pt x="9536" y="5995"/>
                    <a:pt x="9543" y="5989"/>
                    <a:pt x="9553" y="5974"/>
                  </a:cubicBezTo>
                  <a:cubicBezTo>
                    <a:pt x="9561" y="5964"/>
                    <a:pt x="9564" y="5960"/>
                    <a:pt x="9567" y="5957"/>
                  </a:cubicBezTo>
                  <a:cubicBezTo>
                    <a:pt x="9571" y="5952"/>
                    <a:pt x="9575" y="5946"/>
                    <a:pt x="9585" y="5932"/>
                  </a:cubicBezTo>
                  <a:cubicBezTo>
                    <a:pt x="9594" y="5926"/>
                    <a:pt x="9605" y="5916"/>
                    <a:pt x="9616" y="5899"/>
                  </a:cubicBezTo>
                  <a:cubicBezTo>
                    <a:pt x="9634" y="5874"/>
                    <a:pt x="9637" y="5851"/>
                    <a:pt x="9636" y="5830"/>
                  </a:cubicBezTo>
                  <a:cubicBezTo>
                    <a:pt x="9638" y="5829"/>
                    <a:pt x="9639" y="5828"/>
                    <a:pt x="9642" y="5825"/>
                  </a:cubicBezTo>
                  <a:cubicBezTo>
                    <a:pt x="9659" y="5821"/>
                    <a:pt x="9685" y="5810"/>
                    <a:pt x="9705" y="5782"/>
                  </a:cubicBezTo>
                  <a:cubicBezTo>
                    <a:pt x="9718" y="5764"/>
                    <a:pt x="9724" y="5750"/>
                    <a:pt x="9728" y="5738"/>
                  </a:cubicBezTo>
                  <a:cubicBezTo>
                    <a:pt x="9743" y="5717"/>
                    <a:pt x="9746" y="5697"/>
                    <a:pt x="9748" y="5681"/>
                  </a:cubicBezTo>
                  <a:cubicBezTo>
                    <a:pt x="9755" y="5675"/>
                    <a:pt x="9761" y="5669"/>
                    <a:pt x="9767" y="5660"/>
                  </a:cubicBezTo>
                  <a:cubicBezTo>
                    <a:pt x="9780" y="5654"/>
                    <a:pt x="9799" y="5643"/>
                    <a:pt x="9815" y="5621"/>
                  </a:cubicBezTo>
                  <a:cubicBezTo>
                    <a:pt x="9831" y="5599"/>
                    <a:pt x="9835" y="5580"/>
                    <a:pt x="9837" y="5568"/>
                  </a:cubicBezTo>
                  <a:cubicBezTo>
                    <a:pt x="9851" y="5550"/>
                    <a:pt x="9855" y="5531"/>
                    <a:pt x="9856" y="5519"/>
                  </a:cubicBezTo>
                  <a:cubicBezTo>
                    <a:pt x="9864" y="5505"/>
                    <a:pt x="9868" y="5494"/>
                    <a:pt x="9871" y="5486"/>
                  </a:cubicBezTo>
                  <a:cubicBezTo>
                    <a:pt x="9878" y="5481"/>
                    <a:pt x="9885" y="5476"/>
                    <a:pt x="9895" y="5466"/>
                  </a:cubicBezTo>
                  <a:cubicBezTo>
                    <a:pt x="9912" y="5462"/>
                    <a:pt x="9938" y="5451"/>
                    <a:pt x="9958" y="5423"/>
                  </a:cubicBezTo>
                  <a:cubicBezTo>
                    <a:pt x="9979" y="5396"/>
                    <a:pt x="9980" y="5368"/>
                    <a:pt x="9976" y="5347"/>
                  </a:cubicBezTo>
                  <a:cubicBezTo>
                    <a:pt x="9979" y="5343"/>
                    <a:pt x="9981" y="5339"/>
                    <a:pt x="9982" y="5337"/>
                  </a:cubicBezTo>
                  <a:cubicBezTo>
                    <a:pt x="9984" y="5333"/>
                    <a:pt x="9984" y="5331"/>
                    <a:pt x="9986" y="5328"/>
                  </a:cubicBezTo>
                  <a:cubicBezTo>
                    <a:pt x="9997" y="5322"/>
                    <a:pt x="10007" y="5314"/>
                    <a:pt x="10018" y="5300"/>
                  </a:cubicBezTo>
                  <a:cubicBezTo>
                    <a:pt x="10030" y="5295"/>
                    <a:pt x="10048" y="5284"/>
                    <a:pt x="10064" y="5262"/>
                  </a:cubicBezTo>
                  <a:cubicBezTo>
                    <a:pt x="10073" y="5255"/>
                    <a:pt x="10086" y="5246"/>
                    <a:pt x="10098" y="5226"/>
                  </a:cubicBezTo>
                  <a:cubicBezTo>
                    <a:pt x="10113" y="5207"/>
                    <a:pt x="10118" y="5191"/>
                    <a:pt x="10120" y="5182"/>
                  </a:cubicBezTo>
                  <a:cubicBezTo>
                    <a:pt x="10132" y="5166"/>
                    <a:pt x="10137" y="5151"/>
                    <a:pt x="10140" y="5140"/>
                  </a:cubicBezTo>
                  <a:cubicBezTo>
                    <a:pt x="10152" y="5133"/>
                    <a:pt x="10166" y="5124"/>
                    <a:pt x="10178" y="5106"/>
                  </a:cubicBezTo>
                  <a:cubicBezTo>
                    <a:pt x="10185" y="5101"/>
                    <a:pt x="10199" y="5090"/>
                    <a:pt x="10214" y="5070"/>
                  </a:cubicBezTo>
                  <a:cubicBezTo>
                    <a:pt x="10233" y="5042"/>
                    <a:pt x="10236" y="5014"/>
                    <a:pt x="10232" y="4995"/>
                  </a:cubicBezTo>
                  <a:lnTo>
                    <a:pt x="10237" y="4987"/>
                  </a:lnTo>
                  <a:cubicBezTo>
                    <a:pt x="10254" y="4982"/>
                    <a:pt x="10275" y="4971"/>
                    <a:pt x="10292" y="4947"/>
                  </a:cubicBezTo>
                  <a:cubicBezTo>
                    <a:pt x="10306" y="4929"/>
                    <a:pt x="10312" y="4909"/>
                    <a:pt x="10313" y="4893"/>
                  </a:cubicBezTo>
                  <a:cubicBezTo>
                    <a:pt x="10322" y="4888"/>
                    <a:pt x="10332" y="4880"/>
                    <a:pt x="10341" y="4868"/>
                  </a:cubicBezTo>
                  <a:cubicBezTo>
                    <a:pt x="10350" y="4862"/>
                    <a:pt x="10366" y="4851"/>
                    <a:pt x="10381" y="4830"/>
                  </a:cubicBezTo>
                  <a:cubicBezTo>
                    <a:pt x="10393" y="4813"/>
                    <a:pt x="10398" y="4800"/>
                    <a:pt x="10403" y="4785"/>
                  </a:cubicBezTo>
                  <a:cubicBezTo>
                    <a:pt x="10413" y="4779"/>
                    <a:pt x="10424" y="4768"/>
                    <a:pt x="10436" y="4752"/>
                  </a:cubicBezTo>
                  <a:cubicBezTo>
                    <a:pt x="10452" y="4730"/>
                    <a:pt x="10456" y="4714"/>
                    <a:pt x="10457" y="4707"/>
                  </a:cubicBezTo>
                  <a:cubicBezTo>
                    <a:pt x="10471" y="4688"/>
                    <a:pt x="10477" y="4668"/>
                    <a:pt x="10478" y="4652"/>
                  </a:cubicBezTo>
                  <a:cubicBezTo>
                    <a:pt x="10485" y="4646"/>
                    <a:pt x="10493" y="4639"/>
                    <a:pt x="10500" y="4630"/>
                  </a:cubicBezTo>
                  <a:cubicBezTo>
                    <a:pt x="10511" y="4624"/>
                    <a:pt x="10528" y="4614"/>
                    <a:pt x="10544" y="4591"/>
                  </a:cubicBezTo>
                  <a:cubicBezTo>
                    <a:pt x="10560" y="4568"/>
                    <a:pt x="10564" y="4545"/>
                    <a:pt x="10565" y="4530"/>
                  </a:cubicBezTo>
                  <a:cubicBezTo>
                    <a:pt x="10571" y="4522"/>
                    <a:pt x="10575" y="4513"/>
                    <a:pt x="10578" y="4507"/>
                  </a:cubicBezTo>
                  <a:cubicBezTo>
                    <a:pt x="10578" y="4503"/>
                    <a:pt x="10579" y="4502"/>
                    <a:pt x="10582" y="4498"/>
                  </a:cubicBezTo>
                  <a:cubicBezTo>
                    <a:pt x="10591" y="4485"/>
                    <a:pt x="10597" y="4475"/>
                    <a:pt x="10601" y="4466"/>
                  </a:cubicBezTo>
                  <a:cubicBezTo>
                    <a:pt x="10614" y="4460"/>
                    <a:pt x="10633" y="4450"/>
                    <a:pt x="10649" y="4427"/>
                  </a:cubicBezTo>
                  <a:cubicBezTo>
                    <a:pt x="10659" y="4421"/>
                    <a:pt x="10669" y="4411"/>
                    <a:pt x="10682" y="4393"/>
                  </a:cubicBezTo>
                  <a:cubicBezTo>
                    <a:pt x="10697" y="4373"/>
                    <a:pt x="10703" y="4352"/>
                    <a:pt x="10703" y="4335"/>
                  </a:cubicBezTo>
                  <a:cubicBezTo>
                    <a:pt x="10710" y="4329"/>
                    <a:pt x="10720" y="4319"/>
                    <a:pt x="10729" y="4307"/>
                  </a:cubicBezTo>
                  <a:cubicBezTo>
                    <a:pt x="10741" y="4289"/>
                    <a:pt x="10747" y="4273"/>
                    <a:pt x="10750" y="4260"/>
                  </a:cubicBezTo>
                  <a:cubicBezTo>
                    <a:pt x="10758" y="4254"/>
                    <a:pt x="10771" y="4243"/>
                    <a:pt x="10783" y="4227"/>
                  </a:cubicBezTo>
                  <a:cubicBezTo>
                    <a:pt x="10790" y="4216"/>
                    <a:pt x="10796" y="4206"/>
                    <a:pt x="10799" y="4197"/>
                  </a:cubicBezTo>
                  <a:cubicBezTo>
                    <a:pt x="10816" y="4191"/>
                    <a:pt x="10836" y="4180"/>
                    <a:pt x="10853" y="4157"/>
                  </a:cubicBezTo>
                  <a:cubicBezTo>
                    <a:pt x="10865" y="4138"/>
                    <a:pt x="10871" y="4121"/>
                    <a:pt x="10873" y="4105"/>
                  </a:cubicBezTo>
                  <a:cubicBezTo>
                    <a:pt x="10881" y="4098"/>
                    <a:pt x="10894" y="4088"/>
                    <a:pt x="10903" y="4074"/>
                  </a:cubicBezTo>
                  <a:cubicBezTo>
                    <a:pt x="10911" y="4061"/>
                    <a:pt x="10917" y="4050"/>
                    <a:pt x="10921" y="4040"/>
                  </a:cubicBezTo>
                  <a:cubicBezTo>
                    <a:pt x="10935" y="4034"/>
                    <a:pt x="10953" y="4023"/>
                    <a:pt x="10967" y="4002"/>
                  </a:cubicBezTo>
                  <a:cubicBezTo>
                    <a:pt x="10977" y="3988"/>
                    <a:pt x="10981" y="3982"/>
                    <a:pt x="10985" y="3975"/>
                  </a:cubicBezTo>
                  <a:cubicBezTo>
                    <a:pt x="10988" y="3972"/>
                    <a:pt x="10989" y="3968"/>
                    <a:pt x="10994" y="3961"/>
                  </a:cubicBezTo>
                  <a:cubicBezTo>
                    <a:pt x="11005" y="3945"/>
                    <a:pt x="11010" y="3933"/>
                    <a:pt x="11014" y="3923"/>
                  </a:cubicBezTo>
                  <a:cubicBezTo>
                    <a:pt x="11025" y="3917"/>
                    <a:pt x="11040" y="3907"/>
                    <a:pt x="11055" y="3886"/>
                  </a:cubicBezTo>
                  <a:cubicBezTo>
                    <a:pt x="11066" y="3871"/>
                    <a:pt x="11071" y="3860"/>
                    <a:pt x="11074" y="3850"/>
                  </a:cubicBezTo>
                  <a:lnTo>
                    <a:pt x="11077" y="3845"/>
                  </a:lnTo>
                  <a:cubicBezTo>
                    <a:pt x="11089" y="3829"/>
                    <a:pt x="11094" y="3821"/>
                    <a:pt x="11098" y="3811"/>
                  </a:cubicBezTo>
                  <a:cubicBezTo>
                    <a:pt x="11099" y="3810"/>
                    <a:pt x="11100" y="3807"/>
                    <a:pt x="11103" y="3804"/>
                  </a:cubicBezTo>
                  <a:cubicBezTo>
                    <a:pt x="11115" y="3785"/>
                    <a:pt x="11120" y="3772"/>
                    <a:pt x="11125" y="3759"/>
                  </a:cubicBezTo>
                  <a:cubicBezTo>
                    <a:pt x="11133" y="3746"/>
                    <a:pt x="11137" y="3740"/>
                    <a:pt x="11142" y="3732"/>
                  </a:cubicBezTo>
                  <a:cubicBezTo>
                    <a:pt x="11144" y="3729"/>
                    <a:pt x="11146" y="3725"/>
                    <a:pt x="11151" y="3718"/>
                  </a:cubicBezTo>
                  <a:cubicBezTo>
                    <a:pt x="11162" y="3702"/>
                    <a:pt x="11167" y="3689"/>
                    <a:pt x="11171" y="3681"/>
                  </a:cubicBezTo>
                  <a:lnTo>
                    <a:pt x="11174" y="3675"/>
                  </a:lnTo>
                  <a:cubicBezTo>
                    <a:pt x="11190" y="3654"/>
                    <a:pt x="11194" y="3635"/>
                    <a:pt x="11196" y="3622"/>
                  </a:cubicBezTo>
                  <a:lnTo>
                    <a:pt x="11202" y="3616"/>
                  </a:lnTo>
                  <a:cubicBezTo>
                    <a:pt x="11207" y="3609"/>
                    <a:pt x="11214" y="3603"/>
                    <a:pt x="11223" y="3590"/>
                  </a:cubicBezTo>
                  <a:cubicBezTo>
                    <a:pt x="11229" y="3581"/>
                    <a:pt x="11233" y="3576"/>
                    <a:pt x="11235" y="3570"/>
                  </a:cubicBezTo>
                  <a:cubicBezTo>
                    <a:pt x="11255" y="3568"/>
                    <a:pt x="11283" y="3559"/>
                    <a:pt x="11303" y="3529"/>
                  </a:cubicBezTo>
                  <a:cubicBezTo>
                    <a:pt x="11310" y="3517"/>
                    <a:pt x="11314" y="3511"/>
                    <a:pt x="11318" y="3506"/>
                  </a:cubicBezTo>
                  <a:cubicBezTo>
                    <a:pt x="11321" y="3502"/>
                    <a:pt x="11324" y="3496"/>
                    <a:pt x="11330" y="3489"/>
                  </a:cubicBezTo>
                  <a:cubicBezTo>
                    <a:pt x="11346" y="3466"/>
                    <a:pt x="11351" y="3445"/>
                    <a:pt x="11352" y="3430"/>
                  </a:cubicBezTo>
                  <a:cubicBezTo>
                    <a:pt x="11358" y="3419"/>
                    <a:pt x="11362" y="3413"/>
                    <a:pt x="11366" y="3405"/>
                  </a:cubicBezTo>
                  <a:cubicBezTo>
                    <a:pt x="11367" y="3403"/>
                    <a:pt x="11368" y="3402"/>
                    <a:pt x="11371" y="3398"/>
                  </a:cubicBezTo>
                  <a:cubicBezTo>
                    <a:pt x="11382" y="3383"/>
                    <a:pt x="11387" y="3372"/>
                    <a:pt x="11390" y="3363"/>
                  </a:cubicBezTo>
                  <a:cubicBezTo>
                    <a:pt x="11390" y="3360"/>
                    <a:pt x="11392" y="3359"/>
                    <a:pt x="11395" y="3355"/>
                  </a:cubicBezTo>
                  <a:cubicBezTo>
                    <a:pt x="11404" y="3341"/>
                    <a:pt x="11408" y="3334"/>
                    <a:pt x="11412" y="3327"/>
                  </a:cubicBezTo>
                  <a:cubicBezTo>
                    <a:pt x="11414" y="3325"/>
                    <a:pt x="11415" y="3323"/>
                    <a:pt x="11416" y="3320"/>
                  </a:cubicBezTo>
                  <a:cubicBezTo>
                    <a:pt x="11427" y="3314"/>
                    <a:pt x="11443" y="3304"/>
                    <a:pt x="11458" y="3282"/>
                  </a:cubicBezTo>
                  <a:cubicBezTo>
                    <a:pt x="11468" y="3268"/>
                    <a:pt x="11474" y="3259"/>
                    <a:pt x="11478" y="3249"/>
                  </a:cubicBezTo>
                  <a:cubicBezTo>
                    <a:pt x="11490" y="3243"/>
                    <a:pt x="11508" y="3232"/>
                    <a:pt x="11523" y="3210"/>
                  </a:cubicBezTo>
                  <a:cubicBezTo>
                    <a:pt x="11534" y="3194"/>
                    <a:pt x="11539" y="3183"/>
                    <a:pt x="11543" y="3172"/>
                  </a:cubicBezTo>
                  <a:cubicBezTo>
                    <a:pt x="11554" y="3167"/>
                    <a:pt x="11569" y="3156"/>
                    <a:pt x="11583" y="3136"/>
                  </a:cubicBezTo>
                  <a:cubicBezTo>
                    <a:pt x="11602" y="3109"/>
                    <a:pt x="11604" y="3082"/>
                    <a:pt x="11602" y="3062"/>
                  </a:cubicBezTo>
                  <a:cubicBezTo>
                    <a:pt x="11603" y="3061"/>
                    <a:pt x="11603" y="3059"/>
                    <a:pt x="11604" y="3057"/>
                  </a:cubicBezTo>
                  <a:cubicBezTo>
                    <a:pt x="11608" y="3054"/>
                    <a:pt x="11610" y="3049"/>
                    <a:pt x="11617" y="3040"/>
                  </a:cubicBezTo>
                  <a:cubicBezTo>
                    <a:pt x="11625" y="3029"/>
                    <a:pt x="11629" y="3023"/>
                    <a:pt x="11633" y="3018"/>
                  </a:cubicBezTo>
                  <a:cubicBezTo>
                    <a:pt x="11636" y="3013"/>
                    <a:pt x="11639" y="3008"/>
                    <a:pt x="11645" y="3001"/>
                  </a:cubicBezTo>
                  <a:cubicBezTo>
                    <a:pt x="11655" y="2987"/>
                    <a:pt x="11658" y="2980"/>
                    <a:pt x="11662" y="2972"/>
                  </a:cubicBezTo>
                  <a:cubicBezTo>
                    <a:pt x="11663" y="2969"/>
                    <a:pt x="11663" y="2966"/>
                    <a:pt x="11667" y="2964"/>
                  </a:cubicBezTo>
                  <a:cubicBezTo>
                    <a:pt x="11676" y="2958"/>
                    <a:pt x="11690" y="2948"/>
                    <a:pt x="11705" y="2929"/>
                  </a:cubicBezTo>
                  <a:cubicBezTo>
                    <a:pt x="11717" y="2921"/>
                    <a:pt x="11731" y="2911"/>
                    <a:pt x="11744" y="2891"/>
                  </a:cubicBezTo>
                  <a:cubicBezTo>
                    <a:pt x="11748" y="2886"/>
                    <a:pt x="11751" y="2884"/>
                    <a:pt x="11753" y="2881"/>
                  </a:cubicBezTo>
                  <a:cubicBezTo>
                    <a:pt x="11759" y="2874"/>
                    <a:pt x="11765" y="2868"/>
                    <a:pt x="11775" y="2854"/>
                  </a:cubicBezTo>
                  <a:cubicBezTo>
                    <a:pt x="11779" y="2847"/>
                    <a:pt x="11781" y="2845"/>
                    <a:pt x="11784" y="2842"/>
                  </a:cubicBezTo>
                  <a:cubicBezTo>
                    <a:pt x="11790" y="2837"/>
                    <a:pt x="11795" y="2830"/>
                    <a:pt x="11807" y="2814"/>
                  </a:cubicBezTo>
                  <a:cubicBezTo>
                    <a:pt x="11815" y="2806"/>
                    <a:pt x="11826" y="2798"/>
                    <a:pt x="11838" y="2781"/>
                  </a:cubicBezTo>
                  <a:cubicBezTo>
                    <a:pt x="11851" y="2761"/>
                    <a:pt x="11856" y="2746"/>
                    <a:pt x="11859" y="2738"/>
                  </a:cubicBezTo>
                  <a:cubicBezTo>
                    <a:pt x="11870" y="2730"/>
                    <a:pt x="11882" y="2719"/>
                    <a:pt x="11896" y="2702"/>
                  </a:cubicBezTo>
                  <a:cubicBezTo>
                    <a:pt x="11903" y="2690"/>
                    <a:pt x="11908" y="2682"/>
                    <a:pt x="11912" y="2676"/>
                  </a:cubicBezTo>
                  <a:cubicBezTo>
                    <a:pt x="11913" y="2672"/>
                    <a:pt x="11915" y="2670"/>
                    <a:pt x="11920" y="2661"/>
                  </a:cubicBezTo>
                  <a:cubicBezTo>
                    <a:pt x="11935" y="2640"/>
                    <a:pt x="11941" y="2622"/>
                    <a:pt x="11944" y="2611"/>
                  </a:cubicBezTo>
                  <a:cubicBezTo>
                    <a:pt x="11956" y="2594"/>
                    <a:pt x="11960" y="2577"/>
                    <a:pt x="11961" y="2562"/>
                  </a:cubicBezTo>
                  <a:cubicBezTo>
                    <a:pt x="11971" y="2556"/>
                    <a:pt x="11979" y="2546"/>
                    <a:pt x="11989" y="2535"/>
                  </a:cubicBezTo>
                  <a:cubicBezTo>
                    <a:pt x="12000" y="2526"/>
                    <a:pt x="12011" y="2516"/>
                    <a:pt x="12025" y="2499"/>
                  </a:cubicBezTo>
                  <a:cubicBezTo>
                    <a:pt x="12033" y="2494"/>
                    <a:pt x="12047" y="2483"/>
                    <a:pt x="12062" y="2463"/>
                  </a:cubicBezTo>
                  <a:cubicBezTo>
                    <a:pt x="12065" y="2457"/>
                    <a:pt x="12068" y="2455"/>
                    <a:pt x="12070" y="2452"/>
                  </a:cubicBezTo>
                  <a:cubicBezTo>
                    <a:pt x="12076" y="2446"/>
                    <a:pt x="12083" y="2439"/>
                    <a:pt x="12092" y="2425"/>
                  </a:cubicBezTo>
                  <a:cubicBezTo>
                    <a:pt x="12106" y="2407"/>
                    <a:pt x="12110" y="2393"/>
                    <a:pt x="12113" y="2381"/>
                  </a:cubicBezTo>
                  <a:cubicBezTo>
                    <a:pt x="12124" y="2366"/>
                    <a:pt x="12128" y="2359"/>
                    <a:pt x="12133" y="2350"/>
                  </a:cubicBezTo>
                  <a:cubicBezTo>
                    <a:pt x="12134" y="2348"/>
                    <a:pt x="12135" y="2345"/>
                    <a:pt x="12139" y="2340"/>
                  </a:cubicBezTo>
                  <a:cubicBezTo>
                    <a:pt x="12150" y="2324"/>
                    <a:pt x="12155" y="2308"/>
                    <a:pt x="12158" y="2294"/>
                  </a:cubicBezTo>
                  <a:cubicBezTo>
                    <a:pt x="12170" y="2286"/>
                    <a:pt x="12183" y="2278"/>
                    <a:pt x="12194" y="2261"/>
                  </a:cubicBezTo>
                  <a:cubicBezTo>
                    <a:pt x="12203" y="2248"/>
                    <a:pt x="12209" y="2236"/>
                    <a:pt x="12212" y="2225"/>
                  </a:cubicBezTo>
                  <a:cubicBezTo>
                    <a:pt x="12226" y="2219"/>
                    <a:pt x="12244" y="2208"/>
                    <a:pt x="12258" y="2188"/>
                  </a:cubicBezTo>
                  <a:cubicBezTo>
                    <a:pt x="12274" y="2167"/>
                    <a:pt x="12278" y="2149"/>
                    <a:pt x="12281" y="2135"/>
                  </a:cubicBezTo>
                  <a:cubicBezTo>
                    <a:pt x="12288" y="2123"/>
                    <a:pt x="12292" y="2115"/>
                    <a:pt x="12295" y="2107"/>
                  </a:cubicBezTo>
                  <a:cubicBezTo>
                    <a:pt x="12308" y="2101"/>
                    <a:pt x="12326" y="2090"/>
                    <a:pt x="12341" y="2069"/>
                  </a:cubicBezTo>
                  <a:cubicBezTo>
                    <a:pt x="12353" y="2053"/>
                    <a:pt x="12357" y="2038"/>
                    <a:pt x="12360" y="2023"/>
                  </a:cubicBezTo>
                  <a:cubicBezTo>
                    <a:pt x="12374" y="2016"/>
                    <a:pt x="12386" y="2005"/>
                    <a:pt x="12399" y="1989"/>
                  </a:cubicBezTo>
                  <a:cubicBezTo>
                    <a:pt x="12410" y="1973"/>
                    <a:pt x="12415" y="1962"/>
                    <a:pt x="12422" y="1947"/>
                  </a:cubicBezTo>
                  <a:lnTo>
                    <a:pt x="12450" y="1906"/>
                  </a:lnTo>
                  <a:cubicBezTo>
                    <a:pt x="12454" y="1901"/>
                    <a:pt x="12456" y="1898"/>
                    <a:pt x="12459" y="1895"/>
                  </a:cubicBezTo>
                  <a:cubicBezTo>
                    <a:pt x="12465" y="1889"/>
                    <a:pt x="12471" y="1882"/>
                    <a:pt x="12481" y="1868"/>
                  </a:cubicBezTo>
                  <a:cubicBezTo>
                    <a:pt x="12487" y="1858"/>
                    <a:pt x="12491" y="1852"/>
                    <a:pt x="12496" y="1847"/>
                  </a:cubicBezTo>
                  <a:cubicBezTo>
                    <a:pt x="12498" y="1844"/>
                    <a:pt x="12501" y="1839"/>
                    <a:pt x="12507" y="1830"/>
                  </a:cubicBezTo>
                  <a:cubicBezTo>
                    <a:pt x="12517" y="1817"/>
                    <a:pt x="12522" y="1804"/>
                    <a:pt x="12525" y="1792"/>
                  </a:cubicBezTo>
                  <a:cubicBezTo>
                    <a:pt x="12541" y="1786"/>
                    <a:pt x="12558" y="1775"/>
                    <a:pt x="12572" y="1756"/>
                  </a:cubicBezTo>
                  <a:cubicBezTo>
                    <a:pt x="12585" y="1738"/>
                    <a:pt x="12590" y="1718"/>
                    <a:pt x="12592" y="1702"/>
                  </a:cubicBezTo>
                  <a:cubicBezTo>
                    <a:pt x="12603" y="1696"/>
                    <a:pt x="12613" y="1686"/>
                    <a:pt x="12622" y="1673"/>
                  </a:cubicBezTo>
                  <a:cubicBezTo>
                    <a:pt x="12636" y="1654"/>
                    <a:pt x="12641" y="1638"/>
                    <a:pt x="12646" y="1624"/>
                  </a:cubicBezTo>
                  <a:cubicBezTo>
                    <a:pt x="12656" y="1608"/>
                    <a:pt x="12662" y="1595"/>
                    <a:pt x="12665" y="1583"/>
                  </a:cubicBezTo>
                  <a:cubicBezTo>
                    <a:pt x="12680" y="1563"/>
                    <a:pt x="12685" y="1546"/>
                    <a:pt x="12686" y="1540"/>
                  </a:cubicBezTo>
                  <a:cubicBezTo>
                    <a:pt x="12694" y="1530"/>
                    <a:pt x="12697" y="1526"/>
                    <a:pt x="12700" y="1522"/>
                  </a:cubicBezTo>
                  <a:cubicBezTo>
                    <a:pt x="12702" y="1518"/>
                    <a:pt x="12706" y="1514"/>
                    <a:pt x="12710" y="1508"/>
                  </a:cubicBezTo>
                  <a:cubicBezTo>
                    <a:pt x="12722" y="1503"/>
                    <a:pt x="12739" y="1492"/>
                    <a:pt x="12755" y="1470"/>
                  </a:cubicBezTo>
                  <a:cubicBezTo>
                    <a:pt x="12761" y="1459"/>
                    <a:pt x="12766" y="1454"/>
                    <a:pt x="12770" y="1448"/>
                  </a:cubicBezTo>
                  <a:lnTo>
                    <a:pt x="12782" y="1429"/>
                  </a:lnTo>
                  <a:cubicBezTo>
                    <a:pt x="12793" y="1413"/>
                    <a:pt x="12798" y="1406"/>
                    <a:pt x="12802" y="1396"/>
                  </a:cubicBezTo>
                  <a:cubicBezTo>
                    <a:pt x="12803" y="1394"/>
                    <a:pt x="12804" y="1391"/>
                    <a:pt x="12807" y="1386"/>
                  </a:cubicBezTo>
                  <a:cubicBezTo>
                    <a:pt x="12809" y="1383"/>
                    <a:pt x="12813" y="1380"/>
                    <a:pt x="12814" y="1379"/>
                  </a:cubicBezTo>
                  <a:cubicBezTo>
                    <a:pt x="12822" y="1372"/>
                    <a:pt x="12829" y="1365"/>
                    <a:pt x="12839" y="1349"/>
                  </a:cubicBezTo>
                  <a:lnTo>
                    <a:pt x="12845" y="1344"/>
                  </a:lnTo>
                  <a:cubicBezTo>
                    <a:pt x="12852" y="1337"/>
                    <a:pt x="12862" y="1330"/>
                    <a:pt x="12873" y="1314"/>
                  </a:cubicBezTo>
                  <a:cubicBezTo>
                    <a:pt x="12882" y="1300"/>
                    <a:pt x="12888" y="1288"/>
                    <a:pt x="12890" y="1276"/>
                  </a:cubicBezTo>
                  <a:cubicBezTo>
                    <a:pt x="12906" y="1271"/>
                    <a:pt x="12924" y="1260"/>
                    <a:pt x="12937" y="1240"/>
                  </a:cubicBezTo>
                  <a:cubicBezTo>
                    <a:pt x="12951" y="1220"/>
                    <a:pt x="12954" y="1202"/>
                    <a:pt x="12956" y="1185"/>
                  </a:cubicBezTo>
                  <a:cubicBezTo>
                    <a:pt x="12967" y="1177"/>
                    <a:pt x="12978" y="1169"/>
                    <a:pt x="12986" y="1155"/>
                  </a:cubicBezTo>
                  <a:cubicBezTo>
                    <a:pt x="12997" y="1139"/>
                    <a:pt x="13002" y="1123"/>
                    <a:pt x="13006" y="1110"/>
                  </a:cubicBezTo>
                  <a:cubicBezTo>
                    <a:pt x="13018" y="1103"/>
                    <a:pt x="13032" y="1092"/>
                    <a:pt x="13044" y="1076"/>
                  </a:cubicBezTo>
                  <a:cubicBezTo>
                    <a:pt x="13056" y="1059"/>
                    <a:pt x="13061" y="1043"/>
                    <a:pt x="13064" y="1028"/>
                  </a:cubicBezTo>
                  <a:cubicBezTo>
                    <a:pt x="13075" y="1021"/>
                    <a:pt x="13088" y="1010"/>
                    <a:pt x="13099" y="995"/>
                  </a:cubicBezTo>
                  <a:cubicBezTo>
                    <a:pt x="13113" y="978"/>
                    <a:pt x="13118" y="960"/>
                    <a:pt x="13119" y="945"/>
                  </a:cubicBezTo>
                  <a:cubicBezTo>
                    <a:pt x="13130" y="939"/>
                    <a:pt x="13140" y="929"/>
                    <a:pt x="13151" y="914"/>
                  </a:cubicBezTo>
                  <a:cubicBezTo>
                    <a:pt x="13161" y="902"/>
                    <a:pt x="13166" y="888"/>
                    <a:pt x="13168" y="878"/>
                  </a:cubicBezTo>
                  <a:cubicBezTo>
                    <a:pt x="13184" y="871"/>
                    <a:pt x="13203" y="860"/>
                    <a:pt x="13217" y="840"/>
                  </a:cubicBezTo>
                  <a:cubicBezTo>
                    <a:pt x="13226" y="833"/>
                    <a:pt x="13237" y="823"/>
                    <a:pt x="13251" y="806"/>
                  </a:cubicBezTo>
                  <a:lnTo>
                    <a:pt x="13279" y="767"/>
                  </a:lnTo>
                  <a:cubicBezTo>
                    <a:pt x="13294" y="747"/>
                    <a:pt x="13299" y="728"/>
                    <a:pt x="13301" y="716"/>
                  </a:cubicBezTo>
                  <a:cubicBezTo>
                    <a:pt x="13311" y="703"/>
                    <a:pt x="13315" y="688"/>
                    <a:pt x="13317" y="676"/>
                  </a:cubicBezTo>
                  <a:cubicBezTo>
                    <a:pt x="13329" y="669"/>
                    <a:pt x="13342" y="658"/>
                    <a:pt x="13354" y="642"/>
                  </a:cubicBezTo>
                  <a:cubicBezTo>
                    <a:pt x="13371" y="617"/>
                    <a:pt x="13375" y="594"/>
                    <a:pt x="13375" y="578"/>
                  </a:cubicBezTo>
                  <a:cubicBezTo>
                    <a:pt x="13380" y="570"/>
                    <a:pt x="13383" y="564"/>
                    <a:pt x="13386" y="558"/>
                  </a:cubicBezTo>
                  <a:lnTo>
                    <a:pt x="13386" y="556"/>
                  </a:lnTo>
                  <a:cubicBezTo>
                    <a:pt x="13396" y="553"/>
                    <a:pt x="13409" y="543"/>
                    <a:pt x="13423" y="528"/>
                  </a:cubicBezTo>
                  <a:cubicBezTo>
                    <a:pt x="13435" y="523"/>
                    <a:pt x="13454" y="512"/>
                    <a:pt x="13471" y="489"/>
                  </a:cubicBezTo>
                  <a:cubicBezTo>
                    <a:pt x="13490" y="462"/>
                    <a:pt x="13492" y="435"/>
                    <a:pt x="13489" y="414"/>
                  </a:cubicBezTo>
                  <a:cubicBezTo>
                    <a:pt x="13510" y="411"/>
                    <a:pt x="13538" y="400"/>
                    <a:pt x="13558" y="372"/>
                  </a:cubicBezTo>
                  <a:cubicBezTo>
                    <a:pt x="13575" y="347"/>
                    <a:pt x="13580" y="325"/>
                    <a:pt x="13580" y="308"/>
                  </a:cubicBezTo>
                  <a:lnTo>
                    <a:pt x="13581" y="307"/>
                  </a:lnTo>
                  <a:cubicBezTo>
                    <a:pt x="13585" y="301"/>
                    <a:pt x="13590" y="296"/>
                    <a:pt x="13600" y="282"/>
                  </a:cubicBezTo>
                  <a:lnTo>
                    <a:pt x="13628" y="243"/>
                  </a:lnTo>
                  <a:cubicBezTo>
                    <a:pt x="13634" y="235"/>
                    <a:pt x="13639" y="230"/>
                    <a:pt x="13642" y="226"/>
                  </a:cubicBezTo>
                  <a:cubicBezTo>
                    <a:pt x="13645" y="221"/>
                    <a:pt x="13649" y="216"/>
                    <a:pt x="13655" y="206"/>
                  </a:cubicBezTo>
                  <a:cubicBezTo>
                    <a:pt x="13661" y="201"/>
                    <a:pt x="13676" y="191"/>
                    <a:pt x="13691" y="170"/>
                  </a:cubicBezTo>
                  <a:cubicBezTo>
                    <a:pt x="13701" y="157"/>
                    <a:pt x="13704" y="149"/>
                    <a:pt x="13708" y="143"/>
                  </a:cubicBezTo>
                  <a:cubicBezTo>
                    <a:pt x="13711" y="138"/>
                    <a:pt x="13712" y="135"/>
                    <a:pt x="13718" y="128"/>
                  </a:cubicBezTo>
                  <a:cubicBezTo>
                    <a:pt x="13745" y="92"/>
                    <a:pt x="13735" y="41"/>
                    <a:pt x="13699" y="15"/>
                  </a:cubicBezTo>
                  <a:cubicBezTo>
                    <a:pt x="13685" y="5"/>
                    <a:pt x="13669" y="0"/>
                    <a:pt x="136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8" name="Google Shape;1128;p43"/>
          <p:cNvSpPr/>
          <p:nvPr/>
        </p:nvSpPr>
        <p:spPr>
          <a:xfrm rot="9328442">
            <a:off x="175560" y="3957648"/>
            <a:ext cx="639797" cy="688112"/>
          </a:xfrm>
          <a:custGeom>
            <a:avLst/>
            <a:gdLst/>
            <a:ahLst/>
            <a:cxnLst/>
            <a:rect l="l" t="t" r="r" b="b"/>
            <a:pathLst>
              <a:path w="7932" h="8531" extrusionOk="0">
                <a:moveTo>
                  <a:pt x="316" y="1"/>
                </a:moveTo>
                <a:cubicBezTo>
                  <a:pt x="203" y="1"/>
                  <a:pt x="102" y="83"/>
                  <a:pt x="84" y="200"/>
                </a:cubicBezTo>
                <a:lnTo>
                  <a:pt x="12" y="645"/>
                </a:lnTo>
                <a:cubicBezTo>
                  <a:pt x="0" y="716"/>
                  <a:pt x="6" y="788"/>
                  <a:pt x="27" y="856"/>
                </a:cubicBezTo>
                <a:lnTo>
                  <a:pt x="2314" y="8137"/>
                </a:lnTo>
                <a:cubicBezTo>
                  <a:pt x="2393" y="8392"/>
                  <a:pt x="2621" y="8531"/>
                  <a:pt x="2851" y="8531"/>
                </a:cubicBezTo>
                <a:cubicBezTo>
                  <a:pt x="3020" y="8531"/>
                  <a:pt x="3191" y="8456"/>
                  <a:pt x="3305" y="8298"/>
                </a:cubicBezTo>
                <a:lnTo>
                  <a:pt x="7759" y="2100"/>
                </a:lnTo>
                <a:cubicBezTo>
                  <a:pt x="7801" y="2043"/>
                  <a:pt x="7828" y="1976"/>
                  <a:pt x="7840" y="1907"/>
                </a:cubicBezTo>
                <a:lnTo>
                  <a:pt x="7911" y="1460"/>
                </a:lnTo>
                <a:cubicBezTo>
                  <a:pt x="7932" y="1331"/>
                  <a:pt x="7843" y="1209"/>
                  <a:pt x="7715" y="1189"/>
                </a:cubicBezTo>
                <a:lnTo>
                  <a:pt x="355" y="4"/>
                </a:lnTo>
                <a:cubicBezTo>
                  <a:pt x="342" y="2"/>
                  <a:pt x="329" y="1"/>
                  <a:pt x="31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43"/>
          <p:cNvSpPr/>
          <p:nvPr/>
        </p:nvSpPr>
        <p:spPr>
          <a:xfrm rot="3124885">
            <a:off x="8552887" y="722963"/>
            <a:ext cx="479986" cy="516233"/>
          </a:xfrm>
          <a:custGeom>
            <a:avLst/>
            <a:gdLst/>
            <a:ahLst/>
            <a:cxnLst/>
            <a:rect l="l" t="t" r="r" b="b"/>
            <a:pathLst>
              <a:path w="7932" h="8531" extrusionOk="0">
                <a:moveTo>
                  <a:pt x="316" y="1"/>
                </a:moveTo>
                <a:cubicBezTo>
                  <a:pt x="203" y="1"/>
                  <a:pt x="102" y="83"/>
                  <a:pt x="84" y="200"/>
                </a:cubicBezTo>
                <a:lnTo>
                  <a:pt x="12" y="645"/>
                </a:lnTo>
                <a:cubicBezTo>
                  <a:pt x="0" y="716"/>
                  <a:pt x="6" y="788"/>
                  <a:pt x="27" y="856"/>
                </a:cubicBezTo>
                <a:lnTo>
                  <a:pt x="2314" y="8137"/>
                </a:lnTo>
                <a:cubicBezTo>
                  <a:pt x="2393" y="8392"/>
                  <a:pt x="2621" y="8531"/>
                  <a:pt x="2851" y="8531"/>
                </a:cubicBezTo>
                <a:cubicBezTo>
                  <a:pt x="3020" y="8531"/>
                  <a:pt x="3191" y="8456"/>
                  <a:pt x="3305" y="8298"/>
                </a:cubicBezTo>
                <a:lnTo>
                  <a:pt x="7759" y="2100"/>
                </a:lnTo>
                <a:cubicBezTo>
                  <a:pt x="7801" y="2043"/>
                  <a:pt x="7828" y="1976"/>
                  <a:pt x="7840" y="1907"/>
                </a:cubicBezTo>
                <a:lnTo>
                  <a:pt x="7911" y="1460"/>
                </a:lnTo>
                <a:cubicBezTo>
                  <a:pt x="7932" y="1331"/>
                  <a:pt x="7843" y="1209"/>
                  <a:pt x="7715" y="1189"/>
                </a:cubicBezTo>
                <a:lnTo>
                  <a:pt x="355" y="4"/>
                </a:lnTo>
                <a:cubicBezTo>
                  <a:pt x="342" y="2"/>
                  <a:pt x="329" y="1"/>
                  <a:pt x="3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0" name="Google Shape;1130;p43"/>
          <p:cNvGrpSpPr/>
          <p:nvPr/>
        </p:nvGrpSpPr>
        <p:grpSpPr>
          <a:xfrm>
            <a:off x="294697" y="249500"/>
            <a:ext cx="837061" cy="290000"/>
            <a:chOff x="3808475" y="2317075"/>
            <a:chExt cx="444725" cy="154075"/>
          </a:xfrm>
        </p:grpSpPr>
        <p:sp>
          <p:nvSpPr>
            <p:cNvPr id="1131" name="Google Shape;1131;p43"/>
            <p:cNvSpPr/>
            <p:nvPr/>
          </p:nvSpPr>
          <p:spPr>
            <a:xfrm>
              <a:off x="3808475" y="2347950"/>
              <a:ext cx="81750" cy="123200"/>
            </a:xfrm>
            <a:custGeom>
              <a:avLst/>
              <a:gdLst/>
              <a:ahLst/>
              <a:cxnLst/>
              <a:rect l="l" t="t" r="r" b="b"/>
              <a:pathLst>
                <a:path w="3270" h="4928" extrusionOk="0">
                  <a:moveTo>
                    <a:pt x="2998" y="0"/>
                  </a:moveTo>
                  <a:cubicBezTo>
                    <a:pt x="2949" y="0"/>
                    <a:pt x="2899" y="50"/>
                    <a:pt x="2852" y="139"/>
                  </a:cubicBezTo>
                  <a:cubicBezTo>
                    <a:pt x="2840" y="162"/>
                    <a:pt x="2827" y="187"/>
                    <a:pt x="2814" y="214"/>
                  </a:cubicBezTo>
                  <a:cubicBezTo>
                    <a:pt x="2801" y="242"/>
                    <a:pt x="2790" y="272"/>
                    <a:pt x="2777" y="304"/>
                  </a:cubicBezTo>
                  <a:cubicBezTo>
                    <a:pt x="2765" y="337"/>
                    <a:pt x="2750" y="370"/>
                    <a:pt x="2737" y="406"/>
                  </a:cubicBezTo>
                  <a:cubicBezTo>
                    <a:pt x="2730" y="425"/>
                    <a:pt x="2723" y="443"/>
                    <a:pt x="2717" y="462"/>
                  </a:cubicBezTo>
                  <a:cubicBezTo>
                    <a:pt x="2710" y="482"/>
                    <a:pt x="2704" y="502"/>
                    <a:pt x="2695" y="521"/>
                  </a:cubicBezTo>
                  <a:cubicBezTo>
                    <a:pt x="2639" y="682"/>
                    <a:pt x="2576" y="869"/>
                    <a:pt x="2502" y="1077"/>
                  </a:cubicBezTo>
                  <a:cubicBezTo>
                    <a:pt x="2428" y="1282"/>
                    <a:pt x="2344" y="1504"/>
                    <a:pt x="2245" y="1734"/>
                  </a:cubicBezTo>
                  <a:cubicBezTo>
                    <a:pt x="2238" y="1751"/>
                    <a:pt x="2232" y="1768"/>
                    <a:pt x="2223" y="1786"/>
                  </a:cubicBezTo>
                  <a:cubicBezTo>
                    <a:pt x="2217" y="1803"/>
                    <a:pt x="2208" y="1819"/>
                    <a:pt x="2202" y="1836"/>
                  </a:cubicBezTo>
                  <a:cubicBezTo>
                    <a:pt x="2187" y="1870"/>
                    <a:pt x="2174" y="1905"/>
                    <a:pt x="2159" y="1939"/>
                  </a:cubicBezTo>
                  <a:cubicBezTo>
                    <a:pt x="2144" y="1975"/>
                    <a:pt x="2130" y="2008"/>
                    <a:pt x="2115" y="2044"/>
                  </a:cubicBezTo>
                  <a:cubicBezTo>
                    <a:pt x="2109" y="2061"/>
                    <a:pt x="2100" y="2078"/>
                    <a:pt x="2093" y="2095"/>
                  </a:cubicBezTo>
                  <a:cubicBezTo>
                    <a:pt x="2085" y="2113"/>
                    <a:pt x="2078" y="2131"/>
                    <a:pt x="2071" y="2148"/>
                  </a:cubicBezTo>
                  <a:cubicBezTo>
                    <a:pt x="2056" y="2183"/>
                    <a:pt x="2041" y="2219"/>
                    <a:pt x="2026" y="2254"/>
                  </a:cubicBezTo>
                  <a:cubicBezTo>
                    <a:pt x="2010" y="2289"/>
                    <a:pt x="1996" y="2325"/>
                    <a:pt x="1980" y="2359"/>
                  </a:cubicBezTo>
                  <a:lnTo>
                    <a:pt x="1956" y="2413"/>
                  </a:lnTo>
                  <a:lnTo>
                    <a:pt x="1939" y="2453"/>
                  </a:lnTo>
                  <a:cubicBezTo>
                    <a:pt x="1931" y="2449"/>
                    <a:pt x="1922" y="2445"/>
                    <a:pt x="1913" y="2442"/>
                  </a:cubicBezTo>
                  <a:cubicBezTo>
                    <a:pt x="1894" y="2434"/>
                    <a:pt x="1872" y="2426"/>
                    <a:pt x="1852" y="2416"/>
                  </a:cubicBezTo>
                  <a:cubicBezTo>
                    <a:pt x="1810" y="2399"/>
                    <a:pt x="1768" y="2383"/>
                    <a:pt x="1733" y="2364"/>
                  </a:cubicBezTo>
                  <a:cubicBezTo>
                    <a:pt x="1657" y="2327"/>
                    <a:pt x="1591" y="2293"/>
                    <a:pt x="1555" y="2261"/>
                  </a:cubicBezTo>
                  <a:cubicBezTo>
                    <a:pt x="1534" y="2243"/>
                    <a:pt x="1513" y="2224"/>
                    <a:pt x="1493" y="2206"/>
                  </a:cubicBezTo>
                  <a:cubicBezTo>
                    <a:pt x="1483" y="2196"/>
                    <a:pt x="1473" y="2187"/>
                    <a:pt x="1464" y="2177"/>
                  </a:cubicBezTo>
                  <a:lnTo>
                    <a:pt x="1435" y="2149"/>
                  </a:lnTo>
                  <a:cubicBezTo>
                    <a:pt x="1400" y="2110"/>
                    <a:pt x="1365" y="2073"/>
                    <a:pt x="1333" y="2034"/>
                  </a:cubicBezTo>
                  <a:cubicBezTo>
                    <a:pt x="1303" y="1993"/>
                    <a:pt x="1273" y="1954"/>
                    <a:pt x="1246" y="1916"/>
                  </a:cubicBezTo>
                  <a:cubicBezTo>
                    <a:pt x="1233" y="1896"/>
                    <a:pt x="1219" y="1876"/>
                    <a:pt x="1207" y="1857"/>
                  </a:cubicBezTo>
                  <a:cubicBezTo>
                    <a:pt x="1195" y="1836"/>
                    <a:pt x="1183" y="1817"/>
                    <a:pt x="1171" y="1799"/>
                  </a:cubicBezTo>
                  <a:cubicBezTo>
                    <a:pt x="1159" y="1779"/>
                    <a:pt x="1148" y="1761"/>
                    <a:pt x="1136" y="1742"/>
                  </a:cubicBezTo>
                  <a:lnTo>
                    <a:pt x="1104" y="1686"/>
                  </a:lnTo>
                  <a:cubicBezTo>
                    <a:pt x="1083" y="1648"/>
                    <a:pt x="1062" y="1613"/>
                    <a:pt x="1042" y="1580"/>
                  </a:cubicBezTo>
                  <a:cubicBezTo>
                    <a:pt x="1021" y="1545"/>
                    <a:pt x="1003" y="1513"/>
                    <a:pt x="984" y="1481"/>
                  </a:cubicBezTo>
                  <a:cubicBezTo>
                    <a:pt x="966" y="1450"/>
                    <a:pt x="944" y="1420"/>
                    <a:pt x="925" y="1393"/>
                  </a:cubicBezTo>
                  <a:cubicBezTo>
                    <a:pt x="908" y="1368"/>
                    <a:pt x="890" y="1343"/>
                    <a:pt x="873" y="1321"/>
                  </a:cubicBezTo>
                  <a:cubicBezTo>
                    <a:pt x="855" y="1296"/>
                    <a:pt x="839" y="1274"/>
                    <a:pt x="825" y="1252"/>
                  </a:cubicBezTo>
                  <a:cubicBezTo>
                    <a:pt x="794" y="1207"/>
                    <a:pt x="766" y="1165"/>
                    <a:pt x="739" y="1124"/>
                  </a:cubicBezTo>
                  <a:cubicBezTo>
                    <a:pt x="687" y="1044"/>
                    <a:pt x="640" y="976"/>
                    <a:pt x="602" y="914"/>
                  </a:cubicBezTo>
                  <a:cubicBezTo>
                    <a:pt x="584" y="882"/>
                    <a:pt x="565" y="856"/>
                    <a:pt x="548" y="831"/>
                  </a:cubicBezTo>
                  <a:cubicBezTo>
                    <a:pt x="532" y="805"/>
                    <a:pt x="515" y="780"/>
                    <a:pt x="500" y="761"/>
                  </a:cubicBezTo>
                  <a:cubicBezTo>
                    <a:pt x="486" y="740"/>
                    <a:pt x="472" y="720"/>
                    <a:pt x="457" y="704"/>
                  </a:cubicBezTo>
                  <a:cubicBezTo>
                    <a:pt x="451" y="697"/>
                    <a:pt x="445" y="688"/>
                    <a:pt x="438" y="682"/>
                  </a:cubicBezTo>
                  <a:cubicBezTo>
                    <a:pt x="431" y="675"/>
                    <a:pt x="425" y="666"/>
                    <a:pt x="419" y="661"/>
                  </a:cubicBezTo>
                  <a:cubicBezTo>
                    <a:pt x="375" y="615"/>
                    <a:pt x="334" y="596"/>
                    <a:pt x="289" y="596"/>
                  </a:cubicBezTo>
                  <a:cubicBezTo>
                    <a:pt x="233" y="596"/>
                    <a:pt x="171" y="625"/>
                    <a:pt x="87" y="671"/>
                  </a:cubicBezTo>
                  <a:cubicBezTo>
                    <a:pt x="42" y="695"/>
                    <a:pt x="16" y="743"/>
                    <a:pt x="6" y="807"/>
                  </a:cubicBezTo>
                  <a:cubicBezTo>
                    <a:pt x="3" y="839"/>
                    <a:pt x="1" y="877"/>
                    <a:pt x="5" y="919"/>
                  </a:cubicBezTo>
                  <a:cubicBezTo>
                    <a:pt x="9" y="961"/>
                    <a:pt x="19" y="1005"/>
                    <a:pt x="32" y="1053"/>
                  </a:cubicBezTo>
                  <a:cubicBezTo>
                    <a:pt x="84" y="1245"/>
                    <a:pt x="207" y="1485"/>
                    <a:pt x="388" y="1713"/>
                  </a:cubicBezTo>
                  <a:cubicBezTo>
                    <a:pt x="414" y="1746"/>
                    <a:pt x="443" y="1778"/>
                    <a:pt x="472" y="1809"/>
                  </a:cubicBezTo>
                  <a:cubicBezTo>
                    <a:pt x="504" y="1841"/>
                    <a:pt x="536" y="1870"/>
                    <a:pt x="569" y="1901"/>
                  </a:cubicBezTo>
                  <a:cubicBezTo>
                    <a:pt x="585" y="1916"/>
                    <a:pt x="602" y="1931"/>
                    <a:pt x="621" y="1945"/>
                  </a:cubicBezTo>
                  <a:cubicBezTo>
                    <a:pt x="638" y="1959"/>
                    <a:pt x="655" y="1974"/>
                    <a:pt x="674" y="1987"/>
                  </a:cubicBezTo>
                  <a:cubicBezTo>
                    <a:pt x="710" y="2015"/>
                    <a:pt x="746" y="2041"/>
                    <a:pt x="783" y="2068"/>
                  </a:cubicBezTo>
                  <a:cubicBezTo>
                    <a:pt x="820" y="2094"/>
                    <a:pt x="858" y="2120"/>
                    <a:pt x="895" y="2146"/>
                  </a:cubicBezTo>
                  <a:cubicBezTo>
                    <a:pt x="913" y="2158"/>
                    <a:pt x="930" y="2170"/>
                    <a:pt x="949" y="2183"/>
                  </a:cubicBezTo>
                  <a:lnTo>
                    <a:pt x="1006" y="2219"/>
                  </a:lnTo>
                  <a:cubicBezTo>
                    <a:pt x="1044" y="2243"/>
                    <a:pt x="1078" y="2267"/>
                    <a:pt x="1115" y="2293"/>
                  </a:cubicBezTo>
                  <a:cubicBezTo>
                    <a:pt x="1151" y="2318"/>
                    <a:pt x="1186" y="2341"/>
                    <a:pt x="1219" y="2366"/>
                  </a:cubicBezTo>
                  <a:cubicBezTo>
                    <a:pt x="1437" y="2524"/>
                    <a:pt x="1643" y="2651"/>
                    <a:pt x="1804" y="2734"/>
                  </a:cubicBezTo>
                  <a:cubicBezTo>
                    <a:pt x="1688" y="2962"/>
                    <a:pt x="1557" y="3183"/>
                    <a:pt x="1406" y="3377"/>
                  </a:cubicBezTo>
                  <a:cubicBezTo>
                    <a:pt x="1249" y="3581"/>
                    <a:pt x="1085" y="3765"/>
                    <a:pt x="928" y="3924"/>
                  </a:cubicBezTo>
                  <a:cubicBezTo>
                    <a:pt x="771" y="4083"/>
                    <a:pt x="621" y="4219"/>
                    <a:pt x="491" y="4329"/>
                  </a:cubicBezTo>
                  <a:cubicBezTo>
                    <a:pt x="230" y="4549"/>
                    <a:pt x="56" y="4673"/>
                    <a:pt x="73" y="4703"/>
                  </a:cubicBezTo>
                  <a:cubicBezTo>
                    <a:pt x="105" y="4760"/>
                    <a:pt x="139" y="4781"/>
                    <a:pt x="176" y="4781"/>
                  </a:cubicBezTo>
                  <a:cubicBezTo>
                    <a:pt x="184" y="4781"/>
                    <a:pt x="193" y="4780"/>
                    <a:pt x="202" y="4778"/>
                  </a:cubicBezTo>
                  <a:cubicBezTo>
                    <a:pt x="247" y="4766"/>
                    <a:pt x="298" y="4731"/>
                    <a:pt x="354" y="4697"/>
                  </a:cubicBezTo>
                  <a:lnTo>
                    <a:pt x="354" y="4697"/>
                  </a:lnTo>
                  <a:cubicBezTo>
                    <a:pt x="311" y="4739"/>
                    <a:pt x="274" y="4781"/>
                    <a:pt x="254" y="4819"/>
                  </a:cubicBezTo>
                  <a:cubicBezTo>
                    <a:pt x="234" y="4859"/>
                    <a:pt x="229" y="4896"/>
                    <a:pt x="246" y="4926"/>
                  </a:cubicBezTo>
                  <a:cubicBezTo>
                    <a:pt x="247" y="4927"/>
                    <a:pt x="248" y="4928"/>
                    <a:pt x="251" y="4928"/>
                  </a:cubicBezTo>
                  <a:cubicBezTo>
                    <a:pt x="259" y="4928"/>
                    <a:pt x="274" y="4921"/>
                    <a:pt x="295" y="4908"/>
                  </a:cubicBezTo>
                  <a:cubicBezTo>
                    <a:pt x="310" y="4898"/>
                    <a:pt x="326" y="4887"/>
                    <a:pt x="347" y="4873"/>
                  </a:cubicBezTo>
                  <a:cubicBezTo>
                    <a:pt x="355" y="4867"/>
                    <a:pt x="366" y="4859"/>
                    <a:pt x="377" y="4851"/>
                  </a:cubicBezTo>
                  <a:cubicBezTo>
                    <a:pt x="389" y="4843"/>
                    <a:pt x="399" y="4833"/>
                    <a:pt x="411" y="4824"/>
                  </a:cubicBezTo>
                  <a:cubicBezTo>
                    <a:pt x="434" y="4806"/>
                    <a:pt x="460" y="4785"/>
                    <a:pt x="486" y="4763"/>
                  </a:cubicBezTo>
                  <a:cubicBezTo>
                    <a:pt x="499" y="4752"/>
                    <a:pt x="513" y="4739"/>
                    <a:pt x="528" y="4727"/>
                  </a:cubicBezTo>
                  <a:cubicBezTo>
                    <a:pt x="541" y="4715"/>
                    <a:pt x="556" y="4701"/>
                    <a:pt x="571" y="4689"/>
                  </a:cubicBezTo>
                  <a:cubicBezTo>
                    <a:pt x="599" y="4664"/>
                    <a:pt x="630" y="4637"/>
                    <a:pt x="660" y="4609"/>
                  </a:cubicBezTo>
                  <a:cubicBezTo>
                    <a:pt x="692" y="4581"/>
                    <a:pt x="722" y="4550"/>
                    <a:pt x="753" y="4521"/>
                  </a:cubicBezTo>
                  <a:cubicBezTo>
                    <a:pt x="769" y="4506"/>
                    <a:pt x="784" y="4490"/>
                    <a:pt x="800" y="4475"/>
                  </a:cubicBezTo>
                  <a:cubicBezTo>
                    <a:pt x="815" y="4459"/>
                    <a:pt x="831" y="4442"/>
                    <a:pt x="847" y="4426"/>
                  </a:cubicBezTo>
                  <a:cubicBezTo>
                    <a:pt x="879" y="4394"/>
                    <a:pt x="910" y="4362"/>
                    <a:pt x="940" y="4331"/>
                  </a:cubicBezTo>
                  <a:cubicBezTo>
                    <a:pt x="1000" y="4265"/>
                    <a:pt x="1061" y="4202"/>
                    <a:pt x="1115" y="4139"/>
                  </a:cubicBezTo>
                  <a:cubicBezTo>
                    <a:pt x="1142" y="4108"/>
                    <a:pt x="1170" y="4078"/>
                    <a:pt x="1193" y="4049"/>
                  </a:cubicBezTo>
                  <a:cubicBezTo>
                    <a:pt x="1219" y="4019"/>
                    <a:pt x="1244" y="3992"/>
                    <a:pt x="1266" y="3965"/>
                  </a:cubicBezTo>
                  <a:cubicBezTo>
                    <a:pt x="1314" y="3915"/>
                    <a:pt x="1352" y="3869"/>
                    <a:pt x="1386" y="3834"/>
                  </a:cubicBezTo>
                  <a:cubicBezTo>
                    <a:pt x="1540" y="3675"/>
                    <a:pt x="1685" y="3524"/>
                    <a:pt x="1822" y="3377"/>
                  </a:cubicBezTo>
                  <a:cubicBezTo>
                    <a:pt x="1958" y="3229"/>
                    <a:pt x="2083" y="3085"/>
                    <a:pt x="2200" y="2945"/>
                  </a:cubicBezTo>
                  <a:lnTo>
                    <a:pt x="2284" y="2841"/>
                  </a:lnTo>
                  <a:cubicBezTo>
                    <a:pt x="2313" y="2805"/>
                    <a:pt x="2337" y="2771"/>
                    <a:pt x="2363" y="2738"/>
                  </a:cubicBezTo>
                  <a:cubicBezTo>
                    <a:pt x="2417" y="2670"/>
                    <a:pt x="2464" y="2600"/>
                    <a:pt x="2511" y="2535"/>
                  </a:cubicBezTo>
                  <a:cubicBezTo>
                    <a:pt x="2534" y="2501"/>
                    <a:pt x="2555" y="2467"/>
                    <a:pt x="2577" y="2434"/>
                  </a:cubicBezTo>
                  <a:cubicBezTo>
                    <a:pt x="2598" y="2400"/>
                    <a:pt x="2620" y="2368"/>
                    <a:pt x="2638" y="2335"/>
                  </a:cubicBezTo>
                  <a:cubicBezTo>
                    <a:pt x="2676" y="2268"/>
                    <a:pt x="2713" y="2204"/>
                    <a:pt x="2744" y="2139"/>
                  </a:cubicBezTo>
                  <a:cubicBezTo>
                    <a:pt x="2858" y="1907"/>
                    <a:pt x="2944" y="1693"/>
                    <a:pt x="3014" y="1503"/>
                  </a:cubicBezTo>
                  <a:cubicBezTo>
                    <a:pt x="3046" y="1408"/>
                    <a:pt x="3079" y="1317"/>
                    <a:pt x="3103" y="1234"/>
                  </a:cubicBezTo>
                  <a:cubicBezTo>
                    <a:pt x="3130" y="1149"/>
                    <a:pt x="3151" y="1069"/>
                    <a:pt x="3169" y="995"/>
                  </a:cubicBezTo>
                  <a:cubicBezTo>
                    <a:pt x="3243" y="700"/>
                    <a:pt x="3267" y="488"/>
                    <a:pt x="3269" y="342"/>
                  </a:cubicBezTo>
                  <a:cubicBezTo>
                    <a:pt x="3270" y="195"/>
                    <a:pt x="3245" y="112"/>
                    <a:pt x="3202" y="65"/>
                  </a:cubicBezTo>
                  <a:cubicBezTo>
                    <a:pt x="3153" y="20"/>
                    <a:pt x="3088" y="8"/>
                    <a:pt x="3002" y="0"/>
                  </a:cubicBezTo>
                  <a:cubicBezTo>
                    <a:pt x="3001" y="0"/>
                    <a:pt x="2999" y="0"/>
                    <a:pt x="2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3"/>
            <p:cNvSpPr/>
            <p:nvPr/>
          </p:nvSpPr>
          <p:spPr>
            <a:xfrm>
              <a:off x="3899150" y="2367475"/>
              <a:ext cx="59675" cy="18800"/>
            </a:xfrm>
            <a:custGeom>
              <a:avLst/>
              <a:gdLst/>
              <a:ahLst/>
              <a:cxnLst/>
              <a:rect l="l" t="t" r="r" b="b"/>
              <a:pathLst>
                <a:path w="2387" h="752" extrusionOk="0">
                  <a:moveTo>
                    <a:pt x="2330" y="0"/>
                  </a:moveTo>
                  <a:cubicBezTo>
                    <a:pt x="2253" y="0"/>
                    <a:pt x="1874" y="203"/>
                    <a:pt x="1735" y="214"/>
                  </a:cubicBezTo>
                  <a:cubicBezTo>
                    <a:pt x="1697" y="217"/>
                    <a:pt x="1659" y="219"/>
                    <a:pt x="1622" y="219"/>
                  </a:cubicBezTo>
                  <a:cubicBezTo>
                    <a:pt x="1324" y="219"/>
                    <a:pt x="1072" y="125"/>
                    <a:pt x="874" y="125"/>
                  </a:cubicBezTo>
                  <a:cubicBezTo>
                    <a:pt x="870" y="125"/>
                    <a:pt x="866" y="125"/>
                    <a:pt x="862" y="125"/>
                  </a:cubicBezTo>
                  <a:cubicBezTo>
                    <a:pt x="49" y="141"/>
                    <a:pt x="0" y="136"/>
                    <a:pt x="28" y="481"/>
                  </a:cubicBezTo>
                  <a:cubicBezTo>
                    <a:pt x="43" y="657"/>
                    <a:pt x="315" y="751"/>
                    <a:pt x="664" y="751"/>
                  </a:cubicBezTo>
                  <a:cubicBezTo>
                    <a:pt x="722" y="751"/>
                    <a:pt x="781" y="749"/>
                    <a:pt x="842" y="744"/>
                  </a:cubicBezTo>
                  <a:cubicBezTo>
                    <a:pt x="1094" y="723"/>
                    <a:pt x="1365" y="577"/>
                    <a:pt x="1614" y="520"/>
                  </a:cubicBezTo>
                  <a:cubicBezTo>
                    <a:pt x="2040" y="426"/>
                    <a:pt x="2386" y="348"/>
                    <a:pt x="2381" y="286"/>
                  </a:cubicBezTo>
                  <a:cubicBezTo>
                    <a:pt x="2371" y="167"/>
                    <a:pt x="2344" y="151"/>
                    <a:pt x="2310" y="151"/>
                  </a:cubicBezTo>
                  <a:cubicBezTo>
                    <a:pt x="2297" y="151"/>
                    <a:pt x="2284" y="153"/>
                    <a:pt x="2270" y="153"/>
                  </a:cubicBezTo>
                  <a:cubicBezTo>
                    <a:pt x="2317" y="125"/>
                    <a:pt x="2349" y="79"/>
                    <a:pt x="2343" y="8"/>
                  </a:cubicBezTo>
                  <a:cubicBezTo>
                    <a:pt x="2343" y="2"/>
                    <a:pt x="2338" y="0"/>
                    <a:pt x="23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3"/>
            <p:cNvSpPr/>
            <p:nvPr/>
          </p:nvSpPr>
          <p:spPr>
            <a:xfrm>
              <a:off x="3890100" y="2387675"/>
              <a:ext cx="61650" cy="20950"/>
            </a:xfrm>
            <a:custGeom>
              <a:avLst/>
              <a:gdLst/>
              <a:ahLst/>
              <a:cxnLst/>
              <a:rect l="l" t="t" r="r" b="b"/>
              <a:pathLst>
                <a:path w="2466" h="838" extrusionOk="0">
                  <a:moveTo>
                    <a:pt x="2393" y="0"/>
                  </a:moveTo>
                  <a:cubicBezTo>
                    <a:pt x="2319" y="0"/>
                    <a:pt x="1932" y="227"/>
                    <a:pt x="1789" y="245"/>
                  </a:cubicBezTo>
                  <a:cubicBezTo>
                    <a:pt x="1724" y="253"/>
                    <a:pt x="1662" y="257"/>
                    <a:pt x="1601" y="257"/>
                  </a:cubicBezTo>
                  <a:cubicBezTo>
                    <a:pt x="1343" y="257"/>
                    <a:pt x="1118" y="197"/>
                    <a:pt x="936" y="197"/>
                  </a:cubicBezTo>
                  <a:cubicBezTo>
                    <a:pt x="920" y="197"/>
                    <a:pt x="903" y="198"/>
                    <a:pt x="887" y="199"/>
                  </a:cubicBezTo>
                  <a:cubicBezTo>
                    <a:pt x="51" y="256"/>
                    <a:pt x="0" y="254"/>
                    <a:pt x="46" y="596"/>
                  </a:cubicBezTo>
                  <a:cubicBezTo>
                    <a:pt x="67" y="757"/>
                    <a:pt x="306" y="838"/>
                    <a:pt x="623" y="838"/>
                  </a:cubicBezTo>
                  <a:cubicBezTo>
                    <a:pt x="709" y="838"/>
                    <a:pt x="801" y="832"/>
                    <a:pt x="895" y="820"/>
                  </a:cubicBezTo>
                  <a:cubicBezTo>
                    <a:pt x="1154" y="786"/>
                    <a:pt x="1426" y="627"/>
                    <a:pt x="1680" y="558"/>
                  </a:cubicBezTo>
                  <a:cubicBezTo>
                    <a:pt x="2115" y="441"/>
                    <a:pt x="2466" y="347"/>
                    <a:pt x="2458" y="285"/>
                  </a:cubicBezTo>
                  <a:cubicBezTo>
                    <a:pt x="2442" y="171"/>
                    <a:pt x="2415" y="154"/>
                    <a:pt x="2382" y="154"/>
                  </a:cubicBezTo>
                  <a:cubicBezTo>
                    <a:pt x="2368" y="154"/>
                    <a:pt x="2353" y="157"/>
                    <a:pt x="2337" y="157"/>
                  </a:cubicBezTo>
                  <a:cubicBezTo>
                    <a:pt x="2383" y="128"/>
                    <a:pt x="2415" y="80"/>
                    <a:pt x="2406" y="8"/>
                  </a:cubicBezTo>
                  <a:cubicBezTo>
                    <a:pt x="2405" y="3"/>
                    <a:pt x="2401" y="0"/>
                    <a:pt x="2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3"/>
            <p:cNvSpPr/>
            <p:nvPr/>
          </p:nvSpPr>
          <p:spPr>
            <a:xfrm>
              <a:off x="3968125" y="2357975"/>
              <a:ext cx="86000" cy="52050"/>
            </a:xfrm>
            <a:custGeom>
              <a:avLst/>
              <a:gdLst/>
              <a:ahLst/>
              <a:cxnLst/>
              <a:rect l="l" t="t" r="r" b="b"/>
              <a:pathLst>
                <a:path w="3440" h="2082" extrusionOk="0">
                  <a:moveTo>
                    <a:pt x="1906" y="522"/>
                  </a:moveTo>
                  <a:cubicBezTo>
                    <a:pt x="1906" y="522"/>
                    <a:pt x="1906" y="522"/>
                    <a:pt x="1906" y="522"/>
                  </a:cubicBezTo>
                  <a:lnTo>
                    <a:pt x="1906" y="523"/>
                  </a:lnTo>
                  <a:lnTo>
                    <a:pt x="1907" y="525"/>
                  </a:lnTo>
                  <a:lnTo>
                    <a:pt x="1909" y="528"/>
                  </a:lnTo>
                  <a:lnTo>
                    <a:pt x="1907" y="523"/>
                  </a:lnTo>
                  <a:cubicBezTo>
                    <a:pt x="1906" y="522"/>
                    <a:pt x="1906" y="522"/>
                    <a:pt x="1906" y="522"/>
                  </a:cubicBezTo>
                  <a:close/>
                  <a:moveTo>
                    <a:pt x="2949" y="0"/>
                  </a:moveTo>
                  <a:cubicBezTo>
                    <a:pt x="2938" y="0"/>
                    <a:pt x="2926" y="0"/>
                    <a:pt x="2916" y="1"/>
                  </a:cubicBezTo>
                  <a:cubicBezTo>
                    <a:pt x="2905" y="2"/>
                    <a:pt x="2894" y="4"/>
                    <a:pt x="2882" y="4"/>
                  </a:cubicBezTo>
                  <a:cubicBezTo>
                    <a:pt x="2861" y="8"/>
                    <a:pt x="2839" y="11"/>
                    <a:pt x="2819" y="17"/>
                  </a:cubicBezTo>
                  <a:cubicBezTo>
                    <a:pt x="2799" y="23"/>
                    <a:pt x="2777" y="29"/>
                    <a:pt x="2760" y="37"/>
                  </a:cubicBezTo>
                  <a:cubicBezTo>
                    <a:pt x="2751" y="40"/>
                    <a:pt x="2743" y="43"/>
                    <a:pt x="2734" y="47"/>
                  </a:cubicBezTo>
                  <a:cubicBezTo>
                    <a:pt x="2727" y="51"/>
                    <a:pt x="2718" y="55"/>
                    <a:pt x="2710" y="58"/>
                  </a:cubicBezTo>
                  <a:cubicBezTo>
                    <a:pt x="2648" y="87"/>
                    <a:pt x="2598" y="123"/>
                    <a:pt x="2554" y="155"/>
                  </a:cubicBezTo>
                  <a:cubicBezTo>
                    <a:pt x="2508" y="188"/>
                    <a:pt x="2473" y="220"/>
                    <a:pt x="2441" y="249"/>
                  </a:cubicBezTo>
                  <a:cubicBezTo>
                    <a:pt x="2370" y="316"/>
                    <a:pt x="2303" y="384"/>
                    <a:pt x="2242" y="453"/>
                  </a:cubicBezTo>
                  <a:cubicBezTo>
                    <a:pt x="2212" y="489"/>
                    <a:pt x="2181" y="523"/>
                    <a:pt x="2154" y="559"/>
                  </a:cubicBezTo>
                  <a:cubicBezTo>
                    <a:pt x="2148" y="566"/>
                    <a:pt x="2141" y="576"/>
                    <a:pt x="2135" y="585"/>
                  </a:cubicBezTo>
                  <a:lnTo>
                    <a:pt x="2124" y="597"/>
                  </a:lnTo>
                  <a:lnTo>
                    <a:pt x="2119" y="606"/>
                  </a:lnTo>
                  <a:cubicBezTo>
                    <a:pt x="2111" y="615"/>
                    <a:pt x="2103" y="624"/>
                    <a:pt x="2097" y="634"/>
                  </a:cubicBezTo>
                  <a:cubicBezTo>
                    <a:pt x="2040" y="708"/>
                    <a:pt x="2000" y="775"/>
                    <a:pt x="1971" y="823"/>
                  </a:cubicBezTo>
                  <a:cubicBezTo>
                    <a:pt x="1947" y="871"/>
                    <a:pt x="1928" y="912"/>
                    <a:pt x="1917" y="944"/>
                  </a:cubicBezTo>
                  <a:lnTo>
                    <a:pt x="1912" y="956"/>
                  </a:lnTo>
                  <a:lnTo>
                    <a:pt x="1911" y="962"/>
                  </a:lnTo>
                  <a:lnTo>
                    <a:pt x="1910" y="964"/>
                  </a:lnTo>
                  <a:lnTo>
                    <a:pt x="1910" y="966"/>
                  </a:lnTo>
                  <a:lnTo>
                    <a:pt x="1909" y="963"/>
                  </a:lnTo>
                  <a:cubicBezTo>
                    <a:pt x="1904" y="947"/>
                    <a:pt x="1898" y="929"/>
                    <a:pt x="1895" y="913"/>
                  </a:cubicBezTo>
                  <a:cubicBezTo>
                    <a:pt x="1889" y="880"/>
                    <a:pt x="1885" y="846"/>
                    <a:pt x="1885" y="815"/>
                  </a:cubicBezTo>
                  <a:cubicBezTo>
                    <a:pt x="1885" y="753"/>
                    <a:pt x="1894" y="698"/>
                    <a:pt x="1900" y="652"/>
                  </a:cubicBezTo>
                  <a:cubicBezTo>
                    <a:pt x="1907" y="607"/>
                    <a:pt x="1910" y="568"/>
                    <a:pt x="1907" y="538"/>
                  </a:cubicBezTo>
                  <a:cubicBezTo>
                    <a:pt x="1907" y="534"/>
                    <a:pt x="1907" y="532"/>
                    <a:pt x="1906" y="528"/>
                  </a:cubicBezTo>
                  <a:lnTo>
                    <a:pt x="1906" y="523"/>
                  </a:lnTo>
                  <a:lnTo>
                    <a:pt x="1902" y="513"/>
                  </a:lnTo>
                  <a:cubicBezTo>
                    <a:pt x="1890" y="479"/>
                    <a:pt x="1874" y="446"/>
                    <a:pt x="1856" y="414"/>
                  </a:cubicBezTo>
                  <a:cubicBezTo>
                    <a:pt x="1847" y="398"/>
                    <a:pt x="1837" y="380"/>
                    <a:pt x="1826" y="364"/>
                  </a:cubicBezTo>
                  <a:lnTo>
                    <a:pt x="1809" y="340"/>
                  </a:lnTo>
                  <a:cubicBezTo>
                    <a:pt x="1803" y="332"/>
                    <a:pt x="1797" y="322"/>
                    <a:pt x="1791" y="314"/>
                  </a:cubicBezTo>
                  <a:lnTo>
                    <a:pt x="1746" y="265"/>
                  </a:lnTo>
                  <a:cubicBezTo>
                    <a:pt x="1730" y="251"/>
                    <a:pt x="1714" y="236"/>
                    <a:pt x="1696" y="222"/>
                  </a:cubicBezTo>
                  <a:cubicBezTo>
                    <a:pt x="1628" y="169"/>
                    <a:pt x="1546" y="133"/>
                    <a:pt x="1461" y="115"/>
                  </a:cubicBezTo>
                  <a:cubicBezTo>
                    <a:pt x="1426" y="108"/>
                    <a:pt x="1390" y="104"/>
                    <a:pt x="1353" y="104"/>
                  </a:cubicBezTo>
                  <a:cubicBezTo>
                    <a:pt x="1304" y="104"/>
                    <a:pt x="1254" y="111"/>
                    <a:pt x="1207" y="123"/>
                  </a:cubicBezTo>
                  <a:cubicBezTo>
                    <a:pt x="1196" y="125"/>
                    <a:pt x="1185" y="128"/>
                    <a:pt x="1175" y="130"/>
                  </a:cubicBezTo>
                  <a:lnTo>
                    <a:pt x="1148" y="140"/>
                  </a:lnTo>
                  <a:cubicBezTo>
                    <a:pt x="1139" y="142"/>
                    <a:pt x="1130" y="146"/>
                    <a:pt x="1122" y="149"/>
                  </a:cubicBezTo>
                  <a:lnTo>
                    <a:pt x="1096" y="160"/>
                  </a:lnTo>
                  <a:lnTo>
                    <a:pt x="1071" y="171"/>
                  </a:lnTo>
                  <a:lnTo>
                    <a:pt x="1048" y="183"/>
                  </a:lnTo>
                  <a:lnTo>
                    <a:pt x="1025" y="195"/>
                  </a:lnTo>
                  <a:cubicBezTo>
                    <a:pt x="1017" y="199"/>
                    <a:pt x="1010" y="203"/>
                    <a:pt x="1003" y="206"/>
                  </a:cubicBezTo>
                  <a:cubicBezTo>
                    <a:pt x="948" y="241"/>
                    <a:pt x="899" y="276"/>
                    <a:pt x="854" y="314"/>
                  </a:cubicBezTo>
                  <a:cubicBezTo>
                    <a:pt x="811" y="351"/>
                    <a:pt x="773" y="389"/>
                    <a:pt x="738" y="429"/>
                  </a:cubicBezTo>
                  <a:lnTo>
                    <a:pt x="724" y="443"/>
                  </a:lnTo>
                  <a:lnTo>
                    <a:pt x="712" y="457"/>
                  </a:lnTo>
                  <a:cubicBezTo>
                    <a:pt x="704" y="466"/>
                    <a:pt x="697" y="474"/>
                    <a:pt x="690" y="484"/>
                  </a:cubicBezTo>
                  <a:cubicBezTo>
                    <a:pt x="676" y="499"/>
                    <a:pt x="664" y="515"/>
                    <a:pt x="650" y="529"/>
                  </a:cubicBezTo>
                  <a:cubicBezTo>
                    <a:pt x="626" y="88"/>
                    <a:pt x="542" y="40"/>
                    <a:pt x="371" y="37"/>
                  </a:cubicBezTo>
                  <a:cubicBezTo>
                    <a:pt x="370" y="37"/>
                    <a:pt x="370" y="37"/>
                    <a:pt x="369" y="37"/>
                  </a:cubicBezTo>
                  <a:cubicBezTo>
                    <a:pt x="222" y="37"/>
                    <a:pt x="97" y="787"/>
                    <a:pt x="24" y="1861"/>
                  </a:cubicBezTo>
                  <a:cubicBezTo>
                    <a:pt x="15" y="1904"/>
                    <a:pt x="8" y="1946"/>
                    <a:pt x="0" y="1987"/>
                  </a:cubicBezTo>
                  <a:lnTo>
                    <a:pt x="15" y="1989"/>
                  </a:lnTo>
                  <a:cubicBezTo>
                    <a:pt x="14" y="2000"/>
                    <a:pt x="14" y="2013"/>
                    <a:pt x="13" y="2026"/>
                  </a:cubicBezTo>
                  <a:lnTo>
                    <a:pt x="611" y="2078"/>
                  </a:lnTo>
                  <a:cubicBezTo>
                    <a:pt x="615" y="2065"/>
                    <a:pt x="617" y="2053"/>
                    <a:pt x="618" y="2041"/>
                  </a:cubicBezTo>
                  <a:lnTo>
                    <a:pt x="629" y="2042"/>
                  </a:lnTo>
                  <a:cubicBezTo>
                    <a:pt x="631" y="2021"/>
                    <a:pt x="631" y="1999"/>
                    <a:pt x="632" y="1979"/>
                  </a:cubicBezTo>
                  <a:cubicBezTo>
                    <a:pt x="697" y="1693"/>
                    <a:pt x="813" y="1398"/>
                    <a:pt x="986" y="1123"/>
                  </a:cubicBezTo>
                  <a:cubicBezTo>
                    <a:pt x="1039" y="1039"/>
                    <a:pt x="1095" y="958"/>
                    <a:pt x="1155" y="880"/>
                  </a:cubicBezTo>
                  <a:cubicBezTo>
                    <a:pt x="1187" y="838"/>
                    <a:pt x="1213" y="806"/>
                    <a:pt x="1240" y="776"/>
                  </a:cubicBezTo>
                  <a:cubicBezTo>
                    <a:pt x="1267" y="747"/>
                    <a:pt x="1294" y="722"/>
                    <a:pt x="1316" y="706"/>
                  </a:cubicBezTo>
                  <a:cubicBezTo>
                    <a:pt x="1319" y="704"/>
                    <a:pt x="1321" y="703"/>
                    <a:pt x="1325" y="701"/>
                  </a:cubicBezTo>
                  <a:cubicBezTo>
                    <a:pt x="1327" y="699"/>
                    <a:pt x="1330" y="697"/>
                    <a:pt x="1332" y="695"/>
                  </a:cubicBezTo>
                  <a:lnTo>
                    <a:pt x="1340" y="692"/>
                  </a:lnTo>
                  <a:cubicBezTo>
                    <a:pt x="1342" y="690"/>
                    <a:pt x="1343" y="688"/>
                    <a:pt x="1346" y="688"/>
                  </a:cubicBezTo>
                  <a:cubicBezTo>
                    <a:pt x="1350" y="687"/>
                    <a:pt x="1353" y="683"/>
                    <a:pt x="1354" y="683"/>
                  </a:cubicBezTo>
                  <a:cubicBezTo>
                    <a:pt x="1354" y="683"/>
                    <a:pt x="1354" y="683"/>
                    <a:pt x="1354" y="683"/>
                  </a:cubicBezTo>
                  <a:lnTo>
                    <a:pt x="1356" y="682"/>
                  </a:lnTo>
                  <a:lnTo>
                    <a:pt x="1357" y="681"/>
                  </a:lnTo>
                  <a:cubicBezTo>
                    <a:pt x="1361" y="677"/>
                    <a:pt x="1367" y="676"/>
                    <a:pt x="1373" y="674"/>
                  </a:cubicBezTo>
                  <a:cubicBezTo>
                    <a:pt x="1374" y="673"/>
                    <a:pt x="1376" y="673"/>
                    <a:pt x="1377" y="673"/>
                  </a:cubicBezTo>
                  <a:cubicBezTo>
                    <a:pt x="1379" y="673"/>
                    <a:pt x="1381" y="674"/>
                    <a:pt x="1384" y="674"/>
                  </a:cubicBezTo>
                  <a:cubicBezTo>
                    <a:pt x="1386" y="674"/>
                    <a:pt x="1386" y="676"/>
                    <a:pt x="1389" y="676"/>
                  </a:cubicBezTo>
                  <a:lnTo>
                    <a:pt x="1390" y="676"/>
                  </a:lnTo>
                  <a:lnTo>
                    <a:pt x="1391" y="677"/>
                  </a:lnTo>
                  <a:lnTo>
                    <a:pt x="1397" y="681"/>
                  </a:lnTo>
                  <a:lnTo>
                    <a:pt x="1402" y="687"/>
                  </a:lnTo>
                  <a:cubicBezTo>
                    <a:pt x="1404" y="689"/>
                    <a:pt x="1406" y="690"/>
                    <a:pt x="1407" y="693"/>
                  </a:cubicBezTo>
                  <a:lnTo>
                    <a:pt x="1420" y="709"/>
                  </a:lnTo>
                  <a:cubicBezTo>
                    <a:pt x="1422" y="711"/>
                    <a:pt x="1423" y="716"/>
                    <a:pt x="1426" y="719"/>
                  </a:cubicBezTo>
                  <a:lnTo>
                    <a:pt x="1428" y="724"/>
                  </a:lnTo>
                  <a:lnTo>
                    <a:pt x="1429" y="726"/>
                  </a:lnTo>
                  <a:lnTo>
                    <a:pt x="1431" y="727"/>
                  </a:lnTo>
                  <a:lnTo>
                    <a:pt x="1431" y="730"/>
                  </a:lnTo>
                  <a:lnTo>
                    <a:pt x="1433" y="735"/>
                  </a:lnTo>
                  <a:lnTo>
                    <a:pt x="1436" y="740"/>
                  </a:lnTo>
                  <a:lnTo>
                    <a:pt x="1437" y="742"/>
                  </a:lnTo>
                  <a:lnTo>
                    <a:pt x="1439" y="748"/>
                  </a:lnTo>
                  <a:lnTo>
                    <a:pt x="1442" y="757"/>
                  </a:lnTo>
                  <a:lnTo>
                    <a:pt x="1447" y="778"/>
                  </a:lnTo>
                  <a:lnTo>
                    <a:pt x="1458" y="817"/>
                  </a:lnTo>
                  <a:lnTo>
                    <a:pt x="1466" y="905"/>
                  </a:lnTo>
                  <a:lnTo>
                    <a:pt x="1470" y="1003"/>
                  </a:lnTo>
                  <a:lnTo>
                    <a:pt x="1472" y="1103"/>
                  </a:lnTo>
                  <a:lnTo>
                    <a:pt x="1479" y="1199"/>
                  </a:lnTo>
                  <a:lnTo>
                    <a:pt x="1490" y="1283"/>
                  </a:lnTo>
                  <a:lnTo>
                    <a:pt x="1503" y="1350"/>
                  </a:lnTo>
                  <a:cubicBezTo>
                    <a:pt x="1508" y="1370"/>
                    <a:pt x="1514" y="1388"/>
                    <a:pt x="1518" y="1407"/>
                  </a:cubicBezTo>
                  <a:cubicBezTo>
                    <a:pt x="1523" y="1423"/>
                    <a:pt x="1529" y="1440"/>
                    <a:pt x="1534" y="1455"/>
                  </a:cubicBezTo>
                  <a:cubicBezTo>
                    <a:pt x="1555" y="1512"/>
                    <a:pt x="1574" y="1551"/>
                    <a:pt x="1593" y="1589"/>
                  </a:cubicBezTo>
                  <a:lnTo>
                    <a:pt x="1652" y="1707"/>
                  </a:lnTo>
                  <a:cubicBezTo>
                    <a:pt x="1674" y="1750"/>
                    <a:pt x="1700" y="1796"/>
                    <a:pt x="1734" y="1852"/>
                  </a:cubicBezTo>
                  <a:lnTo>
                    <a:pt x="1748" y="1874"/>
                  </a:lnTo>
                  <a:lnTo>
                    <a:pt x="1762" y="1896"/>
                  </a:lnTo>
                  <a:lnTo>
                    <a:pt x="1769" y="1907"/>
                  </a:lnTo>
                  <a:lnTo>
                    <a:pt x="1773" y="1912"/>
                  </a:lnTo>
                  <a:lnTo>
                    <a:pt x="1775" y="1914"/>
                  </a:lnTo>
                  <a:lnTo>
                    <a:pt x="1775" y="1913"/>
                  </a:lnTo>
                  <a:lnTo>
                    <a:pt x="1778" y="1907"/>
                  </a:lnTo>
                  <a:lnTo>
                    <a:pt x="1787" y="1893"/>
                  </a:lnTo>
                  <a:lnTo>
                    <a:pt x="1791" y="1886"/>
                  </a:lnTo>
                  <a:lnTo>
                    <a:pt x="1796" y="1881"/>
                  </a:lnTo>
                  <a:cubicBezTo>
                    <a:pt x="1799" y="1877"/>
                    <a:pt x="1804" y="1875"/>
                    <a:pt x="1807" y="1870"/>
                  </a:cubicBezTo>
                  <a:lnTo>
                    <a:pt x="1812" y="1865"/>
                  </a:lnTo>
                  <a:cubicBezTo>
                    <a:pt x="1813" y="1863"/>
                    <a:pt x="1818" y="1863"/>
                    <a:pt x="1819" y="1861"/>
                  </a:cubicBezTo>
                  <a:cubicBezTo>
                    <a:pt x="1824" y="1859"/>
                    <a:pt x="1828" y="1857"/>
                    <a:pt x="1834" y="1854"/>
                  </a:cubicBezTo>
                  <a:lnTo>
                    <a:pt x="1841" y="1850"/>
                  </a:lnTo>
                  <a:cubicBezTo>
                    <a:pt x="1842" y="1850"/>
                    <a:pt x="1845" y="1849"/>
                    <a:pt x="1846" y="1849"/>
                  </a:cubicBezTo>
                  <a:lnTo>
                    <a:pt x="1880" y="1849"/>
                  </a:lnTo>
                  <a:cubicBezTo>
                    <a:pt x="1882" y="1849"/>
                    <a:pt x="1884" y="1849"/>
                    <a:pt x="1886" y="1849"/>
                  </a:cubicBezTo>
                  <a:cubicBezTo>
                    <a:pt x="1888" y="1849"/>
                    <a:pt x="1890" y="1849"/>
                    <a:pt x="1893" y="1850"/>
                  </a:cubicBezTo>
                  <a:cubicBezTo>
                    <a:pt x="1911" y="1859"/>
                    <a:pt x="1931" y="1865"/>
                    <a:pt x="1949" y="1871"/>
                  </a:cubicBezTo>
                  <a:cubicBezTo>
                    <a:pt x="1964" y="1817"/>
                    <a:pt x="1979" y="1762"/>
                    <a:pt x="1992" y="1707"/>
                  </a:cubicBezTo>
                  <a:cubicBezTo>
                    <a:pt x="2006" y="1653"/>
                    <a:pt x="2020" y="1596"/>
                    <a:pt x="2033" y="1553"/>
                  </a:cubicBezTo>
                  <a:cubicBezTo>
                    <a:pt x="2044" y="1508"/>
                    <a:pt x="2057" y="1462"/>
                    <a:pt x="2070" y="1418"/>
                  </a:cubicBezTo>
                  <a:lnTo>
                    <a:pt x="2079" y="1385"/>
                  </a:lnTo>
                  <a:lnTo>
                    <a:pt x="2083" y="1369"/>
                  </a:lnTo>
                  <a:lnTo>
                    <a:pt x="2086" y="1360"/>
                  </a:lnTo>
                  <a:lnTo>
                    <a:pt x="2088" y="1354"/>
                  </a:lnTo>
                  <a:cubicBezTo>
                    <a:pt x="2094" y="1336"/>
                    <a:pt x="2100" y="1318"/>
                    <a:pt x="2106" y="1301"/>
                  </a:cubicBezTo>
                  <a:cubicBezTo>
                    <a:pt x="2116" y="1267"/>
                    <a:pt x="2129" y="1231"/>
                    <a:pt x="2140" y="1198"/>
                  </a:cubicBezTo>
                  <a:lnTo>
                    <a:pt x="2148" y="1172"/>
                  </a:lnTo>
                  <a:lnTo>
                    <a:pt x="2157" y="1152"/>
                  </a:lnTo>
                  <a:cubicBezTo>
                    <a:pt x="2163" y="1139"/>
                    <a:pt x="2169" y="1125"/>
                    <a:pt x="2174" y="1112"/>
                  </a:cubicBezTo>
                  <a:cubicBezTo>
                    <a:pt x="2186" y="1086"/>
                    <a:pt x="2197" y="1059"/>
                    <a:pt x="2210" y="1034"/>
                  </a:cubicBezTo>
                  <a:cubicBezTo>
                    <a:pt x="2212" y="1027"/>
                    <a:pt x="2215" y="1022"/>
                    <a:pt x="2218" y="1016"/>
                  </a:cubicBezTo>
                  <a:lnTo>
                    <a:pt x="2228" y="999"/>
                  </a:lnTo>
                  <a:lnTo>
                    <a:pt x="2247" y="966"/>
                  </a:lnTo>
                  <a:cubicBezTo>
                    <a:pt x="2258" y="947"/>
                    <a:pt x="2267" y="928"/>
                    <a:pt x="2278" y="909"/>
                  </a:cubicBezTo>
                  <a:cubicBezTo>
                    <a:pt x="2288" y="891"/>
                    <a:pt x="2299" y="875"/>
                    <a:pt x="2312" y="856"/>
                  </a:cubicBezTo>
                  <a:cubicBezTo>
                    <a:pt x="2333" y="824"/>
                    <a:pt x="2358" y="783"/>
                    <a:pt x="2371" y="768"/>
                  </a:cubicBezTo>
                  <a:lnTo>
                    <a:pt x="2394" y="736"/>
                  </a:lnTo>
                  <a:cubicBezTo>
                    <a:pt x="2401" y="725"/>
                    <a:pt x="2409" y="714"/>
                    <a:pt x="2416" y="705"/>
                  </a:cubicBezTo>
                  <a:cubicBezTo>
                    <a:pt x="2431" y="684"/>
                    <a:pt x="2446" y="665"/>
                    <a:pt x="2462" y="646"/>
                  </a:cubicBezTo>
                  <a:cubicBezTo>
                    <a:pt x="2478" y="627"/>
                    <a:pt x="2492" y="608"/>
                    <a:pt x="2508" y="590"/>
                  </a:cubicBezTo>
                  <a:cubicBezTo>
                    <a:pt x="2525" y="571"/>
                    <a:pt x="2541" y="553"/>
                    <a:pt x="2557" y="534"/>
                  </a:cubicBezTo>
                  <a:cubicBezTo>
                    <a:pt x="2573" y="516"/>
                    <a:pt x="2591" y="500"/>
                    <a:pt x="2607" y="482"/>
                  </a:cubicBezTo>
                  <a:cubicBezTo>
                    <a:pt x="2624" y="464"/>
                    <a:pt x="2640" y="448"/>
                    <a:pt x="2656" y="434"/>
                  </a:cubicBezTo>
                  <a:cubicBezTo>
                    <a:pt x="2688" y="404"/>
                    <a:pt x="2722" y="377"/>
                    <a:pt x="2756" y="355"/>
                  </a:cubicBezTo>
                  <a:cubicBezTo>
                    <a:pt x="2774" y="344"/>
                    <a:pt x="2791" y="333"/>
                    <a:pt x="2808" y="325"/>
                  </a:cubicBezTo>
                  <a:cubicBezTo>
                    <a:pt x="2825" y="317"/>
                    <a:pt x="2845" y="308"/>
                    <a:pt x="2857" y="303"/>
                  </a:cubicBezTo>
                  <a:cubicBezTo>
                    <a:pt x="2882" y="295"/>
                    <a:pt x="2909" y="290"/>
                    <a:pt x="2936" y="290"/>
                  </a:cubicBezTo>
                  <a:cubicBezTo>
                    <a:pt x="2939" y="290"/>
                    <a:pt x="2941" y="290"/>
                    <a:pt x="2944" y="290"/>
                  </a:cubicBezTo>
                  <a:cubicBezTo>
                    <a:pt x="2951" y="291"/>
                    <a:pt x="2959" y="291"/>
                    <a:pt x="2965" y="292"/>
                  </a:cubicBezTo>
                  <a:cubicBezTo>
                    <a:pt x="2973" y="294"/>
                    <a:pt x="2980" y="296"/>
                    <a:pt x="2987" y="298"/>
                  </a:cubicBezTo>
                  <a:cubicBezTo>
                    <a:pt x="3002" y="302"/>
                    <a:pt x="3013" y="308"/>
                    <a:pt x="3027" y="317"/>
                  </a:cubicBezTo>
                  <a:cubicBezTo>
                    <a:pt x="3053" y="333"/>
                    <a:pt x="3071" y="356"/>
                    <a:pt x="3086" y="381"/>
                  </a:cubicBezTo>
                  <a:cubicBezTo>
                    <a:pt x="3094" y="393"/>
                    <a:pt x="3099" y="407"/>
                    <a:pt x="3105" y="421"/>
                  </a:cubicBezTo>
                  <a:lnTo>
                    <a:pt x="3109" y="432"/>
                  </a:lnTo>
                  <a:lnTo>
                    <a:pt x="3113" y="445"/>
                  </a:lnTo>
                  <a:cubicBezTo>
                    <a:pt x="3115" y="452"/>
                    <a:pt x="3118" y="462"/>
                    <a:pt x="3120" y="472"/>
                  </a:cubicBezTo>
                  <a:cubicBezTo>
                    <a:pt x="3136" y="544"/>
                    <a:pt x="3139" y="623"/>
                    <a:pt x="3135" y="701"/>
                  </a:cubicBezTo>
                  <a:cubicBezTo>
                    <a:pt x="3134" y="740"/>
                    <a:pt x="3129" y="779"/>
                    <a:pt x="3125" y="819"/>
                  </a:cubicBezTo>
                  <a:cubicBezTo>
                    <a:pt x="3121" y="860"/>
                    <a:pt x="3118" y="898"/>
                    <a:pt x="3114" y="937"/>
                  </a:cubicBezTo>
                  <a:cubicBezTo>
                    <a:pt x="3108" y="1014"/>
                    <a:pt x="3101" y="1089"/>
                    <a:pt x="3094" y="1159"/>
                  </a:cubicBezTo>
                  <a:cubicBezTo>
                    <a:pt x="3045" y="1724"/>
                    <a:pt x="3023" y="2074"/>
                    <a:pt x="3055" y="2080"/>
                  </a:cubicBezTo>
                  <a:cubicBezTo>
                    <a:pt x="3064" y="2081"/>
                    <a:pt x="3072" y="2082"/>
                    <a:pt x="3079" y="2082"/>
                  </a:cubicBezTo>
                  <a:cubicBezTo>
                    <a:pt x="3216" y="2082"/>
                    <a:pt x="3218" y="1904"/>
                    <a:pt x="3250" y="1708"/>
                  </a:cubicBezTo>
                  <a:lnTo>
                    <a:pt x="3250" y="1708"/>
                  </a:lnTo>
                  <a:cubicBezTo>
                    <a:pt x="3248" y="1902"/>
                    <a:pt x="3271" y="2051"/>
                    <a:pt x="3341" y="2059"/>
                  </a:cubicBezTo>
                  <a:cubicBezTo>
                    <a:pt x="3341" y="2059"/>
                    <a:pt x="3341" y="2059"/>
                    <a:pt x="3341" y="2059"/>
                  </a:cubicBezTo>
                  <a:cubicBezTo>
                    <a:pt x="3368" y="2059"/>
                    <a:pt x="3394" y="1592"/>
                    <a:pt x="3424" y="1046"/>
                  </a:cubicBezTo>
                  <a:cubicBezTo>
                    <a:pt x="3427" y="978"/>
                    <a:pt x="3430" y="908"/>
                    <a:pt x="3434" y="838"/>
                  </a:cubicBezTo>
                  <a:cubicBezTo>
                    <a:pt x="3436" y="819"/>
                    <a:pt x="3436" y="800"/>
                    <a:pt x="3437" y="781"/>
                  </a:cubicBezTo>
                  <a:cubicBezTo>
                    <a:pt x="3438" y="762"/>
                    <a:pt x="3438" y="742"/>
                    <a:pt x="3438" y="722"/>
                  </a:cubicBezTo>
                  <a:cubicBezTo>
                    <a:pt x="3438" y="682"/>
                    <a:pt x="3438" y="641"/>
                    <a:pt x="3436" y="601"/>
                  </a:cubicBezTo>
                  <a:cubicBezTo>
                    <a:pt x="3440" y="552"/>
                    <a:pt x="3436" y="510"/>
                    <a:pt x="3427" y="467"/>
                  </a:cubicBezTo>
                  <a:cubicBezTo>
                    <a:pt x="3424" y="446"/>
                    <a:pt x="3419" y="424"/>
                    <a:pt x="3414" y="402"/>
                  </a:cubicBezTo>
                  <a:cubicBezTo>
                    <a:pt x="3411" y="391"/>
                    <a:pt x="3409" y="380"/>
                    <a:pt x="3404" y="368"/>
                  </a:cubicBezTo>
                  <a:lnTo>
                    <a:pt x="3399" y="351"/>
                  </a:lnTo>
                  <a:lnTo>
                    <a:pt x="3393" y="333"/>
                  </a:lnTo>
                  <a:cubicBezTo>
                    <a:pt x="3375" y="282"/>
                    <a:pt x="3351" y="235"/>
                    <a:pt x="3322" y="192"/>
                  </a:cubicBezTo>
                  <a:cubicBezTo>
                    <a:pt x="3292" y="151"/>
                    <a:pt x="3255" y="114"/>
                    <a:pt x="3215" y="85"/>
                  </a:cubicBezTo>
                  <a:cubicBezTo>
                    <a:pt x="3195" y="70"/>
                    <a:pt x="3175" y="58"/>
                    <a:pt x="3152" y="47"/>
                  </a:cubicBezTo>
                  <a:cubicBezTo>
                    <a:pt x="3141" y="42"/>
                    <a:pt x="3130" y="37"/>
                    <a:pt x="3119" y="32"/>
                  </a:cubicBezTo>
                  <a:cubicBezTo>
                    <a:pt x="3108" y="28"/>
                    <a:pt x="3097" y="24"/>
                    <a:pt x="3085" y="21"/>
                  </a:cubicBezTo>
                  <a:cubicBezTo>
                    <a:pt x="3062" y="15"/>
                    <a:pt x="3039" y="7"/>
                    <a:pt x="3017" y="5"/>
                  </a:cubicBezTo>
                  <a:cubicBezTo>
                    <a:pt x="3005" y="4"/>
                    <a:pt x="2993" y="2"/>
                    <a:pt x="2983" y="1"/>
                  </a:cubicBezTo>
                  <a:cubicBezTo>
                    <a:pt x="2973" y="1"/>
                    <a:pt x="2960" y="1"/>
                    <a:pt x="29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3"/>
            <p:cNvSpPr/>
            <p:nvPr/>
          </p:nvSpPr>
          <p:spPr>
            <a:xfrm>
              <a:off x="4058425" y="2367150"/>
              <a:ext cx="48350" cy="58450"/>
            </a:xfrm>
            <a:custGeom>
              <a:avLst/>
              <a:gdLst/>
              <a:ahLst/>
              <a:cxnLst/>
              <a:rect l="l" t="t" r="r" b="b"/>
              <a:pathLst>
                <a:path w="1934" h="2338" extrusionOk="0">
                  <a:moveTo>
                    <a:pt x="380" y="0"/>
                  </a:moveTo>
                  <a:cubicBezTo>
                    <a:pt x="320" y="0"/>
                    <a:pt x="257" y="39"/>
                    <a:pt x="168" y="101"/>
                  </a:cubicBezTo>
                  <a:cubicBezTo>
                    <a:pt x="1" y="221"/>
                    <a:pt x="126" y="612"/>
                    <a:pt x="403" y="998"/>
                  </a:cubicBezTo>
                  <a:cubicBezTo>
                    <a:pt x="430" y="1039"/>
                    <a:pt x="463" y="1077"/>
                    <a:pt x="497" y="1115"/>
                  </a:cubicBezTo>
                  <a:cubicBezTo>
                    <a:pt x="463" y="1213"/>
                    <a:pt x="426" y="1311"/>
                    <a:pt x="383" y="1399"/>
                  </a:cubicBezTo>
                  <a:cubicBezTo>
                    <a:pt x="177" y="1819"/>
                    <a:pt x="8" y="2159"/>
                    <a:pt x="61" y="2194"/>
                  </a:cubicBezTo>
                  <a:cubicBezTo>
                    <a:pt x="114" y="2229"/>
                    <a:pt x="148" y="2242"/>
                    <a:pt x="171" y="2242"/>
                  </a:cubicBezTo>
                  <a:cubicBezTo>
                    <a:pt x="206" y="2242"/>
                    <a:pt x="217" y="2211"/>
                    <a:pt x="238" y="2184"/>
                  </a:cubicBezTo>
                  <a:lnTo>
                    <a:pt x="238" y="2184"/>
                  </a:lnTo>
                  <a:cubicBezTo>
                    <a:pt x="231" y="2240"/>
                    <a:pt x="245" y="2297"/>
                    <a:pt x="304" y="2336"/>
                  </a:cubicBezTo>
                  <a:cubicBezTo>
                    <a:pt x="305" y="2337"/>
                    <a:pt x="306" y="2337"/>
                    <a:pt x="308" y="2337"/>
                  </a:cubicBezTo>
                  <a:cubicBezTo>
                    <a:pt x="356" y="2337"/>
                    <a:pt x="455" y="1827"/>
                    <a:pt x="544" y="1692"/>
                  </a:cubicBezTo>
                  <a:cubicBezTo>
                    <a:pt x="623" y="1574"/>
                    <a:pt x="711" y="1478"/>
                    <a:pt x="800" y="1392"/>
                  </a:cubicBezTo>
                  <a:cubicBezTo>
                    <a:pt x="883" y="1465"/>
                    <a:pt x="964" y="1536"/>
                    <a:pt x="1033" y="1611"/>
                  </a:cubicBezTo>
                  <a:cubicBezTo>
                    <a:pt x="1340" y="1944"/>
                    <a:pt x="1588" y="2216"/>
                    <a:pt x="1659" y="2216"/>
                  </a:cubicBezTo>
                  <a:cubicBezTo>
                    <a:pt x="1663" y="2216"/>
                    <a:pt x="1667" y="2215"/>
                    <a:pt x="1670" y="2212"/>
                  </a:cubicBezTo>
                  <a:cubicBezTo>
                    <a:pt x="1802" y="2119"/>
                    <a:pt x="1752" y="2092"/>
                    <a:pt x="1724" y="2042"/>
                  </a:cubicBezTo>
                  <a:lnTo>
                    <a:pt x="1724" y="2042"/>
                  </a:lnTo>
                  <a:cubicBezTo>
                    <a:pt x="1749" y="2056"/>
                    <a:pt x="1777" y="2065"/>
                    <a:pt x="1805" y="2065"/>
                  </a:cubicBezTo>
                  <a:cubicBezTo>
                    <a:pt x="1833" y="2065"/>
                    <a:pt x="1862" y="2057"/>
                    <a:pt x="1890" y="2036"/>
                  </a:cubicBezTo>
                  <a:cubicBezTo>
                    <a:pt x="1933" y="2007"/>
                    <a:pt x="1464" y="1711"/>
                    <a:pt x="1365" y="1571"/>
                  </a:cubicBezTo>
                  <a:cubicBezTo>
                    <a:pt x="1251" y="1410"/>
                    <a:pt x="1178" y="1244"/>
                    <a:pt x="1119" y="1093"/>
                  </a:cubicBezTo>
                  <a:cubicBezTo>
                    <a:pt x="1145" y="1066"/>
                    <a:pt x="1167" y="1039"/>
                    <a:pt x="1189" y="1012"/>
                  </a:cubicBezTo>
                  <a:cubicBezTo>
                    <a:pt x="1714" y="314"/>
                    <a:pt x="1749" y="277"/>
                    <a:pt x="1461" y="84"/>
                  </a:cubicBezTo>
                  <a:cubicBezTo>
                    <a:pt x="1432" y="66"/>
                    <a:pt x="1400" y="57"/>
                    <a:pt x="1365" y="57"/>
                  </a:cubicBezTo>
                  <a:cubicBezTo>
                    <a:pt x="1211" y="57"/>
                    <a:pt x="1000" y="227"/>
                    <a:pt x="808" y="480"/>
                  </a:cubicBezTo>
                  <a:cubicBezTo>
                    <a:pt x="587" y="130"/>
                    <a:pt x="489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3"/>
            <p:cNvSpPr/>
            <p:nvPr/>
          </p:nvSpPr>
          <p:spPr>
            <a:xfrm>
              <a:off x="4117775" y="2350825"/>
              <a:ext cx="57950" cy="73150"/>
            </a:xfrm>
            <a:custGeom>
              <a:avLst/>
              <a:gdLst/>
              <a:ahLst/>
              <a:cxnLst/>
              <a:rect l="l" t="t" r="r" b="b"/>
              <a:pathLst>
                <a:path w="2318" h="2926" extrusionOk="0">
                  <a:moveTo>
                    <a:pt x="1439" y="0"/>
                  </a:moveTo>
                  <a:cubicBezTo>
                    <a:pt x="1410" y="0"/>
                    <a:pt x="1376" y="2"/>
                    <a:pt x="1338" y="6"/>
                  </a:cubicBezTo>
                  <a:cubicBezTo>
                    <a:pt x="1287" y="9"/>
                    <a:pt x="1243" y="40"/>
                    <a:pt x="1206" y="93"/>
                  </a:cubicBezTo>
                  <a:cubicBezTo>
                    <a:pt x="1188" y="119"/>
                    <a:pt x="1172" y="151"/>
                    <a:pt x="1157" y="185"/>
                  </a:cubicBezTo>
                  <a:cubicBezTo>
                    <a:pt x="1142" y="222"/>
                    <a:pt x="1129" y="261"/>
                    <a:pt x="1118" y="307"/>
                  </a:cubicBezTo>
                  <a:cubicBezTo>
                    <a:pt x="1072" y="484"/>
                    <a:pt x="1051" y="721"/>
                    <a:pt x="1055" y="981"/>
                  </a:cubicBezTo>
                  <a:cubicBezTo>
                    <a:pt x="1056" y="1081"/>
                    <a:pt x="1070" y="1183"/>
                    <a:pt x="1086" y="1286"/>
                  </a:cubicBezTo>
                  <a:cubicBezTo>
                    <a:pt x="1008" y="1273"/>
                    <a:pt x="935" y="1264"/>
                    <a:pt x="869" y="1264"/>
                  </a:cubicBezTo>
                  <a:cubicBezTo>
                    <a:pt x="857" y="1264"/>
                    <a:pt x="846" y="1264"/>
                    <a:pt x="834" y="1265"/>
                  </a:cubicBezTo>
                  <a:cubicBezTo>
                    <a:pt x="47" y="1309"/>
                    <a:pt x="1" y="1306"/>
                    <a:pt x="42" y="1650"/>
                  </a:cubicBezTo>
                  <a:cubicBezTo>
                    <a:pt x="62" y="1815"/>
                    <a:pt x="298" y="1900"/>
                    <a:pt x="606" y="1900"/>
                  </a:cubicBezTo>
                  <a:cubicBezTo>
                    <a:pt x="681" y="1900"/>
                    <a:pt x="760" y="1895"/>
                    <a:pt x="841" y="1885"/>
                  </a:cubicBezTo>
                  <a:cubicBezTo>
                    <a:pt x="952" y="1872"/>
                    <a:pt x="1062" y="1833"/>
                    <a:pt x="1174" y="1789"/>
                  </a:cubicBezTo>
                  <a:cubicBezTo>
                    <a:pt x="1180" y="1838"/>
                    <a:pt x="1186" y="1888"/>
                    <a:pt x="1189" y="1936"/>
                  </a:cubicBezTo>
                  <a:cubicBezTo>
                    <a:pt x="1218" y="2467"/>
                    <a:pt x="1202" y="2899"/>
                    <a:pt x="1265" y="2907"/>
                  </a:cubicBezTo>
                  <a:cubicBezTo>
                    <a:pt x="1288" y="2910"/>
                    <a:pt x="1307" y="2912"/>
                    <a:pt x="1323" y="2912"/>
                  </a:cubicBezTo>
                  <a:cubicBezTo>
                    <a:pt x="1422" y="2912"/>
                    <a:pt x="1411" y="2860"/>
                    <a:pt x="1421" y="2804"/>
                  </a:cubicBezTo>
                  <a:lnTo>
                    <a:pt x="1421" y="2804"/>
                  </a:lnTo>
                  <a:cubicBezTo>
                    <a:pt x="1437" y="2865"/>
                    <a:pt x="1475" y="2917"/>
                    <a:pt x="1546" y="2926"/>
                  </a:cubicBezTo>
                  <a:cubicBezTo>
                    <a:pt x="1546" y="2926"/>
                    <a:pt x="1546" y="2926"/>
                    <a:pt x="1547" y="2926"/>
                  </a:cubicBezTo>
                  <a:cubicBezTo>
                    <a:pt x="1572" y="2926"/>
                    <a:pt x="1554" y="2776"/>
                    <a:pt x="1527" y="2602"/>
                  </a:cubicBezTo>
                  <a:cubicBezTo>
                    <a:pt x="1501" y="2428"/>
                    <a:pt x="1464" y="2229"/>
                    <a:pt x="1470" y="2134"/>
                  </a:cubicBezTo>
                  <a:cubicBezTo>
                    <a:pt x="1484" y="1953"/>
                    <a:pt x="1518" y="1791"/>
                    <a:pt x="1553" y="1641"/>
                  </a:cubicBezTo>
                  <a:cubicBezTo>
                    <a:pt x="1561" y="1639"/>
                    <a:pt x="1570" y="1635"/>
                    <a:pt x="1578" y="1633"/>
                  </a:cubicBezTo>
                  <a:cubicBezTo>
                    <a:pt x="1988" y="1523"/>
                    <a:pt x="2318" y="1434"/>
                    <a:pt x="2312" y="1372"/>
                  </a:cubicBezTo>
                  <a:cubicBezTo>
                    <a:pt x="2297" y="1258"/>
                    <a:pt x="2272" y="1241"/>
                    <a:pt x="2240" y="1241"/>
                  </a:cubicBezTo>
                  <a:cubicBezTo>
                    <a:pt x="2228" y="1241"/>
                    <a:pt x="2214" y="1244"/>
                    <a:pt x="2199" y="1244"/>
                  </a:cubicBezTo>
                  <a:cubicBezTo>
                    <a:pt x="2242" y="1215"/>
                    <a:pt x="2271" y="1168"/>
                    <a:pt x="2263" y="1097"/>
                  </a:cubicBezTo>
                  <a:cubicBezTo>
                    <a:pt x="2263" y="1092"/>
                    <a:pt x="2258" y="1090"/>
                    <a:pt x="2251" y="1090"/>
                  </a:cubicBezTo>
                  <a:cubicBezTo>
                    <a:pt x="2179" y="1090"/>
                    <a:pt x="1817" y="1308"/>
                    <a:pt x="1683" y="1324"/>
                  </a:cubicBezTo>
                  <a:cubicBezTo>
                    <a:pt x="1664" y="1327"/>
                    <a:pt x="1647" y="1328"/>
                    <a:pt x="1628" y="1329"/>
                  </a:cubicBezTo>
                  <a:cubicBezTo>
                    <a:pt x="1630" y="1314"/>
                    <a:pt x="1635" y="1301"/>
                    <a:pt x="1637" y="1287"/>
                  </a:cubicBezTo>
                  <a:cubicBezTo>
                    <a:pt x="1653" y="1209"/>
                    <a:pt x="1667" y="1133"/>
                    <a:pt x="1669" y="1062"/>
                  </a:cubicBezTo>
                  <a:cubicBezTo>
                    <a:pt x="1672" y="997"/>
                    <a:pt x="1675" y="938"/>
                    <a:pt x="1677" y="880"/>
                  </a:cubicBezTo>
                  <a:cubicBezTo>
                    <a:pt x="1678" y="824"/>
                    <a:pt x="1679" y="771"/>
                    <a:pt x="1680" y="721"/>
                  </a:cubicBezTo>
                  <a:cubicBezTo>
                    <a:pt x="1682" y="621"/>
                    <a:pt x="1682" y="534"/>
                    <a:pt x="1679" y="460"/>
                  </a:cubicBezTo>
                  <a:cubicBezTo>
                    <a:pt x="1678" y="423"/>
                    <a:pt x="1677" y="388"/>
                    <a:pt x="1675" y="357"/>
                  </a:cubicBezTo>
                  <a:cubicBezTo>
                    <a:pt x="1672" y="325"/>
                    <a:pt x="1669" y="297"/>
                    <a:pt x="1667" y="270"/>
                  </a:cubicBezTo>
                  <a:cubicBezTo>
                    <a:pt x="1661" y="216"/>
                    <a:pt x="1652" y="173"/>
                    <a:pt x="1641" y="138"/>
                  </a:cubicBezTo>
                  <a:cubicBezTo>
                    <a:pt x="1606" y="29"/>
                    <a:pt x="1546" y="0"/>
                    <a:pt x="1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3"/>
            <p:cNvSpPr/>
            <p:nvPr/>
          </p:nvSpPr>
          <p:spPr>
            <a:xfrm>
              <a:off x="4186425" y="2317075"/>
              <a:ext cx="66775" cy="111275"/>
            </a:xfrm>
            <a:custGeom>
              <a:avLst/>
              <a:gdLst/>
              <a:ahLst/>
              <a:cxnLst/>
              <a:rect l="l" t="t" r="r" b="b"/>
              <a:pathLst>
                <a:path w="2671" h="4451" extrusionOk="0">
                  <a:moveTo>
                    <a:pt x="320" y="1"/>
                  </a:moveTo>
                  <a:cubicBezTo>
                    <a:pt x="288" y="1"/>
                    <a:pt x="251" y="5"/>
                    <a:pt x="210" y="11"/>
                  </a:cubicBezTo>
                  <a:cubicBezTo>
                    <a:pt x="160" y="19"/>
                    <a:pt x="119" y="65"/>
                    <a:pt x="89" y="142"/>
                  </a:cubicBezTo>
                  <a:cubicBezTo>
                    <a:pt x="75" y="179"/>
                    <a:pt x="61" y="225"/>
                    <a:pt x="52" y="277"/>
                  </a:cubicBezTo>
                  <a:cubicBezTo>
                    <a:pt x="41" y="330"/>
                    <a:pt x="33" y="387"/>
                    <a:pt x="26" y="451"/>
                  </a:cubicBezTo>
                  <a:cubicBezTo>
                    <a:pt x="1" y="708"/>
                    <a:pt x="5" y="1052"/>
                    <a:pt x="27" y="1429"/>
                  </a:cubicBezTo>
                  <a:cubicBezTo>
                    <a:pt x="31" y="1485"/>
                    <a:pt x="36" y="1539"/>
                    <a:pt x="43" y="1595"/>
                  </a:cubicBezTo>
                  <a:cubicBezTo>
                    <a:pt x="48" y="1652"/>
                    <a:pt x="55" y="1708"/>
                    <a:pt x="64" y="1766"/>
                  </a:cubicBezTo>
                  <a:cubicBezTo>
                    <a:pt x="74" y="1824"/>
                    <a:pt x="81" y="1882"/>
                    <a:pt x="91" y="1939"/>
                  </a:cubicBezTo>
                  <a:cubicBezTo>
                    <a:pt x="101" y="1997"/>
                    <a:pt x="109" y="2055"/>
                    <a:pt x="120" y="2114"/>
                  </a:cubicBezTo>
                  <a:cubicBezTo>
                    <a:pt x="130" y="2172"/>
                    <a:pt x="139" y="2230"/>
                    <a:pt x="149" y="2288"/>
                  </a:cubicBezTo>
                  <a:cubicBezTo>
                    <a:pt x="152" y="2318"/>
                    <a:pt x="157" y="2346"/>
                    <a:pt x="162" y="2375"/>
                  </a:cubicBezTo>
                  <a:cubicBezTo>
                    <a:pt x="166" y="2405"/>
                    <a:pt x="170" y="2433"/>
                    <a:pt x="174" y="2463"/>
                  </a:cubicBezTo>
                  <a:cubicBezTo>
                    <a:pt x="182" y="2521"/>
                    <a:pt x="189" y="2578"/>
                    <a:pt x="195" y="2636"/>
                  </a:cubicBezTo>
                  <a:cubicBezTo>
                    <a:pt x="200" y="2694"/>
                    <a:pt x="205" y="2750"/>
                    <a:pt x="208" y="2805"/>
                  </a:cubicBezTo>
                  <a:cubicBezTo>
                    <a:pt x="247" y="3570"/>
                    <a:pt x="211" y="4193"/>
                    <a:pt x="276" y="4200"/>
                  </a:cubicBezTo>
                  <a:cubicBezTo>
                    <a:pt x="291" y="4202"/>
                    <a:pt x="305" y="4203"/>
                    <a:pt x="317" y="4203"/>
                  </a:cubicBezTo>
                  <a:cubicBezTo>
                    <a:pt x="434" y="4203"/>
                    <a:pt x="422" y="4125"/>
                    <a:pt x="436" y="4042"/>
                  </a:cubicBezTo>
                  <a:cubicBezTo>
                    <a:pt x="451" y="4129"/>
                    <a:pt x="487" y="4200"/>
                    <a:pt x="557" y="4209"/>
                  </a:cubicBezTo>
                  <a:cubicBezTo>
                    <a:pt x="557" y="4209"/>
                    <a:pt x="557" y="4209"/>
                    <a:pt x="557" y="4209"/>
                  </a:cubicBezTo>
                  <a:cubicBezTo>
                    <a:pt x="584" y="4209"/>
                    <a:pt x="571" y="3995"/>
                    <a:pt x="547" y="3747"/>
                  </a:cubicBezTo>
                  <a:cubicBezTo>
                    <a:pt x="536" y="3623"/>
                    <a:pt x="522" y="3490"/>
                    <a:pt x="510" y="3369"/>
                  </a:cubicBezTo>
                  <a:cubicBezTo>
                    <a:pt x="504" y="3321"/>
                    <a:pt x="500" y="3275"/>
                    <a:pt x="498" y="3232"/>
                  </a:cubicBezTo>
                  <a:cubicBezTo>
                    <a:pt x="522" y="3227"/>
                    <a:pt x="547" y="3218"/>
                    <a:pt x="575" y="3208"/>
                  </a:cubicBezTo>
                  <a:cubicBezTo>
                    <a:pt x="619" y="3191"/>
                    <a:pt x="670" y="3165"/>
                    <a:pt x="725" y="3136"/>
                  </a:cubicBezTo>
                  <a:cubicBezTo>
                    <a:pt x="779" y="3105"/>
                    <a:pt x="839" y="3070"/>
                    <a:pt x="902" y="3033"/>
                  </a:cubicBezTo>
                  <a:cubicBezTo>
                    <a:pt x="1028" y="2957"/>
                    <a:pt x="1170" y="2875"/>
                    <a:pt x="1323" y="2820"/>
                  </a:cubicBezTo>
                  <a:lnTo>
                    <a:pt x="1338" y="2815"/>
                  </a:lnTo>
                  <a:lnTo>
                    <a:pt x="1352" y="2810"/>
                  </a:lnTo>
                  <a:cubicBezTo>
                    <a:pt x="1361" y="2808"/>
                    <a:pt x="1370" y="2805"/>
                    <a:pt x="1380" y="2802"/>
                  </a:cubicBezTo>
                  <a:cubicBezTo>
                    <a:pt x="1398" y="2796"/>
                    <a:pt x="1418" y="2792"/>
                    <a:pt x="1436" y="2787"/>
                  </a:cubicBezTo>
                  <a:cubicBezTo>
                    <a:pt x="1476" y="2778"/>
                    <a:pt x="1514" y="2771"/>
                    <a:pt x="1554" y="2766"/>
                  </a:cubicBezTo>
                  <a:cubicBezTo>
                    <a:pt x="1595" y="2761"/>
                    <a:pt x="1635" y="2761"/>
                    <a:pt x="1675" y="2760"/>
                  </a:cubicBezTo>
                  <a:cubicBezTo>
                    <a:pt x="1714" y="2762"/>
                    <a:pt x="1755" y="2764"/>
                    <a:pt x="1790" y="2772"/>
                  </a:cubicBezTo>
                  <a:cubicBezTo>
                    <a:pt x="1833" y="2780"/>
                    <a:pt x="1876" y="2789"/>
                    <a:pt x="1914" y="2804"/>
                  </a:cubicBezTo>
                  <a:cubicBezTo>
                    <a:pt x="1951" y="2819"/>
                    <a:pt x="1988" y="2836"/>
                    <a:pt x="2023" y="2858"/>
                  </a:cubicBezTo>
                  <a:cubicBezTo>
                    <a:pt x="2056" y="2879"/>
                    <a:pt x="2086" y="2907"/>
                    <a:pt x="2116" y="2942"/>
                  </a:cubicBezTo>
                  <a:cubicBezTo>
                    <a:pt x="2144" y="2977"/>
                    <a:pt x="2171" y="3019"/>
                    <a:pt x="2191" y="3066"/>
                  </a:cubicBezTo>
                  <a:cubicBezTo>
                    <a:pt x="2231" y="3159"/>
                    <a:pt x="2249" y="3274"/>
                    <a:pt x="2235" y="3384"/>
                  </a:cubicBezTo>
                  <a:cubicBezTo>
                    <a:pt x="2222" y="3491"/>
                    <a:pt x="2175" y="3604"/>
                    <a:pt x="2102" y="3695"/>
                  </a:cubicBezTo>
                  <a:cubicBezTo>
                    <a:pt x="2072" y="3734"/>
                    <a:pt x="2037" y="3772"/>
                    <a:pt x="2000" y="3806"/>
                  </a:cubicBezTo>
                  <a:cubicBezTo>
                    <a:pt x="1983" y="3823"/>
                    <a:pt x="1962" y="3839"/>
                    <a:pt x="1944" y="3856"/>
                  </a:cubicBezTo>
                  <a:cubicBezTo>
                    <a:pt x="1934" y="3863"/>
                    <a:pt x="1924" y="3871"/>
                    <a:pt x="1914" y="3878"/>
                  </a:cubicBezTo>
                  <a:cubicBezTo>
                    <a:pt x="1905" y="3887"/>
                    <a:pt x="1895" y="3893"/>
                    <a:pt x="1885" y="3900"/>
                  </a:cubicBezTo>
                  <a:cubicBezTo>
                    <a:pt x="1803" y="3956"/>
                    <a:pt x="1715" y="4001"/>
                    <a:pt x="1628" y="4033"/>
                  </a:cubicBezTo>
                  <a:cubicBezTo>
                    <a:pt x="1541" y="4065"/>
                    <a:pt x="1452" y="4086"/>
                    <a:pt x="1368" y="4102"/>
                  </a:cubicBezTo>
                  <a:cubicBezTo>
                    <a:pt x="1283" y="4114"/>
                    <a:pt x="1203" y="4121"/>
                    <a:pt x="1128" y="4124"/>
                  </a:cubicBezTo>
                  <a:cubicBezTo>
                    <a:pt x="1104" y="4125"/>
                    <a:pt x="1080" y="4125"/>
                    <a:pt x="1058" y="4125"/>
                  </a:cubicBezTo>
                  <a:cubicBezTo>
                    <a:pt x="940" y="4125"/>
                    <a:pt x="841" y="4117"/>
                    <a:pt x="769" y="4112"/>
                  </a:cubicBezTo>
                  <a:cubicBezTo>
                    <a:pt x="736" y="4110"/>
                    <a:pt x="708" y="4109"/>
                    <a:pt x="686" y="4109"/>
                  </a:cubicBezTo>
                  <a:cubicBezTo>
                    <a:pt x="651" y="4109"/>
                    <a:pt x="631" y="4112"/>
                    <a:pt x="628" y="4121"/>
                  </a:cubicBezTo>
                  <a:cubicBezTo>
                    <a:pt x="582" y="4277"/>
                    <a:pt x="692" y="4284"/>
                    <a:pt x="811" y="4311"/>
                  </a:cubicBezTo>
                  <a:cubicBezTo>
                    <a:pt x="698" y="4313"/>
                    <a:pt x="603" y="4332"/>
                    <a:pt x="585" y="4400"/>
                  </a:cubicBezTo>
                  <a:cubicBezTo>
                    <a:pt x="581" y="4414"/>
                    <a:pt x="651" y="4431"/>
                    <a:pt x="763" y="4442"/>
                  </a:cubicBezTo>
                  <a:cubicBezTo>
                    <a:pt x="814" y="4447"/>
                    <a:pt x="874" y="4451"/>
                    <a:pt x="939" y="4451"/>
                  </a:cubicBezTo>
                  <a:cubicBezTo>
                    <a:pt x="947" y="4451"/>
                    <a:pt x="954" y="4451"/>
                    <a:pt x="962" y="4451"/>
                  </a:cubicBezTo>
                  <a:cubicBezTo>
                    <a:pt x="1037" y="4451"/>
                    <a:pt x="1119" y="4445"/>
                    <a:pt x="1203" y="4436"/>
                  </a:cubicBezTo>
                  <a:cubicBezTo>
                    <a:pt x="1288" y="4425"/>
                    <a:pt x="1374" y="4410"/>
                    <a:pt x="1457" y="4388"/>
                  </a:cubicBezTo>
                  <a:cubicBezTo>
                    <a:pt x="1542" y="4367"/>
                    <a:pt x="1623" y="4339"/>
                    <a:pt x="1698" y="4308"/>
                  </a:cubicBezTo>
                  <a:cubicBezTo>
                    <a:pt x="1773" y="4277"/>
                    <a:pt x="1842" y="4242"/>
                    <a:pt x="1900" y="4209"/>
                  </a:cubicBezTo>
                  <a:cubicBezTo>
                    <a:pt x="1914" y="4200"/>
                    <a:pt x="1928" y="4193"/>
                    <a:pt x="1941" y="4184"/>
                  </a:cubicBezTo>
                  <a:cubicBezTo>
                    <a:pt x="1955" y="4177"/>
                    <a:pt x="1968" y="4168"/>
                    <a:pt x="1980" y="4162"/>
                  </a:cubicBezTo>
                  <a:cubicBezTo>
                    <a:pt x="2004" y="4146"/>
                    <a:pt x="2027" y="4132"/>
                    <a:pt x="2047" y="4120"/>
                  </a:cubicBezTo>
                  <a:cubicBezTo>
                    <a:pt x="2230" y="4006"/>
                    <a:pt x="2385" y="3861"/>
                    <a:pt x="2496" y="3686"/>
                  </a:cubicBezTo>
                  <a:cubicBezTo>
                    <a:pt x="2509" y="3663"/>
                    <a:pt x="2523" y="3642"/>
                    <a:pt x="2535" y="3620"/>
                  </a:cubicBezTo>
                  <a:cubicBezTo>
                    <a:pt x="2547" y="3598"/>
                    <a:pt x="2558" y="3575"/>
                    <a:pt x="2568" y="3550"/>
                  </a:cubicBezTo>
                  <a:cubicBezTo>
                    <a:pt x="2578" y="3527"/>
                    <a:pt x="2588" y="3503"/>
                    <a:pt x="2596" y="3480"/>
                  </a:cubicBezTo>
                  <a:lnTo>
                    <a:pt x="2621" y="3406"/>
                  </a:lnTo>
                  <a:cubicBezTo>
                    <a:pt x="2649" y="3310"/>
                    <a:pt x="2664" y="3212"/>
                    <a:pt x="2665" y="3115"/>
                  </a:cubicBezTo>
                  <a:cubicBezTo>
                    <a:pt x="2670" y="3017"/>
                    <a:pt x="2659" y="2920"/>
                    <a:pt x="2634" y="2825"/>
                  </a:cubicBezTo>
                  <a:cubicBezTo>
                    <a:pt x="2610" y="2733"/>
                    <a:pt x="2571" y="2643"/>
                    <a:pt x="2520" y="2561"/>
                  </a:cubicBezTo>
                  <a:cubicBezTo>
                    <a:pt x="2507" y="2541"/>
                    <a:pt x="2493" y="2521"/>
                    <a:pt x="2478" y="2502"/>
                  </a:cubicBezTo>
                  <a:cubicBezTo>
                    <a:pt x="2464" y="2484"/>
                    <a:pt x="2448" y="2464"/>
                    <a:pt x="2433" y="2447"/>
                  </a:cubicBezTo>
                  <a:cubicBezTo>
                    <a:pt x="2418" y="2428"/>
                    <a:pt x="2400" y="2412"/>
                    <a:pt x="2383" y="2396"/>
                  </a:cubicBezTo>
                  <a:cubicBezTo>
                    <a:pt x="2365" y="2380"/>
                    <a:pt x="2349" y="2363"/>
                    <a:pt x="2331" y="2350"/>
                  </a:cubicBezTo>
                  <a:cubicBezTo>
                    <a:pt x="2313" y="2337"/>
                    <a:pt x="2294" y="2323"/>
                    <a:pt x="2276" y="2309"/>
                  </a:cubicBezTo>
                  <a:cubicBezTo>
                    <a:pt x="2257" y="2297"/>
                    <a:pt x="2238" y="2285"/>
                    <a:pt x="2219" y="2274"/>
                  </a:cubicBezTo>
                  <a:cubicBezTo>
                    <a:pt x="2209" y="2269"/>
                    <a:pt x="2201" y="2261"/>
                    <a:pt x="2191" y="2258"/>
                  </a:cubicBezTo>
                  <a:cubicBezTo>
                    <a:pt x="2181" y="2253"/>
                    <a:pt x="2171" y="2248"/>
                    <a:pt x="2161" y="2243"/>
                  </a:cubicBezTo>
                  <a:cubicBezTo>
                    <a:pt x="2141" y="2233"/>
                    <a:pt x="2122" y="2224"/>
                    <a:pt x="2102" y="2216"/>
                  </a:cubicBezTo>
                  <a:cubicBezTo>
                    <a:pt x="1960" y="2159"/>
                    <a:pt x="1821" y="2137"/>
                    <a:pt x="1694" y="2132"/>
                  </a:cubicBezTo>
                  <a:cubicBezTo>
                    <a:pt x="1681" y="2132"/>
                    <a:pt x="1668" y="2132"/>
                    <a:pt x="1655" y="2132"/>
                  </a:cubicBezTo>
                  <a:cubicBezTo>
                    <a:pt x="1542" y="2132"/>
                    <a:pt x="1439" y="2145"/>
                    <a:pt x="1342" y="2167"/>
                  </a:cubicBezTo>
                  <a:cubicBezTo>
                    <a:pt x="1289" y="2179"/>
                    <a:pt x="1237" y="2194"/>
                    <a:pt x="1189" y="2210"/>
                  </a:cubicBezTo>
                  <a:cubicBezTo>
                    <a:pt x="1165" y="2217"/>
                    <a:pt x="1140" y="2227"/>
                    <a:pt x="1118" y="2237"/>
                  </a:cubicBezTo>
                  <a:cubicBezTo>
                    <a:pt x="1106" y="2240"/>
                    <a:pt x="1095" y="2245"/>
                    <a:pt x="1082" y="2250"/>
                  </a:cubicBezTo>
                  <a:cubicBezTo>
                    <a:pt x="1073" y="2255"/>
                    <a:pt x="1061" y="2259"/>
                    <a:pt x="1050" y="2265"/>
                  </a:cubicBezTo>
                  <a:cubicBezTo>
                    <a:pt x="967" y="2302"/>
                    <a:pt x="893" y="2344"/>
                    <a:pt x="829" y="2385"/>
                  </a:cubicBezTo>
                  <a:cubicBezTo>
                    <a:pt x="797" y="2405"/>
                    <a:pt x="768" y="2427"/>
                    <a:pt x="738" y="2447"/>
                  </a:cubicBezTo>
                  <a:cubicBezTo>
                    <a:pt x="710" y="2468"/>
                    <a:pt x="683" y="2487"/>
                    <a:pt x="659" y="2507"/>
                  </a:cubicBezTo>
                  <a:cubicBezTo>
                    <a:pt x="634" y="2528"/>
                    <a:pt x="611" y="2546"/>
                    <a:pt x="590" y="2565"/>
                  </a:cubicBezTo>
                  <a:cubicBezTo>
                    <a:pt x="580" y="2575"/>
                    <a:pt x="569" y="2584"/>
                    <a:pt x="559" y="2593"/>
                  </a:cubicBezTo>
                  <a:cubicBezTo>
                    <a:pt x="550" y="2603"/>
                    <a:pt x="541" y="2610"/>
                    <a:pt x="531" y="2620"/>
                  </a:cubicBezTo>
                  <a:lnTo>
                    <a:pt x="531" y="2619"/>
                  </a:lnTo>
                  <a:cubicBezTo>
                    <a:pt x="539" y="2548"/>
                    <a:pt x="547" y="2476"/>
                    <a:pt x="558" y="2410"/>
                  </a:cubicBezTo>
                  <a:cubicBezTo>
                    <a:pt x="568" y="2341"/>
                    <a:pt x="576" y="2275"/>
                    <a:pt x="585" y="2211"/>
                  </a:cubicBezTo>
                  <a:cubicBezTo>
                    <a:pt x="603" y="2082"/>
                    <a:pt x="619" y="1959"/>
                    <a:pt x="633" y="1845"/>
                  </a:cubicBezTo>
                  <a:cubicBezTo>
                    <a:pt x="639" y="1787"/>
                    <a:pt x="644" y="1730"/>
                    <a:pt x="646" y="1676"/>
                  </a:cubicBezTo>
                  <a:cubicBezTo>
                    <a:pt x="649" y="1622"/>
                    <a:pt x="652" y="1568"/>
                    <a:pt x="651" y="1519"/>
                  </a:cubicBezTo>
                  <a:cubicBezTo>
                    <a:pt x="647" y="1428"/>
                    <a:pt x="647" y="1341"/>
                    <a:pt x="644" y="1259"/>
                  </a:cubicBezTo>
                  <a:cubicBezTo>
                    <a:pt x="641" y="1176"/>
                    <a:pt x="638" y="1100"/>
                    <a:pt x="634" y="1029"/>
                  </a:cubicBezTo>
                  <a:cubicBezTo>
                    <a:pt x="626" y="885"/>
                    <a:pt x="618" y="762"/>
                    <a:pt x="608" y="654"/>
                  </a:cubicBezTo>
                  <a:cubicBezTo>
                    <a:pt x="602" y="601"/>
                    <a:pt x="597" y="551"/>
                    <a:pt x="591" y="505"/>
                  </a:cubicBezTo>
                  <a:cubicBezTo>
                    <a:pt x="586" y="460"/>
                    <a:pt x="580" y="418"/>
                    <a:pt x="572" y="380"/>
                  </a:cubicBezTo>
                  <a:cubicBezTo>
                    <a:pt x="559" y="304"/>
                    <a:pt x="547" y="242"/>
                    <a:pt x="531" y="192"/>
                  </a:cubicBezTo>
                  <a:cubicBezTo>
                    <a:pt x="483" y="41"/>
                    <a:pt x="422" y="1"/>
                    <a:pt x="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8430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4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P</a:t>
            </a:r>
            <a:r>
              <a:rPr lang="en" dirty="0" smtClean="0">
                <a:solidFill>
                  <a:schemeClr val="accent1"/>
                </a:solidFill>
              </a:rPr>
              <a:t>erpangkatan </a:t>
            </a:r>
            <a:r>
              <a:rPr lang="en" dirty="0" smtClean="0">
                <a:highlight>
                  <a:schemeClr val="accent2"/>
                </a:highlight>
              </a:rPr>
              <a:t>bentuk aljabar</a:t>
            </a:r>
            <a:endParaRPr dirty="0">
              <a:highlight>
                <a:schemeClr val="accent2"/>
              </a:highlight>
            </a:endParaRPr>
          </a:p>
        </p:txBody>
      </p:sp>
      <p:sp>
        <p:nvSpPr>
          <p:cNvPr id="1177" name="Google Shape;1177;p45"/>
          <p:cNvSpPr txBox="1">
            <a:spLocks noGrp="1"/>
          </p:cNvSpPr>
          <p:nvPr>
            <p:ph type="subTitle" idx="1"/>
          </p:nvPr>
        </p:nvSpPr>
        <p:spPr>
          <a:xfrm>
            <a:off x="4686300" y="2551414"/>
            <a:ext cx="4349126" cy="18738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es-ES" sz="1200" dirty="0" smtClean="0"/>
              <a:t>[</a:t>
            </a:r>
            <a:r>
              <a:rPr lang="es-ES" sz="1200" dirty="0"/>
              <a:t>4 × 2y]² = [4 × 2y] × [4 × 2y]</a:t>
            </a:r>
            <a:r>
              <a:rPr lang="es-ES" sz="1200" dirty="0"/>
              <a:t/>
            </a:r>
            <a:br>
              <a:rPr lang="es-ES" sz="1200" dirty="0"/>
            </a:br>
            <a:r>
              <a:rPr lang="es-ES" sz="1200" dirty="0"/>
              <a:t>                 </a:t>
            </a:r>
            <a:r>
              <a:rPr lang="es-ES" sz="1200" dirty="0" smtClean="0"/>
              <a:t>= </a:t>
            </a:r>
            <a:r>
              <a:rPr lang="es-ES" sz="1200" dirty="0"/>
              <a:t>[4 × 4] × [x² × x²] × [y × y]</a:t>
            </a:r>
            <a:r>
              <a:rPr lang="es-ES" sz="1200" dirty="0"/>
              <a:t/>
            </a:r>
            <a:br>
              <a:rPr lang="es-ES" sz="1200" dirty="0"/>
            </a:br>
            <a:r>
              <a:rPr lang="es-ES" sz="1200" dirty="0"/>
              <a:t>                 </a:t>
            </a:r>
            <a:r>
              <a:rPr lang="es-ES" sz="1200" dirty="0" smtClean="0"/>
              <a:t>= </a:t>
            </a:r>
            <a:r>
              <a:rPr lang="es-ES" sz="1200" dirty="0"/>
              <a:t>16x⁴</a:t>
            </a:r>
            <a:r>
              <a:rPr lang="es-ES" sz="1200" dirty="0" smtClean="0"/>
              <a:t>y²</a:t>
            </a:r>
          </a:p>
          <a:p>
            <a:pPr marL="171450" lvl="0" indent="-171450" algn="l">
              <a:buFont typeface="Arial" panose="020B0604020202020204" pitchFamily="34" charset="0"/>
              <a:buChar char="•"/>
            </a:pPr>
            <a:r>
              <a:rPr lang="pt-BR" sz="1200" dirty="0"/>
              <a:t>[a + b]³ = [a + b] [a + b]²</a:t>
            </a:r>
            <a:r>
              <a:rPr lang="pt-BR" sz="1200" dirty="0"/>
              <a:t/>
            </a:r>
            <a:br>
              <a:rPr lang="pt-BR" sz="1200" dirty="0"/>
            </a:br>
            <a:r>
              <a:rPr lang="pt-BR" sz="1200" dirty="0"/>
              <a:t>      </a:t>
            </a:r>
            <a:r>
              <a:rPr lang="pt-BR" sz="1200" b="1" dirty="0"/>
              <a:t> </a:t>
            </a:r>
            <a:r>
              <a:rPr lang="pt-BR" sz="1200" dirty="0"/>
              <a:t>= [a + b] [a² + 2ab + b²] [a+b]² = a² + 2ab + b²</a:t>
            </a:r>
            <a:r>
              <a:rPr lang="pt-BR" sz="1200" dirty="0"/>
              <a:t/>
            </a:r>
            <a:br>
              <a:rPr lang="pt-BR" sz="1200" dirty="0"/>
            </a:br>
            <a:r>
              <a:rPr lang="pt-BR" sz="1200" dirty="0"/>
              <a:t>       = a[a² + 2ab + b²] + b [a² + 2ab + b²]</a:t>
            </a:r>
            <a:r>
              <a:rPr lang="pt-BR" sz="1200" dirty="0"/>
              <a:t/>
            </a:r>
            <a:br>
              <a:rPr lang="pt-BR" sz="1200" dirty="0"/>
            </a:br>
            <a:r>
              <a:rPr lang="pt-BR" sz="1200" dirty="0"/>
              <a:t>       = a³ + 2a²b + ab² + a²b + 2ab² + b³</a:t>
            </a:r>
            <a:r>
              <a:rPr lang="pt-BR" sz="1200" dirty="0"/>
              <a:t/>
            </a:r>
            <a:br>
              <a:rPr lang="pt-BR" sz="1200" dirty="0"/>
            </a:br>
            <a:r>
              <a:rPr lang="pt-BR" sz="1200" dirty="0"/>
              <a:t>       = a³ + 2a²b + a²b + ab² +2ab² + b³</a:t>
            </a:r>
            <a:r>
              <a:rPr lang="pt-BR" sz="1200" dirty="0"/>
              <a:t/>
            </a:r>
            <a:br>
              <a:rPr lang="pt-BR" sz="1200" dirty="0"/>
            </a:br>
            <a:r>
              <a:rPr lang="pt-BR" sz="1200" dirty="0"/>
              <a:t>       = a³ + 3a²b + 3ab² + b³</a:t>
            </a:r>
            <a:r>
              <a:rPr lang="es-ES" sz="1200" dirty="0"/>
              <a:t/>
            </a:r>
            <a:br>
              <a:rPr lang="es-ES" sz="1200" dirty="0"/>
            </a:br>
            <a:endParaRPr sz="1200" dirty="0"/>
          </a:p>
        </p:txBody>
      </p:sp>
      <p:sp>
        <p:nvSpPr>
          <p:cNvPr id="1178" name="Google Shape;1178;p45"/>
          <p:cNvSpPr txBox="1">
            <a:spLocks noGrp="1"/>
          </p:cNvSpPr>
          <p:nvPr>
            <p:ph type="subTitle" idx="2"/>
          </p:nvPr>
        </p:nvSpPr>
        <p:spPr>
          <a:xfrm>
            <a:off x="754300" y="2500022"/>
            <a:ext cx="3817700" cy="19285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200" dirty="0" err="1"/>
              <a:t>Berikut</a:t>
            </a:r>
            <a:r>
              <a:rPr lang="en-US" sz="1200" dirty="0"/>
              <a:t> </a:t>
            </a:r>
            <a:r>
              <a:rPr lang="en-US" sz="1200" dirty="0" err="1"/>
              <a:t>ini</a:t>
            </a:r>
            <a:r>
              <a:rPr lang="en-US" sz="1200" dirty="0"/>
              <a:t> </a:t>
            </a:r>
            <a:r>
              <a:rPr lang="en-US" sz="1200" dirty="0" err="1"/>
              <a:t>adalah</a:t>
            </a:r>
            <a:r>
              <a:rPr lang="en-US" sz="1200" dirty="0"/>
              <a:t> </a:t>
            </a:r>
            <a:r>
              <a:rPr lang="en-US" sz="1200" dirty="0" err="1"/>
              <a:t>contoh-contoh</a:t>
            </a:r>
            <a:r>
              <a:rPr lang="en-US" sz="1200" dirty="0"/>
              <a:t> </a:t>
            </a:r>
            <a:r>
              <a:rPr lang="en-US" sz="1200" dirty="0" err="1"/>
              <a:t>untuk</a:t>
            </a:r>
            <a:r>
              <a:rPr lang="en-US" sz="1200" dirty="0"/>
              <a:t> a </a:t>
            </a:r>
            <a:r>
              <a:rPr lang="en-US" sz="1200" dirty="0" err="1"/>
              <a:t>bilangan</a:t>
            </a:r>
            <a:r>
              <a:rPr lang="en-US" sz="1200" dirty="0"/>
              <a:t> </a:t>
            </a:r>
            <a:r>
              <a:rPr lang="en-US" sz="1200" dirty="0" err="1"/>
              <a:t>riil</a:t>
            </a:r>
            <a:r>
              <a:rPr lang="en-US" sz="1200" dirty="0"/>
              <a:t> </a:t>
            </a:r>
            <a:r>
              <a:rPr lang="en-US" sz="1200" dirty="0" err="1"/>
              <a:t>dan</a:t>
            </a:r>
            <a:r>
              <a:rPr lang="en-US" sz="1200" dirty="0"/>
              <a:t> n </a:t>
            </a:r>
            <a:r>
              <a:rPr lang="en-US" sz="1200" dirty="0" err="1"/>
              <a:t>bilangan</a:t>
            </a:r>
            <a:r>
              <a:rPr lang="en-US" sz="1200" dirty="0"/>
              <a:t> </a:t>
            </a:r>
            <a:r>
              <a:rPr lang="en-US" sz="1200" dirty="0" err="1"/>
              <a:t>asli</a:t>
            </a:r>
            <a:r>
              <a:rPr lang="en-US" sz="1200" dirty="0"/>
              <a:t>.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a^5 = a × a × a × a × a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(2a)³ = 2a × 2a × 2a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               = [2 × 2 × 2]× [a × a × a]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/>
              <a:t>               = 8a³</a:t>
            </a:r>
            <a:endParaRPr sz="1200" dirty="0"/>
          </a:p>
        </p:txBody>
      </p:sp>
      <p:grpSp>
        <p:nvGrpSpPr>
          <p:cNvPr id="1181" name="Google Shape;1181;p45"/>
          <p:cNvGrpSpPr/>
          <p:nvPr/>
        </p:nvGrpSpPr>
        <p:grpSpPr>
          <a:xfrm>
            <a:off x="2514627" y="1796319"/>
            <a:ext cx="402347" cy="402345"/>
            <a:chOff x="2112425" y="2550850"/>
            <a:chExt cx="314875" cy="314750"/>
          </a:xfrm>
        </p:grpSpPr>
        <p:sp>
          <p:nvSpPr>
            <p:cNvPr id="1182" name="Google Shape;1182;p45"/>
            <p:cNvSpPr/>
            <p:nvPr/>
          </p:nvSpPr>
          <p:spPr>
            <a:xfrm>
              <a:off x="2112425" y="2550850"/>
              <a:ext cx="145525" cy="145875"/>
            </a:xfrm>
            <a:custGeom>
              <a:avLst/>
              <a:gdLst/>
              <a:ahLst/>
              <a:cxnLst/>
              <a:rect l="l" t="t" r="r" b="b"/>
              <a:pathLst>
                <a:path w="5821" h="5835" extrusionOk="0">
                  <a:moveTo>
                    <a:pt x="2917" y="1"/>
                  </a:moveTo>
                  <a:cubicBezTo>
                    <a:pt x="1309" y="1"/>
                    <a:pt x="1" y="1308"/>
                    <a:pt x="1" y="2917"/>
                  </a:cubicBezTo>
                  <a:cubicBezTo>
                    <a:pt x="4" y="4526"/>
                    <a:pt x="1312" y="5834"/>
                    <a:pt x="2921" y="5834"/>
                  </a:cubicBezTo>
                  <a:cubicBezTo>
                    <a:pt x="3611" y="5834"/>
                    <a:pt x="4284" y="5588"/>
                    <a:pt x="4809" y="5141"/>
                  </a:cubicBezTo>
                  <a:cubicBezTo>
                    <a:pt x="5330" y="4699"/>
                    <a:pt x="5680" y="4086"/>
                    <a:pt x="5795" y="3417"/>
                  </a:cubicBezTo>
                  <a:cubicBezTo>
                    <a:pt x="5812" y="3315"/>
                    <a:pt x="5744" y="3220"/>
                    <a:pt x="5644" y="3205"/>
                  </a:cubicBezTo>
                  <a:cubicBezTo>
                    <a:pt x="5634" y="3203"/>
                    <a:pt x="5623" y="3202"/>
                    <a:pt x="5613" y="3202"/>
                  </a:cubicBezTo>
                  <a:cubicBezTo>
                    <a:pt x="5524" y="3202"/>
                    <a:pt x="5446" y="3266"/>
                    <a:pt x="5431" y="3354"/>
                  </a:cubicBezTo>
                  <a:cubicBezTo>
                    <a:pt x="5219" y="4577"/>
                    <a:pt x="4163" y="5465"/>
                    <a:pt x="2918" y="5465"/>
                  </a:cubicBezTo>
                  <a:cubicBezTo>
                    <a:pt x="1513" y="5465"/>
                    <a:pt x="370" y="4323"/>
                    <a:pt x="370" y="2917"/>
                  </a:cubicBezTo>
                  <a:cubicBezTo>
                    <a:pt x="370" y="1512"/>
                    <a:pt x="1513" y="368"/>
                    <a:pt x="2918" y="368"/>
                  </a:cubicBezTo>
                  <a:cubicBezTo>
                    <a:pt x="4177" y="368"/>
                    <a:pt x="5261" y="1306"/>
                    <a:pt x="5440" y="2549"/>
                  </a:cubicBezTo>
                  <a:cubicBezTo>
                    <a:pt x="5453" y="2641"/>
                    <a:pt x="5531" y="2707"/>
                    <a:pt x="5621" y="2707"/>
                  </a:cubicBezTo>
                  <a:cubicBezTo>
                    <a:pt x="5630" y="2707"/>
                    <a:pt x="5639" y="2706"/>
                    <a:pt x="5649" y="2705"/>
                  </a:cubicBezTo>
                  <a:cubicBezTo>
                    <a:pt x="5750" y="2691"/>
                    <a:pt x="5820" y="2597"/>
                    <a:pt x="5805" y="2496"/>
                  </a:cubicBezTo>
                  <a:cubicBezTo>
                    <a:pt x="5705" y="1809"/>
                    <a:pt x="5361" y="1177"/>
                    <a:pt x="4834" y="719"/>
                  </a:cubicBezTo>
                  <a:cubicBezTo>
                    <a:pt x="4303" y="255"/>
                    <a:pt x="3622" y="1"/>
                    <a:pt x="29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5"/>
            <p:cNvSpPr/>
            <p:nvPr/>
          </p:nvSpPr>
          <p:spPr>
            <a:xfrm>
              <a:off x="2281750" y="2550850"/>
              <a:ext cx="145550" cy="145875"/>
            </a:xfrm>
            <a:custGeom>
              <a:avLst/>
              <a:gdLst/>
              <a:ahLst/>
              <a:cxnLst/>
              <a:rect l="l" t="t" r="r" b="b"/>
              <a:pathLst>
                <a:path w="5822" h="5835" extrusionOk="0">
                  <a:moveTo>
                    <a:pt x="2918" y="1"/>
                  </a:moveTo>
                  <a:cubicBezTo>
                    <a:pt x="1309" y="1"/>
                    <a:pt x="0" y="1308"/>
                    <a:pt x="0" y="2917"/>
                  </a:cubicBezTo>
                  <a:cubicBezTo>
                    <a:pt x="4" y="4526"/>
                    <a:pt x="1312" y="5834"/>
                    <a:pt x="2919" y="5834"/>
                  </a:cubicBezTo>
                  <a:cubicBezTo>
                    <a:pt x="3611" y="5834"/>
                    <a:pt x="4282" y="5588"/>
                    <a:pt x="4807" y="5141"/>
                  </a:cubicBezTo>
                  <a:cubicBezTo>
                    <a:pt x="5328" y="4699"/>
                    <a:pt x="5678" y="4086"/>
                    <a:pt x="5793" y="3417"/>
                  </a:cubicBezTo>
                  <a:cubicBezTo>
                    <a:pt x="5810" y="3315"/>
                    <a:pt x="5742" y="3220"/>
                    <a:pt x="5644" y="3205"/>
                  </a:cubicBezTo>
                  <a:cubicBezTo>
                    <a:pt x="5633" y="3203"/>
                    <a:pt x="5623" y="3202"/>
                    <a:pt x="5613" y="3202"/>
                  </a:cubicBezTo>
                  <a:cubicBezTo>
                    <a:pt x="5524" y="3202"/>
                    <a:pt x="5446" y="3266"/>
                    <a:pt x="5432" y="3354"/>
                  </a:cubicBezTo>
                  <a:cubicBezTo>
                    <a:pt x="5218" y="4577"/>
                    <a:pt x="4164" y="5465"/>
                    <a:pt x="2919" y="5465"/>
                  </a:cubicBezTo>
                  <a:cubicBezTo>
                    <a:pt x="1514" y="5465"/>
                    <a:pt x="371" y="4323"/>
                    <a:pt x="371" y="2917"/>
                  </a:cubicBezTo>
                  <a:cubicBezTo>
                    <a:pt x="371" y="1512"/>
                    <a:pt x="1514" y="368"/>
                    <a:pt x="2919" y="368"/>
                  </a:cubicBezTo>
                  <a:cubicBezTo>
                    <a:pt x="4178" y="368"/>
                    <a:pt x="5262" y="1306"/>
                    <a:pt x="5441" y="2549"/>
                  </a:cubicBezTo>
                  <a:cubicBezTo>
                    <a:pt x="5454" y="2641"/>
                    <a:pt x="5533" y="2707"/>
                    <a:pt x="5622" y="2707"/>
                  </a:cubicBezTo>
                  <a:cubicBezTo>
                    <a:pt x="5631" y="2707"/>
                    <a:pt x="5641" y="2706"/>
                    <a:pt x="5650" y="2705"/>
                  </a:cubicBezTo>
                  <a:cubicBezTo>
                    <a:pt x="5751" y="2691"/>
                    <a:pt x="5821" y="2597"/>
                    <a:pt x="5806" y="2496"/>
                  </a:cubicBezTo>
                  <a:cubicBezTo>
                    <a:pt x="5706" y="1809"/>
                    <a:pt x="5362" y="1177"/>
                    <a:pt x="4835" y="719"/>
                  </a:cubicBezTo>
                  <a:cubicBezTo>
                    <a:pt x="4304" y="255"/>
                    <a:pt x="3622" y="1"/>
                    <a:pt x="29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5"/>
            <p:cNvSpPr/>
            <p:nvPr/>
          </p:nvSpPr>
          <p:spPr>
            <a:xfrm>
              <a:off x="2281475" y="2719750"/>
              <a:ext cx="145500" cy="145850"/>
            </a:xfrm>
            <a:custGeom>
              <a:avLst/>
              <a:gdLst/>
              <a:ahLst/>
              <a:cxnLst/>
              <a:rect l="l" t="t" r="r" b="b"/>
              <a:pathLst>
                <a:path w="5820" h="5834" extrusionOk="0">
                  <a:moveTo>
                    <a:pt x="2901" y="0"/>
                  </a:moveTo>
                  <a:cubicBezTo>
                    <a:pt x="2209" y="0"/>
                    <a:pt x="1538" y="246"/>
                    <a:pt x="1013" y="693"/>
                  </a:cubicBezTo>
                  <a:cubicBezTo>
                    <a:pt x="493" y="1136"/>
                    <a:pt x="142" y="1746"/>
                    <a:pt x="27" y="2416"/>
                  </a:cubicBezTo>
                  <a:cubicBezTo>
                    <a:pt x="10" y="2517"/>
                    <a:pt x="78" y="2614"/>
                    <a:pt x="177" y="2629"/>
                  </a:cubicBezTo>
                  <a:cubicBezTo>
                    <a:pt x="187" y="2631"/>
                    <a:pt x="197" y="2632"/>
                    <a:pt x="208" y="2632"/>
                  </a:cubicBezTo>
                  <a:cubicBezTo>
                    <a:pt x="297" y="2632"/>
                    <a:pt x="376" y="2568"/>
                    <a:pt x="390" y="2478"/>
                  </a:cubicBezTo>
                  <a:cubicBezTo>
                    <a:pt x="602" y="1256"/>
                    <a:pt x="1656" y="368"/>
                    <a:pt x="2901" y="368"/>
                  </a:cubicBezTo>
                  <a:cubicBezTo>
                    <a:pt x="4307" y="368"/>
                    <a:pt x="5449" y="1511"/>
                    <a:pt x="5449" y="2918"/>
                  </a:cubicBezTo>
                  <a:cubicBezTo>
                    <a:pt x="5449" y="4323"/>
                    <a:pt x="4307" y="5466"/>
                    <a:pt x="2901" y="5466"/>
                  </a:cubicBezTo>
                  <a:cubicBezTo>
                    <a:pt x="1644" y="5466"/>
                    <a:pt x="558" y="4527"/>
                    <a:pt x="379" y="3285"/>
                  </a:cubicBezTo>
                  <a:cubicBezTo>
                    <a:pt x="368" y="3193"/>
                    <a:pt x="287" y="3127"/>
                    <a:pt x="199" y="3127"/>
                  </a:cubicBezTo>
                  <a:cubicBezTo>
                    <a:pt x="190" y="3127"/>
                    <a:pt x="181" y="3128"/>
                    <a:pt x="172" y="3129"/>
                  </a:cubicBezTo>
                  <a:cubicBezTo>
                    <a:pt x="71" y="3142"/>
                    <a:pt x="1" y="3235"/>
                    <a:pt x="16" y="3337"/>
                  </a:cubicBezTo>
                  <a:cubicBezTo>
                    <a:pt x="114" y="4025"/>
                    <a:pt x="460" y="4657"/>
                    <a:pt x="985" y="5115"/>
                  </a:cubicBezTo>
                  <a:cubicBezTo>
                    <a:pt x="1516" y="5578"/>
                    <a:pt x="2198" y="5833"/>
                    <a:pt x="2902" y="5833"/>
                  </a:cubicBezTo>
                  <a:cubicBezTo>
                    <a:pt x="4511" y="5833"/>
                    <a:pt x="5820" y="4525"/>
                    <a:pt x="5820" y="2916"/>
                  </a:cubicBezTo>
                  <a:cubicBezTo>
                    <a:pt x="5820" y="1309"/>
                    <a:pt x="4511" y="0"/>
                    <a:pt x="29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5"/>
            <p:cNvSpPr/>
            <p:nvPr/>
          </p:nvSpPr>
          <p:spPr>
            <a:xfrm>
              <a:off x="2112550" y="2719750"/>
              <a:ext cx="145550" cy="145850"/>
            </a:xfrm>
            <a:custGeom>
              <a:avLst/>
              <a:gdLst/>
              <a:ahLst/>
              <a:cxnLst/>
              <a:rect l="l" t="t" r="r" b="b"/>
              <a:pathLst>
                <a:path w="5822" h="5834" extrusionOk="0">
                  <a:moveTo>
                    <a:pt x="2902" y="0"/>
                  </a:moveTo>
                  <a:cubicBezTo>
                    <a:pt x="2211" y="0"/>
                    <a:pt x="1540" y="246"/>
                    <a:pt x="1013" y="693"/>
                  </a:cubicBezTo>
                  <a:cubicBezTo>
                    <a:pt x="494" y="1136"/>
                    <a:pt x="144" y="1746"/>
                    <a:pt x="29" y="2416"/>
                  </a:cubicBezTo>
                  <a:cubicBezTo>
                    <a:pt x="11" y="2517"/>
                    <a:pt x="78" y="2614"/>
                    <a:pt x="178" y="2629"/>
                  </a:cubicBezTo>
                  <a:cubicBezTo>
                    <a:pt x="189" y="2631"/>
                    <a:pt x="199" y="2632"/>
                    <a:pt x="209" y="2632"/>
                  </a:cubicBezTo>
                  <a:cubicBezTo>
                    <a:pt x="298" y="2632"/>
                    <a:pt x="376" y="2568"/>
                    <a:pt x="390" y="2478"/>
                  </a:cubicBezTo>
                  <a:cubicBezTo>
                    <a:pt x="603" y="1256"/>
                    <a:pt x="1658" y="368"/>
                    <a:pt x="2902" y="368"/>
                  </a:cubicBezTo>
                  <a:cubicBezTo>
                    <a:pt x="4307" y="368"/>
                    <a:pt x="5451" y="1511"/>
                    <a:pt x="5451" y="2918"/>
                  </a:cubicBezTo>
                  <a:cubicBezTo>
                    <a:pt x="5451" y="4323"/>
                    <a:pt x="4307" y="5466"/>
                    <a:pt x="2902" y="5466"/>
                  </a:cubicBezTo>
                  <a:cubicBezTo>
                    <a:pt x="1644" y="5466"/>
                    <a:pt x="560" y="4527"/>
                    <a:pt x="381" y="3285"/>
                  </a:cubicBezTo>
                  <a:cubicBezTo>
                    <a:pt x="368" y="3193"/>
                    <a:pt x="290" y="3127"/>
                    <a:pt x="200" y="3127"/>
                  </a:cubicBezTo>
                  <a:cubicBezTo>
                    <a:pt x="191" y="3127"/>
                    <a:pt x="181" y="3128"/>
                    <a:pt x="172" y="3129"/>
                  </a:cubicBezTo>
                  <a:cubicBezTo>
                    <a:pt x="71" y="3142"/>
                    <a:pt x="1" y="3235"/>
                    <a:pt x="16" y="3337"/>
                  </a:cubicBezTo>
                  <a:cubicBezTo>
                    <a:pt x="116" y="4025"/>
                    <a:pt x="460" y="4657"/>
                    <a:pt x="987" y="5115"/>
                  </a:cubicBezTo>
                  <a:cubicBezTo>
                    <a:pt x="1518" y="5578"/>
                    <a:pt x="2200" y="5833"/>
                    <a:pt x="2904" y="5833"/>
                  </a:cubicBezTo>
                  <a:cubicBezTo>
                    <a:pt x="4513" y="5833"/>
                    <a:pt x="5821" y="4525"/>
                    <a:pt x="5821" y="2916"/>
                  </a:cubicBezTo>
                  <a:cubicBezTo>
                    <a:pt x="5818" y="1309"/>
                    <a:pt x="4510" y="0"/>
                    <a:pt x="29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5"/>
            <p:cNvSpPr/>
            <p:nvPr/>
          </p:nvSpPr>
          <p:spPr>
            <a:xfrm>
              <a:off x="2137350" y="2575575"/>
              <a:ext cx="96250" cy="96250"/>
            </a:xfrm>
            <a:custGeom>
              <a:avLst/>
              <a:gdLst/>
              <a:ahLst/>
              <a:cxnLst/>
              <a:rect l="l" t="t" r="r" b="b"/>
              <a:pathLst>
                <a:path w="3850" h="3850" extrusionOk="0">
                  <a:moveTo>
                    <a:pt x="2113" y="372"/>
                  </a:moveTo>
                  <a:lnTo>
                    <a:pt x="2113" y="1554"/>
                  </a:lnTo>
                  <a:cubicBezTo>
                    <a:pt x="2113" y="1655"/>
                    <a:pt x="2194" y="1739"/>
                    <a:pt x="2298" y="1739"/>
                  </a:cubicBezTo>
                  <a:lnTo>
                    <a:pt x="3479" y="1739"/>
                  </a:lnTo>
                  <a:lnTo>
                    <a:pt x="3479" y="2115"/>
                  </a:lnTo>
                  <a:lnTo>
                    <a:pt x="2298" y="2115"/>
                  </a:lnTo>
                  <a:cubicBezTo>
                    <a:pt x="2197" y="2115"/>
                    <a:pt x="2113" y="2197"/>
                    <a:pt x="2113" y="2300"/>
                  </a:cubicBezTo>
                  <a:lnTo>
                    <a:pt x="2113" y="3482"/>
                  </a:lnTo>
                  <a:lnTo>
                    <a:pt x="1738" y="3482"/>
                  </a:lnTo>
                  <a:lnTo>
                    <a:pt x="1738" y="2300"/>
                  </a:lnTo>
                  <a:cubicBezTo>
                    <a:pt x="1738" y="2199"/>
                    <a:pt x="1655" y="2115"/>
                    <a:pt x="1552" y="2115"/>
                  </a:cubicBezTo>
                  <a:lnTo>
                    <a:pt x="370" y="2115"/>
                  </a:lnTo>
                  <a:lnTo>
                    <a:pt x="370" y="1739"/>
                  </a:lnTo>
                  <a:lnTo>
                    <a:pt x="1552" y="1739"/>
                  </a:lnTo>
                  <a:cubicBezTo>
                    <a:pt x="1653" y="1739"/>
                    <a:pt x="1738" y="1657"/>
                    <a:pt x="1738" y="1554"/>
                  </a:cubicBezTo>
                  <a:lnTo>
                    <a:pt x="1738" y="372"/>
                  </a:lnTo>
                  <a:close/>
                  <a:moveTo>
                    <a:pt x="1552" y="1"/>
                  </a:moveTo>
                  <a:cubicBezTo>
                    <a:pt x="1451" y="1"/>
                    <a:pt x="1367" y="82"/>
                    <a:pt x="1367" y="185"/>
                  </a:cubicBezTo>
                  <a:lnTo>
                    <a:pt x="1367" y="1367"/>
                  </a:lnTo>
                  <a:lnTo>
                    <a:pt x="185" y="1367"/>
                  </a:lnTo>
                  <a:cubicBezTo>
                    <a:pt x="83" y="1367"/>
                    <a:pt x="1" y="1448"/>
                    <a:pt x="1" y="1552"/>
                  </a:cubicBezTo>
                  <a:lnTo>
                    <a:pt x="1" y="2298"/>
                  </a:lnTo>
                  <a:cubicBezTo>
                    <a:pt x="1" y="2400"/>
                    <a:pt x="82" y="2482"/>
                    <a:pt x="185" y="2482"/>
                  </a:cubicBezTo>
                  <a:lnTo>
                    <a:pt x="1367" y="2482"/>
                  </a:lnTo>
                  <a:lnTo>
                    <a:pt x="1367" y="3664"/>
                  </a:lnTo>
                  <a:cubicBezTo>
                    <a:pt x="1367" y="3767"/>
                    <a:pt x="1449" y="3850"/>
                    <a:pt x="1552" y="3850"/>
                  </a:cubicBezTo>
                  <a:lnTo>
                    <a:pt x="2298" y="3850"/>
                  </a:lnTo>
                  <a:cubicBezTo>
                    <a:pt x="2400" y="3850"/>
                    <a:pt x="2482" y="3767"/>
                    <a:pt x="2482" y="3664"/>
                  </a:cubicBezTo>
                  <a:lnTo>
                    <a:pt x="2482" y="2482"/>
                  </a:lnTo>
                  <a:lnTo>
                    <a:pt x="3664" y="2482"/>
                  </a:lnTo>
                  <a:cubicBezTo>
                    <a:pt x="3766" y="2482"/>
                    <a:pt x="3850" y="2401"/>
                    <a:pt x="3850" y="2298"/>
                  </a:cubicBezTo>
                  <a:lnTo>
                    <a:pt x="3850" y="1552"/>
                  </a:lnTo>
                  <a:cubicBezTo>
                    <a:pt x="3850" y="1451"/>
                    <a:pt x="3767" y="1367"/>
                    <a:pt x="3664" y="1367"/>
                  </a:cubicBezTo>
                  <a:lnTo>
                    <a:pt x="2482" y="1367"/>
                  </a:lnTo>
                  <a:lnTo>
                    <a:pt x="2482" y="185"/>
                  </a:lnTo>
                  <a:cubicBezTo>
                    <a:pt x="2482" y="83"/>
                    <a:pt x="2401" y="1"/>
                    <a:pt x="22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5"/>
            <p:cNvSpPr/>
            <p:nvPr/>
          </p:nvSpPr>
          <p:spPr>
            <a:xfrm>
              <a:off x="2143050" y="2750725"/>
              <a:ext cx="84350" cy="83925"/>
            </a:xfrm>
            <a:custGeom>
              <a:avLst/>
              <a:gdLst/>
              <a:ahLst/>
              <a:cxnLst/>
              <a:rect l="l" t="t" r="r" b="b"/>
              <a:pathLst>
                <a:path w="3374" h="3357" extrusionOk="0">
                  <a:moveTo>
                    <a:pt x="2662" y="445"/>
                  </a:moveTo>
                  <a:lnTo>
                    <a:pt x="2929" y="713"/>
                  </a:lnTo>
                  <a:lnTo>
                    <a:pt x="2092" y="1548"/>
                  </a:lnTo>
                  <a:cubicBezTo>
                    <a:pt x="2020" y="1619"/>
                    <a:pt x="2020" y="1736"/>
                    <a:pt x="2092" y="1808"/>
                  </a:cubicBezTo>
                  <a:lnTo>
                    <a:pt x="2929" y="2643"/>
                  </a:lnTo>
                  <a:lnTo>
                    <a:pt x="2662" y="2911"/>
                  </a:lnTo>
                  <a:lnTo>
                    <a:pt x="1826" y="2074"/>
                  </a:lnTo>
                  <a:cubicBezTo>
                    <a:pt x="1791" y="2040"/>
                    <a:pt x="1742" y="2020"/>
                    <a:pt x="1696" y="2020"/>
                  </a:cubicBezTo>
                  <a:cubicBezTo>
                    <a:pt x="1650" y="2020"/>
                    <a:pt x="1603" y="2038"/>
                    <a:pt x="1566" y="2074"/>
                  </a:cubicBezTo>
                  <a:lnTo>
                    <a:pt x="731" y="2911"/>
                  </a:lnTo>
                  <a:lnTo>
                    <a:pt x="463" y="2643"/>
                  </a:lnTo>
                  <a:lnTo>
                    <a:pt x="1299" y="1808"/>
                  </a:lnTo>
                  <a:cubicBezTo>
                    <a:pt x="1371" y="1736"/>
                    <a:pt x="1371" y="1619"/>
                    <a:pt x="1299" y="1548"/>
                  </a:cubicBezTo>
                  <a:lnTo>
                    <a:pt x="463" y="713"/>
                  </a:lnTo>
                  <a:lnTo>
                    <a:pt x="729" y="445"/>
                  </a:lnTo>
                  <a:lnTo>
                    <a:pt x="1566" y="1281"/>
                  </a:lnTo>
                  <a:cubicBezTo>
                    <a:pt x="1601" y="1317"/>
                    <a:pt x="1649" y="1335"/>
                    <a:pt x="1696" y="1335"/>
                  </a:cubicBezTo>
                  <a:cubicBezTo>
                    <a:pt x="1743" y="1335"/>
                    <a:pt x="1790" y="1317"/>
                    <a:pt x="1826" y="1281"/>
                  </a:cubicBezTo>
                  <a:lnTo>
                    <a:pt x="2662" y="445"/>
                  </a:lnTo>
                  <a:close/>
                  <a:moveTo>
                    <a:pt x="730" y="0"/>
                  </a:moveTo>
                  <a:cubicBezTo>
                    <a:pt x="683" y="0"/>
                    <a:pt x="636" y="18"/>
                    <a:pt x="600" y="54"/>
                  </a:cubicBezTo>
                  <a:lnTo>
                    <a:pt x="72" y="582"/>
                  </a:lnTo>
                  <a:cubicBezTo>
                    <a:pt x="0" y="654"/>
                    <a:pt x="0" y="771"/>
                    <a:pt x="72" y="842"/>
                  </a:cubicBezTo>
                  <a:lnTo>
                    <a:pt x="907" y="1679"/>
                  </a:lnTo>
                  <a:lnTo>
                    <a:pt x="72" y="2514"/>
                  </a:lnTo>
                  <a:cubicBezTo>
                    <a:pt x="0" y="2585"/>
                    <a:pt x="0" y="2702"/>
                    <a:pt x="72" y="2774"/>
                  </a:cubicBezTo>
                  <a:lnTo>
                    <a:pt x="600" y="3302"/>
                  </a:lnTo>
                  <a:cubicBezTo>
                    <a:pt x="634" y="3337"/>
                    <a:pt x="684" y="3356"/>
                    <a:pt x="729" y="3356"/>
                  </a:cubicBezTo>
                  <a:cubicBezTo>
                    <a:pt x="776" y="3356"/>
                    <a:pt x="824" y="3339"/>
                    <a:pt x="860" y="3302"/>
                  </a:cubicBezTo>
                  <a:lnTo>
                    <a:pt x="1695" y="2467"/>
                  </a:lnTo>
                  <a:lnTo>
                    <a:pt x="2531" y="3302"/>
                  </a:lnTo>
                  <a:cubicBezTo>
                    <a:pt x="2567" y="3337"/>
                    <a:pt x="2614" y="3355"/>
                    <a:pt x="2661" y="3355"/>
                  </a:cubicBezTo>
                  <a:cubicBezTo>
                    <a:pt x="2709" y="3355"/>
                    <a:pt x="2756" y="3337"/>
                    <a:pt x="2791" y="3302"/>
                  </a:cubicBezTo>
                  <a:lnTo>
                    <a:pt x="3319" y="2774"/>
                  </a:lnTo>
                  <a:cubicBezTo>
                    <a:pt x="3355" y="2739"/>
                    <a:pt x="3374" y="2693"/>
                    <a:pt x="3374" y="2644"/>
                  </a:cubicBezTo>
                  <a:cubicBezTo>
                    <a:pt x="3374" y="2595"/>
                    <a:pt x="3355" y="2548"/>
                    <a:pt x="3319" y="2514"/>
                  </a:cubicBezTo>
                  <a:lnTo>
                    <a:pt x="2485" y="1679"/>
                  </a:lnTo>
                  <a:lnTo>
                    <a:pt x="3319" y="842"/>
                  </a:lnTo>
                  <a:cubicBezTo>
                    <a:pt x="3355" y="808"/>
                    <a:pt x="3374" y="761"/>
                    <a:pt x="3374" y="713"/>
                  </a:cubicBezTo>
                  <a:cubicBezTo>
                    <a:pt x="3374" y="663"/>
                    <a:pt x="3355" y="616"/>
                    <a:pt x="3319" y="582"/>
                  </a:cubicBezTo>
                  <a:lnTo>
                    <a:pt x="2791" y="54"/>
                  </a:lnTo>
                  <a:cubicBezTo>
                    <a:pt x="2756" y="18"/>
                    <a:pt x="2709" y="0"/>
                    <a:pt x="2661" y="0"/>
                  </a:cubicBezTo>
                  <a:cubicBezTo>
                    <a:pt x="2614" y="0"/>
                    <a:pt x="2567" y="18"/>
                    <a:pt x="2531" y="54"/>
                  </a:cubicBezTo>
                  <a:lnTo>
                    <a:pt x="1695" y="889"/>
                  </a:lnTo>
                  <a:lnTo>
                    <a:pt x="860" y="54"/>
                  </a:lnTo>
                  <a:cubicBezTo>
                    <a:pt x="824" y="18"/>
                    <a:pt x="777" y="0"/>
                    <a:pt x="7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5"/>
            <p:cNvSpPr/>
            <p:nvPr/>
          </p:nvSpPr>
          <p:spPr>
            <a:xfrm>
              <a:off x="2306875" y="2609775"/>
              <a:ext cx="96200" cy="27950"/>
            </a:xfrm>
            <a:custGeom>
              <a:avLst/>
              <a:gdLst/>
              <a:ahLst/>
              <a:cxnLst/>
              <a:rect l="l" t="t" r="r" b="b"/>
              <a:pathLst>
                <a:path w="3848" h="1118" extrusionOk="0">
                  <a:moveTo>
                    <a:pt x="3480" y="371"/>
                  </a:moveTo>
                  <a:lnTo>
                    <a:pt x="3480" y="747"/>
                  </a:lnTo>
                  <a:lnTo>
                    <a:pt x="371" y="747"/>
                  </a:lnTo>
                  <a:lnTo>
                    <a:pt x="371" y="371"/>
                  </a:lnTo>
                  <a:close/>
                  <a:moveTo>
                    <a:pt x="185" y="1"/>
                  </a:moveTo>
                  <a:cubicBezTo>
                    <a:pt x="84" y="1"/>
                    <a:pt x="0" y="83"/>
                    <a:pt x="0" y="186"/>
                  </a:cubicBezTo>
                  <a:lnTo>
                    <a:pt x="0" y="932"/>
                  </a:lnTo>
                  <a:cubicBezTo>
                    <a:pt x="0" y="1033"/>
                    <a:pt x="83" y="1117"/>
                    <a:pt x="185" y="1117"/>
                  </a:cubicBezTo>
                  <a:lnTo>
                    <a:pt x="3664" y="1117"/>
                  </a:lnTo>
                  <a:cubicBezTo>
                    <a:pt x="3765" y="1117"/>
                    <a:pt x="3847" y="1035"/>
                    <a:pt x="3847" y="932"/>
                  </a:cubicBezTo>
                  <a:lnTo>
                    <a:pt x="3847" y="186"/>
                  </a:lnTo>
                  <a:cubicBezTo>
                    <a:pt x="3847" y="85"/>
                    <a:pt x="3766" y="1"/>
                    <a:pt x="36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5"/>
            <p:cNvSpPr/>
            <p:nvPr/>
          </p:nvSpPr>
          <p:spPr>
            <a:xfrm>
              <a:off x="2318700" y="2756350"/>
              <a:ext cx="71400" cy="27900"/>
            </a:xfrm>
            <a:custGeom>
              <a:avLst/>
              <a:gdLst/>
              <a:ahLst/>
              <a:cxnLst/>
              <a:rect l="l" t="t" r="r" b="b"/>
              <a:pathLst>
                <a:path w="2856" h="1116" extrusionOk="0">
                  <a:moveTo>
                    <a:pt x="2485" y="370"/>
                  </a:moveTo>
                  <a:lnTo>
                    <a:pt x="2485" y="746"/>
                  </a:lnTo>
                  <a:lnTo>
                    <a:pt x="370" y="746"/>
                  </a:lnTo>
                  <a:lnTo>
                    <a:pt x="370" y="370"/>
                  </a:lnTo>
                  <a:close/>
                  <a:moveTo>
                    <a:pt x="186" y="0"/>
                  </a:moveTo>
                  <a:cubicBezTo>
                    <a:pt x="85" y="0"/>
                    <a:pt x="1" y="81"/>
                    <a:pt x="1" y="186"/>
                  </a:cubicBezTo>
                  <a:lnTo>
                    <a:pt x="1" y="932"/>
                  </a:lnTo>
                  <a:cubicBezTo>
                    <a:pt x="1" y="1032"/>
                    <a:pt x="83" y="1116"/>
                    <a:pt x="186" y="1116"/>
                  </a:cubicBezTo>
                  <a:lnTo>
                    <a:pt x="2670" y="1116"/>
                  </a:lnTo>
                  <a:cubicBezTo>
                    <a:pt x="2772" y="1116"/>
                    <a:pt x="2856" y="1035"/>
                    <a:pt x="2856" y="932"/>
                  </a:cubicBezTo>
                  <a:lnTo>
                    <a:pt x="2856" y="186"/>
                  </a:lnTo>
                  <a:cubicBezTo>
                    <a:pt x="2856" y="84"/>
                    <a:pt x="2773" y="0"/>
                    <a:pt x="2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5"/>
            <p:cNvSpPr/>
            <p:nvPr/>
          </p:nvSpPr>
          <p:spPr>
            <a:xfrm>
              <a:off x="2318700" y="2801100"/>
              <a:ext cx="71400" cy="27900"/>
            </a:xfrm>
            <a:custGeom>
              <a:avLst/>
              <a:gdLst/>
              <a:ahLst/>
              <a:cxnLst/>
              <a:rect l="l" t="t" r="r" b="b"/>
              <a:pathLst>
                <a:path w="2856" h="1116" extrusionOk="0">
                  <a:moveTo>
                    <a:pt x="2485" y="369"/>
                  </a:moveTo>
                  <a:lnTo>
                    <a:pt x="2485" y="746"/>
                  </a:lnTo>
                  <a:lnTo>
                    <a:pt x="370" y="746"/>
                  </a:lnTo>
                  <a:lnTo>
                    <a:pt x="370" y="369"/>
                  </a:lnTo>
                  <a:close/>
                  <a:moveTo>
                    <a:pt x="186" y="0"/>
                  </a:moveTo>
                  <a:cubicBezTo>
                    <a:pt x="85" y="0"/>
                    <a:pt x="1" y="81"/>
                    <a:pt x="1" y="185"/>
                  </a:cubicBezTo>
                  <a:lnTo>
                    <a:pt x="1" y="930"/>
                  </a:lnTo>
                  <a:cubicBezTo>
                    <a:pt x="1" y="1031"/>
                    <a:pt x="82" y="1115"/>
                    <a:pt x="186" y="1115"/>
                  </a:cubicBezTo>
                  <a:lnTo>
                    <a:pt x="2670" y="1115"/>
                  </a:lnTo>
                  <a:cubicBezTo>
                    <a:pt x="2772" y="1115"/>
                    <a:pt x="2856" y="1034"/>
                    <a:pt x="2856" y="930"/>
                  </a:cubicBezTo>
                  <a:lnTo>
                    <a:pt x="2856" y="185"/>
                  </a:lnTo>
                  <a:cubicBezTo>
                    <a:pt x="2856" y="84"/>
                    <a:pt x="2773" y="0"/>
                    <a:pt x="2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1" name="Google Shape;1191;p45"/>
          <p:cNvGrpSpPr/>
          <p:nvPr/>
        </p:nvGrpSpPr>
        <p:grpSpPr>
          <a:xfrm>
            <a:off x="5877084" y="1741316"/>
            <a:ext cx="393187" cy="405118"/>
            <a:chOff x="1038650" y="2550725"/>
            <a:chExt cx="302475" cy="314875"/>
          </a:xfrm>
        </p:grpSpPr>
        <p:sp>
          <p:nvSpPr>
            <p:cNvPr id="1192" name="Google Shape;1192;p45"/>
            <p:cNvSpPr/>
            <p:nvPr/>
          </p:nvSpPr>
          <p:spPr>
            <a:xfrm>
              <a:off x="1070775" y="2606225"/>
              <a:ext cx="19875" cy="51675"/>
            </a:xfrm>
            <a:custGeom>
              <a:avLst/>
              <a:gdLst/>
              <a:ahLst/>
              <a:cxnLst/>
              <a:rect l="l" t="t" r="r" b="b"/>
              <a:pathLst>
                <a:path w="795" h="2067" extrusionOk="0">
                  <a:moveTo>
                    <a:pt x="610" y="1"/>
                  </a:moveTo>
                  <a:cubicBezTo>
                    <a:pt x="508" y="1"/>
                    <a:pt x="424" y="85"/>
                    <a:pt x="424" y="186"/>
                  </a:cubicBezTo>
                  <a:lnTo>
                    <a:pt x="424" y="256"/>
                  </a:lnTo>
                  <a:cubicBezTo>
                    <a:pt x="424" y="389"/>
                    <a:pt x="317" y="496"/>
                    <a:pt x="184" y="496"/>
                  </a:cubicBezTo>
                  <a:cubicBezTo>
                    <a:pt x="82" y="496"/>
                    <a:pt x="1" y="579"/>
                    <a:pt x="1" y="680"/>
                  </a:cubicBezTo>
                  <a:cubicBezTo>
                    <a:pt x="1" y="784"/>
                    <a:pt x="83" y="865"/>
                    <a:pt x="184" y="865"/>
                  </a:cubicBezTo>
                  <a:cubicBezTo>
                    <a:pt x="270" y="865"/>
                    <a:pt x="351" y="848"/>
                    <a:pt x="424" y="817"/>
                  </a:cubicBezTo>
                  <a:lnTo>
                    <a:pt x="424" y="1882"/>
                  </a:lnTo>
                  <a:cubicBezTo>
                    <a:pt x="424" y="1984"/>
                    <a:pt x="508" y="2066"/>
                    <a:pt x="610" y="2066"/>
                  </a:cubicBezTo>
                  <a:cubicBezTo>
                    <a:pt x="712" y="2066"/>
                    <a:pt x="795" y="1984"/>
                    <a:pt x="795" y="1882"/>
                  </a:cubicBezTo>
                  <a:lnTo>
                    <a:pt x="795" y="186"/>
                  </a:lnTo>
                  <a:cubicBezTo>
                    <a:pt x="795" y="83"/>
                    <a:pt x="711" y="1"/>
                    <a:pt x="6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5"/>
            <p:cNvSpPr/>
            <p:nvPr/>
          </p:nvSpPr>
          <p:spPr>
            <a:xfrm>
              <a:off x="1038650" y="2550725"/>
              <a:ext cx="302475" cy="314875"/>
            </a:xfrm>
            <a:custGeom>
              <a:avLst/>
              <a:gdLst/>
              <a:ahLst/>
              <a:cxnLst/>
              <a:rect l="l" t="t" r="r" b="b"/>
              <a:pathLst>
                <a:path w="12099" h="12595" extrusionOk="0">
                  <a:moveTo>
                    <a:pt x="7711" y="2875"/>
                  </a:moveTo>
                  <a:cubicBezTo>
                    <a:pt x="7876" y="2943"/>
                    <a:pt x="8018" y="3053"/>
                    <a:pt x="8128" y="3190"/>
                  </a:cubicBezTo>
                  <a:cubicBezTo>
                    <a:pt x="7580" y="3294"/>
                    <a:pt x="7166" y="3774"/>
                    <a:pt x="7166" y="4353"/>
                  </a:cubicBezTo>
                  <a:cubicBezTo>
                    <a:pt x="7166" y="4456"/>
                    <a:pt x="7248" y="4537"/>
                    <a:pt x="7349" y="4537"/>
                  </a:cubicBezTo>
                  <a:cubicBezTo>
                    <a:pt x="7451" y="4537"/>
                    <a:pt x="7535" y="4454"/>
                    <a:pt x="7535" y="4353"/>
                  </a:cubicBezTo>
                  <a:cubicBezTo>
                    <a:pt x="7535" y="3934"/>
                    <a:pt x="7853" y="3590"/>
                    <a:pt x="8259" y="3545"/>
                  </a:cubicBezTo>
                  <a:cubicBezTo>
                    <a:pt x="8399" y="4473"/>
                    <a:pt x="9203" y="5186"/>
                    <a:pt x="10169" y="5186"/>
                  </a:cubicBezTo>
                  <a:cubicBezTo>
                    <a:pt x="10229" y="5186"/>
                    <a:pt x="10290" y="5182"/>
                    <a:pt x="10348" y="5179"/>
                  </a:cubicBezTo>
                  <a:cubicBezTo>
                    <a:pt x="10410" y="5325"/>
                    <a:pt x="10448" y="5484"/>
                    <a:pt x="10454" y="5648"/>
                  </a:cubicBezTo>
                  <a:cubicBezTo>
                    <a:pt x="10251" y="5560"/>
                    <a:pt x="10027" y="5512"/>
                    <a:pt x="9792" y="5512"/>
                  </a:cubicBezTo>
                  <a:cubicBezTo>
                    <a:pt x="9363" y="5512"/>
                    <a:pt x="8954" y="5672"/>
                    <a:pt x="8642" y="5965"/>
                  </a:cubicBezTo>
                  <a:cubicBezTo>
                    <a:pt x="8569" y="6035"/>
                    <a:pt x="8564" y="6152"/>
                    <a:pt x="8634" y="6225"/>
                  </a:cubicBezTo>
                  <a:cubicBezTo>
                    <a:pt x="8671" y="6264"/>
                    <a:pt x="8720" y="6284"/>
                    <a:pt x="8769" y="6284"/>
                  </a:cubicBezTo>
                  <a:cubicBezTo>
                    <a:pt x="8814" y="6284"/>
                    <a:pt x="8860" y="6267"/>
                    <a:pt x="8896" y="6233"/>
                  </a:cubicBezTo>
                  <a:cubicBezTo>
                    <a:pt x="9139" y="6006"/>
                    <a:pt x="9458" y="5880"/>
                    <a:pt x="9792" y="5880"/>
                  </a:cubicBezTo>
                  <a:cubicBezTo>
                    <a:pt x="10058" y="5880"/>
                    <a:pt x="10307" y="5959"/>
                    <a:pt x="10516" y="6098"/>
                  </a:cubicBezTo>
                  <a:cubicBezTo>
                    <a:pt x="10518" y="6099"/>
                    <a:pt x="10519" y="6099"/>
                    <a:pt x="10524" y="6101"/>
                  </a:cubicBezTo>
                  <a:cubicBezTo>
                    <a:pt x="10555" y="6123"/>
                    <a:pt x="10583" y="6144"/>
                    <a:pt x="10613" y="6168"/>
                  </a:cubicBezTo>
                  <a:cubicBezTo>
                    <a:pt x="10921" y="6417"/>
                    <a:pt x="11103" y="6800"/>
                    <a:pt x="11103" y="7191"/>
                  </a:cubicBezTo>
                  <a:cubicBezTo>
                    <a:pt x="11103" y="7540"/>
                    <a:pt x="10965" y="7869"/>
                    <a:pt x="10726" y="8113"/>
                  </a:cubicBezTo>
                  <a:cubicBezTo>
                    <a:pt x="10599" y="7764"/>
                    <a:pt x="10357" y="7462"/>
                    <a:pt x="10030" y="7258"/>
                  </a:cubicBezTo>
                  <a:cubicBezTo>
                    <a:pt x="9999" y="7239"/>
                    <a:pt x="9966" y="7230"/>
                    <a:pt x="9933" y="7230"/>
                  </a:cubicBezTo>
                  <a:cubicBezTo>
                    <a:pt x="9871" y="7230"/>
                    <a:pt x="9812" y="7261"/>
                    <a:pt x="9776" y="7319"/>
                  </a:cubicBezTo>
                  <a:cubicBezTo>
                    <a:pt x="9722" y="7406"/>
                    <a:pt x="9748" y="7518"/>
                    <a:pt x="9835" y="7573"/>
                  </a:cubicBezTo>
                  <a:cubicBezTo>
                    <a:pt x="10225" y="7814"/>
                    <a:pt x="10457" y="8232"/>
                    <a:pt x="10457" y="8690"/>
                  </a:cubicBezTo>
                  <a:cubicBezTo>
                    <a:pt x="10457" y="9341"/>
                    <a:pt x="9972" y="9897"/>
                    <a:pt x="9329" y="9987"/>
                  </a:cubicBezTo>
                  <a:cubicBezTo>
                    <a:pt x="9086" y="9985"/>
                    <a:pt x="8846" y="9915"/>
                    <a:pt x="8641" y="9785"/>
                  </a:cubicBezTo>
                  <a:cubicBezTo>
                    <a:pt x="8611" y="9765"/>
                    <a:pt x="8577" y="9756"/>
                    <a:pt x="8543" y="9756"/>
                  </a:cubicBezTo>
                  <a:cubicBezTo>
                    <a:pt x="8481" y="9756"/>
                    <a:pt x="8421" y="9787"/>
                    <a:pt x="8385" y="9844"/>
                  </a:cubicBezTo>
                  <a:cubicBezTo>
                    <a:pt x="8331" y="9929"/>
                    <a:pt x="8356" y="10045"/>
                    <a:pt x="8444" y="10099"/>
                  </a:cubicBezTo>
                  <a:cubicBezTo>
                    <a:pt x="8659" y="10235"/>
                    <a:pt x="8901" y="10319"/>
                    <a:pt x="9153" y="10348"/>
                  </a:cubicBezTo>
                  <a:cubicBezTo>
                    <a:pt x="9106" y="10679"/>
                    <a:pt x="8859" y="10956"/>
                    <a:pt x="8529" y="11029"/>
                  </a:cubicBezTo>
                  <a:cubicBezTo>
                    <a:pt x="8088" y="11020"/>
                    <a:pt x="7731" y="10655"/>
                    <a:pt x="7731" y="10210"/>
                  </a:cubicBezTo>
                  <a:cubicBezTo>
                    <a:pt x="7731" y="10107"/>
                    <a:pt x="7648" y="10024"/>
                    <a:pt x="7546" y="10024"/>
                  </a:cubicBezTo>
                  <a:cubicBezTo>
                    <a:pt x="7444" y="10024"/>
                    <a:pt x="7362" y="10109"/>
                    <a:pt x="7362" y="10210"/>
                  </a:cubicBezTo>
                  <a:cubicBezTo>
                    <a:pt x="7362" y="10795"/>
                    <a:pt x="7784" y="11283"/>
                    <a:pt x="8338" y="11381"/>
                  </a:cubicBezTo>
                  <a:cubicBezTo>
                    <a:pt x="8237" y="11864"/>
                    <a:pt x="7810" y="12222"/>
                    <a:pt x="7300" y="12222"/>
                  </a:cubicBezTo>
                  <a:cubicBezTo>
                    <a:pt x="6712" y="12222"/>
                    <a:pt x="6236" y="11746"/>
                    <a:pt x="6236" y="11160"/>
                  </a:cubicBezTo>
                  <a:lnTo>
                    <a:pt x="6236" y="9230"/>
                  </a:lnTo>
                  <a:cubicBezTo>
                    <a:pt x="6385" y="9341"/>
                    <a:pt x="6572" y="9408"/>
                    <a:pt x="6773" y="9408"/>
                  </a:cubicBezTo>
                  <a:cubicBezTo>
                    <a:pt x="6876" y="9408"/>
                    <a:pt x="6958" y="9323"/>
                    <a:pt x="6958" y="9222"/>
                  </a:cubicBezTo>
                  <a:cubicBezTo>
                    <a:pt x="6958" y="9119"/>
                    <a:pt x="6874" y="9037"/>
                    <a:pt x="6773" y="9037"/>
                  </a:cubicBezTo>
                  <a:cubicBezTo>
                    <a:pt x="6477" y="9037"/>
                    <a:pt x="6236" y="8795"/>
                    <a:pt x="6236" y="8500"/>
                  </a:cubicBezTo>
                  <a:lnTo>
                    <a:pt x="6236" y="7619"/>
                  </a:lnTo>
                  <a:cubicBezTo>
                    <a:pt x="6452" y="7752"/>
                    <a:pt x="6700" y="7834"/>
                    <a:pt x="6954" y="7858"/>
                  </a:cubicBezTo>
                  <a:lnTo>
                    <a:pt x="6972" y="7858"/>
                  </a:lnTo>
                  <a:cubicBezTo>
                    <a:pt x="7067" y="7858"/>
                    <a:pt x="7147" y="7786"/>
                    <a:pt x="7156" y="7690"/>
                  </a:cubicBezTo>
                  <a:cubicBezTo>
                    <a:pt x="7167" y="7588"/>
                    <a:pt x="7091" y="7498"/>
                    <a:pt x="6990" y="7489"/>
                  </a:cubicBezTo>
                  <a:cubicBezTo>
                    <a:pt x="6711" y="7464"/>
                    <a:pt x="6446" y="7347"/>
                    <a:pt x="6239" y="7162"/>
                  </a:cubicBezTo>
                  <a:lnTo>
                    <a:pt x="6239" y="6052"/>
                  </a:lnTo>
                  <a:cubicBezTo>
                    <a:pt x="6388" y="6163"/>
                    <a:pt x="6575" y="6230"/>
                    <a:pt x="6776" y="6230"/>
                  </a:cubicBezTo>
                  <a:cubicBezTo>
                    <a:pt x="6879" y="6230"/>
                    <a:pt x="6960" y="6146"/>
                    <a:pt x="6960" y="6045"/>
                  </a:cubicBezTo>
                  <a:cubicBezTo>
                    <a:pt x="6960" y="5942"/>
                    <a:pt x="6877" y="5859"/>
                    <a:pt x="6776" y="5859"/>
                  </a:cubicBezTo>
                  <a:cubicBezTo>
                    <a:pt x="6480" y="5859"/>
                    <a:pt x="6239" y="5618"/>
                    <a:pt x="6239" y="5322"/>
                  </a:cubicBezTo>
                  <a:lnTo>
                    <a:pt x="6239" y="3805"/>
                  </a:lnTo>
                  <a:cubicBezTo>
                    <a:pt x="6863" y="3746"/>
                    <a:pt x="7402" y="3387"/>
                    <a:pt x="7711" y="2875"/>
                  </a:cubicBezTo>
                  <a:close/>
                  <a:moveTo>
                    <a:pt x="4393" y="2873"/>
                  </a:moveTo>
                  <a:cubicBezTo>
                    <a:pt x="4700" y="3384"/>
                    <a:pt x="5239" y="3746"/>
                    <a:pt x="5865" y="3803"/>
                  </a:cubicBezTo>
                  <a:lnTo>
                    <a:pt x="5865" y="5320"/>
                  </a:lnTo>
                  <a:cubicBezTo>
                    <a:pt x="5865" y="5616"/>
                    <a:pt x="5624" y="5858"/>
                    <a:pt x="5328" y="5858"/>
                  </a:cubicBezTo>
                  <a:cubicBezTo>
                    <a:pt x="5223" y="5858"/>
                    <a:pt x="5142" y="5942"/>
                    <a:pt x="5142" y="6043"/>
                  </a:cubicBezTo>
                  <a:cubicBezTo>
                    <a:pt x="5142" y="6146"/>
                    <a:pt x="5226" y="6227"/>
                    <a:pt x="5328" y="6227"/>
                  </a:cubicBezTo>
                  <a:cubicBezTo>
                    <a:pt x="5527" y="6227"/>
                    <a:pt x="5714" y="6162"/>
                    <a:pt x="5865" y="6051"/>
                  </a:cubicBezTo>
                  <a:lnTo>
                    <a:pt x="5865" y="7160"/>
                  </a:lnTo>
                  <a:cubicBezTo>
                    <a:pt x="5656" y="7347"/>
                    <a:pt x="5391" y="7462"/>
                    <a:pt x="5113" y="7487"/>
                  </a:cubicBezTo>
                  <a:cubicBezTo>
                    <a:pt x="5011" y="7496"/>
                    <a:pt x="4935" y="7587"/>
                    <a:pt x="4946" y="7688"/>
                  </a:cubicBezTo>
                  <a:cubicBezTo>
                    <a:pt x="4955" y="7783"/>
                    <a:pt x="5035" y="7855"/>
                    <a:pt x="5130" y="7855"/>
                  </a:cubicBezTo>
                  <a:lnTo>
                    <a:pt x="5148" y="7855"/>
                  </a:lnTo>
                  <a:cubicBezTo>
                    <a:pt x="5402" y="7833"/>
                    <a:pt x="5648" y="7750"/>
                    <a:pt x="5867" y="7618"/>
                  </a:cubicBezTo>
                  <a:lnTo>
                    <a:pt x="5867" y="8498"/>
                  </a:lnTo>
                  <a:cubicBezTo>
                    <a:pt x="5867" y="8794"/>
                    <a:pt x="5625" y="9035"/>
                    <a:pt x="5329" y="9035"/>
                  </a:cubicBezTo>
                  <a:cubicBezTo>
                    <a:pt x="5226" y="9035"/>
                    <a:pt x="5144" y="9119"/>
                    <a:pt x="5144" y="9221"/>
                  </a:cubicBezTo>
                  <a:cubicBezTo>
                    <a:pt x="5144" y="9322"/>
                    <a:pt x="5228" y="9406"/>
                    <a:pt x="5329" y="9406"/>
                  </a:cubicBezTo>
                  <a:cubicBezTo>
                    <a:pt x="5530" y="9406"/>
                    <a:pt x="5717" y="9339"/>
                    <a:pt x="5867" y="9228"/>
                  </a:cubicBezTo>
                  <a:lnTo>
                    <a:pt x="5867" y="11160"/>
                  </a:lnTo>
                  <a:cubicBezTo>
                    <a:pt x="5865" y="11747"/>
                    <a:pt x="5387" y="12225"/>
                    <a:pt x="4801" y="12225"/>
                  </a:cubicBezTo>
                  <a:cubicBezTo>
                    <a:pt x="4292" y="12225"/>
                    <a:pt x="3865" y="11867"/>
                    <a:pt x="3762" y="11384"/>
                  </a:cubicBezTo>
                  <a:cubicBezTo>
                    <a:pt x="4317" y="11285"/>
                    <a:pt x="4739" y="10797"/>
                    <a:pt x="4739" y="10211"/>
                  </a:cubicBezTo>
                  <a:cubicBezTo>
                    <a:pt x="4739" y="10109"/>
                    <a:pt x="4655" y="10026"/>
                    <a:pt x="4553" y="10026"/>
                  </a:cubicBezTo>
                  <a:cubicBezTo>
                    <a:pt x="4452" y="10026"/>
                    <a:pt x="4370" y="10110"/>
                    <a:pt x="4370" y="10211"/>
                  </a:cubicBezTo>
                  <a:cubicBezTo>
                    <a:pt x="4370" y="10657"/>
                    <a:pt x="4013" y="11021"/>
                    <a:pt x="3572" y="11031"/>
                  </a:cubicBezTo>
                  <a:cubicBezTo>
                    <a:pt x="3242" y="10957"/>
                    <a:pt x="2993" y="10680"/>
                    <a:pt x="2948" y="10350"/>
                  </a:cubicBezTo>
                  <a:cubicBezTo>
                    <a:pt x="3198" y="10320"/>
                    <a:pt x="3443" y="10236"/>
                    <a:pt x="3656" y="10101"/>
                  </a:cubicBezTo>
                  <a:cubicBezTo>
                    <a:pt x="3742" y="10046"/>
                    <a:pt x="3770" y="9931"/>
                    <a:pt x="3715" y="9845"/>
                  </a:cubicBezTo>
                  <a:cubicBezTo>
                    <a:pt x="3680" y="9790"/>
                    <a:pt x="3620" y="9759"/>
                    <a:pt x="3558" y="9759"/>
                  </a:cubicBezTo>
                  <a:cubicBezTo>
                    <a:pt x="3524" y="9759"/>
                    <a:pt x="3490" y="9768"/>
                    <a:pt x="3460" y="9788"/>
                  </a:cubicBezTo>
                  <a:cubicBezTo>
                    <a:pt x="3253" y="9917"/>
                    <a:pt x="3016" y="9987"/>
                    <a:pt x="2770" y="9990"/>
                  </a:cubicBezTo>
                  <a:cubicBezTo>
                    <a:pt x="2127" y="9900"/>
                    <a:pt x="1644" y="9344"/>
                    <a:pt x="1644" y="8691"/>
                  </a:cubicBezTo>
                  <a:cubicBezTo>
                    <a:pt x="1644" y="8233"/>
                    <a:pt x="1874" y="7817"/>
                    <a:pt x="2264" y="7576"/>
                  </a:cubicBezTo>
                  <a:cubicBezTo>
                    <a:pt x="2353" y="7521"/>
                    <a:pt x="2377" y="7408"/>
                    <a:pt x="2325" y="7320"/>
                  </a:cubicBezTo>
                  <a:cubicBezTo>
                    <a:pt x="2289" y="7263"/>
                    <a:pt x="2229" y="7232"/>
                    <a:pt x="2168" y="7232"/>
                  </a:cubicBezTo>
                  <a:cubicBezTo>
                    <a:pt x="2134" y="7232"/>
                    <a:pt x="2100" y="7241"/>
                    <a:pt x="2069" y="7260"/>
                  </a:cubicBezTo>
                  <a:cubicBezTo>
                    <a:pt x="1742" y="7464"/>
                    <a:pt x="1501" y="7764"/>
                    <a:pt x="1374" y="8115"/>
                  </a:cubicBezTo>
                  <a:cubicBezTo>
                    <a:pt x="1134" y="7870"/>
                    <a:pt x="997" y="7542"/>
                    <a:pt x="997" y="7193"/>
                  </a:cubicBezTo>
                  <a:cubicBezTo>
                    <a:pt x="997" y="6802"/>
                    <a:pt x="1180" y="6419"/>
                    <a:pt x="1488" y="6169"/>
                  </a:cubicBezTo>
                  <a:cubicBezTo>
                    <a:pt x="1515" y="6148"/>
                    <a:pt x="1546" y="6124"/>
                    <a:pt x="1577" y="6102"/>
                  </a:cubicBezTo>
                  <a:cubicBezTo>
                    <a:pt x="1578" y="6101"/>
                    <a:pt x="1582" y="6101"/>
                    <a:pt x="1585" y="6099"/>
                  </a:cubicBezTo>
                  <a:cubicBezTo>
                    <a:pt x="1793" y="5961"/>
                    <a:pt x="2043" y="5881"/>
                    <a:pt x="2309" y="5881"/>
                  </a:cubicBezTo>
                  <a:cubicBezTo>
                    <a:pt x="2644" y="5881"/>
                    <a:pt x="2962" y="6007"/>
                    <a:pt x="3205" y="6235"/>
                  </a:cubicBezTo>
                  <a:cubicBezTo>
                    <a:pt x="3241" y="6268"/>
                    <a:pt x="3287" y="6285"/>
                    <a:pt x="3332" y="6285"/>
                  </a:cubicBezTo>
                  <a:cubicBezTo>
                    <a:pt x="3382" y="6285"/>
                    <a:pt x="3431" y="6266"/>
                    <a:pt x="3466" y="6227"/>
                  </a:cubicBezTo>
                  <a:cubicBezTo>
                    <a:pt x="3536" y="6154"/>
                    <a:pt x="3532" y="6035"/>
                    <a:pt x="3458" y="5967"/>
                  </a:cubicBezTo>
                  <a:cubicBezTo>
                    <a:pt x="3144" y="5674"/>
                    <a:pt x="2737" y="5514"/>
                    <a:pt x="2309" y="5514"/>
                  </a:cubicBezTo>
                  <a:cubicBezTo>
                    <a:pt x="2074" y="5514"/>
                    <a:pt x="1851" y="5562"/>
                    <a:pt x="1647" y="5649"/>
                  </a:cubicBezTo>
                  <a:cubicBezTo>
                    <a:pt x="1653" y="5486"/>
                    <a:pt x="1691" y="5327"/>
                    <a:pt x="1754" y="5176"/>
                  </a:cubicBezTo>
                  <a:cubicBezTo>
                    <a:pt x="1812" y="5182"/>
                    <a:pt x="1873" y="5183"/>
                    <a:pt x="1934" y="5183"/>
                  </a:cubicBezTo>
                  <a:cubicBezTo>
                    <a:pt x="2901" y="5183"/>
                    <a:pt x="3703" y="4470"/>
                    <a:pt x="3843" y="3543"/>
                  </a:cubicBezTo>
                  <a:cubicBezTo>
                    <a:pt x="4250" y="3587"/>
                    <a:pt x="4567" y="3933"/>
                    <a:pt x="4567" y="4350"/>
                  </a:cubicBezTo>
                  <a:cubicBezTo>
                    <a:pt x="4567" y="4454"/>
                    <a:pt x="4652" y="4535"/>
                    <a:pt x="4753" y="4535"/>
                  </a:cubicBezTo>
                  <a:cubicBezTo>
                    <a:pt x="4854" y="4535"/>
                    <a:pt x="4938" y="4451"/>
                    <a:pt x="4938" y="4350"/>
                  </a:cubicBezTo>
                  <a:cubicBezTo>
                    <a:pt x="4938" y="3772"/>
                    <a:pt x="4521" y="3291"/>
                    <a:pt x="3974" y="3188"/>
                  </a:cubicBezTo>
                  <a:cubicBezTo>
                    <a:pt x="4085" y="3049"/>
                    <a:pt x="4229" y="2940"/>
                    <a:pt x="4393" y="2873"/>
                  </a:cubicBezTo>
                  <a:close/>
                  <a:moveTo>
                    <a:pt x="5614" y="1"/>
                  </a:moveTo>
                  <a:cubicBezTo>
                    <a:pt x="5597" y="1"/>
                    <a:pt x="5581" y="3"/>
                    <a:pt x="5564" y="7"/>
                  </a:cubicBezTo>
                  <a:cubicBezTo>
                    <a:pt x="4712" y="227"/>
                    <a:pt x="4116" y="996"/>
                    <a:pt x="4116" y="1878"/>
                  </a:cubicBezTo>
                  <a:cubicBezTo>
                    <a:pt x="4116" y="2109"/>
                    <a:pt x="4156" y="2330"/>
                    <a:pt x="4231" y="2534"/>
                  </a:cubicBezTo>
                  <a:cubicBezTo>
                    <a:pt x="4075" y="2602"/>
                    <a:pt x="3934" y="2696"/>
                    <a:pt x="3812" y="2813"/>
                  </a:cubicBezTo>
                  <a:cubicBezTo>
                    <a:pt x="3614" y="1958"/>
                    <a:pt x="2846" y="1319"/>
                    <a:pt x="1932" y="1319"/>
                  </a:cubicBezTo>
                  <a:cubicBezTo>
                    <a:pt x="1602" y="1319"/>
                    <a:pt x="1278" y="1403"/>
                    <a:pt x="991" y="1565"/>
                  </a:cubicBezTo>
                  <a:cubicBezTo>
                    <a:pt x="901" y="1615"/>
                    <a:pt x="870" y="1729"/>
                    <a:pt x="920" y="1816"/>
                  </a:cubicBezTo>
                  <a:cubicBezTo>
                    <a:pt x="953" y="1877"/>
                    <a:pt x="1017" y="1911"/>
                    <a:pt x="1081" y="1911"/>
                  </a:cubicBezTo>
                  <a:cubicBezTo>
                    <a:pt x="1111" y="1911"/>
                    <a:pt x="1142" y="1903"/>
                    <a:pt x="1170" y="1887"/>
                  </a:cubicBezTo>
                  <a:cubicBezTo>
                    <a:pt x="1402" y="1760"/>
                    <a:pt x="1664" y="1691"/>
                    <a:pt x="1932" y="1691"/>
                  </a:cubicBezTo>
                  <a:cubicBezTo>
                    <a:pt x="2792" y="1691"/>
                    <a:pt x="3493" y="2392"/>
                    <a:pt x="3493" y="3253"/>
                  </a:cubicBezTo>
                  <a:cubicBezTo>
                    <a:pt x="3493" y="4113"/>
                    <a:pt x="2792" y="4814"/>
                    <a:pt x="1932" y="4814"/>
                  </a:cubicBezTo>
                  <a:cubicBezTo>
                    <a:pt x="1071" y="4814"/>
                    <a:pt x="370" y="4113"/>
                    <a:pt x="370" y="3253"/>
                  </a:cubicBezTo>
                  <a:cubicBezTo>
                    <a:pt x="370" y="2959"/>
                    <a:pt x="452" y="2672"/>
                    <a:pt x="608" y="2425"/>
                  </a:cubicBezTo>
                  <a:cubicBezTo>
                    <a:pt x="663" y="2338"/>
                    <a:pt x="634" y="2225"/>
                    <a:pt x="549" y="2171"/>
                  </a:cubicBezTo>
                  <a:cubicBezTo>
                    <a:pt x="518" y="2152"/>
                    <a:pt x="484" y="2143"/>
                    <a:pt x="450" y="2143"/>
                  </a:cubicBezTo>
                  <a:cubicBezTo>
                    <a:pt x="389" y="2143"/>
                    <a:pt x="329" y="2173"/>
                    <a:pt x="293" y="2229"/>
                  </a:cubicBezTo>
                  <a:cubicBezTo>
                    <a:pt x="102" y="2534"/>
                    <a:pt x="1" y="2889"/>
                    <a:pt x="1" y="3253"/>
                  </a:cubicBezTo>
                  <a:cubicBezTo>
                    <a:pt x="1" y="4127"/>
                    <a:pt x="585" y="4867"/>
                    <a:pt x="1381" y="5104"/>
                  </a:cubicBezTo>
                  <a:cubicBezTo>
                    <a:pt x="1309" y="5294"/>
                    <a:pt x="1272" y="5496"/>
                    <a:pt x="1272" y="5699"/>
                  </a:cubicBezTo>
                  <a:cubicBezTo>
                    <a:pt x="1272" y="5753"/>
                    <a:pt x="1273" y="5808"/>
                    <a:pt x="1279" y="5862"/>
                  </a:cubicBezTo>
                  <a:cubicBezTo>
                    <a:pt x="1270" y="5870"/>
                    <a:pt x="1259" y="5875"/>
                    <a:pt x="1251" y="5883"/>
                  </a:cubicBezTo>
                  <a:cubicBezTo>
                    <a:pt x="859" y="6202"/>
                    <a:pt x="624" y="6693"/>
                    <a:pt x="624" y="7196"/>
                  </a:cubicBezTo>
                  <a:cubicBezTo>
                    <a:pt x="624" y="7721"/>
                    <a:pt x="867" y="8211"/>
                    <a:pt x="1279" y="8529"/>
                  </a:cubicBezTo>
                  <a:cubicBezTo>
                    <a:pt x="1273" y="8584"/>
                    <a:pt x="1272" y="8638"/>
                    <a:pt x="1272" y="8693"/>
                  </a:cubicBezTo>
                  <a:cubicBezTo>
                    <a:pt x="1272" y="9479"/>
                    <a:pt x="1820" y="10157"/>
                    <a:pt x="2572" y="10330"/>
                  </a:cubicBezTo>
                  <a:cubicBezTo>
                    <a:pt x="2610" y="10805"/>
                    <a:pt x="2932" y="11214"/>
                    <a:pt x="3381" y="11362"/>
                  </a:cubicBezTo>
                  <a:cubicBezTo>
                    <a:pt x="3477" y="12063"/>
                    <a:pt x="4077" y="12594"/>
                    <a:pt x="4800" y="12594"/>
                  </a:cubicBezTo>
                  <a:cubicBezTo>
                    <a:pt x="5335" y="12594"/>
                    <a:pt x="5800" y="12300"/>
                    <a:pt x="6047" y="11864"/>
                  </a:cubicBezTo>
                  <a:cubicBezTo>
                    <a:pt x="6293" y="12299"/>
                    <a:pt x="6761" y="12594"/>
                    <a:pt x="7295" y="12594"/>
                  </a:cubicBezTo>
                  <a:cubicBezTo>
                    <a:pt x="8018" y="12594"/>
                    <a:pt x="8617" y="12063"/>
                    <a:pt x="8715" y="11362"/>
                  </a:cubicBezTo>
                  <a:cubicBezTo>
                    <a:pt x="9164" y="11214"/>
                    <a:pt x="9488" y="10805"/>
                    <a:pt x="9522" y="10330"/>
                  </a:cubicBezTo>
                  <a:cubicBezTo>
                    <a:pt x="10275" y="10155"/>
                    <a:pt x="10823" y="9478"/>
                    <a:pt x="10823" y="8693"/>
                  </a:cubicBezTo>
                  <a:cubicBezTo>
                    <a:pt x="10823" y="8638"/>
                    <a:pt x="10821" y="8584"/>
                    <a:pt x="10815" y="8529"/>
                  </a:cubicBezTo>
                  <a:cubicBezTo>
                    <a:pt x="11228" y="8211"/>
                    <a:pt x="11472" y="7721"/>
                    <a:pt x="11472" y="7196"/>
                  </a:cubicBezTo>
                  <a:cubicBezTo>
                    <a:pt x="11472" y="6693"/>
                    <a:pt x="11236" y="6202"/>
                    <a:pt x="10843" y="5883"/>
                  </a:cubicBezTo>
                  <a:cubicBezTo>
                    <a:pt x="10834" y="5875"/>
                    <a:pt x="10826" y="5870"/>
                    <a:pt x="10815" y="5862"/>
                  </a:cubicBezTo>
                  <a:cubicBezTo>
                    <a:pt x="10821" y="5808"/>
                    <a:pt x="10823" y="5753"/>
                    <a:pt x="10823" y="5699"/>
                  </a:cubicBezTo>
                  <a:cubicBezTo>
                    <a:pt x="10823" y="5496"/>
                    <a:pt x="10787" y="5294"/>
                    <a:pt x="10714" y="5104"/>
                  </a:cubicBezTo>
                  <a:cubicBezTo>
                    <a:pt x="11514" y="4867"/>
                    <a:pt x="12099" y="4127"/>
                    <a:pt x="12099" y="3253"/>
                  </a:cubicBezTo>
                  <a:cubicBezTo>
                    <a:pt x="12099" y="2889"/>
                    <a:pt x="11997" y="2537"/>
                    <a:pt x="11804" y="2229"/>
                  </a:cubicBezTo>
                  <a:cubicBezTo>
                    <a:pt x="11769" y="2172"/>
                    <a:pt x="11710" y="2142"/>
                    <a:pt x="11649" y="2142"/>
                  </a:cubicBezTo>
                  <a:cubicBezTo>
                    <a:pt x="11615" y="2142"/>
                    <a:pt x="11581" y="2151"/>
                    <a:pt x="11550" y="2171"/>
                  </a:cubicBezTo>
                  <a:cubicBezTo>
                    <a:pt x="11462" y="2225"/>
                    <a:pt x="11437" y="2339"/>
                    <a:pt x="11491" y="2425"/>
                  </a:cubicBezTo>
                  <a:cubicBezTo>
                    <a:pt x="11647" y="2672"/>
                    <a:pt x="11729" y="2959"/>
                    <a:pt x="11729" y="3253"/>
                  </a:cubicBezTo>
                  <a:cubicBezTo>
                    <a:pt x="11729" y="4113"/>
                    <a:pt x="11028" y="4814"/>
                    <a:pt x="10167" y="4814"/>
                  </a:cubicBezTo>
                  <a:cubicBezTo>
                    <a:pt x="9307" y="4814"/>
                    <a:pt x="8606" y="4113"/>
                    <a:pt x="8606" y="3253"/>
                  </a:cubicBezTo>
                  <a:cubicBezTo>
                    <a:pt x="8606" y="2392"/>
                    <a:pt x="9307" y="1691"/>
                    <a:pt x="10167" y="1691"/>
                  </a:cubicBezTo>
                  <a:cubicBezTo>
                    <a:pt x="10433" y="1691"/>
                    <a:pt x="10697" y="1760"/>
                    <a:pt x="10929" y="1887"/>
                  </a:cubicBezTo>
                  <a:cubicBezTo>
                    <a:pt x="10957" y="1904"/>
                    <a:pt x="10989" y="1912"/>
                    <a:pt x="11019" y="1912"/>
                  </a:cubicBezTo>
                  <a:cubicBezTo>
                    <a:pt x="11084" y="1912"/>
                    <a:pt x="11147" y="1877"/>
                    <a:pt x="11180" y="1816"/>
                  </a:cubicBezTo>
                  <a:cubicBezTo>
                    <a:pt x="11231" y="1727"/>
                    <a:pt x="11197" y="1613"/>
                    <a:pt x="11108" y="1565"/>
                  </a:cubicBezTo>
                  <a:cubicBezTo>
                    <a:pt x="10821" y="1405"/>
                    <a:pt x="10496" y="1319"/>
                    <a:pt x="10167" y="1319"/>
                  </a:cubicBezTo>
                  <a:cubicBezTo>
                    <a:pt x="9253" y="1319"/>
                    <a:pt x="8485" y="1958"/>
                    <a:pt x="8287" y="2813"/>
                  </a:cubicBezTo>
                  <a:cubicBezTo>
                    <a:pt x="8166" y="2696"/>
                    <a:pt x="8024" y="2602"/>
                    <a:pt x="7868" y="2534"/>
                  </a:cubicBezTo>
                  <a:cubicBezTo>
                    <a:pt x="7941" y="2330"/>
                    <a:pt x="7983" y="2109"/>
                    <a:pt x="7983" y="1878"/>
                  </a:cubicBezTo>
                  <a:cubicBezTo>
                    <a:pt x="7983" y="996"/>
                    <a:pt x="7387" y="227"/>
                    <a:pt x="6535" y="7"/>
                  </a:cubicBezTo>
                  <a:cubicBezTo>
                    <a:pt x="6519" y="3"/>
                    <a:pt x="6503" y="2"/>
                    <a:pt x="6488" y="2"/>
                  </a:cubicBezTo>
                  <a:cubicBezTo>
                    <a:pt x="6405" y="2"/>
                    <a:pt x="6330" y="56"/>
                    <a:pt x="6309" y="140"/>
                  </a:cubicBezTo>
                  <a:cubicBezTo>
                    <a:pt x="6282" y="239"/>
                    <a:pt x="6342" y="341"/>
                    <a:pt x="6441" y="366"/>
                  </a:cubicBezTo>
                  <a:cubicBezTo>
                    <a:pt x="7130" y="543"/>
                    <a:pt x="7611" y="1166"/>
                    <a:pt x="7611" y="1878"/>
                  </a:cubicBezTo>
                  <a:cubicBezTo>
                    <a:pt x="7611" y="2739"/>
                    <a:pt x="6910" y="3440"/>
                    <a:pt x="6049" y="3440"/>
                  </a:cubicBezTo>
                  <a:cubicBezTo>
                    <a:pt x="5189" y="3440"/>
                    <a:pt x="4488" y="2739"/>
                    <a:pt x="4488" y="1878"/>
                  </a:cubicBezTo>
                  <a:cubicBezTo>
                    <a:pt x="4488" y="1166"/>
                    <a:pt x="4969" y="545"/>
                    <a:pt x="5658" y="366"/>
                  </a:cubicBezTo>
                  <a:cubicBezTo>
                    <a:pt x="5758" y="341"/>
                    <a:pt x="5815" y="239"/>
                    <a:pt x="5790" y="140"/>
                  </a:cubicBezTo>
                  <a:cubicBezTo>
                    <a:pt x="5769" y="57"/>
                    <a:pt x="5695" y="1"/>
                    <a:pt x="56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5"/>
            <p:cNvSpPr/>
            <p:nvPr/>
          </p:nvSpPr>
          <p:spPr>
            <a:xfrm>
              <a:off x="1277600" y="2606200"/>
              <a:ext cx="30475" cy="51650"/>
            </a:xfrm>
            <a:custGeom>
              <a:avLst/>
              <a:gdLst/>
              <a:ahLst/>
              <a:cxnLst/>
              <a:rect l="l" t="t" r="r" b="b"/>
              <a:pathLst>
                <a:path w="1219" h="2066" extrusionOk="0">
                  <a:moveTo>
                    <a:pt x="185" y="0"/>
                  </a:moveTo>
                  <a:cubicBezTo>
                    <a:pt x="81" y="0"/>
                    <a:pt x="0" y="84"/>
                    <a:pt x="0" y="186"/>
                  </a:cubicBezTo>
                  <a:lnTo>
                    <a:pt x="0" y="785"/>
                  </a:lnTo>
                  <a:cubicBezTo>
                    <a:pt x="0" y="1024"/>
                    <a:pt x="195" y="1218"/>
                    <a:pt x="435" y="1218"/>
                  </a:cubicBezTo>
                  <a:lnTo>
                    <a:pt x="782" y="1218"/>
                  </a:lnTo>
                  <a:cubicBezTo>
                    <a:pt x="818" y="1218"/>
                    <a:pt x="847" y="1248"/>
                    <a:pt x="847" y="1284"/>
                  </a:cubicBezTo>
                  <a:lnTo>
                    <a:pt x="847" y="1631"/>
                  </a:lnTo>
                  <a:cubicBezTo>
                    <a:pt x="847" y="1667"/>
                    <a:pt x="818" y="1696"/>
                    <a:pt x="782" y="1696"/>
                  </a:cubicBezTo>
                  <a:lnTo>
                    <a:pt x="185" y="1696"/>
                  </a:lnTo>
                  <a:cubicBezTo>
                    <a:pt x="81" y="1696"/>
                    <a:pt x="0" y="1779"/>
                    <a:pt x="0" y="1880"/>
                  </a:cubicBezTo>
                  <a:cubicBezTo>
                    <a:pt x="0" y="1985"/>
                    <a:pt x="84" y="2066"/>
                    <a:pt x="185" y="2066"/>
                  </a:cubicBezTo>
                  <a:lnTo>
                    <a:pt x="785" y="2066"/>
                  </a:lnTo>
                  <a:cubicBezTo>
                    <a:pt x="1023" y="2066"/>
                    <a:pt x="1218" y="1871"/>
                    <a:pt x="1218" y="1631"/>
                  </a:cubicBezTo>
                  <a:lnTo>
                    <a:pt x="1218" y="1284"/>
                  </a:lnTo>
                  <a:cubicBezTo>
                    <a:pt x="1218" y="1044"/>
                    <a:pt x="1023" y="849"/>
                    <a:pt x="785" y="849"/>
                  </a:cubicBezTo>
                  <a:lnTo>
                    <a:pt x="436" y="849"/>
                  </a:lnTo>
                  <a:cubicBezTo>
                    <a:pt x="400" y="849"/>
                    <a:pt x="372" y="820"/>
                    <a:pt x="372" y="785"/>
                  </a:cubicBezTo>
                  <a:lnTo>
                    <a:pt x="372" y="372"/>
                  </a:lnTo>
                  <a:lnTo>
                    <a:pt x="1034" y="372"/>
                  </a:lnTo>
                  <a:lnTo>
                    <a:pt x="1034" y="369"/>
                  </a:lnTo>
                  <a:cubicBezTo>
                    <a:pt x="1137" y="369"/>
                    <a:pt x="1218" y="287"/>
                    <a:pt x="1218" y="186"/>
                  </a:cubicBezTo>
                  <a:cubicBezTo>
                    <a:pt x="1218" y="81"/>
                    <a:pt x="1134" y="0"/>
                    <a:pt x="10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5"/>
            <p:cNvSpPr/>
            <p:nvPr/>
          </p:nvSpPr>
          <p:spPr>
            <a:xfrm>
              <a:off x="1174625" y="2571875"/>
              <a:ext cx="30525" cy="51700"/>
            </a:xfrm>
            <a:custGeom>
              <a:avLst/>
              <a:gdLst/>
              <a:ahLst/>
              <a:cxnLst/>
              <a:rect l="l" t="t" r="r" b="b"/>
              <a:pathLst>
                <a:path w="1221" h="2068" extrusionOk="0">
                  <a:moveTo>
                    <a:pt x="434" y="1"/>
                  </a:moveTo>
                  <a:cubicBezTo>
                    <a:pt x="195" y="1"/>
                    <a:pt x="1" y="196"/>
                    <a:pt x="1" y="432"/>
                  </a:cubicBezTo>
                  <a:cubicBezTo>
                    <a:pt x="1" y="535"/>
                    <a:pt x="85" y="618"/>
                    <a:pt x="186" y="618"/>
                  </a:cubicBezTo>
                  <a:cubicBezTo>
                    <a:pt x="287" y="618"/>
                    <a:pt x="371" y="534"/>
                    <a:pt x="371" y="432"/>
                  </a:cubicBezTo>
                  <a:cubicBezTo>
                    <a:pt x="371" y="398"/>
                    <a:pt x="398" y="370"/>
                    <a:pt x="434" y="370"/>
                  </a:cubicBezTo>
                  <a:lnTo>
                    <a:pt x="787" y="370"/>
                  </a:lnTo>
                  <a:cubicBezTo>
                    <a:pt x="823" y="370"/>
                    <a:pt x="850" y="398"/>
                    <a:pt x="850" y="432"/>
                  </a:cubicBezTo>
                  <a:lnTo>
                    <a:pt x="850" y="788"/>
                  </a:lnTo>
                  <a:cubicBezTo>
                    <a:pt x="850" y="822"/>
                    <a:pt x="823" y="848"/>
                    <a:pt x="787" y="848"/>
                  </a:cubicBezTo>
                  <a:lnTo>
                    <a:pt x="540" y="848"/>
                  </a:lnTo>
                  <a:cubicBezTo>
                    <a:pt x="437" y="848"/>
                    <a:pt x="356" y="932"/>
                    <a:pt x="356" y="1034"/>
                  </a:cubicBezTo>
                  <a:cubicBezTo>
                    <a:pt x="356" y="1138"/>
                    <a:pt x="438" y="1219"/>
                    <a:pt x="540" y="1219"/>
                  </a:cubicBezTo>
                  <a:lnTo>
                    <a:pt x="787" y="1219"/>
                  </a:lnTo>
                  <a:cubicBezTo>
                    <a:pt x="823" y="1219"/>
                    <a:pt x="850" y="1245"/>
                    <a:pt x="850" y="1281"/>
                  </a:cubicBezTo>
                  <a:lnTo>
                    <a:pt x="850" y="1635"/>
                  </a:lnTo>
                  <a:cubicBezTo>
                    <a:pt x="850" y="1671"/>
                    <a:pt x="823" y="1697"/>
                    <a:pt x="787" y="1697"/>
                  </a:cubicBezTo>
                  <a:lnTo>
                    <a:pt x="434" y="1697"/>
                  </a:lnTo>
                  <a:cubicBezTo>
                    <a:pt x="398" y="1697"/>
                    <a:pt x="371" y="1671"/>
                    <a:pt x="371" y="1635"/>
                  </a:cubicBezTo>
                  <a:cubicBezTo>
                    <a:pt x="371" y="1532"/>
                    <a:pt x="287" y="1451"/>
                    <a:pt x="186" y="1451"/>
                  </a:cubicBezTo>
                  <a:cubicBezTo>
                    <a:pt x="85" y="1451"/>
                    <a:pt x="1" y="1534"/>
                    <a:pt x="1" y="1635"/>
                  </a:cubicBezTo>
                  <a:cubicBezTo>
                    <a:pt x="1" y="1875"/>
                    <a:pt x="195" y="2068"/>
                    <a:pt x="434" y="2068"/>
                  </a:cubicBezTo>
                  <a:lnTo>
                    <a:pt x="787" y="2068"/>
                  </a:lnTo>
                  <a:cubicBezTo>
                    <a:pt x="1027" y="2068"/>
                    <a:pt x="1220" y="1873"/>
                    <a:pt x="1220" y="1635"/>
                  </a:cubicBezTo>
                  <a:lnTo>
                    <a:pt x="1220" y="1281"/>
                  </a:lnTo>
                  <a:cubicBezTo>
                    <a:pt x="1220" y="1189"/>
                    <a:pt x="1191" y="1104"/>
                    <a:pt x="1142" y="1034"/>
                  </a:cubicBezTo>
                  <a:cubicBezTo>
                    <a:pt x="1191" y="964"/>
                    <a:pt x="1220" y="878"/>
                    <a:pt x="1220" y="788"/>
                  </a:cubicBezTo>
                  <a:lnTo>
                    <a:pt x="1220" y="432"/>
                  </a:lnTo>
                  <a:cubicBezTo>
                    <a:pt x="1220" y="193"/>
                    <a:pt x="1026" y="1"/>
                    <a:pt x="7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6" name="Google Shape;1196;p45"/>
          <p:cNvGrpSpPr/>
          <p:nvPr/>
        </p:nvGrpSpPr>
        <p:grpSpPr>
          <a:xfrm>
            <a:off x="1686555" y="4310015"/>
            <a:ext cx="579043" cy="706404"/>
            <a:chOff x="2070625" y="1265950"/>
            <a:chExt cx="620825" cy="757375"/>
          </a:xfrm>
        </p:grpSpPr>
        <p:sp>
          <p:nvSpPr>
            <p:cNvPr id="1197" name="Google Shape;1197;p45"/>
            <p:cNvSpPr/>
            <p:nvPr/>
          </p:nvSpPr>
          <p:spPr>
            <a:xfrm>
              <a:off x="2070625" y="1265950"/>
              <a:ext cx="620825" cy="757375"/>
            </a:xfrm>
            <a:custGeom>
              <a:avLst/>
              <a:gdLst/>
              <a:ahLst/>
              <a:cxnLst/>
              <a:rect l="l" t="t" r="r" b="b"/>
              <a:pathLst>
                <a:path w="24833" h="30295" extrusionOk="0">
                  <a:moveTo>
                    <a:pt x="16458" y="0"/>
                  </a:moveTo>
                  <a:cubicBezTo>
                    <a:pt x="16370" y="0"/>
                    <a:pt x="16283" y="2"/>
                    <a:pt x="16197" y="5"/>
                  </a:cubicBezTo>
                  <a:cubicBezTo>
                    <a:pt x="15760" y="20"/>
                    <a:pt x="15338" y="66"/>
                    <a:pt x="14924" y="115"/>
                  </a:cubicBezTo>
                  <a:cubicBezTo>
                    <a:pt x="14100" y="219"/>
                    <a:pt x="13303" y="327"/>
                    <a:pt x="12535" y="445"/>
                  </a:cubicBezTo>
                  <a:cubicBezTo>
                    <a:pt x="10996" y="679"/>
                    <a:pt x="9570" y="934"/>
                    <a:pt x="8275" y="1195"/>
                  </a:cubicBezTo>
                  <a:cubicBezTo>
                    <a:pt x="6978" y="1455"/>
                    <a:pt x="5812" y="1720"/>
                    <a:pt x="4794" y="1969"/>
                  </a:cubicBezTo>
                  <a:cubicBezTo>
                    <a:pt x="4538" y="2030"/>
                    <a:pt x="4292" y="2094"/>
                    <a:pt x="4056" y="2153"/>
                  </a:cubicBezTo>
                  <a:cubicBezTo>
                    <a:pt x="3820" y="2212"/>
                    <a:pt x="3593" y="2270"/>
                    <a:pt x="3376" y="2329"/>
                  </a:cubicBezTo>
                  <a:cubicBezTo>
                    <a:pt x="3158" y="2387"/>
                    <a:pt x="2952" y="2442"/>
                    <a:pt x="2753" y="2496"/>
                  </a:cubicBezTo>
                  <a:cubicBezTo>
                    <a:pt x="2555" y="2551"/>
                    <a:pt x="2367" y="2603"/>
                    <a:pt x="2190" y="2653"/>
                  </a:cubicBezTo>
                  <a:cubicBezTo>
                    <a:pt x="1835" y="2751"/>
                    <a:pt x="1520" y="2845"/>
                    <a:pt x="1249" y="2927"/>
                  </a:cubicBezTo>
                  <a:cubicBezTo>
                    <a:pt x="1113" y="2967"/>
                    <a:pt x="987" y="3005"/>
                    <a:pt x="873" y="3042"/>
                  </a:cubicBezTo>
                  <a:cubicBezTo>
                    <a:pt x="758" y="3077"/>
                    <a:pt x="655" y="3110"/>
                    <a:pt x="563" y="3140"/>
                  </a:cubicBezTo>
                  <a:cubicBezTo>
                    <a:pt x="193" y="3260"/>
                    <a:pt x="1" y="3329"/>
                    <a:pt x="5" y="3344"/>
                  </a:cubicBezTo>
                  <a:cubicBezTo>
                    <a:pt x="23" y="3406"/>
                    <a:pt x="107" y="3434"/>
                    <a:pt x="246" y="3434"/>
                  </a:cubicBezTo>
                  <a:cubicBezTo>
                    <a:pt x="276" y="3434"/>
                    <a:pt x="308" y="3433"/>
                    <a:pt x="342" y="3430"/>
                  </a:cubicBezTo>
                  <a:cubicBezTo>
                    <a:pt x="440" y="3424"/>
                    <a:pt x="557" y="3406"/>
                    <a:pt x="690" y="3382"/>
                  </a:cubicBezTo>
                  <a:cubicBezTo>
                    <a:pt x="823" y="3358"/>
                    <a:pt x="973" y="3324"/>
                    <a:pt x="1137" y="3289"/>
                  </a:cubicBezTo>
                  <a:cubicBezTo>
                    <a:pt x="1466" y="3214"/>
                    <a:pt x="1848" y="3111"/>
                    <a:pt x="2271" y="3005"/>
                  </a:cubicBezTo>
                  <a:cubicBezTo>
                    <a:pt x="2481" y="2951"/>
                    <a:pt x="2699" y="2893"/>
                    <a:pt x="2926" y="2837"/>
                  </a:cubicBezTo>
                  <a:cubicBezTo>
                    <a:pt x="3152" y="2780"/>
                    <a:pt x="3384" y="2725"/>
                    <a:pt x="3619" y="2666"/>
                  </a:cubicBezTo>
                  <a:lnTo>
                    <a:pt x="3619" y="2666"/>
                  </a:lnTo>
                  <a:cubicBezTo>
                    <a:pt x="3191" y="2785"/>
                    <a:pt x="2791" y="2898"/>
                    <a:pt x="2431" y="3010"/>
                  </a:cubicBezTo>
                  <a:cubicBezTo>
                    <a:pt x="2250" y="3065"/>
                    <a:pt x="2082" y="3119"/>
                    <a:pt x="1923" y="3170"/>
                  </a:cubicBezTo>
                  <a:cubicBezTo>
                    <a:pt x="1766" y="3222"/>
                    <a:pt x="1621" y="3274"/>
                    <a:pt x="1488" y="3320"/>
                  </a:cubicBezTo>
                  <a:cubicBezTo>
                    <a:pt x="960" y="3507"/>
                    <a:pt x="653" y="3656"/>
                    <a:pt x="671" y="3720"/>
                  </a:cubicBezTo>
                  <a:cubicBezTo>
                    <a:pt x="671" y="3721"/>
                    <a:pt x="673" y="3722"/>
                    <a:pt x="677" y="3722"/>
                  </a:cubicBezTo>
                  <a:cubicBezTo>
                    <a:pt x="695" y="3722"/>
                    <a:pt x="760" y="3708"/>
                    <a:pt x="863" y="3681"/>
                  </a:cubicBezTo>
                  <a:cubicBezTo>
                    <a:pt x="987" y="3646"/>
                    <a:pt x="1170" y="3598"/>
                    <a:pt x="1405" y="3535"/>
                  </a:cubicBezTo>
                  <a:cubicBezTo>
                    <a:pt x="1638" y="3472"/>
                    <a:pt x="1924" y="3389"/>
                    <a:pt x="2255" y="3301"/>
                  </a:cubicBezTo>
                  <a:cubicBezTo>
                    <a:pt x="2420" y="3255"/>
                    <a:pt x="2597" y="3209"/>
                    <a:pt x="2783" y="3158"/>
                  </a:cubicBezTo>
                  <a:cubicBezTo>
                    <a:pt x="2970" y="3107"/>
                    <a:pt x="3169" y="3055"/>
                    <a:pt x="3376" y="3001"/>
                  </a:cubicBezTo>
                  <a:cubicBezTo>
                    <a:pt x="5034" y="2559"/>
                    <a:pt x="7319" y="2007"/>
                    <a:pt x="9802" y="1529"/>
                  </a:cubicBezTo>
                  <a:cubicBezTo>
                    <a:pt x="11044" y="1291"/>
                    <a:pt x="12336" y="1068"/>
                    <a:pt x="13621" y="877"/>
                  </a:cubicBezTo>
                  <a:cubicBezTo>
                    <a:pt x="13942" y="826"/>
                    <a:pt x="14263" y="783"/>
                    <a:pt x="14583" y="738"/>
                  </a:cubicBezTo>
                  <a:cubicBezTo>
                    <a:pt x="14903" y="692"/>
                    <a:pt x="15217" y="649"/>
                    <a:pt x="15529" y="617"/>
                  </a:cubicBezTo>
                  <a:cubicBezTo>
                    <a:pt x="15868" y="581"/>
                    <a:pt x="16203" y="558"/>
                    <a:pt x="16529" y="558"/>
                  </a:cubicBezTo>
                  <a:cubicBezTo>
                    <a:pt x="16800" y="558"/>
                    <a:pt x="17065" y="574"/>
                    <a:pt x="17321" y="612"/>
                  </a:cubicBezTo>
                  <a:cubicBezTo>
                    <a:pt x="17885" y="693"/>
                    <a:pt x="18399" y="893"/>
                    <a:pt x="18810" y="1211"/>
                  </a:cubicBezTo>
                  <a:cubicBezTo>
                    <a:pt x="19224" y="1526"/>
                    <a:pt x="19540" y="1938"/>
                    <a:pt x="19787" y="2362"/>
                  </a:cubicBezTo>
                  <a:cubicBezTo>
                    <a:pt x="19911" y="2573"/>
                    <a:pt x="20018" y="2788"/>
                    <a:pt x="20113" y="3002"/>
                  </a:cubicBezTo>
                  <a:cubicBezTo>
                    <a:pt x="20207" y="3216"/>
                    <a:pt x="20291" y="3425"/>
                    <a:pt x="20366" y="3630"/>
                  </a:cubicBezTo>
                  <a:cubicBezTo>
                    <a:pt x="20516" y="4039"/>
                    <a:pt x="20635" y="4424"/>
                    <a:pt x="20737" y="4769"/>
                  </a:cubicBezTo>
                  <a:cubicBezTo>
                    <a:pt x="21214" y="6353"/>
                    <a:pt x="21635" y="7910"/>
                    <a:pt x="21999" y="9436"/>
                  </a:cubicBezTo>
                  <a:cubicBezTo>
                    <a:pt x="22363" y="10963"/>
                    <a:pt x="22676" y="12460"/>
                    <a:pt x="22941" y="13923"/>
                  </a:cubicBezTo>
                  <a:cubicBezTo>
                    <a:pt x="23208" y="15387"/>
                    <a:pt x="23429" y="16815"/>
                    <a:pt x="23610" y="18211"/>
                  </a:cubicBezTo>
                  <a:cubicBezTo>
                    <a:pt x="23653" y="18560"/>
                    <a:pt x="23697" y="18906"/>
                    <a:pt x="23738" y="19250"/>
                  </a:cubicBezTo>
                  <a:cubicBezTo>
                    <a:pt x="23777" y="19593"/>
                    <a:pt x="23816" y="19937"/>
                    <a:pt x="23852" y="20276"/>
                  </a:cubicBezTo>
                  <a:cubicBezTo>
                    <a:pt x="23922" y="20950"/>
                    <a:pt x="23967" y="21609"/>
                    <a:pt x="23939" y="22245"/>
                  </a:cubicBezTo>
                  <a:cubicBezTo>
                    <a:pt x="23911" y="22878"/>
                    <a:pt x="23808" y="23489"/>
                    <a:pt x="23584" y="24025"/>
                  </a:cubicBezTo>
                  <a:cubicBezTo>
                    <a:pt x="23527" y="24158"/>
                    <a:pt x="23464" y="24288"/>
                    <a:pt x="23395" y="24411"/>
                  </a:cubicBezTo>
                  <a:cubicBezTo>
                    <a:pt x="23325" y="24535"/>
                    <a:pt x="23245" y="24652"/>
                    <a:pt x="23161" y="24765"/>
                  </a:cubicBezTo>
                  <a:cubicBezTo>
                    <a:pt x="23079" y="24878"/>
                    <a:pt x="22984" y="24981"/>
                    <a:pt x="22887" y="25082"/>
                  </a:cubicBezTo>
                  <a:cubicBezTo>
                    <a:pt x="22791" y="25183"/>
                    <a:pt x="22687" y="25275"/>
                    <a:pt x="22576" y="25364"/>
                  </a:cubicBezTo>
                  <a:cubicBezTo>
                    <a:pt x="22139" y="25717"/>
                    <a:pt x="21620" y="25974"/>
                    <a:pt x="21082" y="26181"/>
                  </a:cubicBezTo>
                  <a:cubicBezTo>
                    <a:pt x="20540" y="26386"/>
                    <a:pt x="19978" y="26541"/>
                    <a:pt x="19411" y="26686"/>
                  </a:cubicBezTo>
                  <a:cubicBezTo>
                    <a:pt x="18263" y="26976"/>
                    <a:pt x="17151" y="27256"/>
                    <a:pt x="16074" y="27529"/>
                  </a:cubicBezTo>
                  <a:cubicBezTo>
                    <a:pt x="14995" y="27803"/>
                    <a:pt x="13952" y="28071"/>
                    <a:pt x="12942" y="28336"/>
                  </a:cubicBezTo>
                  <a:cubicBezTo>
                    <a:pt x="12713" y="28395"/>
                    <a:pt x="12487" y="28455"/>
                    <a:pt x="12261" y="28513"/>
                  </a:cubicBezTo>
                  <a:cubicBezTo>
                    <a:pt x="12148" y="28542"/>
                    <a:pt x="12037" y="28572"/>
                    <a:pt x="11925" y="28600"/>
                  </a:cubicBezTo>
                  <a:lnTo>
                    <a:pt x="11595" y="28685"/>
                  </a:lnTo>
                  <a:cubicBezTo>
                    <a:pt x="11158" y="28794"/>
                    <a:pt x="10730" y="28891"/>
                    <a:pt x="10312" y="28963"/>
                  </a:cubicBezTo>
                  <a:cubicBezTo>
                    <a:pt x="9896" y="29034"/>
                    <a:pt x="9485" y="29081"/>
                    <a:pt x="9091" y="29089"/>
                  </a:cubicBezTo>
                  <a:cubicBezTo>
                    <a:pt x="9045" y="29090"/>
                    <a:pt x="8999" y="29090"/>
                    <a:pt x="8953" y="29090"/>
                  </a:cubicBezTo>
                  <a:cubicBezTo>
                    <a:pt x="8607" y="29090"/>
                    <a:pt x="8275" y="29058"/>
                    <a:pt x="7963" y="28987"/>
                  </a:cubicBezTo>
                  <a:cubicBezTo>
                    <a:pt x="7610" y="28907"/>
                    <a:pt x="7283" y="28780"/>
                    <a:pt x="6992" y="28604"/>
                  </a:cubicBezTo>
                  <a:cubicBezTo>
                    <a:pt x="6701" y="28429"/>
                    <a:pt x="6444" y="28207"/>
                    <a:pt x="6220" y="27951"/>
                  </a:cubicBezTo>
                  <a:cubicBezTo>
                    <a:pt x="5995" y="27695"/>
                    <a:pt x="5802" y="27407"/>
                    <a:pt x="5633" y="27105"/>
                  </a:cubicBezTo>
                  <a:cubicBezTo>
                    <a:pt x="5464" y="26801"/>
                    <a:pt x="5320" y="26481"/>
                    <a:pt x="5189" y="26157"/>
                  </a:cubicBezTo>
                  <a:cubicBezTo>
                    <a:pt x="5062" y="25833"/>
                    <a:pt x="4946" y="25502"/>
                    <a:pt x="4838" y="25172"/>
                  </a:cubicBezTo>
                  <a:cubicBezTo>
                    <a:pt x="4784" y="25007"/>
                    <a:pt x="4732" y="24840"/>
                    <a:pt x="4682" y="24674"/>
                  </a:cubicBezTo>
                  <a:cubicBezTo>
                    <a:pt x="4632" y="24507"/>
                    <a:pt x="4580" y="24343"/>
                    <a:pt x="4531" y="24179"/>
                  </a:cubicBezTo>
                  <a:cubicBezTo>
                    <a:pt x="4481" y="24016"/>
                    <a:pt x="4431" y="23855"/>
                    <a:pt x="4382" y="23694"/>
                  </a:cubicBezTo>
                  <a:cubicBezTo>
                    <a:pt x="4334" y="23533"/>
                    <a:pt x="4288" y="23373"/>
                    <a:pt x="4241" y="23214"/>
                  </a:cubicBezTo>
                  <a:cubicBezTo>
                    <a:pt x="4194" y="23056"/>
                    <a:pt x="4148" y="22899"/>
                    <a:pt x="4102" y="22742"/>
                  </a:cubicBezTo>
                  <a:cubicBezTo>
                    <a:pt x="4056" y="22586"/>
                    <a:pt x="4011" y="22433"/>
                    <a:pt x="3969" y="22279"/>
                  </a:cubicBezTo>
                  <a:cubicBezTo>
                    <a:pt x="3883" y="21972"/>
                    <a:pt x="3800" y="21671"/>
                    <a:pt x="3717" y="21376"/>
                  </a:cubicBezTo>
                  <a:cubicBezTo>
                    <a:pt x="3675" y="21227"/>
                    <a:pt x="3636" y="21080"/>
                    <a:pt x="3597" y="20935"/>
                  </a:cubicBezTo>
                  <a:cubicBezTo>
                    <a:pt x="3559" y="20789"/>
                    <a:pt x="3521" y="20645"/>
                    <a:pt x="3483" y="20501"/>
                  </a:cubicBezTo>
                  <a:cubicBezTo>
                    <a:pt x="3329" y="19930"/>
                    <a:pt x="3195" y="19374"/>
                    <a:pt x="3059" y="18843"/>
                  </a:cubicBezTo>
                  <a:cubicBezTo>
                    <a:pt x="3024" y="18710"/>
                    <a:pt x="2995" y="18577"/>
                    <a:pt x="2964" y="18447"/>
                  </a:cubicBezTo>
                  <a:cubicBezTo>
                    <a:pt x="2932" y="18315"/>
                    <a:pt x="2901" y="18186"/>
                    <a:pt x="2871" y="18057"/>
                  </a:cubicBezTo>
                  <a:cubicBezTo>
                    <a:pt x="2840" y="17928"/>
                    <a:pt x="2810" y="17803"/>
                    <a:pt x="2780" y="17676"/>
                  </a:cubicBezTo>
                  <a:cubicBezTo>
                    <a:pt x="2765" y="17613"/>
                    <a:pt x="2750" y="17550"/>
                    <a:pt x="2735" y="17488"/>
                  </a:cubicBezTo>
                  <a:cubicBezTo>
                    <a:pt x="2722" y="17425"/>
                    <a:pt x="2707" y="17363"/>
                    <a:pt x="2694" y="17302"/>
                  </a:cubicBezTo>
                  <a:cubicBezTo>
                    <a:pt x="2638" y="17055"/>
                    <a:pt x="2583" y="16811"/>
                    <a:pt x="2530" y="16574"/>
                  </a:cubicBezTo>
                  <a:cubicBezTo>
                    <a:pt x="2503" y="16454"/>
                    <a:pt x="2476" y="16337"/>
                    <a:pt x="2450" y="16220"/>
                  </a:cubicBezTo>
                  <a:cubicBezTo>
                    <a:pt x="2426" y="16104"/>
                    <a:pt x="2401" y="15988"/>
                    <a:pt x="2377" y="15874"/>
                  </a:cubicBezTo>
                  <a:cubicBezTo>
                    <a:pt x="2280" y="15416"/>
                    <a:pt x="2185" y="14978"/>
                    <a:pt x="2103" y="14556"/>
                  </a:cubicBezTo>
                  <a:cubicBezTo>
                    <a:pt x="2019" y="14135"/>
                    <a:pt x="1937" y="13732"/>
                    <a:pt x="1867" y="13346"/>
                  </a:cubicBezTo>
                  <a:cubicBezTo>
                    <a:pt x="1830" y="13152"/>
                    <a:pt x="1795" y="12964"/>
                    <a:pt x="1760" y="12778"/>
                  </a:cubicBezTo>
                  <a:cubicBezTo>
                    <a:pt x="1743" y="12686"/>
                    <a:pt x="1725" y="12595"/>
                    <a:pt x="1709" y="12505"/>
                  </a:cubicBezTo>
                  <a:cubicBezTo>
                    <a:pt x="1693" y="12415"/>
                    <a:pt x="1677" y="12325"/>
                    <a:pt x="1663" y="12238"/>
                  </a:cubicBezTo>
                  <a:cubicBezTo>
                    <a:pt x="1600" y="11885"/>
                    <a:pt x="1540" y="11548"/>
                    <a:pt x="1483" y="11229"/>
                  </a:cubicBezTo>
                  <a:cubicBezTo>
                    <a:pt x="1430" y="10909"/>
                    <a:pt x="1380" y="10605"/>
                    <a:pt x="1332" y="10316"/>
                  </a:cubicBezTo>
                  <a:cubicBezTo>
                    <a:pt x="1308" y="10171"/>
                    <a:pt x="1283" y="10032"/>
                    <a:pt x="1261" y="9894"/>
                  </a:cubicBezTo>
                  <a:cubicBezTo>
                    <a:pt x="1239" y="9758"/>
                    <a:pt x="1218" y="9624"/>
                    <a:pt x="1197" y="9494"/>
                  </a:cubicBezTo>
                  <a:cubicBezTo>
                    <a:pt x="1156" y="9236"/>
                    <a:pt x="1116" y="8990"/>
                    <a:pt x="1079" y="8759"/>
                  </a:cubicBezTo>
                  <a:cubicBezTo>
                    <a:pt x="1043" y="8528"/>
                    <a:pt x="1010" y="8309"/>
                    <a:pt x="977" y="8104"/>
                  </a:cubicBezTo>
                  <a:cubicBezTo>
                    <a:pt x="912" y="7695"/>
                    <a:pt x="854" y="7336"/>
                    <a:pt x="804" y="7025"/>
                  </a:cubicBezTo>
                  <a:cubicBezTo>
                    <a:pt x="753" y="6712"/>
                    <a:pt x="704" y="6445"/>
                    <a:pt x="660" y="6218"/>
                  </a:cubicBezTo>
                  <a:cubicBezTo>
                    <a:pt x="617" y="5989"/>
                    <a:pt x="579" y="5800"/>
                    <a:pt x="538" y="5644"/>
                  </a:cubicBezTo>
                  <a:cubicBezTo>
                    <a:pt x="392" y="5059"/>
                    <a:pt x="265" y="4935"/>
                    <a:pt x="112" y="4935"/>
                  </a:cubicBezTo>
                  <a:cubicBezTo>
                    <a:pt x="102" y="4935"/>
                    <a:pt x="92" y="4935"/>
                    <a:pt x="81" y="4936"/>
                  </a:cubicBezTo>
                  <a:cubicBezTo>
                    <a:pt x="32" y="4941"/>
                    <a:pt x="6" y="5153"/>
                    <a:pt x="3" y="5551"/>
                  </a:cubicBezTo>
                  <a:cubicBezTo>
                    <a:pt x="1" y="5750"/>
                    <a:pt x="3" y="5995"/>
                    <a:pt x="14" y="6285"/>
                  </a:cubicBezTo>
                  <a:cubicBezTo>
                    <a:pt x="25" y="6575"/>
                    <a:pt x="44" y="6908"/>
                    <a:pt x="67" y="7284"/>
                  </a:cubicBezTo>
                  <a:cubicBezTo>
                    <a:pt x="74" y="7378"/>
                    <a:pt x="79" y="7475"/>
                    <a:pt x="86" y="7573"/>
                  </a:cubicBezTo>
                  <a:cubicBezTo>
                    <a:pt x="94" y="7673"/>
                    <a:pt x="102" y="7772"/>
                    <a:pt x="110" y="7878"/>
                  </a:cubicBezTo>
                  <a:cubicBezTo>
                    <a:pt x="128" y="8086"/>
                    <a:pt x="146" y="8303"/>
                    <a:pt x="166" y="8532"/>
                  </a:cubicBezTo>
                  <a:cubicBezTo>
                    <a:pt x="177" y="8646"/>
                    <a:pt x="187" y="8763"/>
                    <a:pt x="198" y="8881"/>
                  </a:cubicBezTo>
                  <a:cubicBezTo>
                    <a:pt x="210" y="8999"/>
                    <a:pt x="224" y="9120"/>
                    <a:pt x="237" y="9243"/>
                  </a:cubicBezTo>
                  <a:cubicBezTo>
                    <a:pt x="264" y="9490"/>
                    <a:pt x="293" y="9746"/>
                    <a:pt x="321" y="10011"/>
                  </a:cubicBezTo>
                  <a:cubicBezTo>
                    <a:pt x="352" y="10275"/>
                    <a:pt x="388" y="10549"/>
                    <a:pt x="423" y="10833"/>
                  </a:cubicBezTo>
                  <a:cubicBezTo>
                    <a:pt x="459" y="11116"/>
                    <a:pt x="495" y="11408"/>
                    <a:pt x="540" y="11706"/>
                  </a:cubicBezTo>
                  <a:cubicBezTo>
                    <a:pt x="583" y="12005"/>
                    <a:pt x="628" y="12313"/>
                    <a:pt x="674" y="12628"/>
                  </a:cubicBezTo>
                  <a:cubicBezTo>
                    <a:pt x="725" y="12944"/>
                    <a:pt x="776" y="13266"/>
                    <a:pt x="830" y="13598"/>
                  </a:cubicBezTo>
                  <a:cubicBezTo>
                    <a:pt x="1050" y="14922"/>
                    <a:pt x="1321" y="16365"/>
                    <a:pt x="1658" y="17905"/>
                  </a:cubicBezTo>
                  <a:cubicBezTo>
                    <a:pt x="1996" y="19443"/>
                    <a:pt x="2396" y="21077"/>
                    <a:pt x="2873" y="22780"/>
                  </a:cubicBezTo>
                  <a:cubicBezTo>
                    <a:pt x="2996" y="23204"/>
                    <a:pt x="3118" y="23636"/>
                    <a:pt x="3244" y="24069"/>
                  </a:cubicBezTo>
                  <a:cubicBezTo>
                    <a:pt x="3309" y="24286"/>
                    <a:pt x="3376" y="24503"/>
                    <a:pt x="3442" y="24722"/>
                  </a:cubicBezTo>
                  <a:cubicBezTo>
                    <a:pt x="3475" y="24830"/>
                    <a:pt x="3507" y="24941"/>
                    <a:pt x="3540" y="25051"/>
                  </a:cubicBezTo>
                  <a:cubicBezTo>
                    <a:pt x="3575" y="25161"/>
                    <a:pt x="3608" y="25271"/>
                    <a:pt x="3642" y="25383"/>
                  </a:cubicBezTo>
                  <a:cubicBezTo>
                    <a:pt x="3784" y="25828"/>
                    <a:pt x="3937" y="26284"/>
                    <a:pt x="4125" y="26741"/>
                  </a:cubicBezTo>
                  <a:cubicBezTo>
                    <a:pt x="4313" y="27198"/>
                    <a:pt x="4534" y="27659"/>
                    <a:pt x="4822" y="28100"/>
                  </a:cubicBezTo>
                  <a:cubicBezTo>
                    <a:pt x="4966" y="28322"/>
                    <a:pt x="5125" y="28538"/>
                    <a:pt x="5305" y="28744"/>
                  </a:cubicBezTo>
                  <a:cubicBezTo>
                    <a:pt x="5485" y="28949"/>
                    <a:pt x="5687" y="29143"/>
                    <a:pt x="5906" y="29320"/>
                  </a:cubicBezTo>
                  <a:cubicBezTo>
                    <a:pt x="6346" y="29673"/>
                    <a:pt x="6869" y="29937"/>
                    <a:pt x="7413" y="30093"/>
                  </a:cubicBezTo>
                  <a:cubicBezTo>
                    <a:pt x="7921" y="30240"/>
                    <a:pt x="8441" y="30295"/>
                    <a:pt x="8948" y="30295"/>
                  </a:cubicBezTo>
                  <a:cubicBezTo>
                    <a:pt x="8986" y="30295"/>
                    <a:pt x="9024" y="30295"/>
                    <a:pt x="9062" y="30294"/>
                  </a:cubicBezTo>
                  <a:cubicBezTo>
                    <a:pt x="9608" y="30285"/>
                    <a:pt x="10139" y="30217"/>
                    <a:pt x="10657" y="30121"/>
                  </a:cubicBezTo>
                  <a:cubicBezTo>
                    <a:pt x="11264" y="30008"/>
                    <a:pt x="11857" y="29853"/>
                    <a:pt x="12435" y="29700"/>
                  </a:cubicBezTo>
                  <a:cubicBezTo>
                    <a:pt x="13013" y="29544"/>
                    <a:pt x="13593" y="29388"/>
                    <a:pt x="14175" y="29230"/>
                  </a:cubicBezTo>
                  <a:cubicBezTo>
                    <a:pt x="15341" y="28916"/>
                    <a:pt x="16519" y="28594"/>
                    <a:pt x="17702" y="28269"/>
                  </a:cubicBezTo>
                  <a:cubicBezTo>
                    <a:pt x="18294" y="28107"/>
                    <a:pt x="18888" y="27943"/>
                    <a:pt x="19482" y="27779"/>
                  </a:cubicBezTo>
                  <a:cubicBezTo>
                    <a:pt x="20082" y="27613"/>
                    <a:pt x="20695" y="27436"/>
                    <a:pt x="21305" y="27198"/>
                  </a:cubicBezTo>
                  <a:cubicBezTo>
                    <a:pt x="21609" y="27079"/>
                    <a:pt x="21912" y="26942"/>
                    <a:pt x="22209" y="26784"/>
                  </a:cubicBezTo>
                  <a:cubicBezTo>
                    <a:pt x="22504" y="26624"/>
                    <a:pt x="22794" y="26442"/>
                    <a:pt x="23065" y="26226"/>
                  </a:cubicBezTo>
                  <a:cubicBezTo>
                    <a:pt x="23133" y="26172"/>
                    <a:pt x="23199" y="26115"/>
                    <a:pt x="23266" y="26059"/>
                  </a:cubicBezTo>
                  <a:cubicBezTo>
                    <a:pt x="23330" y="26000"/>
                    <a:pt x="23395" y="25942"/>
                    <a:pt x="23456" y="25879"/>
                  </a:cubicBezTo>
                  <a:cubicBezTo>
                    <a:pt x="23580" y="25755"/>
                    <a:pt x="23699" y="25625"/>
                    <a:pt x="23808" y="25486"/>
                  </a:cubicBezTo>
                  <a:cubicBezTo>
                    <a:pt x="24026" y="25207"/>
                    <a:pt x="24209" y="24901"/>
                    <a:pt x="24352" y="24582"/>
                  </a:cubicBezTo>
                  <a:cubicBezTo>
                    <a:pt x="24493" y="24262"/>
                    <a:pt x="24596" y="23931"/>
                    <a:pt x="24665" y="23599"/>
                  </a:cubicBezTo>
                  <a:cubicBezTo>
                    <a:pt x="24735" y="23266"/>
                    <a:pt x="24776" y="22933"/>
                    <a:pt x="24793" y="22605"/>
                  </a:cubicBezTo>
                  <a:cubicBezTo>
                    <a:pt x="24833" y="21940"/>
                    <a:pt x="24788" y="21294"/>
                    <a:pt x="24720" y="20666"/>
                  </a:cubicBezTo>
                  <a:cubicBezTo>
                    <a:pt x="24685" y="20351"/>
                    <a:pt x="24643" y="20039"/>
                    <a:pt x="24599" y="19732"/>
                  </a:cubicBezTo>
                  <a:cubicBezTo>
                    <a:pt x="24577" y="19577"/>
                    <a:pt x="24556" y="19425"/>
                    <a:pt x="24534" y="19270"/>
                  </a:cubicBezTo>
                  <a:lnTo>
                    <a:pt x="24502" y="19039"/>
                  </a:lnTo>
                  <a:lnTo>
                    <a:pt x="24468" y="18809"/>
                  </a:lnTo>
                  <a:cubicBezTo>
                    <a:pt x="24444" y="18657"/>
                    <a:pt x="24421" y="18503"/>
                    <a:pt x="24398" y="18351"/>
                  </a:cubicBezTo>
                  <a:cubicBezTo>
                    <a:pt x="24374" y="18197"/>
                    <a:pt x="24352" y="18044"/>
                    <a:pt x="24326" y="17891"/>
                  </a:cubicBezTo>
                  <a:cubicBezTo>
                    <a:pt x="24276" y="17587"/>
                    <a:pt x="24228" y="17281"/>
                    <a:pt x="24177" y="16977"/>
                  </a:cubicBezTo>
                  <a:cubicBezTo>
                    <a:pt x="23769" y="14543"/>
                    <a:pt x="23267" y="12162"/>
                    <a:pt x="22703" y="9861"/>
                  </a:cubicBezTo>
                  <a:cubicBezTo>
                    <a:pt x="22220" y="7893"/>
                    <a:pt x="21682" y="5992"/>
                    <a:pt x="21109" y="4171"/>
                  </a:cubicBezTo>
                  <a:cubicBezTo>
                    <a:pt x="20962" y="3713"/>
                    <a:pt x="20805" y="3259"/>
                    <a:pt x="20610" y="2818"/>
                  </a:cubicBezTo>
                  <a:cubicBezTo>
                    <a:pt x="20417" y="2379"/>
                    <a:pt x="20189" y="1952"/>
                    <a:pt x="19899" y="1566"/>
                  </a:cubicBezTo>
                  <a:cubicBezTo>
                    <a:pt x="19611" y="1179"/>
                    <a:pt x="19257" y="835"/>
                    <a:pt x="18847" y="583"/>
                  </a:cubicBezTo>
                  <a:cubicBezTo>
                    <a:pt x="18746" y="518"/>
                    <a:pt x="18638" y="465"/>
                    <a:pt x="18534" y="410"/>
                  </a:cubicBezTo>
                  <a:cubicBezTo>
                    <a:pt x="18480" y="384"/>
                    <a:pt x="18424" y="361"/>
                    <a:pt x="18370" y="337"/>
                  </a:cubicBezTo>
                  <a:lnTo>
                    <a:pt x="18289" y="302"/>
                  </a:lnTo>
                  <a:lnTo>
                    <a:pt x="18206" y="272"/>
                  </a:lnTo>
                  <a:cubicBezTo>
                    <a:pt x="18150" y="254"/>
                    <a:pt x="18095" y="232"/>
                    <a:pt x="18039" y="214"/>
                  </a:cubicBezTo>
                  <a:cubicBezTo>
                    <a:pt x="17982" y="198"/>
                    <a:pt x="17927" y="182"/>
                    <a:pt x="17871" y="166"/>
                  </a:cubicBezTo>
                  <a:cubicBezTo>
                    <a:pt x="17815" y="149"/>
                    <a:pt x="17758" y="138"/>
                    <a:pt x="17702" y="125"/>
                  </a:cubicBezTo>
                  <a:lnTo>
                    <a:pt x="17617" y="106"/>
                  </a:lnTo>
                  <a:cubicBezTo>
                    <a:pt x="17589" y="99"/>
                    <a:pt x="17561" y="94"/>
                    <a:pt x="17532" y="90"/>
                  </a:cubicBezTo>
                  <a:lnTo>
                    <a:pt x="17364" y="62"/>
                  </a:lnTo>
                  <a:lnTo>
                    <a:pt x="17322" y="55"/>
                  </a:lnTo>
                  <a:lnTo>
                    <a:pt x="17279" y="50"/>
                  </a:lnTo>
                  <a:lnTo>
                    <a:pt x="17194" y="40"/>
                  </a:lnTo>
                  <a:cubicBezTo>
                    <a:pt x="17081" y="25"/>
                    <a:pt x="16971" y="19"/>
                    <a:pt x="16859" y="10"/>
                  </a:cubicBezTo>
                  <a:cubicBezTo>
                    <a:pt x="16724" y="4"/>
                    <a:pt x="16590" y="0"/>
                    <a:pt x="164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5"/>
            <p:cNvSpPr/>
            <p:nvPr/>
          </p:nvSpPr>
          <p:spPr>
            <a:xfrm>
              <a:off x="2123075" y="1317950"/>
              <a:ext cx="430125" cy="240325"/>
            </a:xfrm>
            <a:custGeom>
              <a:avLst/>
              <a:gdLst/>
              <a:ahLst/>
              <a:cxnLst/>
              <a:rect l="l" t="t" r="r" b="b"/>
              <a:pathLst>
                <a:path w="17205" h="9613" extrusionOk="0">
                  <a:moveTo>
                    <a:pt x="16002" y="0"/>
                  </a:moveTo>
                  <a:cubicBezTo>
                    <a:pt x="15981" y="1"/>
                    <a:pt x="15959" y="5"/>
                    <a:pt x="15937" y="8"/>
                  </a:cubicBezTo>
                  <a:cubicBezTo>
                    <a:pt x="15894" y="13"/>
                    <a:pt x="15850" y="18"/>
                    <a:pt x="15807" y="25"/>
                  </a:cubicBezTo>
                  <a:cubicBezTo>
                    <a:pt x="15721" y="36"/>
                    <a:pt x="15635" y="48"/>
                    <a:pt x="15550" y="59"/>
                  </a:cubicBezTo>
                  <a:cubicBezTo>
                    <a:pt x="15383" y="81"/>
                    <a:pt x="15217" y="102"/>
                    <a:pt x="15055" y="124"/>
                  </a:cubicBezTo>
                  <a:cubicBezTo>
                    <a:pt x="14975" y="134"/>
                    <a:pt x="14894" y="145"/>
                    <a:pt x="14813" y="154"/>
                  </a:cubicBezTo>
                  <a:cubicBezTo>
                    <a:pt x="14743" y="163"/>
                    <a:pt x="14671" y="173"/>
                    <a:pt x="14601" y="183"/>
                  </a:cubicBezTo>
                  <a:cubicBezTo>
                    <a:pt x="14487" y="199"/>
                    <a:pt x="14375" y="213"/>
                    <a:pt x="14262" y="229"/>
                  </a:cubicBezTo>
                  <a:cubicBezTo>
                    <a:pt x="12355" y="489"/>
                    <a:pt x="10543" y="764"/>
                    <a:pt x="8900" y="1032"/>
                  </a:cubicBezTo>
                  <a:cubicBezTo>
                    <a:pt x="7256" y="1302"/>
                    <a:pt x="5781" y="1566"/>
                    <a:pt x="4546" y="1802"/>
                  </a:cubicBezTo>
                  <a:cubicBezTo>
                    <a:pt x="3311" y="2038"/>
                    <a:pt x="2315" y="2245"/>
                    <a:pt x="1629" y="2398"/>
                  </a:cubicBezTo>
                  <a:cubicBezTo>
                    <a:pt x="944" y="2552"/>
                    <a:pt x="568" y="2653"/>
                    <a:pt x="574" y="2682"/>
                  </a:cubicBezTo>
                  <a:cubicBezTo>
                    <a:pt x="597" y="2801"/>
                    <a:pt x="727" y="2844"/>
                    <a:pt x="931" y="2844"/>
                  </a:cubicBezTo>
                  <a:cubicBezTo>
                    <a:pt x="1259" y="2844"/>
                    <a:pt x="1779" y="2730"/>
                    <a:pt x="2342" y="2634"/>
                  </a:cubicBezTo>
                  <a:lnTo>
                    <a:pt x="2342" y="2634"/>
                  </a:lnTo>
                  <a:cubicBezTo>
                    <a:pt x="1517" y="2831"/>
                    <a:pt x="901" y="3035"/>
                    <a:pt x="926" y="3169"/>
                  </a:cubicBezTo>
                  <a:cubicBezTo>
                    <a:pt x="926" y="3172"/>
                    <a:pt x="932" y="3173"/>
                    <a:pt x="944" y="3173"/>
                  </a:cubicBezTo>
                  <a:cubicBezTo>
                    <a:pt x="1041" y="3173"/>
                    <a:pt x="1524" y="3074"/>
                    <a:pt x="2241" y="2923"/>
                  </a:cubicBezTo>
                  <a:cubicBezTo>
                    <a:pt x="3042" y="2753"/>
                    <a:pt x="4141" y="2517"/>
                    <a:pt x="5324" y="2277"/>
                  </a:cubicBezTo>
                  <a:cubicBezTo>
                    <a:pt x="6509" y="2036"/>
                    <a:pt x="7778" y="1789"/>
                    <a:pt x="8923" y="1582"/>
                  </a:cubicBezTo>
                  <a:cubicBezTo>
                    <a:pt x="10070" y="1377"/>
                    <a:pt x="11090" y="1211"/>
                    <a:pt x="11769" y="1121"/>
                  </a:cubicBezTo>
                  <a:cubicBezTo>
                    <a:pt x="12134" y="1072"/>
                    <a:pt x="12497" y="1027"/>
                    <a:pt x="12850" y="983"/>
                  </a:cubicBezTo>
                  <a:cubicBezTo>
                    <a:pt x="13204" y="940"/>
                    <a:pt x="13550" y="899"/>
                    <a:pt x="13885" y="861"/>
                  </a:cubicBezTo>
                  <a:cubicBezTo>
                    <a:pt x="14053" y="841"/>
                    <a:pt x="14217" y="824"/>
                    <a:pt x="14378" y="807"/>
                  </a:cubicBezTo>
                  <a:cubicBezTo>
                    <a:pt x="14459" y="798"/>
                    <a:pt x="14540" y="790"/>
                    <a:pt x="14617" y="781"/>
                  </a:cubicBezTo>
                  <a:lnTo>
                    <a:pt x="14734" y="769"/>
                  </a:lnTo>
                  <a:cubicBezTo>
                    <a:pt x="14760" y="766"/>
                    <a:pt x="14786" y="764"/>
                    <a:pt x="14810" y="763"/>
                  </a:cubicBezTo>
                  <a:cubicBezTo>
                    <a:pt x="14910" y="753"/>
                    <a:pt x="15008" y="745"/>
                    <a:pt x="15102" y="737"/>
                  </a:cubicBezTo>
                  <a:lnTo>
                    <a:pt x="15239" y="725"/>
                  </a:lnTo>
                  <a:cubicBezTo>
                    <a:pt x="15260" y="723"/>
                    <a:pt x="15283" y="721"/>
                    <a:pt x="15304" y="720"/>
                  </a:cubicBezTo>
                  <a:cubicBezTo>
                    <a:pt x="15315" y="718"/>
                    <a:pt x="15326" y="718"/>
                    <a:pt x="15337" y="717"/>
                  </a:cubicBezTo>
                  <a:cubicBezTo>
                    <a:pt x="15337" y="716"/>
                    <a:pt x="15337" y="716"/>
                    <a:pt x="15338" y="716"/>
                  </a:cubicBezTo>
                  <a:cubicBezTo>
                    <a:pt x="15340" y="716"/>
                    <a:pt x="15339" y="720"/>
                    <a:pt x="15339" y="721"/>
                  </a:cubicBezTo>
                  <a:lnTo>
                    <a:pt x="15337" y="727"/>
                  </a:lnTo>
                  <a:lnTo>
                    <a:pt x="15334" y="741"/>
                  </a:lnTo>
                  <a:cubicBezTo>
                    <a:pt x="15328" y="780"/>
                    <a:pt x="15319" y="818"/>
                    <a:pt x="15317" y="855"/>
                  </a:cubicBezTo>
                  <a:lnTo>
                    <a:pt x="15312" y="911"/>
                  </a:lnTo>
                  <a:lnTo>
                    <a:pt x="15310" y="967"/>
                  </a:lnTo>
                  <a:cubicBezTo>
                    <a:pt x="15310" y="985"/>
                    <a:pt x="15309" y="1002"/>
                    <a:pt x="15310" y="1022"/>
                  </a:cubicBezTo>
                  <a:lnTo>
                    <a:pt x="15312" y="1049"/>
                  </a:lnTo>
                  <a:lnTo>
                    <a:pt x="15315" y="1102"/>
                  </a:lnTo>
                  <a:cubicBezTo>
                    <a:pt x="15318" y="1142"/>
                    <a:pt x="15324" y="1180"/>
                    <a:pt x="15329" y="1219"/>
                  </a:cubicBezTo>
                  <a:cubicBezTo>
                    <a:pt x="15334" y="1258"/>
                    <a:pt x="15340" y="1296"/>
                    <a:pt x="15345" y="1334"/>
                  </a:cubicBezTo>
                  <a:cubicBezTo>
                    <a:pt x="15396" y="1639"/>
                    <a:pt x="15485" y="1924"/>
                    <a:pt x="15582" y="2194"/>
                  </a:cubicBezTo>
                  <a:cubicBezTo>
                    <a:pt x="15679" y="2462"/>
                    <a:pt x="15787" y="2718"/>
                    <a:pt x="15889" y="2963"/>
                  </a:cubicBezTo>
                  <a:cubicBezTo>
                    <a:pt x="15940" y="3086"/>
                    <a:pt x="15990" y="3207"/>
                    <a:pt x="16038" y="3326"/>
                  </a:cubicBezTo>
                  <a:lnTo>
                    <a:pt x="16055" y="3370"/>
                  </a:lnTo>
                  <a:lnTo>
                    <a:pt x="16071" y="3413"/>
                  </a:lnTo>
                  <a:cubicBezTo>
                    <a:pt x="16082" y="3441"/>
                    <a:pt x="16093" y="3470"/>
                    <a:pt x="16103" y="3499"/>
                  </a:cubicBezTo>
                  <a:cubicBezTo>
                    <a:pt x="16123" y="3557"/>
                    <a:pt x="16141" y="3613"/>
                    <a:pt x="16161" y="3671"/>
                  </a:cubicBezTo>
                  <a:cubicBezTo>
                    <a:pt x="16231" y="3901"/>
                    <a:pt x="16282" y="4131"/>
                    <a:pt x="16308" y="4353"/>
                  </a:cubicBezTo>
                  <a:cubicBezTo>
                    <a:pt x="16334" y="4576"/>
                    <a:pt x="16334" y="4793"/>
                    <a:pt x="16301" y="4991"/>
                  </a:cubicBezTo>
                  <a:cubicBezTo>
                    <a:pt x="16269" y="5189"/>
                    <a:pt x="16205" y="5362"/>
                    <a:pt x="16109" y="5501"/>
                  </a:cubicBezTo>
                  <a:cubicBezTo>
                    <a:pt x="16062" y="5571"/>
                    <a:pt x="16007" y="5634"/>
                    <a:pt x="15946" y="5689"/>
                  </a:cubicBezTo>
                  <a:cubicBezTo>
                    <a:pt x="15883" y="5744"/>
                    <a:pt x="15817" y="5791"/>
                    <a:pt x="15742" y="5833"/>
                  </a:cubicBezTo>
                  <a:cubicBezTo>
                    <a:pt x="15591" y="5917"/>
                    <a:pt x="15410" y="5975"/>
                    <a:pt x="15215" y="6022"/>
                  </a:cubicBezTo>
                  <a:cubicBezTo>
                    <a:pt x="15019" y="6067"/>
                    <a:pt x="14809" y="6100"/>
                    <a:pt x="14589" y="6134"/>
                  </a:cubicBezTo>
                  <a:cubicBezTo>
                    <a:pt x="14150" y="6202"/>
                    <a:pt x="13723" y="6269"/>
                    <a:pt x="13306" y="6335"/>
                  </a:cubicBezTo>
                  <a:cubicBezTo>
                    <a:pt x="12474" y="6468"/>
                    <a:pt x="11684" y="6598"/>
                    <a:pt x="10935" y="6730"/>
                  </a:cubicBezTo>
                  <a:cubicBezTo>
                    <a:pt x="8813" y="7106"/>
                    <a:pt x="6988" y="7430"/>
                    <a:pt x="5420" y="7706"/>
                  </a:cubicBezTo>
                  <a:cubicBezTo>
                    <a:pt x="4637" y="7845"/>
                    <a:pt x="3920" y="7974"/>
                    <a:pt x="3260" y="8092"/>
                  </a:cubicBezTo>
                  <a:cubicBezTo>
                    <a:pt x="2931" y="8151"/>
                    <a:pt x="2615" y="8209"/>
                    <a:pt x="2316" y="8263"/>
                  </a:cubicBezTo>
                  <a:cubicBezTo>
                    <a:pt x="2099" y="8302"/>
                    <a:pt x="2032" y="8315"/>
                    <a:pt x="2015" y="8317"/>
                  </a:cubicBezTo>
                  <a:lnTo>
                    <a:pt x="2014" y="8315"/>
                  </a:lnTo>
                  <a:lnTo>
                    <a:pt x="2010" y="8301"/>
                  </a:lnTo>
                  <a:cubicBezTo>
                    <a:pt x="2000" y="8264"/>
                    <a:pt x="1989" y="8229"/>
                    <a:pt x="1981" y="8192"/>
                  </a:cubicBezTo>
                  <a:cubicBezTo>
                    <a:pt x="1960" y="8119"/>
                    <a:pt x="1941" y="8049"/>
                    <a:pt x="1923" y="7980"/>
                  </a:cubicBezTo>
                  <a:cubicBezTo>
                    <a:pt x="1844" y="7700"/>
                    <a:pt x="1772" y="7439"/>
                    <a:pt x="1705" y="7193"/>
                  </a:cubicBezTo>
                  <a:cubicBezTo>
                    <a:pt x="1567" y="6701"/>
                    <a:pt x="1445" y="6276"/>
                    <a:pt x="1334" y="5905"/>
                  </a:cubicBezTo>
                  <a:cubicBezTo>
                    <a:pt x="1114" y="5165"/>
                    <a:pt x="942" y="4652"/>
                    <a:pt x="800" y="4299"/>
                  </a:cubicBezTo>
                  <a:cubicBezTo>
                    <a:pt x="565" y="3721"/>
                    <a:pt x="408" y="3575"/>
                    <a:pt x="233" y="3575"/>
                  </a:cubicBezTo>
                  <a:cubicBezTo>
                    <a:pt x="195" y="3575"/>
                    <a:pt x="156" y="3582"/>
                    <a:pt x="115" y="3593"/>
                  </a:cubicBezTo>
                  <a:cubicBezTo>
                    <a:pt x="1" y="3623"/>
                    <a:pt x="47" y="4186"/>
                    <a:pt x="217" y="5158"/>
                  </a:cubicBezTo>
                  <a:cubicBezTo>
                    <a:pt x="303" y="5642"/>
                    <a:pt x="420" y="6229"/>
                    <a:pt x="565" y="6902"/>
                  </a:cubicBezTo>
                  <a:cubicBezTo>
                    <a:pt x="638" y="7238"/>
                    <a:pt x="716" y="7596"/>
                    <a:pt x="802" y="7973"/>
                  </a:cubicBezTo>
                  <a:cubicBezTo>
                    <a:pt x="845" y="8161"/>
                    <a:pt x="889" y="8356"/>
                    <a:pt x="935" y="8553"/>
                  </a:cubicBezTo>
                  <a:lnTo>
                    <a:pt x="943" y="8591"/>
                  </a:lnTo>
                  <a:lnTo>
                    <a:pt x="957" y="8646"/>
                  </a:lnTo>
                  <a:cubicBezTo>
                    <a:pt x="968" y="8691"/>
                    <a:pt x="979" y="8735"/>
                    <a:pt x="990" y="8780"/>
                  </a:cubicBezTo>
                  <a:cubicBezTo>
                    <a:pt x="1013" y="8870"/>
                    <a:pt x="1036" y="8961"/>
                    <a:pt x="1059" y="9053"/>
                  </a:cubicBezTo>
                  <a:cubicBezTo>
                    <a:pt x="1106" y="9239"/>
                    <a:pt x="1151" y="9424"/>
                    <a:pt x="1200" y="9612"/>
                  </a:cubicBezTo>
                  <a:cubicBezTo>
                    <a:pt x="1462" y="9569"/>
                    <a:pt x="1728" y="9525"/>
                    <a:pt x="1997" y="9480"/>
                  </a:cubicBezTo>
                  <a:cubicBezTo>
                    <a:pt x="2064" y="9467"/>
                    <a:pt x="2133" y="9457"/>
                    <a:pt x="2202" y="9445"/>
                  </a:cubicBezTo>
                  <a:cubicBezTo>
                    <a:pt x="2242" y="9438"/>
                    <a:pt x="2284" y="9432"/>
                    <a:pt x="2325" y="9427"/>
                  </a:cubicBezTo>
                  <a:cubicBezTo>
                    <a:pt x="2401" y="9414"/>
                    <a:pt x="2477" y="9402"/>
                    <a:pt x="2553" y="9390"/>
                  </a:cubicBezTo>
                  <a:cubicBezTo>
                    <a:pt x="2859" y="9342"/>
                    <a:pt x="3174" y="9290"/>
                    <a:pt x="3496" y="9240"/>
                  </a:cubicBezTo>
                  <a:cubicBezTo>
                    <a:pt x="4139" y="9136"/>
                    <a:pt x="4810" y="9025"/>
                    <a:pt x="5506" y="8907"/>
                  </a:cubicBezTo>
                  <a:cubicBezTo>
                    <a:pt x="6897" y="8670"/>
                    <a:pt x="8384" y="8407"/>
                    <a:pt x="9922" y="8123"/>
                  </a:cubicBezTo>
                  <a:cubicBezTo>
                    <a:pt x="10916" y="7941"/>
                    <a:pt x="11931" y="7742"/>
                    <a:pt x="12958" y="7533"/>
                  </a:cubicBezTo>
                  <a:cubicBezTo>
                    <a:pt x="13472" y="7428"/>
                    <a:pt x="13988" y="7322"/>
                    <a:pt x="14507" y="7214"/>
                  </a:cubicBezTo>
                  <a:cubicBezTo>
                    <a:pt x="14637" y="7187"/>
                    <a:pt x="14766" y="7158"/>
                    <a:pt x="14896" y="7131"/>
                  </a:cubicBezTo>
                  <a:cubicBezTo>
                    <a:pt x="15029" y="7103"/>
                    <a:pt x="15166" y="7074"/>
                    <a:pt x="15308" y="7037"/>
                  </a:cubicBezTo>
                  <a:cubicBezTo>
                    <a:pt x="15448" y="7001"/>
                    <a:pt x="15593" y="6958"/>
                    <a:pt x="15741" y="6903"/>
                  </a:cubicBezTo>
                  <a:cubicBezTo>
                    <a:pt x="15889" y="6848"/>
                    <a:pt x="16038" y="6780"/>
                    <a:pt x="16185" y="6693"/>
                  </a:cubicBezTo>
                  <a:cubicBezTo>
                    <a:pt x="16331" y="6605"/>
                    <a:pt x="16474" y="6497"/>
                    <a:pt x="16600" y="6370"/>
                  </a:cubicBezTo>
                  <a:cubicBezTo>
                    <a:pt x="16726" y="6244"/>
                    <a:pt x="16834" y="6099"/>
                    <a:pt x="16920" y="5944"/>
                  </a:cubicBezTo>
                  <a:cubicBezTo>
                    <a:pt x="17006" y="5790"/>
                    <a:pt x="17069" y="5626"/>
                    <a:pt x="17112" y="5464"/>
                  </a:cubicBezTo>
                  <a:cubicBezTo>
                    <a:pt x="17155" y="5301"/>
                    <a:pt x="17178" y="5137"/>
                    <a:pt x="17188" y="4979"/>
                  </a:cubicBezTo>
                  <a:cubicBezTo>
                    <a:pt x="17205" y="4660"/>
                    <a:pt x="17170" y="4356"/>
                    <a:pt x="17108" y="4068"/>
                  </a:cubicBezTo>
                  <a:cubicBezTo>
                    <a:pt x="17045" y="3779"/>
                    <a:pt x="16956" y="3504"/>
                    <a:pt x="16846" y="3241"/>
                  </a:cubicBezTo>
                  <a:cubicBezTo>
                    <a:pt x="16819" y="3176"/>
                    <a:pt x="16790" y="3110"/>
                    <a:pt x="16762" y="3047"/>
                  </a:cubicBezTo>
                  <a:lnTo>
                    <a:pt x="16676" y="2863"/>
                  </a:lnTo>
                  <a:cubicBezTo>
                    <a:pt x="16618" y="2743"/>
                    <a:pt x="16561" y="2624"/>
                    <a:pt x="16505" y="2505"/>
                  </a:cubicBezTo>
                  <a:cubicBezTo>
                    <a:pt x="16393" y="2272"/>
                    <a:pt x="16286" y="2042"/>
                    <a:pt x="16196" y="1816"/>
                  </a:cubicBezTo>
                  <a:cubicBezTo>
                    <a:pt x="16107" y="1588"/>
                    <a:pt x="16034" y="1362"/>
                    <a:pt x="15994" y="1140"/>
                  </a:cubicBezTo>
                  <a:cubicBezTo>
                    <a:pt x="15989" y="1112"/>
                    <a:pt x="15983" y="1083"/>
                    <a:pt x="15979" y="1056"/>
                  </a:cubicBezTo>
                  <a:lnTo>
                    <a:pt x="15968" y="958"/>
                  </a:lnTo>
                  <a:cubicBezTo>
                    <a:pt x="15964" y="935"/>
                    <a:pt x="15964" y="909"/>
                    <a:pt x="15963" y="883"/>
                  </a:cubicBezTo>
                  <a:lnTo>
                    <a:pt x="15962" y="846"/>
                  </a:lnTo>
                  <a:cubicBezTo>
                    <a:pt x="15962" y="833"/>
                    <a:pt x="15963" y="819"/>
                    <a:pt x="15964" y="806"/>
                  </a:cubicBezTo>
                  <a:lnTo>
                    <a:pt x="15975" y="647"/>
                  </a:lnTo>
                  <a:cubicBezTo>
                    <a:pt x="15979" y="544"/>
                    <a:pt x="15995" y="432"/>
                    <a:pt x="16006" y="324"/>
                  </a:cubicBezTo>
                  <a:lnTo>
                    <a:pt x="16016" y="244"/>
                  </a:lnTo>
                  <a:lnTo>
                    <a:pt x="16026" y="168"/>
                  </a:lnTo>
                  <a:lnTo>
                    <a:pt x="16046" y="14"/>
                  </a:lnTo>
                  <a:lnTo>
                    <a:pt x="160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5"/>
            <p:cNvSpPr/>
            <p:nvPr/>
          </p:nvSpPr>
          <p:spPr>
            <a:xfrm>
              <a:off x="2173425" y="1525850"/>
              <a:ext cx="200" cy="25"/>
            </a:xfrm>
            <a:custGeom>
              <a:avLst/>
              <a:gdLst/>
              <a:ahLst/>
              <a:cxnLst/>
              <a:rect l="l" t="t" r="r" b="b"/>
              <a:pathLst>
                <a:path w="8" h="1" extrusionOk="0">
                  <a:moveTo>
                    <a:pt x="7" y="0"/>
                  </a:moveTo>
                  <a:cubicBezTo>
                    <a:pt x="6" y="0"/>
                    <a:pt x="5" y="0"/>
                    <a:pt x="1" y="1"/>
                  </a:cubicBezTo>
                  <a:cubicBezTo>
                    <a:pt x="4" y="1"/>
                    <a:pt x="8" y="0"/>
                    <a:pt x="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5"/>
            <p:cNvSpPr/>
            <p:nvPr/>
          </p:nvSpPr>
          <p:spPr>
            <a:xfrm>
              <a:off x="2159975" y="1520275"/>
              <a:ext cx="474075" cy="443125"/>
            </a:xfrm>
            <a:custGeom>
              <a:avLst/>
              <a:gdLst/>
              <a:ahLst/>
              <a:cxnLst/>
              <a:rect l="l" t="t" r="r" b="b"/>
              <a:pathLst>
                <a:path w="18963" h="17725" extrusionOk="0">
                  <a:moveTo>
                    <a:pt x="11770" y="757"/>
                  </a:moveTo>
                  <a:lnTo>
                    <a:pt x="11770" y="757"/>
                  </a:lnTo>
                  <a:cubicBezTo>
                    <a:pt x="11737" y="1219"/>
                    <a:pt x="11818" y="2011"/>
                    <a:pt x="11988" y="2980"/>
                  </a:cubicBezTo>
                  <a:cubicBezTo>
                    <a:pt x="11922" y="3000"/>
                    <a:pt x="11860" y="3017"/>
                    <a:pt x="11807" y="3031"/>
                  </a:cubicBezTo>
                  <a:cubicBezTo>
                    <a:pt x="10637" y="3322"/>
                    <a:pt x="9578" y="3504"/>
                    <a:pt x="8632" y="3657"/>
                  </a:cubicBezTo>
                  <a:cubicBezTo>
                    <a:pt x="8253" y="2161"/>
                    <a:pt x="8080" y="1809"/>
                    <a:pt x="7773" y="1797"/>
                  </a:cubicBezTo>
                  <a:cubicBezTo>
                    <a:pt x="8987" y="1479"/>
                    <a:pt x="10221" y="1154"/>
                    <a:pt x="11360" y="859"/>
                  </a:cubicBezTo>
                  <a:cubicBezTo>
                    <a:pt x="11497" y="823"/>
                    <a:pt x="11635" y="789"/>
                    <a:pt x="11770" y="757"/>
                  </a:cubicBezTo>
                  <a:close/>
                  <a:moveTo>
                    <a:pt x="7473" y="1876"/>
                  </a:moveTo>
                  <a:lnTo>
                    <a:pt x="7473" y="1876"/>
                  </a:lnTo>
                  <a:cubicBezTo>
                    <a:pt x="7311" y="2067"/>
                    <a:pt x="7340" y="2807"/>
                    <a:pt x="7507" y="3841"/>
                  </a:cubicBezTo>
                  <a:cubicBezTo>
                    <a:pt x="7119" y="3908"/>
                    <a:pt x="6755" y="3975"/>
                    <a:pt x="6415" y="4054"/>
                  </a:cubicBezTo>
                  <a:cubicBezTo>
                    <a:pt x="5838" y="4187"/>
                    <a:pt x="5321" y="4305"/>
                    <a:pt x="4862" y="4411"/>
                  </a:cubicBezTo>
                  <a:cubicBezTo>
                    <a:pt x="4583" y="3401"/>
                    <a:pt x="4412" y="2926"/>
                    <a:pt x="4232" y="2727"/>
                  </a:cubicBezTo>
                  <a:cubicBezTo>
                    <a:pt x="4932" y="2545"/>
                    <a:pt x="5691" y="2345"/>
                    <a:pt x="6480" y="2137"/>
                  </a:cubicBezTo>
                  <a:cubicBezTo>
                    <a:pt x="6807" y="2051"/>
                    <a:pt x="7139" y="1964"/>
                    <a:pt x="7473" y="1876"/>
                  </a:cubicBezTo>
                  <a:close/>
                  <a:moveTo>
                    <a:pt x="3602" y="2893"/>
                  </a:moveTo>
                  <a:cubicBezTo>
                    <a:pt x="3546" y="3225"/>
                    <a:pt x="3605" y="3859"/>
                    <a:pt x="3754" y="4671"/>
                  </a:cubicBezTo>
                  <a:cubicBezTo>
                    <a:pt x="2302" y="5018"/>
                    <a:pt x="1650" y="5210"/>
                    <a:pt x="1383" y="5414"/>
                  </a:cubicBezTo>
                  <a:cubicBezTo>
                    <a:pt x="1366" y="5367"/>
                    <a:pt x="1349" y="5322"/>
                    <a:pt x="1333" y="5278"/>
                  </a:cubicBezTo>
                  <a:cubicBezTo>
                    <a:pt x="994" y="4382"/>
                    <a:pt x="769" y="3898"/>
                    <a:pt x="594" y="3647"/>
                  </a:cubicBezTo>
                  <a:cubicBezTo>
                    <a:pt x="676" y="3632"/>
                    <a:pt x="806" y="3602"/>
                    <a:pt x="978" y="3563"/>
                  </a:cubicBezTo>
                  <a:cubicBezTo>
                    <a:pt x="1289" y="3488"/>
                    <a:pt x="1736" y="3376"/>
                    <a:pt x="2284" y="3236"/>
                  </a:cubicBezTo>
                  <a:cubicBezTo>
                    <a:pt x="2676" y="3135"/>
                    <a:pt x="3120" y="3020"/>
                    <a:pt x="3602" y="2893"/>
                  </a:cubicBezTo>
                  <a:close/>
                  <a:moveTo>
                    <a:pt x="12083" y="3501"/>
                  </a:moveTo>
                  <a:cubicBezTo>
                    <a:pt x="12182" y="4006"/>
                    <a:pt x="12298" y="4547"/>
                    <a:pt x="12431" y="5103"/>
                  </a:cubicBezTo>
                  <a:cubicBezTo>
                    <a:pt x="12534" y="5537"/>
                    <a:pt x="12661" y="5982"/>
                    <a:pt x="12799" y="6428"/>
                  </a:cubicBezTo>
                  <a:cubicBezTo>
                    <a:pt x="12608" y="6487"/>
                    <a:pt x="12440" y="6534"/>
                    <a:pt x="12311" y="6565"/>
                  </a:cubicBezTo>
                  <a:cubicBezTo>
                    <a:pt x="11252" y="6809"/>
                    <a:pt x="10291" y="6952"/>
                    <a:pt x="9428" y="7070"/>
                  </a:cubicBezTo>
                  <a:cubicBezTo>
                    <a:pt x="9391" y="6873"/>
                    <a:pt x="9353" y="6686"/>
                    <a:pt x="9310" y="6507"/>
                  </a:cubicBezTo>
                  <a:cubicBezTo>
                    <a:pt x="9128" y="5728"/>
                    <a:pt x="8975" y="5075"/>
                    <a:pt x="8844" y="4526"/>
                  </a:cubicBezTo>
                  <a:cubicBezTo>
                    <a:pt x="9589" y="4274"/>
                    <a:pt x="10331" y="4019"/>
                    <a:pt x="11046" y="3808"/>
                  </a:cubicBezTo>
                  <a:cubicBezTo>
                    <a:pt x="11403" y="3703"/>
                    <a:pt x="11750" y="3600"/>
                    <a:pt x="12083" y="3501"/>
                  </a:cubicBezTo>
                  <a:close/>
                  <a:moveTo>
                    <a:pt x="7705" y="4906"/>
                  </a:moveTo>
                  <a:cubicBezTo>
                    <a:pt x="7805" y="5379"/>
                    <a:pt x="7923" y="5886"/>
                    <a:pt x="8059" y="6410"/>
                  </a:cubicBezTo>
                  <a:cubicBezTo>
                    <a:pt x="8128" y="6680"/>
                    <a:pt x="8207" y="6954"/>
                    <a:pt x="8293" y="7229"/>
                  </a:cubicBezTo>
                  <a:cubicBezTo>
                    <a:pt x="7938" y="7282"/>
                    <a:pt x="7605" y="7336"/>
                    <a:pt x="7295" y="7401"/>
                  </a:cubicBezTo>
                  <a:cubicBezTo>
                    <a:pt x="6700" y="7524"/>
                    <a:pt x="6174" y="7635"/>
                    <a:pt x="5715" y="7732"/>
                  </a:cubicBezTo>
                  <a:cubicBezTo>
                    <a:pt x="5682" y="7581"/>
                    <a:pt x="5647" y="7435"/>
                    <a:pt x="5610" y="7293"/>
                  </a:cubicBezTo>
                  <a:cubicBezTo>
                    <a:pt x="5443" y="6637"/>
                    <a:pt x="5298" y="6069"/>
                    <a:pt x="5172" y="5579"/>
                  </a:cubicBezTo>
                  <a:cubicBezTo>
                    <a:pt x="5527" y="5499"/>
                    <a:pt x="5895" y="5412"/>
                    <a:pt x="6271" y="5320"/>
                  </a:cubicBezTo>
                  <a:cubicBezTo>
                    <a:pt x="6742" y="5203"/>
                    <a:pt x="7222" y="5061"/>
                    <a:pt x="7705" y="4906"/>
                  </a:cubicBezTo>
                  <a:close/>
                  <a:moveTo>
                    <a:pt x="3996" y="5820"/>
                  </a:moveTo>
                  <a:cubicBezTo>
                    <a:pt x="4099" y="6262"/>
                    <a:pt x="4219" y="6734"/>
                    <a:pt x="4356" y="7220"/>
                  </a:cubicBezTo>
                  <a:cubicBezTo>
                    <a:pt x="4426" y="7469"/>
                    <a:pt x="4502" y="7721"/>
                    <a:pt x="4587" y="7974"/>
                  </a:cubicBezTo>
                  <a:cubicBezTo>
                    <a:pt x="3204" y="8281"/>
                    <a:pt x="2683" y="8449"/>
                    <a:pt x="2522" y="8672"/>
                  </a:cubicBezTo>
                  <a:cubicBezTo>
                    <a:pt x="2164" y="7609"/>
                    <a:pt x="1870" y="6755"/>
                    <a:pt x="1624" y="6072"/>
                  </a:cubicBezTo>
                  <a:lnTo>
                    <a:pt x="1624" y="6072"/>
                  </a:lnTo>
                  <a:cubicBezTo>
                    <a:pt x="1695" y="6078"/>
                    <a:pt x="1775" y="6082"/>
                    <a:pt x="1863" y="6082"/>
                  </a:cubicBezTo>
                  <a:cubicBezTo>
                    <a:pt x="2351" y="6082"/>
                    <a:pt x="3098" y="5986"/>
                    <a:pt x="3996" y="5820"/>
                  </a:cubicBezTo>
                  <a:close/>
                  <a:moveTo>
                    <a:pt x="14004" y="10251"/>
                  </a:moveTo>
                  <a:cubicBezTo>
                    <a:pt x="14009" y="10269"/>
                    <a:pt x="14013" y="10286"/>
                    <a:pt x="14019" y="10305"/>
                  </a:cubicBezTo>
                  <a:cubicBezTo>
                    <a:pt x="13962" y="10316"/>
                    <a:pt x="13900" y="10332"/>
                    <a:pt x="13836" y="10346"/>
                  </a:cubicBezTo>
                  <a:cubicBezTo>
                    <a:pt x="13897" y="10316"/>
                    <a:pt x="13955" y="10284"/>
                    <a:pt x="14004" y="10251"/>
                  </a:cubicBezTo>
                  <a:close/>
                  <a:moveTo>
                    <a:pt x="12960" y="6937"/>
                  </a:moveTo>
                  <a:cubicBezTo>
                    <a:pt x="13257" y="7855"/>
                    <a:pt x="13581" y="8779"/>
                    <a:pt x="13834" y="9660"/>
                  </a:cubicBezTo>
                  <a:cubicBezTo>
                    <a:pt x="13870" y="9785"/>
                    <a:pt x="13906" y="9909"/>
                    <a:pt x="13940" y="10032"/>
                  </a:cubicBezTo>
                  <a:cubicBezTo>
                    <a:pt x="13728" y="10101"/>
                    <a:pt x="13387" y="10237"/>
                    <a:pt x="13014" y="10387"/>
                  </a:cubicBezTo>
                  <a:cubicBezTo>
                    <a:pt x="12405" y="10632"/>
                    <a:pt x="11711" y="10914"/>
                    <a:pt x="11356" y="11007"/>
                  </a:cubicBezTo>
                  <a:cubicBezTo>
                    <a:pt x="10957" y="11109"/>
                    <a:pt x="10576" y="11191"/>
                    <a:pt x="10210" y="11260"/>
                  </a:cubicBezTo>
                  <a:cubicBezTo>
                    <a:pt x="9900" y="10014"/>
                    <a:pt x="9736" y="8907"/>
                    <a:pt x="9580" y="7947"/>
                  </a:cubicBezTo>
                  <a:cubicBezTo>
                    <a:pt x="10265" y="7723"/>
                    <a:pt x="10947" y="7498"/>
                    <a:pt x="11604" y="7315"/>
                  </a:cubicBezTo>
                  <a:cubicBezTo>
                    <a:pt x="12076" y="7184"/>
                    <a:pt x="12533" y="7056"/>
                    <a:pt x="12960" y="6937"/>
                  </a:cubicBezTo>
                  <a:close/>
                  <a:moveTo>
                    <a:pt x="8629" y="8250"/>
                  </a:moveTo>
                  <a:cubicBezTo>
                    <a:pt x="8922" y="9092"/>
                    <a:pt x="9238" y="9935"/>
                    <a:pt x="9486" y="10743"/>
                  </a:cubicBezTo>
                  <a:cubicBezTo>
                    <a:pt x="9550" y="10950"/>
                    <a:pt x="9612" y="11154"/>
                    <a:pt x="9674" y="11354"/>
                  </a:cubicBezTo>
                  <a:cubicBezTo>
                    <a:pt x="8761" y="11502"/>
                    <a:pt x="7965" y="11585"/>
                    <a:pt x="7306" y="11739"/>
                  </a:cubicBezTo>
                  <a:cubicBezTo>
                    <a:pt x="7044" y="11797"/>
                    <a:pt x="6800" y="11853"/>
                    <a:pt x="6571" y="11906"/>
                  </a:cubicBezTo>
                  <a:cubicBezTo>
                    <a:pt x="6279" y="10795"/>
                    <a:pt x="6101" y="9794"/>
                    <a:pt x="5941" y="8913"/>
                  </a:cubicBezTo>
                  <a:cubicBezTo>
                    <a:pt x="6330" y="8837"/>
                    <a:pt x="6738" y="8751"/>
                    <a:pt x="7157" y="8654"/>
                  </a:cubicBezTo>
                  <a:cubicBezTo>
                    <a:pt x="7640" y="8543"/>
                    <a:pt x="8133" y="8403"/>
                    <a:pt x="8629" y="8250"/>
                  </a:cubicBezTo>
                  <a:close/>
                  <a:moveTo>
                    <a:pt x="4979" y="9085"/>
                  </a:moveTo>
                  <a:cubicBezTo>
                    <a:pt x="5285" y="9910"/>
                    <a:pt x="5612" y="10739"/>
                    <a:pt x="5873" y="11531"/>
                  </a:cubicBezTo>
                  <a:cubicBezTo>
                    <a:pt x="5927" y="11701"/>
                    <a:pt x="5982" y="11868"/>
                    <a:pt x="6036" y="12031"/>
                  </a:cubicBezTo>
                  <a:cubicBezTo>
                    <a:pt x="4950" y="12283"/>
                    <a:pt x="4300" y="12442"/>
                    <a:pt x="3923" y="12587"/>
                  </a:cubicBezTo>
                  <a:cubicBezTo>
                    <a:pt x="3891" y="12599"/>
                    <a:pt x="3859" y="12612"/>
                    <a:pt x="3830" y="12625"/>
                  </a:cubicBezTo>
                  <a:cubicBezTo>
                    <a:pt x="3825" y="12610"/>
                    <a:pt x="3821" y="12595"/>
                    <a:pt x="3815" y="12580"/>
                  </a:cubicBezTo>
                  <a:cubicBezTo>
                    <a:pt x="3408" y="11337"/>
                    <a:pt x="3053" y="10259"/>
                    <a:pt x="2741" y="9327"/>
                  </a:cubicBezTo>
                  <a:cubicBezTo>
                    <a:pt x="2729" y="9292"/>
                    <a:pt x="2719" y="9257"/>
                    <a:pt x="2707" y="9222"/>
                  </a:cubicBezTo>
                  <a:lnTo>
                    <a:pt x="2707" y="9222"/>
                  </a:lnTo>
                  <a:cubicBezTo>
                    <a:pt x="2827" y="9251"/>
                    <a:pt x="2993" y="9265"/>
                    <a:pt x="3198" y="9265"/>
                  </a:cubicBezTo>
                  <a:cubicBezTo>
                    <a:pt x="3636" y="9265"/>
                    <a:pt x="4253" y="9201"/>
                    <a:pt x="4979" y="9085"/>
                  </a:cubicBezTo>
                  <a:close/>
                  <a:moveTo>
                    <a:pt x="13405" y="529"/>
                  </a:moveTo>
                  <a:cubicBezTo>
                    <a:pt x="13430" y="529"/>
                    <a:pt x="13455" y="530"/>
                    <a:pt x="13479" y="530"/>
                  </a:cubicBezTo>
                  <a:cubicBezTo>
                    <a:pt x="13795" y="536"/>
                    <a:pt x="14084" y="582"/>
                    <a:pt x="14333" y="663"/>
                  </a:cubicBezTo>
                  <a:cubicBezTo>
                    <a:pt x="14584" y="744"/>
                    <a:pt x="14795" y="857"/>
                    <a:pt x="14965" y="982"/>
                  </a:cubicBezTo>
                  <a:cubicBezTo>
                    <a:pt x="15198" y="1154"/>
                    <a:pt x="15395" y="1373"/>
                    <a:pt x="15553" y="1621"/>
                  </a:cubicBezTo>
                  <a:cubicBezTo>
                    <a:pt x="15712" y="1869"/>
                    <a:pt x="15834" y="2142"/>
                    <a:pt x="15933" y="2426"/>
                  </a:cubicBezTo>
                  <a:cubicBezTo>
                    <a:pt x="16031" y="2710"/>
                    <a:pt x="16108" y="3002"/>
                    <a:pt x="16170" y="3297"/>
                  </a:cubicBezTo>
                  <a:cubicBezTo>
                    <a:pt x="16235" y="3595"/>
                    <a:pt x="16286" y="3891"/>
                    <a:pt x="16339" y="4193"/>
                  </a:cubicBezTo>
                  <a:cubicBezTo>
                    <a:pt x="16548" y="5392"/>
                    <a:pt x="16747" y="6551"/>
                    <a:pt x="16933" y="7667"/>
                  </a:cubicBezTo>
                  <a:cubicBezTo>
                    <a:pt x="17120" y="8783"/>
                    <a:pt x="17297" y="9859"/>
                    <a:pt x="17465" y="10889"/>
                  </a:cubicBezTo>
                  <a:cubicBezTo>
                    <a:pt x="17548" y="11403"/>
                    <a:pt x="17630" y="11907"/>
                    <a:pt x="17710" y="12400"/>
                  </a:cubicBezTo>
                  <a:cubicBezTo>
                    <a:pt x="17749" y="12646"/>
                    <a:pt x="17789" y="12890"/>
                    <a:pt x="17828" y="13131"/>
                  </a:cubicBezTo>
                  <a:cubicBezTo>
                    <a:pt x="17833" y="13160"/>
                    <a:pt x="17837" y="13191"/>
                    <a:pt x="17843" y="13221"/>
                  </a:cubicBezTo>
                  <a:lnTo>
                    <a:pt x="17849" y="13263"/>
                  </a:lnTo>
                  <a:lnTo>
                    <a:pt x="17850" y="13276"/>
                  </a:lnTo>
                  <a:cubicBezTo>
                    <a:pt x="17851" y="13293"/>
                    <a:pt x="17855" y="13311"/>
                    <a:pt x="17856" y="13329"/>
                  </a:cubicBezTo>
                  <a:cubicBezTo>
                    <a:pt x="17859" y="13361"/>
                    <a:pt x="17862" y="13393"/>
                    <a:pt x="17865" y="13425"/>
                  </a:cubicBezTo>
                  <a:cubicBezTo>
                    <a:pt x="17816" y="13433"/>
                    <a:pt x="17765" y="13441"/>
                    <a:pt x="17717" y="13449"/>
                  </a:cubicBezTo>
                  <a:lnTo>
                    <a:pt x="17710" y="13451"/>
                  </a:lnTo>
                  <a:lnTo>
                    <a:pt x="17705" y="13451"/>
                  </a:lnTo>
                  <a:cubicBezTo>
                    <a:pt x="17704" y="13451"/>
                    <a:pt x="17704" y="13451"/>
                    <a:pt x="17698" y="13452"/>
                  </a:cubicBezTo>
                  <a:lnTo>
                    <a:pt x="17633" y="13465"/>
                  </a:lnTo>
                  <a:cubicBezTo>
                    <a:pt x="17590" y="13475"/>
                    <a:pt x="17548" y="13484"/>
                    <a:pt x="17506" y="13492"/>
                  </a:cubicBezTo>
                  <a:cubicBezTo>
                    <a:pt x="17421" y="13511"/>
                    <a:pt x="17336" y="13528"/>
                    <a:pt x="17252" y="13548"/>
                  </a:cubicBezTo>
                  <a:cubicBezTo>
                    <a:pt x="16916" y="13620"/>
                    <a:pt x="16586" y="13691"/>
                    <a:pt x="16260" y="13760"/>
                  </a:cubicBezTo>
                  <a:cubicBezTo>
                    <a:pt x="16090" y="13797"/>
                    <a:pt x="15922" y="13834"/>
                    <a:pt x="15755" y="13870"/>
                  </a:cubicBezTo>
                  <a:cubicBezTo>
                    <a:pt x="15635" y="13365"/>
                    <a:pt x="14788" y="11188"/>
                    <a:pt x="14595" y="10384"/>
                  </a:cubicBezTo>
                  <a:cubicBezTo>
                    <a:pt x="14258" y="8971"/>
                    <a:pt x="14095" y="7726"/>
                    <a:pt x="13936" y="6659"/>
                  </a:cubicBezTo>
                  <a:cubicBezTo>
                    <a:pt x="15202" y="6297"/>
                    <a:pt x="16040" y="6035"/>
                    <a:pt x="16023" y="5958"/>
                  </a:cubicBezTo>
                  <a:cubicBezTo>
                    <a:pt x="15987" y="5799"/>
                    <a:pt x="15900" y="5752"/>
                    <a:pt x="15783" y="5752"/>
                  </a:cubicBezTo>
                  <a:cubicBezTo>
                    <a:pt x="15675" y="5752"/>
                    <a:pt x="15541" y="5792"/>
                    <a:pt x="15396" y="5821"/>
                  </a:cubicBezTo>
                  <a:cubicBezTo>
                    <a:pt x="15659" y="5712"/>
                    <a:pt x="15848" y="5582"/>
                    <a:pt x="15818" y="5449"/>
                  </a:cubicBezTo>
                  <a:cubicBezTo>
                    <a:pt x="15817" y="5444"/>
                    <a:pt x="15809" y="5441"/>
                    <a:pt x="15797" y="5441"/>
                  </a:cubicBezTo>
                  <a:cubicBezTo>
                    <a:pt x="15646" y="5441"/>
                    <a:pt x="14735" y="5772"/>
                    <a:pt x="13847" y="6080"/>
                  </a:cubicBezTo>
                  <a:cubicBezTo>
                    <a:pt x="13798" y="5784"/>
                    <a:pt x="13747" y="5504"/>
                    <a:pt x="13691" y="5239"/>
                  </a:cubicBezTo>
                  <a:cubicBezTo>
                    <a:pt x="13514" y="4422"/>
                    <a:pt x="13364" y="3736"/>
                    <a:pt x="13236" y="3161"/>
                  </a:cubicBezTo>
                  <a:cubicBezTo>
                    <a:pt x="14773" y="2700"/>
                    <a:pt x="15818" y="2367"/>
                    <a:pt x="15795" y="2284"/>
                  </a:cubicBezTo>
                  <a:cubicBezTo>
                    <a:pt x="15757" y="2133"/>
                    <a:pt x="15671" y="2086"/>
                    <a:pt x="15554" y="2086"/>
                  </a:cubicBezTo>
                  <a:cubicBezTo>
                    <a:pt x="15435" y="2086"/>
                    <a:pt x="15285" y="2134"/>
                    <a:pt x="15122" y="2169"/>
                  </a:cubicBezTo>
                  <a:cubicBezTo>
                    <a:pt x="15405" y="2051"/>
                    <a:pt x="15607" y="1914"/>
                    <a:pt x="15574" y="1780"/>
                  </a:cubicBezTo>
                  <a:cubicBezTo>
                    <a:pt x="15573" y="1776"/>
                    <a:pt x="15566" y="1774"/>
                    <a:pt x="15555" y="1774"/>
                  </a:cubicBezTo>
                  <a:cubicBezTo>
                    <a:pt x="15388" y="1774"/>
                    <a:pt x="14171" y="2236"/>
                    <a:pt x="13112" y="2610"/>
                  </a:cubicBezTo>
                  <a:cubicBezTo>
                    <a:pt x="12863" y="1518"/>
                    <a:pt x="12699" y="918"/>
                    <a:pt x="12543" y="603"/>
                  </a:cubicBezTo>
                  <a:cubicBezTo>
                    <a:pt x="12842" y="556"/>
                    <a:pt x="13133" y="529"/>
                    <a:pt x="13405" y="529"/>
                  </a:cubicBezTo>
                  <a:close/>
                  <a:moveTo>
                    <a:pt x="15381" y="13544"/>
                  </a:moveTo>
                  <a:lnTo>
                    <a:pt x="15381" y="13544"/>
                  </a:lnTo>
                  <a:cubicBezTo>
                    <a:pt x="15445" y="13699"/>
                    <a:pt x="15517" y="13829"/>
                    <a:pt x="15590" y="13905"/>
                  </a:cubicBezTo>
                  <a:cubicBezTo>
                    <a:pt x="15545" y="13915"/>
                    <a:pt x="15501" y="13926"/>
                    <a:pt x="15455" y="13935"/>
                  </a:cubicBezTo>
                  <a:cubicBezTo>
                    <a:pt x="15454" y="13825"/>
                    <a:pt x="15412" y="13689"/>
                    <a:pt x="15381" y="13544"/>
                  </a:cubicBezTo>
                  <a:close/>
                  <a:moveTo>
                    <a:pt x="14115" y="10645"/>
                  </a:moveTo>
                  <a:cubicBezTo>
                    <a:pt x="14577" y="12255"/>
                    <a:pt x="14953" y="13540"/>
                    <a:pt x="15142" y="14004"/>
                  </a:cubicBezTo>
                  <a:cubicBezTo>
                    <a:pt x="14884" y="14059"/>
                    <a:pt x="14632" y="14114"/>
                    <a:pt x="14381" y="14169"/>
                  </a:cubicBezTo>
                  <a:cubicBezTo>
                    <a:pt x="13347" y="14392"/>
                    <a:pt x="12372" y="14608"/>
                    <a:pt x="11441" y="14821"/>
                  </a:cubicBezTo>
                  <a:cubicBezTo>
                    <a:pt x="11469" y="14677"/>
                    <a:pt x="10742" y="12917"/>
                    <a:pt x="10391" y="11880"/>
                  </a:cubicBezTo>
                  <a:cubicBezTo>
                    <a:pt x="10538" y="11830"/>
                    <a:pt x="10683" y="11781"/>
                    <a:pt x="10826" y="11734"/>
                  </a:cubicBezTo>
                  <a:cubicBezTo>
                    <a:pt x="11809" y="11421"/>
                    <a:pt x="12698" y="11139"/>
                    <a:pt x="13339" y="10924"/>
                  </a:cubicBezTo>
                  <a:cubicBezTo>
                    <a:pt x="13673" y="10812"/>
                    <a:pt x="13939" y="10718"/>
                    <a:pt x="14115" y="10645"/>
                  </a:cubicBezTo>
                  <a:close/>
                  <a:moveTo>
                    <a:pt x="11055" y="14425"/>
                  </a:moveTo>
                  <a:lnTo>
                    <a:pt x="11055" y="14425"/>
                  </a:lnTo>
                  <a:cubicBezTo>
                    <a:pt x="11156" y="14651"/>
                    <a:pt x="11271" y="14818"/>
                    <a:pt x="11388" y="14832"/>
                  </a:cubicBezTo>
                  <a:cubicBezTo>
                    <a:pt x="11297" y="14853"/>
                    <a:pt x="11209" y="14872"/>
                    <a:pt x="11120" y="14894"/>
                  </a:cubicBezTo>
                  <a:cubicBezTo>
                    <a:pt x="11157" y="14778"/>
                    <a:pt x="11097" y="14610"/>
                    <a:pt x="11055" y="14425"/>
                  </a:cubicBezTo>
                  <a:close/>
                  <a:moveTo>
                    <a:pt x="9891" y="12063"/>
                  </a:moveTo>
                  <a:cubicBezTo>
                    <a:pt x="10341" y="13522"/>
                    <a:pt x="10697" y="14639"/>
                    <a:pt x="10858" y="14956"/>
                  </a:cubicBezTo>
                  <a:cubicBezTo>
                    <a:pt x="9696" y="15223"/>
                    <a:pt x="8599" y="15477"/>
                    <a:pt x="7565" y="15715"/>
                  </a:cubicBezTo>
                  <a:cubicBezTo>
                    <a:pt x="7648" y="15597"/>
                    <a:pt x="7570" y="15407"/>
                    <a:pt x="7516" y="15190"/>
                  </a:cubicBezTo>
                  <a:lnTo>
                    <a:pt x="7516" y="15190"/>
                  </a:lnTo>
                  <a:cubicBezTo>
                    <a:pt x="7625" y="15423"/>
                    <a:pt x="7750" y="15593"/>
                    <a:pt x="7870" y="15593"/>
                  </a:cubicBezTo>
                  <a:cubicBezTo>
                    <a:pt x="7882" y="15593"/>
                    <a:pt x="7893" y="15592"/>
                    <a:pt x="7904" y="15589"/>
                  </a:cubicBezTo>
                  <a:cubicBezTo>
                    <a:pt x="7982" y="15566"/>
                    <a:pt x="7360" y="14129"/>
                    <a:pt x="6950" y="13056"/>
                  </a:cubicBezTo>
                  <a:cubicBezTo>
                    <a:pt x="7059" y="13029"/>
                    <a:pt x="7168" y="13002"/>
                    <a:pt x="7279" y="12972"/>
                  </a:cubicBezTo>
                  <a:cubicBezTo>
                    <a:pt x="8134" y="12751"/>
                    <a:pt x="9024" y="12386"/>
                    <a:pt x="9891" y="12063"/>
                  </a:cubicBezTo>
                  <a:close/>
                  <a:moveTo>
                    <a:pt x="6416" y="13178"/>
                  </a:moveTo>
                  <a:cubicBezTo>
                    <a:pt x="6866" y="14534"/>
                    <a:pt x="7213" y="15536"/>
                    <a:pt x="7355" y="15764"/>
                  </a:cubicBezTo>
                  <a:cubicBezTo>
                    <a:pt x="6876" y="15876"/>
                    <a:pt x="6411" y="15983"/>
                    <a:pt x="5960" y="16086"/>
                  </a:cubicBezTo>
                  <a:cubicBezTo>
                    <a:pt x="5707" y="16145"/>
                    <a:pt x="5458" y="16202"/>
                    <a:pt x="5213" y="16260"/>
                  </a:cubicBezTo>
                  <a:cubicBezTo>
                    <a:pt x="5157" y="16273"/>
                    <a:pt x="5100" y="16285"/>
                    <a:pt x="5045" y="16299"/>
                  </a:cubicBezTo>
                  <a:lnTo>
                    <a:pt x="5040" y="16299"/>
                  </a:lnTo>
                  <a:lnTo>
                    <a:pt x="5029" y="16300"/>
                  </a:lnTo>
                  <a:lnTo>
                    <a:pt x="5028" y="16290"/>
                  </a:lnTo>
                  <a:lnTo>
                    <a:pt x="5027" y="16287"/>
                  </a:lnTo>
                  <a:cubicBezTo>
                    <a:pt x="5027" y="16286"/>
                    <a:pt x="5027" y="16285"/>
                    <a:pt x="5027" y="16285"/>
                  </a:cubicBezTo>
                  <a:lnTo>
                    <a:pt x="5027" y="16285"/>
                  </a:lnTo>
                  <a:cubicBezTo>
                    <a:pt x="5027" y="16285"/>
                    <a:pt x="5027" y="16286"/>
                    <a:pt x="5027" y="16286"/>
                  </a:cubicBezTo>
                  <a:cubicBezTo>
                    <a:pt x="5027" y="16286"/>
                    <a:pt x="5026" y="16281"/>
                    <a:pt x="5011" y="16235"/>
                  </a:cubicBezTo>
                  <a:cubicBezTo>
                    <a:pt x="4948" y="16042"/>
                    <a:pt x="4885" y="15851"/>
                    <a:pt x="4824" y="15663"/>
                  </a:cubicBezTo>
                  <a:cubicBezTo>
                    <a:pt x="4702" y="15287"/>
                    <a:pt x="4582" y="14924"/>
                    <a:pt x="4469" y="14570"/>
                  </a:cubicBezTo>
                  <a:cubicBezTo>
                    <a:pt x="4346" y="14196"/>
                    <a:pt x="4228" y="13836"/>
                    <a:pt x="4114" y="13486"/>
                  </a:cubicBezTo>
                  <a:lnTo>
                    <a:pt x="4114" y="13486"/>
                  </a:lnTo>
                  <a:cubicBezTo>
                    <a:pt x="4141" y="13487"/>
                    <a:pt x="4169" y="13488"/>
                    <a:pt x="4198" y="13488"/>
                  </a:cubicBezTo>
                  <a:cubicBezTo>
                    <a:pt x="4337" y="13488"/>
                    <a:pt x="4495" y="13479"/>
                    <a:pt x="4667" y="13464"/>
                  </a:cubicBezTo>
                  <a:cubicBezTo>
                    <a:pt x="5152" y="13422"/>
                    <a:pt x="5754" y="13323"/>
                    <a:pt x="6416" y="13178"/>
                  </a:cubicBezTo>
                  <a:close/>
                  <a:moveTo>
                    <a:pt x="13372" y="0"/>
                  </a:moveTo>
                  <a:cubicBezTo>
                    <a:pt x="13275" y="0"/>
                    <a:pt x="13178" y="3"/>
                    <a:pt x="13082" y="8"/>
                  </a:cubicBezTo>
                  <a:cubicBezTo>
                    <a:pt x="12769" y="25"/>
                    <a:pt x="12467" y="67"/>
                    <a:pt x="12172" y="121"/>
                  </a:cubicBezTo>
                  <a:cubicBezTo>
                    <a:pt x="11877" y="174"/>
                    <a:pt x="11591" y="240"/>
                    <a:pt x="11311" y="308"/>
                  </a:cubicBezTo>
                  <a:cubicBezTo>
                    <a:pt x="9091" y="857"/>
                    <a:pt x="7096" y="1352"/>
                    <a:pt x="5421" y="1772"/>
                  </a:cubicBezTo>
                  <a:cubicBezTo>
                    <a:pt x="3747" y="2193"/>
                    <a:pt x="2393" y="2538"/>
                    <a:pt x="1462" y="2785"/>
                  </a:cubicBezTo>
                  <a:cubicBezTo>
                    <a:pt x="528" y="3032"/>
                    <a:pt x="17" y="3182"/>
                    <a:pt x="23" y="3211"/>
                  </a:cubicBezTo>
                  <a:cubicBezTo>
                    <a:pt x="44" y="3302"/>
                    <a:pt x="154" y="3339"/>
                    <a:pt x="330" y="3339"/>
                  </a:cubicBezTo>
                  <a:cubicBezTo>
                    <a:pt x="751" y="3339"/>
                    <a:pt x="1550" y="3128"/>
                    <a:pt x="2424" y="2930"/>
                  </a:cubicBezTo>
                  <a:lnTo>
                    <a:pt x="2424" y="2930"/>
                  </a:lnTo>
                  <a:cubicBezTo>
                    <a:pt x="1488" y="3190"/>
                    <a:pt x="744" y="3430"/>
                    <a:pt x="544" y="3581"/>
                  </a:cubicBezTo>
                  <a:cubicBezTo>
                    <a:pt x="439" y="3453"/>
                    <a:pt x="353" y="3411"/>
                    <a:pt x="267" y="3411"/>
                  </a:cubicBezTo>
                  <a:cubicBezTo>
                    <a:pt x="231" y="3411"/>
                    <a:pt x="195" y="3419"/>
                    <a:pt x="159" y="3430"/>
                  </a:cubicBezTo>
                  <a:cubicBezTo>
                    <a:pt x="1" y="3483"/>
                    <a:pt x="349" y="4976"/>
                    <a:pt x="1049" y="7432"/>
                  </a:cubicBezTo>
                  <a:cubicBezTo>
                    <a:pt x="1399" y="8660"/>
                    <a:pt x="1839" y="10127"/>
                    <a:pt x="2347" y="11776"/>
                  </a:cubicBezTo>
                  <a:cubicBezTo>
                    <a:pt x="2600" y="12600"/>
                    <a:pt x="2871" y="13469"/>
                    <a:pt x="3158" y="14376"/>
                  </a:cubicBezTo>
                  <a:cubicBezTo>
                    <a:pt x="3301" y="14828"/>
                    <a:pt x="3448" y="15291"/>
                    <a:pt x="3598" y="15763"/>
                  </a:cubicBezTo>
                  <a:cubicBezTo>
                    <a:pt x="3674" y="15998"/>
                    <a:pt x="3750" y="16235"/>
                    <a:pt x="3826" y="16476"/>
                  </a:cubicBezTo>
                  <a:cubicBezTo>
                    <a:pt x="3884" y="16652"/>
                    <a:pt x="3940" y="16829"/>
                    <a:pt x="3998" y="17008"/>
                  </a:cubicBezTo>
                  <a:cubicBezTo>
                    <a:pt x="4076" y="17245"/>
                    <a:pt x="4154" y="17485"/>
                    <a:pt x="4232" y="17724"/>
                  </a:cubicBezTo>
                  <a:cubicBezTo>
                    <a:pt x="5178" y="17506"/>
                    <a:pt x="6145" y="17282"/>
                    <a:pt x="7134" y="17053"/>
                  </a:cubicBezTo>
                  <a:cubicBezTo>
                    <a:pt x="7938" y="16865"/>
                    <a:pt x="8757" y="16674"/>
                    <a:pt x="9588" y="16478"/>
                  </a:cubicBezTo>
                  <a:cubicBezTo>
                    <a:pt x="11027" y="16139"/>
                    <a:pt x="12498" y="15778"/>
                    <a:pt x="13987" y="15403"/>
                  </a:cubicBezTo>
                  <a:cubicBezTo>
                    <a:pt x="14733" y="15214"/>
                    <a:pt x="15482" y="15025"/>
                    <a:pt x="16234" y="14834"/>
                  </a:cubicBezTo>
                  <a:cubicBezTo>
                    <a:pt x="16610" y="14737"/>
                    <a:pt x="16987" y="14640"/>
                    <a:pt x="17365" y="14543"/>
                  </a:cubicBezTo>
                  <a:cubicBezTo>
                    <a:pt x="17555" y="14495"/>
                    <a:pt x="17744" y="14446"/>
                    <a:pt x="17935" y="14397"/>
                  </a:cubicBezTo>
                  <a:cubicBezTo>
                    <a:pt x="18278" y="14313"/>
                    <a:pt x="18620" y="14227"/>
                    <a:pt x="18962" y="14142"/>
                  </a:cubicBezTo>
                  <a:cubicBezTo>
                    <a:pt x="18891" y="13779"/>
                    <a:pt x="18818" y="13414"/>
                    <a:pt x="18747" y="13050"/>
                  </a:cubicBezTo>
                  <a:lnTo>
                    <a:pt x="18618" y="12428"/>
                  </a:lnTo>
                  <a:cubicBezTo>
                    <a:pt x="18532" y="12014"/>
                    <a:pt x="18447" y="11600"/>
                    <a:pt x="18362" y="11185"/>
                  </a:cubicBezTo>
                  <a:cubicBezTo>
                    <a:pt x="18192" y="10357"/>
                    <a:pt x="18021" y="9531"/>
                    <a:pt x="17851" y="8710"/>
                  </a:cubicBezTo>
                  <a:cubicBezTo>
                    <a:pt x="17514" y="7068"/>
                    <a:pt x="17185" y="5446"/>
                    <a:pt x="16877" y="3866"/>
                  </a:cubicBezTo>
                  <a:cubicBezTo>
                    <a:pt x="16813" y="3539"/>
                    <a:pt x="16745" y="3211"/>
                    <a:pt x="16659" y="2886"/>
                  </a:cubicBezTo>
                  <a:cubicBezTo>
                    <a:pt x="16573" y="2560"/>
                    <a:pt x="16470" y="2237"/>
                    <a:pt x="16331" y="1922"/>
                  </a:cubicBezTo>
                  <a:cubicBezTo>
                    <a:pt x="16194" y="1610"/>
                    <a:pt x="16020" y="1308"/>
                    <a:pt x="15797" y="1039"/>
                  </a:cubicBezTo>
                  <a:cubicBezTo>
                    <a:pt x="15576" y="770"/>
                    <a:pt x="15300" y="541"/>
                    <a:pt x="14998" y="375"/>
                  </a:cubicBezTo>
                  <a:cubicBezTo>
                    <a:pt x="14695" y="209"/>
                    <a:pt x="14368" y="106"/>
                    <a:pt x="14042" y="52"/>
                  </a:cubicBezTo>
                  <a:cubicBezTo>
                    <a:pt x="13817" y="15"/>
                    <a:pt x="13593" y="0"/>
                    <a:pt x="133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1" name="Google Shape;1201;p45"/>
          <p:cNvGrpSpPr/>
          <p:nvPr/>
        </p:nvGrpSpPr>
        <p:grpSpPr>
          <a:xfrm>
            <a:off x="8012247" y="1884937"/>
            <a:ext cx="837061" cy="290000"/>
            <a:chOff x="3808475" y="2317075"/>
            <a:chExt cx="444725" cy="154075"/>
          </a:xfrm>
        </p:grpSpPr>
        <p:sp>
          <p:nvSpPr>
            <p:cNvPr id="1202" name="Google Shape;1202;p45"/>
            <p:cNvSpPr/>
            <p:nvPr/>
          </p:nvSpPr>
          <p:spPr>
            <a:xfrm>
              <a:off x="3808475" y="2347950"/>
              <a:ext cx="81750" cy="123200"/>
            </a:xfrm>
            <a:custGeom>
              <a:avLst/>
              <a:gdLst/>
              <a:ahLst/>
              <a:cxnLst/>
              <a:rect l="l" t="t" r="r" b="b"/>
              <a:pathLst>
                <a:path w="3270" h="4928" extrusionOk="0">
                  <a:moveTo>
                    <a:pt x="2998" y="0"/>
                  </a:moveTo>
                  <a:cubicBezTo>
                    <a:pt x="2949" y="0"/>
                    <a:pt x="2899" y="50"/>
                    <a:pt x="2852" y="139"/>
                  </a:cubicBezTo>
                  <a:cubicBezTo>
                    <a:pt x="2840" y="162"/>
                    <a:pt x="2827" y="187"/>
                    <a:pt x="2814" y="214"/>
                  </a:cubicBezTo>
                  <a:cubicBezTo>
                    <a:pt x="2801" y="242"/>
                    <a:pt x="2790" y="272"/>
                    <a:pt x="2777" y="304"/>
                  </a:cubicBezTo>
                  <a:cubicBezTo>
                    <a:pt x="2765" y="337"/>
                    <a:pt x="2750" y="370"/>
                    <a:pt x="2737" y="406"/>
                  </a:cubicBezTo>
                  <a:cubicBezTo>
                    <a:pt x="2730" y="425"/>
                    <a:pt x="2723" y="443"/>
                    <a:pt x="2717" y="462"/>
                  </a:cubicBezTo>
                  <a:cubicBezTo>
                    <a:pt x="2710" y="482"/>
                    <a:pt x="2704" y="502"/>
                    <a:pt x="2695" y="521"/>
                  </a:cubicBezTo>
                  <a:cubicBezTo>
                    <a:pt x="2639" y="682"/>
                    <a:pt x="2576" y="869"/>
                    <a:pt x="2502" y="1077"/>
                  </a:cubicBezTo>
                  <a:cubicBezTo>
                    <a:pt x="2428" y="1282"/>
                    <a:pt x="2344" y="1504"/>
                    <a:pt x="2245" y="1734"/>
                  </a:cubicBezTo>
                  <a:cubicBezTo>
                    <a:pt x="2238" y="1751"/>
                    <a:pt x="2232" y="1768"/>
                    <a:pt x="2223" y="1786"/>
                  </a:cubicBezTo>
                  <a:cubicBezTo>
                    <a:pt x="2217" y="1803"/>
                    <a:pt x="2208" y="1819"/>
                    <a:pt x="2202" y="1836"/>
                  </a:cubicBezTo>
                  <a:cubicBezTo>
                    <a:pt x="2187" y="1870"/>
                    <a:pt x="2174" y="1905"/>
                    <a:pt x="2159" y="1939"/>
                  </a:cubicBezTo>
                  <a:cubicBezTo>
                    <a:pt x="2144" y="1975"/>
                    <a:pt x="2130" y="2008"/>
                    <a:pt x="2115" y="2044"/>
                  </a:cubicBezTo>
                  <a:cubicBezTo>
                    <a:pt x="2109" y="2061"/>
                    <a:pt x="2100" y="2078"/>
                    <a:pt x="2093" y="2095"/>
                  </a:cubicBezTo>
                  <a:cubicBezTo>
                    <a:pt x="2085" y="2113"/>
                    <a:pt x="2078" y="2131"/>
                    <a:pt x="2071" y="2148"/>
                  </a:cubicBezTo>
                  <a:cubicBezTo>
                    <a:pt x="2056" y="2183"/>
                    <a:pt x="2041" y="2219"/>
                    <a:pt x="2026" y="2254"/>
                  </a:cubicBezTo>
                  <a:cubicBezTo>
                    <a:pt x="2010" y="2289"/>
                    <a:pt x="1996" y="2325"/>
                    <a:pt x="1980" y="2359"/>
                  </a:cubicBezTo>
                  <a:lnTo>
                    <a:pt x="1956" y="2413"/>
                  </a:lnTo>
                  <a:lnTo>
                    <a:pt x="1939" y="2453"/>
                  </a:lnTo>
                  <a:cubicBezTo>
                    <a:pt x="1931" y="2449"/>
                    <a:pt x="1922" y="2445"/>
                    <a:pt x="1913" y="2442"/>
                  </a:cubicBezTo>
                  <a:cubicBezTo>
                    <a:pt x="1894" y="2434"/>
                    <a:pt x="1872" y="2426"/>
                    <a:pt x="1852" y="2416"/>
                  </a:cubicBezTo>
                  <a:cubicBezTo>
                    <a:pt x="1810" y="2399"/>
                    <a:pt x="1768" y="2383"/>
                    <a:pt x="1733" y="2364"/>
                  </a:cubicBezTo>
                  <a:cubicBezTo>
                    <a:pt x="1657" y="2327"/>
                    <a:pt x="1591" y="2293"/>
                    <a:pt x="1555" y="2261"/>
                  </a:cubicBezTo>
                  <a:cubicBezTo>
                    <a:pt x="1534" y="2243"/>
                    <a:pt x="1513" y="2224"/>
                    <a:pt x="1493" y="2206"/>
                  </a:cubicBezTo>
                  <a:cubicBezTo>
                    <a:pt x="1483" y="2196"/>
                    <a:pt x="1473" y="2187"/>
                    <a:pt x="1464" y="2177"/>
                  </a:cubicBezTo>
                  <a:lnTo>
                    <a:pt x="1435" y="2149"/>
                  </a:lnTo>
                  <a:cubicBezTo>
                    <a:pt x="1400" y="2110"/>
                    <a:pt x="1365" y="2073"/>
                    <a:pt x="1333" y="2034"/>
                  </a:cubicBezTo>
                  <a:cubicBezTo>
                    <a:pt x="1303" y="1993"/>
                    <a:pt x="1273" y="1954"/>
                    <a:pt x="1246" y="1916"/>
                  </a:cubicBezTo>
                  <a:cubicBezTo>
                    <a:pt x="1233" y="1896"/>
                    <a:pt x="1219" y="1876"/>
                    <a:pt x="1207" y="1857"/>
                  </a:cubicBezTo>
                  <a:cubicBezTo>
                    <a:pt x="1195" y="1836"/>
                    <a:pt x="1183" y="1817"/>
                    <a:pt x="1171" y="1799"/>
                  </a:cubicBezTo>
                  <a:cubicBezTo>
                    <a:pt x="1159" y="1779"/>
                    <a:pt x="1148" y="1761"/>
                    <a:pt x="1136" y="1742"/>
                  </a:cubicBezTo>
                  <a:lnTo>
                    <a:pt x="1104" y="1686"/>
                  </a:lnTo>
                  <a:cubicBezTo>
                    <a:pt x="1083" y="1648"/>
                    <a:pt x="1062" y="1613"/>
                    <a:pt x="1042" y="1580"/>
                  </a:cubicBezTo>
                  <a:cubicBezTo>
                    <a:pt x="1021" y="1545"/>
                    <a:pt x="1003" y="1513"/>
                    <a:pt x="984" y="1481"/>
                  </a:cubicBezTo>
                  <a:cubicBezTo>
                    <a:pt x="966" y="1450"/>
                    <a:pt x="944" y="1420"/>
                    <a:pt x="925" y="1393"/>
                  </a:cubicBezTo>
                  <a:cubicBezTo>
                    <a:pt x="908" y="1368"/>
                    <a:pt x="890" y="1343"/>
                    <a:pt x="873" y="1321"/>
                  </a:cubicBezTo>
                  <a:cubicBezTo>
                    <a:pt x="855" y="1296"/>
                    <a:pt x="839" y="1274"/>
                    <a:pt x="825" y="1252"/>
                  </a:cubicBezTo>
                  <a:cubicBezTo>
                    <a:pt x="794" y="1207"/>
                    <a:pt x="766" y="1165"/>
                    <a:pt x="739" y="1124"/>
                  </a:cubicBezTo>
                  <a:cubicBezTo>
                    <a:pt x="687" y="1044"/>
                    <a:pt x="640" y="976"/>
                    <a:pt x="602" y="914"/>
                  </a:cubicBezTo>
                  <a:cubicBezTo>
                    <a:pt x="584" y="882"/>
                    <a:pt x="565" y="856"/>
                    <a:pt x="548" y="831"/>
                  </a:cubicBezTo>
                  <a:cubicBezTo>
                    <a:pt x="532" y="805"/>
                    <a:pt x="515" y="780"/>
                    <a:pt x="500" y="761"/>
                  </a:cubicBezTo>
                  <a:cubicBezTo>
                    <a:pt x="486" y="740"/>
                    <a:pt x="472" y="720"/>
                    <a:pt x="457" y="704"/>
                  </a:cubicBezTo>
                  <a:cubicBezTo>
                    <a:pt x="451" y="697"/>
                    <a:pt x="445" y="688"/>
                    <a:pt x="438" y="682"/>
                  </a:cubicBezTo>
                  <a:cubicBezTo>
                    <a:pt x="431" y="675"/>
                    <a:pt x="425" y="666"/>
                    <a:pt x="419" y="661"/>
                  </a:cubicBezTo>
                  <a:cubicBezTo>
                    <a:pt x="375" y="615"/>
                    <a:pt x="334" y="596"/>
                    <a:pt x="289" y="596"/>
                  </a:cubicBezTo>
                  <a:cubicBezTo>
                    <a:pt x="233" y="596"/>
                    <a:pt x="171" y="625"/>
                    <a:pt x="87" y="671"/>
                  </a:cubicBezTo>
                  <a:cubicBezTo>
                    <a:pt x="42" y="695"/>
                    <a:pt x="16" y="743"/>
                    <a:pt x="6" y="807"/>
                  </a:cubicBezTo>
                  <a:cubicBezTo>
                    <a:pt x="3" y="839"/>
                    <a:pt x="1" y="877"/>
                    <a:pt x="5" y="919"/>
                  </a:cubicBezTo>
                  <a:cubicBezTo>
                    <a:pt x="9" y="961"/>
                    <a:pt x="19" y="1005"/>
                    <a:pt x="32" y="1053"/>
                  </a:cubicBezTo>
                  <a:cubicBezTo>
                    <a:pt x="84" y="1245"/>
                    <a:pt x="207" y="1485"/>
                    <a:pt x="388" y="1713"/>
                  </a:cubicBezTo>
                  <a:cubicBezTo>
                    <a:pt x="414" y="1746"/>
                    <a:pt x="443" y="1778"/>
                    <a:pt x="472" y="1809"/>
                  </a:cubicBezTo>
                  <a:cubicBezTo>
                    <a:pt x="504" y="1841"/>
                    <a:pt x="536" y="1870"/>
                    <a:pt x="569" y="1901"/>
                  </a:cubicBezTo>
                  <a:cubicBezTo>
                    <a:pt x="585" y="1916"/>
                    <a:pt x="602" y="1931"/>
                    <a:pt x="621" y="1945"/>
                  </a:cubicBezTo>
                  <a:cubicBezTo>
                    <a:pt x="638" y="1959"/>
                    <a:pt x="655" y="1974"/>
                    <a:pt x="674" y="1987"/>
                  </a:cubicBezTo>
                  <a:cubicBezTo>
                    <a:pt x="710" y="2015"/>
                    <a:pt x="746" y="2041"/>
                    <a:pt x="783" y="2068"/>
                  </a:cubicBezTo>
                  <a:cubicBezTo>
                    <a:pt x="820" y="2094"/>
                    <a:pt x="858" y="2120"/>
                    <a:pt x="895" y="2146"/>
                  </a:cubicBezTo>
                  <a:cubicBezTo>
                    <a:pt x="913" y="2158"/>
                    <a:pt x="930" y="2170"/>
                    <a:pt x="949" y="2183"/>
                  </a:cubicBezTo>
                  <a:lnTo>
                    <a:pt x="1006" y="2219"/>
                  </a:lnTo>
                  <a:cubicBezTo>
                    <a:pt x="1044" y="2243"/>
                    <a:pt x="1078" y="2267"/>
                    <a:pt x="1115" y="2293"/>
                  </a:cubicBezTo>
                  <a:cubicBezTo>
                    <a:pt x="1151" y="2318"/>
                    <a:pt x="1186" y="2341"/>
                    <a:pt x="1219" y="2366"/>
                  </a:cubicBezTo>
                  <a:cubicBezTo>
                    <a:pt x="1437" y="2524"/>
                    <a:pt x="1643" y="2651"/>
                    <a:pt x="1804" y="2734"/>
                  </a:cubicBezTo>
                  <a:cubicBezTo>
                    <a:pt x="1688" y="2962"/>
                    <a:pt x="1557" y="3183"/>
                    <a:pt x="1406" y="3377"/>
                  </a:cubicBezTo>
                  <a:cubicBezTo>
                    <a:pt x="1249" y="3581"/>
                    <a:pt x="1085" y="3765"/>
                    <a:pt x="928" y="3924"/>
                  </a:cubicBezTo>
                  <a:cubicBezTo>
                    <a:pt x="771" y="4083"/>
                    <a:pt x="621" y="4219"/>
                    <a:pt x="491" y="4329"/>
                  </a:cubicBezTo>
                  <a:cubicBezTo>
                    <a:pt x="230" y="4549"/>
                    <a:pt x="56" y="4673"/>
                    <a:pt x="73" y="4703"/>
                  </a:cubicBezTo>
                  <a:cubicBezTo>
                    <a:pt x="105" y="4760"/>
                    <a:pt x="139" y="4781"/>
                    <a:pt x="176" y="4781"/>
                  </a:cubicBezTo>
                  <a:cubicBezTo>
                    <a:pt x="184" y="4781"/>
                    <a:pt x="193" y="4780"/>
                    <a:pt x="202" y="4778"/>
                  </a:cubicBezTo>
                  <a:cubicBezTo>
                    <a:pt x="247" y="4766"/>
                    <a:pt x="298" y="4731"/>
                    <a:pt x="354" y="4697"/>
                  </a:cubicBezTo>
                  <a:lnTo>
                    <a:pt x="354" y="4697"/>
                  </a:lnTo>
                  <a:cubicBezTo>
                    <a:pt x="311" y="4739"/>
                    <a:pt x="274" y="4781"/>
                    <a:pt x="254" y="4819"/>
                  </a:cubicBezTo>
                  <a:cubicBezTo>
                    <a:pt x="234" y="4859"/>
                    <a:pt x="229" y="4896"/>
                    <a:pt x="246" y="4926"/>
                  </a:cubicBezTo>
                  <a:cubicBezTo>
                    <a:pt x="247" y="4927"/>
                    <a:pt x="248" y="4928"/>
                    <a:pt x="251" y="4928"/>
                  </a:cubicBezTo>
                  <a:cubicBezTo>
                    <a:pt x="259" y="4928"/>
                    <a:pt x="274" y="4921"/>
                    <a:pt x="295" y="4908"/>
                  </a:cubicBezTo>
                  <a:cubicBezTo>
                    <a:pt x="310" y="4898"/>
                    <a:pt x="326" y="4887"/>
                    <a:pt x="347" y="4873"/>
                  </a:cubicBezTo>
                  <a:cubicBezTo>
                    <a:pt x="355" y="4867"/>
                    <a:pt x="366" y="4859"/>
                    <a:pt x="377" y="4851"/>
                  </a:cubicBezTo>
                  <a:cubicBezTo>
                    <a:pt x="389" y="4843"/>
                    <a:pt x="399" y="4833"/>
                    <a:pt x="411" y="4824"/>
                  </a:cubicBezTo>
                  <a:cubicBezTo>
                    <a:pt x="434" y="4806"/>
                    <a:pt x="460" y="4785"/>
                    <a:pt x="486" y="4763"/>
                  </a:cubicBezTo>
                  <a:cubicBezTo>
                    <a:pt x="499" y="4752"/>
                    <a:pt x="513" y="4739"/>
                    <a:pt x="528" y="4727"/>
                  </a:cubicBezTo>
                  <a:cubicBezTo>
                    <a:pt x="541" y="4715"/>
                    <a:pt x="556" y="4701"/>
                    <a:pt x="571" y="4689"/>
                  </a:cubicBezTo>
                  <a:cubicBezTo>
                    <a:pt x="599" y="4664"/>
                    <a:pt x="630" y="4637"/>
                    <a:pt x="660" y="4609"/>
                  </a:cubicBezTo>
                  <a:cubicBezTo>
                    <a:pt x="692" y="4581"/>
                    <a:pt x="722" y="4550"/>
                    <a:pt x="753" y="4521"/>
                  </a:cubicBezTo>
                  <a:cubicBezTo>
                    <a:pt x="769" y="4506"/>
                    <a:pt x="784" y="4490"/>
                    <a:pt x="800" y="4475"/>
                  </a:cubicBezTo>
                  <a:cubicBezTo>
                    <a:pt x="815" y="4459"/>
                    <a:pt x="831" y="4442"/>
                    <a:pt x="847" y="4426"/>
                  </a:cubicBezTo>
                  <a:cubicBezTo>
                    <a:pt x="879" y="4394"/>
                    <a:pt x="910" y="4362"/>
                    <a:pt x="940" y="4331"/>
                  </a:cubicBezTo>
                  <a:cubicBezTo>
                    <a:pt x="1000" y="4265"/>
                    <a:pt x="1061" y="4202"/>
                    <a:pt x="1115" y="4139"/>
                  </a:cubicBezTo>
                  <a:cubicBezTo>
                    <a:pt x="1142" y="4108"/>
                    <a:pt x="1170" y="4078"/>
                    <a:pt x="1193" y="4049"/>
                  </a:cubicBezTo>
                  <a:cubicBezTo>
                    <a:pt x="1219" y="4019"/>
                    <a:pt x="1244" y="3992"/>
                    <a:pt x="1266" y="3965"/>
                  </a:cubicBezTo>
                  <a:cubicBezTo>
                    <a:pt x="1314" y="3915"/>
                    <a:pt x="1352" y="3869"/>
                    <a:pt x="1386" y="3834"/>
                  </a:cubicBezTo>
                  <a:cubicBezTo>
                    <a:pt x="1540" y="3675"/>
                    <a:pt x="1685" y="3524"/>
                    <a:pt x="1822" y="3377"/>
                  </a:cubicBezTo>
                  <a:cubicBezTo>
                    <a:pt x="1958" y="3229"/>
                    <a:pt x="2083" y="3085"/>
                    <a:pt x="2200" y="2945"/>
                  </a:cubicBezTo>
                  <a:lnTo>
                    <a:pt x="2284" y="2841"/>
                  </a:lnTo>
                  <a:cubicBezTo>
                    <a:pt x="2313" y="2805"/>
                    <a:pt x="2337" y="2771"/>
                    <a:pt x="2363" y="2738"/>
                  </a:cubicBezTo>
                  <a:cubicBezTo>
                    <a:pt x="2417" y="2670"/>
                    <a:pt x="2464" y="2600"/>
                    <a:pt x="2511" y="2535"/>
                  </a:cubicBezTo>
                  <a:cubicBezTo>
                    <a:pt x="2534" y="2501"/>
                    <a:pt x="2555" y="2467"/>
                    <a:pt x="2577" y="2434"/>
                  </a:cubicBezTo>
                  <a:cubicBezTo>
                    <a:pt x="2598" y="2400"/>
                    <a:pt x="2620" y="2368"/>
                    <a:pt x="2638" y="2335"/>
                  </a:cubicBezTo>
                  <a:cubicBezTo>
                    <a:pt x="2676" y="2268"/>
                    <a:pt x="2713" y="2204"/>
                    <a:pt x="2744" y="2139"/>
                  </a:cubicBezTo>
                  <a:cubicBezTo>
                    <a:pt x="2858" y="1907"/>
                    <a:pt x="2944" y="1693"/>
                    <a:pt x="3014" y="1503"/>
                  </a:cubicBezTo>
                  <a:cubicBezTo>
                    <a:pt x="3046" y="1408"/>
                    <a:pt x="3079" y="1317"/>
                    <a:pt x="3103" y="1234"/>
                  </a:cubicBezTo>
                  <a:cubicBezTo>
                    <a:pt x="3130" y="1149"/>
                    <a:pt x="3151" y="1069"/>
                    <a:pt x="3169" y="995"/>
                  </a:cubicBezTo>
                  <a:cubicBezTo>
                    <a:pt x="3243" y="700"/>
                    <a:pt x="3267" y="488"/>
                    <a:pt x="3269" y="342"/>
                  </a:cubicBezTo>
                  <a:cubicBezTo>
                    <a:pt x="3270" y="195"/>
                    <a:pt x="3245" y="112"/>
                    <a:pt x="3202" y="65"/>
                  </a:cubicBezTo>
                  <a:cubicBezTo>
                    <a:pt x="3153" y="20"/>
                    <a:pt x="3088" y="8"/>
                    <a:pt x="3002" y="0"/>
                  </a:cubicBezTo>
                  <a:cubicBezTo>
                    <a:pt x="3001" y="0"/>
                    <a:pt x="2999" y="0"/>
                    <a:pt x="2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5"/>
            <p:cNvSpPr/>
            <p:nvPr/>
          </p:nvSpPr>
          <p:spPr>
            <a:xfrm>
              <a:off x="3899150" y="2367475"/>
              <a:ext cx="59675" cy="18800"/>
            </a:xfrm>
            <a:custGeom>
              <a:avLst/>
              <a:gdLst/>
              <a:ahLst/>
              <a:cxnLst/>
              <a:rect l="l" t="t" r="r" b="b"/>
              <a:pathLst>
                <a:path w="2387" h="752" extrusionOk="0">
                  <a:moveTo>
                    <a:pt x="2330" y="0"/>
                  </a:moveTo>
                  <a:cubicBezTo>
                    <a:pt x="2253" y="0"/>
                    <a:pt x="1874" y="203"/>
                    <a:pt x="1735" y="214"/>
                  </a:cubicBezTo>
                  <a:cubicBezTo>
                    <a:pt x="1697" y="217"/>
                    <a:pt x="1659" y="219"/>
                    <a:pt x="1622" y="219"/>
                  </a:cubicBezTo>
                  <a:cubicBezTo>
                    <a:pt x="1324" y="219"/>
                    <a:pt x="1072" y="125"/>
                    <a:pt x="874" y="125"/>
                  </a:cubicBezTo>
                  <a:cubicBezTo>
                    <a:pt x="870" y="125"/>
                    <a:pt x="866" y="125"/>
                    <a:pt x="862" y="125"/>
                  </a:cubicBezTo>
                  <a:cubicBezTo>
                    <a:pt x="49" y="141"/>
                    <a:pt x="0" y="136"/>
                    <a:pt x="28" y="481"/>
                  </a:cubicBezTo>
                  <a:cubicBezTo>
                    <a:pt x="43" y="657"/>
                    <a:pt x="315" y="751"/>
                    <a:pt x="664" y="751"/>
                  </a:cubicBezTo>
                  <a:cubicBezTo>
                    <a:pt x="722" y="751"/>
                    <a:pt x="781" y="749"/>
                    <a:pt x="842" y="744"/>
                  </a:cubicBezTo>
                  <a:cubicBezTo>
                    <a:pt x="1094" y="723"/>
                    <a:pt x="1365" y="577"/>
                    <a:pt x="1614" y="520"/>
                  </a:cubicBezTo>
                  <a:cubicBezTo>
                    <a:pt x="2040" y="426"/>
                    <a:pt x="2386" y="348"/>
                    <a:pt x="2381" y="286"/>
                  </a:cubicBezTo>
                  <a:cubicBezTo>
                    <a:pt x="2371" y="167"/>
                    <a:pt x="2344" y="151"/>
                    <a:pt x="2310" y="151"/>
                  </a:cubicBezTo>
                  <a:cubicBezTo>
                    <a:pt x="2297" y="151"/>
                    <a:pt x="2284" y="153"/>
                    <a:pt x="2270" y="153"/>
                  </a:cubicBezTo>
                  <a:cubicBezTo>
                    <a:pt x="2317" y="125"/>
                    <a:pt x="2349" y="79"/>
                    <a:pt x="2343" y="8"/>
                  </a:cubicBezTo>
                  <a:cubicBezTo>
                    <a:pt x="2343" y="2"/>
                    <a:pt x="2338" y="0"/>
                    <a:pt x="23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5"/>
            <p:cNvSpPr/>
            <p:nvPr/>
          </p:nvSpPr>
          <p:spPr>
            <a:xfrm>
              <a:off x="3890100" y="2387675"/>
              <a:ext cx="61650" cy="20950"/>
            </a:xfrm>
            <a:custGeom>
              <a:avLst/>
              <a:gdLst/>
              <a:ahLst/>
              <a:cxnLst/>
              <a:rect l="l" t="t" r="r" b="b"/>
              <a:pathLst>
                <a:path w="2466" h="838" extrusionOk="0">
                  <a:moveTo>
                    <a:pt x="2393" y="0"/>
                  </a:moveTo>
                  <a:cubicBezTo>
                    <a:pt x="2319" y="0"/>
                    <a:pt x="1932" y="227"/>
                    <a:pt x="1789" y="245"/>
                  </a:cubicBezTo>
                  <a:cubicBezTo>
                    <a:pt x="1724" y="253"/>
                    <a:pt x="1662" y="257"/>
                    <a:pt x="1601" y="257"/>
                  </a:cubicBezTo>
                  <a:cubicBezTo>
                    <a:pt x="1343" y="257"/>
                    <a:pt x="1118" y="197"/>
                    <a:pt x="936" y="197"/>
                  </a:cubicBezTo>
                  <a:cubicBezTo>
                    <a:pt x="920" y="197"/>
                    <a:pt x="903" y="198"/>
                    <a:pt x="887" y="199"/>
                  </a:cubicBezTo>
                  <a:cubicBezTo>
                    <a:pt x="51" y="256"/>
                    <a:pt x="0" y="254"/>
                    <a:pt x="46" y="596"/>
                  </a:cubicBezTo>
                  <a:cubicBezTo>
                    <a:pt x="67" y="757"/>
                    <a:pt x="306" y="838"/>
                    <a:pt x="623" y="838"/>
                  </a:cubicBezTo>
                  <a:cubicBezTo>
                    <a:pt x="709" y="838"/>
                    <a:pt x="801" y="832"/>
                    <a:pt x="895" y="820"/>
                  </a:cubicBezTo>
                  <a:cubicBezTo>
                    <a:pt x="1154" y="786"/>
                    <a:pt x="1426" y="627"/>
                    <a:pt x="1680" y="558"/>
                  </a:cubicBezTo>
                  <a:cubicBezTo>
                    <a:pt x="2115" y="441"/>
                    <a:pt x="2466" y="347"/>
                    <a:pt x="2458" y="285"/>
                  </a:cubicBezTo>
                  <a:cubicBezTo>
                    <a:pt x="2442" y="171"/>
                    <a:pt x="2415" y="154"/>
                    <a:pt x="2382" y="154"/>
                  </a:cubicBezTo>
                  <a:cubicBezTo>
                    <a:pt x="2368" y="154"/>
                    <a:pt x="2353" y="157"/>
                    <a:pt x="2337" y="157"/>
                  </a:cubicBezTo>
                  <a:cubicBezTo>
                    <a:pt x="2383" y="128"/>
                    <a:pt x="2415" y="80"/>
                    <a:pt x="2406" y="8"/>
                  </a:cubicBezTo>
                  <a:cubicBezTo>
                    <a:pt x="2405" y="3"/>
                    <a:pt x="2401" y="0"/>
                    <a:pt x="2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5"/>
            <p:cNvSpPr/>
            <p:nvPr/>
          </p:nvSpPr>
          <p:spPr>
            <a:xfrm>
              <a:off x="3968125" y="2357975"/>
              <a:ext cx="86000" cy="52050"/>
            </a:xfrm>
            <a:custGeom>
              <a:avLst/>
              <a:gdLst/>
              <a:ahLst/>
              <a:cxnLst/>
              <a:rect l="l" t="t" r="r" b="b"/>
              <a:pathLst>
                <a:path w="3440" h="2082" extrusionOk="0">
                  <a:moveTo>
                    <a:pt x="1906" y="522"/>
                  </a:moveTo>
                  <a:cubicBezTo>
                    <a:pt x="1906" y="522"/>
                    <a:pt x="1906" y="522"/>
                    <a:pt x="1906" y="522"/>
                  </a:cubicBezTo>
                  <a:lnTo>
                    <a:pt x="1906" y="523"/>
                  </a:lnTo>
                  <a:lnTo>
                    <a:pt x="1907" y="525"/>
                  </a:lnTo>
                  <a:lnTo>
                    <a:pt x="1909" y="528"/>
                  </a:lnTo>
                  <a:lnTo>
                    <a:pt x="1907" y="523"/>
                  </a:lnTo>
                  <a:cubicBezTo>
                    <a:pt x="1906" y="522"/>
                    <a:pt x="1906" y="522"/>
                    <a:pt x="1906" y="522"/>
                  </a:cubicBezTo>
                  <a:close/>
                  <a:moveTo>
                    <a:pt x="2949" y="0"/>
                  </a:moveTo>
                  <a:cubicBezTo>
                    <a:pt x="2938" y="0"/>
                    <a:pt x="2926" y="0"/>
                    <a:pt x="2916" y="1"/>
                  </a:cubicBezTo>
                  <a:cubicBezTo>
                    <a:pt x="2905" y="2"/>
                    <a:pt x="2894" y="4"/>
                    <a:pt x="2882" y="4"/>
                  </a:cubicBezTo>
                  <a:cubicBezTo>
                    <a:pt x="2861" y="8"/>
                    <a:pt x="2839" y="11"/>
                    <a:pt x="2819" y="17"/>
                  </a:cubicBezTo>
                  <a:cubicBezTo>
                    <a:pt x="2799" y="23"/>
                    <a:pt x="2777" y="29"/>
                    <a:pt x="2760" y="37"/>
                  </a:cubicBezTo>
                  <a:cubicBezTo>
                    <a:pt x="2751" y="40"/>
                    <a:pt x="2743" y="43"/>
                    <a:pt x="2734" y="47"/>
                  </a:cubicBezTo>
                  <a:cubicBezTo>
                    <a:pt x="2727" y="51"/>
                    <a:pt x="2718" y="55"/>
                    <a:pt x="2710" y="58"/>
                  </a:cubicBezTo>
                  <a:cubicBezTo>
                    <a:pt x="2648" y="87"/>
                    <a:pt x="2598" y="123"/>
                    <a:pt x="2554" y="155"/>
                  </a:cubicBezTo>
                  <a:cubicBezTo>
                    <a:pt x="2508" y="188"/>
                    <a:pt x="2473" y="220"/>
                    <a:pt x="2441" y="249"/>
                  </a:cubicBezTo>
                  <a:cubicBezTo>
                    <a:pt x="2370" y="316"/>
                    <a:pt x="2303" y="384"/>
                    <a:pt x="2242" y="453"/>
                  </a:cubicBezTo>
                  <a:cubicBezTo>
                    <a:pt x="2212" y="489"/>
                    <a:pt x="2181" y="523"/>
                    <a:pt x="2154" y="559"/>
                  </a:cubicBezTo>
                  <a:cubicBezTo>
                    <a:pt x="2148" y="566"/>
                    <a:pt x="2141" y="576"/>
                    <a:pt x="2135" y="585"/>
                  </a:cubicBezTo>
                  <a:lnTo>
                    <a:pt x="2124" y="597"/>
                  </a:lnTo>
                  <a:lnTo>
                    <a:pt x="2119" y="606"/>
                  </a:lnTo>
                  <a:cubicBezTo>
                    <a:pt x="2111" y="615"/>
                    <a:pt x="2103" y="624"/>
                    <a:pt x="2097" y="634"/>
                  </a:cubicBezTo>
                  <a:cubicBezTo>
                    <a:pt x="2040" y="708"/>
                    <a:pt x="2000" y="775"/>
                    <a:pt x="1971" y="823"/>
                  </a:cubicBezTo>
                  <a:cubicBezTo>
                    <a:pt x="1947" y="871"/>
                    <a:pt x="1928" y="912"/>
                    <a:pt x="1917" y="944"/>
                  </a:cubicBezTo>
                  <a:lnTo>
                    <a:pt x="1912" y="956"/>
                  </a:lnTo>
                  <a:lnTo>
                    <a:pt x="1911" y="962"/>
                  </a:lnTo>
                  <a:lnTo>
                    <a:pt x="1910" y="964"/>
                  </a:lnTo>
                  <a:lnTo>
                    <a:pt x="1910" y="966"/>
                  </a:lnTo>
                  <a:lnTo>
                    <a:pt x="1909" y="963"/>
                  </a:lnTo>
                  <a:cubicBezTo>
                    <a:pt x="1904" y="947"/>
                    <a:pt x="1898" y="929"/>
                    <a:pt x="1895" y="913"/>
                  </a:cubicBezTo>
                  <a:cubicBezTo>
                    <a:pt x="1889" y="880"/>
                    <a:pt x="1885" y="846"/>
                    <a:pt x="1885" y="815"/>
                  </a:cubicBezTo>
                  <a:cubicBezTo>
                    <a:pt x="1885" y="753"/>
                    <a:pt x="1894" y="698"/>
                    <a:pt x="1900" y="652"/>
                  </a:cubicBezTo>
                  <a:cubicBezTo>
                    <a:pt x="1907" y="607"/>
                    <a:pt x="1910" y="568"/>
                    <a:pt x="1907" y="538"/>
                  </a:cubicBezTo>
                  <a:cubicBezTo>
                    <a:pt x="1907" y="534"/>
                    <a:pt x="1907" y="532"/>
                    <a:pt x="1906" y="528"/>
                  </a:cubicBezTo>
                  <a:lnTo>
                    <a:pt x="1906" y="523"/>
                  </a:lnTo>
                  <a:lnTo>
                    <a:pt x="1902" y="513"/>
                  </a:lnTo>
                  <a:cubicBezTo>
                    <a:pt x="1890" y="479"/>
                    <a:pt x="1874" y="446"/>
                    <a:pt x="1856" y="414"/>
                  </a:cubicBezTo>
                  <a:cubicBezTo>
                    <a:pt x="1847" y="398"/>
                    <a:pt x="1837" y="380"/>
                    <a:pt x="1826" y="364"/>
                  </a:cubicBezTo>
                  <a:lnTo>
                    <a:pt x="1809" y="340"/>
                  </a:lnTo>
                  <a:cubicBezTo>
                    <a:pt x="1803" y="332"/>
                    <a:pt x="1797" y="322"/>
                    <a:pt x="1791" y="314"/>
                  </a:cubicBezTo>
                  <a:lnTo>
                    <a:pt x="1746" y="265"/>
                  </a:lnTo>
                  <a:cubicBezTo>
                    <a:pt x="1730" y="251"/>
                    <a:pt x="1714" y="236"/>
                    <a:pt x="1696" y="222"/>
                  </a:cubicBezTo>
                  <a:cubicBezTo>
                    <a:pt x="1628" y="169"/>
                    <a:pt x="1546" y="133"/>
                    <a:pt x="1461" y="115"/>
                  </a:cubicBezTo>
                  <a:cubicBezTo>
                    <a:pt x="1426" y="108"/>
                    <a:pt x="1390" y="104"/>
                    <a:pt x="1353" y="104"/>
                  </a:cubicBezTo>
                  <a:cubicBezTo>
                    <a:pt x="1304" y="104"/>
                    <a:pt x="1254" y="111"/>
                    <a:pt x="1207" y="123"/>
                  </a:cubicBezTo>
                  <a:cubicBezTo>
                    <a:pt x="1196" y="125"/>
                    <a:pt x="1185" y="128"/>
                    <a:pt x="1175" y="130"/>
                  </a:cubicBezTo>
                  <a:lnTo>
                    <a:pt x="1148" y="140"/>
                  </a:lnTo>
                  <a:cubicBezTo>
                    <a:pt x="1139" y="142"/>
                    <a:pt x="1130" y="146"/>
                    <a:pt x="1122" y="149"/>
                  </a:cubicBezTo>
                  <a:lnTo>
                    <a:pt x="1096" y="160"/>
                  </a:lnTo>
                  <a:lnTo>
                    <a:pt x="1071" y="171"/>
                  </a:lnTo>
                  <a:lnTo>
                    <a:pt x="1048" y="183"/>
                  </a:lnTo>
                  <a:lnTo>
                    <a:pt x="1025" y="195"/>
                  </a:lnTo>
                  <a:cubicBezTo>
                    <a:pt x="1017" y="199"/>
                    <a:pt x="1010" y="203"/>
                    <a:pt x="1003" y="206"/>
                  </a:cubicBezTo>
                  <a:cubicBezTo>
                    <a:pt x="948" y="241"/>
                    <a:pt x="899" y="276"/>
                    <a:pt x="854" y="314"/>
                  </a:cubicBezTo>
                  <a:cubicBezTo>
                    <a:pt x="811" y="351"/>
                    <a:pt x="773" y="389"/>
                    <a:pt x="738" y="429"/>
                  </a:cubicBezTo>
                  <a:lnTo>
                    <a:pt x="724" y="443"/>
                  </a:lnTo>
                  <a:lnTo>
                    <a:pt x="712" y="457"/>
                  </a:lnTo>
                  <a:cubicBezTo>
                    <a:pt x="704" y="466"/>
                    <a:pt x="697" y="474"/>
                    <a:pt x="690" y="484"/>
                  </a:cubicBezTo>
                  <a:cubicBezTo>
                    <a:pt x="676" y="499"/>
                    <a:pt x="664" y="515"/>
                    <a:pt x="650" y="529"/>
                  </a:cubicBezTo>
                  <a:cubicBezTo>
                    <a:pt x="626" y="88"/>
                    <a:pt x="542" y="40"/>
                    <a:pt x="371" y="37"/>
                  </a:cubicBezTo>
                  <a:cubicBezTo>
                    <a:pt x="370" y="37"/>
                    <a:pt x="370" y="37"/>
                    <a:pt x="369" y="37"/>
                  </a:cubicBezTo>
                  <a:cubicBezTo>
                    <a:pt x="222" y="37"/>
                    <a:pt x="97" y="787"/>
                    <a:pt x="24" y="1861"/>
                  </a:cubicBezTo>
                  <a:cubicBezTo>
                    <a:pt x="15" y="1904"/>
                    <a:pt x="8" y="1946"/>
                    <a:pt x="0" y="1987"/>
                  </a:cubicBezTo>
                  <a:lnTo>
                    <a:pt x="15" y="1989"/>
                  </a:lnTo>
                  <a:cubicBezTo>
                    <a:pt x="14" y="2000"/>
                    <a:pt x="14" y="2013"/>
                    <a:pt x="13" y="2026"/>
                  </a:cubicBezTo>
                  <a:lnTo>
                    <a:pt x="611" y="2078"/>
                  </a:lnTo>
                  <a:cubicBezTo>
                    <a:pt x="615" y="2065"/>
                    <a:pt x="617" y="2053"/>
                    <a:pt x="618" y="2041"/>
                  </a:cubicBezTo>
                  <a:lnTo>
                    <a:pt x="629" y="2042"/>
                  </a:lnTo>
                  <a:cubicBezTo>
                    <a:pt x="631" y="2021"/>
                    <a:pt x="631" y="1999"/>
                    <a:pt x="632" y="1979"/>
                  </a:cubicBezTo>
                  <a:cubicBezTo>
                    <a:pt x="697" y="1693"/>
                    <a:pt x="813" y="1398"/>
                    <a:pt x="986" y="1123"/>
                  </a:cubicBezTo>
                  <a:cubicBezTo>
                    <a:pt x="1039" y="1039"/>
                    <a:pt x="1095" y="958"/>
                    <a:pt x="1155" y="880"/>
                  </a:cubicBezTo>
                  <a:cubicBezTo>
                    <a:pt x="1187" y="838"/>
                    <a:pt x="1213" y="806"/>
                    <a:pt x="1240" y="776"/>
                  </a:cubicBezTo>
                  <a:cubicBezTo>
                    <a:pt x="1267" y="747"/>
                    <a:pt x="1294" y="722"/>
                    <a:pt x="1316" y="706"/>
                  </a:cubicBezTo>
                  <a:cubicBezTo>
                    <a:pt x="1319" y="704"/>
                    <a:pt x="1321" y="703"/>
                    <a:pt x="1325" y="701"/>
                  </a:cubicBezTo>
                  <a:cubicBezTo>
                    <a:pt x="1327" y="699"/>
                    <a:pt x="1330" y="697"/>
                    <a:pt x="1332" y="695"/>
                  </a:cubicBezTo>
                  <a:lnTo>
                    <a:pt x="1340" y="692"/>
                  </a:lnTo>
                  <a:cubicBezTo>
                    <a:pt x="1342" y="690"/>
                    <a:pt x="1343" y="688"/>
                    <a:pt x="1346" y="688"/>
                  </a:cubicBezTo>
                  <a:cubicBezTo>
                    <a:pt x="1350" y="687"/>
                    <a:pt x="1353" y="683"/>
                    <a:pt x="1354" y="683"/>
                  </a:cubicBezTo>
                  <a:cubicBezTo>
                    <a:pt x="1354" y="683"/>
                    <a:pt x="1354" y="683"/>
                    <a:pt x="1354" y="683"/>
                  </a:cubicBezTo>
                  <a:lnTo>
                    <a:pt x="1356" y="682"/>
                  </a:lnTo>
                  <a:lnTo>
                    <a:pt x="1357" y="681"/>
                  </a:lnTo>
                  <a:cubicBezTo>
                    <a:pt x="1361" y="677"/>
                    <a:pt x="1367" y="676"/>
                    <a:pt x="1373" y="674"/>
                  </a:cubicBezTo>
                  <a:cubicBezTo>
                    <a:pt x="1374" y="673"/>
                    <a:pt x="1376" y="673"/>
                    <a:pt x="1377" y="673"/>
                  </a:cubicBezTo>
                  <a:cubicBezTo>
                    <a:pt x="1379" y="673"/>
                    <a:pt x="1381" y="674"/>
                    <a:pt x="1384" y="674"/>
                  </a:cubicBezTo>
                  <a:cubicBezTo>
                    <a:pt x="1386" y="674"/>
                    <a:pt x="1386" y="676"/>
                    <a:pt x="1389" y="676"/>
                  </a:cubicBezTo>
                  <a:lnTo>
                    <a:pt x="1390" y="676"/>
                  </a:lnTo>
                  <a:lnTo>
                    <a:pt x="1391" y="677"/>
                  </a:lnTo>
                  <a:lnTo>
                    <a:pt x="1397" y="681"/>
                  </a:lnTo>
                  <a:lnTo>
                    <a:pt x="1402" y="687"/>
                  </a:lnTo>
                  <a:cubicBezTo>
                    <a:pt x="1404" y="689"/>
                    <a:pt x="1406" y="690"/>
                    <a:pt x="1407" y="693"/>
                  </a:cubicBezTo>
                  <a:lnTo>
                    <a:pt x="1420" y="709"/>
                  </a:lnTo>
                  <a:cubicBezTo>
                    <a:pt x="1422" y="711"/>
                    <a:pt x="1423" y="716"/>
                    <a:pt x="1426" y="719"/>
                  </a:cubicBezTo>
                  <a:lnTo>
                    <a:pt x="1428" y="724"/>
                  </a:lnTo>
                  <a:lnTo>
                    <a:pt x="1429" y="726"/>
                  </a:lnTo>
                  <a:lnTo>
                    <a:pt x="1431" y="727"/>
                  </a:lnTo>
                  <a:lnTo>
                    <a:pt x="1431" y="730"/>
                  </a:lnTo>
                  <a:lnTo>
                    <a:pt x="1433" y="735"/>
                  </a:lnTo>
                  <a:lnTo>
                    <a:pt x="1436" y="740"/>
                  </a:lnTo>
                  <a:lnTo>
                    <a:pt x="1437" y="742"/>
                  </a:lnTo>
                  <a:lnTo>
                    <a:pt x="1439" y="748"/>
                  </a:lnTo>
                  <a:lnTo>
                    <a:pt x="1442" y="757"/>
                  </a:lnTo>
                  <a:lnTo>
                    <a:pt x="1447" y="778"/>
                  </a:lnTo>
                  <a:lnTo>
                    <a:pt x="1458" y="817"/>
                  </a:lnTo>
                  <a:lnTo>
                    <a:pt x="1466" y="905"/>
                  </a:lnTo>
                  <a:lnTo>
                    <a:pt x="1470" y="1003"/>
                  </a:lnTo>
                  <a:lnTo>
                    <a:pt x="1472" y="1103"/>
                  </a:lnTo>
                  <a:lnTo>
                    <a:pt x="1479" y="1199"/>
                  </a:lnTo>
                  <a:lnTo>
                    <a:pt x="1490" y="1283"/>
                  </a:lnTo>
                  <a:lnTo>
                    <a:pt x="1503" y="1350"/>
                  </a:lnTo>
                  <a:cubicBezTo>
                    <a:pt x="1508" y="1370"/>
                    <a:pt x="1514" y="1388"/>
                    <a:pt x="1518" y="1407"/>
                  </a:cubicBezTo>
                  <a:cubicBezTo>
                    <a:pt x="1523" y="1423"/>
                    <a:pt x="1529" y="1440"/>
                    <a:pt x="1534" y="1455"/>
                  </a:cubicBezTo>
                  <a:cubicBezTo>
                    <a:pt x="1555" y="1512"/>
                    <a:pt x="1574" y="1551"/>
                    <a:pt x="1593" y="1589"/>
                  </a:cubicBezTo>
                  <a:lnTo>
                    <a:pt x="1652" y="1707"/>
                  </a:lnTo>
                  <a:cubicBezTo>
                    <a:pt x="1674" y="1750"/>
                    <a:pt x="1700" y="1796"/>
                    <a:pt x="1734" y="1852"/>
                  </a:cubicBezTo>
                  <a:lnTo>
                    <a:pt x="1748" y="1874"/>
                  </a:lnTo>
                  <a:lnTo>
                    <a:pt x="1762" y="1896"/>
                  </a:lnTo>
                  <a:lnTo>
                    <a:pt x="1769" y="1907"/>
                  </a:lnTo>
                  <a:lnTo>
                    <a:pt x="1773" y="1912"/>
                  </a:lnTo>
                  <a:lnTo>
                    <a:pt x="1775" y="1914"/>
                  </a:lnTo>
                  <a:lnTo>
                    <a:pt x="1775" y="1913"/>
                  </a:lnTo>
                  <a:lnTo>
                    <a:pt x="1778" y="1907"/>
                  </a:lnTo>
                  <a:lnTo>
                    <a:pt x="1787" y="1893"/>
                  </a:lnTo>
                  <a:lnTo>
                    <a:pt x="1791" y="1886"/>
                  </a:lnTo>
                  <a:lnTo>
                    <a:pt x="1796" y="1881"/>
                  </a:lnTo>
                  <a:cubicBezTo>
                    <a:pt x="1799" y="1877"/>
                    <a:pt x="1804" y="1875"/>
                    <a:pt x="1807" y="1870"/>
                  </a:cubicBezTo>
                  <a:lnTo>
                    <a:pt x="1812" y="1865"/>
                  </a:lnTo>
                  <a:cubicBezTo>
                    <a:pt x="1813" y="1863"/>
                    <a:pt x="1818" y="1863"/>
                    <a:pt x="1819" y="1861"/>
                  </a:cubicBezTo>
                  <a:cubicBezTo>
                    <a:pt x="1824" y="1859"/>
                    <a:pt x="1828" y="1857"/>
                    <a:pt x="1834" y="1854"/>
                  </a:cubicBezTo>
                  <a:lnTo>
                    <a:pt x="1841" y="1850"/>
                  </a:lnTo>
                  <a:cubicBezTo>
                    <a:pt x="1842" y="1850"/>
                    <a:pt x="1845" y="1849"/>
                    <a:pt x="1846" y="1849"/>
                  </a:cubicBezTo>
                  <a:lnTo>
                    <a:pt x="1880" y="1849"/>
                  </a:lnTo>
                  <a:cubicBezTo>
                    <a:pt x="1882" y="1849"/>
                    <a:pt x="1884" y="1849"/>
                    <a:pt x="1886" y="1849"/>
                  </a:cubicBezTo>
                  <a:cubicBezTo>
                    <a:pt x="1888" y="1849"/>
                    <a:pt x="1890" y="1849"/>
                    <a:pt x="1893" y="1850"/>
                  </a:cubicBezTo>
                  <a:cubicBezTo>
                    <a:pt x="1911" y="1859"/>
                    <a:pt x="1931" y="1865"/>
                    <a:pt x="1949" y="1871"/>
                  </a:cubicBezTo>
                  <a:cubicBezTo>
                    <a:pt x="1964" y="1817"/>
                    <a:pt x="1979" y="1762"/>
                    <a:pt x="1992" y="1707"/>
                  </a:cubicBezTo>
                  <a:cubicBezTo>
                    <a:pt x="2006" y="1653"/>
                    <a:pt x="2020" y="1596"/>
                    <a:pt x="2033" y="1553"/>
                  </a:cubicBezTo>
                  <a:cubicBezTo>
                    <a:pt x="2044" y="1508"/>
                    <a:pt x="2057" y="1462"/>
                    <a:pt x="2070" y="1418"/>
                  </a:cubicBezTo>
                  <a:lnTo>
                    <a:pt x="2079" y="1385"/>
                  </a:lnTo>
                  <a:lnTo>
                    <a:pt x="2083" y="1369"/>
                  </a:lnTo>
                  <a:lnTo>
                    <a:pt x="2086" y="1360"/>
                  </a:lnTo>
                  <a:lnTo>
                    <a:pt x="2088" y="1354"/>
                  </a:lnTo>
                  <a:cubicBezTo>
                    <a:pt x="2094" y="1336"/>
                    <a:pt x="2100" y="1318"/>
                    <a:pt x="2106" y="1301"/>
                  </a:cubicBezTo>
                  <a:cubicBezTo>
                    <a:pt x="2116" y="1267"/>
                    <a:pt x="2129" y="1231"/>
                    <a:pt x="2140" y="1198"/>
                  </a:cubicBezTo>
                  <a:lnTo>
                    <a:pt x="2148" y="1172"/>
                  </a:lnTo>
                  <a:lnTo>
                    <a:pt x="2157" y="1152"/>
                  </a:lnTo>
                  <a:cubicBezTo>
                    <a:pt x="2163" y="1139"/>
                    <a:pt x="2169" y="1125"/>
                    <a:pt x="2174" y="1112"/>
                  </a:cubicBezTo>
                  <a:cubicBezTo>
                    <a:pt x="2186" y="1086"/>
                    <a:pt x="2197" y="1059"/>
                    <a:pt x="2210" y="1034"/>
                  </a:cubicBezTo>
                  <a:cubicBezTo>
                    <a:pt x="2212" y="1027"/>
                    <a:pt x="2215" y="1022"/>
                    <a:pt x="2218" y="1016"/>
                  </a:cubicBezTo>
                  <a:lnTo>
                    <a:pt x="2228" y="999"/>
                  </a:lnTo>
                  <a:lnTo>
                    <a:pt x="2247" y="966"/>
                  </a:lnTo>
                  <a:cubicBezTo>
                    <a:pt x="2258" y="947"/>
                    <a:pt x="2267" y="928"/>
                    <a:pt x="2278" y="909"/>
                  </a:cubicBezTo>
                  <a:cubicBezTo>
                    <a:pt x="2288" y="891"/>
                    <a:pt x="2299" y="875"/>
                    <a:pt x="2312" y="856"/>
                  </a:cubicBezTo>
                  <a:cubicBezTo>
                    <a:pt x="2333" y="824"/>
                    <a:pt x="2358" y="783"/>
                    <a:pt x="2371" y="768"/>
                  </a:cubicBezTo>
                  <a:lnTo>
                    <a:pt x="2394" y="736"/>
                  </a:lnTo>
                  <a:cubicBezTo>
                    <a:pt x="2401" y="725"/>
                    <a:pt x="2409" y="714"/>
                    <a:pt x="2416" y="705"/>
                  </a:cubicBezTo>
                  <a:cubicBezTo>
                    <a:pt x="2431" y="684"/>
                    <a:pt x="2446" y="665"/>
                    <a:pt x="2462" y="646"/>
                  </a:cubicBezTo>
                  <a:cubicBezTo>
                    <a:pt x="2478" y="627"/>
                    <a:pt x="2492" y="608"/>
                    <a:pt x="2508" y="590"/>
                  </a:cubicBezTo>
                  <a:cubicBezTo>
                    <a:pt x="2525" y="571"/>
                    <a:pt x="2541" y="553"/>
                    <a:pt x="2557" y="534"/>
                  </a:cubicBezTo>
                  <a:cubicBezTo>
                    <a:pt x="2573" y="516"/>
                    <a:pt x="2591" y="500"/>
                    <a:pt x="2607" y="482"/>
                  </a:cubicBezTo>
                  <a:cubicBezTo>
                    <a:pt x="2624" y="464"/>
                    <a:pt x="2640" y="448"/>
                    <a:pt x="2656" y="434"/>
                  </a:cubicBezTo>
                  <a:cubicBezTo>
                    <a:pt x="2688" y="404"/>
                    <a:pt x="2722" y="377"/>
                    <a:pt x="2756" y="355"/>
                  </a:cubicBezTo>
                  <a:cubicBezTo>
                    <a:pt x="2774" y="344"/>
                    <a:pt x="2791" y="333"/>
                    <a:pt x="2808" y="325"/>
                  </a:cubicBezTo>
                  <a:cubicBezTo>
                    <a:pt x="2825" y="317"/>
                    <a:pt x="2845" y="308"/>
                    <a:pt x="2857" y="303"/>
                  </a:cubicBezTo>
                  <a:cubicBezTo>
                    <a:pt x="2882" y="295"/>
                    <a:pt x="2909" y="290"/>
                    <a:pt x="2936" y="290"/>
                  </a:cubicBezTo>
                  <a:cubicBezTo>
                    <a:pt x="2939" y="290"/>
                    <a:pt x="2941" y="290"/>
                    <a:pt x="2944" y="290"/>
                  </a:cubicBezTo>
                  <a:cubicBezTo>
                    <a:pt x="2951" y="291"/>
                    <a:pt x="2959" y="291"/>
                    <a:pt x="2965" y="292"/>
                  </a:cubicBezTo>
                  <a:cubicBezTo>
                    <a:pt x="2973" y="294"/>
                    <a:pt x="2980" y="296"/>
                    <a:pt x="2987" y="298"/>
                  </a:cubicBezTo>
                  <a:cubicBezTo>
                    <a:pt x="3002" y="302"/>
                    <a:pt x="3013" y="308"/>
                    <a:pt x="3027" y="317"/>
                  </a:cubicBezTo>
                  <a:cubicBezTo>
                    <a:pt x="3053" y="333"/>
                    <a:pt x="3071" y="356"/>
                    <a:pt x="3086" y="381"/>
                  </a:cubicBezTo>
                  <a:cubicBezTo>
                    <a:pt x="3094" y="393"/>
                    <a:pt x="3099" y="407"/>
                    <a:pt x="3105" y="421"/>
                  </a:cubicBezTo>
                  <a:lnTo>
                    <a:pt x="3109" y="432"/>
                  </a:lnTo>
                  <a:lnTo>
                    <a:pt x="3113" y="445"/>
                  </a:lnTo>
                  <a:cubicBezTo>
                    <a:pt x="3115" y="452"/>
                    <a:pt x="3118" y="462"/>
                    <a:pt x="3120" y="472"/>
                  </a:cubicBezTo>
                  <a:cubicBezTo>
                    <a:pt x="3136" y="544"/>
                    <a:pt x="3139" y="623"/>
                    <a:pt x="3135" y="701"/>
                  </a:cubicBezTo>
                  <a:cubicBezTo>
                    <a:pt x="3134" y="740"/>
                    <a:pt x="3129" y="779"/>
                    <a:pt x="3125" y="819"/>
                  </a:cubicBezTo>
                  <a:cubicBezTo>
                    <a:pt x="3121" y="860"/>
                    <a:pt x="3118" y="898"/>
                    <a:pt x="3114" y="937"/>
                  </a:cubicBezTo>
                  <a:cubicBezTo>
                    <a:pt x="3108" y="1014"/>
                    <a:pt x="3101" y="1089"/>
                    <a:pt x="3094" y="1159"/>
                  </a:cubicBezTo>
                  <a:cubicBezTo>
                    <a:pt x="3045" y="1724"/>
                    <a:pt x="3023" y="2074"/>
                    <a:pt x="3055" y="2080"/>
                  </a:cubicBezTo>
                  <a:cubicBezTo>
                    <a:pt x="3064" y="2081"/>
                    <a:pt x="3072" y="2082"/>
                    <a:pt x="3079" y="2082"/>
                  </a:cubicBezTo>
                  <a:cubicBezTo>
                    <a:pt x="3216" y="2082"/>
                    <a:pt x="3218" y="1904"/>
                    <a:pt x="3250" y="1708"/>
                  </a:cubicBezTo>
                  <a:lnTo>
                    <a:pt x="3250" y="1708"/>
                  </a:lnTo>
                  <a:cubicBezTo>
                    <a:pt x="3248" y="1902"/>
                    <a:pt x="3271" y="2051"/>
                    <a:pt x="3341" y="2059"/>
                  </a:cubicBezTo>
                  <a:cubicBezTo>
                    <a:pt x="3341" y="2059"/>
                    <a:pt x="3341" y="2059"/>
                    <a:pt x="3341" y="2059"/>
                  </a:cubicBezTo>
                  <a:cubicBezTo>
                    <a:pt x="3368" y="2059"/>
                    <a:pt x="3394" y="1592"/>
                    <a:pt x="3424" y="1046"/>
                  </a:cubicBezTo>
                  <a:cubicBezTo>
                    <a:pt x="3427" y="978"/>
                    <a:pt x="3430" y="908"/>
                    <a:pt x="3434" y="838"/>
                  </a:cubicBezTo>
                  <a:cubicBezTo>
                    <a:pt x="3436" y="819"/>
                    <a:pt x="3436" y="800"/>
                    <a:pt x="3437" y="781"/>
                  </a:cubicBezTo>
                  <a:cubicBezTo>
                    <a:pt x="3438" y="762"/>
                    <a:pt x="3438" y="742"/>
                    <a:pt x="3438" y="722"/>
                  </a:cubicBezTo>
                  <a:cubicBezTo>
                    <a:pt x="3438" y="682"/>
                    <a:pt x="3438" y="641"/>
                    <a:pt x="3436" y="601"/>
                  </a:cubicBezTo>
                  <a:cubicBezTo>
                    <a:pt x="3440" y="552"/>
                    <a:pt x="3436" y="510"/>
                    <a:pt x="3427" y="467"/>
                  </a:cubicBezTo>
                  <a:cubicBezTo>
                    <a:pt x="3424" y="446"/>
                    <a:pt x="3419" y="424"/>
                    <a:pt x="3414" y="402"/>
                  </a:cubicBezTo>
                  <a:cubicBezTo>
                    <a:pt x="3411" y="391"/>
                    <a:pt x="3409" y="380"/>
                    <a:pt x="3404" y="368"/>
                  </a:cubicBezTo>
                  <a:lnTo>
                    <a:pt x="3399" y="351"/>
                  </a:lnTo>
                  <a:lnTo>
                    <a:pt x="3393" y="333"/>
                  </a:lnTo>
                  <a:cubicBezTo>
                    <a:pt x="3375" y="282"/>
                    <a:pt x="3351" y="235"/>
                    <a:pt x="3322" y="192"/>
                  </a:cubicBezTo>
                  <a:cubicBezTo>
                    <a:pt x="3292" y="151"/>
                    <a:pt x="3255" y="114"/>
                    <a:pt x="3215" y="85"/>
                  </a:cubicBezTo>
                  <a:cubicBezTo>
                    <a:pt x="3195" y="70"/>
                    <a:pt x="3175" y="58"/>
                    <a:pt x="3152" y="47"/>
                  </a:cubicBezTo>
                  <a:cubicBezTo>
                    <a:pt x="3141" y="42"/>
                    <a:pt x="3130" y="37"/>
                    <a:pt x="3119" y="32"/>
                  </a:cubicBezTo>
                  <a:cubicBezTo>
                    <a:pt x="3108" y="28"/>
                    <a:pt x="3097" y="24"/>
                    <a:pt x="3085" y="21"/>
                  </a:cubicBezTo>
                  <a:cubicBezTo>
                    <a:pt x="3062" y="15"/>
                    <a:pt x="3039" y="7"/>
                    <a:pt x="3017" y="5"/>
                  </a:cubicBezTo>
                  <a:cubicBezTo>
                    <a:pt x="3005" y="4"/>
                    <a:pt x="2993" y="2"/>
                    <a:pt x="2983" y="1"/>
                  </a:cubicBezTo>
                  <a:cubicBezTo>
                    <a:pt x="2973" y="1"/>
                    <a:pt x="2960" y="1"/>
                    <a:pt x="29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5"/>
            <p:cNvSpPr/>
            <p:nvPr/>
          </p:nvSpPr>
          <p:spPr>
            <a:xfrm>
              <a:off x="4058425" y="2367150"/>
              <a:ext cx="48350" cy="58450"/>
            </a:xfrm>
            <a:custGeom>
              <a:avLst/>
              <a:gdLst/>
              <a:ahLst/>
              <a:cxnLst/>
              <a:rect l="l" t="t" r="r" b="b"/>
              <a:pathLst>
                <a:path w="1934" h="2338" extrusionOk="0">
                  <a:moveTo>
                    <a:pt x="380" y="0"/>
                  </a:moveTo>
                  <a:cubicBezTo>
                    <a:pt x="320" y="0"/>
                    <a:pt x="257" y="39"/>
                    <a:pt x="168" y="101"/>
                  </a:cubicBezTo>
                  <a:cubicBezTo>
                    <a:pt x="1" y="221"/>
                    <a:pt x="126" y="612"/>
                    <a:pt x="403" y="998"/>
                  </a:cubicBezTo>
                  <a:cubicBezTo>
                    <a:pt x="430" y="1039"/>
                    <a:pt x="463" y="1077"/>
                    <a:pt x="497" y="1115"/>
                  </a:cubicBezTo>
                  <a:cubicBezTo>
                    <a:pt x="463" y="1213"/>
                    <a:pt x="426" y="1311"/>
                    <a:pt x="383" y="1399"/>
                  </a:cubicBezTo>
                  <a:cubicBezTo>
                    <a:pt x="177" y="1819"/>
                    <a:pt x="8" y="2159"/>
                    <a:pt x="61" y="2194"/>
                  </a:cubicBezTo>
                  <a:cubicBezTo>
                    <a:pt x="114" y="2229"/>
                    <a:pt x="148" y="2242"/>
                    <a:pt x="171" y="2242"/>
                  </a:cubicBezTo>
                  <a:cubicBezTo>
                    <a:pt x="206" y="2242"/>
                    <a:pt x="217" y="2211"/>
                    <a:pt x="238" y="2184"/>
                  </a:cubicBezTo>
                  <a:lnTo>
                    <a:pt x="238" y="2184"/>
                  </a:lnTo>
                  <a:cubicBezTo>
                    <a:pt x="231" y="2240"/>
                    <a:pt x="245" y="2297"/>
                    <a:pt x="304" y="2336"/>
                  </a:cubicBezTo>
                  <a:cubicBezTo>
                    <a:pt x="305" y="2337"/>
                    <a:pt x="306" y="2337"/>
                    <a:pt x="308" y="2337"/>
                  </a:cubicBezTo>
                  <a:cubicBezTo>
                    <a:pt x="356" y="2337"/>
                    <a:pt x="455" y="1827"/>
                    <a:pt x="544" y="1692"/>
                  </a:cubicBezTo>
                  <a:cubicBezTo>
                    <a:pt x="623" y="1574"/>
                    <a:pt x="711" y="1478"/>
                    <a:pt x="800" y="1392"/>
                  </a:cubicBezTo>
                  <a:cubicBezTo>
                    <a:pt x="883" y="1465"/>
                    <a:pt x="964" y="1536"/>
                    <a:pt x="1033" y="1611"/>
                  </a:cubicBezTo>
                  <a:cubicBezTo>
                    <a:pt x="1340" y="1944"/>
                    <a:pt x="1588" y="2216"/>
                    <a:pt x="1659" y="2216"/>
                  </a:cubicBezTo>
                  <a:cubicBezTo>
                    <a:pt x="1663" y="2216"/>
                    <a:pt x="1667" y="2215"/>
                    <a:pt x="1670" y="2212"/>
                  </a:cubicBezTo>
                  <a:cubicBezTo>
                    <a:pt x="1802" y="2119"/>
                    <a:pt x="1752" y="2092"/>
                    <a:pt x="1724" y="2042"/>
                  </a:cubicBezTo>
                  <a:lnTo>
                    <a:pt x="1724" y="2042"/>
                  </a:lnTo>
                  <a:cubicBezTo>
                    <a:pt x="1749" y="2056"/>
                    <a:pt x="1777" y="2065"/>
                    <a:pt x="1805" y="2065"/>
                  </a:cubicBezTo>
                  <a:cubicBezTo>
                    <a:pt x="1833" y="2065"/>
                    <a:pt x="1862" y="2057"/>
                    <a:pt x="1890" y="2036"/>
                  </a:cubicBezTo>
                  <a:cubicBezTo>
                    <a:pt x="1933" y="2007"/>
                    <a:pt x="1464" y="1711"/>
                    <a:pt x="1365" y="1571"/>
                  </a:cubicBezTo>
                  <a:cubicBezTo>
                    <a:pt x="1251" y="1410"/>
                    <a:pt x="1178" y="1244"/>
                    <a:pt x="1119" y="1093"/>
                  </a:cubicBezTo>
                  <a:cubicBezTo>
                    <a:pt x="1145" y="1066"/>
                    <a:pt x="1167" y="1039"/>
                    <a:pt x="1189" y="1012"/>
                  </a:cubicBezTo>
                  <a:cubicBezTo>
                    <a:pt x="1714" y="314"/>
                    <a:pt x="1749" y="277"/>
                    <a:pt x="1461" y="84"/>
                  </a:cubicBezTo>
                  <a:cubicBezTo>
                    <a:pt x="1432" y="66"/>
                    <a:pt x="1400" y="57"/>
                    <a:pt x="1365" y="57"/>
                  </a:cubicBezTo>
                  <a:cubicBezTo>
                    <a:pt x="1211" y="57"/>
                    <a:pt x="1000" y="227"/>
                    <a:pt x="808" y="480"/>
                  </a:cubicBezTo>
                  <a:cubicBezTo>
                    <a:pt x="587" y="130"/>
                    <a:pt x="489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5"/>
            <p:cNvSpPr/>
            <p:nvPr/>
          </p:nvSpPr>
          <p:spPr>
            <a:xfrm>
              <a:off x="4117775" y="2350825"/>
              <a:ext cx="57950" cy="73150"/>
            </a:xfrm>
            <a:custGeom>
              <a:avLst/>
              <a:gdLst/>
              <a:ahLst/>
              <a:cxnLst/>
              <a:rect l="l" t="t" r="r" b="b"/>
              <a:pathLst>
                <a:path w="2318" h="2926" extrusionOk="0">
                  <a:moveTo>
                    <a:pt x="1439" y="0"/>
                  </a:moveTo>
                  <a:cubicBezTo>
                    <a:pt x="1410" y="0"/>
                    <a:pt x="1376" y="2"/>
                    <a:pt x="1338" y="6"/>
                  </a:cubicBezTo>
                  <a:cubicBezTo>
                    <a:pt x="1287" y="9"/>
                    <a:pt x="1243" y="40"/>
                    <a:pt x="1206" y="93"/>
                  </a:cubicBezTo>
                  <a:cubicBezTo>
                    <a:pt x="1188" y="119"/>
                    <a:pt x="1172" y="151"/>
                    <a:pt x="1157" y="185"/>
                  </a:cubicBezTo>
                  <a:cubicBezTo>
                    <a:pt x="1142" y="222"/>
                    <a:pt x="1129" y="261"/>
                    <a:pt x="1118" y="307"/>
                  </a:cubicBezTo>
                  <a:cubicBezTo>
                    <a:pt x="1072" y="484"/>
                    <a:pt x="1051" y="721"/>
                    <a:pt x="1055" y="981"/>
                  </a:cubicBezTo>
                  <a:cubicBezTo>
                    <a:pt x="1056" y="1081"/>
                    <a:pt x="1070" y="1183"/>
                    <a:pt x="1086" y="1286"/>
                  </a:cubicBezTo>
                  <a:cubicBezTo>
                    <a:pt x="1008" y="1273"/>
                    <a:pt x="935" y="1264"/>
                    <a:pt x="869" y="1264"/>
                  </a:cubicBezTo>
                  <a:cubicBezTo>
                    <a:pt x="857" y="1264"/>
                    <a:pt x="846" y="1264"/>
                    <a:pt x="834" y="1265"/>
                  </a:cubicBezTo>
                  <a:cubicBezTo>
                    <a:pt x="47" y="1309"/>
                    <a:pt x="1" y="1306"/>
                    <a:pt x="42" y="1650"/>
                  </a:cubicBezTo>
                  <a:cubicBezTo>
                    <a:pt x="62" y="1815"/>
                    <a:pt x="298" y="1900"/>
                    <a:pt x="606" y="1900"/>
                  </a:cubicBezTo>
                  <a:cubicBezTo>
                    <a:pt x="681" y="1900"/>
                    <a:pt x="760" y="1895"/>
                    <a:pt x="841" y="1885"/>
                  </a:cubicBezTo>
                  <a:cubicBezTo>
                    <a:pt x="952" y="1872"/>
                    <a:pt x="1062" y="1833"/>
                    <a:pt x="1174" y="1789"/>
                  </a:cubicBezTo>
                  <a:cubicBezTo>
                    <a:pt x="1180" y="1838"/>
                    <a:pt x="1186" y="1888"/>
                    <a:pt x="1189" y="1936"/>
                  </a:cubicBezTo>
                  <a:cubicBezTo>
                    <a:pt x="1218" y="2467"/>
                    <a:pt x="1202" y="2899"/>
                    <a:pt x="1265" y="2907"/>
                  </a:cubicBezTo>
                  <a:cubicBezTo>
                    <a:pt x="1288" y="2910"/>
                    <a:pt x="1307" y="2912"/>
                    <a:pt x="1323" y="2912"/>
                  </a:cubicBezTo>
                  <a:cubicBezTo>
                    <a:pt x="1422" y="2912"/>
                    <a:pt x="1411" y="2860"/>
                    <a:pt x="1421" y="2804"/>
                  </a:cubicBezTo>
                  <a:lnTo>
                    <a:pt x="1421" y="2804"/>
                  </a:lnTo>
                  <a:cubicBezTo>
                    <a:pt x="1437" y="2865"/>
                    <a:pt x="1475" y="2917"/>
                    <a:pt x="1546" y="2926"/>
                  </a:cubicBezTo>
                  <a:cubicBezTo>
                    <a:pt x="1546" y="2926"/>
                    <a:pt x="1546" y="2926"/>
                    <a:pt x="1547" y="2926"/>
                  </a:cubicBezTo>
                  <a:cubicBezTo>
                    <a:pt x="1572" y="2926"/>
                    <a:pt x="1554" y="2776"/>
                    <a:pt x="1527" y="2602"/>
                  </a:cubicBezTo>
                  <a:cubicBezTo>
                    <a:pt x="1501" y="2428"/>
                    <a:pt x="1464" y="2229"/>
                    <a:pt x="1470" y="2134"/>
                  </a:cubicBezTo>
                  <a:cubicBezTo>
                    <a:pt x="1484" y="1953"/>
                    <a:pt x="1518" y="1791"/>
                    <a:pt x="1553" y="1641"/>
                  </a:cubicBezTo>
                  <a:cubicBezTo>
                    <a:pt x="1561" y="1639"/>
                    <a:pt x="1570" y="1635"/>
                    <a:pt x="1578" y="1633"/>
                  </a:cubicBezTo>
                  <a:cubicBezTo>
                    <a:pt x="1988" y="1523"/>
                    <a:pt x="2318" y="1434"/>
                    <a:pt x="2312" y="1372"/>
                  </a:cubicBezTo>
                  <a:cubicBezTo>
                    <a:pt x="2297" y="1258"/>
                    <a:pt x="2272" y="1241"/>
                    <a:pt x="2240" y="1241"/>
                  </a:cubicBezTo>
                  <a:cubicBezTo>
                    <a:pt x="2228" y="1241"/>
                    <a:pt x="2214" y="1244"/>
                    <a:pt x="2199" y="1244"/>
                  </a:cubicBezTo>
                  <a:cubicBezTo>
                    <a:pt x="2242" y="1215"/>
                    <a:pt x="2271" y="1168"/>
                    <a:pt x="2263" y="1097"/>
                  </a:cubicBezTo>
                  <a:cubicBezTo>
                    <a:pt x="2263" y="1092"/>
                    <a:pt x="2258" y="1090"/>
                    <a:pt x="2251" y="1090"/>
                  </a:cubicBezTo>
                  <a:cubicBezTo>
                    <a:pt x="2179" y="1090"/>
                    <a:pt x="1817" y="1308"/>
                    <a:pt x="1683" y="1324"/>
                  </a:cubicBezTo>
                  <a:cubicBezTo>
                    <a:pt x="1664" y="1327"/>
                    <a:pt x="1647" y="1328"/>
                    <a:pt x="1628" y="1329"/>
                  </a:cubicBezTo>
                  <a:cubicBezTo>
                    <a:pt x="1630" y="1314"/>
                    <a:pt x="1635" y="1301"/>
                    <a:pt x="1637" y="1287"/>
                  </a:cubicBezTo>
                  <a:cubicBezTo>
                    <a:pt x="1653" y="1209"/>
                    <a:pt x="1667" y="1133"/>
                    <a:pt x="1669" y="1062"/>
                  </a:cubicBezTo>
                  <a:cubicBezTo>
                    <a:pt x="1672" y="997"/>
                    <a:pt x="1675" y="938"/>
                    <a:pt x="1677" y="880"/>
                  </a:cubicBezTo>
                  <a:cubicBezTo>
                    <a:pt x="1678" y="824"/>
                    <a:pt x="1679" y="771"/>
                    <a:pt x="1680" y="721"/>
                  </a:cubicBezTo>
                  <a:cubicBezTo>
                    <a:pt x="1682" y="621"/>
                    <a:pt x="1682" y="534"/>
                    <a:pt x="1679" y="460"/>
                  </a:cubicBezTo>
                  <a:cubicBezTo>
                    <a:pt x="1678" y="423"/>
                    <a:pt x="1677" y="388"/>
                    <a:pt x="1675" y="357"/>
                  </a:cubicBezTo>
                  <a:cubicBezTo>
                    <a:pt x="1672" y="325"/>
                    <a:pt x="1669" y="297"/>
                    <a:pt x="1667" y="270"/>
                  </a:cubicBezTo>
                  <a:cubicBezTo>
                    <a:pt x="1661" y="216"/>
                    <a:pt x="1652" y="173"/>
                    <a:pt x="1641" y="138"/>
                  </a:cubicBezTo>
                  <a:cubicBezTo>
                    <a:pt x="1606" y="29"/>
                    <a:pt x="1546" y="0"/>
                    <a:pt x="1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5"/>
            <p:cNvSpPr/>
            <p:nvPr/>
          </p:nvSpPr>
          <p:spPr>
            <a:xfrm>
              <a:off x="4186425" y="2317075"/>
              <a:ext cx="66775" cy="111275"/>
            </a:xfrm>
            <a:custGeom>
              <a:avLst/>
              <a:gdLst/>
              <a:ahLst/>
              <a:cxnLst/>
              <a:rect l="l" t="t" r="r" b="b"/>
              <a:pathLst>
                <a:path w="2671" h="4451" extrusionOk="0">
                  <a:moveTo>
                    <a:pt x="320" y="1"/>
                  </a:moveTo>
                  <a:cubicBezTo>
                    <a:pt x="288" y="1"/>
                    <a:pt x="251" y="5"/>
                    <a:pt x="210" y="11"/>
                  </a:cubicBezTo>
                  <a:cubicBezTo>
                    <a:pt x="160" y="19"/>
                    <a:pt x="119" y="65"/>
                    <a:pt x="89" y="142"/>
                  </a:cubicBezTo>
                  <a:cubicBezTo>
                    <a:pt x="75" y="179"/>
                    <a:pt x="61" y="225"/>
                    <a:pt x="52" y="277"/>
                  </a:cubicBezTo>
                  <a:cubicBezTo>
                    <a:pt x="41" y="330"/>
                    <a:pt x="33" y="387"/>
                    <a:pt x="26" y="451"/>
                  </a:cubicBezTo>
                  <a:cubicBezTo>
                    <a:pt x="1" y="708"/>
                    <a:pt x="5" y="1052"/>
                    <a:pt x="27" y="1429"/>
                  </a:cubicBezTo>
                  <a:cubicBezTo>
                    <a:pt x="31" y="1485"/>
                    <a:pt x="36" y="1539"/>
                    <a:pt x="43" y="1595"/>
                  </a:cubicBezTo>
                  <a:cubicBezTo>
                    <a:pt x="48" y="1652"/>
                    <a:pt x="55" y="1708"/>
                    <a:pt x="64" y="1766"/>
                  </a:cubicBezTo>
                  <a:cubicBezTo>
                    <a:pt x="74" y="1824"/>
                    <a:pt x="81" y="1882"/>
                    <a:pt x="91" y="1939"/>
                  </a:cubicBezTo>
                  <a:cubicBezTo>
                    <a:pt x="101" y="1997"/>
                    <a:pt x="109" y="2055"/>
                    <a:pt x="120" y="2114"/>
                  </a:cubicBezTo>
                  <a:cubicBezTo>
                    <a:pt x="130" y="2172"/>
                    <a:pt x="139" y="2230"/>
                    <a:pt x="149" y="2288"/>
                  </a:cubicBezTo>
                  <a:cubicBezTo>
                    <a:pt x="152" y="2318"/>
                    <a:pt x="157" y="2346"/>
                    <a:pt x="162" y="2375"/>
                  </a:cubicBezTo>
                  <a:cubicBezTo>
                    <a:pt x="166" y="2405"/>
                    <a:pt x="170" y="2433"/>
                    <a:pt x="174" y="2463"/>
                  </a:cubicBezTo>
                  <a:cubicBezTo>
                    <a:pt x="182" y="2521"/>
                    <a:pt x="189" y="2578"/>
                    <a:pt x="195" y="2636"/>
                  </a:cubicBezTo>
                  <a:cubicBezTo>
                    <a:pt x="200" y="2694"/>
                    <a:pt x="205" y="2750"/>
                    <a:pt x="208" y="2805"/>
                  </a:cubicBezTo>
                  <a:cubicBezTo>
                    <a:pt x="247" y="3570"/>
                    <a:pt x="211" y="4193"/>
                    <a:pt x="276" y="4200"/>
                  </a:cubicBezTo>
                  <a:cubicBezTo>
                    <a:pt x="291" y="4202"/>
                    <a:pt x="305" y="4203"/>
                    <a:pt x="317" y="4203"/>
                  </a:cubicBezTo>
                  <a:cubicBezTo>
                    <a:pt x="434" y="4203"/>
                    <a:pt x="422" y="4125"/>
                    <a:pt x="436" y="4042"/>
                  </a:cubicBezTo>
                  <a:cubicBezTo>
                    <a:pt x="451" y="4129"/>
                    <a:pt x="487" y="4200"/>
                    <a:pt x="557" y="4209"/>
                  </a:cubicBezTo>
                  <a:cubicBezTo>
                    <a:pt x="557" y="4209"/>
                    <a:pt x="557" y="4209"/>
                    <a:pt x="557" y="4209"/>
                  </a:cubicBezTo>
                  <a:cubicBezTo>
                    <a:pt x="584" y="4209"/>
                    <a:pt x="571" y="3995"/>
                    <a:pt x="547" y="3747"/>
                  </a:cubicBezTo>
                  <a:cubicBezTo>
                    <a:pt x="536" y="3623"/>
                    <a:pt x="522" y="3490"/>
                    <a:pt x="510" y="3369"/>
                  </a:cubicBezTo>
                  <a:cubicBezTo>
                    <a:pt x="504" y="3321"/>
                    <a:pt x="500" y="3275"/>
                    <a:pt x="498" y="3232"/>
                  </a:cubicBezTo>
                  <a:cubicBezTo>
                    <a:pt x="522" y="3227"/>
                    <a:pt x="547" y="3218"/>
                    <a:pt x="575" y="3208"/>
                  </a:cubicBezTo>
                  <a:cubicBezTo>
                    <a:pt x="619" y="3191"/>
                    <a:pt x="670" y="3165"/>
                    <a:pt x="725" y="3136"/>
                  </a:cubicBezTo>
                  <a:cubicBezTo>
                    <a:pt x="779" y="3105"/>
                    <a:pt x="839" y="3070"/>
                    <a:pt x="902" y="3033"/>
                  </a:cubicBezTo>
                  <a:cubicBezTo>
                    <a:pt x="1028" y="2957"/>
                    <a:pt x="1170" y="2875"/>
                    <a:pt x="1323" y="2820"/>
                  </a:cubicBezTo>
                  <a:lnTo>
                    <a:pt x="1338" y="2815"/>
                  </a:lnTo>
                  <a:lnTo>
                    <a:pt x="1352" y="2810"/>
                  </a:lnTo>
                  <a:cubicBezTo>
                    <a:pt x="1361" y="2808"/>
                    <a:pt x="1370" y="2805"/>
                    <a:pt x="1380" y="2802"/>
                  </a:cubicBezTo>
                  <a:cubicBezTo>
                    <a:pt x="1398" y="2796"/>
                    <a:pt x="1418" y="2792"/>
                    <a:pt x="1436" y="2787"/>
                  </a:cubicBezTo>
                  <a:cubicBezTo>
                    <a:pt x="1476" y="2778"/>
                    <a:pt x="1514" y="2771"/>
                    <a:pt x="1554" y="2766"/>
                  </a:cubicBezTo>
                  <a:cubicBezTo>
                    <a:pt x="1595" y="2761"/>
                    <a:pt x="1635" y="2761"/>
                    <a:pt x="1675" y="2760"/>
                  </a:cubicBezTo>
                  <a:cubicBezTo>
                    <a:pt x="1714" y="2762"/>
                    <a:pt x="1755" y="2764"/>
                    <a:pt x="1790" y="2772"/>
                  </a:cubicBezTo>
                  <a:cubicBezTo>
                    <a:pt x="1833" y="2780"/>
                    <a:pt x="1876" y="2789"/>
                    <a:pt x="1914" y="2804"/>
                  </a:cubicBezTo>
                  <a:cubicBezTo>
                    <a:pt x="1951" y="2819"/>
                    <a:pt x="1988" y="2836"/>
                    <a:pt x="2023" y="2858"/>
                  </a:cubicBezTo>
                  <a:cubicBezTo>
                    <a:pt x="2056" y="2879"/>
                    <a:pt x="2086" y="2907"/>
                    <a:pt x="2116" y="2942"/>
                  </a:cubicBezTo>
                  <a:cubicBezTo>
                    <a:pt x="2144" y="2977"/>
                    <a:pt x="2171" y="3019"/>
                    <a:pt x="2191" y="3066"/>
                  </a:cubicBezTo>
                  <a:cubicBezTo>
                    <a:pt x="2231" y="3159"/>
                    <a:pt x="2249" y="3274"/>
                    <a:pt x="2235" y="3384"/>
                  </a:cubicBezTo>
                  <a:cubicBezTo>
                    <a:pt x="2222" y="3491"/>
                    <a:pt x="2175" y="3604"/>
                    <a:pt x="2102" y="3695"/>
                  </a:cubicBezTo>
                  <a:cubicBezTo>
                    <a:pt x="2072" y="3734"/>
                    <a:pt x="2037" y="3772"/>
                    <a:pt x="2000" y="3806"/>
                  </a:cubicBezTo>
                  <a:cubicBezTo>
                    <a:pt x="1983" y="3823"/>
                    <a:pt x="1962" y="3839"/>
                    <a:pt x="1944" y="3856"/>
                  </a:cubicBezTo>
                  <a:cubicBezTo>
                    <a:pt x="1934" y="3863"/>
                    <a:pt x="1924" y="3871"/>
                    <a:pt x="1914" y="3878"/>
                  </a:cubicBezTo>
                  <a:cubicBezTo>
                    <a:pt x="1905" y="3887"/>
                    <a:pt x="1895" y="3893"/>
                    <a:pt x="1885" y="3900"/>
                  </a:cubicBezTo>
                  <a:cubicBezTo>
                    <a:pt x="1803" y="3956"/>
                    <a:pt x="1715" y="4001"/>
                    <a:pt x="1628" y="4033"/>
                  </a:cubicBezTo>
                  <a:cubicBezTo>
                    <a:pt x="1541" y="4065"/>
                    <a:pt x="1452" y="4086"/>
                    <a:pt x="1368" y="4102"/>
                  </a:cubicBezTo>
                  <a:cubicBezTo>
                    <a:pt x="1283" y="4114"/>
                    <a:pt x="1203" y="4121"/>
                    <a:pt x="1128" y="4124"/>
                  </a:cubicBezTo>
                  <a:cubicBezTo>
                    <a:pt x="1104" y="4125"/>
                    <a:pt x="1080" y="4125"/>
                    <a:pt x="1058" y="4125"/>
                  </a:cubicBezTo>
                  <a:cubicBezTo>
                    <a:pt x="940" y="4125"/>
                    <a:pt x="841" y="4117"/>
                    <a:pt x="769" y="4112"/>
                  </a:cubicBezTo>
                  <a:cubicBezTo>
                    <a:pt x="736" y="4110"/>
                    <a:pt x="708" y="4109"/>
                    <a:pt x="686" y="4109"/>
                  </a:cubicBezTo>
                  <a:cubicBezTo>
                    <a:pt x="651" y="4109"/>
                    <a:pt x="631" y="4112"/>
                    <a:pt x="628" y="4121"/>
                  </a:cubicBezTo>
                  <a:cubicBezTo>
                    <a:pt x="582" y="4277"/>
                    <a:pt x="692" y="4284"/>
                    <a:pt x="811" y="4311"/>
                  </a:cubicBezTo>
                  <a:cubicBezTo>
                    <a:pt x="698" y="4313"/>
                    <a:pt x="603" y="4332"/>
                    <a:pt x="585" y="4400"/>
                  </a:cubicBezTo>
                  <a:cubicBezTo>
                    <a:pt x="581" y="4414"/>
                    <a:pt x="651" y="4431"/>
                    <a:pt x="763" y="4442"/>
                  </a:cubicBezTo>
                  <a:cubicBezTo>
                    <a:pt x="814" y="4447"/>
                    <a:pt x="874" y="4451"/>
                    <a:pt x="939" y="4451"/>
                  </a:cubicBezTo>
                  <a:cubicBezTo>
                    <a:pt x="947" y="4451"/>
                    <a:pt x="954" y="4451"/>
                    <a:pt x="962" y="4451"/>
                  </a:cubicBezTo>
                  <a:cubicBezTo>
                    <a:pt x="1037" y="4451"/>
                    <a:pt x="1119" y="4445"/>
                    <a:pt x="1203" y="4436"/>
                  </a:cubicBezTo>
                  <a:cubicBezTo>
                    <a:pt x="1288" y="4425"/>
                    <a:pt x="1374" y="4410"/>
                    <a:pt x="1457" y="4388"/>
                  </a:cubicBezTo>
                  <a:cubicBezTo>
                    <a:pt x="1542" y="4367"/>
                    <a:pt x="1623" y="4339"/>
                    <a:pt x="1698" y="4308"/>
                  </a:cubicBezTo>
                  <a:cubicBezTo>
                    <a:pt x="1773" y="4277"/>
                    <a:pt x="1842" y="4242"/>
                    <a:pt x="1900" y="4209"/>
                  </a:cubicBezTo>
                  <a:cubicBezTo>
                    <a:pt x="1914" y="4200"/>
                    <a:pt x="1928" y="4193"/>
                    <a:pt x="1941" y="4184"/>
                  </a:cubicBezTo>
                  <a:cubicBezTo>
                    <a:pt x="1955" y="4177"/>
                    <a:pt x="1968" y="4168"/>
                    <a:pt x="1980" y="4162"/>
                  </a:cubicBezTo>
                  <a:cubicBezTo>
                    <a:pt x="2004" y="4146"/>
                    <a:pt x="2027" y="4132"/>
                    <a:pt x="2047" y="4120"/>
                  </a:cubicBezTo>
                  <a:cubicBezTo>
                    <a:pt x="2230" y="4006"/>
                    <a:pt x="2385" y="3861"/>
                    <a:pt x="2496" y="3686"/>
                  </a:cubicBezTo>
                  <a:cubicBezTo>
                    <a:pt x="2509" y="3663"/>
                    <a:pt x="2523" y="3642"/>
                    <a:pt x="2535" y="3620"/>
                  </a:cubicBezTo>
                  <a:cubicBezTo>
                    <a:pt x="2547" y="3598"/>
                    <a:pt x="2558" y="3575"/>
                    <a:pt x="2568" y="3550"/>
                  </a:cubicBezTo>
                  <a:cubicBezTo>
                    <a:pt x="2578" y="3527"/>
                    <a:pt x="2588" y="3503"/>
                    <a:pt x="2596" y="3480"/>
                  </a:cubicBezTo>
                  <a:lnTo>
                    <a:pt x="2621" y="3406"/>
                  </a:lnTo>
                  <a:cubicBezTo>
                    <a:pt x="2649" y="3310"/>
                    <a:pt x="2664" y="3212"/>
                    <a:pt x="2665" y="3115"/>
                  </a:cubicBezTo>
                  <a:cubicBezTo>
                    <a:pt x="2670" y="3017"/>
                    <a:pt x="2659" y="2920"/>
                    <a:pt x="2634" y="2825"/>
                  </a:cubicBezTo>
                  <a:cubicBezTo>
                    <a:pt x="2610" y="2733"/>
                    <a:pt x="2571" y="2643"/>
                    <a:pt x="2520" y="2561"/>
                  </a:cubicBezTo>
                  <a:cubicBezTo>
                    <a:pt x="2507" y="2541"/>
                    <a:pt x="2493" y="2521"/>
                    <a:pt x="2478" y="2502"/>
                  </a:cubicBezTo>
                  <a:cubicBezTo>
                    <a:pt x="2464" y="2484"/>
                    <a:pt x="2448" y="2464"/>
                    <a:pt x="2433" y="2447"/>
                  </a:cubicBezTo>
                  <a:cubicBezTo>
                    <a:pt x="2418" y="2428"/>
                    <a:pt x="2400" y="2412"/>
                    <a:pt x="2383" y="2396"/>
                  </a:cubicBezTo>
                  <a:cubicBezTo>
                    <a:pt x="2365" y="2380"/>
                    <a:pt x="2349" y="2363"/>
                    <a:pt x="2331" y="2350"/>
                  </a:cubicBezTo>
                  <a:cubicBezTo>
                    <a:pt x="2313" y="2337"/>
                    <a:pt x="2294" y="2323"/>
                    <a:pt x="2276" y="2309"/>
                  </a:cubicBezTo>
                  <a:cubicBezTo>
                    <a:pt x="2257" y="2297"/>
                    <a:pt x="2238" y="2285"/>
                    <a:pt x="2219" y="2274"/>
                  </a:cubicBezTo>
                  <a:cubicBezTo>
                    <a:pt x="2209" y="2269"/>
                    <a:pt x="2201" y="2261"/>
                    <a:pt x="2191" y="2258"/>
                  </a:cubicBezTo>
                  <a:cubicBezTo>
                    <a:pt x="2181" y="2253"/>
                    <a:pt x="2171" y="2248"/>
                    <a:pt x="2161" y="2243"/>
                  </a:cubicBezTo>
                  <a:cubicBezTo>
                    <a:pt x="2141" y="2233"/>
                    <a:pt x="2122" y="2224"/>
                    <a:pt x="2102" y="2216"/>
                  </a:cubicBezTo>
                  <a:cubicBezTo>
                    <a:pt x="1960" y="2159"/>
                    <a:pt x="1821" y="2137"/>
                    <a:pt x="1694" y="2132"/>
                  </a:cubicBezTo>
                  <a:cubicBezTo>
                    <a:pt x="1681" y="2132"/>
                    <a:pt x="1668" y="2132"/>
                    <a:pt x="1655" y="2132"/>
                  </a:cubicBezTo>
                  <a:cubicBezTo>
                    <a:pt x="1542" y="2132"/>
                    <a:pt x="1439" y="2145"/>
                    <a:pt x="1342" y="2167"/>
                  </a:cubicBezTo>
                  <a:cubicBezTo>
                    <a:pt x="1289" y="2179"/>
                    <a:pt x="1237" y="2194"/>
                    <a:pt x="1189" y="2210"/>
                  </a:cubicBezTo>
                  <a:cubicBezTo>
                    <a:pt x="1165" y="2217"/>
                    <a:pt x="1140" y="2227"/>
                    <a:pt x="1118" y="2237"/>
                  </a:cubicBezTo>
                  <a:cubicBezTo>
                    <a:pt x="1106" y="2240"/>
                    <a:pt x="1095" y="2245"/>
                    <a:pt x="1082" y="2250"/>
                  </a:cubicBezTo>
                  <a:cubicBezTo>
                    <a:pt x="1073" y="2255"/>
                    <a:pt x="1061" y="2259"/>
                    <a:pt x="1050" y="2265"/>
                  </a:cubicBezTo>
                  <a:cubicBezTo>
                    <a:pt x="967" y="2302"/>
                    <a:pt x="893" y="2344"/>
                    <a:pt x="829" y="2385"/>
                  </a:cubicBezTo>
                  <a:cubicBezTo>
                    <a:pt x="797" y="2405"/>
                    <a:pt x="768" y="2427"/>
                    <a:pt x="738" y="2447"/>
                  </a:cubicBezTo>
                  <a:cubicBezTo>
                    <a:pt x="710" y="2468"/>
                    <a:pt x="683" y="2487"/>
                    <a:pt x="659" y="2507"/>
                  </a:cubicBezTo>
                  <a:cubicBezTo>
                    <a:pt x="634" y="2528"/>
                    <a:pt x="611" y="2546"/>
                    <a:pt x="590" y="2565"/>
                  </a:cubicBezTo>
                  <a:cubicBezTo>
                    <a:pt x="580" y="2575"/>
                    <a:pt x="569" y="2584"/>
                    <a:pt x="559" y="2593"/>
                  </a:cubicBezTo>
                  <a:cubicBezTo>
                    <a:pt x="550" y="2603"/>
                    <a:pt x="541" y="2610"/>
                    <a:pt x="531" y="2620"/>
                  </a:cubicBezTo>
                  <a:lnTo>
                    <a:pt x="531" y="2619"/>
                  </a:lnTo>
                  <a:cubicBezTo>
                    <a:pt x="539" y="2548"/>
                    <a:pt x="547" y="2476"/>
                    <a:pt x="558" y="2410"/>
                  </a:cubicBezTo>
                  <a:cubicBezTo>
                    <a:pt x="568" y="2341"/>
                    <a:pt x="576" y="2275"/>
                    <a:pt x="585" y="2211"/>
                  </a:cubicBezTo>
                  <a:cubicBezTo>
                    <a:pt x="603" y="2082"/>
                    <a:pt x="619" y="1959"/>
                    <a:pt x="633" y="1845"/>
                  </a:cubicBezTo>
                  <a:cubicBezTo>
                    <a:pt x="639" y="1787"/>
                    <a:pt x="644" y="1730"/>
                    <a:pt x="646" y="1676"/>
                  </a:cubicBezTo>
                  <a:cubicBezTo>
                    <a:pt x="649" y="1622"/>
                    <a:pt x="652" y="1568"/>
                    <a:pt x="651" y="1519"/>
                  </a:cubicBezTo>
                  <a:cubicBezTo>
                    <a:pt x="647" y="1428"/>
                    <a:pt x="647" y="1341"/>
                    <a:pt x="644" y="1259"/>
                  </a:cubicBezTo>
                  <a:cubicBezTo>
                    <a:pt x="641" y="1176"/>
                    <a:pt x="638" y="1100"/>
                    <a:pt x="634" y="1029"/>
                  </a:cubicBezTo>
                  <a:cubicBezTo>
                    <a:pt x="626" y="885"/>
                    <a:pt x="618" y="762"/>
                    <a:pt x="608" y="654"/>
                  </a:cubicBezTo>
                  <a:cubicBezTo>
                    <a:pt x="602" y="601"/>
                    <a:pt x="597" y="551"/>
                    <a:pt x="591" y="505"/>
                  </a:cubicBezTo>
                  <a:cubicBezTo>
                    <a:pt x="586" y="460"/>
                    <a:pt x="580" y="418"/>
                    <a:pt x="572" y="380"/>
                  </a:cubicBezTo>
                  <a:cubicBezTo>
                    <a:pt x="559" y="304"/>
                    <a:pt x="547" y="242"/>
                    <a:pt x="531" y="192"/>
                  </a:cubicBezTo>
                  <a:cubicBezTo>
                    <a:pt x="483" y="41"/>
                    <a:pt x="422" y="1"/>
                    <a:pt x="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9" name="Google Shape;1209;p45"/>
          <p:cNvSpPr/>
          <p:nvPr/>
        </p:nvSpPr>
        <p:spPr>
          <a:xfrm>
            <a:off x="126125" y="748082"/>
            <a:ext cx="402351" cy="432714"/>
          </a:xfrm>
          <a:custGeom>
            <a:avLst/>
            <a:gdLst/>
            <a:ahLst/>
            <a:cxnLst/>
            <a:rect l="l" t="t" r="r" b="b"/>
            <a:pathLst>
              <a:path w="7932" h="8531" extrusionOk="0">
                <a:moveTo>
                  <a:pt x="316" y="1"/>
                </a:moveTo>
                <a:cubicBezTo>
                  <a:pt x="203" y="1"/>
                  <a:pt x="102" y="83"/>
                  <a:pt x="84" y="200"/>
                </a:cubicBezTo>
                <a:lnTo>
                  <a:pt x="12" y="645"/>
                </a:lnTo>
                <a:cubicBezTo>
                  <a:pt x="0" y="716"/>
                  <a:pt x="6" y="788"/>
                  <a:pt x="27" y="856"/>
                </a:cubicBezTo>
                <a:lnTo>
                  <a:pt x="2314" y="8137"/>
                </a:lnTo>
                <a:cubicBezTo>
                  <a:pt x="2393" y="8392"/>
                  <a:pt x="2621" y="8531"/>
                  <a:pt x="2851" y="8531"/>
                </a:cubicBezTo>
                <a:cubicBezTo>
                  <a:pt x="3020" y="8531"/>
                  <a:pt x="3191" y="8456"/>
                  <a:pt x="3305" y="8298"/>
                </a:cubicBezTo>
                <a:lnTo>
                  <a:pt x="7759" y="2100"/>
                </a:lnTo>
                <a:cubicBezTo>
                  <a:pt x="7801" y="2043"/>
                  <a:pt x="7828" y="1976"/>
                  <a:pt x="7840" y="1907"/>
                </a:cubicBezTo>
                <a:lnTo>
                  <a:pt x="7911" y="1460"/>
                </a:lnTo>
                <a:cubicBezTo>
                  <a:pt x="7932" y="1331"/>
                  <a:pt x="7843" y="1209"/>
                  <a:pt x="7715" y="1189"/>
                </a:cubicBezTo>
                <a:lnTo>
                  <a:pt x="355" y="4"/>
                </a:lnTo>
                <a:cubicBezTo>
                  <a:pt x="342" y="2"/>
                  <a:pt x="329" y="1"/>
                  <a:pt x="31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0" name="Google Shape;1210;p45"/>
          <p:cNvSpPr/>
          <p:nvPr/>
        </p:nvSpPr>
        <p:spPr>
          <a:xfrm rot="3903123">
            <a:off x="7863765" y="4152039"/>
            <a:ext cx="592369" cy="637103"/>
          </a:xfrm>
          <a:custGeom>
            <a:avLst/>
            <a:gdLst/>
            <a:ahLst/>
            <a:cxnLst/>
            <a:rect l="l" t="t" r="r" b="b"/>
            <a:pathLst>
              <a:path w="7932" h="8531" extrusionOk="0">
                <a:moveTo>
                  <a:pt x="316" y="1"/>
                </a:moveTo>
                <a:cubicBezTo>
                  <a:pt x="203" y="1"/>
                  <a:pt x="102" y="83"/>
                  <a:pt x="84" y="200"/>
                </a:cubicBezTo>
                <a:lnTo>
                  <a:pt x="12" y="645"/>
                </a:lnTo>
                <a:cubicBezTo>
                  <a:pt x="0" y="716"/>
                  <a:pt x="6" y="788"/>
                  <a:pt x="27" y="856"/>
                </a:cubicBezTo>
                <a:lnTo>
                  <a:pt x="2314" y="8137"/>
                </a:lnTo>
                <a:cubicBezTo>
                  <a:pt x="2393" y="8392"/>
                  <a:pt x="2621" y="8531"/>
                  <a:pt x="2851" y="8531"/>
                </a:cubicBezTo>
                <a:cubicBezTo>
                  <a:pt x="3020" y="8531"/>
                  <a:pt x="3191" y="8456"/>
                  <a:pt x="3305" y="8298"/>
                </a:cubicBezTo>
                <a:lnTo>
                  <a:pt x="7759" y="2100"/>
                </a:lnTo>
                <a:cubicBezTo>
                  <a:pt x="7801" y="2043"/>
                  <a:pt x="7828" y="1976"/>
                  <a:pt x="7840" y="1907"/>
                </a:cubicBezTo>
                <a:lnTo>
                  <a:pt x="7911" y="1460"/>
                </a:lnTo>
                <a:cubicBezTo>
                  <a:pt x="7932" y="1331"/>
                  <a:pt x="7843" y="1209"/>
                  <a:pt x="7715" y="1189"/>
                </a:cubicBezTo>
                <a:lnTo>
                  <a:pt x="355" y="4"/>
                </a:lnTo>
                <a:cubicBezTo>
                  <a:pt x="342" y="2"/>
                  <a:pt x="329" y="1"/>
                  <a:pt x="3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1" name="Google Shape;1211;p45"/>
          <p:cNvSpPr/>
          <p:nvPr/>
        </p:nvSpPr>
        <p:spPr>
          <a:xfrm>
            <a:off x="1990976" y="2242374"/>
            <a:ext cx="1449650" cy="119550"/>
          </a:xfrm>
          <a:custGeom>
            <a:avLst/>
            <a:gdLst/>
            <a:ahLst/>
            <a:cxnLst/>
            <a:rect l="l" t="t" r="r" b="b"/>
            <a:pathLst>
              <a:path w="57986" h="4782" extrusionOk="0">
                <a:moveTo>
                  <a:pt x="0" y="4669"/>
                </a:moveTo>
                <a:cubicBezTo>
                  <a:pt x="4228" y="-3796"/>
                  <a:pt x="18964" y="3811"/>
                  <a:pt x="28387" y="4669"/>
                </a:cubicBezTo>
                <a:cubicBezTo>
                  <a:pt x="38297" y="5571"/>
                  <a:pt x="48547" y="-2364"/>
                  <a:pt x="57986" y="787"/>
                </a:cubicBezTo>
              </a:path>
            </a:pathLst>
          </a:custGeom>
          <a:noFill/>
          <a:ln w="19050" cap="rnd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212" name="Google Shape;1212;p45"/>
          <p:cNvSpPr/>
          <p:nvPr/>
        </p:nvSpPr>
        <p:spPr>
          <a:xfrm flipH="1">
            <a:off x="5312488" y="2228776"/>
            <a:ext cx="1522425" cy="170875"/>
          </a:xfrm>
          <a:custGeom>
            <a:avLst/>
            <a:gdLst/>
            <a:ahLst/>
            <a:cxnLst/>
            <a:rect l="l" t="t" r="r" b="b"/>
            <a:pathLst>
              <a:path w="60897" h="6835" extrusionOk="0">
                <a:moveTo>
                  <a:pt x="0" y="2015"/>
                </a:moveTo>
                <a:cubicBezTo>
                  <a:pt x="12283" y="477"/>
                  <a:pt x="24740" y="8809"/>
                  <a:pt x="36878" y="6382"/>
                </a:cubicBezTo>
                <a:cubicBezTo>
                  <a:pt x="40993" y="5559"/>
                  <a:pt x="43942" y="1469"/>
                  <a:pt x="48038" y="559"/>
                </a:cubicBezTo>
                <a:cubicBezTo>
                  <a:pt x="52229" y="-372"/>
                  <a:pt x="56825" y="-72"/>
                  <a:pt x="60897" y="1287"/>
                </a:cubicBezTo>
              </a:path>
            </a:pathLst>
          </a:custGeom>
          <a:noFill/>
          <a:ln w="19050" cap="rnd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43"/>
          <p:cNvSpPr/>
          <p:nvPr/>
        </p:nvSpPr>
        <p:spPr>
          <a:xfrm>
            <a:off x="-155425" y="1392275"/>
            <a:ext cx="791875" cy="2020550"/>
          </a:xfrm>
          <a:custGeom>
            <a:avLst/>
            <a:gdLst/>
            <a:ahLst/>
            <a:cxnLst/>
            <a:rect l="l" t="t" r="r" b="b"/>
            <a:pathLst>
              <a:path w="31675" h="80822" extrusionOk="0">
                <a:moveTo>
                  <a:pt x="31675" y="0"/>
                </a:moveTo>
                <a:cubicBezTo>
                  <a:pt x="22757" y="8918"/>
                  <a:pt x="21357" y="24147"/>
                  <a:pt x="22499" y="36708"/>
                </a:cubicBezTo>
                <a:cubicBezTo>
                  <a:pt x="23254" y="45010"/>
                  <a:pt x="26971" y="53436"/>
                  <a:pt x="25163" y="61574"/>
                </a:cubicBezTo>
                <a:cubicBezTo>
                  <a:pt x="23679" y="68253"/>
                  <a:pt x="20034" y="75684"/>
                  <a:pt x="13914" y="78744"/>
                </a:cubicBezTo>
                <a:cubicBezTo>
                  <a:pt x="9720" y="80841"/>
                  <a:pt x="4689" y="80816"/>
                  <a:pt x="0" y="80816"/>
                </a:cubicBezTo>
              </a:path>
            </a:pathLst>
          </a:custGeom>
          <a:noFill/>
          <a:ln w="9525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120" name="Google Shape;1120;p43"/>
          <p:cNvSpPr txBox="1">
            <a:spLocks noGrp="1"/>
          </p:cNvSpPr>
          <p:nvPr>
            <p:ph type="title"/>
          </p:nvPr>
        </p:nvSpPr>
        <p:spPr>
          <a:xfrm>
            <a:off x="718005" y="38473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sv-SE" b="1" dirty="0" smtClean="0"/>
              <a:t>Penerapan  Bentuk Aljabar</a:t>
            </a:r>
            <a:endParaRPr dirty="0">
              <a:highlight>
                <a:schemeClr val="accent2"/>
              </a:highlight>
            </a:endParaRPr>
          </a:p>
        </p:txBody>
      </p:sp>
      <p:sp>
        <p:nvSpPr>
          <p:cNvPr id="1121" name="Google Shape;1121;p43"/>
          <p:cNvSpPr txBox="1">
            <a:spLocks noGrp="1"/>
          </p:cNvSpPr>
          <p:nvPr>
            <p:ph type="subTitle" idx="1"/>
          </p:nvPr>
        </p:nvSpPr>
        <p:spPr>
          <a:xfrm>
            <a:off x="438017" y="1026123"/>
            <a:ext cx="4852361" cy="36430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b="1" dirty="0" err="1"/>
              <a:t>Soal</a:t>
            </a:r>
            <a:r>
              <a:rPr lang="en-US" sz="1200" b="1" dirty="0"/>
              <a:t>:</a:t>
            </a:r>
            <a:r>
              <a:rPr lang="en-US" sz="1200" dirty="0"/>
              <a:t> Pak </a:t>
            </a:r>
            <a:r>
              <a:rPr lang="en-US" sz="1200" dirty="0" err="1"/>
              <a:t>Bambang</a:t>
            </a:r>
            <a:r>
              <a:rPr lang="en-US" sz="1200" dirty="0"/>
              <a:t> </a:t>
            </a:r>
            <a:r>
              <a:rPr lang="en-US" sz="1200" dirty="0" err="1"/>
              <a:t>memberi</a:t>
            </a:r>
            <a:r>
              <a:rPr lang="en-US" sz="1200" dirty="0"/>
              <a:t> 600 </a:t>
            </a:r>
            <a:r>
              <a:rPr lang="en-US" sz="1200" dirty="0" err="1"/>
              <a:t>sen</a:t>
            </a:r>
            <a:r>
              <a:rPr lang="en-US" sz="1200" dirty="0"/>
              <a:t> </a:t>
            </a:r>
            <a:r>
              <a:rPr lang="en-US" sz="1200" dirty="0" err="1"/>
              <a:t>kepada</a:t>
            </a:r>
            <a:r>
              <a:rPr lang="en-US" sz="1200" dirty="0"/>
              <a:t> </a:t>
            </a:r>
            <a:r>
              <a:rPr lang="en-US" sz="1200" dirty="0" err="1"/>
              <a:t>ke</a:t>
            </a:r>
            <a:r>
              <a:rPr lang="en-US" sz="1200" dirty="0"/>
              <a:t> </a:t>
            </a:r>
            <a:r>
              <a:rPr lang="en-US" sz="1200" dirty="0" err="1"/>
              <a:t>tiga</a:t>
            </a:r>
            <a:r>
              <a:rPr lang="en-US" sz="1200" dirty="0"/>
              <a:t> </a:t>
            </a:r>
            <a:r>
              <a:rPr lang="en-US" sz="1200" dirty="0" err="1"/>
              <a:t>anaknya</a:t>
            </a:r>
            <a:r>
              <a:rPr lang="en-US" sz="1200" dirty="0"/>
              <a:t>. </a:t>
            </a:r>
            <a:r>
              <a:rPr lang="en-US" sz="1200" dirty="0" err="1"/>
              <a:t>Anak</a:t>
            </a:r>
            <a:r>
              <a:rPr lang="en-US" sz="1200" dirty="0"/>
              <a:t> yang </a:t>
            </a:r>
            <a:r>
              <a:rPr lang="en-US" sz="1200" dirty="0" err="1"/>
              <a:t>ke</a:t>
            </a:r>
            <a:r>
              <a:rPr lang="en-US" sz="1200" dirty="0"/>
              <a:t> </a:t>
            </a:r>
            <a:r>
              <a:rPr lang="en-US" sz="1200" dirty="0" err="1"/>
              <a:t>dua</a:t>
            </a:r>
            <a:r>
              <a:rPr lang="en-US" sz="1200" dirty="0"/>
              <a:t> </a:t>
            </a:r>
            <a:r>
              <a:rPr lang="en-US" sz="1200" dirty="0" err="1"/>
              <a:t>diberi</a:t>
            </a:r>
            <a:r>
              <a:rPr lang="en-US" sz="1200" dirty="0"/>
              <a:t> 25 </a:t>
            </a:r>
            <a:r>
              <a:rPr lang="en-US" sz="1200" dirty="0" err="1"/>
              <a:t>sen</a:t>
            </a:r>
            <a:r>
              <a:rPr lang="en-US" sz="1200" dirty="0"/>
              <a:t> </a:t>
            </a:r>
            <a:r>
              <a:rPr lang="en-US" sz="1200" dirty="0" err="1"/>
              <a:t>lebih</a:t>
            </a:r>
            <a:r>
              <a:rPr lang="en-US" sz="1200" dirty="0"/>
              <a:t> </a:t>
            </a:r>
            <a:r>
              <a:rPr lang="en-US" sz="1200" dirty="0" err="1"/>
              <a:t>banyak</a:t>
            </a:r>
            <a:r>
              <a:rPr lang="en-US" sz="1200" dirty="0"/>
              <a:t> </a:t>
            </a:r>
            <a:r>
              <a:rPr lang="en-US" sz="1200" dirty="0" err="1"/>
              <a:t>dari</a:t>
            </a:r>
            <a:r>
              <a:rPr lang="en-US" sz="1200" dirty="0"/>
              <a:t> yang </a:t>
            </a:r>
            <a:r>
              <a:rPr lang="en-US" sz="1200" dirty="0" err="1"/>
              <a:t>anak</a:t>
            </a:r>
            <a:r>
              <a:rPr lang="en-US" sz="1200" dirty="0"/>
              <a:t> yang </a:t>
            </a:r>
            <a:r>
              <a:rPr lang="en-US" sz="1200" dirty="0" err="1"/>
              <a:t>ketiga</a:t>
            </a:r>
            <a:r>
              <a:rPr lang="en-US" sz="1200" dirty="0"/>
              <a:t>. </a:t>
            </a:r>
            <a:r>
              <a:rPr lang="en-US" sz="1200" dirty="0" err="1"/>
              <a:t>Anak</a:t>
            </a:r>
            <a:r>
              <a:rPr lang="en-US" sz="1200" dirty="0"/>
              <a:t> yang </a:t>
            </a:r>
            <a:r>
              <a:rPr lang="en-US" sz="1200" dirty="0" err="1"/>
              <a:t>pertama</a:t>
            </a:r>
            <a:r>
              <a:rPr lang="en-US" sz="1200" dirty="0"/>
              <a:t> </a:t>
            </a:r>
            <a:r>
              <a:rPr lang="en-US" sz="1200" dirty="0" err="1"/>
              <a:t>mendapatkan</a:t>
            </a:r>
            <a:r>
              <a:rPr lang="en-US" sz="1200" dirty="0"/>
              <a:t> </a:t>
            </a:r>
            <a:r>
              <a:rPr lang="en-US" sz="1200" dirty="0" err="1"/>
              <a:t>tiga</a:t>
            </a:r>
            <a:r>
              <a:rPr lang="en-US" sz="1200" dirty="0"/>
              <a:t> kali </a:t>
            </a:r>
            <a:r>
              <a:rPr lang="en-US" sz="1200" dirty="0" err="1"/>
              <a:t>dari</a:t>
            </a:r>
            <a:r>
              <a:rPr lang="en-US" sz="1200" dirty="0"/>
              <a:t> </a:t>
            </a:r>
            <a:r>
              <a:rPr lang="en-US" sz="1200" dirty="0" err="1"/>
              <a:t>anak</a:t>
            </a:r>
            <a:r>
              <a:rPr lang="en-US" sz="1200" dirty="0"/>
              <a:t> yang </a:t>
            </a:r>
            <a:r>
              <a:rPr lang="en-US" sz="1200" dirty="0" err="1"/>
              <a:t>ke</a:t>
            </a:r>
            <a:r>
              <a:rPr lang="en-US" sz="1200" dirty="0"/>
              <a:t> </a:t>
            </a:r>
            <a:r>
              <a:rPr lang="en-US" sz="1200" dirty="0" err="1"/>
              <a:t>dua</a:t>
            </a:r>
            <a:r>
              <a:rPr lang="en-US" sz="1200" dirty="0"/>
              <a:t>. </a:t>
            </a:r>
            <a:r>
              <a:rPr lang="en-US" sz="1200" dirty="0" err="1"/>
              <a:t>Berapakah</a:t>
            </a:r>
            <a:r>
              <a:rPr lang="en-US" sz="1200" dirty="0"/>
              <a:t> </a:t>
            </a:r>
            <a:r>
              <a:rPr lang="en-US" sz="1200" dirty="0" err="1"/>
              <a:t>masing</a:t>
            </a:r>
            <a:r>
              <a:rPr lang="en-US" sz="1200" dirty="0"/>
              <a:t> </a:t>
            </a:r>
            <a:r>
              <a:rPr lang="en-US" sz="1200" dirty="0" err="1"/>
              <a:t>masing</a:t>
            </a:r>
            <a:r>
              <a:rPr lang="en-US" sz="1200" dirty="0"/>
              <a:t> </a:t>
            </a:r>
            <a:r>
              <a:rPr lang="en-US" sz="1200" dirty="0" err="1"/>
              <a:t>anak</a:t>
            </a:r>
            <a:r>
              <a:rPr lang="en-US" sz="1200" dirty="0"/>
              <a:t> </a:t>
            </a:r>
            <a:r>
              <a:rPr lang="en-US" sz="1200" dirty="0" err="1"/>
              <a:t>mendapatkan</a:t>
            </a:r>
            <a:r>
              <a:rPr lang="en-US" sz="1200" dirty="0"/>
              <a:t> </a:t>
            </a:r>
            <a:r>
              <a:rPr lang="en-US" sz="1200" dirty="0" err="1"/>
              <a:t>bagian</a:t>
            </a:r>
            <a:r>
              <a:rPr lang="en-US" sz="1200" dirty="0"/>
              <a:t>?</a:t>
            </a:r>
          </a:p>
          <a:p>
            <a:r>
              <a:rPr lang="en-US" sz="1200" b="1" dirty="0" err="1"/>
              <a:t>Jawab</a:t>
            </a:r>
            <a:r>
              <a:rPr lang="en-US" sz="1200" b="1" dirty="0"/>
              <a:t>:</a:t>
            </a:r>
            <a:endParaRPr lang="en-US" sz="1200" dirty="0"/>
          </a:p>
          <a:p>
            <a:r>
              <a:rPr lang="en-US" sz="1200" dirty="0" err="1"/>
              <a:t>Misal</a:t>
            </a:r>
            <a:r>
              <a:rPr lang="en-US" sz="1200" dirty="0"/>
              <a:t> </a:t>
            </a:r>
          </a:p>
          <a:p>
            <a:r>
              <a:rPr lang="en-US" sz="1200" dirty="0"/>
              <a:t>x = </a:t>
            </a:r>
            <a:r>
              <a:rPr lang="en-US" sz="1200" dirty="0" err="1"/>
              <a:t>uang</a:t>
            </a:r>
            <a:r>
              <a:rPr lang="en-US" sz="1200" dirty="0"/>
              <a:t> yang </a:t>
            </a:r>
            <a:r>
              <a:rPr lang="en-US" sz="1200" dirty="0" err="1"/>
              <a:t>diterima</a:t>
            </a:r>
            <a:r>
              <a:rPr lang="en-US" sz="1200" dirty="0"/>
              <a:t> </a:t>
            </a:r>
            <a:r>
              <a:rPr lang="en-US" sz="1200" dirty="0" err="1"/>
              <a:t>anak</a:t>
            </a:r>
            <a:r>
              <a:rPr lang="en-US" sz="1200" dirty="0"/>
              <a:t> </a:t>
            </a:r>
            <a:r>
              <a:rPr lang="en-US" sz="1200" dirty="0" err="1"/>
              <a:t>ketiga</a:t>
            </a:r>
            <a:r>
              <a:rPr lang="en-US" sz="1200" dirty="0"/>
              <a:t>,</a:t>
            </a:r>
          </a:p>
          <a:p>
            <a:r>
              <a:rPr lang="en-US" sz="1200" dirty="0"/>
              <a:t>x +25= </a:t>
            </a:r>
            <a:r>
              <a:rPr lang="en-US" sz="1200" dirty="0" err="1"/>
              <a:t>uang</a:t>
            </a:r>
            <a:r>
              <a:rPr lang="en-US" sz="1200" dirty="0"/>
              <a:t> yang </a:t>
            </a:r>
            <a:r>
              <a:rPr lang="en-US" sz="1200" dirty="0" err="1"/>
              <a:t>diterima</a:t>
            </a:r>
            <a:r>
              <a:rPr lang="en-US" sz="1200" dirty="0"/>
              <a:t> </a:t>
            </a:r>
            <a:r>
              <a:rPr lang="en-US" sz="1200" dirty="0" err="1"/>
              <a:t>anak</a:t>
            </a:r>
            <a:r>
              <a:rPr lang="en-US" sz="1200" dirty="0"/>
              <a:t> </a:t>
            </a:r>
            <a:r>
              <a:rPr lang="en-US" sz="1200" dirty="0" err="1"/>
              <a:t>ke</a:t>
            </a:r>
            <a:r>
              <a:rPr lang="en-US" sz="1200" dirty="0"/>
              <a:t> </a:t>
            </a:r>
            <a:r>
              <a:rPr lang="en-US" sz="1200" dirty="0" err="1"/>
              <a:t>dua</a:t>
            </a:r>
            <a:r>
              <a:rPr lang="en-US" sz="1200" dirty="0"/>
              <a:t> ,</a:t>
            </a:r>
          </a:p>
          <a:p>
            <a:r>
              <a:rPr lang="en-US" sz="1200" dirty="0"/>
              <a:t>3x +75=</a:t>
            </a:r>
            <a:r>
              <a:rPr lang="en-US" sz="1200" dirty="0" err="1"/>
              <a:t>uang</a:t>
            </a:r>
            <a:r>
              <a:rPr lang="en-US" sz="1200" dirty="0"/>
              <a:t> yang </a:t>
            </a:r>
            <a:r>
              <a:rPr lang="en-US" sz="1200" dirty="0" err="1"/>
              <a:t>diterima</a:t>
            </a:r>
            <a:r>
              <a:rPr lang="en-US" sz="1200" dirty="0"/>
              <a:t> </a:t>
            </a:r>
            <a:r>
              <a:rPr lang="en-US" sz="1200" dirty="0" err="1"/>
              <a:t>anak</a:t>
            </a:r>
            <a:r>
              <a:rPr lang="en-US" sz="1200" dirty="0"/>
              <a:t> </a:t>
            </a:r>
            <a:r>
              <a:rPr lang="en-US" sz="1200" dirty="0" err="1"/>
              <a:t>pertama</a:t>
            </a:r>
            <a:r>
              <a:rPr lang="en-US" sz="1200" dirty="0"/>
              <a:t>.</a:t>
            </a:r>
          </a:p>
          <a:p>
            <a:r>
              <a:rPr lang="en-US" sz="1200" dirty="0" err="1"/>
              <a:t>Selanjutnya</a:t>
            </a:r>
            <a:r>
              <a:rPr lang="en-US" sz="1200" dirty="0"/>
              <a:t> </a:t>
            </a:r>
            <a:r>
              <a:rPr lang="en-US" sz="1200" dirty="0" err="1"/>
              <a:t>kita</a:t>
            </a:r>
            <a:r>
              <a:rPr lang="en-US" sz="1200" dirty="0"/>
              <a:t> </a:t>
            </a:r>
            <a:r>
              <a:rPr lang="en-US" sz="1200" dirty="0" err="1"/>
              <a:t>buat</a:t>
            </a:r>
            <a:r>
              <a:rPr lang="en-US" sz="1200" dirty="0"/>
              <a:t> </a:t>
            </a:r>
            <a:r>
              <a:rPr lang="en-US" sz="1200" dirty="0" err="1"/>
              <a:t>menjadi</a:t>
            </a:r>
            <a:r>
              <a:rPr lang="en-US" sz="1200" dirty="0"/>
              <a:t> </a:t>
            </a:r>
            <a:r>
              <a:rPr lang="en-US" sz="1200" dirty="0" err="1"/>
              <a:t>susunan</a:t>
            </a:r>
            <a:r>
              <a:rPr lang="en-US" sz="1200" dirty="0"/>
              <a:t> </a:t>
            </a:r>
            <a:r>
              <a:rPr lang="en-US" sz="1200" dirty="0" err="1"/>
              <a:t>aljabar</a:t>
            </a:r>
            <a:r>
              <a:rPr lang="en-US" sz="1200" dirty="0"/>
              <a:t> </a:t>
            </a:r>
            <a:r>
              <a:rPr lang="en-US" sz="1200" dirty="0" err="1"/>
              <a:t>seperti</a:t>
            </a:r>
            <a:r>
              <a:rPr lang="en-US" sz="1200" dirty="0"/>
              <a:t> </a:t>
            </a:r>
            <a:r>
              <a:rPr lang="en-US" sz="1200" dirty="0" err="1"/>
              <a:t>berikut</a:t>
            </a:r>
            <a:r>
              <a:rPr lang="en-US" sz="1200" dirty="0"/>
              <a:t>.</a:t>
            </a:r>
          </a:p>
          <a:p>
            <a:r>
              <a:rPr lang="en-US" sz="1200" dirty="0"/>
              <a:t>x + x +25+3x +75 = 600</a:t>
            </a:r>
          </a:p>
          <a:p>
            <a:r>
              <a:rPr lang="en-US" sz="1200" dirty="0"/>
              <a:t>                5x +100 = 600</a:t>
            </a:r>
          </a:p>
          <a:p>
            <a:r>
              <a:rPr lang="en-US" sz="1200" dirty="0"/>
              <a:t>                         5x = 500</a:t>
            </a:r>
          </a:p>
          <a:p>
            <a:r>
              <a:rPr lang="en-US" sz="1200" dirty="0"/>
              <a:t>                           x = 100</a:t>
            </a:r>
          </a:p>
          <a:p>
            <a:r>
              <a:rPr lang="en-US" sz="1200" dirty="0"/>
              <a:t>x +25= 125</a:t>
            </a:r>
          </a:p>
          <a:p>
            <a:r>
              <a:rPr lang="en-US" sz="1200" dirty="0"/>
              <a:t>3x +75= 375</a:t>
            </a:r>
          </a:p>
          <a:p>
            <a:r>
              <a:rPr lang="en-US" sz="1200" dirty="0" err="1"/>
              <a:t>Anak</a:t>
            </a:r>
            <a:r>
              <a:rPr lang="en-US" sz="1200" dirty="0"/>
              <a:t> yang </a:t>
            </a:r>
            <a:r>
              <a:rPr lang="en-US" sz="1200" dirty="0" err="1"/>
              <a:t>pertama</a:t>
            </a:r>
            <a:r>
              <a:rPr lang="en-US" sz="1200" dirty="0"/>
              <a:t> </a:t>
            </a:r>
            <a:r>
              <a:rPr lang="en-US" sz="1200" dirty="0" err="1"/>
              <a:t>mendapatkan</a:t>
            </a:r>
            <a:r>
              <a:rPr lang="en-US" sz="1200" dirty="0"/>
              <a:t> 375 </a:t>
            </a:r>
            <a:r>
              <a:rPr lang="en-US" sz="1200" dirty="0" err="1"/>
              <a:t>sen</a:t>
            </a:r>
            <a:r>
              <a:rPr lang="en-US" sz="1200" dirty="0"/>
              <a:t>, </a:t>
            </a:r>
            <a:r>
              <a:rPr lang="en-US" sz="1200" dirty="0" err="1"/>
              <a:t>anak</a:t>
            </a:r>
            <a:r>
              <a:rPr lang="en-US" sz="1200" dirty="0"/>
              <a:t> yang </a:t>
            </a:r>
            <a:r>
              <a:rPr lang="en-US" sz="1200" dirty="0" err="1"/>
              <a:t>kedua</a:t>
            </a:r>
            <a:r>
              <a:rPr lang="en-US" sz="1200" dirty="0"/>
              <a:t> </a:t>
            </a:r>
            <a:r>
              <a:rPr lang="en-US" sz="1200" dirty="0" err="1"/>
              <a:t>mendapatkan</a:t>
            </a:r>
            <a:r>
              <a:rPr lang="en-US" sz="1200" dirty="0"/>
              <a:t> 125 </a:t>
            </a:r>
            <a:r>
              <a:rPr lang="en-US" sz="1200" dirty="0" err="1"/>
              <a:t>sen</a:t>
            </a:r>
            <a:r>
              <a:rPr lang="en-US" sz="1200" dirty="0"/>
              <a:t> </a:t>
            </a:r>
            <a:r>
              <a:rPr lang="en-US" sz="1200" dirty="0" err="1"/>
              <a:t>dan</a:t>
            </a:r>
            <a:r>
              <a:rPr lang="en-US" sz="1200" dirty="0"/>
              <a:t> </a:t>
            </a:r>
            <a:r>
              <a:rPr lang="en-US" sz="1200" dirty="0" err="1"/>
              <a:t>anak</a:t>
            </a:r>
            <a:r>
              <a:rPr lang="en-US" sz="1200" dirty="0"/>
              <a:t> yang </a:t>
            </a:r>
            <a:r>
              <a:rPr lang="en-US" sz="1200" dirty="0" err="1"/>
              <a:t>ketiga</a:t>
            </a:r>
            <a:r>
              <a:rPr lang="en-US" sz="1200" dirty="0"/>
              <a:t> </a:t>
            </a:r>
            <a:r>
              <a:rPr lang="en-US" sz="1200" dirty="0" err="1"/>
              <a:t>mendapatkan</a:t>
            </a:r>
            <a:r>
              <a:rPr lang="en-US" sz="1200" dirty="0"/>
              <a:t> 100.</a:t>
            </a:r>
          </a:p>
          <a:p>
            <a:pPr marL="0" lvl="0" indent="0"/>
            <a:endParaRPr sz="1200" dirty="0"/>
          </a:p>
        </p:txBody>
      </p:sp>
      <p:grpSp>
        <p:nvGrpSpPr>
          <p:cNvPr id="1123" name="Google Shape;1123;p43"/>
          <p:cNvGrpSpPr/>
          <p:nvPr/>
        </p:nvGrpSpPr>
        <p:grpSpPr>
          <a:xfrm>
            <a:off x="13652" y="192038"/>
            <a:ext cx="566576" cy="620985"/>
            <a:chOff x="2253625" y="412925"/>
            <a:chExt cx="809625" cy="887375"/>
          </a:xfrm>
        </p:grpSpPr>
        <p:sp>
          <p:nvSpPr>
            <p:cNvPr id="1124" name="Google Shape;1124;p43"/>
            <p:cNvSpPr/>
            <p:nvPr/>
          </p:nvSpPr>
          <p:spPr>
            <a:xfrm>
              <a:off x="2253625" y="421250"/>
              <a:ext cx="805925" cy="879050"/>
            </a:xfrm>
            <a:custGeom>
              <a:avLst/>
              <a:gdLst/>
              <a:ahLst/>
              <a:cxnLst/>
              <a:rect l="l" t="t" r="r" b="b"/>
              <a:pathLst>
                <a:path w="32237" h="35162" extrusionOk="0">
                  <a:moveTo>
                    <a:pt x="31882" y="0"/>
                  </a:moveTo>
                  <a:cubicBezTo>
                    <a:pt x="31867" y="0"/>
                    <a:pt x="31852" y="6"/>
                    <a:pt x="31835" y="7"/>
                  </a:cubicBezTo>
                  <a:cubicBezTo>
                    <a:pt x="31819" y="7"/>
                    <a:pt x="31803" y="7"/>
                    <a:pt x="31787" y="10"/>
                  </a:cubicBezTo>
                  <a:cubicBezTo>
                    <a:pt x="31771" y="12"/>
                    <a:pt x="31755" y="15"/>
                    <a:pt x="31741" y="21"/>
                  </a:cubicBezTo>
                  <a:cubicBezTo>
                    <a:pt x="31726" y="24"/>
                    <a:pt x="31709" y="28"/>
                    <a:pt x="31694" y="35"/>
                  </a:cubicBezTo>
                  <a:cubicBezTo>
                    <a:pt x="31672" y="44"/>
                    <a:pt x="31671" y="43"/>
                    <a:pt x="31650" y="54"/>
                  </a:cubicBezTo>
                  <a:cubicBezTo>
                    <a:pt x="31642" y="58"/>
                    <a:pt x="31636" y="59"/>
                    <a:pt x="31631" y="59"/>
                  </a:cubicBezTo>
                  <a:cubicBezTo>
                    <a:pt x="31627" y="59"/>
                    <a:pt x="31622" y="58"/>
                    <a:pt x="31617" y="58"/>
                  </a:cubicBezTo>
                  <a:cubicBezTo>
                    <a:pt x="31612" y="58"/>
                    <a:pt x="31607" y="59"/>
                    <a:pt x="31599" y="61"/>
                  </a:cubicBezTo>
                  <a:cubicBezTo>
                    <a:pt x="31577" y="71"/>
                    <a:pt x="31577" y="71"/>
                    <a:pt x="31556" y="81"/>
                  </a:cubicBezTo>
                  <a:cubicBezTo>
                    <a:pt x="31534" y="90"/>
                    <a:pt x="31543" y="110"/>
                    <a:pt x="31521" y="120"/>
                  </a:cubicBezTo>
                  <a:cubicBezTo>
                    <a:pt x="31500" y="131"/>
                    <a:pt x="31501" y="134"/>
                    <a:pt x="31479" y="145"/>
                  </a:cubicBezTo>
                  <a:cubicBezTo>
                    <a:pt x="31472" y="149"/>
                    <a:pt x="31466" y="149"/>
                    <a:pt x="31461" y="149"/>
                  </a:cubicBezTo>
                  <a:cubicBezTo>
                    <a:pt x="31457" y="149"/>
                    <a:pt x="31453" y="149"/>
                    <a:pt x="31449" y="149"/>
                  </a:cubicBezTo>
                  <a:cubicBezTo>
                    <a:pt x="31444" y="149"/>
                    <a:pt x="31438" y="150"/>
                    <a:pt x="31430" y="153"/>
                  </a:cubicBezTo>
                  <a:cubicBezTo>
                    <a:pt x="31423" y="156"/>
                    <a:pt x="31418" y="156"/>
                    <a:pt x="31413" y="156"/>
                  </a:cubicBezTo>
                  <a:cubicBezTo>
                    <a:pt x="31408" y="156"/>
                    <a:pt x="31403" y="155"/>
                    <a:pt x="31398" y="155"/>
                  </a:cubicBezTo>
                  <a:cubicBezTo>
                    <a:pt x="31393" y="155"/>
                    <a:pt x="31387" y="156"/>
                    <a:pt x="31380" y="160"/>
                  </a:cubicBezTo>
                  <a:cubicBezTo>
                    <a:pt x="31358" y="169"/>
                    <a:pt x="31358" y="169"/>
                    <a:pt x="31336" y="179"/>
                  </a:cubicBezTo>
                  <a:cubicBezTo>
                    <a:pt x="31315" y="189"/>
                    <a:pt x="31321" y="206"/>
                    <a:pt x="31300" y="217"/>
                  </a:cubicBezTo>
                  <a:cubicBezTo>
                    <a:pt x="31278" y="226"/>
                    <a:pt x="31281" y="233"/>
                    <a:pt x="31259" y="243"/>
                  </a:cubicBezTo>
                  <a:cubicBezTo>
                    <a:pt x="31253" y="245"/>
                    <a:pt x="31248" y="246"/>
                    <a:pt x="31243" y="246"/>
                  </a:cubicBezTo>
                  <a:cubicBezTo>
                    <a:pt x="31236" y="246"/>
                    <a:pt x="31231" y="244"/>
                    <a:pt x="31224" y="244"/>
                  </a:cubicBezTo>
                  <a:cubicBezTo>
                    <a:pt x="31219" y="244"/>
                    <a:pt x="31214" y="245"/>
                    <a:pt x="31207" y="248"/>
                  </a:cubicBezTo>
                  <a:cubicBezTo>
                    <a:pt x="31185" y="258"/>
                    <a:pt x="31189" y="265"/>
                    <a:pt x="31168" y="276"/>
                  </a:cubicBezTo>
                  <a:cubicBezTo>
                    <a:pt x="31146" y="285"/>
                    <a:pt x="31143" y="281"/>
                    <a:pt x="31122" y="291"/>
                  </a:cubicBezTo>
                  <a:cubicBezTo>
                    <a:pt x="31100" y="300"/>
                    <a:pt x="31104" y="308"/>
                    <a:pt x="31082" y="317"/>
                  </a:cubicBezTo>
                  <a:cubicBezTo>
                    <a:pt x="31061" y="327"/>
                    <a:pt x="31057" y="324"/>
                    <a:pt x="31036" y="334"/>
                  </a:cubicBezTo>
                  <a:cubicBezTo>
                    <a:pt x="31031" y="336"/>
                    <a:pt x="31026" y="337"/>
                    <a:pt x="31022" y="337"/>
                  </a:cubicBezTo>
                  <a:cubicBezTo>
                    <a:pt x="31014" y="337"/>
                    <a:pt x="31008" y="334"/>
                    <a:pt x="31001" y="334"/>
                  </a:cubicBezTo>
                  <a:cubicBezTo>
                    <a:pt x="30996" y="334"/>
                    <a:pt x="30992" y="335"/>
                    <a:pt x="30986" y="338"/>
                  </a:cubicBezTo>
                  <a:cubicBezTo>
                    <a:pt x="30964" y="347"/>
                    <a:pt x="30971" y="364"/>
                    <a:pt x="30948" y="372"/>
                  </a:cubicBezTo>
                  <a:cubicBezTo>
                    <a:pt x="30927" y="382"/>
                    <a:pt x="30927" y="385"/>
                    <a:pt x="30905" y="396"/>
                  </a:cubicBezTo>
                  <a:cubicBezTo>
                    <a:pt x="30884" y="404"/>
                    <a:pt x="30881" y="401"/>
                    <a:pt x="30859" y="412"/>
                  </a:cubicBezTo>
                  <a:cubicBezTo>
                    <a:pt x="30838" y="420"/>
                    <a:pt x="30839" y="425"/>
                    <a:pt x="30816" y="435"/>
                  </a:cubicBezTo>
                  <a:cubicBezTo>
                    <a:pt x="30811" y="438"/>
                    <a:pt x="30807" y="438"/>
                    <a:pt x="30803" y="438"/>
                  </a:cubicBezTo>
                  <a:cubicBezTo>
                    <a:pt x="30794" y="438"/>
                    <a:pt x="30786" y="434"/>
                    <a:pt x="30776" y="434"/>
                  </a:cubicBezTo>
                  <a:cubicBezTo>
                    <a:pt x="30773" y="434"/>
                    <a:pt x="30769" y="435"/>
                    <a:pt x="30764" y="436"/>
                  </a:cubicBezTo>
                  <a:cubicBezTo>
                    <a:pt x="30743" y="446"/>
                    <a:pt x="30758" y="482"/>
                    <a:pt x="30736" y="492"/>
                  </a:cubicBezTo>
                  <a:cubicBezTo>
                    <a:pt x="30733" y="493"/>
                    <a:pt x="30731" y="494"/>
                    <a:pt x="30728" y="494"/>
                  </a:cubicBezTo>
                  <a:cubicBezTo>
                    <a:pt x="30714" y="494"/>
                    <a:pt x="30702" y="479"/>
                    <a:pt x="30688" y="479"/>
                  </a:cubicBezTo>
                  <a:cubicBezTo>
                    <a:pt x="30685" y="479"/>
                    <a:pt x="30682" y="480"/>
                    <a:pt x="30678" y="481"/>
                  </a:cubicBezTo>
                  <a:cubicBezTo>
                    <a:pt x="30657" y="490"/>
                    <a:pt x="30657" y="493"/>
                    <a:pt x="30635" y="503"/>
                  </a:cubicBezTo>
                  <a:cubicBezTo>
                    <a:pt x="30614" y="511"/>
                    <a:pt x="30627" y="541"/>
                    <a:pt x="30605" y="552"/>
                  </a:cubicBezTo>
                  <a:cubicBezTo>
                    <a:pt x="30602" y="554"/>
                    <a:pt x="30599" y="554"/>
                    <a:pt x="30596" y="554"/>
                  </a:cubicBezTo>
                  <a:cubicBezTo>
                    <a:pt x="30583" y="554"/>
                    <a:pt x="30572" y="543"/>
                    <a:pt x="30559" y="543"/>
                  </a:cubicBezTo>
                  <a:cubicBezTo>
                    <a:pt x="30556" y="543"/>
                    <a:pt x="30552" y="544"/>
                    <a:pt x="30549" y="546"/>
                  </a:cubicBezTo>
                  <a:cubicBezTo>
                    <a:pt x="30527" y="554"/>
                    <a:pt x="30525" y="549"/>
                    <a:pt x="30502" y="558"/>
                  </a:cubicBezTo>
                  <a:cubicBezTo>
                    <a:pt x="30480" y="568"/>
                    <a:pt x="30479" y="568"/>
                    <a:pt x="30458" y="578"/>
                  </a:cubicBezTo>
                  <a:cubicBezTo>
                    <a:pt x="30436" y="586"/>
                    <a:pt x="30448" y="616"/>
                    <a:pt x="30427" y="627"/>
                  </a:cubicBezTo>
                  <a:cubicBezTo>
                    <a:pt x="30423" y="629"/>
                    <a:pt x="30420" y="629"/>
                    <a:pt x="30416" y="629"/>
                  </a:cubicBezTo>
                  <a:cubicBezTo>
                    <a:pt x="30404" y="629"/>
                    <a:pt x="30394" y="619"/>
                    <a:pt x="30382" y="619"/>
                  </a:cubicBezTo>
                  <a:cubicBezTo>
                    <a:pt x="30379" y="619"/>
                    <a:pt x="30376" y="620"/>
                    <a:pt x="30372" y="622"/>
                  </a:cubicBezTo>
                  <a:cubicBezTo>
                    <a:pt x="30351" y="631"/>
                    <a:pt x="30352" y="635"/>
                    <a:pt x="30329" y="645"/>
                  </a:cubicBezTo>
                  <a:cubicBezTo>
                    <a:pt x="30308" y="655"/>
                    <a:pt x="30307" y="655"/>
                    <a:pt x="30285" y="665"/>
                  </a:cubicBezTo>
                  <a:cubicBezTo>
                    <a:pt x="30264" y="674"/>
                    <a:pt x="30263" y="672"/>
                    <a:pt x="30239" y="682"/>
                  </a:cubicBezTo>
                  <a:cubicBezTo>
                    <a:pt x="30218" y="691"/>
                    <a:pt x="30218" y="692"/>
                    <a:pt x="30195" y="703"/>
                  </a:cubicBezTo>
                  <a:cubicBezTo>
                    <a:pt x="30174" y="713"/>
                    <a:pt x="30175" y="718"/>
                    <a:pt x="30153" y="729"/>
                  </a:cubicBezTo>
                  <a:cubicBezTo>
                    <a:pt x="30132" y="740"/>
                    <a:pt x="30135" y="745"/>
                    <a:pt x="30113" y="756"/>
                  </a:cubicBezTo>
                  <a:cubicBezTo>
                    <a:pt x="30091" y="765"/>
                    <a:pt x="30095" y="776"/>
                    <a:pt x="30072" y="785"/>
                  </a:cubicBezTo>
                  <a:cubicBezTo>
                    <a:pt x="30051" y="794"/>
                    <a:pt x="30050" y="792"/>
                    <a:pt x="30027" y="803"/>
                  </a:cubicBezTo>
                  <a:cubicBezTo>
                    <a:pt x="30003" y="813"/>
                    <a:pt x="30007" y="816"/>
                    <a:pt x="29984" y="826"/>
                  </a:cubicBezTo>
                  <a:cubicBezTo>
                    <a:pt x="29981" y="828"/>
                    <a:pt x="29978" y="828"/>
                    <a:pt x="29976" y="828"/>
                  </a:cubicBezTo>
                  <a:cubicBezTo>
                    <a:pt x="29962" y="828"/>
                    <a:pt x="29950" y="813"/>
                    <a:pt x="29936" y="813"/>
                  </a:cubicBezTo>
                  <a:cubicBezTo>
                    <a:pt x="29933" y="813"/>
                    <a:pt x="29930" y="814"/>
                    <a:pt x="29926" y="816"/>
                  </a:cubicBezTo>
                  <a:cubicBezTo>
                    <a:pt x="29905" y="825"/>
                    <a:pt x="29907" y="835"/>
                    <a:pt x="29886" y="843"/>
                  </a:cubicBezTo>
                  <a:cubicBezTo>
                    <a:pt x="29864" y="853"/>
                    <a:pt x="29864" y="854"/>
                    <a:pt x="29842" y="864"/>
                  </a:cubicBezTo>
                  <a:cubicBezTo>
                    <a:pt x="29820" y="873"/>
                    <a:pt x="29821" y="878"/>
                    <a:pt x="29799" y="888"/>
                  </a:cubicBezTo>
                  <a:cubicBezTo>
                    <a:pt x="29777" y="897"/>
                    <a:pt x="29784" y="913"/>
                    <a:pt x="29761" y="923"/>
                  </a:cubicBezTo>
                  <a:cubicBezTo>
                    <a:pt x="29740" y="932"/>
                    <a:pt x="29736" y="924"/>
                    <a:pt x="29713" y="933"/>
                  </a:cubicBezTo>
                  <a:cubicBezTo>
                    <a:pt x="29691" y="943"/>
                    <a:pt x="29697" y="958"/>
                    <a:pt x="29676" y="969"/>
                  </a:cubicBezTo>
                  <a:cubicBezTo>
                    <a:pt x="29673" y="970"/>
                    <a:pt x="29671" y="970"/>
                    <a:pt x="29668" y="970"/>
                  </a:cubicBezTo>
                  <a:cubicBezTo>
                    <a:pt x="29653" y="970"/>
                    <a:pt x="29640" y="952"/>
                    <a:pt x="29625" y="952"/>
                  </a:cubicBezTo>
                  <a:cubicBezTo>
                    <a:pt x="29622" y="952"/>
                    <a:pt x="29620" y="953"/>
                    <a:pt x="29617" y="954"/>
                  </a:cubicBezTo>
                  <a:cubicBezTo>
                    <a:pt x="29595" y="963"/>
                    <a:pt x="29601" y="976"/>
                    <a:pt x="29578" y="986"/>
                  </a:cubicBezTo>
                  <a:cubicBezTo>
                    <a:pt x="29557" y="996"/>
                    <a:pt x="29562" y="1009"/>
                    <a:pt x="29541" y="1019"/>
                  </a:cubicBezTo>
                  <a:cubicBezTo>
                    <a:pt x="29519" y="1029"/>
                    <a:pt x="29516" y="1024"/>
                    <a:pt x="29494" y="1034"/>
                  </a:cubicBezTo>
                  <a:cubicBezTo>
                    <a:pt x="29472" y="1044"/>
                    <a:pt x="29478" y="1057"/>
                    <a:pt x="29455" y="1066"/>
                  </a:cubicBezTo>
                  <a:cubicBezTo>
                    <a:pt x="29452" y="1068"/>
                    <a:pt x="29449" y="1068"/>
                    <a:pt x="29445" y="1068"/>
                  </a:cubicBezTo>
                  <a:cubicBezTo>
                    <a:pt x="29432" y="1068"/>
                    <a:pt x="29421" y="1056"/>
                    <a:pt x="29407" y="1056"/>
                  </a:cubicBezTo>
                  <a:cubicBezTo>
                    <a:pt x="29404" y="1056"/>
                    <a:pt x="29401" y="1056"/>
                    <a:pt x="29398" y="1058"/>
                  </a:cubicBezTo>
                  <a:cubicBezTo>
                    <a:pt x="29377" y="1067"/>
                    <a:pt x="29381" y="1078"/>
                    <a:pt x="29359" y="1088"/>
                  </a:cubicBezTo>
                  <a:cubicBezTo>
                    <a:pt x="29350" y="1092"/>
                    <a:pt x="29343" y="1092"/>
                    <a:pt x="29338" y="1092"/>
                  </a:cubicBezTo>
                  <a:cubicBezTo>
                    <a:pt x="29336" y="1092"/>
                    <a:pt x="29333" y="1092"/>
                    <a:pt x="29331" y="1092"/>
                  </a:cubicBezTo>
                  <a:cubicBezTo>
                    <a:pt x="29325" y="1092"/>
                    <a:pt x="29319" y="1093"/>
                    <a:pt x="29309" y="1097"/>
                  </a:cubicBezTo>
                  <a:cubicBezTo>
                    <a:pt x="29288" y="1106"/>
                    <a:pt x="29301" y="1137"/>
                    <a:pt x="29278" y="1147"/>
                  </a:cubicBezTo>
                  <a:cubicBezTo>
                    <a:pt x="29274" y="1148"/>
                    <a:pt x="29270" y="1149"/>
                    <a:pt x="29267" y="1149"/>
                  </a:cubicBezTo>
                  <a:cubicBezTo>
                    <a:pt x="29256" y="1149"/>
                    <a:pt x="29247" y="1143"/>
                    <a:pt x="29237" y="1143"/>
                  </a:cubicBezTo>
                  <a:cubicBezTo>
                    <a:pt x="29233" y="1143"/>
                    <a:pt x="29229" y="1144"/>
                    <a:pt x="29225" y="1145"/>
                  </a:cubicBezTo>
                  <a:cubicBezTo>
                    <a:pt x="29203" y="1154"/>
                    <a:pt x="29204" y="1158"/>
                    <a:pt x="29182" y="1168"/>
                  </a:cubicBezTo>
                  <a:cubicBezTo>
                    <a:pt x="29160" y="1178"/>
                    <a:pt x="29165" y="1189"/>
                    <a:pt x="29143" y="1199"/>
                  </a:cubicBezTo>
                  <a:cubicBezTo>
                    <a:pt x="29122" y="1208"/>
                    <a:pt x="29118" y="1201"/>
                    <a:pt x="29096" y="1211"/>
                  </a:cubicBezTo>
                  <a:cubicBezTo>
                    <a:pt x="29075" y="1220"/>
                    <a:pt x="29075" y="1223"/>
                    <a:pt x="29053" y="1233"/>
                  </a:cubicBezTo>
                  <a:cubicBezTo>
                    <a:pt x="29048" y="1236"/>
                    <a:pt x="29044" y="1236"/>
                    <a:pt x="29040" y="1236"/>
                  </a:cubicBezTo>
                  <a:cubicBezTo>
                    <a:pt x="29031" y="1236"/>
                    <a:pt x="29025" y="1233"/>
                    <a:pt x="29016" y="1233"/>
                  </a:cubicBezTo>
                  <a:cubicBezTo>
                    <a:pt x="29012" y="1233"/>
                    <a:pt x="29007" y="1234"/>
                    <a:pt x="29001" y="1237"/>
                  </a:cubicBezTo>
                  <a:cubicBezTo>
                    <a:pt x="28979" y="1245"/>
                    <a:pt x="28977" y="1243"/>
                    <a:pt x="28956" y="1253"/>
                  </a:cubicBezTo>
                  <a:cubicBezTo>
                    <a:pt x="28932" y="1261"/>
                    <a:pt x="28948" y="1297"/>
                    <a:pt x="28926" y="1306"/>
                  </a:cubicBezTo>
                  <a:cubicBezTo>
                    <a:pt x="28923" y="1307"/>
                    <a:pt x="28921" y="1308"/>
                    <a:pt x="28918" y="1308"/>
                  </a:cubicBezTo>
                  <a:cubicBezTo>
                    <a:pt x="28903" y="1308"/>
                    <a:pt x="28891" y="1290"/>
                    <a:pt x="28876" y="1290"/>
                  </a:cubicBezTo>
                  <a:cubicBezTo>
                    <a:pt x="28873" y="1290"/>
                    <a:pt x="28870" y="1291"/>
                    <a:pt x="28867" y="1292"/>
                  </a:cubicBezTo>
                  <a:cubicBezTo>
                    <a:pt x="28845" y="1302"/>
                    <a:pt x="28851" y="1315"/>
                    <a:pt x="28828" y="1325"/>
                  </a:cubicBezTo>
                  <a:cubicBezTo>
                    <a:pt x="28822" y="1328"/>
                    <a:pt x="28816" y="1329"/>
                    <a:pt x="28812" y="1329"/>
                  </a:cubicBezTo>
                  <a:cubicBezTo>
                    <a:pt x="28805" y="1329"/>
                    <a:pt x="28800" y="1328"/>
                    <a:pt x="28794" y="1328"/>
                  </a:cubicBezTo>
                  <a:cubicBezTo>
                    <a:pt x="28789" y="1328"/>
                    <a:pt x="28784" y="1328"/>
                    <a:pt x="28778" y="1331"/>
                  </a:cubicBezTo>
                  <a:cubicBezTo>
                    <a:pt x="28755" y="1340"/>
                    <a:pt x="28764" y="1360"/>
                    <a:pt x="28742" y="1370"/>
                  </a:cubicBezTo>
                  <a:cubicBezTo>
                    <a:pt x="28719" y="1379"/>
                    <a:pt x="28727" y="1395"/>
                    <a:pt x="28704" y="1405"/>
                  </a:cubicBezTo>
                  <a:cubicBezTo>
                    <a:pt x="28682" y="1414"/>
                    <a:pt x="28682" y="1414"/>
                    <a:pt x="28660" y="1424"/>
                  </a:cubicBezTo>
                  <a:cubicBezTo>
                    <a:pt x="28656" y="1426"/>
                    <a:pt x="28651" y="1426"/>
                    <a:pt x="28648" y="1426"/>
                  </a:cubicBezTo>
                  <a:cubicBezTo>
                    <a:pt x="28637" y="1426"/>
                    <a:pt x="28630" y="1421"/>
                    <a:pt x="28620" y="1421"/>
                  </a:cubicBezTo>
                  <a:cubicBezTo>
                    <a:pt x="28616" y="1421"/>
                    <a:pt x="28612" y="1422"/>
                    <a:pt x="28607" y="1424"/>
                  </a:cubicBezTo>
                  <a:cubicBezTo>
                    <a:pt x="28583" y="1433"/>
                    <a:pt x="28584" y="1435"/>
                    <a:pt x="28562" y="1445"/>
                  </a:cubicBezTo>
                  <a:cubicBezTo>
                    <a:pt x="28539" y="1454"/>
                    <a:pt x="28539" y="1454"/>
                    <a:pt x="28518" y="1465"/>
                  </a:cubicBezTo>
                  <a:cubicBezTo>
                    <a:pt x="28495" y="1474"/>
                    <a:pt x="28500" y="1483"/>
                    <a:pt x="28476" y="1491"/>
                  </a:cubicBezTo>
                  <a:cubicBezTo>
                    <a:pt x="28469" y="1495"/>
                    <a:pt x="28463" y="1495"/>
                    <a:pt x="28459" y="1495"/>
                  </a:cubicBezTo>
                  <a:cubicBezTo>
                    <a:pt x="28454" y="1495"/>
                    <a:pt x="28449" y="1494"/>
                    <a:pt x="28444" y="1494"/>
                  </a:cubicBezTo>
                  <a:cubicBezTo>
                    <a:pt x="28439" y="1494"/>
                    <a:pt x="28433" y="1495"/>
                    <a:pt x="28426" y="1499"/>
                  </a:cubicBezTo>
                  <a:cubicBezTo>
                    <a:pt x="28402" y="1508"/>
                    <a:pt x="28412" y="1528"/>
                    <a:pt x="28390" y="1538"/>
                  </a:cubicBezTo>
                  <a:cubicBezTo>
                    <a:pt x="28368" y="1547"/>
                    <a:pt x="28368" y="1547"/>
                    <a:pt x="28346" y="1556"/>
                  </a:cubicBezTo>
                  <a:cubicBezTo>
                    <a:pt x="28343" y="1557"/>
                    <a:pt x="28340" y="1558"/>
                    <a:pt x="28336" y="1558"/>
                  </a:cubicBezTo>
                  <a:cubicBezTo>
                    <a:pt x="28323" y="1558"/>
                    <a:pt x="28312" y="1546"/>
                    <a:pt x="28299" y="1546"/>
                  </a:cubicBezTo>
                  <a:cubicBezTo>
                    <a:pt x="28296" y="1546"/>
                    <a:pt x="28293" y="1547"/>
                    <a:pt x="28290" y="1548"/>
                  </a:cubicBezTo>
                  <a:cubicBezTo>
                    <a:pt x="28267" y="1558"/>
                    <a:pt x="28270" y="1561"/>
                    <a:pt x="28247" y="1572"/>
                  </a:cubicBezTo>
                  <a:cubicBezTo>
                    <a:pt x="28224" y="1581"/>
                    <a:pt x="28239" y="1614"/>
                    <a:pt x="28217" y="1623"/>
                  </a:cubicBezTo>
                  <a:cubicBezTo>
                    <a:pt x="28212" y="1625"/>
                    <a:pt x="28208" y="1626"/>
                    <a:pt x="28204" y="1626"/>
                  </a:cubicBezTo>
                  <a:cubicBezTo>
                    <a:pt x="28193" y="1626"/>
                    <a:pt x="28186" y="1619"/>
                    <a:pt x="28175" y="1619"/>
                  </a:cubicBezTo>
                  <a:cubicBezTo>
                    <a:pt x="28172" y="1619"/>
                    <a:pt x="28168" y="1620"/>
                    <a:pt x="28163" y="1622"/>
                  </a:cubicBezTo>
                  <a:cubicBezTo>
                    <a:pt x="28140" y="1631"/>
                    <a:pt x="28138" y="1625"/>
                    <a:pt x="28116" y="1635"/>
                  </a:cubicBezTo>
                  <a:cubicBezTo>
                    <a:pt x="28094" y="1645"/>
                    <a:pt x="28101" y="1662"/>
                    <a:pt x="28080" y="1672"/>
                  </a:cubicBezTo>
                  <a:cubicBezTo>
                    <a:pt x="28071" y="1676"/>
                    <a:pt x="28064" y="1677"/>
                    <a:pt x="28059" y="1677"/>
                  </a:cubicBezTo>
                  <a:cubicBezTo>
                    <a:pt x="28057" y="1677"/>
                    <a:pt x="28055" y="1677"/>
                    <a:pt x="28052" y="1677"/>
                  </a:cubicBezTo>
                  <a:cubicBezTo>
                    <a:pt x="28046" y="1677"/>
                    <a:pt x="28040" y="1677"/>
                    <a:pt x="28030" y="1682"/>
                  </a:cubicBezTo>
                  <a:cubicBezTo>
                    <a:pt x="28008" y="1692"/>
                    <a:pt x="28008" y="1690"/>
                    <a:pt x="27984" y="1700"/>
                  </a:cubicBezTo>
                  <a:cubicBezTo>
                    <a:pt x="27962" y="1710"/>
                    <a:pt x="27965" y="1715"/>
                    <a:pt x="27942" y="1725"/>
                  </a:cubicBezTo>
                  <a:cubicBezTo>
                    <a:pt x="27919" y="1735"/>
                    <a:pt x="27919" y="1735"/>
                    <a:pt x="27898" y="1745"/>
                  </a:cubicBezTo>
                  <a:cubicBezTo>
                    <a:pt x="27875" y="1754"/>
                    <a:pt x="27882" y="1768"/>
                    <a:pt x="27859" y="1777"/>
                  </a:cubicBezTo>
                  <a:cubicBezTo>
                    <a:pt x="27854" y="1779"/>
                    <a:pt x="27850" y="1780"/>
                    <a:pt x="27846" y="1780"/>
                  </a:cubicBezTo>
                  <a:cubicBezTo>
                    <a:pt x="27837" y="1780"/>
                    <a:pt x="27831" y="1776"/>
                    <a:pt x="27822" y="1776"/>
                  </a:cubicBezTo>
                  <a:cubicBezTo>
                    <a:pt x="27817" y="1776"/>
                    <a:pt x="27813" y="1777"/>
                    <a:pt x="27807" y="1780"/>
                  </a:cubicBezTo>
                  <a:cubicBezTo>
                    <a:pt x="27784" y="1789"/>
                    <a:pt x="27794" y="1807"/>
                    <a:pt x="27771" y="1818"/>
                  </a:cubicBezTo>
                  <a:cubicBezTo>
                    <a:pt x="27767" y="1820"/>
                    <a:pt x="27763" y="1821"/>
                    <a:pt x="27760" y="1821"/>
                  </a:cubicBezTo>
                  <a:cubicBezTo>
                    <a:pt x="27748" y="1821"/>
                    <a:pt x="27740" y="1813"/>
                    <a:pt x="27728" y="1813"/>
                  </a:cubicBezTo>
                  <a:cubicBezTo>
                    <a:pt x="27724" y="1813"/>
                    <a:pt x="27720" y="1814"/>
                    <a:pt x="27716" y="1816"/>
                  </a:cubicBezTo>
                  <a:cubicBezTo>
                    <a:pt x="27693" y="1826"/>
                    <a:pt x="27705" y="1850"/>
                    <a:pt x="27682" y="1860"/>
                  </a:cubicBezTo>
                  <a:cubicBezTo>
                    <a:pt x="27660" y="1870"/>
                    <a:pt x="27661" y="1872"/>
                    <a:pt x="27638" y="1881"/>
                  </a:cubicBezTo>
                  <a:cubicBezTo>
                    <a:pt x="27636" y="1883"/>
                    <a:pt x="27633" y="1883"/>
                    <a:pt x="27630" y="1883"/>
                  </a:cubicBezTo>
                  <a:cubicBezTo>
                    <a:pt x="27615" y="1883"/>
                    <a:pt x="27602" y="1864"/>
                    <a:pt x="27586" y="1864"/>
                  </a:cubicBezTo>
                  <a:cubicBezTo>
                    <a:pt x="27584" y="1864"/>
                    <a:pt x="27581" y="1865"/>
                    <a:pt x="27577" y="1866"/>
                  </a:cubicBezTo>
                  <a:cubicBezTo>
                    <a:pt x="27555" y="1876"/>
                    <a:pt x="27566" y="1901"/>
                    <a:pt x="27544" y="1909"/>
                  </a:cubicBezTo>
                  <a:cubicBezTo>
                    <a:pt x="27535" y="1913"/>
                    <a:pt x="27529" y="1914"/>
                    <a:pt x="27523" y="1914"/>
                  </a:cubicBezTo>
                  <a:cubicBezTo>
                    <a:pt x="27521" y="1914"/>
                    <a:pt x="27519" y="1914"/>
                    <a:pt x="27517" y="1914"/>
                  </a:cubicBezTo>
                  <a:cubicBezTo>
                    <a:pt x="27511" y="1914"/>
                    <a:pt x="27505" y="1914"/>
                    <a:pt x="27495" y="1919"/>
                  </a:cubicBezTo>
                  <a:cubicBezTo>
                    <a:pt x="27472" y="1928"/>
                    <a:pt x="27470" y="1924"/>
                    <a:pt x="27448" y="1934"/>
                  </a:cubicBezTo>
                  <a:cubicBezTo>
                    <a:pt x="27425" y="1943"/>
                    <a:pt x="27436" y="1966"/>
                    <a:pt x="27413" y="1976"/>
                  </a:cubicBezTo>
                  <a:cubicBezTo>
                    <a:pt x="27409" y="1977"/>
                    <a:pt x="27406" y="1978"/>
                    <a:pt x="27402" y="1978"/>
                  </a:cubicBezTo>
                  <a:cubicBezTo>
                    <a:pt x="27390" y="1978"/>
                    <a:pt x="27382" y="1970"/>
                    <a:pt x="27371" y="1970"/>
                  </a:cubicBezTo>
                  <a:cubicBezTo>
                    <a:pt x="27368" y="1970"/>
                    <a:pt x="27364" y="1971"/>
                    <a:pt x="27360" y="1972"/>
                  </a:cubicBezTo>
                  <a:cubicBezTo>
                    <a:pt x="27336" y="1982"/>
                    <a:pt x="27345" y="1999"/>
                    <a:pt x="27324" y="2010"/>
                  </a:cubicBezTo>
                  <a:cubicBezTo>
                    <a:pt x="27301" y="2020"/>
                    <a:pt x="27298" y="2013"/>
                    <a:pt x="27275" y="2022"/>
                  </a:cubicBezTo>
                  <a:cubicBezTo>
                    <a:pt x="27253" y="2031"/>
                    <a:pt x="27255" y="2036"/>
                    <a:pt x="27232" y="2045"/>
                  </a:cubicBezTo>
                  <a:cubicBezTo>
                    <a:pt x="27210" y="2054"/>
                    <a:pt x="27212" y="2059"/>
                    <a:pt x="27190" y="2069"/>
                  </a:cubicBezTo>
                  <a:cubicBezTo>
                    <a:pt x="27181" y="2073"/>
                    <a:pt x="27175" y="2073"/>
                    <a:pt x="27170" y="2073"/>
                  </a:cubicBezTo>
                  <a:cubicBezTo>
                    <a:pt x="27166" y="2073"/>
                    <a:pt x="27164" y="2073"/>
                    <a:pt x="27160" y="2073"/>
                  </a:cubicBezTo>
                  <a:cubicBezTo>
                    <a:pt x="27155" y="2073"/>
                    <a:pt x="27149" y="2074"/>
                    <a:pt x="27140" y="2077"/>
                  </a:cubicBezTo>
                  <a:cubicBezTo>
                    <a:pt x="27129" y="2082"/>
                    <a:pt x="27122" y="2082"/>
                    <a:pt x="27116" y="2082"/>
                  </a:cubicBezTo>
                  <a:cubicBezTo>
                    <a:pt x="27109" y="2082"/>
                    <a:pt x="27102" y="2082"/>
                    <a:pt x="27091" y="2086"/>
                  </a:cubicBezTo>
                  <a:cubicBezTo>
                    <a:pt x="27068" y="2096"/>
                    <a:pt x="27076" y="2113"/>
                    <a:pt x="27055" y="2122"/>
                  </a:cubicBezTo>
                  <a:cubicBezTo>
                    <a:pt x="27032" y="2132"/>
                    <a:pt x="27039" y="2147"/>
                    <a:pt x="27017" y="2156"/>
                  </a:cubicBezTo>
                  <a:cubicBezTo>
                    <a:pt x="26995" y="2165"/>
                    <a:pt x="26991" y="2158"/>
                    <a:pt x="26969" y="2168"/>
                  </a:cubicBezTo>
                  <a:cubicBezTo>
                    <a:pt x="26964" y="2170"/>
                    <a:pt x="26959" y="2171"/>
                    <a:pt x="26956" y="2171"/>
                  </a:cubicBezTo>
                  <a:cubicBezTo>
                    <a:pt x="26947" y="2171"/>
                    <a:pt x="26940" y="2168"/>
                    <a:pt x="26932" y="2168"/>
                  </a:cubicBezTo>
                  <a:cubicBezTo>
                    <a:pt x="26928" y="2168"/>
                    <a:pt x="26923" y="2169"/>
                    <a:pt x="26918" y="2172"/>
                  </a:cubicBezTo>
                  <a:cubicBezTo>
                    <a:pt x="26895" y="2181"/>
                    <a:pt x="26903" y="2198"/>
                    <a:pt x="26880" y="2208"/>
                  </a:cubicBezTo>
                  <a:cubicBezTo>
                    <a:pt x="26858" y="2218"/>
                    <a:pt x="26858" y="2217"/>
                    <a:pt x="26835" y="2225"/>
                  </a:cubicBezTo>
                  <a:cubicBezTo>
                    <a:pt x="26831" y="2227"/>
                    <a:pt x="26827" y="2228"/>
                    <a:pt x="26823" y="2228"/>
                  </a:cubicBezTo>
                  <a:cubicBezTo>
                    <a:pt x="26813" y="2228"/>
                    <a:pt x="26805" y="2222"/>
                    <a:pt x="26795" y="2222"/>
                  </a:cubicBezTo>
                  <a:cubicBezTo>
                    <a:pt x="26791" y="2222"/>
                    <a:pt x="26786" y="2223"/>
                    <a:pt x="26782" y="2225"/>
                  </a:cubicBezTo>
                  <a:cubicBezTo>
                    <a:pt x="26758" y="2235"/>
                    <a:pt x="26770" y="2259"/>
                    <a:pt x="26747" y="2270"/>
                  </a:cubicBezTo>
                  <a:cubicBezTo>
                    <a:pt x="26740" y="2273"/>
                    <a:pt x="26735" y="2274"/>
                    <a:pt x="26730" y="2274"/>
                  </a:cubicBezTo>
                  <a:cubicBezTo>
                    <a:pt x="26725" y="2274"/>
                    <a:pt x="26720" y="2273"/>
                    <a:pt x="26715" y="2273"/>
                  </a:cubicBezTo>
                  <a:cubicBezTo>
                    <a:pt x="26710" y="2273"/>
                    <a:pt x="26705" y="2273"/>
                    <a:pt x="26698" y="2277"/>
                  </a:cubicBezTo>
                  <a:cubicBezTo>
                    <a:pt x="26675" y="2286"/>
                    <a:pt x="26685" y="2306"/>
                    <a:pt x="26664" y="2316"/>
                  </a:cubicBezTo>
                  <a:cubicBezTo>
                    <a:pt x="26660" y="2318"/>
                    <a:pt x="26656" y="2319"/>
                    <a:pt x="26652" y="2319"/>
                  </a:cubicBezTo>
                  <a:cubicBezTo>
                    <a:pt x="26640" y="2319"/>
                    <a:pt x="26631" y="2310"/>
                    <a:pt x="26619" y="2310"/>
                  </a:cubicBezTo>
                  <a:cubicBezTo>
                    <a:pt x="26616" y="2310"/>
                    <a:pt x="26612" y="2311"/>
                    <a:pt x="26608" y="2313"/>
                  </a:cubicBezTo>
                  <a:cubicBezTo>
                    <a:pt x="26586" y="2322"/>
                    <a:pt x="26586" y="2321"/>
                    <a:pt x="26563" y="2331"/>
                  </a:cubicBezTo>
                  <a:cubicBezTo>
                    <a:pt x="26541" y="2342"/>
                    <a:pt x="26548" y="2357"/>
                    <a:pt x="26526" y="2367"/>
                  </a:cubicBezTo>
                  <a:cubicBezTo>
                    <a:pt x="26503" y="2375"/>
                    <a:pt x="26508" y="2386"/>
                    <a:pt x="26485" y="2395"/>
                  </a:cubicBezTo>
                  <a:cubicBezTo>
                    <a:pt x="26462" y="2405"/>
                    <a:pt x="26462" y="2402"/>
                    <a:pt x="26440" y="2413"/>
                  </a:cubicBezTo>
                  <a:cubicBezTo>
                    <a:pt x="26417" y="2422"/>
                    <a:pt x="26413" y="2415"/>
                    <a:pt x="26392" y="2423"/>
                  </a:cubicBezTo>
                  <a:cubicBezTo>
                    <a:pt x="26386" y="2426"/>
                    <a:pt x="26381" y="2427"/>
                    <a:pt x="26376" y="2427"/>
                  </a:cubicBezTo>
                  <a:cubicBezTo>
                    <a:pt x="26370" y="2427"/>
                    <a:pt x="26364" y="2425"/>
                    <a:pt x="26357" y="2425"/>
                  </a:cubicBezTo>
                  <a:cubicBezTo>
                    <a:pt x="26352" y="2425"/>
                    <a:pt x="26347" y="2426"/>
                    <a:pt x="26340" y="2429"/>
                  </a:cubicBezTo>
                  <a:cubicBezTo>
                    <a:pt x="26318" y="2439"/>
                    <a:pt x="26326" y="2458"/>
                    <a:pt x="26305" y="2466"/>
                  </a:cubicBezTo>
                  <a:cubicBezTo>
                    <a:pt x="26281" y="2476"/>
                    <a:pt x="26286" y="2485"/>
                    <a:pt x="26264" y="2495"/>
                  </a:cubicBezTo>
                  <a:cubicBezTo>
                    <a:pt x="26253" y="2499"/>
                    <a:pt x="26247" y="2499"/>
                    <a:pt x="26240" y="2499"/>
                  </a:cubicBezTo>
                  <a:cubicBezTo>
                    <a:pt x="26233" y="2499"/>
                    <a:pt x="26227" y="2499"/>
                    <a:pt x="26216" y="2504"/>
                  </a:cubicBezTo>
                  <a:cubicBezTo>
                    <a:pt x="26195" y="2513"/>
                    <a:pt x="26192" y="2511"/>
                    <a:pt x="26171" y="2520"/>
                  </a:cubicBezTo>
                  <a:cubicBezTo>
                    <a:pt x="26150" y="2529"/>
                    <a:pt x="26145" y="2523"/>
                    <a:pt x="26124" y="2534"/>
                  </a:cubicBezTo>
                  <a:cubicBezTo>
                    <a:pt x="26117" y="2537"/>
                    <a:pt x="26112" y="2538"/>
                    <a:pt x="26107" y="2538"/>
                  </a:cubicBezTo>
                  <a:cubicBezTo>
                    <a:pt x="26102" y="2538"/>
                    <a:pt x="26097" y="2537"/>
                    <a:pt x="26092" y="2537"/>
                  </a:cubicBezTo>
                  <a:cubicBezTo>
                    <a:pt x="26087" y="2537"/>
                    <a:pt x="26082" y="2538"/>
                    <a:pt x="26075" y="2541"/>
                  </a:cubicBezTo>
                  <a:cubicBezTo>
                    <a:pt x="26053" y="2552"/>
                    <a:pt x="26056" y="2563"/>
                    <a:pt x="26035" y="2572"/>
                  </a:cubicBezTo>
                  <a:cubicBezTo>
                    <a:pt x="26015" y="2582"/>
                    <a:pt x="26011" y="2579"/>
                    <a:pt x="25990" y="2588"/>
                  </a:cubicBezTo>
                  <a:cubicBezTo>
                    <a:pt x="25969" y="2598"/>
                    <a:pt x="25964" y="2589"/>
                    <a:pt x="25942" y="2599"/>
                  </a:cubicBezTo>
                  <a:cubicBezTo>
                    <a:pt x="25920" y="2609"/>
                    <a:pt x="25926" y="2621"/>
                    <a:pt x="25903" y="2631"/>
                  </a:cubicBezTo>
                  <a:cubicBezTo>
                    <a:pt x="25882" y="2641"/>
                    <a:pt x="25884" y="2648"/>
                    <a:pt x="25861" y="2658"/>
                  </a:cubicBezTo>
                  <a:cubicBezTo>
                    <a:pt x="25840" y="2668"/>
                    <a:pt x="25845" y="2680"/>
                    <a:pt x="25824" y="2691"/>
                  </a:cubicBezTo>
                  <a:cubicBezTo>
                    <a:pt x="25803" y="2702"/>
                    <a:pt x="25801" y="2701"/>
                    <a:pt x="25780" y="2711"/>
                  </a:cubicBezTo>
                  <a:cubicBezTo>
                    <a:pt x="25777" y="2713"/>
                    <a:pt x="25774" y="2714"/>
                    <a:pt x="25771" y="2714"/>
                  </a:cubicBezTo>
                  <a:cubicBezTo>
                    <a:pt x="25757" y="2714"/>
                    <a:pt x="25747" y="2701"/>
                    <a:pt x="25733" y="2701"/>
                  </a:cubicBezTo>
                  <a:cubicBezTo>
                    <a:pt x="25730" y="2701"/>
                    <a:pt x="25727" y="2702"/>
                    <a:pt x="25723" y="2704"/>
                  </a:cubicBezTo>
                  <a:cubicBezTo>
                    <a:pt x="25702" y="2713"/>
                    <a:pt x="25700" y="2709"/>
                    <a:pt x="25678" y="2720"/>
                  </a:cubicBezTo>
                  <a:cubicBezTo>
                    <a:pt x="25657" y="2729"/>
                    <a:pt x="25657" y="2731"/>
                    <a:pt x="25633" y="2739"/>
                  </a:cubicBezTo>
                  <a:cubicBezTo>
                    <a:pt x="25612" y="2749"/>
                    <a:pt x="25627" y="2784"/>
                    <a:pt x="25605" y="2795"/>
                  </a:cubicBezTo>
                  <a:cubicBezTo>
                    <a:pt x="25600" y="2797"/>
                    <a:pt x="25595" y="2798"/>
                    <a:pt x="25591" y="2798"/>
                  </a:cubicBezTo>
                  <a:cubicBezTo>
                    <a:pt x="25584" y="2798"/>
                    <a:pt x="25578" y="2796"/>
                    <a:pt x="25572" y="2796"/>
                  </a:cubicBezTo>
                  <a:cubicBezTo>
                    <a:pt x="25567" y="2796"/>
                    <a:pt x="25562" y="2797"/>
                    <a:pt x="25555" y="2800"/>
                  </a:cubicBezTo>
                  <a:cubicBezTo>
                    <a:pt x="25534" y="2809"/>
                    <a:pt x="25535" y="2814"/>
                    <a:pt x="25513" y="2825"/>
                  </a:cubicBezTo>
                  <a:cubicBezTo>
                    <a:pt x="25509" y="2827"/>
                    <a:pt x="25506" y="2828"/>
                    <a:pt x="25502" y="2828"/>
                  </a:cubicBezTo>
                  <a:cubicBezTo>
                    <a:pt x="25490" y="2828"/>
                    <a:pt x="25480" y="2818"/>
                    <a:pt x="25468" y="2818"/>
                  </a:cubicBezTo>
                  <a:cubicBezTo>
                    <a:pt x="25465" y="2818"/>
                    <a:pt x="25462" y="2818"/>
                    <a:pt x="25459" y="2820"/>
                  </a:cubicBezTo>
                  <a:cubicBezTo>
                    <a:pt x="25437" y="2829"/>
                    <a:pt x="25450" y="2862"/>
                    <a:pt x="25429" y="2872"/>
                  </a:cubicBezTo>
                  <a:cubicBezTo>
                    <a:pt x="25407" y="2882"/>
                    <a:pt x="25407" y="2883"/>
                    <a:pt x="25385" y="2894"/>
                  </a:cubicBezTo>
                  <a:cubicBezTo>
                    <a:pt x="25382" y="2895"/>
                    <a:pt x="25379" y="2895"/>
                    <a:pt x="25377" y="2895"/>
                  </a:cubicBezTo>
                  <a:cubicBezTo>
                    <a:pt x="25362" y="2895"/>
                    <a:pt x="25350" y="2880"/>
                    <a:pt x="25335" y="2880"/>
                  </a:cubicBezTo>
                  <a:cubicBezTo>
                    <a:pt x="25332" y="2880"/>
                    <a:pt x="25329" y="2880"/>
                    <a:pt x="25326" y="2882"/>
                  </a:cubicBezTo>
                  <a:cubicBezTo>
                    <a:pt x="25304" y="2891"/>
                    <a:pt x="25312" y="2910"/>
                    <a:pt x="25289" y="2920"/>
                  </a:cubicBezTo>
                  <a:cubicBezTo>
                    <a:pt x="25267" y="2931"/>
                    <a:pt x="25269" y="2935"/>
                    <a:pt x="25247" y="2945"/>
                  </a:cubicBezTo>
                  <a:cubicBezTo>
                    <a:pt x="25242" y="2947"/>
                    <a:pt x="25238" y="2947"/>
                    <a:pt x="25235" y="2947"/>
                  </a:cubicBezTo>
                  <a:cubicBezTo>
                    <a:pt x="25225" y="2947"/>
                    <a:pt x="25217" y="2942"/>
                    <a:pt x="25207" y="2942"/>
                  </a:cubicBezTo>
                  <a:cubicBezTo>
                    <a:pt x="25203" y="2942"/>
                    <a:pt x="25199" y="2943"/>
                    <a:pt x="25194" y="2945"/>
                  </a:cubicBezTo>
                  <a:cubicBezTo>
                    <a:pt x="25173" y="2954"/>
                    <a:pt x="25178" y="2967"/>
                    <a:pt x="25156" y="2977"/>
                  </a:cubicBezTo>
                  <a:cubicBezTo>
                    <a:pt x="25134" y="2986"/>
                    <a:pt x="25139" y="3000"/>
                    <a:pt x="25117" y="3009"/>
                  </a:cubicBezTo>
                  <a:cubicBezTo>
                    <a:pt x="25113" y="3011"/>
                    <a:pt x="25110" y="3011"/>
                    <a:pt x="25107" y="3011"/>
                  </a:cubicBezTo>
                  <a:cubicBezTo>
                    <a:pt x="25095" y="3011"/>
                    <a:pt x="25086" y="3003"/>
                    <a:pt x="25075" y="3003"/>
                  </a:cubicBezTo>
                  <a:cubicBezTo>
                    <a:pt x="25071" y="3003"/>
                    <a:pt x="25067" y="3004"/>
                    <a:pt x="25062" y="3006"/>
                  </a:cubicBezTo>
                  <a:cubicBezTo>
                    <a:pt x="25041" y="3016"/>
                    <a:pt x="25052" y="3041"/>
                    <a:pt x="25028" y="3050"/>
                  </a:cubicBezTo>
                  <a:cubicBezTo>
                    <a:pt x="25007" y="3060"/>
                    <a:pt x="25005" y="3054"/>
                    <a:pt x="24982" y="3065"/>
                  </a:cubicBezTo>
                  <a:cubicBezTo>
                    <a:pt x="24961" y="3075"/>
                    <a:pt x="24956" y="3068"/>
                    <a:pt x="24935" y="3079"/>
                  </a:cubicBezTo>
                  <a:cubicBezTo>
                    <a:pt x="24913" y="3087"/>
                    <a:pt x="24912" y="3087"/>
                    <a:pt x="24891" y="3098"/>
                  </a:cubicBezTo>
                  <a:cubicBezTo>
                    <a:pt x="24870" y="3108"/>
                    <a:pt x="24872" y="3116"/>
                    <a:pt x="24850" y="3125"/>
                  </a:cubicBezTo>
                  <a:cubicBezTo>
                    <a:pt x="24847" y="3126"/>
                    <a:pt x="24844" y="3127"/>
                    <a:pt x="24840" y="3127"/>
                  </a:cubicBezTo>
                  <a:cubicBezTo>
                    <a:pt x="24828" y="3127"/>
                    <a:pt x="24818" y="3117"/>
                    <a:pt x="24806" y="3117"/>
                  </a:cubicBezTo>
                  <a:cubicBezTo>
                    <a:pt x="24802" y="3117"/>
                    <a:pt x="24799" y="3118"/>
                    <a:pt x="24795" y="3120"/>
                  </a:cubicBezTo>
                  <a:cubicBezTo>
                    <a:pt x="24773" y="3129"/>
                    <a:pt x="24781" y="3148"/>
                    <a:pt x="24758" y="3159"/>
                  </a:cubicBezTo>
                  <a:cubicBezTo>
                    <a:pt x="24737" y="3168"/>
                    <a:pt x="24738" y="3172"/>
                    <a:pt x="24715" y="3183"/>
                  </a:cubicBezTo>
                  <a:cubicBezTo>
                    <a:pt x="24694" y="3192"/>
                    <a:pt x="24692" y="3187"/>
                    <a:pt x="24668" y="3198"/>
                  </a:cubicBezTo>
                  <a:cubicBezTo>
                    <a:pt x="24657" y="3203"/>
                    <a:pt x="24651" y="3203"/>
                    <a:pt x="24644" y="3203"/>
                  </a:cubicBezTo>
                  <a:cubicBezTo>
                    <a:pt x="24637" y="3203"/>
                    <a:pt x="24631" y="3203"/>
                    <a:pt x="24620" y="3207"/>
                  </a:cubicBezTo>
                  <a:cubicBezTo>
                    <a:pt x="24599" y="3216"/>
                    <a:pt x="24605" y="3232"/>
                    <a:pt x="24583" y="3243"/>
                  </a:cubicBezTo>
                  <a:cubicBezTo>
                    <a:pt x="24578" y="3245"/>
                    <a:pt x="24575" y="3245"/>
                    <a:pt x="24571" y="3245"/>
                  </a:cubicBezTo>
                  <a:cubicBezTo>
                    <a:pt x="24560" y="3245"/>
                    <a:pt x="24551" y="3238"/>
                    <a:pt x="24540" y="3238"/>
                  </a:cubicBezTo>
                  <a:cubicBezTo>
                    <a:pt x="24537" y="3238"/>
                    <a:pt x="24533" y="3239"/>
                    <a:pt x="24529" y="3241"/>
                  </a:cubicBezTo>
                  <a:cubicBezTo>
                    <a:pt x="24508" y="3250"/>
                    <a:pt x="24512" y="3261"/>
                    <a:pt x="24489" y="3270"/>
                  </a:cubicBezTo>
                  <a:cubicBezTo>
                    <a:pt x="24468" y="3279"/>
                    <a:pt x="24465" y="3275"/>
                    <a:pt x="24443" y="3286"/>
                  </a:cubicBezTo>
                  <a:cubicBezTo>
                    <a:pt x="24422" y="3295"/>
                    <a:pt x="24428" y="3311"/>
                    <a:pt x="24406" y="3321"/>
                  </a:cubicBezTo>
                  <a:cubicBezTo>
                    <a:pt x="24400" y="3324"/>
                    <a:pt x="24395" y="3325"/>
                    <a:pt x="24390" y="3325"/>
                  </a:cubicBezTo>
                  <a:cubicBezTo>
                    <a:pt x="24384" y="3325"/>
                    <a:pt x="24378" y="3323"/>
                    <a:pt x="24372" y="3323"/>
                  </a:cubicBezTo>
                  <a:cubicBezTo>
                    <a:pt x="24367" y="3323"/>
                    <a:pt x="24362" y="3324"/>
                    <a:pt x="24355" y="3326"/>
                  </a:cubicBezTo>
                  <a:cubicBezTo>
                    <a:pt x="24334" y="3336"/>
                    <a:pt x="24345" y="3361"/>
                    <a:pt x="24321" y="3370"/>
                  </a:cubicBezTo>
                  <a:cubicBezTo>
                    <a:pt x="24317" y="3372"/>
                    <a:pt x="24313" y="3373"/>
                    <a:pt x="24309" y="3373"/>
                  </a:cubicBezTo>
                  <a:cubicBezTo>
                    <a:pt x="24299" y="3373"/>
                    <a:pt x="24292" y="3367"/>
                    <a:pt x="24281" y="3367"/>
                  </a:cubicBezTo>
                  <a:cubicBezTo>
                    <a:pt x="24277" y="3367"/>
                    <a:pt x="24273" y="3368"/>
                    <a:pt x="24268" y="3370"/>
                  </a:cubicBezTo>
                  <a:cubicBezTo>
                    <a:pt x="24259" y="3374"/>
                    <a:pt x="24253" y="3375"/>
                    <a:pt x="24248" y="3375"/>
                  </a:cubicBezTo>
                  <a:cubicBezTo>
                    <a:pt x="24245" y="3375"/>
                    <a:pt x="24242" y="3374"/>
                    <a:pt x="24239" y="3374"/>
                  </a:cubicBezTo>
                  <a:cubicBezTo>
                    <a:pt x="24233" y="3374"/>
                    <a:pt x="24227" y="3375"/>
                    <a:pt x="24218" y="3379"/>
                  </a:cubicBezTo>
                  <a:cubicBezTo>
                    <a:pt x="24197" y="3387"/>
                    <a:pt x="24202" y="3401"/>
                    <a:pt x="24180" y="3411"/>
                  </a:cubicBezTo>
                  <a:cubicBezTo>
                    <a:pt x="24173" y="3413"/>
                    <a:pt x="24168" y="3414"/>
                    <a:pt x="24164" y="3414"/>
                  </a:cubicBezTo>
                  <a:cubicBezTo>
                    <a:pt x="24158" y="3414"/>
                    <a:pt x="24153" y="3412"/>
                    <a:pt x="24146" y="3412"/>
                  </a:cubicBezTo>
                  <a:cubicBezTo>
                    <a:pt x="24142" y="3412"/>
                    <a:pt x="24136" y="3413"/>
                    <a:pt x="24129" y="3416"/>
                  </a:cubicBezTo>
                  <a:cubicBezTo>
                    <a:pt x="24107" y="3425"/>
                    <a:pt x="24109" y="3429"/>
                    <a:pt x="24087" y="3440"/>
                  </a:cubicBezTo>
                  <a:cubicBezTo>
                    <a:pt x="24064" y="3449"/>
                    <a:pt x="24076" y="3476"/>
                    <a:pt x="24054" y="3486"/>
                  </a:cubicBezTo>
                  <a:cubicBezTo>
                    <a:pt x="24051" y="3487"/>
                    <a:pt x="24048" y="3488"/>
                    <a:pt x="24045" y="3488"/>
                  </a:cubicBezTo>
                  <a:cubicBezTo>
                    <a:pt x="24032" y="3488"/>
                    <a:pt x="24021" y="3477"/>
                    <a:pt x="24007" y="3477"/>
                  </a:cubicBezTo>
                  <a:cubicBezTo>
                    <a:pt x="24004" y="3477"/>
                    <a:pt x="24001" y="3477"/>
                    <a:pt x="23998" y="3478"/>
                  </a:cubicBezTo>
                  <a:cubicBezTo>
                    <a:pt x="23976" y="3488"/>
                    <a:pt x="23985" y="3509"/>
                    <a:pt x="23963" y="3519"/>
                  </a:cubicBezTo>
                  <a:cubicBezTo>
                    <a:pt x="23959" y="3521"/>
                    <a:pt x="23955" y="3522"/>
                    <a:pt x="23952" y="3522"/>
                  </a:cubicBezTo>
                  <a:cubicBezTo>
                    <a:pt x="23941" y="3522"/>
                    <a:pt x="23933" y="3515"/>
                    <a:pt x="23922" y="3515"/>
                  </a:cubicBezTo>
                  <a:cubicBezTo>
                    <a:pt x="23918" y="3515"/>
                    <a:pt x="23914" y="3516"/>
                    <a:pt x="23910" y="3518"/>
                  </a:cubicBezTo>
                  <a:cubicBezTo>
                    <a:pt x="23888" y="3527"/>
                    <a:pt x="23886" y="3527"/>
                    <a:pt x="23865" y="3536"/>
                  </a:cubicBezTo>
                  <a:cubicBezTo>
                    <a:pt x="23843" y="3546"/>
                    <a:pt x="23853" y="3568"/>
                    <a:pt x="23831" y="3578"/>
                  </a:cubicBezTo>
                  <a:cubicBezTo>
                    <a:pt x="23807" y="3588"/>
                    <a:pt x="23811" y="3595"/>
                    <a:pt x="23790" y="3606"/>
                  </a:cubicBezTo>
                  <a:cubicBezTo>
                    <a:pt x="23785" y="3608"/>
                    <a:pt x="23780" y="3609"/>
                    <a:pt x="23776" y="3609"/>
                  </a:cubicBezTo>
                  <a:cubicBezTo>
                    <a:pt x="23768" y="3609"/>
                    <a:pt x="23761" y="3606"/>
                    <a:pt x="23753" y="3606"/>
                  </a:cubicBezTo>
                  <a:cubicBezTo>
                    <a:pt x="23749" y="3606"/>
                    <a:pt x="23744" y="3607"/>
                    <a:pt x="23738" y="3609"/>
                  </a:cubicBezTo>
                  <a:cubicBezTo>
                    <a:pt x="23716" y="3618"/>
                    <a:pt x="23714" y="3615"/>
                    <a:pt x="23692" y="3625"/>
                  </a:cubicBezTo>
                  <a:cubicBezTo>
                    <a:pt x="23671" y="3634"/>
                    <a:pt x="23680" y="3653"/>
                    <a:pt x="23656" y="3664"/>
                  </a:cubicBezTo>
                  <a:cubicBezTo>
                    <a:pt x="23650" y="3666"/>
                    <a:pt x="23646" y="3667"/>
                    <a:pt x="23641" y="3667"/>
                  </a:cubicBezTo>
                  <a:cubicBezTo>
                    <a:pt x="23633" y="3667"/>
                    <a:pt x="23626" y="3663"/>
                    <a:pt x="23617" y="3663"/>
                  </a:cubicBezTo>
                  <a:cubicBezTo>
                    <a:pt x="23613" y="3663"/>
                    <a:pt x="23609" y="3664"/>
                    <a:pt x="23605" y="3666"/>
                  </a:cubicBezTo>
                  <a:cubicBezTo>
                    <a:pt x="23583" y="3675"/>
                    <a:pt x="23581" y="3674"/>
                    <a:pt x="23560" y="3685"/>
                  </a:cubicBezTo>
                  <a:cubicBezTo>
                    <a:pt x="23538" y="3695"/>
                    <a:pt x="23546" y="3711"/>
                    <a:pt x="23522" y="3719"/>
                  </a:cubicBezTo>
                  <a:cubicBezTo>
                    <a:pt x="23515" y="3723"/>
                    <a:pt x="23509" y="3724"/>
                    <a:pt x="23504" y="3724"/>
                  </a:cubicBezTo>
                  <a:cubicBezTo>
                    <a:pt x="23500" y="3724"/>
                    <a:pt x="23496" y="3723"/>
                    <a:pt x="23492" y="3723"/>
                  </a:cubicBezTo>
                  <a:cubicBezTo>
                    <a:pt x="23487" y="3723"/>
                    <a:pt x="23481" y="3724"/>
                    <a:pt x="23473" y="3728"/>
                  </a:cubicBezTo>
                  <a:cubicBezTo>
                    <a:pt x="23451" y="3738"/>
                    <a:pt x="23452" y="3744"/>
                    <a:pt x="23431" y="3754"/>
                  </a:cubicBezTo>
                  <a:cubicBezTo>
                    <a:pt x="23410" y="3762"/>
                    <a:pt x="23415" y="3775"/>
                    <a:pt x="23392" y="3786"/>
                  </a:cubicBezTo>
                  <a:cubicBezTo>
                    <a:pt x="23390" y="3787"/>
                    <a:pt x="23387" y="3787"/>
                    <a:pt x="23385" y="3787"/>
                  </a:cubicBezTo>
                  <a:cubicBezTo>
                    <a:pt x="23370" y="3787"/>
                    <a:pt x="23357" y="3770"/>
                    <a:pt x="23342" y="3770"/>
                  </a:cubicBezTo>
                  <a:cubicBezTo>
                    <a:pt x="23339" y="3770"/>
                    <a:pt x="23336" y="3771"/>
                    <a:pt x="23334" y="3772"/>
                  </a:cubicBezTo>
                  <a:cubicBezTo>
                    <a:pt x="23312" y="3782"/>
                    <a:pt x="23322" y="3803"/>
                    <a:pt x="23299" y="3813"/>
                  </a:cubicBezTo>
                  <a:cubicBezTo>
                    <a:pt x="23276" y="3821"/>
                    <a:pt x="23280" y="3829"/>
                    <a:pt x="23258" y="3839"/>
                  </a:cubicBezTo>
                  <a:cubicBezTo>
                    <a:pt x="23234" y="3850"/>
                    <a:pt x="23233" y="3845"/>
                    <a:pt x="23211" y="3855"/>
                  </a:cubicBezTo>
                  <a:cubicBezTo>
                    <a:pt x="23190" y="3866"/>
                    <a:pt x="23193" y="3873"/>
                    <a:pt x="23172" y="3882"/>
                  </a:cubicBezTo>
                  <a:cubicBezTo>
                    <a:pt x="23168" y="3884"/>
                    <a:pt x="23165" y="3884"/>
                    <a:pt x="23161" y="3884"/>
                  </a:cubicBezTo>
                  <a:cubicBezTo>
                    <a:pt x="23150" y="3884"/>
                    <a:pt x="23142" y="3877"/>
                    <a:pt x="23130" y="3877"/>
                  </a:cubicBezTo>
                  <a:cubicBezTo>
                    <a:pt x="23127" y="3877"/>
                    <a:pt x="23123" y="3878"/>
                    <a:pt x="23118" y="3880"/>
                  </a:cubicBezTo>
                  <a:cubicBezTo>
                    <a:pt x="23097" y="3890"/>
                    <a:pt x="23101" y="3901"/>
                    <a:pt x="23080" y="3911"/>
                  </a:cubicBezTo>
                  <a:cubicBezTo>
                    <a:pt x="23074" y="3914"/>
                    <a:pt x="23070" y="3914"/>
                    <a:pt x="23066" y="3914"/>
                  </a:cubicBezTo>
                  <a:cubicBezTo>
                    <a:pt x="23058" y="3914"/>
                    <a:pt x="23051" y="3912"/>
                    <a:pt x="23044" y="3912"/>
                  </a:cubicBezTo>
                  <a:cubicBezTo>
                    <a:pt x="23039" y="3912"/>
                    <a:pt x="23034" y="3912"/>
                    <a:pt x="23028" y="3915"/>
                  </a:cubicBezTo>
                  <a:cubicBezTo>
                    <a:pt x="23007" y="3925"/>
                    <a:pt x="23019" y="3954"/>
                    <a:pt x="22997" y="3964"/>
                  </a:cubicBezTo>
                  <a:cubicBezTo>
                    <a:pt x="22976" y="3973"/>
                    <a:pt x="22974" y="3970"/>
                    <a:pt x="22952" y="3980"/>
                  </a:cubicBezTo>
                  <a:cubicBezTo>
                    <a:pt x="22931" y="3989"/>
                    <a:pt x="22928" y="3986"/>
                    <a:pt x="22906" y="3996"/>
                  </a:cubicBezTo>
                  <a:cubicBezTo>
                    <a:pt x="22885" y="4005"/>
                    <a:pt x="22879" y="3996"/>
                    <a:pt x="22858" y="4006"/>
                  </a:cubicBezTo>
                  <a:cubicBezTo>
                    <a:pt x="22837" y="4016"/>
                    <a:pt x="22841" y="4027"/>
                    <a:pt x="22818" y="4035"/>
                  </a:cubicBezTo>
                  <a:cubicBezTo>
                    <a:pt x="22797" y="4045"/>
                    <a:pt x="22797" y="4048"/>
                    <a:pt x="22776" y="4059"/>
                  </a:cubicBezTo>
                  <a:cubicBezTo>
                    <a:pt x="22772" y="4060"/>
                    <a:pt x="22769" y="4061"/>
                    <a:pt x="22766" y="4061"/>
                  </a:cubicBezTo>
                  <a:cubicBezTo>
                    <a:pt x="22754" y="4061"/>
                    <a:pt x="22745" y="4052"/>
                    <a:pt x="22732" y="4052"/>
                  </a:cubicBezTo>
                  <a:cubicBezTo>
                    <a:pt x="22729" y="4052"/>
                    <a:pt x="22725" y="4053"/>
                    <a:pt x="22721" y="4055"/>
                  </a:cubicBezTo>
                  <a:cubicBezTo>
                    <a:pt x="22697" y="4064"/>
                    <a:pt x="22702" y="4071"/>
                    <a:pt x="22679" y="4081"/>
                  </a:cubicBezTo>
                  <a:cubicBezTo>
                    <a:pt x="22658" y="4091"/>
                    <a:pt x="22662" y="4103"/>
                    <a:pt x="22641" y="4114"/>
                  </a:cubicBezTo>
                  <a:cubicBezTo>
                    <a:pt x="22619" y="4123"/>
                    <a:pt x="22616" y="4120"/>
                    <a:pt x="22594" y="4130"/>
                  </a:cubicBezTo>
                  <a:cubicBezTo>
                    <a:pt x="22573" y="4139"/>
                    <a:pt x="22571" y="4135"/>
                    <a:pt x="22550" y="4146"/>
                  </a:cubicBezTo>
                  <a:cubicBezTo>
                    <a:pt x="22528" y="4155"/>
                    <a:pt x="22535" y="4172"/>
                    <a:pt x="22513" y="4183"/>
                  </a:cubicBezTo>
                  <a:cubicBezTo>
                    <a:pt x="22508" y="4185"/>
                    <a:pt x="22504" y="4186"/>
                    <a:pt x="22500" y="4186"/>
                  </a:cubicBezTo>
                  <a:cubicBezTo>
                    <a:pt x="22491" y="4186"/>
                    <a:pt x="22484" y="4181"/>
                    <a:pt x="22474" y="4181"/>
                  </a:cubicBezTo>
                  <a:cubicBezTo>
                    <a:pt x="22470" y="4181"/>
                    <a:pt x="22466" y="4182"/>
                    <a:pt x="22461" y="4184"/>
                  </a:cubicBezTo>
                  <a:cubicBezTo>
                    <a:pt x="22438" y="4194"/>
                    <a:pt x="22435" y="4185"/>
                    <a:pt x="22412" y="4196"/>
                  </a:cubicBezTo>
                  <a:cubicBezTo>
                    <a:pt x="22391" y="4206"/>
                    <a:pt x="22400" y="4226"/>
                    <a:pt x="22376" y="4236"/>
                  </a:cubicBezTo>
                  <a:cubicBezTo>
                    <a:pt x="22372" y="4237"/>
                    <a:pt x="22369" y="4238"/>
                    <a:pt x="22366" y="4238"/>
                  </a:cubicBezTo>
                  <a:cubicBezTo>
                    <a:pt x="22354" y="4238"/>
                    <a:pt x="22346" y="4230"/>
                    <a:pt x="22335" y="4230"/>
                  </a:cubicBezTo>
                  <a:cubicBezTo>
                    <a:pt x="22331" y="4230"/>
                    <a:pt x="22327" y="4231"/>
                    <a:pt x="22322" y="4234"/>
                  </a:cubicBezTo>
                  <a:cubicBezTo>
                    <a:pt x="22300" y="4243"/>
                    <a:pt x="22303" y="4249"/>
                    <a:pt x="22280" y="4258"/>
                  </a:cubicBezTo>
                  <a:cubicBezTo>
                    <a:pt x="22258" y="4268"/>
                    <a:pt x="22262" y="4276"/>
                    <a:pt x="22240" y="4287"/>
                  </a:cubicBezTo>
                  <a:cubicBezTo>
                    <a:pt x="22217" y="4297"/>
                    <a:pt x="22224" y="4311"/>
                    <a:pt x="22201" y="4319"/>
                  </a:cubicBezTo>
                  <a:cubicBezTo>
                    <a:pt x="22194" y="4322"/>
                    <a:pt x="22189" y="4323"/>
                    <a:pt x="22184" y="4323"/>
                  </a:cubicBezTo>
                  <a:cubicBezTo>
                    <a:pt x="22177" y="4323"/>
                    <a:pt x="22172" y="4321"/>
                    <a:pt x="22166" y="4321"/>
                  </a:cubicBezTo>
                  <a:cubicBezTo>
                    <a:pt x="22161" y="4321"/>
                    <a:pt x="22156" y="4322"/>
                    <a:pt x="22150" y="4325"/>
                  </a:cubicBezTo>
                  <a:cubicBezTo>
                    <a:pt x="22144" y="4327"/>
                    <a:pt x="22139" y="4328"/>
                    <a:pt x="22135" y="4328"/>
                  </a:cubicBezTo>
                  <a:cubicBezTo>
                    <a:pt x="22128" y="4328"/>
                    <a:pt x="22122" y="4326"/>
                    <a:pt x="22115" y="4326"/>
                  </a:cubicBezTo>
                  <a:cubicBezTo>
                    <a:pt x="22111" y="4326"/>
                    <a:pt x="22106" y="4327"/>
                    <a:pt x="22100" y="4330"/>
                  </a:cubicBezTo>
                  <a:cubicBezTo>
                    <a:pt x="22076" y="4340"/>
                    <a:pt x="22087" y="4364"/>
                    <a:pt x="22065" y="4375"/>
                  </a:cubicBezTo>
                  <a:cubicBezTo>
                    <a:pt x="22060" y="4377"/>
                    <a:pt x="22056" y="4378"/>
                    <a:pt x="22052" y="4378"/>
                  </a:cubicBezTo>
                  <a:cubicBezTo>
                    <a:pt x="22043" y="4378"/>
                    <a:pt x="22037" y="4374"/>
                    <a:pt x="22028" y="4374"/>
                  </a:cubicBezTo>
                  <a:cubicBezTo>
                    <a:pt x="22024" y="4374"/>
                    <a:pt x="22019" y="4375"/>
                    <a:pt x="22014" y="4377"/>
                  </a:cubicBezTo>
                  <a:cubicBezTo>
                    <a:pt x="21990" y="4387"/>
                    <a:pt x="22004" y="4415"/>
                    <a:pt x="21982" y="4424"/>
                  </a:cubicBezTo>
                  <a:cubicBezTo>
                    <a:pt x="21958" y="4434"/>
                    <a:pt x="21957" y="4430"/>
                    <a:pt x="21936" y="4440"/>
                  </a:cubicBezTo>
                  <a:cubicBezTo>
                    <a:pt x="21929" y="4443"/>
                    <a:pt x="21924" y="4444"/>
                    <a:pt x="21920" y="4444"/>
                  </a:cubicBezTo>
                  <a:cubicBezTo>
                    <a:pt x="21913" y="4444"/>
                    <a:pt x="21908" y="4442"/>
                    <a:pt x="21901" y="4442"/>
                  </a:cubicBezTo>
                  <a:cubicBezTo>
                    <a:pt x="21897" y="4442"/>
                    <a:pt x="21892" y="4443"/>
                    <a:pt x="21885" y="4446"/>
                  </a:cubicBezTo>
                  <a:cubicBezTo>
                    <a:pt x="21862" y="4455"/>
                    <a:pt x="21870" y="4472"/>
                    <a:pt x="21849" y="4483"/>
                  </a:cubicBezTo>
                  <a:cubicBezTo>
                    <a:pt x="21827" y="4493"/>
                    <a:pt x="21824" y="4488"/>
                    <a:pt x="21802" y="4498"/>
                  </a:cubicBezTo>
                  <a:cubicBezTo>
                    <a:pt x="21779" y="4507"/>
                    <a:pt x="21782" y="4511"/>
                    <a:pt x="21759" y="4522"/>
                  </a:cubicBezTo>
                  <a:cubicBezTo>
                    <a:pt x="21755" y="4523"/>
                    <a:pt x="21752" y="4524"/>
                    <a:pt x="21749" y="4524"/>
                  </a:cubicBezTo>
                  <a:cubicBezTo>
                    <a:pt x="21736" y="4524"/>
                    <a:pt x="21726" y="4513"/>
                    <a:pt x="21713" y="4513"/>
                  </a:cubicBezTo>
                  <a:cubicBezTo>
                    <a:pt x="21710" y="4513"/>
                    <a:pt x="21707" y="4514"/>
                    <a:pt x="21703" y="4515"/>
                  </a:cubicBezTo>
                  <a:cubicBezTo>
                    <a:pt x="21680" y="4525"/>
                    <a:pt x="21687" y="4538"/>
                    <a:pt x="21664" y="4547"/>
                  </a:cubicBezTo>
                  <a:cubicBezTo>
                    <a:pt x="21641" y="4557"/>
                    <a:pt x="21645" y="4565"/>
                    <a:pt x="21624" y="4575"/>
                  </a:cubicBezTo>
                  <a:cubicBezTo>
                    <a:pt x="21602" y="4585"/>
                    <a:pt x="21598" y="4576"/>
                    <a:pt x="21576" y="4586"/>
                  </a:cubicBezTo>
                  <a:cubicBezTo>
                    <a:pt x="21553" y="4596"/>
                    <a:pt x="21556" y="4600"/>
                    <a:pt x="21533" y="4608"/>
                  </a:cubicBezTo>
                  <a:cubicBezTo>
                    <a:pt x="21522" y="4613"/>
                    <a:pt x="21515" y="4613"/>
                    <a:pt x="21509" y="4613"/>
                  </a:cubicBezTo>
                  <a:cubicBezTo>
                    <a:pt x="21502" y="4613"/>
                    <a:pt x="21496" y="4613"/>
                    <a:pt x="21485" y="4618"/>
                  </a:cubicBezTo>
                  <a:cubicBezTo>
                    <a:pt x="21462" y="4628"/>
                    <a:pt x="21470" y="4645"/>
                    <a:pt x="21447" y="4654"/>
                  </a:cubicBezTo>
                  <a:cubicBezTo>
                    <a:pt x="21444" y="4656"/>
                    <a:pt x="21440" y="4657"/>
                    <a:pt x="21437" y="4657"/>
                  </a:cubicBezTo>
                  <a:cubicBezTo>
                    <a:pt x="21424" y="4657"/>
                    <a:pt x="21415" y="4647"/>
                    <a:pt x="21402" y="4647"/>
                  </a:cubicBezTo>
                  <a:cubicBezTo>
                    <a:pt x="21398" y="4647"/>
                    <a:pt x="21395" y="4648"/>
                    <a:pt x="21391" y="4649"/>
                  </a:cubicBezTo>
                  <a:cubicBezTo>
                    <a:pt x="21368" y="4659"/>
                    <a:pt x="21367" y="4656"/>
                    <a:pt x="21346" y="4666"/>
                  </a:cubicBezTo>
                  <a:cubicBezTo>
                    <a:pt x="21323" y="4676"/>
                    <a:pt x="21326" y="4683"/>
                    <a:pt x="21304" y="4693"/>
                  </a:cubicBezTo>
                  <a:cubicBezTo>
                    <a:pt x="21281" y="4703"/>
                    <a:pt x="21289" y="4721"/>
                    <a:pt x="21267" y="4731"/>
                  </a:cubicBezTo>
                  <a:cubicBezTo>
                    <a:pt x="21245" y="4740"/>
                    <a:pt x="21243" y="4732"/>
                    <a:pt x="21219" y="4741"/>
                  </a:cubicBezTo>
                  <a:cubicBezTo>
                    <a:pt x="21197" y="4751"/>
                    <a:pt x="21196" y="4746"/>
                    <a:pt x="21173" y="4756"/>
                  </a:cubicBezTo>
                  <a:cubicBezTo>
                    <a:pt x="21150" y="4766"/>
                    <a:pt x="21147" y="4758"/>
                    <a:pt x="21125" y="4768"/>
                  </a:cubicBezTo>
                  <a:cubicBezTo>
                    <a:pt x="21101" y="4778"/>
                    <a:pt x="21111" y="4798"/>
                    <a:pt x="21090" y="4809"/>
                  </a:cubicBezTo>
                  <a:cubicBezTo>
                    <a:pt x="21085" y="4810"/>
                    <a:pt x="21081" y="4811"/>
                    <a:pt x="21078" y="4811"/>
                  </a:cubicBezTo>
                  <a:cubicBezTo>
                    <a:pt x="21067" y="4811"/>
                    <a:pt x="21060" y="4805"/>
                    <a:pt x="21050" y="4805"/>
                  </a:cubicBezTo>
                  <a:cubicBezTo>
                    <a:pt x="21046" y="4805"/>
                    <a:pt x="21041" y="4806"/>
                    <a:pt x="21036" y="4809"/>
                  </a:cubicBezTo>
                  <a:cubicBezTo>
                    <a:pt x="21014" y="4817"/>
                    <a:pt x="21026" y="4848"/>
                    <a:pt x="21005" y="4858"/>
                  </a:cubicBezTo>
                  <a:cubicBezTo>
                    <a:pt x="21001" y="4860"/>
                    <a:pt x="20998" y="4860"/>
                    <a:pt x="20995" y="4860"/>
                  </a:cubicBezTo>
                  <a:cubicBezTo>
                    <a:pt x="20981" y="4860"/>
                    <a:pt x="20971" y="4848"/>
                    <a:pt x="20958" y="4848"/>
                  </a:cubicBezTo>
                  <a:cubicBezTo>
                    <a:pt x="20955" y="4848"/>
                    <a:pt x="20952" y="4848"/>
                    <a:pt x="20949" y="4849"/>
                  </a:cubicBezTo>
                  <a:cubicBezTo>
                    <a:pt x="20927" y="4859"/>
                    <a:pt x="20930" y="4868"/>
                    <a:pt x="20907" y="4876"/>
                  </a:cubicBezTo>
                  <a:cubicBezTo>
                    <a:pt x="20896" y="4881"/>
                    <a:pt x="20890" y="4881"/>
                    <a:pt x="20883" y="4881"/>
                  </a:cubicBezTo>
                  <a:cubicBezTo>
                    <a:pt x="20876" y="4881"/>
                    <a:pt x="20870" y="4881"/>
                    <a:pt x="20859" y="4886"/>
                  </a:cubicBezTo>
                  <a:cubicBezTo>
                    <a:pt x="20837" y="4895"/>
                    <a:pt x="20846" y="4917"/>
                    <a:pt x="20825" y="4927"/>
                  </a:cubicBezTo>
                  <a:cubicBezTo>
                    <a:pt x="20801" y="4935"/>
                    <a:pt x="20799" y="4930"/>
                    <a:pt x="20778" y="4939"/>
                  </a:cubicBezTo>
                  <a:cubicBezTo>
                    <a:pt x="20770" y="4943"/>
                    <a:pt x="20765" y="4943"/>
                    <a:pt x="20760" y="4943"/>
                  </a:cubicBezTo>
                  <a:cubicBezTo>
                    <a:pt x="20755" y="4943"/>
                    <a:pt x="20750" y="4942"/>
                    <a:pt x="20745" y="4942"/>
                  </a:cubicBezTo>
                  <a:cubicBezTo>
                    <a:pt x="20740" y="4942"/>
                    <a:pt x="20735" y="4943"/>
                    <a:pt x="20729" y="4946"/>
                  </a:cubicBezTo>
                  <a:cubicBezTo>
                    <a:pt x="20705" y="4955"/>
                    <a:pt x="20713" y="4970"/>
                    <a:pt x="20691" y="4981"/>
                  </a:cubicBezTo>
                  <a:cubicBezTo>
                    <a:pt x="20668" y="4991"/>
                    <a:pt x="20676" y="5007"/>
                    <a:pt x="20654" y="5015"/>
                  </a:cubicBezTo>
                  <a:cubicBezTo>
                    <a:pt x="20646" y="5019"/>
                    <a:pt x="20640" y="5020"/>
                    <a:pt x="20634" y="5020"/>
                  </a:cubicBezTo>
                  <a:cubicBezTo>
                    <a:pt x="20630" y="5020"/>
                    <a:pt x="20625" y="5019"/>
                    <a:pt x="20621" y="5019"/>
                  </a:cubicBezTo>
                  <a:cubicBezTo>
                    <a:pt x="20616" y="5019"/>
                    <a:pt x="20610" y="5020"/>
                    <a:pt x="20602" y="5023"/>
                  </a:cubicBezTo>
                  <a:cubicBezTo>
                    <a:pt x="20580" y="5032"/>
                    <a:pt x="20576" y="5026"/>
                    <a:pt x="20555" y="5036"/>
                  </a:cubicBezTo>
                  <a:cubicBezTo>
                    <a:pt x="20533" y="5045"/>
                    <a:pt x="20532" y="5041"/>
                    <a:pt x="20509" y="5051"/>
                  </a:cubicBezTo>
                  <a:cubicBezTo>
                    <a:pt x="20485" y="5060"/>
                    <a:pt x="20488" y="5064"/>
                    <a:pt x="20466" y="5073"/>
                  </a:cubicBezTo>
                  <a:cubicBezTo>
                    <a:pt x="20443" y="5083"/>
                    <a:pt x="20450" y="5098"/>
                    <a:pt x="20429" y="5107"/>
                  </a:cubicBezTo>
                  <a:cubicBezTo>
                    <a:pt x="20405" y="5116"/>
                    <a:pt x="20409" y="5125"/>
                    <a:pt x="20387" y="5133"/>
                  </a:cubicBezTo>
                  <a:cubicBezTo>
                    <a:pt x="20364" y="5143"/>
                    <a:pt x="20362" y="5139"/>
                    <a:pt x="20340" y="5149"/>
                  </a:cubicBezTo>
                  <a:cubicBezTo>
                    <a:pt x="20317" y="5159"/>
                    <a:pt x="20316" y="5155"/>
                    <a:pt x="20293" y="5164"/>
                  </a:cubicBezTo>
                  <a:cubicBezTo>
                    <a:pt x="20270" y="5174"/>
                    <a:pt x="20274" y="5181"/>
                    <a:pt x="20252" y="5191"/>
                  </a:cubicBezTo>
                  <a:cubicBezTo>
                    <a:pt x="20248" y="5193"/>
                    <a:pt x="20245" y="5193"/>
                    <a:pt x="20242" y="5193"/>
                  </a:cubicBezTo>
                  <a:cubicBezTo>
                    <a:pt x="20228" y="5193"/>
                    <a:pt x="20218" y="5181"/>
                    <a:pt x="20205" y="5181"/>
                  </a:cubicBezTo>
                  <a:cubicBezTo>
                    <a:pt x="20202" y="5181"/>
                    <a:pt x="20199" y="5182"/>
                    <a:pt x="20195" y="5184"/>
                  </a:cubicBezTo>
                  <a:cubicBezTo>
                    <a:pt x="20173" y="5192"/>
                    <a:pt x="20184" y="5218"/>
                    <a:pt x="20162" y="5229"/>
                  </a:cubicBezTo>
                  <a:cubicBezTo>
                    <a:pt x="20139" y="5238"/>
                    <a:pt x="20136" y="5233"/>
                    <a:pt x="20115" y="5243"/>
                  </a:cubicBezTo>
                  <a:cubicBezTo>
                    <a:pt x="20092" y="5251"/>
                    <a:pt x="20088" y="5244"/>
                    <a:pt x="20067" y="5253"/>
                  </a:cubicBezTo>
                  <a:cubicBezTo>
                    <a:pt x="20060" y="5256"/>
                    <a:pt x="20054" y="5257"/>
                    <a:pt x="20050" y="5257"/>
                  </a:cubicBezTo>
                  <a:cubicBezTo>
                    <a:pt x="20044" y="5257"/>
                    <a:pt x="20040" y="5256"/>
                    <a:pt x="20035" y="5256"/>
                  </a:cubicBezTo>
                  <a:cubicBezTo>
                    <a:pt x="20030" y="5256"/>
                    <a:pt x="20025" y="5256"/>
                    <a:pt x="20017" y="5260"/>
                  </a:cubicBezTo>
                  <a:cubicBezTo>
                    <a:pt x="19995" y="5269"/>
                    <a:pt x="20001" y="5282"/>
                    <a:pt x="19979" y="5292"/>
                  </a:cubicBezTo>
                  <a:cubicBezTo>
                    <a:pt x="19955" y="5301"/>
                    <a:pt x="19957" y="5305"/>
                    <a:pt x="19936" y="5314"/>
                  </a:cubicBezTo>
                  <a:cubicBezTo>
                    <a:pt x="19912" y="5324"/>
                    <a:pt x="19920" y="5339"/>
                    <a:pt x="19898" y="5350"/>
                  </a:cubicBezTo>
                  <a:cubicBezTo>
                    <a:pt x="19893" y="5351"/>
                    <a:pt x="19889" y="5352"/>
                    <a:pt x="19885" y="5352"/>
                  </a:cubicBezTo>
                  <a:cubicBezTo>
                    <a:pt x="19876" y="5352"/>
                    <a:pt x="19869" y="5348"/>
                    <a:pt x="19861" y="5348"/>
                  </a:cubicBezTo>
                  <a:cubicBezTo>
                    <a:pt x="19856" y="5348"/>
                    <a:pt x="19852" y="5349"/>
                    <a:pt x="19846" y="5352"/>
                  </a:cubicBezTo>
                  <a:cubicBezTo>
                    <a:pt x="19823" y="5361"/>
                    <a:pt x="19832" y="5380"/>
                    <a:pt x="19810" y="5390"/>
                  </a:cubicBezTo>
                  <a:cubicBezTo>
                    <a:pt x="19803" y="5393"/>
                    <a:pt x="19797" y="5394"/>
                    <a:pt x="19793" y="5394"/>
                  </a:cubicBezTo>
                  <a:cubicBezTo>
                    <a:pt x="19786" y="5394"/>
                    <a:pt x="19781" y="5393"/>
                    <a:pt x="19775" y="5393"/>
                  </a:cubicBezTo>
                  <a:cubicBezTo>
                    <a:pt x="19771" y="5393"/>
                    <a:pt x="19766" y="5393"/>
                    <a:pt x="19759" y="5396"/>
                  </a:cubicBezTo>
                  <a:cubicBezTo>
                    <a:pt x="19736" y="5405"/>
                    <a:pt x="19735" y="5401"/>
                    <a:pt x="19712" y="5411"/>
                  </a:cubicBezTo>
                  <a:cubicBezTo>
                    <a:pt x="19690" y="5420"/>
                    <a:pt x="19695" y="5432"/>
                    <a:pt x="19674" y="5442"/>
                  </a:cubicBezTo>
                  <a:cubicBezTo>
                    <a:pt x="19650" y="5451"/>
                    <a:pt x="19650" y="5451"/>
                    <a:pt x="19629" y="5462"/>
                  </a:cubicBezTo>
                  <a:cubicBezTo>
                    <a:pt x="19606" y="5471"/>
                    <a:pt x="19610" y="5480"/>
                    <a:pt x="19589" y="5490"/>
                  </a:cubicBezTo>
                  <a:cubicBezTo>
                    <a:pt x="19586" y="5491"/>
                    <a:pt x="19583" y="5492"/>
                    <a:pt x="19580" y="5492"/>
                  </a:cubicBezTo>
                  <a:cubicBezTo>
                    <a:pt x="19566" y="5492"/>
                    <a:pt x="19554" y="5476"/>
                    <a:pt x="19539" y="5476"/>
                  </a:cubicBezTo>
                  <a:cubicBezTo>
                    <a:pt x="19536" y="5476"/>
                    <a:pt x="19533" y="5477"/>
                    <a:pt x="19530" y="5478"/>
                  </a:cubicBezTo>
                  <a:cubicBezTo>
                    <a:pt x="19508" y="5487"/>
                    <a:pt x="19515" y="5503"/>
                    <a:pt x="19493" y="5514"/>
                  </a:cubicBezTo>
                  <a:cubicBezTo>
                    <a:pt x="19470" y="5523"/>
                    <a:pt x="19478" y="5540"/>
                    <a:pt x="19456" y="5551"/>
                  </a:cubicBezTo>
                  <a:cubicBezTo>
                    <a:pt x="19435" y="5562"/>
                    <a:pt x="19429" y="5553"/>
                    <a:pt x="19408" y="5562"/>
                  </a:cubicBezTo>
                  <a:cubicBezTo>
                    <a:pt x="19403" y="5564"/>
                    <a:pt x="19398" y="5565"/>
                    <a:pt x="19394" y="5565"/>
                  </a:cubicBezTo>
                  <a:cubicBezTo>
                    <a:pt x="19386" y="5565"/>
                    <a:pt x="19379" y="5562"/>
                    <a:pt x="19371" y="5562"/>
                  </a:cubicBezTo>
                  <a:cubicBezTo>
                    <a:pt x="19366" y="5562"/>
                    <a:pt x="19361" y="5563"/>
                    <a:pt x="19355" y="5565"/>
                  </a:cubicBezTo>
                  <a:cubicBezTo>
                    <a:pt x="19333" y="5575"/>
                    <a:pt x="19339" y="5589"/>
                    <a:pt x="19318" y="5598"/>
                  </a:cubicBezTo>
                  <a:cubicBezTo>
                    <a:pt x="19307" y="5603"/>
                    <a:pt x="19301" y="5603"/>
                    <a:pt x="19294" y="5603"/>
                  </a:cubicBezTo>
                  <a:cubicBezTo>
                    <a:pt x="19287" y="5603"/>
                    <a:pt x="19280" y="5603"/>
                    <a:pt x="19270" y="5608"/>
                  </a:cubicBezTo>
                  <a:cubicBezTo>
                    <a:pt x="19247" y="5617"/>
                    <a:pt x="19246" y="5612"/>
                    <a:pt x="19224" y="5623"/>
                  </a:cubicBezTo>
                  <a:cubicBezTo>
                    <a:pt x="19200" y="5631"/>
                    <a:pt x="19213" y="5658"/>
                    <a:pt x="19192" y="5668"/>
                  </a:cubicBezTo>
                  <a:cubicBezTo>
                    <a:pt x="19188" y="5669"/>
                    <a:pt x="19184" y="5670"/>
                    <a:pt x="19181" y="5670"/>
                  </a:cubicBezTo>
                  <a:cubicBezTo>
                    <a:pt x="19167" y="5670"/>
                    <a:pt x="19158" y="5659"/>
                    <a:pt x="19145" y="5659"/>
                  </a:cubicBezTo>
                  <a:cubicBezTo>
                    <a:pt x="19142" y="5659"/>
                    <a:pt x="19138" y="5660"/>
                    <a:pt x="19135" y="5661"/>
                  </a:cubicBezTo>
                  <a:cubicBezTo>
                    <a:pt x="19112" y="5671"/>
                    <a:pt x="19112" y="5669"/>
                    <a:pt x="19090" y="5678"/>
                  </a:cubicBezTo>
                  <a:cubicBezTo>
                    <a:pt x="19066" y="5688"/>
                    <a:pt x="19069" y="5692"/>
                    <a:pt x="19047" y="5701"/>
                  </a:cubicBezTo>
                  <a:cubicBezTo>
                    <a:pt x="19023" y="5711"/>
                    <a:pt x="19032" y="5730"/>
                    <a:pt x="19011" y="5738"/>
                  </a:cubicBezTo>
                  <a:cubicBezTo>
                    <a:pt x="19003" y="5742"/>
                    <a:pt x="18997" y="5743"/>
                    <a:pt x="18992" y="5743"/>
                  </a:cubicBezTo>
                  <a:cubicBezTo>
                    <a:pt x="18988" y="5743"/>
                    <a:pt x="18984" y="5742"/>
                    <a:pt x="18980" y="5742"/>
                  </a:cubicBezTo>
                  <a:cubicBezTo>
                    <a:pt x="18975" y="5742"/>
                    <a:pt x="18969" y="5743"/>
                    <a:pt x="18961" y="5747"/>
                  </a:cubicBezTo>
                  <a:cubicBezTo>
                    <a:pt x="18938" y="5757"/>
                    <a:pt x="18942" y="5764"/>
                    <a:pt x="18921" y="5774"/>
                  </a:cubicBezTo>
                  <a:cubicBezTo>
                    <a:pt x="18898" y="5783"/>
                    <a:pt x="18904" y="5796"/>
                    <a:pt x="18882" y="5807"/>
                  </a:cubicBezTo>
                  <a:cubicBezTo>
                    <a:pt x="18877" y="5809"/>
                    <a:pt x="18873" y="5810"/>
                    <a:pt x="18869" y="5810"/>
                  </a:cubicBezTo>
                  <a:cubicBezTo>
                    <a:pt x="18859" y="5810"/>
                    <a:pt x="18852" y="5805"/>
                    <a:pt x="18843" y="5805"/>
                  </a:cubicBezTo>
                  <a:cubicBezTo>
                    <a:pt x="18839" y="5805"/>
                    <a:pt x="18834" y="5806"/>
                    <a:pt x="18829" y="5808"/>
                  </a:cubicBezTo>
                  <a:cubicBezTo>
                    <a:pt x="18808" y="5819"/>
                    <a:pt x="18814" y="5835"/>
                    <a:pt x="18792" y="5845"/>
                  </a:cubicBezTo>
                  <a:cubicBezTo>
                    <a:pt x="18786" y="5847"/>
                    <a:pt x="18781" y="5848"/>
                    <a:pt x="18776" y="5848"/>
                  </a:cubicBezTo>
                  <a:cubicBezTo>
                    <a:pt x="18769" y="5848"/>
                    <a:pt x="18764" y="5846"/>
                    <a:pt x="18758" y="5846"/>
                  </a:cubicBezTo>
                  <a:cubicBezTo>
                    <a:pt x="18753" y="5846"/>
                    <a:pt x="18748" y="5847"/>
                    <a:pt x="18742" y="5850"/>
                  </a:cubicBezTo>
                  <a:cubicBezTo>
                    <a:pt x="18718" y="5860"/>
                    <a:pt x="18722" y="5866"/>
                    <a:pt x="18700" y="5876"/>
                  </a:cubicBezTo>
                  <a:cubicBezTo>
                    <a:pt x="18694" y="5878"/>
                    <a:pt x="18690" y="5879"/>
                    <a:pt x="18685" y="5879"/>
                  </a:cubicBezTo>
                  <a:cubicBezTo>
                    <a:pt x="18677" y="5879"/>
                    <a:pt x="18670" y="5875"/>
                    <a:pt x="18661" y="5875"/>
                  </a:cubicBezTo>
                  <a:cubicBezTo>
                    <a:pt x="18657" y="5875"/>
                    <a:pt x="18652" y="5876"/>
                    <a:pt x="18647" y="5878"/>
                  </a:cubicBezTo>
                  <a:cubicBezTo>
                    <a:pt x="18625" y="5887"/>
                    <a:pt x="18638" y="5917"/>
                    <a:pt x="18616" y="5928"/>
                  </a:cubicBezTo>
                  <a:cubicBezTo>
                    <a:pt x="18609" y="5931"/>
                    <a:pt x="18603" y="5932"/>
                    <a:pt x="18598" y="5932"/>
                  </a:cubicBezTo>
                  <a:cubicBezTo>
                    <a:pt x="18594" y="5932"/>
                    <a:pt x="18590" y="5931"/>
                    <a:pt x="18586" y="5931"/>
                  </a:cubicBezTo>
                  <a:cubicBezTo>
                    <a:pt x="18581" y="5931"/>
                    <a:pt x="18575" y="5932"/>
                    <a:pt x="18567" y="5936"/>
                  </a:cubicBezTo>
                  <a:cubicBezTo>
                    <a:pt x="18545" y="5945"/>
                    <a:pt x="18547" y="5951"/>
                    <a:pt x="18524" y="5960"/>
                  </a:cubicBezTo>
                  <a:cubicBezTo>
                    <a:pt x="18502" y="5969"/>
                    <a:pt x="18503" y="5972"/>
                    <a:pt x="18481" y="5983"/>
                  </a:cubicBezTo>
                  <a:cubicBezTo>
                    <a:pt x="18478" y="5984"/>
                    <a:pt x="18475" y="5985"/>
                    <a:pt x="18472" y="5985"/>
                  </a:cubicBezTo>
                  <a:cubicBezTo>
                    <a:pt x="18458" y="5985"/>
                    <a:pt x="18446" y="5970"/>
                    <a:pt x="18432" y="5970"/>
                  </a:cubicBezTo>
                  <a:cubicBezTo>
                    <a:pt x="18429" y="5970"/>
                    <a:pt x="18427" y="5971"/>
                    <a:pt x="18424" y="5972"/>
                  </a:cubicBezTo>
                  <a:cubicBezTo>
                    <a:pt x="18401" y="5982"/>
                    <a:pt x="18416" y="6015"/>
                    <a:pt x="18395" y="6024"/>
                  </a:cubicBezTo>
                  <a:cubicBezTo>
                    <a:pt x="18372" y="6033"/>
                    <a:pt x="18373" y="6035"/>
                    <a:pt x="18351" y="6046"/>
                  </a:cubicBezTo>
                  <a:cubicBezTo>
                    <a:pt x="18345" y="6048"/>
                    <a:pt x="18340" y="6049"/>
                    <a:pt x="18335" y="6049"/>
                  </a:cubicBezTo>
                  <a:cubicBezTo>
                    <a:pt x="18328" y="6049"/>
                    <a:pt x="18323" y="6047"/>
                    <a:pt x="18316" y="6047"/>
                  </a:cubicBezTo>
                  <a:cubicBezTo>
                    <a:pt x="18312" y="6047"/>
                    <a:pt x="18306" y="6048"/>
                    <a:pt x="18299" y="6051"/>
                  </a:cubicBezTo>
                  <a:cubicBezTo>
                    <a:pt x="18277" y="6060"/>
                    <a:pt x="18274" y="6053"/>
                    <a:pt x="18252" y="6064"/>
                  </a:cubicBezTo>
                  <a:cubicBezTo>
                    <a:pt x="18230" y="6074"/>
                    <a:pt x="18234" y="6081"/>
                    <a:pt x="18213" y="6092"/>
                  </a:cubicBezTo>
                  <a:cubicBezTo>
                    <a:pt x="18190" y="6102"/>
                    <a:pt x="18190" y="6101"/>
                    <a:pt x="18166" y="6110"/>
                  </a:cubicBezTo>
                  <a:cubicBezTo>
                    <a:pt x="18144" y="6119"/>
                    <a:pt x="18140" y="6110"/>
                    <a:pt x="18118" y="6121"/>
                  </a:cubicBezTo>
                  <a:cubicBezTo>
                    <a:pt x="18096" y="6129"/>
                    <a:pt x="18099" y="6135"/>
                    <a:pt x="18075" y="6144"/>
                  </a:cubicBezTo>
                  <a:cubicBezTo>
                    <a:pt x="18053" y="6154"/>
                    <a:pt x="18052" y="6150"/>
                    <a:pt x="18029" y="6159"/>
                  </a:cubicBezTo>
                  <a:cubicBezTo>
                    <a:pt x="18006" y="6169"/>
                    <a:pt x="18015" y="6190"/>
                    <a:pt x="17994" y="6199"/>
                  </a:cubicBezTo>
                  <a:cubicBezTo>
                    <a:pt x="17972" y="6209"/>
                    <a:pt x="17972" y="6209"/>
                    <a:pt x="17950" y="6218"/>
                  </a:cubicBezTo>
                  <a:cubicBezTo>
                    <a:pt x="17946" y="6220"/>
                    <a:pt x="17942" y="6221"/>
                    <a:pt x="17938" y="6221"/>
                  </a:cubicBezTo>
                  <a:cubicBezTo>
                    <a:pt x="17927" y="6221"/>
                    <a:pt x="17918" y="6213"/>
                    <a:pt x="17907" y="6213"/>
                  </a:cubicBezTo>
                  <a:cubicBezTo>
                    <a:pt x="17904" y="6213"/>
                    <a:pt x="17900" y="6214"/>
                    <a:pt x="17897" y="6215"/>
                  </a:cubicBezTo>
                  <a:cubicBezTo>
                    <a:pt x="17875" y="6225"/>
                    <a:pt x="17880" y="6240"/>
                    <a:pt x="17859" y="6250"/>
                  </a:cubicBezTo>
                  <a:cubicBezTo>
                    <a:pt x="17837" y="6260"/>
                    <a:pt x="17840" y="6269"/>
                    <a:pt x="17818" y="6278"/>
                  </a:cubicBezTo>
                  <a:cubicBezTo>
                    <a:pt x="17796" y="6288"/>
                    <a:pt x="17792" y="6279"/>
                    <a:pt x="17770" y="6289"/>
                  </a:cubicBezTo>
                  <a:cubicBezTo>
                    <a:pt x="17748" y="6299"/>
                    <a:pt x="17752" y="6305"/>
                    <a:pt x="17729" y="6316"/>
                  </a:cubicBezTo>
                  <a:cubicBezTo>
                    <a:pt x="17706" y="6325"/>
                    <a:pt x="17705" y="6322"/>
                    <a:pt x="17683" y="6332"/>
                  </a:cubicBezTo>
                  <a:cubicBezTo>
                    <a:pt x="17661" y="6342"/>
                    <a:pt x="17665" y="6351"/>
                    <a:pt x="17644" y="6360"/>
                  </a:cubicBezTo>
                  <a:cubicBezTo>
                    <a:pt x="17640" y="6361"/>
                    <a:pt x="17637" y="6362"/>
                    <a:pt x="17634" y="6362"/>
                  </a:cubicBezTo>
                  <a:cubicBezTo>
                    <a:pt x="17620" y="6362"/>
                    <a:pt x="17610" y="6349"/>
                    <a:pt x="17596" y="6349"/>
                  </a:cubicBezTo>
                  <a:cubicBezTo>
                    <a:pt x="17593" y="6349"/>
                    <a:pt x="17590" y="6349"/>
                    <a:pt x="17586" y="6351"/>
                  </a:cubicBezTo>
                  <a:cubicBezTo>
                    <a:pt x="17563" y="6360"/>
                    <a:pt x="17572" y="6381"/>
                    <a:pt x="17551" y="6391"/>
                  </a:cubicBezTo>
                  <a:cubicBezTo>
                    <a:pt x="17545" y="6393"/>
                    <a:pt x="17541" y="6394"/>
                    <a:pt x="17537" y="6394"/>
                  </a:cubicBezTo>
                  <a:cubicBezTo>
                    <a:pt x="17529" y="6394"/>
                    <a:pt x="17523" y="6391"/>
                    <a:pt x="17515" y="6391"/>
                  </a:cubicBezTo>
                  <a:cubicBezTo>
                    <a:pt x="17511" y="6391"/>
                    <a:pt x="17506" y="6392"/>
                    <a:pt x="17500" y="6395"/>
                  </a:cubicBezTo>
                  <a:cubicBezTo>
                    <a:pt x="17478" y="6405"/>
                    <a:pt x="17484" y="6419"/>
                    <a:pt x="17463" y="6428"/>
                  </a:cubicBezTo>
                  <a:cubicBezTo>
                    <a:pt x="17440" y="6438"/>
                    <a:pt x="17437" y="6431"/>
                    <a:pt x="17416" y="6440"/>
                  </a:cubicBezTo>
                  <a:cubicBezTo>
                    <a:pt x="17393" y="6450"/>
                    <a:pt x="17393" y="6449"/>
                    <a:pt x="17371" y="6459"/>
                  </a:cubicBezTo>
                  <a:cubicBezTo>
                    <a:pt x="17347" y="6470"/>
                    <a:pt x="17358" y="6491"/>
                    <a:pt x="17335" y="6501"/>
                  </a:cubicBezTo>
                  <a:cubicBezTo>
                    <a:pt x="17331" y="6503"/>
                    <a:pt x="17327" y="6503"/>
                    <a:pt x="17323" y="6503"/>
                  </a:cubicBezTo>
                  <a:cubicBezTo>
                    <a:pt x="17313" y="6503"/>
                    <a:pt x="17305" y="6498"/>
                    <a:pt x="17295" y="6498"/>
                  </a:cubicBezTo>
                  <a:cubicBezTo>
                    <a:pt x="17291" y="6498"/>
                    <a:pt x="17287" y="6499"/>
                    <a:pt x="17282" y="6501"/>
                  </a:cubicBezTo>
                  <a:cubicBezTo>
                    <a:pt x="17259" y="6510"/>
                    <a:pt x="17267" y="6528"/>
                    <a:pt x="17244" y="6536"/>
                  </a:cubicBezTo>
                  <a:cubicBezTo>
                    <a:pt x="17235" y="6540"/>
                    <a:pt x="17229" y="6541"/>
                    <a:pt x="17223" y="6541"/>
                  </a:cubicBezTo>
                  <a:cubicBezTo>
                    <a:pt x="17221" y="6541"/>
                    <a:pt x="17219" y="6541"/>
                    <a:pt x="17217" y="6541"/>
                  </a:cubicBezTo>
                  <a:cubicBezTo>
                    <a:pt x="17211" y="6541"/>
                    <a:pt x="17205" y="6541"/>
                    <a:pt x="17195" y="6546"/>
                  </a:cubicBezTo>
                  <a:cubicBezTo>
                    <a:pt x="17189" y="6549"/>
                    <a:pt x="17184" y="6550"/>
                    <a:pt x="17179" y="6550"/>
                  </a:cubicBezTo>
                  <a:cubicBezTo>
                    <a:pt x="17172" y="6550"/>
                    <a:pt x="17166" y="6547"/>
                    <a:pt x="17159" y="6547"/>
                  </a:cubicBezTo>
                  <a:cubicBezTo>
                    <a:pt x="17155" y="6547"/>
                    <a:pt x="17150" y="6548"/>
                    <a:pt x="17144" y="6551"/>
                  </a:cubicBezTo>
                  <a:cubicBezTo>
                    <a:pt x="17121" y="6561"/>
                    <a:pt x="17121" y="6561"/>
                    <a:pt x="17100" y="6571"/>
                  </a:cubicBezTo>
                  <a:cubicBezTo>
                    <a:pt x="17077" y="6579"/>
                    <a:pt x="17081" y="6589"/>
                    <a:pt x="17060" y="6599"/>
                  </a:cubicBezTo>
                  <a:cubicBezTo>
                    <a:pt x="17036" y="6608"/>
                    <a:pt x="17049" y="6633"/>
                    <a:pt x="17026" y="6643"/>
                  </a:cubicBezTo>
                  <a:cubicBezTo>
                    <a:pt x="17023" y="6644"/>
                    <a:pt x="17020" y="6644"/>
                    <a:pt x="17017" y="6644"/>
                  </a:cubicBezTo>
                  <a:cubicBezTo>
                    <a:pt x="17002" y="6644"/>
                    <a:pt x="16990" y="6628"/>
                    <a:pt x="16975" y="6628"/>
                  </a:cubicBezTo>
                  <a:cubicBezTo>
                    <a:pt x="16972" y="6628"/>
                    <a:pt x="16970" y="6628"/>
                    <a:pt x="16967" y="6630"/>
                  </a:cubicBezTo>
                  <a:cubicBezTo>
                    <a:pt x="16944" y="6638"/>
                    <a:pt x="16951" y="6652"/>
                    <a:pt x="16928" y="6663"/>
                  </a:cubicBezTo>
                  <a:cubicBezTo>
                    <a:pt x="16906" y="6672"/>
                    <a:pt x="16912" y="6686"/>
                    <a:pt x="16890" y="6696"/>
                  </a:cubicBezTo>
                  <a:cubicBezTo>
                    <a:pt x="16885" y="6698"/>
                    <a:pt x="16881" y="6699"/>
                    <a:pt x="16877" y="6699"/>
                  </a:cubicBezTo>
                  <a:cubicBezTo>
                    <a:pt x="16867" y="6699"/>
                    <a:pt x="16859" y="6693"/>
                    <a:pt x="16849" y="6693"/>
                  </a:cubicBezTo>
                  <a:cubicBezTo>
                    <a:pt x="16845" y="6693"/>
                    <a:pt x="16841" y="6694"/>
                    <a:pt x="16836" y="6696"/>
                  </a:cubicBezTo>
                  <a:cubicBezTo>
                    <a:pt x="16814" y="6706"/>
                    <a:pt x="16815" y="6708"/>
                    <a:pt x="16793" y="6719"/>
                  </a:cubicBezTo>
                  <a:cubicBezTo>
                    <a:pt x="16771" y="6728"/>
                    <a:pt x="16776" y="6738"/>
                    <a:pt x="16753" y="6749"/>
                  </a:cubicBezTo>
                  <a:cubicBezTo>
                    <a:pt x="16747" y="6751"/>
                    <a:pt x="16742" y="6752"/>
                    <a:pt x="16737" y="6752"/>
                  </a:cubicBezTo>
                  <a:cubicBezTo>
                    <a:pt x="16730" y="6752"/>
                    <a:pt x="16725" y="6750"/>
                    <a:pt x="16718" y="6750"/>
                  </a:cubicBezTo>
                  <a:cubicBezTo>
                    <a:pt x="16713" y="6750"/>
                    <a:pt x="16708" y="6751"/>
                    <a:pt x="16702" y="6754"/>
                  </a:cubicBezTo>
                  <a:cubicBezTo>
                    <a:pt x="16680" y="6764"/>
                    <a:pt x="16690" y="6786"/>
                    <a:pt x="16667" y="6796"/>
                  </a:cubicBezTo>
                  <a:cubicBezTo>
                    <a:pt x="16663" y="6797"/>
                    <a:pt x="16660" y="6798"/>
                    <a:pt x="16657" y="6798"/>
                  </a:cubicBezTo>
                  <a:cubicBezTo>
                    <a:pt x="16644" y="6798"/>
                    <a:pt x="16636" y="6789"/>
                    <a:pt x="16623" y="6789"/>
                  </a:cubicBezTo>
                  <a:cubicBezTo>
                    <a:pt x="16620" y="6789"/>
                    <a:pt x="16616" y="6790"/>
                    <a:pt x="16612" y="6791"/>
                  </a:cubicBezTo>
                  <a:cubicBezTo>
                    <a:pt x="16590" y="6801"/>
                    <a:pt x="16591" y="6802"/>
                    <a:pt x="16568" y="6813"/>
                  </a:cubicBezTo>
                  <a:cubicBezTo>
                    <a:pt x="16546" y="6822"/>
                    <a:pt x="16553" y="6839"/>
                    <a:pt x="16531" y="6849"/>
                  </a:cubicBezTo>
                  <a:cubicBezTo>
                    <a:pt x="16508" y="6858"/>
                    <a:pt x="16504" y="6849"/>
                    <a:pt x="16483" y="6860"/>
                  </a:cubicBezTo>
                  <a:cubicBezTo>
                    <a:pt x="16460" y="6869"/>
                    <a:pt x="16461" y="6872"/>
                    <a:pt x="16440" y="6882"/>
                  </a:cubicBezTo>
                  <a:cubicBezTo>
                    <a:pt x="16417" y="6892"/>
                    <a:pt x="16419" y="6899"/>
                    <a:pt x="16398" y="6908"/>
                  </a:cubicBezTo>
                  <a:cubicBezTo>
                    <a:pt x="16376" y="6917"/>
                    <a:pt x="16371" y="6909"/>
                    <a:pt x="16350" y="6919"/>
                  </a:cubicBezTo>
                  <a:cubicBezTo>
                    <a:pt x="16327" y="6927"/>
                    <a:pt x="16327" y="6925"/>
                    <a:pt x="16305" y="6936"/>
                  </a:cubicBezTo>
                  <a:cubicBezTo>
                    <a:pt x="16281" y="6946"/>
                    <a:pt x="16290" y="6962"/>
                    <a:pt x="16267" y="6972"/>
                  </a:cubicBezTo>
                  <a:cubicBezTo>
                    <a:pt x="16263" y="6974"/>
                    <a:pt x="16260" y="6974"/>
                    <a:pt x="16256" y="6974"/>
                  </a:cubicBezTo>
                  <a:cubicBezTo>
                    <a:pt x="16244" y="6974"/>
                    <a:pt x="16236" y="6967"/>
                    <a:pt x="16226" y="6967"/>
                  </a:cubicBezTo>
                  <a:cubicBezTo>
                    <a:pt x="16222" y="6967"/>
                    <a:pt x="16218" y="6968"/>
                    <a:pt x="16214" y="6970"/>
                  </a:cubicBezTo>
                  <a:cubicBezTo>
                    <a:pt x="16191" y="6981"/>
                    <a:pt x="16205" y="7011"/>
                    <a:pt x="16183" y="7022"/>
                  </a:cubicBezTo>
                  <a:cubicBezTo>
                    <a:pt x="16178" y="7024"/>
                    <a:pt x="16174" y="7024"/>
                    <a:pt x="16171" y="7024"/>
                  </a:cubicBezTo>
                  <a:cubicBezTo>
                    <a:pt x="16160" y="7024"/>
                    <a:pt x="16151" y="7018"/>
                    <a:pt x="16141" y="7018"/>
                  </a:cubicBezTo>
                  <a:cubicBezTo>
                    <a:pt x="16137" y="7018"/>
                    <a:pt x="16133" y="7019"/>
                    <a:pt x="16129" y="7021"/>
                  </a:cubicBezTo>
                  <a:cubicBezTo>
                    <a:pt x="16107" y="7029"/>
                    <a:pt x="16113" y="7043"/>
                    <a:pt x="16091" y="7054"/>
                  </a:cubicBezTo>
                  <a:cubicBezTo>
                    <a:pt x="16067" y="7063"/>
                    <a:pt x="16066" y="7059"/>
                    <a:pt x="16043" y="7070"/>
                  </a:cubicBezTo>
                  <a:cubicBezTo>
                    <a:pt x="16038" y="7073"/>
                    <a:pt x="16033" y="7074"/>
                    <a:pt x="16029" y="7074"/>
                  </a:cubicBezTo>
                  <a:cubicBezTo>
                    <a:pt x="16020" y="7074"/>
                    <a:pt x="16013" y="7070"/>
                    <a:pt x="16004" y="7070"/>
                  </a:cubicBezTo>
                  <a:cubicBezTo>
                    <a:pt x="16000" y="7070"/>
                    <a:pt x="15996" y="7070"/>
                    <a:pt x="15991" y="7072"/>
                  </a:cubicBezTo>
                  <a:cubicBezTo>
                    <a:pt x="15969" y="7082"/>
                    <a:pt x="15974" y="7093"/>
                    <a:pt x="15952" y="7103"/>
                  </a:cubicBezTo>
                  <a:cubicBezTo>
                    <a:pt x="15931" y="7113"/>
                    <a:pt x="15937" y="7130"/>
                    <a:pt x="15916" y="7141"/>
                  </a:cubicBezTo>
                  <a:cubicBezTo>
                    <a:pt x="15911" y="7143"/>
                    <a:pt x="15906" y="7144"/>
                    <a:pt x="15902" y="7144"/>
                  </a:cubicBezTo>
                  <a:cubicBezTo>
                    <a:pt x="15893" y="7144"/>
                    <a:pt x="15885" y="7139"/>
                    <a:pt x="15876" y="7139"/>
                  </a:cubicBezTo>
                  <a:cubicBezTo>
                    <a:pt x="15872" y="7139"/>
                    <a:pt x="15868" y="7140"/>
                    <a:pt x="15864" y="7142"/>
                  </a:cubicBezTo>
                  <a:cubicBezTo>
                    <a:pt x="15841" y="7151"/>
                    <a:pt x="15839" y="7144"/>
                    <a:pt x="15815" y="7155"/>
                  </a:cubicBezTo>
                  <a:cubicBezTo>
                    <a:pt x="15793" y="7163"/>
                    <a:pt x="15804" y="7184"/>
                    <a:pt x="15781" y="7195"/>
                  </a:cubicBezTo>
                  <a:cubicBezTo>
                    <a:pt x="15759" y="7205"/>
                    <a:pt x="15762" y="7211"/>
                    <a:pt x="15739" y="7222"/>
                  </a:cubicBezTo>
                  <a:lnTo>
                    <a:pt x="15694" y="7241"/>
                  </a:lnTo>
                  <a:cubicBezTo>
                    <a:pt x="15671" y="7251"/>
                    <a:pt x="15669" y="7242"/>
                    <a:pt x="15646" y="7253"/>
                  </a:cubicBezTo>
                  <a:cubicBezTo>
                    <a:pt x="15639" y="7256"/>
                    <a:pt x="15634" y="7257"/>
                    <a:pt x="15629" y="7257"/>
                  </a:cubicBezTo>
                  <a:cubicBezTo>
                    <a:pt x="15623" y="7257"/>
                    <a:pt x="15618" y="7255"/>
                    <a:pt x="15612" y="7255"/>
                  </a:cubicBezTo>
                  <a:cubicBezTo>
                    <a:pt x="15607" y="7255"/>
                    <a:pt x="15602" y="7256"/>
                    <a:pt x="15595" y="7259"/>
                  </a:cubicBezTo>
                  <a:cubicBezTo>
                    <a:pt x="15572" y="7269"/>
                    <a:pt x="15578" y="7280"/>
                    <a:pt x="15555" y="7291"/>
                  </a:cubicBezTo>
                  <a:cubicBezTo>
                    <a:pt x="15532" y="7300"/>
                    <a:pt x="15536" y="7308"/>
                    <a:pt x="15514" y="7318"/>
                  </a:cubicBezTo>
                  <a:cubicBezTo>
                    <a:pt x="15510" y="7320"/>
                    <a:pt x="15506" y="7321"/>
                    <a:pt x="15503" y="7321"/>
                  </a:cubicBezTo>
                  <a:cubicBezTo>
                    <a:pt x="15492" y="7321"/>
                    <a:pt x="15483" y="7314"/>
                    <a:pt x="15473" y="7314"/>
                  </a:cubicBezTo>
                  <a:cubicBezTo>
                    <a:pt x="15469" y="7314"/>
                    <a:pt x="15465" y="7315"/>
                    <a:pt x="15461" y="7317"/>
                  </a:cubicBezTo>
                  <a:cubicBezTo>
                    <a:pt x="15439" y="7328"/>
                    <a:pt x="15439" y="7329"/>
                    <a:pt x="15418" y="7340"/>
                  </a:cubicBezTo>
                  <a:cubicBezTo>
                    <a:pt x="15395" y="7349"/>
                    <a:pt x="15402" y="7364"/>
                    <a:pt x="15380" y="7374"/>
                  </a:cubicBezTo>
                  <a:cubicBezTo>
                    <a:pt x="15358" y="7383"/>
                    <a:pt x="15355" y="7376"/>
                    <a:pt x="15332" y="7386"/>
                  </a:cubicBezTo>
                  <a:cubicBezTo>
                    <a:pt x="15310" y="7396"/>
                    <a:pt x="15311" y="7397"/>
                    <a:pt x="15288" y="7407"/>
                  </a:cubicBezTo>
                  <a:cubicBezTo>
                    <a:pt x="15283" y="7410"/>
                    <a:pt x="15278" y="7411"/>
                    <a:pt x="15274" y="7411"/>
                  </a:cubicBezTo>
                  <a:cubicBezTo>
                    <a:pt x="15265" y="7411"/>
                    <a:pt x="15258" y="7407"/>
                    <a:pt x="15249" y="7407"/>
                  </a:cubicBezTo>
                  <a:cubicBezTo>
                    <a:pt x="15245" y="7407"/>
                    <a:pt x="15241" y="7408"/>
                    <a:pt x="15236" y="7409"/>
                  </a:cubicBezTo>
                  <a:cubicBezTo>
                    <a:pt x="15213" y="7419"/>
                    <a:pt x="15219" y="7431"/>
                    <a:pt x="15197" y="7440"/>
                  </a:cubicBezTo>
                  <a:cubicBezTo>
                    <a:pt x="15190" y="7444"/>
                    <a:pt x="15184" y="7445"/>
                    <a:pt x="15179" y="7445"/>
                  </a:cubicBezTo>
                  <a:cubicBezTo>
                    <a:pt x="15175" y="7445"/>
                    <a:pt x="15171" y="7444"/>
                    <a:pt x="15167" y="7444"/>
                  </a:cubicBezTo>
                  <a:cubicBezTo>
                    <a:pt x="15162" y="7444"/>
                    <a:pt x="15156" y="7445"/>
                    <a:pt x="15148" y="7449"/>
                  </a:cubicBezTo>
                  <a:cubicBezTo>
                    <a:pt x="15124" y="7458"/>
                    <a:pt x="15128" y="7465"/>
                    <a:pt x="15106" y="7474"/>
                  </a:cubicBezTo>
                  <a:cubicBezTo>
                    <a:pt x="15084" y="7483"/>
                    <a:pt x="15097" y="7513"/>
                    <a:pt x="15075" y="7524"/>
                  </a:cubicBezTo>
                  <a:cubicBezTo>
                    <a:pt x="15072" y="7525"/>
                    <a:pt x="15069" y="7526"/>
                    <a:pt x="15066" y="7526"/>
                  </a:cubicBezTo>
                  <a:cubicBezTo>
                    <a:pt x="15052" y="7526"/>
                    <a:pt x="15043" y="7515"/>
                    <a:pt x="15029" y="7515"/>
                  </a:cubicBezTo>
                  <a:cubicBezTo>
                    <a:pt x="15026" y="7515"/>
                    <a:pt x="15023" y="7515"/>
                    <a:pt x="15020" y="7517"/>
                  </a:cubicBezTo>
                  <a:cubicBezTo>
                    <a:pt x="14996" y="7526"/>
                    <a:pt x="15007" y="7551"/>
                    <a:pt x="14985" y="7559"/>
                  </a:cubicBezTo>
                  <a:cubicBezTo>
                    <a:pt x="14980" y="7562"/>
                    <a:pt x="14975" y="7563"/>
                    <a:pt x="14971" y="7563"/>
                  </a:cubicBezTo>
                  <a:cubicBezTo>
                    <a:pt x="14963" y="7563"/>
                    <a:pt x="14956" y="7559"/>
                    <a:pt x="14948" y="7559"/>
                  </a:cubicBezTo>
                  <a:cubicBezTo>
                    <a:pt x="14944" y="7559"/>
                    <a:pt x="14939" y="7560"/>
                    <a:pt x="14934" y="7563"/>
                  </a:cubicBezTo>
                  <a:cubicBezTo>
                    <a:pt x="14910" y="7572"/>
                    <a:pt x="14918" y="7585"/>
                    <a:pt x="14894" y="7596"/>
                  </a:cubicBezTo>
                  <a:cubicBezTo>
                    <a:pt x="14872" y="7605"/>
                    <a:pt x="14873" y="7607"/>
                    <a:pt x="14850" y="7616"/>
                  </a:cubicBezTo>
                  <a:cubicBezTo>
                    <a:pt x="14828" y="7626"/>
                    <a:pt x="14828" y="7624"/>
                    <a:pt x="14805" y="7633"/>
                  </a:cubicBezTo>
                  <a:cubicBezTo>
                    <a:pt x="14799" y="7636"/>
                    <a:pt x="14794" y="7637"/>
                    <a:pt x="14790" y="7637"/>
                  </a:cubicBezTo>
                  <a:cubicBezTo>
                    <a:pt x="14782" y="7637"/>
                    <a:pt x="14776" y="7634"/>
                    <a:pt x="14768" y="7634"/>
                  </a:cubicBezTo>
                  <a:cubicBezTo>
                    <a:pt x="14764" y="7634"/>
                    <a:pt x="14759" y="7635"/>
                    <a:pt x="14753" y="7638"/>
                  </a:cubicBezTo>
                  <a:cubicBezTo>
                    <a:pt x="14730" y="7647"/>
                    <a:pt x="14736" y="7659"/>
                    <a:pt x="14714" y="7669"/>
                  </a:cubicBezTo>
                  <a:cubicBezTo>
                    <a:pt x="14691" y="7677"/>
                    <a:pt x="14690" y="7674"/>
                    <a:pt x="14667" y="7683"/>
                  </a:cubicBezTo>
                  <a:cubicBezTo>
                    <a:pt x="14645" y="7692"/>
                    <a:pt x="14648" y="7702"/>
                    <a:pt x="14626" y="7711"/>
                  </a:cubicBezTo>
                  <a:cubicBezTo>
                    <a:pt x="14604" y="7720"/>
                    <a:pt x="14604" y="7719"/>
                    <a:pt x="14581" y="7730"/>
                  </a:cubicBezTo>
                  <a:cubicBezTo>
                    <a:pt x="14577" y="7732"/>
                    <a:pt x="14573" y="7733"/>
                    <a:pt x="14569" y="7733"/>
                  </a:cubicBezTo>
                  <a:cubicBezTo>
                    <a:pt x="14558" y="7733"/>
                    <a:pt x="14550" y="7725"/>
                    <a:pt x="14538" y="7725"/>
                  </a:cubicBezTo>
                  <a:cubicBezTo>
                    <a:pt x="14535" y="7725"/>
                    <a:pt x="14531" y="7726"/>
                    <a:pt x="14527" y="7728"/>
                  </a:cubicBezTo>
                  <a:cubicBezTo>
                    <a:pt x="14503" y="7736"/>
                    <a:pt x="14521" y="7774"/>
                    <a:pt x="14498" y="7783"/>
                  </a:cubicBezTo>
                  <a:cubicBezTo>
                    <a:pt x="14494" y="7785"/>
                    <a:pt x="14490" y="7786"/>
                    <a:pt x="14486" y="7786"/>
                  </a:cubicBezTo>
                  <a:cubicBezTo>
                    <a:pt x="14475" y="7786"/>
                    <a:pt x="14467" y="7779"/>
                    <a:pt x="14456" y="7779"/>
                  </a:cubicBezTo>
                  <a:cubicBezTo>
                    <a:pt x="14453" y="7779"/>
                    <a:pt x="14449" y="7780"/>
                    <a:pt x="14444" y="7782"/>
                  </a:cubicBezTo>
                  <a:cubicBezTo>
                    <a:pt x="14437" y="7785"/>
                    <a:pt x="14432" y="7786"/>
                    <a:pt x="14427" y="7786"/>
                  </a:cubicBezTo>
                  <a:cubicBezTo>
                    <a:pt x="14422" y="7786"/>
                    <a:pt x="14417" y="7785"/>
                    <a:pt x="14411" y="7785"/>
                  </a:cubicBezTo>
                  <a:cubicBezTo>
                    <a:pt x="14407" y="7785"/>
                    <a:pt x="14402" y="7786"/>
                    <a:pt x="14395" y="7789"/>
                  </a:cubicBezTo>
                  <a:cubicBezTo>
                    <a:pt x="14373" y="7798"/>
                    <a:pt x="14373" y="7798"/>
                    <a:pt x="14351" y="7809"/>
                  </a:cubicBezTo>
                  <a:cubicBezTo>
                    <a:pt x="14330" y="7820"/>
                    <a:pt x="14335" y="7833"/>
                    <a:pt x="14314" y="7843"/>
                  </a:cubicBezTo>
                  <a:cubicBezTo>
                    <a:pt x="14291" y="7853"/>
                    <a:pt x="14288" y="7846"/>
                    <a:pt x="14265" y="7856"/>
                  </a:cubicBezTo>
                  <a:cubicBezTo>
                    <a:pt x="14243" y="7865"/>
                    <a:pt x="14250" y="7883"/>
                    <a:pt x="14229" y="7894"/>
                  </a:cubicBezTo>
                  <a:cubicBezTo>
                    <a:pt x="14207" y="7902"/>
                    <a:pt x="14208" y="7905"/>
                    <a:pt x="14186" y="7915"/>
                  </a:cubicBezTo>
                  <a:cubicBezTo>
                    <a:pt x="14183" y="7916"/>
                    <a:pt x="14179" y="7917"/>
                    <a:pt x="14176" y="7917"/>
                  </a:cubicBezTo>
                  <a:cubicBezTo>
                    <a:pt x="14164" y="7917"/>
                    <a:pt x="14155" y="7908"/>
                    <a:pt x="14143" y="7908"/>
                  </a:cubicBezTo>
                  <a:cubicBezTo>
                    <a:pt x="14139" y="7908"/>
                    <a:pt x="14136" y="7909"/>
                    <a:pt x="14132" y="7911"/>
                  </a:cubicBezTo>
                  <a:cubicBezTo>
                    <a:pt x="14109" y="7920"/>
                    <a:pt x="14120" y="7942"/>
                    <a:pt x="14096" y="7952"/>
                  </a:cubicBezTo>
                  <a:cubicBezTo>
                    <a:pt x="14074" y="7961"/>
                    <a:pt x="14072" y="7956"/>
                    <a:pt x="14050" y="7965"/>
                  </a:cubicBezTo>
                  <a:cubicBezTo>
                    <a:pt x="14027" y="7975"/>
                    <a:pt x="14024" y="7969"/>
                    <a:pt x="14002" y="7977"/>
                  </a:cubicBezTo>
                  <a:cubicBezTo>
                    <a:pt x="13978" y="7987"/>
                    <a:pt x="13977" y="7981"/>
                    <a:pt x="13955" y="7992"/>
                  </a:cubicBezTo>
                  <a:cubicBezTo>
                    <a:pt x="13932" y="8003"/>
                    <a:pt x="13943" y="8024"/>
                    <a:pt x="13919" y="8035"/>
                  </a:cubicBezTo>
                  <a:cubicBezTo>
                    <a:pt x="13916" y="8037"/>
                    <a:pt x="13912" y="8037"/>
                    <a:pt x="13909" y="8037"/>
                  </a:cubicBezTo>
                  <a:cubicBezTo>
                    <a:pt x="13896" y="8037"/>
                    <a:pt x="13886" y="8025"/>
                    <a:pt x="13873" y="8025"/>
                  </a:cubicBezTo>
                  <a:cubicBezTo>
                    <a:pt x="13870" y="8025"/>
                    <a:pt x="13867" y="8026"/>
                    <a:pt x="13864" y="8027"/>
                  </a:cubicBezTo>
                  <a:cubicBezTo>
                    <a:pt x="13841" y="8036"/>
                    <a:pt x="13843" y="8040"/>
                    <a:pt x="13821" y="8050"/>
                  </a:cubicBezTo>
                  <a:cubicBezTo>
                    <a:pt x="13798" y="8060"/>
                    <a:pt x="13812" y="8090"/>
                    <a:pt x="13790" y="8100"/>
                  </a:cubicBezTo>
                  <a:cubicBezTo>
                    <a:pt x="13786" y="8102"/>
                    <a:pt x="13783" y="8102"/>
                    <a:pt x="13780" y="8102"/>
                  </a:cubicBezTo>
                  <a:cubicBezTo>
                    <a:pt x="13766" y="8102"/>
                    <a:pt x="13756" y="8091"/>
                    <a:pt x="13743" y="8091"/>
                  </a:cubicBezTo>
                  <a:cubicBezTo>
                    <a:pt x="13740" y="8091"/>
                    <a:pt x="13737" y="8091"/>
                    <a:pt x="13734" y="8093"/>
                  </a:cubicBezTo>
                  <a:cubicBezTo>
                    <a:pt x="13711" y="8102"/>
                    <a:pt x="13715" y="8110"/>
                    <a:pt x="13692" y="8121"/>
                  </a:cubicBezTo>
                  <a:cubicBezTo>
                    <a:pt x="13669" y="8131"/>
                    <a:pt x="13674" y="8142"/>
                    <a:pt x="13654" y="8152"/>
                  </a:cubicBezTo>
                  <a:cubicBezTo>
                    <a:pt x="13649" y="8154"/>
                    <a:pt x="13645" y="8155"/>
                    <a:pt x="13641" y="8155"/>
                  </a:cubicBezTo>
                  <a:cubicBezTo>
                    <a:pt x="13631" y="8155"/>
                    <a:pt x="13624" y="8149"/>
                    <a:pt x="13614" y="8149"/>
                  </a:cubicBezTo>
                  <a:cubicBezTo>
                    <a:pt x="13610" y="8149"/>
                    <a:pt x="13606" y="8150"/>
                    <a:pt x="13601" y="8153"/>
                  </a:cubicBezTo>
                  <a:cubicBezTo>
                    <a:pt x="13579" y="8162"/>
                    <a:pt x="13580" y="8165"/>
                    <a:pt x="13558" y="8174"/>
                  </a:cubicBezTo>
                  <a:cubicBezTo>
                    <a:pt x="13537" y="8184"/>
                    <a:pt x="13533" y="8175"/>
                    <a:pt x="13510" y="8185"/>
                  </a:cubicBezTo>
                  <a:cubicBezTo>
                    <a:pt x="13488" y="8195"/>
                    <a:pt x="13499" y="8218"/>
                    <a:pt x="13477" y="8228"/>
                  </a:cubicBezTo>
                  <a:cubicBezTo>
                    <a:pt x="13454" y="8237"/>
                    <a:pt x="13456" y="8240"/>
                    <a:pt x="13434" y="8250"/>
                  </a:cubicBezTo>
                  <a:cubicBezTo>
                    <a:pt x="13429" y="8252"/>
                    <a:pt x="13425" y="8253"/>
                    <a:pt x="13421" y="8253"/>
                  </a:cubicBezTo>
                  <a:cubicBezTo>
                    <a:pt x="13410" y="8253"/>
                    <a:pt x="13403" y="8248"/>
                    <a:pt x="13393" y="8248"/>
                  </a:cubicBezTo>
                  <a:cubicBezTo>
                    <a:pt x="13389" y="8248"/>
                    <a:pt x="13385" y="8249"/>
                    <a:pt x="13381" y="8250"/>
                  </a:cubicBezTo>
                  <a:cubicBezTo>
                    <a:pt x="13357" y="8260"/>
                    <a:pt x="13366" y="8276"/>
                    <a:pt x="13343" y="8287"/>
                  </a:cubicBezTo>
                  <a:cubicBezTo>
                    <a:pt x="13338" y="8289"/>
                    <a:pt x="13333" y="8290"/>
                    <a:pt x="13329" y="8290"/>
                  </a:cubicBezTo>
                  <a:cubicBezTo>
                    <a:pt x="13319" y="8290"/>
                    <a:pt x="13312" y="8285"/>
                    <a:pt x="13302" y="8285"/>
                  </a:cubicBezTo>
                  <a:cubicBezTo>
                    <a:pt x="13299" y="8285"/>
                    <a:pt x="13295" y="8286"/>
                    <a:pt x="13291" y="8288"/>
                  </a:cubicBezTo>
                  <a:cubicBezTo>
                    <a:pt x="13268" y="8297"/>
                    <a:pt x="13271" y="8306"/>
                    <a:pt x="13249" y="8315"/>
                  </a:cubicBezTo>
                  <a:cubicBezTo>
                    <a:pt x="13226" y="8324"/>
                    <a:pt x="13229" y="8330"/>
                    <a:pt x="13206" y="8339"/>
                  </a:cubicBezTo>
                  <a:cubicBezTo>
                    <a:pt x="13184" y="8349"/>
                    <a:pt x="13189" y="8360"/>
                    <a:pt x="13166" y="8368"/>
                  </a:cubicBezTo>
                  <a:cubicBezTo>
                    <a:pt x="13161" y="8370"/>
                    <a:pt x="13156" y="8371"/>
                    <a:pt x="13152" y="8371"/>
                  </a:cubicBezTo>
                  <a:cubicBezTo>
                    <a:pt x="13143" y="8371"/>
                    <a:pt x="13136" y="8367"/>
                    <a:pt x="13127" y="8367"/>
                  </a:cubicBezTo>
                  <a:cubicBezTo>
                    <a:pt x="13123" y="8367"/>
                    <a:pt x="13119" y="8368"/>
                    <a:pt x="13114" y="8370"/>
                  </a:cubicBezTo>
                  <a:cubicBezTo>
                    <a:pt x="13091" y="8379"/>
                    <a:pt x="13088" y="8372"/>
                    <a:pt x="13066" y="8382"/>
                  </a:cubicBezTo>
                  <a:cubicBezTo>
                    <a:pt x="13043" y="8392"/>
                    <a:pt x="13056" y="8420"/>
                    <a:pt x="13034" y="8429"/>
                  </a:cubicBezTo>
                  <a:cubicBezTo>
                    <a:pt x="13011" y="8438"/>
                    <a:pt x="13013" y="8443"/>
                    <a:pt x="12991" y="8453"/>
                  </a:cubicBezTo>
                  <a:cubicBezTo>
                    <a:pt x="12968" y="8462"/>
                    <a:pt x="12966" y="8458"/>
                    <a:pt x="12944" y="8469"/>
                  </a:cubicBezTo>
                  <a:cubicBezTo>
                    <a:pt x="12921" y="8478"/>
                    <a:pt x="12923" y="8484"/>
                    <a:pt x="12902" y="8494"/>
                  </a:cubicBezTo>
                  <a:cubicBezTo>
                    <a:pt x="12897" y="8497"/>
                    <a:pt x="12893" y="8497"/>
                    <a:pt x="12889" y="8497"/>
                  </a:cubicBezTo>
                  <a:cubicBezTo>
                    <a:pt x="12879" y="8497"/>
                    <a:pt x="12872" y="8493"/>
                    <a:pt x="12863" y="8493"/>
                  </a:cubicBezTo>
                  <a:cubicBezTo>
                    <a:pt x="12859" y="8493"/>
                    <a:pt x="12855" y="8493"/>
                    <a:pt x="12850" y="8496"/>
                  </a:cubicBezTo>
                  <a:cubicBezTo>
                    <a:pt x="12827" y="8505"/>
                    <a:pt x="12826" y="8502"/>
                    <a:pt x="12804" y="8512"/>
                  </a:cubicBezTo>
                  <a:cubicBezTo>
                    <a:pt x="12782" y="8521"/>
                    <a:pt x="12787" y="8533"/>
                    <a:pt x="12766" y="8544"/>
                  </a:cubicBezTo>
                  <a:cubicBezTo>
                    <a:pt x="12743" y="8553"/>
                    <a:pt x="12747" y="8561"/>
                    <a:pt x="12724" y="8572"/>
                  </a:cubicBezTo>
                  <a:cubicBezTo>
                    <a:pt x="12702" y="8581"/>
                    <a:pt x="12698" y="8575"/>
                    <a:pt x="12676" y="8586"/>
                  </a:cubicBezTo>
                  <a:cubicBezTo>
                    <a:pt x="12669" y="8589"/>
                    <a:pt x="12664" y="8589"/>
                    <a:pt x="12659" y="8589"/>
                  </a:cubicBezTo>
                  <a:cubicBezTo>
                    <a:pt x="12653" y="8589"/>
                    <a:pt x="12648" y="8588"/>
                    <a:pt x="12643" y="8588"/>
                  </a:cubicBezTo>
                  <a:cubicBezTo>
                    <a:pt x="12638" y="8588"/>
                    <a:pt x="12633" y="8589"/>
                    <a:pt x="12626" y="8592"/>
                  </a:cubicBezTo>
                  <a:cubicBezTo>
                    <a:pt x="12602" y="8602"/>
                    <a:pt x="12605" y="8608"/>
                    <a:pt x="12584" y="8618"/>
                  </a:cubicBezTo>
                  <a:cubicBezTo>
                    <a:pt x="12561" y="8627"/>
                    <a:pt x="12562" y="8629"/>
                    <a:pt x="12540" y="8639"/>
                  </a:cubicBezTo>
                  <a:cubicBezTo>
                    <a:pt x="12516" y="8649"/>
                    <a:pt x="12519" y="8654"/>
                    <a:pt x="12497" y="8663"/>
                  </a:cubicBezTo>
                  <a:cubicBezTo>
                    <a:pt x="12493" y="8664"/>
                    <a:pt x="12489" y="8665"/>
                    <a:pt x="12485" y="8665"/>
                  </a:cubicBezTo>
                  <a:cubicBezTo>
                    <a:pt x="12474" y="8665"/>
                    <a:pt x="12465" y="8658"/>
                    <a:pt x="12454" y="8658"/>
                  </a:cubicBezTo>
                  <a:cubicBezTo>
                    <a:pt x="12450" y="8658"/>
                    <a:pt x="12446" y="8658"/>
                    <a:pt x="12441" y="8661"/>
                  </a:cubicBezTo>
                  <a:cubicBezTo>
                    <a:pt x="12419" y="8670"/>
                    <a:pt x="12431" y="8695"/>
                    <a:pt x="12408" y="8705"/>
                  </a:cubicBezTo>
                  <a:cubicBezTo>
                    <a:pt x="12386" y="8715"/>
                    <a:pt x="12387" y="8716"/>
                    <a:pt x="12364" y="8727"/>
                  </a:cubicBezTo>
                  <a:cubicBezTo>
                    <a:pt x="12342" y="8737"/>
                    <a:pt x="12343" y="8738"/>
                    <a:pt x="12320" y="8748"/>
                  </a:cubicBezTo>
                  <a:cubicBezTo>
                    <a:pt x="12314" y="8751"/>
                    <a:pt x="12309" y="8752"/>
                    <a:pt x="12305" y="8752"/>
                  </a:cubicBezTo>
                  <a:cubicBezTo>
                    <a:pt x="12297" y="8752"/>
                    <a:pt x="12291" y="8749"/>
                    <a:pt x="12283" y="8749"/>
                  </a:cubicBezTo>
                  <a:cubicBezTo>
                    <a:pt x="12279" y="8749"/>
                    <a:pt x="12274" y="8750"/>
                    <a:pt x="12268" y="8753"/>
                  </a:cubicBezTo>
                  <a:cubicBezTo>
                    <a:pt x="12245" y="8762"/>
                    <a:pt x="12253" y="8778"/>
                    <a:pt x="12230" y="8788"/>
                  </a:cubicBezTo>
                  <a:cubicBezTo>
                    <a:pt x="12208" y="8797"/>
                    <a:pt x="12208" y="8795"/>
                    <a:pt x="12184" y="8806"/>
                  </a:cubicBezTo>
                  <a:cubicBezTo>
                    <a:pt x="12162" y="8816"/>
                    <a:pt x="12165" y="8822"/>
                    <a:pt x="12144" y="8832"/>
                  </a:cubicBezTo>
                  <a:cubicBezTo>
                    <a:pt x="12120" y="8842"/>
                    <a:pt x="12121" y="8843"/>
                    <a:pt x="12099" y="8853"/>
                  </a:cubicBezTo>
                  <a:cubicBezTo>
                    <a:pt x="12095" y="8855"/>
                    <a:pt x="12092" y="8856"/>
                    <a:pt x="12088" y="8856"/>
                  </a:cubicBezTo>
                  <a:cubicBezTo>
                    <a:pt x="12076" y="8856"/>
                    <a:pt x="12066" y="8845"/>
                    <a:pt x="12054" y="8845"/>
                  </a:cubicBezTo>
                  <a:cubicBezTo>
                    <a:pt x="12050" y="8845"/>
                    <a:pt x="12047" y="8846"/>
                    <a:pt x="12043" y="8848"/>
                  </a:cubicBezTo>
                  <a:cubicBezTo>
                    <a:pt x="12020" y="8859"/>
                    <a:pt x="12018" y="8853"/>
                    <a:pt x="11996" y="8864"/>
                  </a:cubicBezTo>
                  <a:cubicBezTo>
                    <a:pt x="11973" y="8874"/>
                    <a:pt x="11974" y="8877"/>
                    <a:pt x="11953" y="8887"/>
                  </a:cubicBezTo>
                  <a:cubicBezTo>
                    <a:pt x="11931" y="8896"/>
                    <a:pt x="11937" y="8911"/>
                    <a:pt x="11915" y="8922"/>
                  </a:cubicBezTo>
                  <a:cubicBezTo>
                    <a:pt x="11893" y="8930"/>
                    <a:pt x="11890" y="8923"/>
                    <a:pt x="11867" y="8934"/>
                  </a:cubicBezTo>
                  <a:cubicBezTo>
                    <a:pt x="11845" y="8944"/>
                    <a:pt x="11851" y="8957"/>
                    <a:pt x="11830" y="8967"/>
                  </a:cubicBezTo>
                  <a:cubicBezTo>
                    <a:pt x="11822" y="8970"/>
                    <a:pt x="11816" y="8971"/>
                    <a:pt x="11811" y="8971"/>
                  </a:cubicBezTo>
                  <a:cubicBezTo>
                    <a:pt x="11807" y="8971"/>
                    <a:pt x="11803" y="8971"/>
                    <a:pt x="11800" y="8971"/>
                  </a:cubicBezTo>
                  <a:cubicBezTo>
                    <a:pt x="11794" y="8971"/>
                    <a:pt x="11788" y="8971"/>
                    <a:pt x="11780" y="8975"/>
                  </a:cubicBezTo>
                  <a:cubicBezTo>
                    <a:pt x="11759" y="8986"/>
                    <a:pt x="11765" y="9002"/>
                    <a:pt x="11744" y="9013"/>
                  </a:cubicBezTo>
                  <a:cubicBezTo>
                    <a:pt x="11740" y="9015"/>
                    <a:pt x="11737" y="9015"/>
                    <a:pt x="11734" y="9015"/>
                  </a:cubicBezTo>
                  <a:cubicBezTo>
                    <a:pt x="11721" y="9015"/>
                    <a:pt x="11711" y="9004"/>
                    <a:pt x="11697" y="9004"/>
                  </a:cubicBezTo>
                  <a:cubicBezTo>
                    <a:pt x="11694" y="9004"/>
                    <a:pt x="11691" y="9004"/>
                    <a:pt x="11688" y="9005"/>
                  </a:cubicBezTo>
                  <a:cubicBezTo>
                    <a:pt x="11665" y="9015"/>
                    <a:pt x="11672" y="9030"/>
                    <a:pt x="11649" y="9040"/>
                  </a:cubicBezTo>
                  <a:cubicBezTo>
                    <a:pt x="11626" y="9048"/>
                    <a:pt x="11633" y="9062"/>
                    <a:pt x="11610" y="9073"/>
                  </a:cubicBezTo>
                  <a:cubicBezTo>
                    <a:pt x="11588" y="9083"/>
                    <a:pt x="11589" y="9085"/>
                    <a:pt x="11567" y="9095"/>
                  </a:cubicBezTo>
                  <a:cubicBezTo>
                    <a:pt x="11561" y="9098"/>
                    <a:pt x="11556" y="9099"/>
                    <a:pt x="11552" y="9099"/>
                  </a:cubicBezTo>
                  <a:cubicBezTo>
                    <a:pt x="11545" y="9099"/>
                    <a:pt x="11539" y="9097"/>
                    <a:pt x="11533" y="9097"/>
                  </a:cubicBezTo>
                  <a:cubicBezTo>
                    <a:pt x="11528" y="9097"/>
                    <a:pt x="11523" y="9098"/>
                    <a:pt x="11517" y="9101"/>
                  </a:cubicBezTo>
                  <a:cubicBezTo>
                    <a:pt x="11493" y="9110"/>
                    <a:pt x="11497" y="9116"/>
                    <a:pt x="11474" y="9125"/>
                  </a:cubicBezTo>
                  <a:cubicBezTo>
                    <a:pt x="11469" y="9127"/>
                    <a:pt x="11464" y="9128"/>
                    <a:pt x="11460" y="9128"/>
                  </a:cubicBezTo>
                  <a:cubicBezTo>
                    <a:pt x="11451" y="9128"/>
                    <a:pt x="11445" y="9124"/>
                    <a:pt x="11436" y="9124"/>
                  </a:cubicBezTo>
                  <a:cubicBezTo>
                    <a:pt x="11432" y="9124"/>
                    <a:pt x="11427" y="9125"/>
                    <a:pt x="11422" y="9128"/>
                  </a:cubicBezTo>
                  <a:cubicBezTo>
                    <a:pt x="11399" y="9137"/>
                    <a:pt x="11410" y="9160"/>
                    <a:pt x="11386" y="9170"/>
                  </a:cubicBezTo>
                  <a:cubicBezTo>
                    <a:pt x="11364" y="9180"/>
                    <a:pt x="11367" y="9186"/>
                    <a:pt x="11346" y="9196"/>
                  </a:cubicBezTo>
                  <a:cubicBezTo>
                    <a:pt x="11340" y="9198"/>
                    <a:pt x="11335" y="9199"/>
                    <a:pt x="11331" y="9199"/>
                  </a:cubicBezTo>
                  <a:cubicBezTo>
                    <a:pt x="11322" y="9199"/>
                    <a:pt x="11315" y="9196"/>
                    <a:pt x="11306" y="9196"/>
                  </a:cubicBezTo>
                  <a:cubicBezTo>
                    <a:pt x="11302" y="9196"/>
                    <a:pt x="11298" y="9196"/>
                    <a:pt x="11293" y="9198"/>
                  </a:cubicBezTo>
                  <a:cubicBezTo>
                    <a:pt x="11285" y="9202"/>
                    <a:pt x="11280" y="9202"/>
                    <a:pt x="11275" y="9202"/>
                  </a:cubicBezTo>
                  <a:cubicBezTo>
                    <a:pt x="11270" y="9202"/>
                    <a:pt x="11266" y="9202"/>
                    <a:pt x="11261" y="9202"/>
                  </a:cubicBezTo>
                  <a:cubicBezTo>
                    <a:pt x="11257" y="9202"/>
                    <a:pt x="11251" y="9202"/>
                    <a:pt x="11244" y="9206"/>
                  </a:cubicBezTo>
                  <a:cubicBezTo>
                    <a:pt x="11220" y="9214"/>
                    <a:pt x="11233" y="9241"/>
                    <a:pt x="11212" y="9251"/>
                  </a:cubicBezTo>
                  <a:cubicBezTo>
                    <a:pt x="11188" y="9260"/>
                    <a:pt x="11191" y="9265"/>
                    <a:pt x="11169" y="9275"/>
                  </a:cubicBezTo>
                  <a:cubicBezTo>
                    <a:pt x="11164" y="9277"/>
                    <a:pt x="11160" y="9278"/>
                    <a:pt x="11157" y="9278"/>
                  </a:cubicBezTo>
                  <a:cubicBezTo>
                    <a:pt x="11146" y="9278"/>
                    <a:pt x="11139" y="9272"/>
                    <a:pt x="11129" y="9272"/>
                  </a:cubicBezTo>
                  <a:cubicBezTo>
                    <a:pt x="11125" y="9272"/>
                    <a:pt x="11120" y="9273"/>
                    <a:pt x="11115" y="9275"/>
                  </a:cubicBezTo>
                  <a:cubicBezTo>
                    <a:pt x="11092" y="9284"/>
                    <a:pt x="11094" y="9288"/>
                    <a:pt x="11072" y="9298"/>
                  </a:cubicBezTo>
                  <a:cubicBezTo>
                    <a:pt x="11049" y="9307"/>
                    <a:pt x="11056" y="9321"/>
                    <a:pt x="11035" y="9331"/>
                  </a:cubicBezTo>
                  <a:cubicBezTo>
                    <a:pt x="11011" y="9341"/>
                    <a:pt x="11015" y="9347"/>
                    <a:pt x="10993" y="9357"/>
                  </a:cubicBezTo>
                  <a:cubicBezTo>
                    <a:pt x="10972" y="9366"/>
                    <a:pt x="10967" y="9361"/>
                    <a:pt x="10946" y="9370"/>
                  </a:cubicBezTo>
                  <a:cubicBezTo>
                    <a:pt x="10940" y="9372"/>
                    <a:pt x="10936" y="9373"/>
                    <a:pt x="10932" y="9373"/>
                  </a:cubicBezTo>
                  <a:cubicBezTo>
                    <a:pt x="10923" y="9373"/>
                    <a:pt x="10917" y="9370"/>
                    <a:pt x="10909" y="9370"/>
                  </a:cubicBezTo>
                  <a:cubicBezTo>
                    <a:pt x="10904" y="9370"/>
                    <a:pt x="10899" y="9370"/>
                    <a:pt x="10894" y="9373"/>
                  </a:cubicBezTo>
                  <a:cubicBezTo>
                    <a:pt x="10871" y="9382"/>
                    <a:pt x="10872" y="9384"/>
                    <a:pt x="10850" y="9394"/>
                  </a:cubicBezTo>
                  <a:cubicBezTo>
                    <a:pt x="10843" y="9397"/>
                    <a:pt x="10838" y="9398"/>
                    <a:pt x="10833" y="9398"/>
                  </a:cubicBezTo>
                  <a:cubicBezTo>
                    <a:pt x="10827" y="9398"/>
                    <a:pt x="10822" y="9396"/>
                    <a:pt x="10816" y="9396"/>
                  </a:cubicBezTo>
                  <a:cubicBezTo>
                    <a:pt x="10812" y="9396"/>
                    <a:pt x="10806" y="9397"/>
                    <a:pt x="10799" y="9401"/>
                  </a:cubicBezTo>
                  <a:cubicBezTo>
                    <a:pt x="10776" y="9410"/>
                    <a:pt x="10791" y="9442"/>
                    <a:pt x="10768" y="9453"/>
                  </a:cubicBezTo>
                  <a:cubicBezTo>
                    <a:pt x="10746" y="9463"/>
                    <a:pt x="10747" y="9466"/>
                    <a:pt x="10725" y="9476"/>
                  </a:cubicBezTo>
                  <a:cubicBezTo>
                    <a:pt x="10703" y="9485"/>
                    <a:pt x="10700" y="9477"/>
                    <a:pt x="10677" y="9487"/>
                  </a:cubicBezTo>
                  <a:cubicBezTo>
                    <a:pt x="10673" y="9489"/>
                    <a:pt x="10670" y="9490"/>
                    <a:pt x="10666" y="9490"/>
                  </a:cubicBezTo>
                  <a:cubicBezTo>
                    <a:pt x="10654" y="9490"/>
                    <a:pt x="10644" y="9480"/>
                    <a:pt x="10631" y="9480"/>
                  </a:cubicBezTo>
                  <a:cubicBezTo>
                    <a:pt x="10628" y="9480"/>
                    <a:pt x="10624" y="9481"/>
                    <a:pt x="10620" y="9482"/>
                  </a:cubicBezTo>
                  <a:cubicBezTo>
                    <a:pt x="10598" y="9492"/>
                    <a:pt x="10609" y="9514"/>
                    <a:pt x="10586" y="9525"/>
                  </a:cubicBezTo>
                  <a:cubicBezTo>
                    <a:pt x="10564" y="9535"/>
                    <a:pt x="10567" y="9543"/>
                    <a:pt x="10544" y="9552"/>
                  </a:cubicBezTo>
                  <a:cubicBezTo>
                    <a:pt x="10541" y="9553"/>
                    <a:pt x="10538" y="9554"/>
                    <a:pt x="10535" y="9554"/>
                  </a:cubicBezTo>
                  <a:cubicBezTo>
                    <a:pt x="10521" y="9554"/>
                    <a:pt x="10511" y="9542"/>
                    <a:pt x="10497" y="9542"/>
                  </a:cubicBezTo>
                  <a:cubicBezTo>
                    <a:pt x="10494" y="9542"/>
                    <a:pt x="10490" y="9542"/>
                    <a:pt x="10487" y="9544"/>
                  </a:cubicBezTo>
                  <a:cubicBezTo>
                    <a:pt x="10464" y="9554"/>
                    <a:pt x="10468" y="9561"/>
                    <a:pt x="10447" y="9572"/>
                  </a:cubicBezTo>
                  <a:cubicBezTo>
                    <a:pt x="10424" y="9582"/>
                    <a:pt x="10430" y="9593"/>
                    <a:pt x="10408" y="9604"/>
                  </a:cubicBezTo>
                  <a:cubicBezTo>
                    <a:pt x="10385" y="9614"/>
                    <a:pt x="10392" y="9627"/>
                    <a:pt x="10369" y="9637"/>
                  </a:cubicBezTo>
                  <a:cubicBezTo>
                    <a:pt x="10364" y="9640"/>
                    <a:pt x="10359" y="9640"/>
                    <a:pt x="10355" y="9640"/>
                  </a:cubicBezTo>
                  <a:cubicBezTo>
                    <a:pt x="10346" y="9640"/>
                    <a:pt x="10339" y="9636"/>
                    <a:pt x="10330" y="9636"/>
                  </a:cubicBezTo>
                  <a:cubicBezTo>
                    <a:pt x="10326" y="9636"/>
                    <a:pt x="10321" y="9637"/>
                    <a:pt x="10315" y="9640"/>
                  </a:cubicBezTo>
                  <a:cubicBezTo>
                    <a:pt x="10293" y="9648"/>
                    <a:pt x="10290" y="9641"/>
                    <a:pt x="10267" y="9650"/>
                  </a:cubicBezTo>
                  <a:cubicBezTo>
                    <a:pt x="10244" y="9659"/>
                    <a:pt x="10248" y="9663"/>
                    <a:pt x="10224" y="9674"/>
                  </a:cubicBezTo>
                  <a:cubicBezTo>
                    <a:pt x="10202" y="9683"/>
                    <a:pt x="10211" y="9704"/>
                    <a:pt x="10189" y="9712"/>
                  </a:cubicBezTo>
                  <a:cubicBezTo>
                    <a:pt x="10185" y="9714"/>
                    <a:pt x="10182" y="9714"/>
                    <a:pt x="10178" y="9714"/>
                  </a:cubicBezTo>
                  <a:cubicBezTo>
                    <a:pt x="10164" y="9714"/>
                    <a:pt x="10154" y="9703"/>
                    <a:pt x="10141" y="9703"/>
                  </a:cubicBezTo>
                  <a:cubicBezTo>
                    <a:pt x="10138" y="9703"/>
                    <a:pt x="10135" y="9703"/>
                    <a:pt x="10132" y="9705"/>
                  </a:cubicBezTo>
                  <a:cubicBezTo>
                    <a:pt x="10109" y="9714"/>
                    <a:pt x="10122" y="9744"/>
                    <a:pt x="10101" y="9754"/>
                  </a:cubicBezTo>
                  <a:cubicBezTo>
                    <a:pt x="10078" y="9764"/>
                    <a:pt x="10078" y="9763"/>
                    <a:pt x="10056" y="9773"/>
                  </a:cubicBezTo>
                  <a:cubicBezTo>
                    <a:pt x="10045" y="9778"/>
                    <a:pt x="10038" y="9778"/>
                    <a:pt x="10031" y="9778"/>
                  </a:cubicBezTo>
                  <a:cubicBezTo>
                    <a:pt x="10025" y="9778"/>
                    <a:pt x="10018" y="9778"/>
                    <a:pt x="10008" y="9782"/>
                  </a:cubicBezTo>
                  <a:cubicBezTo>
                    <a:pt x="9985" y="9792"/>
                    <a:pt x="9985" y="9792"/>
                    <a:pt x="9964" y="9801"/>
                  </a:cubicBezTo>
                  <a:cubicBezTo>
                    <a:pt x="9955" y="9805"/>
                    <a:pt x="9949" y="9806"/>
                    <a:pt x="9944" y="9806"/>
                  </a:cubicBezTo>
                  <a:cubicBezTo>
                    <a:pt x="9940" y="9806"/>
                    <a:pt x="9936" y="9805"/>
                    <a:pt x="9932" y="9805"/>
                  </a:cubicBezTo>
                  <a:cubicBezTo>
                    <a:pt x="9927" y="9805"/>
                    <a:pt x="9922" y="9806"/>
                    <a:pt x="9913" y="9809"/>
                  </a:cubicBezTo>
                  <a:cubicBezTo>
                    <a:pt x="9891" y="9818"/>
                    <a:pt x="9891" y="9816"/>
                    <a:pt x="9868" y="9827"/>
                  </a:cubicBezTo>
                  <a:cubicBezTo>
                    <a:pt x="9846" y="9836"/>
                    <a:pt x="9849" y="9844"/>
                    <a:pt x="9828" y="9855"/>
                  </a:cubicBezTo>
                  <a:cubicBezTo>
                    <a:pt x="9805" y="9864"/>
                    <a:pt x="9801" y="9855"/>
                    <a:pt x="9780" y="9866"/>
                  </a:cubicBezTo>
                  <a:cubicBezTo>
                    <a:pt x="9757" y="9875"/>
                    <a:pt x="9757" y="9872"/>
                    <a:pt x="9735" y="9883"/>
                  </a:cubicBezTo>
                  <a:cubicBezTo>
                    <a:pt x="9712" y="9892"/>
                    <a:pt x="9719" y="9905"/>
                    <a:pt x="9696" y="9916"/>
                  </a:cubicBezTo>
                  <a:cubicBezTo>
                    <a:pt x="9687" y="9920"/>
                    <a:pt x="9681" y="9920"/>
                    <a:pt x="9676" y="9920"/>
                  </a:cubicBezTo>
                  <a:cubicBezTo>
                    <a:pt x="9672" y="9920"/>
                    <a:pt x="9669" y="9920"/>
                    <a:pt x="9666" y="9920"/>
                  </a:cubicBezTo>
                  <a:cubicBezTo>
                    <a:pt x="9661" y="9920"/>
                    <a:pt x="9655" y="9921"/>
                    <a:pt x="9646" y="9924"/>
                  </a:cubicBezTo>
                  <a:cubicBezTo>
                    <a:pt x="9623" y="9934"/>
                    <a:pt x="9626" y="9939"/>
                    <a:pt x="9603" y="9948"/>
                  </a:cubicBezTo>
                  <a:cubicBezTo>
                    <a:pt x="9580" y="9958"/>
                    <a:pt x="9594" y="9985"/>
                    <a:pt x="9571" y="9995"/>
                  </a:cubicBezTo>
                  <a:cubicBezTo>
                    <a:pt x="9568" y="9996"/>
                    <a:pt x="9565" y="9997"/>
                    <a:pt x="9563" y="9997"/>
                  </a:cubicBezTo>
                  <a:cubicBezTo>
                    <a:pt x="9547" y="9997"/>
                    <a:pt x="9535" y="9978"/>
                    <a:pt x="9519" y="9978"/>
                  </a:cubicBezTo>
                  <a:cubicBezTo>
                    <a:pt x="9517" y="9978"/>
                    <a:pt x="9514" y="9979"/>
                    <a:pt x="9511" y="9980"/>
                  </a:cubicBezTo>
                  <a:cubicBezTo>
                    <a:pt x="9488" y="9990"/>
                    <a:pt x="9501" y="10020"/>
                    <a:pt x="9480" y="10030"/>
                  </a:cubicBezTo>
                  <a:cubicBezTo>
                    <a:pt x="9476" y="10032"/>
                    <a:pt x="9472" y="10033"/>
                    <a:pt x="9469" y="10033"/>
                  </a:cubicBezTo>
                  <a:cubicBezTo>
                    <a:pt x="9457" y="10033"/>
                    <a:pt x="9448" y="10024"/>
                    <a:pt x="9436" y="10024"/>
                  </a:cubicBezTo>
                  <a:cubicBezTo>
                    <a:pt x="9432" y="10024"/>
                    <a:pt x="9429" y="10025"/>
                    <a:pt x="9425" y="10026"/>
                  </a:cubicBezTo>
                  <a:cubicBezTo>
                    <a:pt x="9404" y="10036"/>
                    <a:pt x="9401" y="10030"/>
                    <a:pt x="9378" y="10041"/>
                  </a:cubicBezTo>
                  <a:cubicBezTo>
                    <a:pt x="9355" y="10052"/>
                    <a:pt x="9361" y="10059"/>
                    <a:pt x="9338" y="10070"/>
                  </a:cubicBezTo>
                  <a:cubicBezTo>
                    <a:pt x="9317" y="10080"/>
                    <a:pt x="9322" y="10093"/>
                    <a:pt x="9300" y="10102"/>
                  </a:cubicBezTo>
                  <a:cubicBezTo>
                    <a:pt x="9278" y="10112"/>
                    <a:pt x="9284" y="10124"/>
                    <a:pt x="9260" y="10134"/>
                  </a:cubicBezTo>
                  <a:cubicBezTo>
                    <a:pt x="9238" y="10145"/>
                    <a:pt x="9238" y="10144"/>
                    <a:pt x="9216" y="10155"/>
                  </a:cubicBezTo>
                  <a:cubicBezTo>
                    <a:pt x="9213" y="10156"/>
                    <a:pt x="9210" y="10157"/>
                    <a:pt x="9207" y="10157"/>
                  </a:cubicBezTo>
                  <a:cubicBezTo>
                    <a:pt x="9194" y="10157"/>
                    <a:pt x="9184" y="10146"/>
                    <a:pt x="9171" y="10146"/>
                  </a:cubicBezTo>
                  <a:cubicBezTo>
                    <a:pt x="9168" y="10146"/>
                    <a:pt x="9164" y="10146"/>
                    <a:pt x="9160" y="10148"/>
                  </a:cubicBezTo>
                  <a:cubicBezTo>
                    <a:pt x="9139" y="10157"/>
                    <a:pt x="9148" y="10178"/>
                    <a:pt x="9125" y="10189"/>
                  </a:cubicBezTo>
                  <a:cubicBezTo>
                    <a:pt x="9118" y="10192"/>
                    <a:pt x="9113" y="10193"/>
                    <a:pt x="9108" y="10193"/>
                  </a:cubicBezTo>
                  <a:cubicBezTo>
                    <a:pt x="9103" y="10193"/>
                    <a:pt x="9099" y="10192"/>
                    <a:pt x="9093" y="10192"/>
                  </a:cubicBezTo>
                  <a:cubicBezTo>
                    <a:pt x="9088" y="10192"/>
                    <a:pt x="9082" y="10193"/>
                    <a:pt x="9075" y="10197"/>
                  </a:cubicBezTo>
                  <a:cubicBezTo>
                    <a:pt x="9053" y="10205"/>
                    <a:pt x="9057" y="10218"/>
                    <a:pt x="9035" y="10226"/>
                  </a:cubicBezTo>
                  <a:cubicBezTo>
                    <a:pt x="9014" y="10236"/>
                    <a:pt x="9008" y="10229"/>
                    <a:pt x="8987" y="10237"/>
                  </a:cubicBezTo>
                  <a:cubicBezTo>
                    <a:pt x="8966" y="10247"/>
                    <a:pt x="8966" y="10247"/>
                    <a:pt x="8943" y="10258"/>
                  </a:cubicBezTo>
                  <a:cubicBezTo>
                    <a:pt x="8922" y="10267"/>
                    <a:pt x="8923" y="10273"/>
                    <a:pt x="8900" y="10282"/>
                  </a:cubicBezTo>
                  <a:cubicBezTo>
                    <a:pt x="8879" y="10291"/>
                    <a:pt x="8884" y="10305"/>
                    <a:pt x="8862" y="10314"/>
                  </a:cubicBezTo>
                  <a:cubicBezTo>
                    <a:pt x="8859" y="10315"/>
                    <a:pt x="8856" y="10316"/>
                    <a:pt x="8853" y="10316"/>
                  </a:cubicBezTo>
                  <a:cubicBezTo>
                    <a:pt x="8839" y="10316"/>
                    <a:pt x="8828" y="10303"/>
                    <a:pt x="8814" y="10303"/>
                  </a:cubicBezTo>
                  <a:cubicBezTo>
                    <a:pt x="8811" y="10303"/>
                    <a:pt x="8807" y="10304"/>
                    <a:pt x="8804" y="10306"/>
                  </a:cubicBezTo>
                  <a:cubicBezTo>
                    <a:pt x="8781" y="10316"/>
                    <a:pt x="8780" y="10312"/>
                    <a:pt x="8759" y="10322"/>
                  </a:cubicBezTo>
                  <a:cubicBezTo>
                    <a:pt x="8737" y="10331"/>
                    <a:pt x="8743" y="10344"/>
                    <a:pt x="8719" y="10354"/>
                  </a:cubicBezTo>
                  <a:cubicBezTo>
                    <a:pt x="8713" y="10357"/>
                    <a:pt x="8708" y="10357"/>
                    <a:pt x="8704" y="10357"/>
                  </a:cubicBezTo>
                  <a:cubicBezTo>
                    <a:pt x="8697" y="10357"/>
                    <a:pt x="8691" y="10355"/>
                    <a:pt x="8684" y="10355"/>
                  </a:cubicBezTo>
                  <a:cubicBezTo>
                    <a:pt x="8680" y="10355"/>
                    <a:pt x="8675" y="10356"/>
                    <a:pt x="8669" y="10359"/>
                  </a:cubicBezTo>
                  <a:cubicBezTo>
                    <a:pt x="8647" y="10370"/>
                    <a:pt x="8648" y="10374"/>
                    <a:pt x="8627" y="10384"/>
                  </a:cubicBezTo>
                  <a:cubicBezTo>
                    <a:pt x="8606" y="10393"/>
                    <a:pt x="8610" y="10402"/>
                    <a:pt x="8587" y="10413"/>
                  </a:cubicBezTo>
                  <a:cubicBezTo>
                    <a:pt x="8566" y="10423"/>
                    <a:pt x="8568" y="10432"/>
                    <a:pt x="8547" y="10441"/>
                  </a:cubicBezTo>
                  <a:cubicBezTo>
                    <a:pt x="8543" y="10443"/>
                    <a:pt x="8539" y="10443"/>
                    <a:pt x="8535" y="10443"/>
                  </a:cubicBezTo>
                  <a:cubicBezTo>
                    <a:pt x="8525" y="10443"/>
                    <a:pt x="8516" y="10437"/>
                    <a:pt x="8505" y="10437"/>
                  </a:cubicBezTo>
                  <a:cubicBezTo>
                    <a:pt x="8502" y="10437"/>
                    <a:pt x="8498" y="10437"/>
                    <a:pt x="8493" y="10440"/>
                  </a:cubicBezTo>
                  <a:cubicBezTo>
                    <a:pt x="8471" y="10449"/>
                    <a:pt x="8486" y="10481"/>
                    <a:pt x="8464" y="10491"/>
                  </a:cubicBezTo>
                  <a:cubicBezTo>
                    <a:pt x="8441" y="10500"/>
                    <a:pt x="8441" y="10500"/>
                    <a:pt x="8419" y="10509"/>
                  </a:cubicBezTo>
                  <a:cubicBezTo>
                    <a:pt x="8415" y="10511"/>
                    <a:pt x="8411" y="10512"/>
                    <a:pt x="8408" y="10512"/>
                  </a:cubicBezTo>
                  <a:cubicBezTo>
                    <a:pt x="8396" y="10512"/>
                    <a:pt x="8388" y="10505"/>
                    <a:pt x="8376" y="10505"/>
                  </a:cubicBezTo>
                  <a:cubicBezTo>
                    <a:pt x="8373" y="10505"/>
                    <a:pt x="8369" y="10505"/>
                    <a:pt x="8365" y="10507"/>
                  </a:cubicBezTo>
                  <a:cubicBezTo>
                    <a:pt x="8342" y="10516"/>
                    <a:pt x="8347" y="10526"/>
                    <a:pt x="8325" y="10536"/>
                  </a:cubicBezTo>
                  <a:cubicBezTo>
                    <a:pt x="8301" y="10546"/>
                    <a:pt x="8301" y="10546"/>
                    <a:pt x="8280" y="10555"/>
                  </a:cubicBezTo>
                  <a:cubicBezTo>
                    <a:pt x="8257" y="10564"/>
                    <a:pt x="8266" y="10582"/>
                    <a:pt x="8242" y="10591"/>
                  </a:cubicBezTo>
                  <a:cubicBezTo>
                    <a:pt x="8239" y="10592"/>
                    <a:pt x="8235" y="10593"/>
                    <a:pt x="8232" y="10593"/>
                  </a:cubicBezTo>
                  <a:cubicBezTo>
                    <a:pt x="8220" y="10593"/>
                    <a:pt x="8210" y="10583"/>
                    <a:pt x="8198" y="10583"/>
                  </a:cubicBezTo>
                  <a:cubicBezTo>
                    <a:pt x="8194" y="10583"/>
                    <a:pt x="8191" y="10583"/>
                    <a:pt x="8187" y="10585"/>
                  </a:cubicBezTo>
                  <a:cubicBezTo>
                    <a:pt x="8164" y="10595"/>
                    <a:pt x="8164" y="10595"/>
                    <a:pt x="8143" y="10606"/>
                  </a:cubicBezTo>
                  <a:cubicBezTo>
                    <a:pt x="8119" y="10615"/>
                    <a:pt x="8127" y="10630"/>
                    <a:pt x="8105" y="10639"/>
                  </a:cubicBezTo>
                  <a:cubicBezTo>
                    <a:pt x="8082" y="10649"/>
                    <a:pt x="8084" y="10652"/>
                    <a:pt x="8063" y="10662"/>
                  </a:cubicBezTo>
                  <a:cubicBezTo>
                    <a:pt x="8039" y="10671"/>
                    <a:pt x="8042" y="10675"/>
                    <a:pt x="8020" y="10686"/>
                  </a:cubicBezTo>
                  <a:cubicBezTo>
                    <a:pt x="8016" y="10688"/>
                    <a:pt x="8012" y="10688"/>
                    <a:pt x="8009" y="10688"/>
                  </a:cubicBezTo>
                  <a:cubicBezTo>
                    <a:pt x="7996" y="10688"/>
                    <a:pt x="7986" y="10678"/>
                    <a:pt x="7974" y="10678"/>
                  </a:cubicBezTo>
                  <a:cubicBezTo>
                    <a:pt x="7971" y="10678"/>
                    <a:pt x="7968" y="10679"/>
                    <a:pt x="7964" y="10681"/>
                  </a:cubicBezTo>
                  <a:cubicBezTo>
                    <a:pt x="7942" y="10690"/>
                    <a:pt x="7943" y="10692"/>
                    <a:pt x="7920" y="10702"/>
                  </a:cubicBezTo>
                  <a:cubicBezTo>
                    <a:pt x="7898" y="10712"/>
                    <a:pt x="7910" y="10741"/>
                    <a:pt x="7888" y="10750"/>
                  </a:cubicBezTo>
                  <a:cubicBezTo>
                    <a:pt x="7865" y="10760"/>
                    <a:pt x="7864" y="10755"/>
                    <a:pt x="7841" y="10765"/>
                  </a:cubicBezTo>
                  <a:cubicBezTo>
                    <a:pt x="7818" y="10775"/>
                    <a:pt x="7818" y="10775"/>
                    <a:pt x="7797" y="10786"/>
                  </a:cubicBezTo>
                  <a:cubicBezTo>
                    <a:pt x="7774" y="10794"/>
                    <a:pt x="7771" y="10788"/>
                    <a:pt x="7749" y="10797"/>
                  </a:cubicBezTo>
                  <a:cubicBezTo>
                    <a:pt x="7744" y="10799"/>
                    <a:pt x="7740" y="10800"/>
                    <a:pt x="7736" y="10800"/>
                  </a:cubicBezTo>
                  <a:cubicBezTo>
                    <a:pt x="7726" y="10800"/>
                    <a:pt x="7717" y="10794"/>
                    <a:pt x="7707" y="10794"/>
                  </a:cubicBezTo>
                  <a:cubicBezTo>
                    <a:pt x="7703" y="10794"/>
                    <a:pt x="7699" y="10794"/>
                    <a:pt x="7695" y="10796"/>
                  </a:cubicBezTo>
                  <a:cubicBezTo>
                    <a:pt x="7673" y="10805"/>
                    <a:pt x="7675" y="10812"/>
                    <a:pt x="7653" y="10821"/>
                  </a:cubicBezTo>
                  <a:cubicBezTo>
                    <a:pt x="7631" y="10831"/>
                    <a:pt x="7630" y="10828"/>
                    <a:pt x="7608" y="10839"/>
                  </a:cubicBezTo>
                  <a:cubicBezTo>
                    <a:pt x="7586" y="10848"/>
                    <a:pt x="7592" y="10862"/>
                    <a:pt x="7570" y="10871"/>
                  </a:cubicBezTo>
                  <a:cubicBezTo>
                    <a:pt x="7546" y="10880"/>
                    <a:pt x="7544" y="10875"/>
                    <a:pt x="7523" y="10885"/>
                  </a:cubicBezTo>
                  <a:cubicBezTo>
                    <a:pt x="7500" y="10895"/>
                    <a:pt x="7500" y="10896"/>
                    <a:pt x="7479" y="10906"/>
                  </a:cubicBezTo>
                  <a:cubicBezTo>
                    <a:pt x="7455" y="10915"/>
                    <a:pt x="7453" y="10909"/>
                    <a:pt x="7431" y="10917"/>
                  </a:cubicBezTo>
                  <a:cubicBezTo>
                    <a:pt x="7407" y="10927"/>
                    <a:pt x="7422" y="10960"/>
                    <a:pt x="7401" y="10970"/>
                  </a:cubicBezTo>
                  <a:cubicBezTo>
                    <a:pt x="7395" y="10972"/>
                    <a:pt x="7391" y="10973"/>
                    <a:pt x="7387" y="10973"/>
                  </a:cubicBezTo>
                  <a:cubicBezTo>
                    <a:pt x="7378" y="10973"/>
                    <a:pt x="7371" y="10969"/>
                    <a:pt x="7363" y="10969"/>
                  </a:cubicBezTo>
                  <a:cubicBezTo>
                    <a:pt x="7358" y="10969"/>
                    <a:pt x="7354" y="10970"/>
                    <a:pt x="7348" y="10973"/>
                  </a:cubicBezTo>
                  <a:cubicBezTo>
                    <a:pt x="7326" y="10982"/>
                    <a:pt x="7325" y="10978"/>
                    <a:pt x="7302" y="10987"/>
                  </a:cubicBezTo>
                  <a:cubicBezTo>
                    <a:pt x="7278" y="10997"/>
                    <a:pt x="7287" y="11013"/>
                    <a:pt x="7265" y="11022"/>
                  </a:cubicBezTo>
                  <a:cubicBezTo>
                    <a:pt x="7241" y="11032"/>
                    <a:pt x="7241" y="11032"/>
                    <a:pt x="7220" y="11043"/>
                  </a:cubicBezTo>
                  <a:cubicBezTo>
                    <a:pt x="7212" y="11046"/>
                    <a:pt x="7206" y="11046"/>
                    <a:pt x="7201" y="11046"/>
                  </a:cubicBezTo>
                  <a:cubicBezTo>
                    <a:pt x="7197" y="11046"/>
                    <a:pt x="7193" y="11046"/>
                    <a:pt x="7189" y="11046"/>
                  </a:cubicBezTo>
                  <a:cubicBezTo>
                    <a:pt x="7184" y="11046"/>
                    <a:pt x="7178" y="11047"/>
                    <a:pt x="7170" y="11050"/>
                  </a:cubicBezTo>
                  <a:cubicBezTo>
                    <a:pt x="7148" y="11060"/>
                    <a:pt x="7157" y="11081"/>
                    <a:pt x="7136" y="11091"/>
                  </a:cubicBezTo>
                  <a:cubicBezTo>
                    <a:pt x="7133" y="11092"/>
                    <a:pt x="7130" y="11093"/>
                    <a:pt x="7127" y="11093"/>
                  </a:cubicBezTo>
                  <a:cubicBezTo>
                    <a:pt x="7112" y="11093"/>
                    <a:pt x="7102" y="11079"/>
                    <a:pt x="7088" y="11079"/>
                  </a:cubicBezTo>
                  <a:cubicBezTo>
                    <a:pt x="7085" y="11079"/>
                    <a:pt x="7082" y="11080"/>
                    <a:pt x="7078" y="11081"/>
                  </a:cubicBezTo>
                  <a:cubicBezTo>
                    <a:pt x="7056" y="11091"/>
                    <a:pt x="7067" y="11116"/>
                    <a:pt x="7045" y="11125"/>
                  </a:cubicBezTo>
                  <a:cubicBezTo>
                    <a:pt x="7021" y="11135"/>
                    <a:pt x="7019" y="11128"/>
                    <a:pt x="6998" y="11139"/>
                  </a:cubicBezTo>
                  <a:cubicBezTo>
                    <a:pt x="6975" y="11148"/>
                    <a:pt x="6977" y="11153"/>
                    <a:pt x="6956" y="11164"/>
                  </a:cubicBezTo>
                  <a:cubicBezTo>
                    <a:pt x="6934" y="11173"/>
                    <a:pt x="6938" y="11180"/>
                    <a:pt x="6914" y="11191"/>
                  </a:cubicBezTo>
                  <a:cubicBezTo>
                    <a:pt x="6910" y="11192"/>
                    <a:pt x="6906" y="11193"/>
                    <a:pt x="6903" y="11193"/>
                  </a:cubicBezTo>
                  <a:cubicBezTo>
                    <a:pt x="6892" y="11193"/>
                    <a:pt x="6883" y="11186"/>
                    <a:pt x="6873" y="11186"/>
                  </a:cubicBezTo>
                  <a:cubicBezTo>
                    <a:pt x="6869" y="11186"/>
                    <a:pt x="6865" y="11187"/>
                    <a:pt x="6861" y="11189"/>
                  </a:cubicBezTo>
                  <a:cubicBezTo>
                    <a:pt x="6838" y="11199"/>
                    <a:pt x="6844" y="11210"/>
                    <a:pt x="6821" y="11219"/>
                  </a:cubicBezTo>
                  <a:cubicBezTo>
                    <a:pt x="6816" y="11221"/>
                    <a:pt x="6812" y="11222"/>
                    <a:pt x="6808" y="11222"/>
                  </a:cubicBezTo>
                  <a:cubicBezTo>
                    <a:pt x="6799" y="11222"/>
                    <a:pt x="6792" y="11218"/>
                    <a:pt x="6783" y="11218"/>
                  </a:cubicBezTo>
                  <a:cubicBezTo>
                    <a:pt x="6779" y="11218"/>
                    <a:pt x="6774" y="11219"/>
                    <a:pt x="6769" y="11222"/>
                  </a:cubicBezTo>
                  <a:cubicBezTo>
                    <a:pt x="6746" y="11231"/>
                    <a:pt x="6745" y="11228"/>
                    <a:pt x="6724" y="11239"/>
                  </a:cubicBezTo>
                  <a:cubicBezTo>
                    <a:pt x="6702" y="11249"/>
                    <a:pt x="6708" y="11262"/>
                    <a:pt x="6684" y="11273"/>
                  </a:cubicBezTo>
                  <a:cubicBezTo>
                    <a:pt x="6662" y="11282"/>
                    <a:pt x="6665" y="11286"/>
                    <a:pt x="6641" y="11297"/>
                  </a:cubicBezTo>
                  <a:cubicBezTo>
                    <a:pt x="6619" y="11306"/>
                    <a:pt x="6614" y="11297"/>
                    <a:pt x="6593" y="11307"/>
                  </a:cubicBezTo>
                  <a:cubicBezTo>
                    <a:pt x="6570" y="11317"/>
                    <a:pt x="6582" y="11344"/>
                    <a:pt x="6561" y="11353"/>
                  </a:cubicBezTo>
                  <a:cubicBezTo>
                    <a:pt x="6558" y="11354"/>
                    <a:pt x="6556" y="11355"/>
                    <a:pt x="6553" y="11355"/>
                  </a:cubicBezTo>
                  <a:cubicBezTo>
                    <a:pt x="6537" y="11355"/>
                    <a:pt x="6525" y="11336"/>
                    <a:pt x="6509" y="11336"/>
                  </a:cubicBezTo>
                  <a:cubicBezTo>
                    <a:pt x="6506" y="11336"/>
                    <a:pt x="6504" y="11336"/>
                    <a:pt x="6501" y="11337"/>
                  </a:cubicBezTo>
                  <a:cubicBezTo>
                    <a:pt x="6478" y="11346"/>
                    <a:pt x="6490" y="11372"/>
                    <a:pt x="6468" y="11381"/>
                  </a:cubicBezTo>
                  <a:cubicBezTo>
                    <a:pt x="6463" y="11383"/>
                    <a:pt x="6459" y="11384"/>
                    <a:pt x="6455" y="11384"/>
                  </a:cubicBezTo>
                  <a:cubicBezTo>
                    <a:pt x="6445" y="11384"/>
                    <a:pt x="6437" y="11378"/>
                    <a:pt x="6427" y="11378"/>
                  </a:cubicBezTo>
                  <a:cubicBezTo>
                    <a:pt x="6423" y="11378"/>
                    <a:pt x="6419" y="11379"/>
                    <a:pt x="6414" y="11381"/>
                  </a:cubicBezTo>
                  <a:cubicBezTo>
                    <a:pt x="6392" y="11391"/>
                    <a:pt x="6398" y="11405"/>
                    <a:pt x="6377" y="11414"/>
                  </a:cubicBezTo>
                  <a:cubicBezTo>
                    <a:pt x="6354" y="11424"/>
                    <a:pt x="6354" y="11423"/>
                    <a:pt x="6331" y="11432"/>
                  </a:cubicBezTo>
                  <a:cubicBezTo>
                    <a:pt x="6308" y="11441"/>
                    <a:pt x="6313" y="11453"/>
                    <a:pt x="6292" y="11463"/>
                  </a:cubicBezTo>
                  <a:cubicBezTo>
                    <a:pt x="6269" y="11472"/>
                    <a:pt x="6274" y="11480"/>
                    <a:pt x="6250" y="11490"/>
                  </a:cubicBezTo>
                  <a:cubicBezTo>
                    <a:pt x="6247" y="11492"/>
                    <a:pt x="6243" y="11493"/>
                    <a:pt x="6240" y="11493"/>
                  </a:cubicBezTo>
                  <a:cubicBezTo>
                    <a:pt x="6227" y="11493"/>
                    <a:pt x="6217" y="11481"/>
                    <a:pt x="6204" y="11481"/>
                  </a:cubicBezTo>
                  <a:cubicBezTo>
                    <a:pt x="6201" y="11481"/>
                    <a:pt x="6198" y="11481"/>
                    <a:pt x="6195" y="11483"/>
                  </a:cubicBezTo>
                  <a:cubicBezTo>
                    <a:pt x="6172" y="11493"/>
                    <a:pt x="6183" y="11515"/>
                    <a:pt x="6159" y="11525"/>
                  </a:cubicBezTo>
                  <a:cubicBezTo>
                    <a:pt x="6155" y="11526"/>
                    <a:pt x="6151" y="11527"/>
                    <a:pt x="6147" y="11527"/>
                  </a:cubicBezTo>
                  <a:cubicBezTo>
                    <a:pt x="6137" y="11527"/>
                    <a:pt x="6130" y="11522"/>
                    <a:pt x="6120" y="11522"/>
                  </a:cubicBezTo>
                  <a:cubicBezTo>
                    <a:pt x="6116" y="11522"/>
                    <a:pt x="6111" y="11523"/>
                    <a:pt x="6106" y="11526"/>
                  </a:cubicBezTo>
                  <a:cubicBezTo>
                    <a:pt x="6096" y="11530"/>
                    <a:pt x="6090" y="11530"/>
                    <a:pt x="6085" y="11530"/>
                  </a:cubicBezTo>
                  <a:cubicBezTo>
                    <a:pt x="6083" y="11530"/>
                    <a:pt x="6080" y="11530"/>
                    <a:pt x="6078" y="11530"/>
                  </a:cubicBezTo>
                  <a:cubicBezTo>
                    <a:pt x="6072" y="11530"/>
                    <a:pt x="6066" y="11531"/>
                    <a:pt x="6056" y="11535"/>
                  </a:cubicBezTo>
                  <a:cubicBezTo>
                    <a:pt x="6034" y="11544"/>
                    <a:pt x="6039" y="11555"/>
                    <a:pt x="6017" y="11564"/>
                  </a:cubicBezTo>
                  <a:cubicBezTo>
                    <a:pt x="5993" y="11574"/>
                    <a:pt x="5995" y="11576"/>
                    <a:pt x="5974" y="11586"/>
                  </a:cubicBezTo>
                  <a:cubicBezTo>
                    <a:pt x="5950" y="11595"/>
                    <a:pt x="5947" y="11587"/>
                    <a:pt x="5926" y="11596"/>
                  </a:cubicBezTo>
                  <a:cubicBezTo>
                    <a:pt x="5902" y="11606"/>
                    <a:pt x="5906" y="11614"/>
                    <a:pt x="5884" y="11623"/>
                  </a:cubicBezTo>
                  <a:cubicBezTo>
                    <a:pt x="5861" y="11633"/>
                    <a:pt x="5862" y="11637"/>
                    <a:pt x="5841" y="11646"/>
                  </a:cubicBezTo>
                  <a:cubicBezTo>
                    <a:pt x="5819" y="11655"/>
                    <a:pt x="5815" y="11648"/>
                    <a:pt x="5793" y="11659"/>
                  </a:cubicBezTo>
                  <a:cubicBezTo>
                    <a:pt x="5770" y="11667"/>
                    <a:pt x="5770" y="11666"/>
                    <a:pt x="5747" y="11676"/>
                  </a:cubicBezTo>
                  <a:cubicBezTo>
                    <a:pt x="5724" y="11685"/>
                    <a:pt x="5723" y="11682"/>
                    <a:pt x="5702" y="11692"/>
                  </a:cubicBezTo>
                  <a:cubicBezTo>
                    <a:pt x="5679" y="11701"/>
                    <a:pt x="5685" y="11713"/>
                    <a:pt x="5661" y="11723"/>
                  </a:cubicBezTo>
                  <a:cubicBezTo>
                    <a:pt x="5639" y="11731"/>
                    <a:pt x="5648" y="11753"/>
                    <a:pt x="5627" y="11762"/>
                  </a:cubicBezTo>
                  <a:cubicBezTo>
                    <a:pt x="5604" y="11772"/>
                    <a:pt x="5604" y="11771"/>
                    <a:pt x="5581" y="11782"/>
                  </a:cubicBezTo>
                  <a:cubicBezTo>
                    <a:pt x="5577" y="11783"/>
                    <a:pt x="5574" y="11784"/>
                    <a:pt x="5571" y="11784"/>
                  </a:cubicBezTo>
                  <a:cubicBezTo>
                    <a:pt x="5558" y="11784"/>
                    <a:pt x="5549" y="11775"/>
                    <a:pt x="5537" y="11775"/>
                  </a:cubicBezTo>
                  <a:cubicBezTo>
                    <a:pt x="5534" y="11775"/>
                    <a:pt x="5530" y="11775"/>
                    <a:pt x="5526" y="11777"/>
                  </a:cubicBezTo>
                  <a:cubicBezTo>
                    <a:pt x="5504" y="11787"/>
                    <a:pt x="5505" y="11790"/>
                    <a:pt x="5483" y="11800"/>
                  </a:cubicBezTo>
                  <a:cubicBezTo>
                    <a:pt x="5461" y="11810"/>
                    <a:pt x="5471" y="11831"/>
                    <a:pt x="5449" y="11842"/>
                  </a:cubicBezTo>
                  <a:cubicBezTo>
                    <a:pt x="5444" y="11844"/>
                    <a:pt x="5440" y="11845"/>
                    <a:pt x="5436" y="11845"/>
                  </a:cubicBezTo>
                  <a:cubicBezTo>
                    <a:pt x="5425" y="11845"/>
                    <a:pt x="5418" y="11839"/>
                    <a:pt x="5408" y="11839"/>
                  </a:cubicBezTo>
                  <a:cubicBezTo>
                    <a:pt x="5404" y="11839"/>
                    <a:pt x="5400" y="11840"/>
                    <a:pt x="5395" y="11842"/>
                  </a:cubicBezTo>
                  <a:cubicBezTo>
                    <a:pt x="5372" y="11851"/>
                    <a:pt x="5377" y="11863"/>
                    <a:pt x="5356" y="11874"/>
                  </a:cubicBezTo>
                  <a:cubicBezTo>
                    <a:pt x="5333" y="11884"/>
                    <a:pt x="5331" y="11878"/>
                    <a:pt x="5310" y="11887"/>
                  </a:cubicBezTo>
                  <a:cubicBezTo>
                    <a:pt x="5286" y="11896"/>
                    <a:pt x="5295" y="11914"/>
                    <a:pt x="5272" y="11923"/>
                  </a:cubicBezTo>
                  <a:lnTo>
                    <a:pt x="5226" y="11942"/>
                  </a:lnTo>
                  <a:cubicBezTo>
                    <a:pt x="5220" y="11945"/>
                    <a:pt x="5215" y="11945"/>
                    <a:pt x="5211" y="11945"/>
                  </a:cubicBezTo>
                  <a:cubicBezTo>
                    <a:pt x="5204" y="11945"/>
                    <a:pt x="5199" y="11944"/>
                    <a:pt x="5192" y="11944"/>
                  </a:cubicBezTo>
                  <a:cubicBezTo>
                    <a:pt x="5188" y="11944"/>
                    <a:pt x="5182" y="11944"/>
                    <a:pt x="5176" y="11948"/>
                  </a:cubicBezTo>
                  <a:cubicBezTo>
                    <a:pt x="5154" y="11959"/>
                    <a:pt x="5152" y="11956"/>
                    <a:pt x="5130" y="11966"/>
                  </a:cubicBezTo>
                  <a:cubicBezTo>
                    <a:pt x="5107" y="11976"/>
                    <a:pt x="5106" y="11972"/>
                    <a:pt x="5085" y="11982"/>
                  </a:cubicBezTo>
                  <a:cubicBezTo>
                    <a:pt x="5061" y="11992"/>
                    <a:pt x="5072" y="12015"/>
                    <a:pt x="5051" y="12026"/>
                  </a:cubicBezTo>
                  <a:cubicBezTo>
                    <a:pt x="5028" y="12036"/>
                    <a:pt x="5029" y="12039"/>
                    <a:pt x="5007" y="12047"/>
                  </a:cubicBezTo>
                  <a:cubicBezTo>
                    <a:pt x="5001" y="12050"/>
                    <a:pt x="4996" y="12051"/>
                    <a:pt x="4991" y="12051"/>
                  </a:cubicBezTo>
                  <a:cubicBezTo>
                    <a:pt x="4984" y="12051"/>
                    <a:pt x="4979" y="12049"/>
                    <a:pt x="4972" y="12049"/>
                  </a:cubicBezTo>
                  <a:cubicBezTo>
                    <a:pt x="4968" y="12049"/>
                    <a:pt x="4963" y="12050"/>
                    <a:pt x="4956" y="12053"/>
                  </a:cubicBezTo>
                  <a:cubicBezTo>
                    <a:pt x="4933" y="12062"/>
                    <a:pt x="4940" y="12077"/>
                    <a:pt x="4917" y="12087"/>
                  </a:cubicBezTo>
                  <a:cubicBezTo>
                    <a:pt x="4914" y="12088"/>
                    <a:pt x="4911" y="12089"/>
                    <a:pt x="4909" y="12089"/>
                  </a:cubicBezTo>
                  <a:cubicBezTo>
                    <a:pt x="4894" y="12089"/>
                    <a:pt x="4883" y="12072"/>
                    <a:pt x="4867" y="12072"/>
                  </a:cubicBezTo>
                  <a:cubicBezTo>
                    <a:pt x="4864" y="12072"/>
                    <a:pt x="4861" y="12073"/>
                    <a:pt x="4858" y="12074"/>
                  </a:cubicBezTo>
                  <a:cubicBezTo>
                    <a:pt x="4835" y="12084"/>
                    <a:pt x="4838" y="12089"/>
                    <a:pt x="4815" y="12099"/>
                  </a:cubicBezTo>
                  <a:cubicBezTo>
                    <a:pt x="4792" y="12108"/>
                    <a:pt x="4791" y="12105"/>
                    <a:pt x="4770" y="12116"/>
                  </a:cubicBezTo>
                  <a:cubicBezTo>
                    <a:pt x="4747" y="12126"/>
                    <a:pt x="4745" y="12121"/>
                    <a:pt x="4723" y="12132"/>
                  </a:cubicBezTo>
                  <a:cubicBezTo>
                    <a:pt x="4700" y="12142"/>
                    <a:pt x="4715" y="12175"/>
                    <a:pt x="4694" y="12185"/>
                  </a:cubicBezTo>
                  <a:cubicBezTo>
                    <a:pt x="4687" y="12187"/>
                    <a:pt x="4682" y="12188"/>
                    <a:pt x="4677" y="12188"/>
                  </a:cubicBezTo>
                  <a:cubicBezTo>
                    <a:pt x="4671" y="12188"/>
                    <a:pt x="4666" y="12187"/>
                    <a:pt x="4660" y="12187"/>
                  </a:cubicBezTo>
                  <a:cubicBezTo>
                    <a:pt x="4655" y="12187"/>
                    <a:pt x="4649" y="12188"/>
                    <a:pt x="4642" y="12191"/>
                  </a:cubicBezTo>
                  <a:cubicBezTo>
                    <a:pt x="4620" y="12201"/>
                    <a:pt x="4625" y="12211"/>
                    <a:pt x="4603" y="12222"/>
                  </a:cubicBezTo>
                  <a:cubicBezTo>
                    <a:pt x="4596" y="12225"/>
                    <a:pt x="4591" y="12226"/>
                    <a:pt x="4586" y="12226"/>
                  </a:cubicBezTo>
                  <a:cubicBezTo>
                    <a:pt x="4580" y="12226"/>
                    <a:pt x="4575" y="12224"/>
                    <a:pt x="4569" y="12224"/>
                  </a:cubicBezTo>
                  <a:cubicBezTo>
                    <a:pt x="4564" y="12224"/>
                    <a:pt x="4558" y="12225"/>
                    <a:pt x="4551" y="12228"/>
                  </a:cubicBezTo>
                  <a:cubicBezTo>
                    <a:pt x="4529" y="12238"/>
                    <a:pt x="4535" y="12253"/>
                    <a:pt x="4513" y="12262"/>
                  </a:cubicBezTo>
                  <a:cubicBezTo>
                    <a:pt x="4506" y="12265"/>
                    <a:pt x="4500" y="12265"/>
                    <a:pt x="4495" y="12265"/>
                  </a:cubicBezTo>
                  <a:cubicBezTo>
                    <a:pt x="4490" y="12265"/>
                    <a:pt x="4486" y="12265"/>
                    <a:pt x="4481" y="12265"/>
                  </a:cubicBezTo>
                  <a:cubicBezTo>
                    <a:pt x="4475" y="12265"/>
                    <a:pt x="4469" y="12265"/>
                    <a:pt x="4461" y="12269"/>
                  </a:cubicBezTo>
                  <a:cubicBezTo>
                    <a:pt x="4439" y="12278"/>
                    <a:pt x="4436" y="12271"/>
                    <a:pt x="4413" y="12281"/>
                  </a:cubicBezTo>
                  <a:cubicBezTo>
                    <a:pt x="4391" y="12291"/>
                    <a:pt x="4401" y="12313"/>
                    <a:pt x="4379" y="12324"/>
                  </a:cubicBezTo>
                  <a:cubicBezTo>
                    <a:pt x="4375" y="12325"/>
                    <a:pt x="4371" y="12326"/>
                    <a:pt x="4368" y="12326"/>
                  </a:cubicBezTo>
                  <a:cubicBezTo>
                    <a:pt x="4356" y="12326"/>
                    <a:pt x="4348" y="12318"/>
                    <a:pt x="4336" y="12318"/>
                  </a:cubicBezTo>
                  <a:cubicBezTo>
                    <a:pt x="4333" y="12318"/>
                    <a:pt x="4329" y="12318"/>
                    <a:pt x="4324" y="12321"/>
                  </a:cubicBezTo>
                  <a:cubicBezTo>
                    <a:pt x="4301" y="12330"/>
                    <a:pt x="4305" y="12339"/>
                    <a:pt x="4283" y="12347"/>
                  </a:cubicBezTo>
                  <a:cubicBezTo>
                    <a:pt x="4260" y="12357"/>
                    <a:pt x="4265" y="12371"/>
                    <a:pt x="4244" y="12379"/>
                  </a:cubicBezTo>
                  <a:cubicBezTo>
                    <a:pt x="4236" y="12383"/>
                    <a:pt x="4230" y="12384"/>
                    <a:pt x="4225" y="12384"/>
                  </a:cubicBezTo>
                  <a:cubicBezTo>
                    <a:pt x="4220" y="12384"/>
                    <a:pt x="4216" y="12383"/>
                    <a:pt x="4211" y="12383"/>
                  </a:cubicBezTo>
                  <a:cubicBezTo>
                    <a:pt x="4206" y="12383"/>
                    <a:pt x="4200" y="12384"/>
                    <a:pt x="4193" y="12387"/>
                  </a:cubicBezTo>
                  <a:cubicBezTo>
                    <a:pt x="4170" y="12396"/>
                    <a:pt x="4171" y="12398"/>
                    <a:pt x="4149" y="12408"/>
                  </a:cubicBezTo>
                  <a:cubicBezTo>
                    <a:pt x="4126" y="12417"/>
                    <a:pt x="4129" y="12427"/>
                    <a:pt x="4108" y="12437"/>
                  </a:cubicBezTo>
                  <a:cubicBezTo>
                    <a:pt x="4085" y="12447"/>
                    <a:pt x="4082" y="12438"/>
                    <a:pt x="4060" y="12449"/>
                  </a:cubicBezTo>
                  <a:cubicBezTo>
                    <a:pt x="4037" y="12459"/>
                    <a:pt x="4043" y="12471"/>
                    <a:pt x="4021" y="12481"/>
                  </a:cubicBezTo>
                  <a:cubicBezTo>
                    <a:pt x="4013" y="12485"/>
                    <a:pt x="4007" y="12485"/>
                    <a:pt x="4002" y="12485"/>
                  </a:cubicBezTo>
                  <a:cubicBezTo>
                    <a:pt x="3998" y="12485"/>
                    <a:pt x="3995" y="12485"/>
                    <a:pt x="3991" y="12485"/>
                  </a:cubicBezTo>
                  <a:cubicBezTo>
                    <a:pt x="3986" y="12485"/>
                    <a:pt x="3980" y="12486"/>
                    <a:pt x="3972" y="12490"/>
                  </a:cubicBezTo>
                  <a:cubicBezTo>
                    <a:pt x="3949" y="12499"/>
                    <a:pt x="3949" y="12497"/>
                    <a:pt x="3926" y="12508"/>
                  </a:cubicBezTo>
                  <a:cubicBezTo>
                    <a:pt x="3903" y="12518"/>
                    <a:pt x="3912" y="12534"/>
                    <a:pt x="3888" y="12544"/>
                  </a:cubicBezTo>
                  <a:cubicBezTo>
                    <a:pt x="3866" y="12554"/>
                    <a:pt x="3866" y="12553"/>
                    <a:pt x="3843" y="12562"/>
                  </a:cubicBezTo>
                  <a:cubicBezTo>
                    <a:pt x="3820" y="12571"/>
                    <a:pt x="3823" y="12577"/>
                    <a:pt x="3801" y="12586"/>
                  </a:cubicBezTo>
                  <a:cubicBezTo>
                    <a:pt x="3778" y="12596"/>
                    <a:pt x="3776" y="12592"/>
                    <a:pt x="3753" y="12602"/>
                  </a:cubicBezTo>
                  <a:cubicBezTo>
                    <a:pt x="3748" y="12605"/>
                    <a:pt x="3743" y="12605"/>
                    <a:pt x="3739" y="12605"/>
                  </a:cubicBezTo>
                  <a:cubicBezTo>
                    <a:pt x="3730" y="12605"/>
                    <a:pt x="3724" y="12602"/>
                    <a:pt x="3715" y="12602"/>
                  </a:cubicBezTo>
                  <a:cubicBezTo>
                    <a:pt x="3711" y="12602"/>
                    <a:pt x="3706" y="12602"/>
                    <a:pt x="3701" y="12604"/>
                  </a:cubicBezTo>
                  <a:cubicBezTo>
                    <a:pt x="3678" y="12614"/>
                    <a:pt x="3683" y="12623"/>
                    <a:pt x="3659" y="12631"/>
                  </a:cubicBezTo>
                  <a:cubicBezTo>
                    <a:pt x="3650" y="12635"/>
                    <a:pt x="3644" y="12636"/>
                    <a:pt x="3638" y="12636"/>
                  </a:cubicBezTo>
                  <a:cubicBezTo>
                    <a:pt x="3636" y="12636"/>
                    <a:pt x="3634" y="12636"/>
                    <a:pt x="3632" y="12636"/>
                  </a:cubicBezTo>
                  <a:cubicBezTo>
                    <a:pt x="3626" y="12636"/>
                    <a:pt x="3620" y="12636"/>
                    <a:pt x="3610" y="12641"/>
                  </a:cubicBezTo>
                  <a:cubicBezTo>
                    <a:pt x="3587" y="12650"/>
                    <a:pt x="3596" y="12668"/>
                    <a:pt x="3572" y="12678"/>
                  </a:cubicBezTo>
                  <a:cubicBezTo>
                    <a:pt x="3568" y="12680"/>
                    <a:pt x="3564" y="12681"/>
                    <a:pt x="3560" y="12681"/>
                  </a:cubicBezTo>
                  <a:cubicBezTo>
                    <a:pt x="3550" y="12681"/>
                    <a:pt x="3542" y="12675"/>
                    <a:pt x="3532" y="12675"/>
                  </a:cubicBezTo>
                  <a:cubicBezTo>
                    <a:pt x="3528" y="12675"/>
                    <a:pt x="3524" y="12676"/>
                    <a:pt x="3519" y="12678"/>
                  </a:cubicBezTo>
                  <a:cubicBezTo>
                    <a:pt x="3496" y="12688"/>
                    <a:pt x="3507" y="12710"/>
                    <a:pt x="3485" y="12721"/>
                  </a:cubicBezTo>
                  <a:cubicBezTo>
                    <a:pt x="3462" y="12731"/>
                    <a:pt x="3465" y="12738"/>
                    <a:pt x="3443" y="12748"/>
                  </a:cubicBezTo>
                  <a:cubicBezTo>
                    <a:pt x="3420" y="12758"/>
                    <a:pt x="3421" y="12760"/>
                    <a:pt x="3399" y="12769"/>
                  </a:cubicBezTo>
                  <a:cubicBezTo>
                    <a:pt x="3376" y="12779"/>
                    <a:pt x="3374" y="12776"/>
                    <a:pt x="3353" y="12786"/>
                  </a:cubicBezTo>
                  <a:cubicBezTo>
                    <a:pt x="3348" y="12789"/>
                    <a:pt x="3343" y="12790"/>
                    <a:pt x="3339" y="12790"/>
                  </a:cubicBezTo>
                  <a:cubicBezTo>
                    <a:pt x="3330" y="12790"/>
                    <a:pt x="3323" y="12786"/>
                    <a:pt x="3314" y="12786"/>
                  </a:cubicBezTo>
                  <a:cubicBezTo>
                    <a:pt x="3310" y="12786"/>
                    <a:pt x="3305" y="12786"/>
                    <a:pt x="3300" y="12789"/>
                  </a:cubicBezTo>
                  <a:cubicBezTo>
                    <a:pt x="3279" y="12797"/>
                    <a:pt x="3284" y="12812"/>
                    <a:pt x="3263" y="12823"/>
                  </a:cubicBezTo>
                  <a:cubicBezTo>
                    <a:pt x="3240" y="12833"/>
                    <a:pt x="3241" y="12835"/>
                    <a:pt x="3220" y="12845"/>
                  </a:cubicBezTo>
                  <a:cubicBezTo>
                    <a:pt x="3197" y="12855"/>
                    <a:pt x="3193" y="12848"/>
                    <a:pt x="3172" y="12856"/>
                  </a:cubicBezTo>
                  <a:cubicBezTo>
                    <a:pt x="3149" y="12866"/>
                    <a:pt x="3157" y="12880"/>
                    <a:pt x="3133" y="12888"/>
                  </a:cubicBezTo>
                  <a:cubicBezTo>
                    <a:pt x="3128" y="12891"/>
                    <a:pt x="3123" y="12891"/>
                    <a:pt x="3119" y="12891"/>
                  </a:cubicBezTo>
                  <a:cubicBezTo>
                    <a:pt x="3110" y="12891"/>
                    <a:pt x="3103" y="12887"/>
                    <a:pt x="3094" y="12887"/>
                  </a:cubicBezTo>
                  <a:cubicBezTo>
                    <a:pt x="3090" y="12887"/>
                    <a:pt x="3086" y="12888"/>
                    <a:pt x="3081" y="12890"/>
                  </a:cubicBezTo>
                  <a:cubicBezTo>
                    <a:pt x="3058" y="12899"/>
                    <a:pt x="3064" y="12910"/>
                    <a:pt x="3041" y="12920"/>
                  </a:cubicBezTo>
                  <a:cubicBezTo>
                    <a:pt x="3019" y="12930"/>
                    <a:pt x="3021" y="12935"/>
                    <a:pt x="2998" y="12946"/>
                  </a:cubicBezTo>
                  <a:cubicBezTo>
                    <a:pt x="2994" y="12948"/>
                    <a:pt x="2989" y="12949"/>
                    <a:pt x="2986" y="12949"/>
                  </a:cubicBezTo>
                  <a:cubicBezTo>
                    <a:pt x="2975" y="12949"/>
                    <a:pt x="2968" y="12943"/>
                    <a:pt x="2957" y="12943"/>
                  </a:cubicBezTo>
                  <a:cubicBezTo>
                    <a:pt x="2954" y="12943"/>
                    <a:pt x="2949" y="12944"/>
                    <a:pt x="2945" y="12946"/>
                  </a:cubicBezTo>
                  <a:cubicBezTo>
                    <a:pt x="2922" y="12956"/>
                    <a:pt x="2933" y="12979"/>
                    <a:pt x="2912" y="12990"/>
                  </a:cubicBezTo>
                  <a:cubicBezTo>
                    <a:pt x="2908" y="12991"/>
                    <a:pt x="2905" y="12992"/>
                    <a:pt x="2903" y="12992"/>
                  </a:cubicBezTo>
                  <a:cubicBezTo>
                    <a:pt x="2888" y="12992"/>
                    <a:pt x="2877" y="12977"/>
                    <a:pt x="2862" y="12977"/>
                  </a:cubicBezTo>
                  <a:cubicBezTo>
                    <a:pt x="2859" y="12977"/>
                    <a:pt x="2856" y="12978"/>
                    <a:pt x="2853" y="12979"/>
                  </a:cubicBezTo>
                  <a:cubicBezTo>
                    <a:pt x="2829" y="12989"/>
                    <a:pt x="2834" y="13000"/>
                    <a:pt x="2812" y="13010"/>
                  </a:cubicBezTo>
                  <a:cubicBezTo>
                    <a:pt x="2789" y="13020"/>
                    <a:pt x="2788" y="13016"/>
                    <a:pt x="2765" y="13026"/>
                  </a:cubicBezTo>
                  <a:cubicBezTo>
                    <a:pt x="2742" y="13036"/>
                    <a:pt x="2742" y="13036"/>
                    <a:pt x="2721" y="13047"/>
                  </a:cubicBezTo>
                  <a:lnTo>
                    <a:pt x="2676" y="13065"/>
                  </a:lnTo>
                  <a:cubicBezTo>
                    <a:pt x="2652" y="13075"/>
                    <a:pt x="2661" y="13091"/>
                    <a:pt x="2638" y="13100"/>
                  </a:cubicBezTo>
                  <a:cubicBezTo>
                    <a:pt x="2615" y="13110"/>
                    <a:pt x="2622" y="13123"/>
                    <a:pt x="2599" y="13132"/>
                  </a:cubicBezTo>
                  <a:cubicBezTo>
                    <a:pt x="2576" y="13142"/>
                    <a:pt x="2575" y="13139"/>
                    <a:pt x="2554" y="13149"/>
                  </a:cubicBezTo>
                  <a:cubicBezTo>
                    <a:pt x="2543" y="13153"/>
                    <a:pt x="2536" y="13153"/>
                    <a:pt x="2529" y="13153"/>
                  </a:cubicBezTo>
                  <a:cubicBezTo>
                    <a:pt x="2522" y="13153"/>
                    <a:pt x="2516" y="13153"/>
                    <a:pt x="2504" y="13158"/>
                  </a:cubicBezTo>
                  <a:cubicBezTo>
                    <a:pt x="2481" y="13167"/>
                    <a:pt x="2479" y="13161"/>
                    <a:pt x="2457" y="13172"/>
                  </a:cubicBezTo>
                  <a:cubicBezTo>
                    <a:pt x="2435" y="13182"/>
                    <a:pt x="2436" y="13183"/>
                    <a:pt x="2413" y="13194"/>
                  </a:cubicBezTo>
                  <a:cubicBezTo>
                    <a:pt x="2390" y="13203"/>
                    <a:pt x="2397" y="13218"/>
                    <a:pt x="2376" y="13229"/>
                  </a:cubicBezTo>
                  <a:cubicBezTo>
                    <a:pt x="2367" y="13232"/>
                    <a:pt x="2361" y="13233"/>
                    <a:pt x="2356" y="13233"/>
                  </a:cubicBezTo>
                  <a:cubicBezTo>
                    <a:pt x="2351" y="13233"/>
                    <a:pt x="2348" y="13233"/>
                    <a:pt x="2343" y="13233"/>
                  </a:cubicBezTo>
                  <a:cubicBezTo>
                    <a:pt x="2338" y="13233"/>
                    <a:pt x="2333" y="13233"/>
                    <a:pt x="2326" y="13236"/>
                  </a:cubicBezTo>
                  <a:cubicBezTo>
                    <a:pt x="2303" y="13246"/>
                    <a:pt x="2306" y="13251"/>
                    <a:pt x="2283" y="13262"/>
                  </a:cubicBezTo>
                  <a:cubicBezTo>
                    <a:pt x="2279" y="13264"/>
                    <a:pt x="2276" y="13264"/>
                    <a:pt x="2273" y="13264"/>
                  </a:cubicBezTo>
                  <a:cubicBezTo>
                    <a:pt x="2260" y="13264"/>
                    <a:pt x="2251" y="13254"/>
                    <a:pt x="2238" y="13254"/>
                  </a:cubicBezTo>
                  <a:cubicBezTo>
                    <a:pt x="2235" y="13254"/>
                    <a:pt x="2231" y="13255"/>
                    <a:pt x="2227" y="13257"/>
                  </a:cubicBezTo>
                  <a:cubicBezTo>
                    <a:pt x="2205" y="13266"/>
                    <a:pt x="2208" y="13274"/>
                    <a:pt x="2185" y="13285"/>
                  </a:cubicBezTo>
                  <a:cubicBezTo>
                    <a:pt x="2163" y="13294"/>
                    <a:pt x="2169" y="13309"/>
                    <a:pt x="2148" y="13320"/>
                  </a:cubicBezTo>
                  <a:cubicBezTo>
                    <a:pt x="2125" y="13330"/>
                    <a:pt x="2127" y="13333"/>
                    <a:pt x="2105" y="13343"/>
                  </a:cubicBezTo>
                  <a:cubicBezTo>
                    <a:pt x="2082" y="13353"/>
                    <a:pt x="2084" y="13356"/>
                    <a:pt x="2062" y="13367"/>
                  </a:cubicBezTo>
                  <a:cubicBezTo>
                    <a:pt x="2040" y="13376"/>
                    <a:pt x="2042" y="13383"/>
                    <a:pt x="2020" y="13392"/>
                  </a:cubicBezTo>
                  <a:cubicBezTo>
                    <a:pt x="2017" y="13393"/>
                    <a:pt x="2015" y="13393"/>
                    <a:pt x="2012" y="13393"/>
                  </a:cubicBezTo>
                  <a:cubicBezTo>
                    <a:pt x="1997" y="13393"/>
                    <a:pt x="1984" y="13376"/>
                    <a:pt x="1969" y="13376"/>
                  </a:cubicBezTo>
                  <a:cubicBezTo>
                    <a:pt x="1966" y="13376"/>
                    <a:pt x="1963" y="13377"/>
                    <a:pt x="1960" y="13378"/>
                  </a:cubicBezTo>
                  <a:cubicBezTo>
                    <a:pt x="1938" y="13386"/>
                    <a:pt x="1949" y="13410"/>
                    <a:pt x="1926" y="13418"/>
                  </a:cubicBezTo>
                  <a:cubicBezTo>
                    <a:pt x="1920" y="13421"/>
                    <a:pt x="1915" y="13422"/>
                    <a:pt x="1911" y="13422"/>
                  </a:cubicBezTo>
                  <a:cubicBezTo>
                    <a:pt x="1903" y="13422"/>
                    <a:pt x="1897" y="13419"/>
                    <a:pt x="1889" y="13419"/>
                  </a:cubicBezTo>
                  <a:cubicBezTo>
                    <a:pt x="1885" y="13419"/>
                    <a:pt x="1880" y="13420"/>
                    <a:pt x="1874" y="13423"/>
                  </a:cubicBezTo>
                  <a:cubicBezTo>
                    <a:pt x="1851" y="13432"/>
                    <a:pt x="1863" y="13460"/>
                    <a:pt x="1841" y="13470"/>
                  </a:cubicBezTo>
                  <a:cubicBezTo>
                    <a:pt x="1838" y="13471"/>
                    <a:pt x="1835" y="13472"/>
                    <a:pt x="1832" y="13472"/>
                  </a:cubicBezTo>
                  <a:cubicBezTo>
                    <a:pt x="1817" y="13472"/>
                    <a:pt x="1806" y="13457"/>
                    <a:pt x="1791" y="13457"/>
                  </a:cubicBezTo>
                  <a:cubicBezTo>
                    <a:pt x="1789" y="13457"/>
                    <a:pt x="1786" y="13458"/>
                    <a:pt x="1783" y="13459"/>
                  </a:cubicBezTo>
                  <a:cubicBezTo>
                    <a:pt x="1760" y="13469"/>
                    <a:pt x="1760" y="13467"/>
                    <a:pt x="1736" y="13477"/>
                  </a:cubicBezTo>
                  <a:cubicBezTo>
                    <a:pt x="1714" y="13487"/>
                    <a:pt x="1729" y="13518"/>
                    <a:pt x="1706" y="13529"/>
                  </a:cubicBezTo>
                  <a:cubicBezTo>
                    <a:pt x="1697" y="13533"/>
                    <a:pt x="1691" y="13533"/>
                    <a:pt x="1685" y="13533"/>
                  </a:cubicBezTo>
                  <a:cubicBezTo>
                    <a:pt x="1683" y="13533"/>
                    <a:pt x="1681" y="13533"/>
                    <a:pt x="1679" y="13533"/>
                  </a:cubicBezTo>
                  <a:cubicBezTo>
                    <a:pt x="1673" y="13533"/>
                    <a:pt x="1666" y="13534"/>
                    <a:pt x="1656" y="13538"/>
                  </a:cubicBezTo>
                  <a:cubicBezTo>
                    <a:pt x="1634" y="13547"/>
                    <a:pt x="1638" y="13556"/>
                    <a:pt x="1615" y="13566"/>
                  </a:cubicBezTo>
                  <a:cubicBezTo>
                    <a:pt x="1592" y="13576"/>
                    <a:pt x="1594" y="13578"/>
                    <a:pt x="1570" y="13589"/>
                  </a:cubicBezTo>
                  <a:cubicBezTo>
                    <a:pt x="1567" y="13590"/>
                    <a:pt x="1564" y="13591"/>
                    <a:pt x="1561" y="13591"/>
                  </a:cubicBezTo>
                  <a:cubicBezTo>
                    <a:pt x="1547" y="13591"/>
                    <a:pt x="1536" y="13576"/>
                    <a:pt x="1521" y="13576"/>
                  </a:cubicBezTo>
                  <a:cubicBezTo>
                    <a:pt x="1518" y="13576"/>
                    <a:pt x="1515" y="13577"/>
                    <a:pt x="1512" y="13578"/>
                  </a:cubicBezTo>
                  <a:cubicBezTo>
                    <a:pt x="1489" y="13589"/>
                    <a:pt x="1504" y="13620"/>
                    <a:pt x="1482" y="13629"/>
                  </a:cubicBezTo>
                  <a:cubicBezTo>
                    <a:pt x="1477" y="13631"/>
                    <a:pt x="1473" y="13632"/>
                    <a:pt x="1470" y="13632"/>
                  </a:cubicBezTo>
                  <a:cubicBezTo>
                    <a:pt x="1459" y="13632"/>
                    <a:pt x="1451" y="13626"/>
                    <a:pt x="1441" y="13626"/>
                  </a:cubicBezTo>
                  <a:cubicBezTo>
                    <a:pt x="1438" y="13626"/>
                    <a:pt x="1433" y="13627"/>
                    <a:pt x="1428" y="13629"/>
                  </a:cubicBezTo>
                  <a:cubicBezTo>
                    <a:pt x="1404" y="13638"/>
                    <a:pt x="1414" y="13658"/>
                    <a:pt x="1392" y="13669"/>
                  </a:cubicBezTo>
                  <a:cubicBezTo>
                    <a:pt x="1369" y="13679"/>
                    <a:pt x="1371" y="13684"/>
                    <a:pt x="1349" y="13695"/>
                  </a:cubicBezTo>
                  <a:cubicBezTo>
                    <a:pt x="1345" y="13696"/>
                    <a:pt x="1342" y="13697"/>
                    <a:pt x="1339" y="13697"/>
                  </a:cubicBezTo>
                  <a:cubicBezTo>
                    <a:pt x="1325" y="13697"/>
                    <a:pt x="1315" y="13684"/>
                    <a:pt x="1301" y="13684"/>
                  </a:cubicBezTo>
                  <a:cubicBezTo>
                    <a:pt x="1298" y="13684"/>
                    <a:pt x="1294" y="13685"/>
                    <a:pt x="1291" y="13686"/>
                  </a:cubicBezTo>
                  <a:cubicBezTo>
                    <a:pt x="1268" y="13697"/>
                    <a:pt x="1278" y="13715"/>
                    <a:pt x="1254" y="13726"/>
                  </a:cubicBezTo>
                  <a:cubicBezTo>
                    <a:pt x="1249" y="13728"/>
                    <a:pt x="1244" y="13729"/>
                    <a:pt x="1240" y="13729"/>
                  </a:cubicBezTo>
                  <a:cubicBezTo>
                    <a:pt x="1232" y="13729"/>
                    <a:pt x="1225" y="13725"/>
                    <a:pt x="1216" y="13725"/>
                  </a:cubicBezTo>
                  <a:cubicBezTo>
                    <a:pt x="1212" y="13725"/>
                    <a:pt x="1208" y="13726"/>
                    <a:pt x="1203" y="13728"/>
                  </a:cubicBezTo>
                  <a:cubicBezTo>
                    <a:pt x="1179" y="13738"/>
                    <a:pt x="1184" y="13747"/>
                    <a:pt x="1161" y="13756"/>
                  </a:cubicBezTo>
                  <a:cubicBezTo>
                    <a:pt x="1154" y="13759"/>
                    <a:pt x="1149" y="13760"/>
                    <a:pt x="1144" y="13760"/>
                  </a:cubicBezTo>
                  <a:cubicBezTo>
                    <a:pt x="1138" y="13760"/>
                    <a:pt x="1132" y="13758"/>
                    <a:pt x="1125" y="13758"/>
                  </a:cubicBezTo>
                  <a:cubicBezTo>
                    <a:pt x="1121" y="13758"/>
                    <a:pt x="1116" y="13759"/>
                    <a:pt x="1110" y="13761"/>
                  </a:cubicBezTo>
                  <a:cubicBezTo>
                    <a:pt x="1087" y="13771"/>
                    <a:pt x="1099" y="13797"/>
                    <a:pt x="1077" y="13807"/>
                  </a:cubicBezTo>
                  <a:cubicBezTo>
                    <a:pt x="1072" y="13809"/>
                    <a:pt x="1067" y="13810"/>
                    <a:pt x="1063" y="13810"/>
                  </a:cubicBezTo>
                  <a:cubicBezTo>
                    <a:pt x="1054" y="13810"/>
                    <a:pt x="1046" y="13805"/>
                    <a:pt x="1037" y="13805"/>
                  </a:cubicBezTo>
                  <a:cubicBezTo>
                    <a:pt x="1033" y="13805"/>
                    <a:pt x="1029" y="13806"/>
                    <a:pt x="1024" y="13808"/>
                  </a:cubicBezTo>
                  <a:cubicBezTo>
                    <a:pt x="1002" y="13818"/>
                    <a:pt x="1000" y="13809"/>
                    <a:pt x="976" y="13820"/>
                  </a:cubicBezTo>
                  <a:cubicBezTo>
                    <a:pt x="953" y="13831"/>
                    <a:pt x="953" y="13830"/>
                    <a:pt x="931" y="13840"/>
                  </a:cubicBezTo>
                  <a:cubicBezTo>
                    <a:pt x="909" y="13851"/>
                    <a:pt x="909" y="13849"/>
                    <a:pt x="885" y="13860"/>
                  </a:cubicBezTo>
                  <a:cubicBezTo>
                    <a:pt x="862" y="13870"/>
                    <a:pt x="879" y="13904"/>
                    <a:pt x="856" y="13914"/>
                  </a:cubicBezTo>
                  <a:cubicBezTo>
                    <a:pt x="850" y="13917"/>
                    <a:pt x="845" y="13918"/>
                    <a:pt x="840" y="13918"/>
                  </a:cubicBezTo>
                  <a:cubicBezTo>
                    <a:pt x="832" y="13918"/>
                    <a:pt x="826" y="13915"/>
                    <a:pt x="818" y="13915"/>
                  </a:cubicBezTo>
                  <a:cubicBezTo>
                    <a:pt x="814" y="13915"/>
                    <a:pt x="809" y="13916"/>
                    <a:pt x="804" y="13919"/>
                  </a:cubicBezTo>
                  <a:cubicBezTo>
                    <a:pt x="781" y="13929"/>
                    <a:pt x="780" y="13926"/>
                    <a:pt x="759" y="13936"/>
                  </a:cubicBezTo>
                  <a:cubicBezTo>
                    <a:pt x="735" y="13947"/>
                    <a:pt x="742" y="13962"/>
                    <a:pt x="721" y="13970"/>
                  </a:cubicBezTo>
                  <a:cubicBezTo>
                    <a:pt x="697" y="13980"/>
                    <a:pt x="701" y="13985"/>
                    <a:pt x="678" y="13995"/>
                  </a:cubicBezTo>
                  <a:cubicBezTo>
                    <a:pt x="675" y="13996"/>
                    <a:pt x="672" y="13997"/>
                    <a:pt x="669" y="13997"/>
                  </a:cubicBezTo>
                  <a:cubicBezTo>
                    <a:pt x="653" y="13997"/>
                    <a:pt x="640" y="13977"/>
                    <a:pt x="624" y="13977"/>
                  </a:cubicBezTo>
                  <a:cubicBezTo>
                    <a:pt x="621" y="13977"/>
                    <a:pt x="619" y="13978"/>
                    <a:pt x="616" y="13979"/>
                  </a:cubicBezTo>
                  <a:cubicBezTo>
                    <a:pt x="594" y="13989"/>
                    <a:pt x="595" y="13992"/>
                    <a:pt x="573" y="14002"/>
                  </a:cubicBezTo>
                  <a:cubicBezTo>
                    <a:pt x="551" y="14013"/>
                    <a:pt x="552" y="14016"/>
                    <a:pt x="529" y="14027"/>
                  </a:cubicBezTo>
                  <a:cubicBezTo>
                    <a:pt x="507" y="14038"/>
                    <a:pt x="518" y="14061"/>
                    <a:pt x="494" y="14071"/>
                  </a:cubicBezTo>
                  <a:cubicBezTo>
                    <a:pt x="478" y="14077"/>
                    <a:pt x="466" y="14088"/>
                    <a:pt x="451" y="14095"/>
                  </a:cubicBezTo>
                  <a:cubicBezTo>
                    <a:pt x="437" y="14102"/>
                    <a:pt x="423" y="14109"/>
                    <a:pt x="408" y="14117"/>
                  </a:cubicBezTo>
                  <a:cubicBezTo>
                    <a:pt x="394" y="14124"/>
                    <a:pt x="380" y="14131"/>
                    <a:pt x="368" y="14140"/>
                  </a:cubicBezTo>
                  <a:cubicBezTo>
                    <a:pt x="354" y="14150"/>
                    <a:pt x="330" y="14144"/>
                    <a:pt x="316" y="14152"/>
                  </a:cubicBezTo>
                  <a:cubicBezTo>
                    <a:pt x="303" y="14162"/>
                    <a:pt x="279" y="14160"/>
                    <a:pt x="267" y="14170"/>
                  </a:cubicBezTo>
                  <a:cubicBezTo>
                    <a:pt x="255" y="14181"/>
                    <a:pt x="266" y="14216"/>
                    <a:pt x="253" y="14229"/>
                  </a:cubicBezTo>
                  <a:cubicBezTo>
                    <a:pt x="241" y="14241"/>
                    <a:pt x="211" y="14231"/>
                    <a:pt x="198" y="14243"/>
                  </a:cubicBezTo>
                  <a:cubicBezTo>
                    <a:pt x="188" y="14256"/>
                    <a:pt x="172" y="14265"/>
                    <a:pt x="163" y="14279"/>
                  </a:cubicBezTo>
                  <a:cubicBezTo>
                    <a:pt x="151" y="14291"/>
                    <a:pt x="159" y="14317"/>
                    <a:pt x="150" y="14331"/>
                  </a:cubicBezTo>
                  <a:cubicBezTo>
                    <a:pt x="142" y="14344"/>
                    <a:pt x="112" y="14345"/>
                    <a:pt x="102" y="14359"/>
                  </a:cubicBezTo>
                  <a:cubicBezTo>
                    <a:pt x="94" y="14374"/>
                    <a:pt x="106" y="14399"/>
                    <a:pt x="98" y="14414"/>
                  </a:cubicBezTo>
                  <a:cubicBezTo>
                    <a:pt x="90" y="14429"/>
                    <a:pt x="77" y="14440"/>
                    <a:pt x="70" y="14455"/>
                  </a:cubicBezTo>
                  <a:cubicBezTo>
                    <a:pt x="63" y="14470"/>
                    <a:pt x="61" y="14487"/>
                    <a:pt x="56" y="14502"/>
                  </a:cubicBezTo>
                  <a:cubicBezTo>
                    <a:pt x="51" y="14519"/>
                    <a:pt x="63" y="14538"/>
                    <a:pt x="59" y="14554"/>
                  </a:cubicBezTo>
                  <a:cubicBezTo>
                    <a:pt x="56" y="14570"/>
                    <a:pt x="40" y="14583"/>
                    <a:pt x="37" y="14599"/>
                  </a:cubicBezTo>
                  <a:cubicBezTo>
                    <a:pt x="32" y="14615"/>
                    <a:pt x="34" y="14631"/>
                    <a:pt x="31" y="14647"/>
                  </a:cubicBezTo>
                  <a:cubicBezTo>
                    <a:pt x="29" y="14663"/>
                    <a:pt x="3" y="14676"/>
                    <a:pt x="2" y="14692"/>
                  </a:cubicBezTo>
                  <a:cubicBezTo>
                    <a:pt x="0" y="14708"/>
                    <a:pt x="22" y="14725"/>
                    <a:pt x="22" y="14743"/>
                  </a:cubicBezTo>
                  <a:cubicBezTo>
                    <a:pt x="22" y="14760"/>
                    <a:pt x="14" y="14776"/>
                    <a:pt x="15" y="14792"/>
                  </a:cubicBezTo>
                  <a:cubicBezTo>
                    <a:pt x="15" y="14808"/>
                    <a:pt x="27" y="14824"/>
                    <a:pt x="29" y="14840"/>
                  </a:cubicBezTo>
                  <a:cubicBezTo>
                    <a:pt x="30" y="14856"/>
                    <a:pt x="38" y="14870"/>
                    <a:pt x="41" y="14886"/>
                  </a:cubicBezTo>
                  <a:cubicBezTo>
                    <a:pt x="43" y="14902"/>
                    <a:pt x="26" y="14922"/>
                    <a:pt x="30" y="14938"/>
                  </a:cubicBezTo>
                  <a:cubicBezTo>
                    <a:pt x="34" y="14954"/>
                    <a:pt x="58" y="14964"/>
                    <a:pt x="63" y="14980"/>
                  </a:cubicBezTo>
                  <a:cubicBezTo>
                    <a:pt x="68" y="14996"/>
                    <a:pt x="52" y="15018"/>
                    <a:pt x="57" y="15034"/>
                  </a:cubicBezTo>
                  <a:cubicBezTo>
                    <a:pt x="62" y="15049"/>
                    <a:pt x="74" y="15062"/>
                    <a:pt x="81" y="15078"/>
                  </a:cubicBezTo>
                  <a:cubicBezTo>
                    <a:pt x="88" y="15093"/>
                    <a:pt x="94" y="15108"/>
                    <a:pt x="102" y="15122"/>
                  </a:cubicBezTo>
                  <a:cubicBezTo>
                    <a:pt x="111" y="15137"/>
                    <a:pt x="117" y="15152"/>
                    <a:pt x="126" y="15164"/>
                  </a:cubicBezTo>
                  <a:cubicBezTo>
                    <a:pt x="133" y="15178"/>
                    <a:pt x="158" y="15183"/>
                    <a:pt x="166" y="15195"/>
                  </a:cubicBezTo>
                  <a:cubicBezTo>
                    <a:pt x="176" y="15209"/>
                    <a:pt x="174" y="15231"/>
                    <a:pt x="184" y="15243"/>
                  </a:cubicBezTo>
                  <a:cubicBezTo>
                    <a:pt x="195" y="15254"/>
                    <a:pt x="188" y="15282"/>
                    <a:pt x="198" y="15295"/>
                  </a:cubicBezTo>
                  <a:cubicBezTo>
                    <a:pt x="202" y="15299"/>
                    <a:pt x="208" y="15300"/>
                    <a:pt x="216" y="15300"/>
                  </a:cubicBezTo>
                  <a:cubicBezTo>
                    <a:pt x="225" y="15300"/>
                    <a:pt x="235" y="15298"/>
                    <a:pt x="244" y="15298"/>
                  </a:cubicBezTo>
                  <a:cubicBezTo>
                    <a:pt x="251" y="15298"/>
                    <a:pt x="257" y="15299"/>
                    <a:pt x="260" y="15303"/>
                  </a:cubicBezTo>
                  <a:cubicBezTo>
                    <a:pt x="272" y="15313"/>
                    <a:pt x="265" y="15346"/>
                    <a:pt x="277" y="15357"/>
                  </a:cubicBezTo>
                  <a:cubicBezTo>
                    <a:pt x="288" y="15368"/>
                    <a:pt x="303" y="15378"/>
                    <a:pt x="316" y="15387"/>
                  </a:cubicBezTo>
                  <a:cubicBezTo>
                    <a:pt x="320" y="15390"/>
                    <a:pt x="325" y="15391"/>
                    <a:pt x="331" y="15391"/>
                  </a:cubicBezTo>
                  <a:cubicBezTo>
                    <a:pt x="340" y="15391"/>
                    <a:pt x="350" y="15389"/>
                    <a:pt x="359" y="15389"/>
                  </a:cubicBezTo>
                  <a:cubicBezTo>
                    <a:pt x="364" y="15389"/>
                    <a:pt x="369" y="15389"/>
                    <a:pt x="373" y="15391"/>
                  </a:cubicBezTo>
                  <a:cubicBezTo>
                    <a:pt x="386" y="15399"/>
                    <a:pt x="389" y="15429"/>
                    <a:pt x="404" y="15435"/>
                  </a:cubicBezTo>
                  <a:cubicBezTo>
                    <a:pt x="408" y="15437"/>
                    <a:pt x="412" y="15438"/>
                    <a:pt x="417" y="15438"/>
                  </a:cubicBezTo>
                  <a:cubicBezTo>
                    <a:pt x="426" y="15438"/>
                    <a:pt x="437" y="15436"/>
                    <a:pt x="446" y="15436"/>
                  </a:cubicBezTo>
                  <a:cubicBezTo>
                    <a:pt x="450" y="15436"/>
                    <a:pt x="454" y="15436"/>
                    <a:pt x="458" y="15438"/>
                  </a:cubicBezTo>
                  <a:cubicBezTo>
                    <a:pt x="463" y="15431"/>
                    <a:pt x="467" y="15429"/>
                    <a:pt x="470" y="15429"/>
                  </a:cubicBezTo>
                  <a:cubicBezTo>
                    <a:pt x="480" y="15429"/>
                    <a:pt x="485" y="15448"/>
                    <a:pt x="497" y="15453"/>
                  </a:cubicBezTo>
                  <a:cubicBezTo>
                    <a:pt x="520" y="15461"/>
                    <a:pt x="523" y="15456"/>
                    <a:pt x="545" y="15463"/>
                  </a:cubicBezTo>
                  <a:cubicBezTo>
                    <a:pt x="568" y="15472"/>
                    <a:pt x="567" y="15474"/>
                    <a:pt x="589" y="15484"/>
                  </a:cubicBezTo>
                  <a:cubicBezTo>
                    <a:pt x="596" y="15486"/>
                    <a:pt x="601" y="15486"/>
                    <a:pt x="605" y="15486"/>
                  </a:cubicBezTo>
                  <a:cubicBezTo>
                    <a:pt x="612" y="15486"/>
                    <a:pt x="618" y="15485"/>
                    <a:pt x="624" y="15485"/>
                  </a:cubicBezTo>
                  <a:cubicBezTo>
                    <a:pt x="629" y="15485"/>
                    <a:pt x="634" y="15485"/>
                    <a:pt x="641" y="15488"/>
                  </a:cubicBezTo>
                  <a:cubicBezTo>
                    <a:pt x="663" y="15495"/>
                    <a:pt x="659" y="15507"/>
                    <a:pt x="682" y="15517"/>
                  </a:cubicBezTo>
                  <a:cubicBezTo>
                    <a:pt x="705" y="15525"/>
                    <a:pt x="705" y="15523"/>
                    <a:pt x="727" y="15533"/>
                  </a:cubicBezTo>
                  <a:lnTo>
                    <a:pt x="774" y="15549"/>
                  </a:lnTo>
                  <a:cubicBezTo>
                    <a:pt x="796" y="15557"/>
                    <a:pt x="797" y="15555"/>
                    <a:pt x="819" y="15564"/>
                  </a:cubicBezTo>
                  <a:cubicBezTo>
                    <a:pt x="841" y="15571"/>
                    <a:pt x="838" y="15581"/>
                    <a:pt x="860" y="15591"/>
                  </a:cubicBezTo>
                  <a:cubicBezTo>
                    <a:pt x="883" y="15598"/>
                    <a:pt x="883" y="15600"/>
                    <a:pt x="905" y="15609"/>
                  </a:cubicBezTo>
                  <a:cubicBezTo>
                    <a:pt x="910" y="15611"/>
                    <a:pt x="915" y="15612"/>
                    <a:pt x="919" y="15612"/>
                  </a:cubicBezTo>
                  <a:cubicBezTo>
                    <a:pt x="929" y="15612"/>
                    <a:pt x="936" y="15606"/>
                    <a:pt x="947" y="15606"/>
                  </a:cubicBezTo>
                  <a:cubicBezTo>
                    <a:pt x="950" y="15606"/>
                    <a:pt x="954" y="15606"/>
                    <a:pt x="958" y="15608"/>
                  </a:cubicBezTo>
                  <a:cubicBezTo>
                    <a:pt x="980" y="15616"/>
                    <a:pt x="983" y="15611"/>
                    <a:pt x="1006" y="15619"/>
                  </a:cubicBezTo>
                  <a:cubicBezTo>
                    <a:pt x="1028" y="15627"/>
                    <a:pt x="1026" y="15635"/>
                    <a:pt x="1049" y="15643"/>
                  </a:cubicBezTo>
                  <a:cubicBezTo>
                    <a:pt x="1071" y="15651"/>
                    <a:pt x="1073" y="15649"/>
                    <a:pt x="1096" y="15657"/>
                  </a:cubicBezTo>
                  <a:cubicBezTo>
                    <a:pt x="1118" y="15666"/>
                    <a:pt x="1118" y="15666"/>
                    <a:pt x="1141" y="15675"/>
                  </a:cubicBezTo>
                  <a:cubicBezTo>
                    <a:pt x="1165" y="15683"/>
                    <a:pt x="1159" y="15697"/>
                    <a:pt x="1182" y="15704"/>
                  </a:cubicBezTo>
                  <a:cubicBezTo>
                    <a:pt x="1185" y="15706"/>
                    <a:pt x="1188" y="15706"/>
                    <a:pt x="1191" y="15706"/>
                  </a:cubicBezTo>
                  <a:cubicBezTo>
                    <a:pt x="1204" y="15706"/>
                    <a:pt x="1213" y="15696"/>
                    <a:pt x="1226" y="15696"/>
                  </a:cubicBezTo>
                  <a:cubicBezTo>
                    <a:pt x="1229" y="15696"/>
                    <a:pt x="1232" y="15696"/>
                    <a:pt x="1236" y="15698"/>
                  </a:cubicBezTo>
                  <a:cubicBezTo>
                    <a:pt x="1259" y="15705"/>
                    <a:pt x="1259" y="15709"/>
                    <a:pt x="1280" y="15716"/>
                  </a:cubicBezTo>
                  <a:cubicBezTo>
                    <a:pt x="1304" y="15725"/>
                    <a:pt x="1301" y="15732"/>
                    <a:pt x="1323" y="15742"/>
                  </a:cubicBezTo>
                  <a:lnTo>
                    <a:pt x="1369" y="15758"/>
                  </a:lnTo>
                  <a:cubicBezTo>
                    <a:pt x="1392" y="15766"/>
                    <a:pt x="1385" y="15784"/>
                    <a:pt x="1408" y="15791"/>
                  </a:cubicBezTo>
                  <a:cubicBezTo>
                    <a:pt x="1412" y="15793"/>
                    <a:pt x="1416" y="15793"/>
                    <a:pt x="1420" y="15793"/>
                  </a:cubicBezTo>
                  <a:cubicBezTo>
                    <a:pt x="1430" y="15793"/>
                    <a:pt x="1437" y="15789"/>
                    <a:pt x="1448" y="15789"/>
                  </a:cubicBezTo>
                  <a:cubicBezTo>
                    <a:pt x="1451" y="15789"/>
                    <a:pt x="1455" y="15789"/>
                    <a:pt x="1460" y="15791"/>
                  </a:cubicBezTo>
                  <a:cubicBezTo>
                    <a:pt x="1483" y="15800"/>
                    <a:pt x="1484" y="15796"/>
                    <a:pt x="1507" y="15805"/>
                  </a:cubicBezTo>
                  <a:cubicBezTo>
                    <a:pt x="1530" y="15812"/>
                    <a:pt x="1525" y="15823"/>
                    <a:pt x="1548" y="15832"/>
                  </a:cubicBezTo>
                  <a:cubicBezTo>
                    <a:pt x="1572" y="15839"/>
                    <a:pt x="1574" y="15833"/>
                    <a:pt x="1596" y="15842"/>
                  </a:cubicBezTo>
                  <a:cubicBezTo>
                    <a:pt x="1620" y="15852"/>
                    <a:pt x="1612" y="15869"/>
                    <a:pt x="1636" y="15879"/>
                  </a:cubicBezTo>
                  <a:cubicBezTo>
                    <a:pt x="1658" y="15886"/>
                    <a:pt x="1658" y="15885"/>
                    <a:pt x="1681" y="15895"/>
                  </a:cubicBezTo>
                  <a:cubicBezTo>
                    <a:pt x="1703" y="15902"/>
                    <a:pt x="1701" y="15909"/>
                    <a:pt x="1724" y="15918"/>
                  </a:cubicBezTo>
                  <a:cubicBezTo>
                    <a:pt x="1746" y="15927"/>
                    <a:pt x="1749" y="15922"/>
                    <a:pt x="1772" y="15929"/>
                  </a:cubicBezTo>
                  <a:cubicBezTo>
                    <a:pt x="1780" y="15932"/>
                    <a:pt x="1786" y="15933"/>
                    <a:pt x="1791" y="15933"/>
                  </a:cubicBezTo>
                  <a:cubicBezTo>
                    <a:pt x="1795" y="15933"/>
                    <a:pt x="1799" y="15933"/>
                    <a:pt x="1803" y="15933"/>
                  </a:cubicBezTo>
                  <a:cubicBezTo>
                    <a:pt x="1808" y="15933"/>
                    <a:pt x="1814" y="15933"/>
                    <a:pt x="1821" y="15936"/>
                  </a:cubicBezTo>
                  <a:cubicBezTo>
                    <a:pt x="1845" y="15944"/>
                    <a:pt x="1846" y="15941"/>
                    <a:pt x="1868" y="15951"/>
                  </a:cubicBezTo>
                  <a:cubicBezTo>
                    <a:pt x="1876" y="15953"/>
                    <a:pt x="1881" y="15954"/>
                    <a:pt x="1886" y="15954"/>
                  </a:cubicBezTo>
                  <a:cubicBezTo>
                    <a:pt x="1891" y="15954"/>
                    <a:pt x="1896" y="15953"/>
                    <a:pt x="1901" y="15953"/>
                  </a:cubicBezTo>
                  <a:cubicBezTo>
                    <a:pt x="1906" y="15953"/>
                    <a:pt x="1911" y="15954"/>
                    <a:pt x="1918" y="15956"/>
                  </a:cubicBezTo>
                  <a:cubicBezTo>
                    <a:pt x="1940" y="15965"/>
                    <a:pt x="1934" y="15982"/>
                    <a:pt x="1957" y="15989"/>
                  </a:cubicBezTo>
                  <a:cubicBezTo>
                    <a:pt x="1963" y="15991"/>
                    <a:pt x="1968" y="15992"/>
                    <a:pt x="1972" y="15992"/>
                  </a:cubicBezTo>
                  <a:cubicBezTo>
                    <a:pt x="1979" y="15992"/>
                    <a:pt x="1985" y="15990"/>
                    <a:pt x="1992" y="15990"/>
                  </a:cubicBezTo>
                  <a:cubicBezTo>
                    <a:pt x="1996" y="15990"/>
                    <a:pt x="2001" y="15991"/>
                    <a:pt x="2007" y="15993"/>
                  </a:cubicBezTo>
                  <a:cubicBezTo>
                    <a:pt x="2030" y="16002"/>
                    <a:pt x="2019" y="16031"/>
                    <a:pt x="2043" y="16041"/>
                  </a:cubicBezTo>
                  <a:cubicBezTo>
                    <a:pt x="2050" y="16044"/>
                    <a:pt x="2055" y="16044"/>
                    <a:pt x="2059" y="16044"/>
                  </a:cubicBezTo>
                  <a:cubicBezTo>
                    <a:pt x="2065" y="16044"/>
                    <a:pt x="2070" y="16043"/>
                    <a:pt x="2077" y="16043"/>
                  </a:cubicBezTo>
                  <a:cubicBezTo>
                    <a:pt x="2081" y="16043"/>
                    <a:pt x="2086" y="16044"/>
                    <a:pt x="2092" y="16046"/>
                  </a:cubicBezTo>
                  <a:cubicBezTo>
                    <a:pt x="2115" y="16053"/>
                    <a:pt x="2116" y="16052"/>
                    <a:pt x="2137" y="16061"/>
                  </a:cubicBezTo>
                  <a:cubicBezTo>
                    <a:pt x="2160" y="16068"/>
                    <a:pt x="2159" y="16074"/>
                    <a:pt x="2180" y="16083"/>
                  </a:cubicBezTo>
                  <a:cubicBezTo>
                    <a:pt x="2201" y="16093"/>
                    <a:pt x="2201" y="16095"/>
                    <a:pt x="2225" y="16105"/>
                  </a:cubicBezTo>
                  <a:cubicBezTo>
                    <a:pt x="2247" y="16114"/>
                    <a:pt x="2244" y="16120"/>
                    <a:pt x="2267" y="16128"/>
                  </a:cubicBezTo>
                  <a:cubicBezTo>
                    <a:pt x="2272" y="16131"/>
                    <a:pt x="2277" y="16131"/>
                    <a:pt x="2281" y="16131"/>
                  </a:cubicBezTo>
                  <a:cubicBezTo>
                    <a:pt x="2291" y="16131"/>
                    <a:pt x="2298" y="16126"/>
                    <a:pt x="2307" y="16126"/>
                  </a:cubicBezTo>
                  <a:cubicBezTo>
                    <a:pt x="2311" y="16126"/>
                    <a:pt x="2314" y="16127"/>
                    <a:pt x="2318" y="16128"/>
                  </a:cubicBezTo>
                  <a:cubicBezTo>
                    <a:pt x="2325" y="16131"/>
                    <a:pt x="2330" y="16132"/>
                    <a:pt x="2334" y="16132"/>
                  </a:cubicBezTo>
                  <a:cubicBezTo>
                    <a:pt x="2341" y="16132"/>
                    <a:pt x="2347" y="16130"/>
                    <a:pt x="2354" y="16130"/>
                  </a:cubicBezTo>
                  <a:cubicBezTo>
                    <a:pt x="2358" y="16130"/>
                    <a:pt x="2363" y="16131"/>
                    <a:pt x="2370" y="16133"/>
                  </a:cubicBezTo>
                  <a:cubicBezTo>
                    <a:pt x="2392" y="16141"/>
                    <a:pt x="2394" y="16136"/>
                    <a:pt x="2418" y="16143"/>
                  </a:cubicBezTo>
                  <a:cubicBezTo>
                    <a:pt x="2440" y="16152"/>
                    <a:pt x="2426" y="16186"/>
                    <a:pt x="2450" y="16195"/>
                  </a:cubicBezTo>
                  <a:cubicBezTo>
                    <a:pt x="2453" y="16196"/>
                    <a:pt x="2455" y="16196"/>
                    <a:pt x="2458" y="16196"/>
                  </a:cubicBezTo>
                  <a:cubicBezTo>
                    <a:pt x="2473" y="16196"/>
                    <a:pt x="2483" y="16181"/>
                    <a:pt x="2498" y="16181"/>
                  </a:cubicBezTo>
                  <a:cubicBezTo>
                    <a:pt x="2500" y="16181"/>
                    <a:pt x="2503" y="16181"/>
                    <a:pt x="2506" y="16182"/>
                  </a:cubicBezTo>
                  <a:cubicBezTo>
                    <a:pt x="2528" y="16191"/>
                    <a:pt x="2519" y="16214"/>
                    <a:pt x="2542" y="16224"/>
                  </a:cubicBezTo>
                  <a:cubicBezTo>
                    <a:pt x="2547" y="16225"/>
                    <a:pt x="2551" y="16226"/>
                    <a:pt x="2555" y="16226"/>
                  </a:cubicBezTo>
                  <a:cubicBezTo>
                    <a:pt x="2564" y="16226"/>
                    <a:pt x="2570" y="16223"/>
                    <a:pt x="2579" y="16223"/>
                  </a:cubicBezTo>
                  <a:cubicBezTo>
                    <a:pt x="2583" y="16223"/>
                    <a:pt x="2587" y="16223"/>
                    <a:pt x="2592" y="16225"/>
                  </a:cubicBezTo>
                  <a:cubicBezTo>
                    <a:pt x="2615" y="16233"/>
                    <a:pt x="2617" y="16230"/>
                    <a:pt x="2639" y="16239"/>
                  </a:cubicBezTo>
                  <a:cubicBezTo>
                    <a:pt x="2662" y="16246"/>
                    <a:pt x="2656" y="16266"/>
                    <a:pt x="2678" y="16273"/>
                  </a:cubicBezTo>
                  <a:cubicBezTo>
                    <a:pt x="2682" y="16274"/>
                    <a:pt x="2685" y="16275"/>
                    <a:pt x="2688" y="16275"/>
                  </a:cubicBezTo>
                  <a:cubicBezTo>
                    <a:pt x="2701" y="16275"/>
                    <a:pt x="2710" y="16264"/>
                    <a:pt x="2723" y="16264"/>
                  </a:cubicBezTo>
                  <a:cubicBezTo>
                    <a:pt x="2726" y="16264"/>
                    <a:pt x="2730" y="16265"/>
                    <a:pt x="2734" y="16267"/>
                  </a:cubicBezTo>
                  <a:cubicBezTo>
                    <a:pt x="2756" y="16274"/>
                    <a:pt x="2757" y="16272"/>
                    <a:pt x="2780" y="16279"/>
                  </a:cubicBezTo>
                  <a:cubicBezTo>
                    <a:pt x="2802" y="16288"/>
                    <a:pt x="2795" y="16308"/>
                    <a:pt x="2817" y="16317"/>
                  </a:cubicBezTo>
                  <a:cubicBezTo>
                    <a:pt x="2826" y="16320"/>
                    <a:pt x="2832" y="16321"/>
                    <a:pt x="2837" y="16321"/>
                  </a:cubicBezTo>
                  <a:cubicBezTo>
                    <a:pt x="2841" y="16321"/>
                    <a:pt x="2844" y="16321"/>
                    <a:pt x="2847" y="16321"/>
                  </a:cubicBezTo>
                  <a:cubicBezTo>
                    <a:pt x="2853" y="16321"/>
                    <a:pt x="2859" y="16321"/>
                    <a:pt x="2868" y="16324"/>
                  </a:cubicBezTo>
                  <a:cubicBezTo>
                    <a:pt x="2890" y="16332"/>
                    <a:pt x="2885" y="16346"/>
                    <a:pt x="2907" y="16353"/>
                  </a:cubicBezTo>
                  <a:cubicBezTo>
                    <a:pt x="2930" y="16362"/>
                    <a:pt x="2927" y="16374"/>
                    <a:pt x="2949" y="16383"/>
                  </a:cubicBezTo>
                  <a:cubicBezTo>
                    <a:pt x="2952" y="16384"/>
                    <a:pt x="2956" y="16385"/>
                    <a:pt x="2959" y="16385"/>
                  </a:cubicBezTo>
                  <a:cubicBezTo>
                    <a:pt x="2971" y="16385"/>
                    <a:pt x="2979" y="16377"/>
                    <a:pt x="2991" y="16377"/>
                  </a:cubicBezTo>
                  <a:cubicBezTo>
                    <a:pt x="2995" y="16377"/>
                    <a:pt x="2998" y="16377"/>
                    <a:pt x="3003" y="16379"/>
                  </a:cubicBezTo>
                  <a:cubicBezTo>
                    <a:pt x="3025" y="16387"/>
                    <a:pt x="3023" y="16392"/>
                    <a:pt x="3045" y="16402"/>
                  </a:cubicBezTo>
                  <a:cubicBezTo>
                    <a:pt x="3050" y="16403"/>
                    <a:pt x="3054" y="16404"/>
                    <a:pt x="3057" y="16404"/>
                  </a:cubicBezTo>
                  <a:cubicBezTo>
                    <a:pt x="3068" y="16404"/>
                    <a:pt x="3075" y="16398"/>
                    <a:pt x="3085" y="16398"/>
                  </a:cubicBezTo>
                  <a:cubicBezTo>
                    <a:pt x="3088" y="16398"/>
                    <a:pt x="3092" y="16399"/>
                    <a:pt x="3097" y="16400"/>
                  </a:cubicBezTo>
                  <a:cubicBezTo>
                    <a:pt x="3120" y="16408"/>
                    <a:pt x="3115" y="16423"/>
                    <a:pt x="3138" y="16432"/>
                  </a:cubicBezTo>
                  <a:cubicBezTo>
                    <a:pt x="3143" y="16434"/>
                    <a:pt x="3148" y="16434"/>
                    <a:pt x="3152" y="16434"/>
                  </a:cubicBezTo>
                  <a:cubicBezTo>
                    <a:pt x="3160" y="16434"/>
                    <a:pt x="3166" y="16432"/>
                    <a:pt x="3173" y="16432"/>
                  </a:cubicBezTo>
                  <a:cubicBezTo>
                    <a:pt x="3178" y="16432"/>
                    <a:pt x="3183" y="16433"/>
                    <a:pt x="3189" y="16435"/>
                  </a:cubicBezTo>
                  <a:cubicBezTo>
                    <a:pt x="3211" y="16443"/>
                    <a:pt x="3211" y="16442"/>
                    <a:pt x="3234" y="16451"/>
                  </a:cubicBezTo>
                  <a:cubicBezTo>
                    <a:pt x="3256" y="16459"/>
                    <a:pt x="3255" y="16465"/>
                    <a:pt x="3278" y="16472"/>
                  </a:cubicBezTo>
                  <a:cubicBezTo>
                    <a:pt x="3301" y="16481"/>
                    <a:pt x="3298" y="16487"/>
                    <a:pt x="3321" y="16496"/>
                  </a:cubicBezTo>
                  <a:cubicBezTo>
                    <a:pt x="3329" y="16498"/>
                    <a:pt x="3335" y="16499"/>
                    <a:pt x="3340" y="16499"/>
                  </a:cubicBezTo>
                  <a:cubicBezTo>
                    <a:pt x="3343" y="16499"/>
                    <a:pt x="3346" y="16499"/>
                    <a:pt x="3350" y="16499"/>
                  </a:cubicBezTo>
                  <a:cubicBezTo>
                    <a:pt x="3355" y="16499"/>
                    <a:pt x="3361" y="16499"/>
                    <a:pt x="3371" y="16503"/>
                  </a:cubicBezTo>
                  <a:cubicBezTo>
                    <a:pt x="3394" y="16512"/>
                    <a:pt x="3385" y="16534"/>
                    <a:pt x="3409" y="16542"/>
                  </a:cubicBezTo>
                  <a:cubicBezTo>
                    <a:pt x="3414" y="16544"/>
                    <a:pt x="3418" y="16545"/>
                    <a:pt x="3422" y="16545"/>
                  </a:cubicBezTo>
                  <a:cubicBezTo>
                    <a:pt x="3431" y="16545"/>
                    <a:pt x="3437" y="16541"/>
                    <a:pt x="3445" y="16541"/>
                  </a:cubicBezTo>
                  <a:cubicBezTo>
                    <a:pt x="3449" y="16541"/>
                    <a:pt x="3453" y="16542"/>
                    <a:pt x="3459" y="16544"/>
                  </a:cubicBezTo>
                  <a:cubicBezTo>
                    <a:pt x="3481" y="16552"/>
                    <a:pt x="3474" y="16574"/>
                    <a:pt x="3496" y="16583"/>
                  </a:cubicBezTo>
                  <a:cubicBezTo>
                    <a:pt x="3519" y="16590"/>
                    <a:pt x="3518" y="16595"/>
                    <a:pt x="3540" y="16604"/>
                  </a:cubicBezTo>
                  <a:cubicBezTo>
                    <a:pt x="3546" y="16606"/>
                    <a:pt x="3550" y="16606"/>
                    <a:pt x="3554" y="16606"/>
                  </a:cubicBezTo>
                  <a:cubicBezTo>
                    <a:pt x="3563" y="16606"/>
                    <a:pt x="3569" y="16603"/>
                    <a:pt x="3577" y="16603"/>
                  </a:cubicBezTo>
                  <a:cubicBezTo>
                    <a:pt x="3581" y="16603"/>
                    <a:pt x="3586" y="16604"/>
                    <a:pt x="3592" y="16606"/>
                  </a:cubicBezTo>
                  <a:cubicBezTo>
                    <a:pt x="3597" y="16608"/>
                    <a:pt x="3601" y="16609"/>
                    <a:pt x="3605" y="16609"/>
                  </a:cubicBezTo>
                  <a:cubicBezTo>
                    <a:pt x="3613" y="16609"/>
                    <a:pt x="3619" y="16605"/>
                    <a:pt x="3628" y="16605"/>
                  </a:cubicBezTo>
                  <a:cubicBezTo>
                    <a:pt x="3632" y="16605"/>
                    <a:pt x="3636" y="16606"/>
                    <a:pt x="3642" y="16608"/>
                  </a:cubicBezTo>
                  <a:cubicBezTo>
                    <a:pt x="3666" y="16616"/>
                    <a:pt x="3656" y="16643"/>
                    <a:pt x="3678" y="16651"/>
                  </a:cubicBezTo>
                  <a:cubicBezTo>
                    <a:pt x="3701" y="16659"/>
                    <a:pt x="3703" y="16658"/>
                    <a:pt x="3724" y="16665"/>
                  </a:cubicBezTo>
                  <a:cubicBezTo>
                    <a:pt x="3731" y="16668"/>
                    <a:pt x="3736" y="16668"/>
                    <a:pt x="3741" y="16668"/>
                  </a:cubicBezTo>
                  <a:cubicBezTo>
                    <a:pt x="3747" y="16668"/>
                    <a:pt x="3752" y="16667"/>
                    <a:pt x="3757" y="16667"/>
                  </a:cubicBezTo>
                  <a:cubicBezTo>
                    <a:pt x="3762" y="16667"/>
                    <a:pt x="3767" y="16668"/>
                    <a:pt x="3774" y="16670"/>
                  </a:cubicBezTo>
                  <a:cubicBezTo>
                    <a:pt x="3796" y="16679"/>
                    <a:pt x="3796" y="16680"/>
                    <a:pt x="3819" y="16689"/>
                  </a:cubicBezTo>
                  <a:cubicBezTo>
                    <a:pt x="3842" y="16696"/>
                    <a:pt x="3843" y="16692"/>
                    <a:pt x="3866" y="16700"/>
                  </a:cubicBezTo>
                  <a:cubicBezTo>
                    <a:pt x="3888" y="16708"/>
                    <a:pt x="3883" y="16722"/>
                    <a:pt x="3907" y="16729"/>
                  </a:cubicBezTo>
                  <a:cubicBezTo>
                    <a:pt x="3912" y="16731"/>
                    <a:pt x="3916" y="16732"/>
                    <a:pt x="3920" y="16732"/>
                  </a:cubicBezTo>
                  <a:cubicBezTo>
                    <a:pt x="3928" y="16732"/>
                    <a:pt x="3934" y="16729"/>
                    <a:pt x="3942" y="16729"/>
                  </a:cubicBezTo>
                  <a:cubicBezTo>
                    <a:pt x="3946" y="16729"/>
                    <a:pt x="3951" y="16730"/>
                    <a:pt x="3957" y="16733"/>
                  </a:cubicBezTo>
                  <a:cubicBezTo>
                    <a:pt x="3979" y="16740"/>
                    <a:pt x="3971" y="16766"/>
                    <a:pt x="3993" y="16774"/>
                  </a:cubicBezTo>
                  <a:cubicBezTo>
                    <a:pt x="3997" y="16775"/>
                    <a:pt x="4000" y="16776"/>
                    <a:pt x="4002" y="16776"/>
                  </a:cubicBezTo>
                  <a:cubicBezTo>
                    <a:pt x="4016" y="16776"/>
                    <a:pt x="4025" y="16765"/>
                    <a:pt x="4038" y="16765"/>
                  </a:cubicBezTo>
                  <a:cubicBezTo>
                    <a:pt x="4041" y="16765"/>
                    <a:pt x="4044" y="16766"/>
                    <a:pt x="4047" y="16767"/>
                  </a:cubicBezTo>
                  <a:cubicBezTo>
                    <a:pt x="4069" y="16775"/>
                    <a:pt x="4064" y="16790"/>
                    <a:pt x="4087" y="16798"/>
                  </a:cubicBezTo>
                  <a:cubicBezTo>
                    <a:pt x="4091" y="16800"/>
                    <a:pt x="4095" y="16800"/>
                    <a:pt x="4099" y="16800"/>
                  </a:cubicBezTo>
                  <a:cubicBezTo>
                    <a:pt x="4109" y="16800"/>
                    <a:pt x="4116" y="16795"/>
                    <a:pt x="4126" y="16795"/>
                  </a:cubicBezTo>
                  <a:cubicBezTo>
                    <a:pt x="4130" y="16795"/>
                    <a:pt x="4134" y="16796"/>
                    <a:pt x="4139" y="16798"/>
                  </a:cubicBezTo>
                  <a:cubicBezTo>
                    <a:pt x="4162" y="16806"/>
                    <a:pt x="4162" y="16804"/>
                    <a:pt x="4185" y="16813"/>
                  </a:cubicBezTo>
                  <a:cubicBezTo>
                    <a:pt x="4208" y="16820"/>
                    <a:pt x="4208" y="16822"/>
                    <a:pt x="4230" y="16830"/>
                  </a:cubicBezTo>
                  <a:cubicBezTo>
                    <a:pt x="4253" y="16839"/>
                    <a:pt x="4242" y="16865"/>
                    <a:pt x="4265" y="16874"/>
                  </a:cubicBezTo>
                  <a:cubicBezTo>
                    <a:pt x="4272" y="16876"/>
                    <a:pt x="4277" y="16877"/>
                    <a:pt x="4282" y="16877"/>
                  </a:cubicBezTo>
                  <a:cubicBezTo>
                    <a:pt x="4288" y="16877"/>
                    <a:pt x="4292" y="16876"/>
                    <a:pt x="4298" y="16876"/>
                  </a:cubicBezTo>
                  <a:cubicBezTo>
                    <a:pt x="4303" y="16876"/>
                    <a:pt x="4308" y="16877"/>
                    <a:pt x="4315" y="16879"/>
                  </a:cubicBezTo>
                  <a:cubicBezTo>
                    <a:pt x="4320" y="16881"/>
                    <a:pt x="4324" y="16882"/>
                    <a:pt x="4328" y="16882"/>
                  </a:cubicBezTo>
                  <a:cubicBezTo>
                    <a:pt x="4337" y="16882"/>
                    <a:pt x="4344" y="16877"/>
                    <a:pt x="4354" y="16877"/>
                  </a:cubicBezTo>
                  <a:cubicBezTo>
                    <a:pt x="4357" y="16877"/>
                    <a:pt x="4361" y="16878"/>
                    <a:pt x="4365" y="16879"/>
                  </a:cubicBezTo>
                  <a:cubicBezTo>
                    <a:pt x="4389" y="16888"/>
                    <a:pt x="4384" y="16899"/>
                    <a:pt x="4407" y="16908"/>
                  </a:cubicBezTo>
                  <a:cubicBezTo>
                    <a:pt x="4429" y="16917"/>
                    <a:pt x="4426" y="16925"/>
                    <a:pt x="4449" y="16933"/>
                  </a:cubicBezTo>
                  <a:cubicBezTo>
                    <a:pt x="4471" y="16941"/>
                    <a:pt x="4467" y="16953"/>
                    <a:pt x="4490" y="16962"/>
                  </a:cubicBezTo>
                  <a:cubicBezTo>
                    <a:pt x="4495" y="16963"/>
                    <a:pt x="4498" y="16964"/>
                    <a:pt x="4502" y="16964"/>
                  </a:cubicBezTo>
                  <a:cubicBezTo>
                    <a:pt x="4512" y="16964"/>
                    <a:pt x="4519" y="16959"/>
                    <a:pt x="4528" y="16959"/>
                  </a:cubicBezTo>
                  <a:cubicBezTo>
                    <a:pt x="4532" y="16959"/>
                    <a:pt x="4537" y="16960"/>
                    <a:pt x="4542" y="16962"/>
                  </a:cubicBezTo>
                  <a:cubicBezTo>
                    <a:pt x="4565" y="16969"/>
                    <a:pt x="4562" y="16975"/>
                    <a:pt x="4585" y="16984"/>
                  </a:cubicBezTo>
                  <a:cubicBezTo>
                    <a:pt x="4589" y="16986"/>
                    <a:pt x="4593" y="16986"/>
                    <a:pt x="4597" y="16986"/>
                  </a:cubicBezTo>
                  <a:cubicBezTo>
                    <a:pt x="4607" y="16986"/>
                    <a:pt x="4614" y="16982"/>
                    <a:pt x="4624" y="16982"/>
                  </a:cubicBezTo>
                  <a:cubicBezTo>
                    <a:pt x="4628" y="16982"/>
                    <a:pt x="4632" y="16982"/>
                    <a:pt x="4637" y="16984"/>
                  </a:cubicBezTo>
                  <a:cubicBezTo>
                    <a:pt x="4660" y="16992"/>
                    <a:pt x="4653" y="17010"/>
                    <a:pt x="4676" y="17017"/>
                  </a:cubicBezTo>
                  <a:cubicBezTo>
                    <a:pt x="4699" y="17026"/>
                    <a:pt x="4694" y="17039"/>
                    <a:pt x="4716" y="17047"/>
                  </a:cubicBezTo>
                  <a:cubicBezTo>
                    <a:pt x="4719" y="17048"/>
                    <a:pt x="4722" y="17049"/>
                    <a:pt x="4724" y="17049"/>
                  </a:cubicBezTo>
                  <a:cubicBezTo>
                    <a:pt x="4739" y="17049"/>
                    <a:pt x="4748" y="17035"/>
                    <a:pt x="4763" y="17035"/>
                  </a:cubicBezTo>
                  <a:cubicBezTo>
                    <a:pt x="4766" y="17035"/>
                    <a:pt x="4769" y="17035"/>
                    <a:pt x="4772" y="17037"/>
                  </a:cubicBezTo>
                  <a:cubicBezTo>
                    <a:pt x="4796" y="17044"/>
                    <a:pt x="4785" y="17074"/>
                    <a:pt x="4806" y="17083"/>
                  </a:cubicBezTo>
                  <a:cubicBezTo>
                    <a:pt x="4810" y="17085"/>
                    <a:pt x="4814" y="17085"/>
                    <a:pt x="4817" y="17085"/>
                  </a:cubicBezTo>
                  <a:cubicBezTo>
                    <a:pt x="4829" y="17085"/>
                    <a:pt x="4837" y="17076"/>
                    <a:pt x="4850" y="17076"/>
                  </a:cubicBezTo>
                  <a:cubicBezTo>
                    <a:pt x="4853" y="17076"/>
                    <a:pt x="4856" y="17076"/>
                    <a:pt x="4860" y="17077"/>
                  </a:cubicBezTo>
                  <a:cubicBezTo>
                    <a:pt x="4868" y="17081"/>
                    <a:pt x="4874" y="17081"/>
                    <a:pt x="4880" y="17081"/>
                  </a:cubicBezTo>
                  <a:cubicBezTo>
                    <a:pt x="4883" y="17081"/>
                    <a:pt x="4886" y="17081"/>
                    <a:pt x="4889" y="17081"/>
                  </a:cubicBezTo>
                  <a:cubicBezTo>
                    <a:pt x="4895" y="17081"/>
                    <a:pt x="4901" y="17082"/>
                    <a:pt x="4909" y="17085"/>
                  </a:cubicBezTo>
                  <a:cubicBezTo>
                    <a:pt x="4932" y="17092"/>
                    <a:pt x="4927" y="17102"/>
                    <a:pt x="4951" y="17110"/>
                  </a:cubicBezTo>
                  <a:cubicBezTo>
                    <a:pt x="4973" y="17118"/>
                    <a:pt x="4967" y="17135"/>
                    <a:pt x="4989" y="17145"/>
                  </a:cubicBezTo>
                  <a:cubicBezTo>
                    <a:pt x="5012" y="17152"/>
                    <a:pt x="5012" y="17151"/>
                    <a:pt x="5034" y="17161"/>
                  </a:cubicBezTo>
                  <a:cubicBezTo>
                    <a:pt x="5058" y="17168"/>
                    <a:pt x="5059" y="17163"/>
                    <a:pt x="5082" y="17173"/>
                  </a:cubicBezTo>
                  <a:cubicBezTo>
                    <a:pt x="5087" y="17175"/>
                    <a:pt x="5091" y="17176"/>
                    <a:pt x="5095" y="17176"/>
                  </a:cubicBezTo>
                  <a:cubicBezTo>
                    <a:pt x="5103" y="17176"/>
                    <a:pt x="5109" y="17173"/>
                    <a:pt x="5118" y="17173"/>
                  </a:cubicBezTo>
                  <a:cubicBezTo>
                    <a:pt x="5122" y="17173"/>
                    <a:pt x="5127" y="17173"/>
                    <a:pt x="5133" y="17176"/>
                  </a:cubicBezTo>
                  <a:cubicBezTo>
                    <a:pt x="5156" y="17183"/>
                    <a:pt x="5157" y="17181"/>
                    <a:pt x="5178" y="17190"/>
                  </a:cubicBezTo>
                  <a:cubicBezTo>
                    <a:pt x="5201" y="17198"/>
                    <a:pt x="5193" y="17220"/>
                    <a:pt x="5215" y="17230"/>
                  </a:cubicBezTo>
                  <a:cubicBezTo>
                    <a:pt x="5219" y="17231"/>
                    <a:pt x="5222" y="17231"/>
                    <a:pt x="5225" y="17231"/>
                  </a:cubicBezTo>
                  <a:cubicBezTo>
                    <a:pt x="5238" y="17231"/>
                    <a:pt x="5246" y="17223"/>
                    <a:pt x="5258" y="17223"/>
                  </a:cubicBezTo>
                  <a:cubicBezTo>
                    <a:pt x="5261" y="17223"/>
                    <a:pt x="5265" y="17224"/>
                    <a:pt x="5269" y="17225"/>
                  </a:cubicBezTo>
                  <a:cubicBezTo>
                    <a:pt x="5292" y="17233"/>
                    <a:pt x="5292" y="17235"/>
                    <a:pt x="5313" y="17243"/>
                  </a:cubicBezTo>
                  <a:cubicBezTo>
                    <a:pt x="5337" y="17252"/>
                    <a:pt x="5333" y="17260"/>
                    <a:pt x="5356" y="17268"/>
                  </a:cubicBezTo>
                  <a:cubicBezTo>
                    <a:pt x="5379" y="17276"/>
                    <a:pt x="5382" y="17270"/>
                    <a:pt x="5404" y="17279"/>
                  </a:cubicBezTo>
                  <a:cubicBezTo>
                    <a:pt x="5428" y="17286"/>
                    <a:pt x="5422" y="17299"/>
                    <a:pt x="5445" y="17308"/>
                  </a:cubicBezTo>
                  <a:cubicBezTo>
                    <a:pt x="5467" y="17316"/>
                    <a:pt x="5462" y="17332"/>
                    <a:pt x="5484" y="17340"/>
                  </a:cubicBezTo>
                  <a:cubicBezTo>
                    <a:pt x="5488" y="17341"/>
                    <a:pt x="5492" y="17342"/>
                    <a:pt x="5495" y="17342"/>
                  </a:cubicBezTo>
                  <a:cubicBezTo>
                    <a:pt x="5508" y="17342"/>
                    <a:pt x="5516" y="17333"/>
                    <a:pt x="5528" y="17333"/>
                  </a:cubicBezTo>
                  <a:cubicBezTo>
                    <a:pt x="5531" y="17333"/>
                    <a:pt x="5534" y="17333"/>
                    <a:pt x="5538" y="17334"/>
                  </a:cubicBezTo>
                  <a:cubicBezTo>
                    <a:pt x="5561" y="17343"/>
                    <a:pt x="5561" y="17342"/>
                    <a:pt x="5584" y="17349"/>
                  </a:cubicBezTo>
                  <a:cubicBezTo>
                    <a:pt x="5606" y="17358"/>
                    <a:pt x="5600" y="17374"/>
                    <a:pt x="5623" y="17383"/>
                  </a:cubicBezTo>
                  <a:cubicBezTo>
                    <a:pt x="5627" y="17385"/>
                    <a:pt x="5631" y="17385"/>
                    <a:pt x="5635" y="17385"/>
                  </a:cubicBezTo>
                  <a:cubicBezTo>
                    <a:pt x="5645" y="17385"/>
                    <a:pt x="5652" y="17380"/>
                    <a:pt x="5662" y="17380"/>
                  </a:cubicBezTo>
                  <a:cubicBezTo>
                    <a:pt x="5666" y="17380"/>
                    <a:pt x="5670" y="17381"/>
                    <a:pt x="5675" y="17383"/>
                  </a:cubicBezTo>
                  <a:cubicBezTo>
                    <a:pt x="5698" y="17391"/>
                    <a:pt x="5696" y="17396"/>
                    <a:pt x="5719" y="17404"/>
                  </a:cubicBezTo>
                  <a:cubicBezTo>
                    <a:pt x="5730" y="17408"/>
                    <a:pt x="5737" y="17408"/>
                    <a:pt x="5743" y="17408"/>
                  </a:cubicBezTo>
                  <a:cubicBezTo>
                    <a:pt x="5749" y="17408"/>
                    <a:pt x="5756" y="17408"/>
                    <a:pt x="5767" y="17413"/>
                  </a:cubicBezTo>
                  <a:cubicBezTo>
                    <a:pt x="5790" y="17420"/>
                    <a:pt x="5786" y="17433"/>
                    <a:pt x="5808" y="17442"/>
                  </a:cubicBezTo>
                  <a:cubicBezTo>
                    <a:pt x="5830" y="17450"/>
                    <a:pt x="5829" y="17452"/>
                    <a:pt x="5852" y="17461"/>
                  </a:cubicBezTo>
                  <a:cubicBezTo>
                    <a:pt x="5874" y="17468"/>
                    <a:pt x="5869" y="17483"/>
                    <a:pt x="5891" y="17492"/>
                  </a:cubicBezTo>
                  <a:cubicBezTo>
                    <a:pt x="5915" y="17499"/>
                    <a:pt x="5913" y="17504"/>
                    <a:pt x="5936" y="17511"/>
                  </a:cubicBezTo>
                  <a:cubicBezTo>
                    <a:pt x="5941" y="17513"/>
                    <a:pt x="5944" y="17513"/>
                    <a:pt x="5948" y="17513"/>
                  </a:cubicBezTo>
                  <a:cubicBezTo>
                    <a:pt x="5959" y="17513"/>
                    <a:pt x="5966" y="17507"/>
                    <a:pt x="5978" y="17507"/>
                  </a:cubicBezTo>
                  <a:cubicBezTo>
                    <a:pt x="5982" y="17507"/>
                    <a:pt x="5985" y="17507"/>
                    <a:pt x="5990" y="17509"/>
                  </a:cubicBezTo>
                  <a:cubicBezTo>
                    <a:pt x="6012" y="17517"/>
                    <a:pt x="6013" y="17516"/>
                    <a:pt x="6036" y="17524"/>
                  </a:cubicBezTo>
                  <a:cubicBezTo>
                    <a:pt x="6060" y="17532"/>
                    <a:pt x="6061" y="17531"/>
                    <a:pt x="6083" y="17538"/>
                  </a:cubicBezTo>
                  <a:cubicBezTo>
                    <a:pt x="6106" y="17547"/>
                    <a:pt x="6095" y="17573"/>
                    <a:pt x="6118" y="17583"/>
                  </a:cubicBezTo>
                  <a:cubicBezTo>
                    <a:pt x="6121" y="17584"/>
                    <a:pt x="6124" y="17584"/>
                    <a:pt x="6127" y="17584"/>
                  </a:cubicBezTo>
                  <a:cubicBezTo>
                    <a:pt x="6141" y="17584"/>
                    <a:pt x="6150" y="17572"/>
                    <a:pt x="6164" y="17572"/>
                  </a:cubicBezTo>
                  <a:cubicBezTo>
                    <a:pt x="6167" y="17572"/>
                    <a:pt x="6170" y="17572"/>
                    <a:pt x="6173" y="17573"/>
                  </a:cubicBezTo>
                  <a:cubicBezTo>
                    <a:pt x="6196" y="17581"/>
                    <a:pt x="6186" y="17605"/>
                    <a:pt x="6210" y="17613"/>
                  </a:cubicBezTo>
                  <a:cubicBezTo>
                    <a:pt x="6214" y="17615"/>
                    <a:pt x="6218" y="17615"/>
                    <a:pt x="6222" y="17615"/>
                  </a:cubicBezTo>
                  <a:cubicBezTo>
                    <a:pt x="6232" y="17615"/>
                    <a:pt x="6239" y="17611"/>
                    <a:pt x="6249" y="17611"/>
                  </a:cubicBezTo>
                  <a:cubicBezTo>
                    <a:pt x="6252" y="17611"/>
                    <a:pt x="6256" y="17611"/>
                    <a:pt x="6261" y="17613"/>
                  </a:cubicBezTo>
                  <a:cubicBezTo>
                    <a:pt x="6284" y="17622"/>
                    <a:pt x="6281" y="17628"/>
                    <a:pt x="6304" y="17637"/>
                  </a:cubicBezTo>
                  <a:cubicBezTo>
                    <a:pt x="6327" y="17644"/>
                    <a:pt x="6324" y="17654"/>
                    <a:pt x="6347" y="17661"/>
                  </a:cubicBezTo>
                  <a:cubicBezTo>
                    <a:pt x="6370" y="17670"/>
                    <a:pt x="6368" y="17672"/>
                    <a:pt x="6392" y="17680"/>
                  </a:cubicBezTo>
                  <a:cubicBezTo>
                    <a:pt x="6395" y="17682"/>
                    <a:pt x="6398" y="17682"/>
                    <a:pt x="6400" y="17682"/>
                  </a:cubicBezTo>
                  <a:cubicBezTo>
                    <a:pt x="6414" y="17682"/>
                    <a:pt x="6423" y="17670"/>
                    <a:pt x="6437" y="17670"/>
                  </a:cubicBezTo>
                  <a:cubicBezTo>
                    <a:pt x="6440" y="17670"/>
                    <a:pt x="6443" y="17671"/>
                    <a:pt x="6446" y="17672"/>
                  </a:cubicBezTo>
                  <a:cubicBezTo>
                    <a:pt x="6469" y="17680"/>
                    <a:pt x="6464" y="17692"/>
                    <a:pt x="6488" y="17701"/>
                  </a:cubicBezTo>
                  <a:cubicBezTo>
                    <a:pt x="6494" y="17703"/>
                    <a:pt x="6499" y="17703"/>
                    <a:pt x="6503" y="17703"/>
                  </a:cubicBezTo>
                  <a:cubicBezTo>
                    <a:pt x="6510" y="17703"/>
                    <a:pt x="6516" y="17701"/>
                    <a:pt x="6523" y="17701"/>
                  </a:cubicBezTo>
                  <a:cubicBezTo>
                    <a:pt x="6528" y="17701"/>
                    <a:pt x="6532" y="17702"/>
                    <a:pt x="6538" y="17704"/>
                  </a:cubicBezTo>
                  <a:cubicBezTo>
                    <a:pt x="6561" y="17713"/>
                    <a:pt x="6554" y="17730"/>
                    <a:pt x="6577" y="17738"/>
                  </a:cubicBezTo>
                  <a:cubicBezTo>
                    <a:pt x="6600" y="17746"/>
                    <a:pt x="6602" y="17744"/>
                    <a:pt x="6624" y="17752"/>
                  </a:cubicBezTo>
                  <a:cubicBezTo>
                    <a:pt x="6647" y="17761"/>
                    <a:pt x="6649" y="17757"/>
                    <a:pt x="6671" y="17765"/>
                  </a:cubicBezTo>
                  <a:cubicBezTo>
                    <a:pt x="6694" y="17773"/>
                    <a:pt x="6688" y="17788"/>
                    <a:pt x="6711" y="17797"/>
                  </a:cubicBezTo>
                  <a:cubicBezTo>
                    <a:pt x="6714" y="17798"/>
                    <a:pt x="6717" y="17799"/>
                    <a:pt x="6719" y="17799"/>
                  </a:cubicBezTo>
                  <a:cubicBezTo>
                    <a:pt x="6734" y="17799"/>
                    <a:pt x="6743" y="17786"/>
                    <a:pt x="6757" y="17786"/>
                  </a:cubicBezTo>
                  <a:cubicBezTo>
                    <a:pt x="6760" y="17786"/>
                    <a:pt x="6763" y="17786"/>
                    <a:pt x="6766" y="17788"/>
                  </a:cubicBezTo>
                  <a:cubicBezTo>
                    <a:pt x="6789" y="17795"/>
                    <a:pt x="6779" y="17822"/>
                    <a:pt x="6802" y="17830"/>
                  </a:cubicBezTo>
                  <a:cubicBezTo>
                    <a:pt x="6825" y="17838"/>
                    <a:pt x="6823" y="17843"/>
                    <a:pt x="6847" y="17852"/>
                  </a:cubicBezTo>
                  <a:cubicBezTo>
                    <a:pt x="6849" y="17853"/>
                    <a:pt x="6851" y="17853"/>
                    <a:pt x="6853" y="17853"/>
                  </a:cubicBezTo>
                  <a:cubicBezTo>
                    <a:pt x="6869" y="17853"/>
                    <a:pt x="6880" y="17834"/>
                    <a:pt x="6895" y="17834"/>
                  </a:cubicBezTo>
                  <a:cubicBezTo>
                    <a:pt x="6898" y="17834"/>
                    <a:pt x="6901" y="17835"/>
                    <a:pt x="6904" y="17836"/>
                  </a:cubicBezTo>
                  <a:cubicBezTo>
                    <a:pt x="6927" y="17843"/>
                    <a:pt x="6922" y="17858"/>
                    <a:pt x="6944" y="17867"/>
                  </a:cubicBezTo>
                  <a:cubicBezTo>
                    <a:pt x="6967" y="17874"/>
                    <a:pt x="6968" y="17869"/>
                    <a:pt x="6991" y="17879"/>
                  </a:cubicBezTo>
                  <a:cubicBezTo>
                    <a:pt x="7000" y="17881"/>
                    <a:pt x="7006" y="17882"/>
                    <a:pt x="7011" y="17882"/>
                  </a:cubicBezTo>
                  <a:cubicBezTo>
                    <a:pt x="7014" y="17882"/>
                    <a:pt x="7018" y="17882"/>
                    <a:pt x="7021" y="17882"/>
                  </a:cubicBezTo>
                  <a:cubicBezTo>
                    <a:pt x="7027" y="17882"/>
                    <a:pt x="7032" y="17882"/>
                    <a:pt x="7041" y="17885"/>
                  </a:cubicBezTo>
                  <a:cubicBezTo>
                    <a:pt x="7063" y="17894"/>
                    <a:pt x="7056" y="17913"/>
                    <a:pt x="7078" y="17923"/>
                  </a:cubicBezTo>
                  <a:cubicBezTo>
                    <a:pt x="7101" y="17932"/>
                    <a:pt x="7099" y="17938"/>
                    <a:pt x="7121" y="17945"/>
                  </a:cubicBezTo>
                  <a:cubicBezTo>
                    <a:pt x="7125" y="17947"/>
                    <a:pt x="7128" y="17947"/>
                    <a:pt x="7132" y="17947"/>
                  </a:cubicBezTo>
                  <a:cubicBezTo>
                    <a:pt x="7144" y="17947"/>
                    <a:pt x="7152" y="17938"/>
                    <a:pt x="7165" y="17938"/>
                  </a:cubicBezTo>
                  <a:cubicBezTo>
                    <a:pt x="7168" y="17938"/>
                    <a:pt x="7171" y="17939"/>
                    <a:pt x="7175" y="17940"/>
                  </a:cubicBezTo>
                  <a:cubicBezTo>
                    <a:pt x="7197" y="17948"/>
                    <a:pt x="7196" y="17953"/>
                    <a:pt x="7219" y="17961"/>
                  </a:cubicBezTo>
                  <a:cubicBezTo>
                    <a:pt x="7241" y="17970"/>
                    <a:pt x="7243" y="17965"/>
                    <a:pt x="7266" y="17974"/>
                  </a:cubicBezTo>
                  <a:cubicBezTo>
                    <a:pt x="7288" y="17981"/>
                    <a:pt x="7282" y="18001"/>
                    <a:pt x="7304" y="18009"/>
                  </a:cubicBezTo>
                  <a:cubicBezTo>
                    <a:pt x="7311" y="18012"/>
                    <a:pt x="7317" y="18013"/>
                    <a:pt x="7322" y="18013"/>
                  </a:cubicBezTo>
                  <a:cubicBezTo>
                    <a:pt x="7327" y="18013"/>
                    <a:pt x="7332" y="18012"/>
                    <a:pt x="7337" y="18012"/>
                  </a:cubicBezTo>
                  <a:cubicBezTo>
                    <a:pt x="7342" y="18012"/>
                    <a:pt x="7347" y="18012"/>
                    <a:pt x="7353" y="18015"/>
                  </a:cubicBezTo>
                  <a:cubicBezTo>
                    <a:pt x="7377" y="18023"/>
                    <a:pt x="7378" y="18022"/>
                    <a:pt x="7401" y="18030"/>
                  </a:cubicBezTo>
                  <a:cubicBezTo>
                    <a:pt x="7423" y="18038"/>
                    <a:pt x="7418" y="18051"/>
                    <a:pt x="7441" y="18060"/>
                  </a:cubicBezTo>
                  <a:cubicBezTo>
                    <a:pt x="7464" y="18067"/>
                    <a:pt x="7463" y="18071"/>
                    <a:pt x="7485" y="18079"/>
                  </a:cubicBezTo>
                  <a:cubicBezTo>
                    <a:pt x="7508" y="18087"/>
                    <a:pt x="7507" y="18092"/>
                    <a:pt x="7529" y="18099"/>
                  </a:cubicBezTo>
                  <a:cubicBezTo>
                    <a:pt x="7537" y="18102"/>
                    <a:pt x="7543" y="18103"/>
                    <a:pt x="7548" y="18103"/>
                  </a:cubicBezTo>
                  <a:cubicBezTo>
                    <a:pt x="7552" y="18103"/>
                    <a:pt x="7556" y="18103"/>
                    <a:pt x="7561" y="18103"/>
                  </a:cubicBezTo>
                  <a:cubicBezTo>
                    <a:pt x="7565" y="18103"/>
                    <a:pt x="7571" y="18103"/>
                    <a:pt x="7578" y="18106"/>
                  </a:cubicBezTo>
                  <a:cubicBezTo>
                    <a:pt x="7602" y="18114"/>
                    <a:pt x="7600" y="18116"/>
                    <a:pt x="7623" y="18126"/>
                  </a:cubicBezTo>
                  <a:cubicBezTo>
                    <a:pt x="7646" y="18135"/>
                    <a:pt x="7642" y="18145"/>
                    <a:pt x="7664" y="18154"/>
                  </a:cubicBezTo>
                  <a:cubicBezTo>
                    <a:pt x="7688" y="18162"/>
                    <a:pt x="7689" y="18159"/>
                    <a:pt x="7711" y="18169"/>
                  </a:cubicBezTo>
                  <a:cubicBezTo>
                    <a:pt x="7717" y="18171"/>
                    <a:pt x="7722" y="18172"/>
                    <a:pt x="7726" y="18172"/>
                  </a:cubicBezTo>
                  <a:cubicBezTo>
                    <a:pt x="7734" y="18172"/>
                    <a:pt x="7739" y="18169"/>
                    <a:pt x="7748" y="18169"/>
                  </a:cubicBezTo>
                  <a:cubicBezTo>
                    <a:pt x="7752" y="18169"/>
                    <a:pt x="7757" y="18170"/>
                    <a:pt x="7763" y="18172"/>
                  </a:cubicBezTo>
                  <a:cubicBezTo>
                    <a:pt x="7785" y="18180"/>
                    <a:pt x="7780" y="18195"/>
                    <a:pt x="7802" y="18204"/>
                  </a:cubicBezTo>
                  <a:cubicBezTo>
                    <a:pt x="7825" y="18212"/>
                    <a:pt x="7825" y="18213"/>
                    <a:pt x="7848" y="18221"/>
                  </a:cubicBezTo>
                  <a:cubicBezTo>
                    <a:pt x="7853" y="18223"/>
                    <a:pt x="7857" y="18223"/>
                    <a:pt x="7860" y="18223"/>
                  </a:cubicBezTo>
                  <a:cubicBezTo>
                    <a:pt x="7870" y="18223"/>
                    <a:pt x="7876" y="18219"/>
                    <a:pt x="7886" y="18219"/>
                  </a:cubicBezTo>
                  <a:cubicBezTo>
                    <a:pt x="7890" y="18219"/>
                    <a:pt x="7894" y="18220"/>
                    <a:pt x="7900" y="18222"/>
                  </a:cubicBezTo>
                  <a:cubicBezTo>
                    <a:pt x="7923" y="18231"/>
                    <a:pt x="7915" y="18252"/>
                    <a:pt x="7937" y="18260"/>
                  </a:cubicBezTo>
                  <a:cubicBezTo>
                    <a:pt x="7961" y="18269"/>
                    <a:pt x="7963" y="18261"/>
                    <a:pt x="7985" y="18270"/>
                  </a:cubicBezTo>
                  <a:cubicBezTo>
                    <a:pt x="8009" y="18277"/>
                    <a:pt x="8004" y="18291"/>
                    <a:pt x="8026" y="18299"/>
                  </a:cubicBezTo>
                  <a:cubicBezTo>
                    <a:pt x="8049" y="18307"/>
                    <a:pt x="8052" y="18302"/>
                    <a:pt x="8074" y="18309"/>
                  </a:cubicBezTo>
                  <a:cubicBezTo>
                    <a:pt x="8097" y="18318"/>
                    <a:pt x="8100" y="18311"/>
                    <a:pt x="8123" y="18319"/>
                  </a:cubicBezTo>
                  <a:cubicBezTo>
                    <a:pt x="8126" y="18320"/>
                    <a:pt x="8130" y="18321"/>
                    <a:pt x="8133" y="18321"/>
                  </a:cubicBezTo>
                  <a:cubicBezTo>
                    <a:pt x="8145" y="18321"/>
                    <a:pt x="8153" y="18313"/>
                    <a:pt x="8166" y="18313"/>
                  </a:cubicBezTo>
                  <a:cubicBezTo>
                    <a:pt x="8169" y="18313"/>
                    <a:pt x="8172" y="18313"/>
                    <a:pt x="8176" y="18315"/>
                  </a:cubicBezTo>
                  <a:cubicBezTo>
                    <a:pt x="8199" y="18323"/>
                    <a:pt x="8194" y="18335"/>
                    <a:pt x="8218" y="18343"/>
                  </a:cubicBezTo>
                  <a:cubicBezTo>
                    <a:pt x="8240" y="18351"/>
                    <a:pt x="8239" y="18355"/>
                    <a:pt x="8262" y="18363"/>
                  </a:cubicBezTo>
                  <a:cubicBezTo>
                    <a:pt x="8284" y="18371"/>
                    <a:pt x="8280" y="18382"/>
                    <a:pt x="8304" y="18392"/>
                  </a:cubicBezTo>
                  <a:cubicBezTo>
                    <a:pt x="8309" y="18394"/>
                    <a:pt x="8313" y="18394"/>
                    <a:pt x="8317" y="18394"/>
                  </a:cubicBezTo>
                  <a:cubicBezTo>
                    <a:pt x="8326" y="18394"/>
                    <a:pt x="8332" y="18391"/>
                    <a:pt x="8340" y="18391"/>
                  </a:cubicBezTo>
                  <a:cubicBezTo>
                    <a:pt x="8344" y="18391"/>
                    <a:pt x="8348" y="18392"/>
                    <a:pt x="8354" y="18394"/>
                  </a:cubicBezTo>
                  <a:cubicBezTo>
                    <a:pt x="8376" y="18402"/>
                    <a:pt x="8368" y="18426"/>
                    <a:pt x="8390" y="18435"/>
                  </a:cubicBezTo>
                  <a:cubicBezTo>
                    <a:pt x="8396" y="18437"/>
                    <a:pt x="8401" y="18437"/>
                    <a:pt x="8405" y="18437"/>
                  </a:cubicBezTo>
                  <a:cubicBezTo>
                    <a:pt x="8412" y="18437"/>
                    <a:pt x="8416" y="18436"/>
                    <a:pt x="8422" y="18436"/>
                  </a:cubicBezTo>
                  <a:cubicBezTo>
                    <a:pt x="8427" y="18436"/>
                    <a:pt x="8432" y="18437"/>
                    <a:pt x="8440" y="18440"/>
                  </a:cubicBezTo>
                  <a:cubicBezTo>
                    <a:pt x="8444" y="18441"/>
                    <a:pt x="8447" y="18442"/>
                    <a:pt x="8451" y="18442"/>
                  </a:cubicBezTo>
                  <a:cubicBezTo>
                    <a:pt x="8462" y="18442"/>
                    <a:pt x="8470" y="18436"/>
                    <a:pt x="8481" y="18436"/>
                  </a:cubicBezTo>
                  <a:cubicBezTo>
                    <a:pt x="8484" y="18436"/>
                    <a:pt x="8488" y="18436"/>
                    <a:pt x="8492" y="18438"/>
                  </a:cubicBezTo>
                  <a:cubicBezTo>
                    <a:pt x="8515" y="18446"/>
                    <a:pt x="8513" y="18451"/>
                    <a:pt x="8536" y="18459"/>
                  </a:cubicBezTo>
                  <a:cubicBezTo>
                    <a:pt x="8558" y="18468"/>
                    <a:pt x="8557" y="18473"/>
                    <a:pt x="8580" y="18481"/>
                  </a:cubicBezTo>
                  <a:cubicBezTo>
                    <a:pt x="8603" y="18489"/>
                    <a:pt x="8595" y="18510"/>
                    <a:pt x="8617" y="18517"/>
                  </a:cubicBezTo>
                  <a:cubicBezTo>
                    <a:pt x="8621" y="18518"/>
                    <a:pt x="8624" y="18519"/>
                    <a:pt x="8628" y="18519"/>
                  </a:cubicBezTo>
                  <a:cubicBezTo>
                    <a:pt x="8641" y="18519"/>
                    <a:pt x="8650" y="18509"/>
                    <a:pt x="8663" y="18509"/>
                  </a:cubicBezTo>
                  <a:cubicBezTo>
                    <a:pt x="8666" y="18509"/>
                    <a:pt x="8669" y="18509"/>
                    <a:pt x="8673" y="18511"/>
                  </a:cubicBezTo>
                  <a:cubicBezTo>
                    <a:pt x="8696" y="18518"/>
                    <a:pt x="8687" y="18542"/>
                    <a:pt x="8711" y="18550"/>
                  </a:cubicBezTo>
                  <a:cubicBezTo>
                    <a:pt x="8733" y="18559"/>
                    <a:pt x="8732" y="18561"/>
                    <a:pt x="8754" y="18570"/>
                  </a:cubicBezTo>
                  <a:cubicBezTo>
                    <a:pt x="8757" y="18570"/>
                    <a:pt x="8760" y="18571"/>
                    <a:pt x="8762" y="18571"/>
                  </a:cubicBezTo>
                  <a:cubicBezTo>
                    <a:pt x="8777" y="18571"/>
                    <a:pt x="8787" y="18554"/>
                    <a:pt x="8803" y="18554"/>
                  </a:cubicBezTo>
                  <a:cubicBezTo>
                    <a:pt x="8805" y="18554"/>
                    <a:pt x="8808" y="18555"/>
                    <a:pt x="8810" y="18556"/>
                  </a:cubicBezTo>
                  <a:cubicBezTo>
                    <a:pt x="8834" y="18564"/>
                    <a:pt x="8820" y="18598"/>
                    <a:pt x="8842" y="18607"/>
                  </a:cubicBezTo>
                  <a:cubicBezTo>
                    <a:pt x="8845" y="18608"/>
                    <a:pt x="8848" y="18608"/>
                    <a:pt x="8850" y="18608"/>
                  </a:cubicBezTo>
                  <a:cubicBezTo>
                    <a:pt x="8866" y="18608"/>
                    <a:pt x="8876" y="18594"/>
                    <a:pt x="8891" y="18594"/>
                  </a:cubicBezTo>
                  <a:cubicBezTo>
                    <a:pt x="8893" y="18594"/>
                    <a:pt x="8896" y="18594"/>
                    <a:pt x="8899" y="18595"/>
                  </a:cubicBezTo>
                  <a:cubicBezTo>
                    <a:pt x="8922" y="18603"/>
                    <a:pt x="8915" y="18622"/>
                    <a:pt x="8938" y="18631"/>
                  </a:cubicBezTo>
                  <a:cubicBezTo>
                    <a:pt x="8941" y="18632"/>
                    <a:pt x="8944" y="18632"/>
                    <a:pt x="8947" y="18632"/>
                  </a:cubicBezTo>
                  <a:cubicBezTo>
                    <a:pt x="8960" y="18632"/>
                    <a:pt x="8969" y="18621"/>
                    <a:pt x="8983" y="18621"/>
                  </a:cubicBezTo>
                  <a:cubicBezTo>
                    <a:pt x="8986" y="18621"/>
                    <a:pt x="8989" y="18622"/>
                    <a:pt x="8992" y="18623"/>
                  </a:cubicBezTo>
                  <a:cubicBezTo>
                    <a:pt x="9016" y="18631"/>
                    <a:pt x="9014" y="18636"/>
                    <a:pt x="9037" y="18646"/>
                  </a:cubicBezTo>
                  <a:cubicBezTo>
                    <a:pt x="9060" y="18654"/>
                    <a:pt x="9049" y="18683"/>
                    <a:pt x="9072" y="18693"/>
                  </a:cubicBezTo>
                  <a:cubicBezTo>
                    <a:pt x="9094" y="18700"/>
                    <a:pt x="9097" y="18695"/>
                    <a:pt x="9120" y="18703"/>
                  </a:cubicBezTo>
                  <a:cubicBezTo>
                    <a:pt x="9142" y="18711"/>
                    <a:pt x="9144" y="18710"/>
                    <a:pt x="9167" y="18718"/>
                  </a:cubicBezTo>
                  <a:cubicBezTo>
                    <a:pt x="9170" y="18719"/>
                    <a:pt x="9173" y="18720"/>
                    <a:pt x="9175" y="18720"/>
                  </a:cubicBezTo>
                  <a:cubicBezTo>
                    <a:pt x="9189" y="18720"/>
                    <a:pt x="9198" y="18707"/>
                    <a:pt x="9212" y="18707"/>
                  </a:cubicBezTo>
                  <a:cubicBezTo>
                    <a:pt x="9215" y="18707"/>
                    <a:pt x="9218" y="18708"/>
                    <a:pt x="9222" y="18709"/>
                  </a:cubicBezTo>
                  <a:cubicBezTo>
                    <a:pt x="9244" y="18716"/>
                    <a:pt x="9235" y="18741"/>
                    <a:pt x="9258" y="18751"/>
                  </a:cubicBezTo>
                  <a:cubicBezTo>
                    <a:pt x="9265" y="18753"/>
                    <a:pt x="9270" y="18753"/>
                    <a:pt x="9274" y="18753"/>
                  </a:cubicBezTo>
                  <a:cubicBezTo>
                    <a:pt x="9280" y="18753"/>
                    <a:pt x="9284" y="18752"/>
                    <a:pt x="9290" y="18752"/>
                  </a:cubicBezTo>
                  <a:cubicBezTo>
                    <a:pt x="9295" y="18752"/>
                    <a:pt x="9300" y="18753"/>
                    <a:pt x="9307" y="18756"/>
                  </a:cubicBezTo>
                  <a:cubicBezTo>
                    <a:pt x="9330" y="18763"/>
                    <a:pt x="9330" y="18764"/>
                    <a:pt x="9353" y="18773"/>
                  </a:cubicBezTo>
                  <a:cubicBezTo>
                    <a:pt x="9376" y="18781"/>
                    <a:pt x="9373" y="18789"/>
                    <a:pt x="9396" y="18799"/>
                  </a:cubicBezTo>
                  <a:cubicBezTo>
                    <a:pt x="9419" y="18806"/>
                    <a:pt x="9415" y="18816"/>
                    <a:pt x="9439" y="18823"/>
                  </a:cubicBezTo>
                  <a:cubicBezTo>
                    <a:pt x="9461" y="18832"/>
                    <a:pt x="9460" y="18836"/>
                    <a:pt x="9483" y="18845"/>
                  </a:cubicBezTo>
                  <a:cubicBezTo>
                    <a:pt x="9491" y="18848"/>
                    <a:pt x="9497" y="18849"/>
                    <a:pt x="9503" y="18849"/>
                  </a:cubicBezTo>
                  <a:cubicBezTo>
                    <a:pt x="9506" y="18849"/>
                    <a:pt x="9509" y="18848"/>
                    <a:pt x="9512" y="18848"/>
                  </a:cubicBezTo>
                  <a:cubicBezTo>
                    <a:pt x="9518" y="18848"/>
                    <a:pt x="9524" y="18849"/>
                    <a:pt x="9532" y="18852"/>
                  </a:cubicBezTo>
                  <a:cubicBezTo>
                    <a:pt x="9555" y="18860"/>
                    <a:pt x="9552" y="18869"/>
                    <a:pt x="9575" y="18877"/>
                  </a:cubicBezTo>
                  <a:cubicBezTo>
                    <a:pt x="9578" y="18878"/>
                    <a:pt x="9581" y="18879"/>
                    <a:pt x="9584" y="18879"/>
                  </a:cubicBezTo>
                  <a:cubicBezTo>
                    <a:pt x="9598" y="18879"/>
                    <a:pt x="9608" y="18865"/>
                    <a:pt x="9623" y="18865"/>
                  </a:cubicBezTo>
                  <a:cubicBezTo>
                    <a:pt x="9626" y="18865"/>
                    <a:pt x="9629" y="18865"/>
                    <a:pt x="9632" y="18866"/>
                  </a:cubicBezTo>
                  <a:cubicBezTo>
                    <a:pt x="9654" y="18875"/>
                    <a:pt x="9650" y="18885"/>
                    <a:pt x="9672" y="18893"/>
                  </a:cubicBezTo>
                  <a:cubicBezTo>
                    <a:pt x="9696" y="18902"/>
                    <a:pt x="9698" y="18896"/>
                    <a:pt x="9721" y="18904"/>
                  </a:cubicBezTo>
                  <a:cubicBezTo>
                    <a:pt x="9730" y="18907"/>
                    <a:pt x="9736" y="18908"/>
                    <a:pt x="9742" y="18908"/>
                  </a:cubicBezTo>
                  <a:cubicBezTo>
                    <a:pt x="9744" y="18908"/>
                    <a:pt x="9746" y="18908"/>
                    <a:pt x="9749" y="18908"/>
                  </a:cubicBezTo>
                  <a:cubicBezTo>
                    <a:pt x="9755" y="18908"/>
                    <a:pt x="9761" y="18908"/>
                    <a:pt x="9771" y="18912"/>
                  </a:cubicBezTo>
                  <a:cubicBezTo>
                    <a:pt x="9793" y="18920"/>
                    <a:pt x="9785" y="18943"/>
                    <a:pt x="9808" y="18951"/>
                  </a:cubicBezTo>
                  <a:cubicBezTo>
                    <a:pt x="9831" y="18959"/>
                    <a:pt x="9830" y="18963"/>
                    <a:pt x="9852" y="18971"/>
                  </a:cubicBezTo>
                  <a:cubicBezTo>
                    <a:pt x="9875" y="18979"/>
                    <a:pt x="9876" y="18977"/>
                    <a:pt x="9900" y="18986"/>
                  </a:cubicBezTo>
                  <a:cubicBezTo>
                    <a:pt x="9904" y="18988"/>
                    <a:pt x="9908" y="18988"/>
                    <a:pt x="9912" y="18988"/>
                  </a:cubicBezTo>
                  <a:cubicBezTo>
                    <a:pt x="9921" y="18988"/>
                    <a:pt x="9927" y="18985"/>
                    <a:pt x="9935" y="18985"/>
                  </a:cubicBezTo>
                  <a:cubicBezTo>
                    <a:pt x="9939" y="18985"/>
                    <a:pt x="9944" y="18986"/>
                    <a:pt x="9950" y="18988"/>
                  </a:cubicBezTo>
                  <a:cubicBezTo>
                    <a:pt x="9972" y="18997"/>
                    <a:pt x="9970" y="19003"/>
                    <a:pt x="9993" y="19011"/>
                  </a:cubicBezTo>
                  <a:cubicBezTo>
                    <a:pt x="10015" y="19019"/>
                    <a:pt x="10012" y="19032"/>
                    <a:pt x="10034" y="19041"/>
                  </a:cubicBezTo>
                  <a:cubicBezTo>
                    <a:pt x="10038" y="19042"/>
                    <a:pt x="10041" y="19042"/>
                    <a:pt x="10043" y="19042"/>
                  </a:cubicBezTo>
                  <a:cubicBezTo>
                    <a:pt x="10057" y="19042"/>
                    <a:pt x="10066" y="19031"/>
                    <a:pt x="10080" y="19031"/>
                  </a:cubicBezTo>
                  <a:cubicBezTo>
                    <a:pt x="10083" y="19031"/>
                    <a:pt x="10086" y="19031"/>
                    <a:pt x="10089" y="19032"/>
                  </a:cubicBezTo>
                  <a:cubicBezTo>
                    <a:pt x="10112" y="19041"/>
                    <a:pt x="10099" y="19078"/>
                    <a:pt x="10121" y="19086"/>
                  </a:cubicBezTo>
                  <a:lnTo>
                    <a:pt x="10167" y="19102"/>
                  </a:lnTo>
                  <a:cubicBezTo>
                    <a:pt x="10190" y="19110"/>
                    <a:pt x="10191" y="19106"/>
                    <a:pt x="10213" y="19115"/>
                  </a:cubicBezTo>
                  <a:cubicBezTo>
                    <a:pt x="10237" y="19122"/>
                    <a:pt x="10237" y="19122"/>
                    <a:pt x="10259" y="19132"/>
                  </a:cubicBezTo>
                  <a:cubicBezTo>
                    <a:pt x="10266" y="19134"/>
                    <a:pt x="10270" y="19135"/>
                    <a:pt x="10275" y="19135"/>
                  </a:cubicBezTo>
                  <a:cubicBezTo>
                    <a:pt x="10281" y="19135"/>
                    <a:pt x="10286" y="19133"/>
                    <a:pt x="10292" y="19133"/>
                  </a:cubicBezTo>
                  <a:cubicBezTo>
                    <a:pt x="10297" y="19133"/>
                    <a:pt x="10302" y="19134"/>
                    <a:pt x="10310" y="19137"/>
                  </a:cubicBezTo>
                  <a:cubicBezTo>
                    <a:pt x="10333" y="19145"/>
                    <a:pt x="10326" y="19164"/>
                    <a:pt x="10349" y="19171"/>
                  </a:cubicBezTo>
                  <a:cubicBezTo>
                    <a:pt x="10358" y="19175"/>
                    <a:pt x="10364" y="19175"/>
                    <a:pt x="10369" y="19175"/>
                  </a:cubicBezTo>
                  <a:cubicBezTo>
                    <a:pt x="10372" y="19175"/>
                    <a:pt x="10376" y="19175"/>
                    <a:pt x="10379" y="19175"/>
                  </a:cubicBezTo>
                  <a:cubicBezTo>
                    <a:pt x="10384" y="19175"/>
                    <a:pt x="10390" y="19176"/>
                    <a:pt x="10399" y="19179"/>
                  </a:cubicBezTo>
                  <a:cubicBezTo>
                    <a:pt x="10421" y="19186"/>
                    <a:pt x="10419" y="19196"/>
                    <a:pt x="10442" y="19204"/>
                  </a:cubicBezTo>
                  <a:cubicBezTo>
                    <a:pt x="10444" y="19205"/>
                    <a:pt x="10447" y="19205"/>
                    <a:pt x="10450" y="19205"/>
                  </a:cubicBezTo>
                  <a:cubicBezTo>
                    <a:pt x="10465" y="19205"/>
                    <a:pt x="10475" y="19189"/>
                    <a:pt x="10491" y="19189"/>
                  </a:cubicBezTo>
                  <a:cubicBezTo>
                    <a:pt x="10494" y="19189"/>
                    <a:pt x="10496" y="19190"/>
                    <a:pt x="10499" y="19191"/>
                  </a:cubicBezTo>
                  <a:cubicBezTo>
                    <a:pt x="10522" y="19198"/>
                    <a:pt x="10512" y="19225"/>
                    <a:pt x="10535" y="19234"/>
                  </a:cubicBezTo>
                  <a:cubicBezTo>
                    <a:pt x="10540" y="19235"/>
                    <a:pt x="10544" y="19236"/>
                    <a:pt x="10548" y="19236"/>
                  </a:cubicBezTo>
                  <a:cubicBezTo>
                    <a:pt x="10558" y="19236"/>
                    <a:pt x="10564" y="19232"/>
                    <a:pt x="10573" y="19232"/>
                  </a:cubicBezTo>
                  <a:cubicBezTo>
                    <a:pt x="10577" y="19232"/>
                    <a:pt x="10581" y="19233"/>
                    <a:pt x="10586" y="19235"/>
                  </a:cubicBezTo>
                  <a:cubicBezTo>
                    <a:pt x="10594" y="19238"/>
                    <a:pt x="10599" y="19238"/>
                    <a:pt x="10604" y="19238"/>
                  </a:cubicBezTo>
                  <a:cubicBezTo>
                    <a:pt x="10609" y="19238"/>
                    <a:pt x="10613" y="19238"/>
                    <a:pt x="10618" y="19238"/>
                  </a:cubicBezTo>
                  <a:cubicBezTo>
                    <a:pt x="10622" y="19238"/>
                    <a:pt x="10628" y="19238"/>
                    <a:pt x="10635" y="19241"/>
                  </a:cubicBezTo>
                  <a:cubicBezTo>
                    <a:pt x="10658" y="19250"/>
                    <a:pt x="10655" y="19260"/>
                    <a:pt x="10677" y="19268"/>
                  </a:cubicBezTo>
                  <a:cubicBezTo>
                    <a:pt x="10700" y="19276"/>
                    <a:pt x="10693" y="19297"/>
                    <a:pt x="10716" y="19304"/>
                  </a:cubicBezTo>
                  <a:cubicBezTo>
                    <a:pt x="10719" y="19306"/>
                    <a:pt x="10722" y="19306"/>
                    <a:pt x="10725" y="19306"/>
                  </a:cubicBezTo>
                  <a:cubicBezTo>
                    <a:pt x="10739" y="19306"/>
                    <a:pt x="10748" y="19295"/>
                    <a:pt x="10761" y="19295"/>
                  </a:cubicBezTo>
                  <a:cubicBezTo>
                    <a:pt x="10764" y="19295"/>
                    <a:pt x="10767" y="19295"/>
                    <a:pt x="10770" y="19297"/>
                  </a:cubicBezTo>
                  <a:cubicBezTo>
                    <a:pt x="10794" y="19304"/>
                    <a:pt x="10783" y="19332"/>
                    <a:pt x="10806" y="19341"/>
                  </a:cubicBezTo>
                  <a:cubicBezTo>
                    <a:pt x="10810" y="19342"/>
                    <a:pt x="10813" y="19342"/>
                    <a:pt x="10816" y="19342"/>
                  </a:cubicBezTo>
                  <a:cubicBezTo>
                    <a:pt x="10828" y="19342"/>
                    <a:pt x="10836" y="19335"/>
                    <a:pt x="10848" y="19335"/>
                  </a:cubicBezTo>
                  <a:cubicBezTo>
                    <a:pt x="10851" y="19335"/>
                    <a:pt x="10855" y="19336"/>
                    <a:pt x="10859" y="19338"/>
                  </a:cubicBezTo>
                  <a:lnTo>
                    <a:pt x="10904" y="19354"/>
                  </a:lnTo>
                  <a:cubicBezTo>
                    <a:pt x="10928" y="19362"/>
                    <a:pt x="10925" y="19369"/>
                    <a:pt x="10947" y="19377"/>
                  </a:cubicBezTo>
                  <a:cubicBezTo>
                    <a:pt x="10955" y="19380"/>
                    <a:pt x="10961" y="19380"/>
                    <a:pt x="10965" y="19380"/>
                  </a:cubicBezTo>
                  <a:cubicBezTo>
                    <a:pt x="10970" y="19380"/>
                    <a:pt x="10974" y="19380"/>
                    <a:pt x="10978" y="19380"/>
                  </a:cubicBezTo>
                  <a:cubicBezTo>
                    <a:pt x="10983" y="19380"/>
                    <a:pt x="10989" y="19380"/>
                    <a:pt x="10997" y="19384"/>
                  </a:cubicBezTo>
                  <a:cubicBezTo>
                    <a:pt x="11020" y="19391"/>
                    <a:pt x="11010" y="19417"/>
                    <a:pt x="11033" y="19425"/>
                  </a:cubicBezTo>
                  <a:cubicBezTo>
                    <a:pt x="11041" y="19428"/>
                    <a:pt x="11047" y="19428"/>
                    <a:pt x="11052" y="19428"/>
                  </a:cubicBezTo>
                  <a:cubicBezTo>
                    <a:pt x="11055" y="19428"/>
                    <a:pt x="11058" y="19428"/>
                    <a:pt x="11062" y="19428"/>
                  </a:cubicBezTo>
                  <a:cubicBezTo>
                    <a:pt x="11067" y="19428"/>
                    <a:pt x="11074" y="19429"/>
                    <a:pt x="11083" y="19433"/>
                  </a:cubicBezTo>
                  <a:cubicBezTo>
                    <a:pt x="11106" y="19441"/>
                    <a:pt x="11105" y="19444"/>
                    <a:pt x="11127" y="19453"/>
                  </a:cubicBezTo>
                  <a:cubicBezTo>
                    <a:pt x="11131" y="19455"/>
                    <a:pt x="11135" y="19455"/>
                    <a:pt x="11138" y="19455"/>
                  </a:cubicBezTo>
                  <a:cubicBezTo>
                    <a:pt x="11149" y="19455"/>
                    <a:pt x="11156" y="19448"/>
                    <a:pt x="11168" y="19448"/>
                  </a:cubicBezTo>
                  <a:cubicBezTo>
                    <a:pt x="11172" y="19448"/>
                    <a:pt x="11175" y="19449"/>
                    <a:pt x="11180" y="19450"/>
                  </a:cubicBezTo>
                  <a:cubicBezTo>
                    <a:pt x="11202" y="19459"/>
                    <a:pt x="11192" y="19482"/>
                    <a:pt x="11215" y="19491"/>
                  </a:cubicBezTo>
                  <a:cubicBezTo>
                    <a:pt x="11238" y="19498"/>
                    <a:pt x="11241" y="19492"/>
                    <a:pt x="11263" y="19500"/>
                  </a:cubicBezTo>
                  <a:cubicBezTo>
                    <a:pt x="11266" y="19501"/>
                    <a:pt x="11269" y="19502"/>
                    <a:pt x="11272" y="19502"/>
                  </a:cubicBezTo>
                  <a:cubicBezTo>
                    <a:pt x="11287" y="19502"/>
                    <a:pt x="11295" y="19490"/>
                    <a:pt x="11310" y="19490"/>
                  </a:cubicBezTo>
                  <a:cubicBezTo>
                    <a:pt x="11312" y="19490"/>
                    <a:pt x="11315" y="19491"/>
                    <a:pt x="11319" y="19492"/>
                  </a:cubicBezTo>
                  <a:cubicBezTo>
                    <a:pt x="11341" y="19500"/>
                    <a:pt x="11331" y="19530"/>
                    <a:pt x="11353" y="19539"/>
                  </a:cubicBezTo>
                  <a:cubicBezTo>
                    <a:pt x="11376" y="19546"/>
                    <a:pt x="11379" y="19543"/>
                    <a:pt x="11401" y="19551"/>
                  </a:cubicBezTo>
                  <a:cubicBezTo>
                    <a:pt x="11412" y="19555"/>
                    <a:pt x="11419" y="19555"/>
                    <a:pt x="11426" y="19555"/>
                  </a:cubicBezTo>
                  <a:cubicBezTo>
                    <a:pt x="11433" y="19555"/>
                    <a:pt x="11439" y="19555"/>
                    <a:pt x="11451" y="19559"/>
                  </a:cubicBezTo>
                  <a:cubicBezTo>
                    <a:pt x="11474" y="19567"/>
                    <a:pt x="11469" y="19581"/>
                    <a:pt x="11492" y="19588"/>
                  </a:cubicBezTo>
                  <a:lnTo>
                    <a:pt x="11538" y="19604"/>
                  </a:lnTo>
                  <a:cubicBezTo>
                    <a:pt x="11561" y="19613"/>
                    <a:pt x="11563" y="19607"/>
                    <a:pt x="11587" y="19615"/>
                  </a:cubicBezTo>
                  <a:cubicBezTo>
                    <a:pt x="11593" y="19617"/>
                    <a:pt x="11598" y="19618"/>
                    <a:pt x="11602" y="19618"/>
                  </a:cubicBezTo>
                  <a:cubicBezTo>
                    <a:pt x="11609" y="19618"/>
                    <a:pt x="11614" y="19616"/>
                    <a:pt x="11621" y="19616"/>
                  </a:cubicBezTo>
                  <a:cubicBezTo>
                    <a:pt x="11626" y="19616"/>
                    <a:pt x="11631" y="19617"/>
                    <a:pt x="11637" y="19619"/>
                  </a:cubicBezTo>
                  <a:cubicBezTo>
                    <a:pt x="11659" y="19627"/>
                    <a:pt x="11651" y="19652"/>
                    <a:pt x="11673" y="19661"/>
                  </a:cubicBezTo>
                  <a:cubicBezTo>
                    <a:pt x="11676" y="19662"/>
                    <a:pt x="11679" y="19662"/>
                    <a:pt x="11681" y="19662"/>
                  </a:cubicBezTo>
                  <a:cubicBezTo>
                    <a:pt x="11696" y="19662"/>
                    <a:pt x="11705" y="19649"/>
                    <a:pt x="11719" y="19649"/>
                  </a:cubicBezTo>
                  <a:cubicBezTo>
                    <a:pt x="11722" y="19649"/>
                    <a:pt x="11725" y="19650"/>
                    <a:pt x="11729" y="19651"/>
                  </a:cubicBezTo>
                  <a:cubicBezTo>
                    <a:pt x="11753" y="19659"/>
                    <a:pt x="11744" y="19679"/>
                    <a:pt x="11766" y="19689"/>
                  </a:cubicBezTo>
                  <a:cubicBezTo>
                    <a:pt x="11770" y="19690"/>
                    <a:pt x="11773" y="19690"/>
                    <a:pt x="11776" y="19690"/>
                  </a:cubicBezTo>
                  <a:cubicBezTo>
                    <a:pt x="11789" y="19690"/>
                    <a:pt x="11797" y="19682"/>
                    <a:pt x="11809" y="19682"/>
                  </a:cubicBezTo>
                  <a:cubicBezTo>
                    <a:pt x="11812" y="19682"/>
                    <a:pt x="11816" y="19683"/>
                    <a:pt x="11820" y="19685"/>
                  </a:cubicBezTo>
                  <a:lnTo>
                    <a:pt x="11866" y="19701"/>
                  </a:lnTo>
                  <a:cubicBezTo>
                    <a:pt x="11889" y="19709"/>
                    <a:pt x="11884" y="19722"/>
                    <a:pt x="11908" y="19731"/>
                  </a:cubicBezTo>
                  <a:cubicBezTo>
                    <a:pt x="11930" y="19738"/>
                    <a:pt x="11933" y="19731"/>
                    <a:pt x="11957" y="19739"/>
                  </a:cubicBezTo>
                  <a:cubicBezTo>
                    <a:pt x="11980" y="19748"/>
                    <a:pt x="11978" y="19757"/>
                    <a:pt x="12000" y="19765"/>
                  </a:cubicBezTo>
                  <a:cubicBezTo>
                    <a:pt x="12022" y="19773"/>
                    <a:pt x="12017" y="19790"/>
                    <a:pt x="12040" y="19798"/>
                  </a:cubicBezTo>
                  <a:cubicBezTo>
                    <a:pt x="12044" y="19800"/>
                    <a:pt x="12048" y="19800"/>
                    <a:pt x="12051" y="19800"/>
                  </a:cubicBezTo>
                  <a:cubicBezTo>
                    <a:pt x="12062" y="19800"/>
                    <a:pt x="12069" y="19794"/>
                    <a:pt x="12080" y="19794"/>
                  </a:cubicBezTo>
                  <a:cubicBezTo>
                    <a:pt x="12083" y="19794"/>
                    <a:pt x="12087" y="19795"/>
                    <a:pt x="12092" y="19797"/>
                  </a:cubicBezTo>
                  <a:cubicBezTo>
                    <a:pt x="12115" y="19806"/>
                    <a:pt x="12112" y="19813"/>
                    <a:pt x="12135" y="19823"/>
                  </a:cubicBezTo>
                  <a:cubicBezTo>
                    <a:pt x="12142" y="19825"/>
                    <a:pt x="12148" y="19826"/>
                    <a:pt x="12152" y="19826"/>
                  </a:cubicBezTo>
                  <a:cubicBezTo>
                    <a:pt x="12157" y="19826"/>
                    <a:pt x="12162" y="19825"/>
                    <a:pt x="12167" y="19825"/>
                  </a:cubicBezTo>
                  <a:cubicBezTo>
                    <a:pt x="12172" y="19825"/>
                    <a:pt x="12177" y="19826"/>
                    <a:pt x="12184" y="19828"/>
                  </a:cubicBezTo>
                  <a:cubicBezTo>
                    <a:pt x="12195" y="19832"/>
                    <a:pt x="12202" y="19832"/>
                    <a:pt x="12209" y="19832"/>
                  </a:cubicBezTo>
                  <a:cubicBezTo>
                    <a:pt x="12216" y="19832"/>
                    <a:pt x="12222" y="19832"/>
                    <a:pt x="12234" y="19837"/>
                  </a:cubicBezTo>
                  <a:cubicBezTo>
                    <a:pt x="12257" y="19844"/>
                    <a:pt x="12244" y="19876"/>
                    <a:pt x="12268" y="19886"/>
                  </a:cubicBezTo>
                  <a:cubicBezTo>
                    <a:pt x="12270" y="19887"/>
                    <a:pt x="12272" y="19887"/>
                    <a:pt x="12274" y="19887"/>
                  </a:cubicBezTo>
                  <a:cubicBezTo>
                    <a:pt x="12291" y="19887"/>
                    <a:pt x="12302" y="19867"/>
                    <a:pt x="12319" y="19867"/>
                  </a:cubicBezTo>
                  <a:cubicBezTo>
                    <a:pt x="12321" y="19867"/>
                    <a:pt x="12324" y="19868"/>
                    <a:pt x="12327" y="19869"/>
                  </a:cubicBezTo>
                  <a:cubicBezTo>
                    <a:pt x="12349" y="19876"/>
                    <a:pt x="12345" y="19887"/>
                    <a:pt x="12367" y="19897"/>
                  </a:cubicBezTo>
                  <a:cubicBezTo>
                    <a:pt x="12391" y="19904"/>
                    <a:pt x="12383" y="19924"/>
                    <a:pt x="12407" y="19934"/>
                  </a:cubicBezTo>
                  <a:cubicBezTo>
                    <a:pt x="12430" y="19942"/>
                    <a:pt x="12426" y="19948"/>
                    <a:pt x="12451" y="19957"/>
                  </a:cubicBezTo>
                  <a:cubicBezTo>
                    <a:pt x="12453" y="19957"/>
                    <a:pt x="12456" y="19958"/>
                    <a:pt x="12458" y="19958"/>
                  </a:cubicBezTo>
                  <a:cubicBezTo>
                    <a:pt x="12473" y="19958"/>
                    <a:pt x="12484" y="19942"/>
                    <a:pt x="12499" y="19942"/>
                  </a:cubicBezTo>
                  <a:cubicBezTo>
                    <a:pt x="12502" y="19942"/>
                    <a:pt x="12505" y="19942"/>
                    <a:pt x="12509" y="19944"/>
                  </a:cubicBezTo>
                  <a:cubicBezTo>
                    <a:pt x="12531" y="19951"/>
                    <a:pt x="12519" y="19983"/>
                    <a:pt x="12542" y="19991"/>
                  </a:cubicBezTo>
                  <a:cubicBezTo>
                    <a:pt x="12545" y="19992"/>
                    <a:pt x="12548" y="19993"/>
                    <a:pt x="12551" y="19993"/>
                  </a:cubicBezTo>
                  <a:cubicBezTo>
                    <a:pt x="12565" y="19993"/>
                    <a:pt x="12575" y="19978"/>
                    <a:pt x="12590" y="19978"/>
                  </a:cubicBezTo>
                  <a:cubicBezTo>
                    <a:pt x="12592" y="19978"/>
                    <a:pt x="12595" y="19978"/>
                    <a:pt x="12598" y="19979"/>
                  </a:cubicBezTo>
                  <a:cubicBezTo>
                    <a:pt x="12621" y="19988"/>
                    <a:pt x="12611" y="20016"/>
                    <a:pt x="12633" y="20025"/>
                  </a:cubicBezTo>
                  <a:cubicBezTo>
                    <a:pt x="12638" y="20027"/>
                    <a:pt x="12641" y="20027"/>
                    <a:pt x="12645" y="20027"/>
                  </a:cubicBezTo>
                  <a:cubicBezTo>
                    <a:pt x="12655" y="20027"/>
                    <a:pt x="12662" y="20023"/>
                    <a:pt x="12672" y="20023"/>
                  </a:cubicBezTo>
                  <a:cubicBezTo>
                    <a:pt x="12676" y="20023"/>
                    <a:pt x="12680" y="20023"/>
                    <a:pt x="12686" y="20025"/>
                  </a:cubicBezTo>
                  <a:cubicBezTo>
                    <a:pt x="12708" y="20033"/>
                    <a:pt x="12704" y="20044"/>
                    <a:pt x="12726" y="20053"/>
                  </a:cubicBezTo>
                  <a:cubicBezTo>
                    <a:pt x="12732" y="20055"/>
                    <a:pt x="12736" y="20055"/>
                    <a:pt x="12740" y="20055"/>
                  </a:cubicBezTo>
                  <a:cubicBezTo>
                    <a:pt x="12749" y="20055"/>
                    <a:pt x="12755" y="20052"/>
                    <a:pt x="12763" y="20052"/>
                  </a:cubicBezTo>
                  <a:cubicBezTo>
                    <a:pt x="12767" y="20052"/>
                    <a:pt x="12772" y="20053"/>
                    <a:pt x="12778" y="20055"/>
                  </a:cubicBezTo>
                  <a:cubicBezTo>
                    <a:pt x="12800" y="20064"/>
                    <a:pt x="12793" y="20086"/>
                    <a:pt x="12815" y="20096"/>
                  </a:cubicBezTo>
                  <a:cubicBezTo>
                    <a:pt x="12838" y="20104"/>
                    <a:pt x="12841" y="20097"/>
                    <a:pt x="12863" y="20107"/>
                  </a:cubicBezTo>
                  <a:cubicBezTo>
                    <a:pt x="12886" y="20116"/>
                    <a:pt x="12884" y="20123"/>
                    <a:pt x="12906" y="20132"/>
                  </a:cubicBezTo>
                  <a:cubicBezTo>
                    <a:pt x="12909" y="20133"/>
                    <a:pt x="12912" y="20134"/>
                    <a:pt x="12914" y="20134"/>
                  </a:cubicBezTo>
                  <a:cubicBezTo>
                    <a:pt x="12928" y="20134"/>
                    <a:pt x="12938" y="20121"/>
                    <a:pt x="12953" y="20121"/>
                  </a:cubicBezTo>
                  <a:cubicBezTo>
                    <a:pt x="12956" y="20121"/>
                    <a:pt x="12959" y="20121"/>
                    <a:pt x="12963" y="20123"/>
                  </a:cubicBezTo>
                  <a:cubicBezTo>
                    <a:pt x="12985" y="20131"/>
                    <a:pt x="12976" y="20155"/>
                    <a:pt x="13000" y="20164"/>
                  </a:cubicBezTo>
                  <a:cubicBezTo>
                    <a:pt x="13006" y="20166"/>
                    <a:pt x="13010" y="20167"/>
                    <a:pt x="13013" y="20167"/>
                  </a:cubicBezTo>
                  <a:cubicBezTo>
                    <a:pt x="13023" y="20167"/>
                    <a:pt x="13029" y="20163"/>
                    <a:pt x="13038" y="20163"/>
                  </a:cubicBezTo>
                  <a:cubicBezTo>
                    <a:pt x="13042" y="20163"/>
                    <a:pt x="13047" y="20164"/>
                    <a:pt x="13052" y="20165"/>
                  </a:cubicBezTo>
                  <a:cubicBezTo>
                    <a:pt x="13074" y="20173"/>
                    <a:pt x="13070" y="20190"/>
                    <a:pt x="13093" y="20198"/>
                  </a:cubicBezTo>
                  <a:cubicBezTo>
                    <a:pt x="13115" y="20205"/>
                    <a:pt x="13119" y="20198"/>
                    <a:pt x="13142" y="20207"/>
                  </a:cubicBezTo>
                  <a:cubicBezTo>
                    <a:pt x="13145" y="20208"/>
                    <a:pt x="13149" y="20209"/>
                    <a:pt x="13152" y="20209"/>
                  </a:cubicBezTo>
                  <a:cubicBezTo>
                    <a:pt x="13164" y="20209"/>
                    <a:pt x="13172" y="20201"/>
                    <a:pt x="13184" y="20201"/>
                  </a:cubicBezTo>
                  <a:cubicBezTo>
                    <a:pt x="13188" y="20201"/>
                    <a:pt x="13191" y="20201"/>
                    <a:pt x="13195" y="20203"/>
                  </a:cubicBezTo>
                  <a:cubicBezTo>
                    <a:pt x="13218" y="20213"/>
                    <a:pt x="13213" y="20227"/>
                    <a:pt x="13235" y="20236"/>
                  </a:cubicBezTo>
                  <a:cubicBezTo>
                    <a:pt x="13241" y="20239"/>
                    <a:pt x="13246" y="20240"/>
                    <a:pt x="13251" y="20240"/>
                  </a:cubicBezTo>
                  <a:cubicBezTo>
                    <a:pt x="13259" y="20240"/>
                    <a:pt x="13265" y="20237"/>
                    <a:pt x="13273" y="20237"/>
                  </a:cubicBezTo>
                  <a:cubicBezTo>
                    <a:pt x="13277" y="20237"/>
                    <a:pt x="13282" y="20237"/>
                    <a:pt x="13287" y="20239"/>
                  </a:cubicBezTo>
                  <a:cubicBezTo>
                    <a:pt x="13302" y="20245"/>
                    <a:pt x="13317" y="20253"/>
                    <a:pt x="13331" y="20259"/>
                  </a:cubicBezTo>
                  <a:cubicBezTo>
                    <a:pt x="13346" y="20264"/>
                    <a:pt x="13356" y="20285"/>
                    <a:pt x="13371" y="20291"/>
                  </a:cubicBezTo>
                  <a:cubicBezTo>
                    <a:pt x="13373" y="20292"/>
                    <a:pt x="13375" y="20292"/>
                    <a:pt x="13377" y="20292"/>
                  </a:cubicBezTo>
                  <a:cubicBezTo>
                    <a:pt x="13389" y="20292"/>
                    <a:pt x="13405" y="20283"/>
                    <a:pt x="13418" y="20283"/>
                  </a:cubicBezTo>
                  <a:cubicBezTo>
                    <a:pt x="13420" y="20283"/>
                    <a:pt x="13422" y="20284"/>
                    <a:pt x="13425" y="20284"/>
                  </a:cubicBezTo>
                  <a:cubicBezTo>
                    <a:pt x="13439" y="20290"/>
                    <a:pt x="13443" y="20330"/>
                    <a:pt x="13459" y="20336"/>
                  </a:cubicBezTo>
                  <a:cubicBezTo>
                    <a:pt x="13474" y="20341"/>
                    <a:pt x="13492" y="20338"/>
                    <a:pt x="13507" y="20342"/>
                  </a:cubicBezTo>
                  <a:cubicBezTo>
                    <a:pt x="13511" y="20343"/>
                    <a:pt x="13515" y="20344"/>
                    <a:pt x="13519" y="20344"/>
                  </a:cubicBezTo>
                  <a:cubicBezTo>
                    <a:pt x="13528" y="20344"/>
                    <a:pt x="13537" y="20342"/>
                    <a:pt x="13546" y="20342"/>
                  </a:cubicBezTo>
                  <a:cubicBezTo>
                    <a:pt x="13549" y="20342"/>
                    <a:pt x="13553" y="20342"/>
                    <a:pt x="13556" y="20343"/>
                  </a:cubicBezTo>
                  <a:cubicBezTo>
                    <a:pt x="13572" y="20348"/>
                    <a:pt x="13583" y="20370"/>
                    <a:pt x="13598" y="20374"/>
                  </a:cubicBezTo>
                  <a:cubicBezTo>
                    <a:pt x="13614" y="20379"/>
                    <a:pt x="13630" y="20381"/>
                    <a:pt x="13645" y="20385"/>
                  </a:cubicBezTo>
                  <a:cubicBezTo>
                    <a:pt x="13647" y="20385"/>
                    <a:pt x="13649" y="20386"/>
                    <a:pt x="13650" y="20386"/>
                  </a:cubicBezTo>
                  <a:cubicBezTo>
                    <a:pt x="13664" y="20386"/>
                    <a:pt x="13680" y="20373"/>
                    <a:pt x="13694" y="20373"/>
                  </a:cubicBezTo>
                  <a:cubicBezTo>
                    <a:pt x="13695" y="20373"/>
                    <a:pt x="13696" y="20373"/>
                    <a:pt x="13698" y="20373"/>
                  </a:cubicBezTo>
                  <a:cubicBezTo>
                    <a:pt x="13700" y="20374"/>
                    <a:pt x="13702" y="20374"/>
                    <a:pt x="13705" y="20374"/>
                  </a:cubicBezTo>
                  <a:cubicBezTo>
                    <a:pt x="13717" y="20374"/>
                    <a:pt x="13729" y="20368"/>
                    <a:pt x="13740" y="20368"/>
                  </a:cubicBezTo>
                  <a:cubicBezTo>
                    <a:pt x="13743" y="20368"/>
                    <a:pt x="13745" y="20368"/>
                    <a:pt x="13747" y="20369"/>
                  </a:cubicBezTo>
                  <a:cubicBezTo>
                    <a:pt x="13763" y="20371"/>
                    <a:pt x="13774" y="20396"/>
                    <a:pt x="13790" y="20400"/>
                  </a:cubicBezTo>
                  <a:cubicBezTo>
                    <a:pt x="13806" y="20402"/>
                    <a:pt x="13818" y="20423"/>
                    <a:pt x="13834" y="20426"/>
                  </a:cubicBezTo>
                  <a:cubicBezTo>
                    <a:pt x="13842" y="20427"/>
                    <a:pt x="13850" y="20427"/>
                    <a:pt x="13858" y="20427"/>
                  </a:cubicBezTo>
                  <a:cubicBezTo>
                    <a:pt x="13866" y="20427"/>
                    <a:pt x="13874" y="20427"/>
                    <a:pt x="13882" y="20428"/>
                  </a:cubicBezTo>
                  <a:cubicBezTo>
                    <a:pt x="13883" y="20428"/>
                    <a:pt x="13884" y="20428"/>
                    <a:pt x="13884" y="20428"/>
                  </a:cubicBezTo>
                  <a:cubicBezTo>
                    <a:pt x="13899" y="20428"/>
                    <a:pt x="13915" y="20412"/>
                    <a:pt x="13930" y="20412"/>
                  </a:cubicBezTo>
                  <a:cubicBezTo>
                    <a:pt x="13931" y="20412"/>
                    <a:pt x="13932" y="20412"/>
                    <a:pt x="13933" y="20412"/>
                  </a:cubicBezTo>
                  <a:cubicBezTo>
                    <a:pt x="13949" y="20414"/>
                    <a:pt x="13962" y="20439"/>
                    <a:pt x="13978" y="20440"/>
                  </a:cubicBezTo>
                  <a:cubicBezTo>
                    <a:pt x="13979" y="20440"/>
                    <a:pt x="13979" y="20440"/>
                    <a:pt x="13980" y="20440"/>
                  </a:cubicBezTo>
                  <a:cubicBezTo>
                    <a:pt x="13995" y="20440"/>
                    <a:pt x="14011" y="20427"/>
                    <a:pt x="14026" y="20427"/>
                  </a:cubicBezTo>
                  <a:cubicBezTo>
                    <a:pt x="14027" y="20427"/>
                    <a:pt x="14027" y="20427"/>
                    <a:pt x="14028" y="20427"/>
                  </a:cubicBezTo>
                  <a:cubicBezTo>
                    <a:pt x="14029" y="20427"/>
                    <a:pt x="14031" y="20427"/>
                    <a:pt x="14033" y="20427"/>
                  </a:cubicBezTo>
                  <a:cubicBezTo>
                    <a:pt x="14044" y="20427"/>
                    <a:pt x="14055" y="20425"/>
                    <a:pt x="14066" y="20425"/>
                  </a:cubicBezTo>
                  <a:cubicBezTo>
                    <a:pt x="14069" y="20425"/>
                    <a:pt x="14073" y="20425"/>
                    <a:pt x="14076" y="20426"/>
                  </a:cubicBezTo>
                  <a:cubicBezTo>
                    <a:pt x="14093" y="20427"/>
                    <a:pt x="14107" y="20443"/>
                    <a:pt x="14123" y="20444"/>
                  </a:cubicBezTo>
                  <a:cubicBezTo>
                    <a:pt x="14125" y="20444"/>
                    <a:pt x="14128" y="20444"/>
                    <a:pt x="14130" y="20444"/>
                  </a:cubicBezTo>
                  <a:cubicBezTo>
                    <a:pt x="14141" y="20444"/>
                    <a:pt x="14153" y="20443"/>
                    <a:pt x="14164" y="20443"/>
                  </a:cubicBezTo>
                  <a:cubicBezTo>
                    <a:pt x="14166" y="20443"/>
                    <a:pt x="14169" y="20443"/>
                    <a:pt x="14171" y="20443"/>
                  </a:cubicBezTo>
                  <a:cubicBezTo>
                    <a:pt x="14187" y="20444"/>
                    <a:pt x="14203" y="20449"/>
                    <a:pt x="14219" y="20449"/>
                  </a:cubicBezTo>
                  <a:cubicBezTo>
                    <a:pt x="14235" y="20449"/>
                    <a:pt x="14252" y="20438"/>
                    <a:pt x="14268" y="20438"/>
                  </a:cubicBezTo>
                  <a:cubicBezTo>
                    <a:pt x="14284" y="20438"/>
                    <a:pt x="14300" y="20431"/>
                    <a:pt x="14316" y="20431"/>
                  </a:cubicBezTo>
                  <a:cubicBezTo>
                    <a:pt x="14332" y="20431"/>
                    <a:pt x="14348" y="20456"/>
                    <a:pt x="14364" y="20456"/>
                  </a:cubicBezTo>
                  <a:cubicBezTo>
                    <a:pt x="14380" y="20456"/>
                    <a:pt x="14396" y="20448"/>
                    <a:pt x="14412" y="20447"/>
                  </a:cubicBezTo>
                  <a:cubicBezTo>
                    <a:pt x="14428" y="20447"/>
                    <a:pt x="14444" y="20444"/>
                    <a:pt x="14460" y="20443"/>
                  </a:cubicBezTo>
                  <a:cubicBezTo>
                    <a:pt x="14476" y="20442"/>
                    <a:pt x="14491" y="20427"/>
                    <a:pt x="14508" y="20426"/>
                  </a:cubicBezTo>
                  <a:cubicBezTo>
                    <a:pt x="14508" y="20426"/>
                    <a:pt x="14509" y="20426"/>
                    <a:pt x="14510" y="20426"/>
                  </a:cubicBezTo>
                  <a:cubicBezTo>
                    <a:pt x="14525" y="20426"/>
                    <a:pt x="14541" y="20440"/>
                    <a:pt x="14555" y="20440"/>
                  </a:cubicBezTo>
                  <a:cubicBezTo>
                    <a:pt x="14556" y="20440"/>
                    <a:pt x="14556" y="20440"/>
                    <a:pt x="14557" y="20440"/>
                  </a:cubicBezTo>
                  <a:cubicBezTo>
                    <a:pt x="14573" y="20439"/>
                    <a:pt x="14589" y="20439"/>
                    <a:pt x="14605" y="20438"/>
                  </a:cubicBezTo>
                  <a:cubicBezTo>
                    <a:pt x="14606" y="20437"/>
                    <a:pt x="14608" y="20437"/>
                    <a:pt x="14609" y="20437"/>
                  </a:cubicBezTo>
                  <a:cubicBezTo>
                    <a:pt x="14621" y="20437"/>
                    <a:pt x="14633" y="20441"/>
                    <a:pt x="14645" y="20441"/>
                  </a:cubicBezTo>
                  <a:cubicBezTo>
                    <a:pt x="14649" y="20441"/>
                    <a:pt x="14652" y="20440"/>
                    <a:pt x="14655" y="20440"/>
                  </a:cubicBezTo>
                  <a:cubicBezTo>
                    <a:pt x="14671" y="20439"/>
                    <a:pt x="14687" y="20433"/>
                    <a:pt x="14704" y="20432"/>
                  </a:cubicBezTo>
                  <a:cubicBezTo>
                    <a:pt x="14720" y="20429"/>
                    <a:pt x="14734" y="20423"/>
                    <a:pt x="14750" y="20419"/>
                  </a:cubicBezTo>
                  <a:cubicBezTo>
                    <a:pt x="14766" y="20417"/>
                    <a:pt x="14780" y="20402"/>
                    <a:pt x="14796" y="20400"/>
                  </a:cubicBezTo>
                  <a:cubicBezTo>
                    <a:pt x="14797" y="20400"/>
                    <a:pt x="14799" y="20400"/>
                    <a:pt x="14801" y="20400"/>
                  </a:cubicBezTo>
                  <a:cubicBezTo>
                    <a:pt x="14814" y="20400"/>
                    <a:pt x="14828" y="20408"/>
                    <a:pt x="14841" y="20408"/>
                  </a:cubicBezTo>
                  <a:cubicBezTo>
                    <a:pt x="14843" y="20408"/>
                    <a:pt x="14844" y="20408"/>
                    <a:pt x="14846" y="20408"/>
                  </a:cubicBezTo>
                  <a:cubicBezTo>
                    <a:pt x="14862" y="20405"/>
                    <a:pt x="14873" y="20375"/>
                    <a:pt x="14888" y="20372"/>
                  </a:cubicBezTo>
                  <a:cubicBezTo>
                    <a:pt x="14893" y="20371"/>
                    <a:pt x="14899" y="20371"/>
                    <a:pt x="14904" y="20371"/>
                  </a:cubicBezTo>
                  <a:cubicBezTo>
                    <a:pt x="14908" y="20371"/>
                    <a:pt x="14913" y="20371"/>
                    <a:pt x="14917" y="20371"/>
                  </a:cubicBezTo>
                  <a:cubicBezTo>
                    <a:pt x="14924" y="20371"/>
                    <a:pt x="14930" y="20371"/>
                    <a:pt x="14936" y="20369"/>
                  </a:cubicBezTo>
                  <a:cubicBezTo>
                    <a:pt x="14938" y="20368"/>
                    <a:pt x="14940" y="20368"/>
                    <a:pt x="14942" y="20368"/>
                  </a:cubicBezTo>
                  <a:cubicBezTo>
                    <a:pt x="14955" y="20368"/>
                    <a:pt x="14969" y="20376"/>
                    <a:pt x="14981" y="20376"/>
                  </a:cubicBezTo>
                  <a:cubicBezTo>
                    <a:pt x="14983" y="20376"/>
                    <a:pt x="14985" y="20376"/>
                    <a:pt x="14987" y="20375"/>
                  </a:cubicBezTo>
                  <a:cubicBezTo>
                    <a:pt x="15003" y="20372"/>
                    <a:pt x="15020" y="20365"/>
                    <a:pt x="15033" y="20362"/>
                  </a:cubicBezTo>
                  <a:cubicBezTo>
                    <a:pt x="15057" y="20352"/>
                    <a:pt x="15053" y="20343"/>
                    <a:pt x="15075" y="20333"/>
                  </a:cubicBezTo>
                  <a:cubicBezTo>
                    <a:pt x="15097" y="20322"/>
                    <a:pt x="15097" y="20322"/>
                    <a:pt x="15119" y="20313"/>
                  </a:cubicBezTo>
                  <a:cubicBezTo>
                    <a:pt x="15143" y="20304"/>
                    <a:pt x="15146" y="20313"/>
                    <a:pt x="15167" y="20303"/>
                  </a:cubicBezTo>
                  <a:cubicBezTo>
                    <a:pt x="15189" y="20292"/>
                    <a:pt x="15180" y="20272"/>
                    <a:pt x="15203" y="20261"/>
                  </a:cubicBezTo>
                  <a:cubicBezTo>
                    <a:pt x="15208" y="20258"/>
                    <a:pt x="15212" y="20257"/>
                    <a:pt x="15217" y="20257"/>
                  </a:cubicBezTo>
                  <a:cubicBezTo>
                    <a:pt x="15225" y="20257"/>
                    <a:pt x="15232" y="20261"/>
                    <a:pt x="15241" y="20261"/>
                  </a:cubicBezTo>
                  <a:cubicBezTo>
                    <a:pt x="15245" y="20261"/>
                    <a:pt x="15250" y="20260"/>
                    <a:pt x="15255" y="20258"/>
                  </a:cubicBezTo>
                  <a:cubicBezTo>
                    <a:pt x="15277" y="20247"/>
                    <a:pt x="15272" y="20239"/>
                    <a:pt x="15295" y="20229"/>
                  </a:cubicBezTo>
                  <a:cubicBezTo>
                    <a:pt x="15316" y="20218"/>
                    <a:pt x="15314" y="20213"/>
                    <a:pt x="15337" y="20202"/>
                  </a:cubicBezTo>
                  <a:cubicBezTo>
                    <a:pt x="15341" y="20200"/>
                    <a:pt x="15345" y="20199"/>
                    <a:pt x="15349" y="20199"/>
                  </a:cubicBezTo>
                  <a:cubicBezTo>
                    <a:pt x="15359" y="20199"/>
                    <a:pt x="15367" y="20204"/>
                    <a:pt x="15377" y="20204"/>
                  </a:cubicBezTo>
                  <a:cubicBezTo>
                    <a:pt x="15381" y="20204"/>
                    <a:pt x="15385" y="20203"/>
                    <a:pt x="15390" y="20201"/>
                  </a:cubicBezTo>
                  <a:cubicBezTo>
                    <a:pt x="15412" y="20190"/>
                    <a:pt x="15413" y="20191"/>
                    <a:pt x="15434" y="20182"/>
                  </a:cubicBezTo>
                  <a:cubicBezTo>
                    <a:pt x="15455" y="20171"/>
                    <a:pt x="15440" y="20139"/>
                    <a:pt x="15464" y="20129"/>
                  </a:cubicBezTo>
                  <a:cubicBezTo>
                    <a:pt x="15485" y="20118"/>
                    <a:pt x="15488" y="20124"/>
                    <a:pt x="15510" y="20113"/>
                  </a:cubicBezTo>
                  <a:cubicBezTo>
                    <a:pt x="15514" y="20111"/>
                    <a:pt x="15517" y="20110"/>
                    <a:pt x="15521" y="20110"/>
                  </a:cubicBezTo>
                  <a:cubicBezTo>
                    <a:pt x="15533" y="20110"/>
                    <a:pt x="15543" y="20120"/>
                    <a:pt x="15556" y="20120"/>
                  </a:cubicBezTo>
                  <a:cubicBezTo>
                    <a:pt x="15559" y="20120"/>
                    <a:pt x="15563" y="20119"/>
                    <a:pt x="15567" y="20117"/>
                  </a:cubicBezTo>
                  <a:cubicBezTo>
                    <a:pt x="15588" y="20107"/>
                    <a:pt x="15578" y="20083"/>
                    <a:pt x="15599" y="20072"/>
                  </a:cubicBezTo>
                  <a:cubicBezTo>
                    <a:pt x="15604" y="20070"/>
                    <a:pt x="15608" y="20069"/>
                    <a:pt x="15611" y="20069"/>
                  </a:cubicBezTo>
                  <a:cubicBezTo>
                    <a:pt x="15622" y="20069"/>
                    <a:pt x="15630" y="20075"/>
                    <a:pt x="15640" y="20075"/>
                  </a:cubicBezTo>
                  <a:cubicBezTo>
                    <a:pt x="15644" y="20075"/>
                    <a:pt x="15648" y="20075"/>
                    <a:pt x="15653" y="20072"/>
                  </a:cubicBezTo>
                  <a:cubicBezTo>
                    <a:pt x="15674" y="20062"/>
                    <a:pt x="15665" y="20043"/>
                    <a:pt x="15689" y="20035"/>
                  </a:cubicBezTo>
                  <a:cubicBezTo>
                    <a:pt x="15710" y="20024"/>
                    <a:pt x="15711" y="20025"/>
                    <a:pt x="15733" y="20014"/>
                  </a:cubicBezTo>
                  <a:lnTo>
                    <a:pt x="15776" y="19993"/>
                  </a:lnTo>
                  <a:cubicBezTo>
                    <a:pt x="15797" y="19982"/>
                    <a:pt x="15798" y="19983"/>
                    <a:pt x="15820" y="19974"/>
                  </a:cubicBezTo>
                  <a:cubicBezTo>
                    <a:pt x="15841" y="19963"/>
                    <a:pt x="15842" y="19967"/>
                    <a:pt x="15866" y="19957"/>
                  </a:cubicBezTo>
                  <a:cubicBezTo>
                    <a:pt x="15887" y="19946"/>
                    <a:pt x="15883" y="19936"/>
                    <a:pt x="15904" y="19928"/>
                  </a:cubicBezTo>
                  <a:cubicBezTo>
                    <a:pt x="15909" y="19925"/>
                    <a:pt x="15914" y="19925"/>
                    <a:pt x="15918" y="19925"/>
                  </a:cubicBezTo>
                  <a:cubicBezTo>
                    <a:pt x="15927" y="19925"/>
                    <a:pt x="15934" y="19928"/>
                    <a:pt x="15942" y="19928"/>
                  </a:cubicBezTo>
                  <a:cubicBezTo>
                    <a:pt x="15946" y="19928"/>
                    <a:pt x="15951" y="19927"/>
                    <a:pt x="15957" y="19924"/>
                  </a:cubicBezTo>
                  <a:cubicBezTo>
                    <a:pt x="15978" y="19914"/>
                    <a:pt x="15984" y="19923"/>
                    <a:pt x="16005" y="19913"/>
                  </a:cubicBezTo>
                  <a:cubicBezTo>
                    <a:pt x="16026" y="19902"/>
                    <a:pt x="16021" y="19888"/>
                    <a:pt x="16042" y="19877"/>
                  </a:cubicBezTo>
                  <a:cubicBezTo>
                    <a:pt x="16064" y="19867"/>
                    <a:pt x="16056" y="19851"/>
                    <a:pt x="16078" y="19842"/>
                  </a:cubicBezTo>
                  <a:cubicBezTo>
                    <a:pt x="16085" y="19838"/>
                    <a:pt x="16091" y="19837"/>
                    <a:pt x="16096" y="19837"/>
                  </a:cubicBezTo>
                  <a:cubicBezTo>
                    <a:pt x="16101" y="19837"/>
                    <a:pt x="16106" y="19838"/>
                    <a:pt x="16111" y="19838"/>
                  </a:cubicBezTo>
                  <a:cubicBezTo>
                    <a:pt x="16116" y="19838"/>
                    <a:pt x="16121" y="19838"/>
                    <a:pt x="16128" y="19835"/>
                  </a:cubicBezTo>
                  <a:cubicBezTo>
                    <a:pt x="16150" y="19824"/>
                    <a:pt x="16151" y="19827"/>
                    <a:pt x="16173" y="19816"/>
                  </a:cubicBezTo>
                  <a:cubicBezTo>
                    <a:pt x="16179" y="19813"/>
                    <a:pt x="16185" y="19812"/>
                    <a:pt x="16189" y="19812"/>
                  </a:cubicBezTo>
                  <a:cubicBezTo>
                    <a:pt x="16196" y="19812"/>
                    <a:pt x="16202" y="19814"/>
                    <a:pt x="16208" y="19814"/>
                  </a:cubicBezTo>
                  <a:cubicBezTo>
                    <a:pt x="16213" y="19814"/>
                    <a:pt x="16218" y="19813"/>
                    <a:pt x="16225" y="19810"/>
                  </a:cubicBezTo>
                  <a:cubicBezTo>
                    <a:pt x="16246" y="19799"/>
                    <a:pt x="16231" y="19765"/>
                    <a:pt x="16252" y="19756"/>
                  </a:cubicBezTo>
                  <a:cubicBezTo>
                    <a:pt x="16274" y="19746"/>
                    <a:pt x="16276" y="19749"/>
                    <a:pt x="16297" y="19738"/>
                  </a:cubicBezTo>
                  <a:cubicBezTo>
                    <a:pt x="16319" y="19727"/>
                    <a:pt x="16318" y="19724"/>
                    <a:pt x="16339" y="19713"/>
                  </a:cubicBezTo>
                  <a:cubicBezTo>
                    <a:pt x="16344" y="19711"/>
                    <a:pt x="16348" y="19710"/>
                    <a:pt x="16351" y="19710"/>
                  </a:cubicBezTo>
                  <a:cubicBezTo>
                    <a:pt x="16362" y="19710"/>
                    <a:pt x="16370" y="19717"/>
                    <a:pt x="16380" y="19717"/>
                  </a:cubicBezTo>
                  <a:cubicBezTo>
                    <a:pt x="16384" y="19717"/>
                    <a:pt x="16388" y="19716"/>
                    <a:pt x="16393" y="19713"/>
                  </a:cubicBezTo>
                  <a:cubicBezTo>
                    <a:pt x="16414" y="19703"/>
                    <a:pt x="16408" y="19687"/>
                    <a:pt x="16429" y="19676"/>
                  </a:cubicBezTo>
                  <a:cubicBezTo>
                    <a:pt x="16435" y="19673"/>
                    <a:pt x="16439" y="19672"/>
                    <a:pt x="16444" y="19672"/>
                  </a:cubicBezTo>
                  <a:cubicBezTo>
                    <a:pt x="16451" y="19672"/>
                    <a:pt x="16458" y="19675"/>
                    <a:pt x="16466" y="19675"/>
                  </a:cubicBezTo>
                  <a:cubicBezTo>
                    <a:pt x="16470" y="19675"/>
                    <a:pt x="16475" y="19674"/>
                    <a:pt x="16482" y="19672"/>
                  </a:cubicBezTo>
                  <a:cubicBezTo>
                    <a:pt x="16503" y="19661"/>
                    <a:pt x="16493" y="19640"/>
                    <a:pt x="16515" y="19629"/>
                  </a:cubicBezTo>
                  <a:cubicBezTo>
                    <a:pt x="16519" y="19627"/>
                    <a:pt x="16523" y="19626"/>
                    <a:pt x="16526" y="19626"/>
                  </a:cubicBezTo>
                  <a:cubicBezTo>
                    <a:pt x="16538" y="19626"/>
                    <a:pt x="16547" y="19634"/>
                    <a:pt x="16558" y="19634"/>
                  </a:cubicBezTo>
                  <a:cubicBezTo>
                    <a:pt x="16561" y="19634"/>
                    <a:pt x="16565" y="19633"/>
                    <a:pt x="16569" y="19631"/>
                  </a:cubicBezTo>
                  <a:cubicBezTo>
                    <a:pt x="16591" y="19620"/>
                    <a:pt x="16583" y="19603"/>
                    <a:pt x="16606" y="19592"/>
                  </a:cubicBezTo>
                  <a:cubicBezTo>
                    <a:pt x="16627" y="19582"/>
                    <a:pt x="16627" y="19582"/>
                    <a:pt x="16650" y="19571"/>
                  </a:cubicBezTo>
                  <a:cubicBezTo>
                    <a:pt x="16655" y="19569"/>
                    <a:pt x="16659" y="19568"/>
                    <a:pt x="16663" y="19568"/>
                  </a:cubicBezTo>
                  <a:cubicBezTo>
                    <a:pt x="16672" y="19568"/>
                    <a:pt x="16680" y="19572"/>
                    <a:pt x="16689" y="19572"/>
                  </a:cubicBezTo>
                  <a:cubicBezTo>
                    <a:pt x="16693" y="19572"/>
                    <a:pt x="16697" y="19571"/>
                    <a:pt x="16702" y="19569"/>
                  </a:cubicBezTo>
                  <a:cubicBezTo>
                    <a:pt x="16724" y="19558"/>
                    <a:pt x="16726" y="19561"/>
                    <a:pt x="16747" y="19551"/>
                  </a:cubicBezTo>
                  <a:cubicBezTo>
                    <a:pt x="16769" y="19540"/>
                    <a:pt x="16760" y="19519"/>
                    <a:pt x="16782" y="19508"/>
                  </a:cubicBezTo>
                  <a:cubicBezTo>
                    <a:pt x="16785" y="19506"/>
                    <a:pt x="16789" y="19505"/>
                    <a:pt x="16792" y="19505"/>
                  </a:cubicBezTo>
                  <a:cubicBezTo>
                    <a:pt x="16804" y="19505"/>
                    <a:pt x="16814" y="19516"/>
                    <a:pt x="16827" y="19516"/>
                  </a:cubicBezTo>
                  <a:cubicBezTo>
                    <a:pt x="16830" y="19516"/>
                    <a:pt x="16834" y="19515"/>
                    <a:pt x="16837" y="19513"/>
                  </a:cubicBezTo>
                  <a:cubicBezTo>
                    <a:pt x="16859" y="19502"/>
                    <a:pt x="16858" y="19500"/>
                    <a:pt x="16880" y="19490"/>
                  </a:cubicBezTo>
                  <a:cubicBezTo>
                    <a:pt x="16901" y="19479"/>
                    <a:pt x="16901" y="19476"/>
                    <a:pt x="16923" y="19467"/>
                  </a:cubicBezTo>
                  <a:cubicBezTo>
                    <a:pt x="16944" y="19456"/>
                    <a:pt x="16948" y="19460"/>
                    <a:pt x="16969" y="19449"/>
                  </a:cubicBezTo>
                  <a:cubicBezTo>
                    <a:pt x="16990" y="19438"/>
                    <a:pt x="16985" y="19426"/>
                    <a:pt x="17008" y="19416"/>
                  </a:cubicBezTo>
                  <a:cubicBezTo>
                    <a:pt x="17029" y="19405"/>
                    <a:pt x="17031" y="19410"/>
                    <a:pt x="17055" y="19400"/>
                  </a:cubicBezTo>
                  <a:cubicBezTo>
                    <a:pt x="17076" y="19389"/>
                    <a:pt x="17073" y="19384"/>
                    <a:pt x="17095" y="19373"/>
                  </a:cubicBezTo>
                  <a:cubicBezTo>
                    <a:pt x="17117" y="19362"/>
                    <a:pt x="17114" y="19352"/>
                    <a:pt x="17135" y="19342"/>
                  </a:cubicBezTo>
                  <a:cubicBezTo>
                    <a:pt x="17156" y="19331"/>
                    <a:pt x="17153" y="19325"/>
                    <a:pt x="17175" y="19314"/>
                  </a:cubicBezTo>
                  <a:cubicBezTo>
                    <a:pt x="17180" y="19311"/>
                    <a:pt x="17185" y="19310"/>
                    <a:pt x="17189" y="19310"/>
                  </a:cubicBezTo>
                  <a:cubicBezTo>
                    <a:pt x="17197" y="19310"/>
                    <a:pt x="17204" y="19313"/>
                    <a:pt x="17212" y="19313"/>
                  </a:cubicBezTo>
                  <a:cubicBezTo>
                    <a:pt x="17217" y="19313"/>
                    <a:pt x="17222" y="19312"/>
                    <a:pt x="17227" y="19310"/>
                  </a:cubicBezTo>
                  <a:cubicBezTo>
                    <a:pt x="17249" y="19299"/>
                    <a:pt x="17243" y="19286"/>
                    <a:pt x="17265" y="19275"/>
                  </a:cubicBezTo>
                  <a:cubicBezTo>
                    <a:pt x="17268" y="19273"/>
                    <a:pt x="17272" y="19273"/>
                    <a:pt x="17275" y="19273"/>
                  </a:cubicBezTo>
                  <a:cubicBezTo>
                    <a:pt x="17287" y="19273"/>
                    <a:pt x="17297" y="19282"/>
                    <a:pt x="17309" y="19282"/>
                  </a:cubicBezTo>
                  <a:cubicBezTo>
                    <a:pt x="17313" y="19282"/>
                    <a:pt x="17316" y="19282"/>
                    <a:pt x="17320" y="19280"/>
                  </a:cubicBezTo>
                  <a:cubicBezTo>
                    <a:pt x="17342" y="19269"/>
                    <a:pt x="17338" y="19260"/>
                    <a:pt x="17361" y="19250"/>
                  </a:cubicBezTo>
                  <a:cubicBezTo>
                    <a:pt x="17382" y="19239"/>
                    <a:pt x="17374" y="19221"/>
                    <a:pt x="17395" y="19210"/>
                  </a:cubicBezTo>
                  <a:cubicBezTo>
                    <a:pt x="17417" y="19199"/>
                    <a:pt x="17422" y="19208"/>
                    <a:pt x="17443" y="19197"/>
                  </a:cubicBezTo>
                  <a:cubicBezTo>
                    <a:pt x="17465" y="19186"/>
                    <a:pt x="17467" y="19190"/>
                    <a:pt x="17490" y="19179"/>
                  </a:cubicBezTo>
                  <a:cubicBezTo>
                    <a:pt x="17495" y="19176"/>
                    <a:pt x="17500" y="19175"/>
                    <a:pt x="17504" y="19175"/>
                  </a:cubicBezTo>
                  <a:cubicBezTo>
                    <a:pt x="17512" y="19175"/>
                    <a:pt x="17518" y="19178"/>
                    <a:pt x="17526" y="19178"/>
                  </a:cubicBezTo>
                  <a:cubicBezTo>
                    <a:pt x="17531" y="19178"/>
                    <a:pt x="17536" y="19177"/>
                    <a:pt x="17542" y="19175"/>
                  </a:cubicBezTo>
                  <a:cubicBezTo>
                    <a:pt x="17563" y="19164"/>
                    <a:pt x="17560" y="19159"/>
                    <a:pt x="17583" y="19148"/>
                  </a:cubicBezTo>
                  <a:cubicBezTo>
                    <a:pt x="17606" y="19137"/>
                    <a:pt x="17599" y="19125"/>
                    <a:pt x="17620" y="19115"/>
                  </a:cubicBezTo>
                  <a:cubicBezTo>
                    <a:pt x="17642" y="19104"/>
                    <a:pt x="17638" y="19095"/>
                    <a:pt x="17661" y="19085"/>
                  </a:cubicBezTo>
                  <a:cubicBezTo>
                    <a:pt x="17664" y="19083"/>
                    <a:pt x="17667" y="19082"/>
                    <a:pt x="17670" y="19082"/>
                  </a:cubicBezTo>
                  <a:cubicBezTo>
                    <a:pt x="17684" y="19082"/>
                    <a:pt x="17696" y="19096"/>
                    <a:pt x="17711" y="19096"/>
                  </a:cubicBezTo>
                  <a:cubicBezTo>
                    <a:pt x="17714" y="19096"/>
                    <a:pt x="17717" y="19096"/>
                    <a:pt x="17720" y="19094"/>
                  </a:cubicBezTo>
                  <a:cubicBezTo>
                    <a:pt x="17742" y="19084"/>
                    <a:pt x="17740" y="19079"/>
                    <a:pt x="17763" y="19069"/>
                  </a:cubicBezTo>
                  <a:cubicBezTo>
                    <a:pt x="17784" y="19058"/>
                    <a:pt x="17770" y="19029"/>
                    <a:pt x="17794" y="19018"/>
                  </a:cubicBezTo>
                  <a:cubicBezTo>
                    <a:pt x="17815" y="19008"/>
                    <a:pt x="17816" y="19009"/>
                    <a:pt x="17838" y="18998"/>
                  </a:cubicBezTo>
                  <a:cubicBezTo>
                    <a:pt x="17844" y="18995"/>
                    <a:pt x="17848" y="18994"/>
                    <a:pt x="17853" y="18994"/>
                  </a:cubicBezTo>
                  <a:cubicBezTo>
                    <a:pt x="17860" y="18994"/>
                    <a:pt x="17866" y="18996"/>
                    <a:pt x="17874" y="18996"/>
                  </a:cubicBezTo>
                  <a:cubicBezTo>
                    <a:pt x="17878" y="18996"/>
                    <a:pt x="17884" y="18996"/>
                    <a:pt x="17890" y="18993"/>
                  </a:cubicBezTo>
                  <a:cubicBezTo>
                    <a:pt x="17913" y="18982"/>
                    <a:pt x="17909" y="18978"/>
                    <a:pt x="17931" y="18967"/>
                  </a:cubicBezTo>
                  <a:cubicBezTo>
                    <a:pt x="17943" y="18962"/>
                    <a:pt x="17949" y="18962"/>
                    <a:pt x="17956" y="18962"/>
                  </a:cubicBezTo>
                  <a:cubicBezTo>
                    <a:pt x="17963" y="18962"/>
                    <a:pt x="17969" y="18962"/>
                    <a:pt x="17981" y="18956"/>
                  </a:cubicBezTo>
                  <a:cubicBezTo>
                    <a:pt x="18004" y="18945"/>
                    <a:pt x="18003" y="18945"/>
                    <a:pt x="18025" y="18935"/>
                  </a:cubicBezTo>
                  <a:cubicBezTo>
                    <a:pt x="18048" y="18924"/>
                    <a:pt x="18042" y="18912"/>
                    <a:pt x="18065" y="18903"/>
                  </a:cubicBezTo>
                  <a:cubicBezTo>
                    <a:pt x="18081" y="18899"/>
                    <a:pt x="18099" y="18895"/>
                    <a:pt x="18115" y="18892"/>
                  </a:cubicBezTo>
                  <a:cubicBezTo>
                    <a:pt x="18131" y="18890"/>
                    <a:pt x="18147" y="18883"/>
                    <a:pt x="18163" y="18881"/>
                  </a:cubicBezTo>
                  <a:cubicBezTo>
                    <a:pt x="18179" y="18880"/>
                    <a:pt x="18196" y="18880"/>
                    <a:pt x="18213" y="18880"/>
                  </a:cubicBezTo>
                  <a:cubicBezTo>
                    <a:pt x="18229" y="18880"/>
                    <a:pt x="18246" y="18889"/>
                    <a:pt x="18262" y="18890"/>
                  </a:cubicBezTo>
                  <a:cubicBezTo>
                    <a:pt x="18278" y="18891"/>
                    <a:pt x="18292" y="18912"/>
                    <a:pt x="18308" y="18915"/>
                  </a:cubicBezTo>
                  <a:cubicBezTo>
                    <a:pt x="18309" y="18916"/>
                    <a:pt x="18309" y="18916"/>
                    <a:pt x="18310" y="18916"/>
                  </a:cubicBezTo>
                  <a:cubicBezTo>
                    <a:pt x="18324" y="18916"/>
                    <a:pt x="18341" y="18900"/>
                    <a:pt x="18355" y="18900"/>
                  </a:cubicBezTo>
                  <a:cubicBezTo>
                    <a:pt x="18356" y="18900"/>
                    <a:pt x="18358" y="18900"/>
                    <a:pt x="18359" y="18900"/>
                  </a:cubicBezTo>
                  <a:cubicBezTo>
                    <a:pt x="18375" y="18905"/>
                    <a:pt x="18390" y="18913"/>
                    <a:pt x="18405" y="18919"/>
                  </a:cubicBezTo>
                  <a:cubicBezTo>
                    <a:pt x="18410" y="18920"/>
                    <a:pt x="18414" y="18921"/>
                    <a:pt x="18419" y="18921"/>
                  </a:cubicBezTo>
                  <a:cubicBezTo>
                    <a:pt x="18427" y="18921"/>
                    <a:pt x="18436" y="18919"/>
                    <a:pt x="18445" y="18919"/>
                  </a:cubicBezTo>
                  <a:cubicBezTo>
                    <a:pt x="18449" y="18919"/>
                    <a:pt x="18453" y="18919"/>
                    <a:pt x="18457" y="18921"/>
                  </a:cubicBezTo>
                  <a:cubicBezTo>
                    <a:pt x="18472" y="18927"/>
                    <a:pt x="18472" y="18965"/>
                    <a:pt x="18487" y="18971"/>
                  </a:cubicBezTo>
                  <a:cubicBezTo>
                    <a:pt x="18502" y="18980"/>
                    <a:pt x="18524" y="18971"/>
                    <a:pt x="18537" y="18981"/>
                  </a:cubicBezTo>
                  <a:cubicBezTo>
                    <a:pt x="18551" y="18990"/>
                    <a:pt x="18552" y="19014"/>
                    <a:pt x="18566" y="19025"/>
                  </a:cubicBezTo>
                  <a:cubicBezTo>
                    <a:pt x="18579" y="19034"/>
                    <a:pt x="18587" y="19049"/>
                    <a:pt x="18599" y="19060"/>
                  </a:cubicBezTo>
                  <a:cubicBezTo>
                    <a:pt x="18611" y="19071"/>
                    <a:pt x="18624" y="19079"/>
                    <a:pt x="18635" y="19092"/>
                  </a:cubicBezTo>
                  <a:cubicBezTo>
                    <a:pt x="18645" y="19104"/>
                    <a:pt x="18681" y="19094"/>
                    <a:pt x="18691" y="19106"/>
                  </a:cubicBezTo>
                  <a:cubicBezTo>
                    <a:pt x="18701" y="19120"/>
                    <a:pt x="18697" y="19144"/>
                    <a:pt x="18706" y="19158"/>
                  </a:cubicBezTo>
                  <a:cubicBezTo>
                    <a:pt x="18716" y="19170"/>
                    <a:pt x="18718" y="19189"/>
                    <a:pt x="18727" y="19203"/>
                  </a:cubicBezTo>
                  <a:cubicBezTo>
                    <a:pt x="18734" y="19218"/>
                    <a:pt x="18732" y="19235"/>
                    <a:pt x="18738" y="19250"/>
                  </a:cubicBezTo>
                  <a:cubicBezTo>
                    <a:pt x="18745" y="19265"/>
                    <a:pt x="18781" y="19269"/>
                    <a:pt x="18787" y="19283"/>
                  </a:cubicBezTo>
                  <a:cubicBezTo>
                    <a:pt x="18792" y="19298"/>
                    <a:pt x="18774" y="19320"/>
                    <a:pt x="18777" y="19336"/>
                  </a:cubicBezTo>
                  <a:cubicBezTo>
                    <a:pt x="18781" y="19352"/>
                    <a:pt x="18781" y="19369"/>
                    <a:pt x="18785" y="19385"/>
                  </a:cubicBezTo>
                  <a:cubicBezTo>
                    <a:pt x="18787" y="19401"/>
                    <a:pt x="18806" y="19416"/>
                    <a:pt x="18807" y="19432"/>
                  </a:cubicBezTo>
                  <a:cubicBezTo>
                    <a:pt x="18806" y="19456"/>
                    <a:pt x="18787" y="19454"/>
                    <a:pt x="18785" y="19479"/>
                  </a:cubicBezTo>
                  <a:cubicBezTo>
                    <a:pt x="18781" y="19502"/>
                    <a:pt x="18791" y="19505"/>
                    <a:pt x="18788" y="19528"/>
                  </a:cubicBezTo>
                  <a:cubicBezTo>
                    <a:pt x="18786" y="19553"/>
                    <a:pt x="18796" y="19554"/>
                    <a:pt x="18793" y="19577"/>
                  </a:cubicBezTo>
                  <a:cubicBezTo>
                    <a:pt x="18791" y="19602"/>
                    <a:pt x="18782" y="19601"/>
                    <a:pt x="18780" y="19625"/>
                  </a:cubicBezTo>
                  <a:cubicBezTo>
                    <a:pt x="18777" y="19649"/>
                    <a:pt x="18763" y="19647"/>
                    <a:pt x="18760" y="19672"/>
                  </a:cubicBezTo>
                  <a:cubicBezTo>
                    <a:pt x="18758" y="19695"/>
                    <a:pt x="18782" y="19698"/>
                    <a:pt x="18780" y="19722"/>
                  </a:cubicBezTo>
                  <a:cubicBezTo>
                    <a:pt x="18777" y="19747"/>
                    <a:pt x="18753" y="19743"/>
                    <a:pt x="18750" y="19768"/>
                  </a:cubicBezTo>
                  <a:cubicBezTo>
                    <a:pt x="18748" y="19792"/>
                    <a:pt x="18779" y="19796"/>
                    <a:pt x="18776" y="19821"/>
                  </a:cubicBezTo>
                  <a:cubicBezTo>
                    <a:pt x="18774" y="19844"/>
                    <a:pt x="18755" y="19843"/>
                    <a:pt x="18752" y="19867"/>
                  </a:cubicBezTo>
                  <a:cubicBezTo>
                    <a:pt x="18749" y="19891"/>
                    <a:pt x="18756" y="19892"/>
                    <a:pt x="18753" y="19917"/>
                  </a:cubicBezTo>
                  <a:cubicBezTo>
                    <a:pt x="18750" y="19941"/>
                    <a:pt x="18732" y="19939"/>
                    <a:pt x="18729" y="19963"/>
                  </a:cubicBezTo>
                  <a:cubicBezTo>
                    <a:pt x="18727" y="19988"/>
                    <a:pt x="18718" y="19987"/>
                    <a:pt x="18716" y="20010"/>
                  </a:cubicBezTo>
                  <a:cubicBezTo>
                    <a:pt x="18713" y="20035"/>
                    <a:pt x="18712" y="20035"/>
                    <a:pt x="18710" y="20058"/>
                  </a:cubicBezTo>
                  <a:cubicBezTo>
                    <a:pt x="18706" y="20083"/>
                    <a:pt x="18726" y="20085"/>
                    <a:pt x="18722" y="20110"/>
                  </a:cubicBezTo>
                  <a:cubicBezTo>
                    <a:pt x="18720" y="20133"/>
                    <a:pt x="18702" y="20132"/>
                    <a:pt x="18700" y="20156"/>
                  </a:cubicBezTo>
                  <a:cubicBezTo>
                    <a:pt x="18697" y="20180"/>
                    <a:pt x="18732" y="20185"/>
                    <a:pt x="18729" y="20208"/>
                  </a:cubicBezTo>
                  <a:cubicBezTo>
                    <a:pt x="18727" y="20233"/>
                    <a:pt x="18723" y="20233"/>
                    <a:pt x="18721" y="20257"/>
                  </a:cubicBezTo>
                  <a:cubicBezTo>
                    <a:pt x="18718" y="20281"/>
                    <a:pt x="18705" y="20279"/>
                    <a:pt x="18702" y="20304"/>
                  </a:cubicBezTo>
                  <a:cubicBezTo>
                    <a:pt x="18700" y="20327"/>
                    <a:pt x="18686" y="20326"/>
                    <a:pt x="18684" y="20351"/>
                  </a:cubicBezTo>
                  <a:cubicBezTo>
                    <a:pt x="18681" y="20374"/>
                    <a:pt x="18705" y="20378"/>
                    <a:pt x="18702" y="20401"/>
                  </a:cubicBezTo>
                  <a:cubicBezTo>
                    <a:pt x="18700" y="20426"/>
                    <a:pt x="18691" y="20424"/>
                    <a:pt x="18689" y="20448"/>
                  </a:cubicBezTo>
                  <a:cubicBezTo>
                    <a:pt x="18686" y="20472"/>
                    <a:pt x="18702" y="20474"/>
                    <a:pt x="18700" y="20498"/>
                  </a:cubicBezTo>
                  <a:cubicBezTo>
                    <a:pt x="18697" y="20522"/>
                    <a:pt x="18662" y="20518"/>
                    <a:pt x="18659" y="20541"/>
                  </a:cubicBezTo>
                  <a:cubicBezTo>
                    <a:pt x="18657" y="20566"/>
                    <a:pt x="18695" y="20570"/>
                    <a:pt x="18691" y="20594"/>
                  </a:cubicBezTo>
                  <a:cubicBezTo>
                    <a:pt x="18689" y="20619"/>
                    <a:pt x="18667" y="20615"/>
                    <a:pt x="18663" y="20640"/>
                  </a:cubicBezTo>
                  <a:cubicBezTo>
                    <a:pt x="18661" y="20664"/>
                    <a:pt x="18651" y="20662"/>
                    <a:pt x="18647" y="20686"/>
                  </a:cubicBezTo>
                  <a:cubicBezTo>
                    <a:pt x="18645" y="20711"/>
                    <a:pt x="18665" y="20713"/>
                    <a:pt x="18662" y="20737"/>
                  </a:cubicBezTo>
                  <a:cubicBezTo>
                    <a:pt x="18659" y="20761"/>
                    <a:pt x="18651" y="20760"/>
                    <a:pt x="18647" y="20785"/>
                  </a:cubicBezTo>
                  <a:cubicBezTo>
                    <a:pt x="18645" y="20808"/>
                    <a:pt x="18654" y="20809"/>
                    <a:pt x="18652" y="20834"/>
                  </a:cubicBezTo>
                  <a:cubicBezTo>
                    <a:pt x="18648" y="20857"/>
                    <a:pt x="18625" y="20855"/>
                    <a:pt x="18622" y="20879"/>
                  </a:cubicBezTo>
                  <a:cubicBezTo>
                    <a:pt x="18620" y="20903"/>
                    <a:pt x="18652" y="20908"/>
                    <a:pt x="18648" y="20931"/>
                  </a:cubicBezTo>
                  <a:cubicBezTo>
                    <a:pt x="18646" y="20956"/>
                    <a:pt x="18632" y="20954"/>
                    <a:pt x="18630" y="20978"/>
                  </a:cubicBezTo>
                  <a:cubicBezTo>
                    <a:pt x="18627" y="21002"/>
                    <a:pt x="18630" y="21002"/>
                    <a:pt x="18627" y="21027"/>
                  </a:cubicBezTo>
                  <a:lnTo>
                    <a:pt x="18622" y="21075"/>
                  </a:lnTo>
                  <a:cubicBezTo>
                    <a:pt x="18620" y="21098"/>
                    <a:pt x="18611" y="21097"/>
                    <a:pt x="18609" y="21122"/>
                  </a:cubicBezTo>
                  <a:cubicBezTo>
                    <a:pt x="18606" y="21146"/>
                    <a:pt x="18629" y="21149"/>
                    <a:pt x="18626" y="21172"/>
                  </a:cubicBezTo>
                  <a:cubicBezTo>
                    <a:pt x="18624" y="21197"/>
                    <a:pt x="18615" y="21195"/>
                    <a:pt x="18613" y="21219"/>
                  </a:cubicBezTo>
                  <a:cubicBezTo>
                    <a:pt x="18610" y="21243"/>
                    <a:pt x="18599" y="21242"/>
                    <a:pt x="18597" y="21267"/>
                  </a:cubicBezTo>
                  <a:cubicBezTo>
                    <a:pt x="18594" y="21290"/>
                    <a:pt x="18597" y="21290"/>
                    <a:pt x="18594" y="21315"/>
                  </a:cubicBezTo>
                  <a:cubicBezTo>
                    <a:pt x="18592" y="21338"/>
                    <a:pt x="18593" y="21338"/>
                    <a:pt x="18590" y="21363"/>
                  </a:cubicBezTo>
                  <a:cubicBezTo>
                    <a:pt x="18587" y="21387"/>
                    <a:pt x="18603" y="21388"/>
                    <a:pt x="18600" y="21413"/>
                  </a:cubicBezTo>
                  <a:cubicBezTo>
                    <a:pt x="18598" y="21438"/>
                    <a:pt x="18572" y="21435"/>
                    <a:pt x="18570" y="21459"/>
                  </a:cubicBezTo>
                  <a:cubicBezTo>
                    <a:pt x="18567" y="21483"/>
                    <a:pt x="18562" y="21483"/>
                    <a:pt x="18560" y="21508"/>
                  </a:cubicBezTo>
                  <a:cubicBezTo>
                    <a:pt x="18556" y="21531"/>
                    <a:pt x="18572" y="21532"/>
                    <a:pt x="18570" y="21557"/>
                  </a:cubicBezTo>
                  <a:cubicBezTo>
                    <a:pt x="18567" y="21580"/>
                    <a:pt x="18549" y="21578"/>
                    <a:pt x="18546" y="21604"/>
                  </a:cubicBezTo>
                  <a:cubicBezTo>
                    <a:pt x="18544" y="21628"/>
                    <a:pt x="18551" y="21629"/>
                    <a:pt x="18549" y="21653"/>
                  </a:cubicBezTo>
                  <a:cubicBezTo>
                    <a:pt x="18546" y="21677"/>
                    <a:pt x="18567" y="21680"/>
                    <a:pt x="18565" y="21704"/>
                  </a:cubicBezTo>
                  <a:cubicBezTo>
                    <a:pt x="18562" y="21728"/>
                    <a:pt x="18534" y="21725"/>
                    <a:pt x="18531" y="21750"/>
                  </a:cubicBezTo>
                  <a:cubicBezTo>
                    <a:pt x="18529" y="21773"/>
                    <a:pt x="18541" y="21775"/>
                    <a:pt x="18539" y="21799"/>
                  </a:cubicBezTo>
                  <a:lnTo>
                    <a:pt x="18534" y="21847"/>
                  </a:lnTo>
                  <a:cubicBezTo>
                    <a:pt x="18531" y="21872"/>
                    <a:pt x="18515" y="21870"/>
                    <a:pt x="18512" y="21894"/>
                  </a:cubicBezTo>
                  <a:cubicBezTo>
                    <a:pt x="18509" y="21918"/>
                    <a:pt x="18535" y="21921"/>
                    <a:pt x="18533" y="21945"/>
                  </a:cubicBezTo>
                  <a:cubicBezTo>
                    <a:pt x="18530" y="21969"/>
                    <a:pt x="18507" y="21966"/>
                    <a:pt x="18504" y="21991"/>
                  </a:cubicBezTo>
                  <a:cubicBezTo>
                    <a:pt x="18502" y="22014"/>
                    <a:pt x="18499" y="22014"/>
                    <a:pt x="18496" y="22039"/>
                  </a:cubicBezTo>
                  <a:cubicBezTo>
                    <a:pt x="18493" y="22062"/>
                    <a:pt x="18490" y="22062"/>
                    <a:pt x="18487" y="22087"/>
                  </a:cubicBezTo>
                  <a:cubicBezTo>
                    <a:pt x="18485" y="22111"/>
                    <a:pt x="18518" y="22115"/>
                    <a:pt x="18515" y="22140"/>
                  </a:cubicBezTo>
                  <a:cubicBezTo>
                    <a:pt x="18512" y="22163"/>
                    <a:pt x="18479" y="22159"/>
                    <a:pt x="18476" y="22183"/>
                  </a:cubicBezTo>
                  <a:cubicBezTo>
                    <a:pt x="18474" y="22207"/>
                    <a:pt x="18511" y="22211"/>
                    <a:pt x="18508" y="22236"/>
                  </a:cubicBezTo>
                  <a:cubicBezTo>
                    <a:pt x="18506" y="22260"/>
                    <a:pt x="18475" y="22257"/>
                    <a:pt x="18472" y="22281"/>
                  </a:cubicBezTo>
                  <a:cubicBezTo>
                    <a:pt x="18470" y="22306"/>
                    <a:pt x="18476" y="22307"/>
                    <a:pt x="18474" y="22330"/>
                  </a:cubicBezTo>
                  <a:cubicBezTo>
                    <a:pt x="18471" y="22355"/>
                    <a:pt x="18488" y="22357"/>
                    <a:pt x="18486" y="22382"/>
                  </a:cubicBezTo>
                  <a:cubicBezTo>
                    <a:pt x="18482" y="22405"/>
                    <a:pt x="18475" y="22405"/>
                    <a:pt x="18472" y="22430"/>
                  </a:cubicBezTo>
                  <a:cubicBezTo>
                    <a:pt x="18470" y="22453"/>
                    <a:pt x="18474" y="22453"/>
                    <a:pt x="18471" y="22479"/>
                  </a:cubicBezTo>
                  <a:cubicBezTo>
                    <a:pt x="18469" y="22504"/>
                    <a:pt x="18476" y="22505"/>
                    <a:pt x="18474" y="22528"/>
                  </a:cubicBezTo>
                  <a:cubicBezTo>
                    <a:pt x="18471" y="22553"/>
                    <a:pt x="18456" y="22552"/>
                    <a:pt x="18454" y="22576"/>
                  </a:cubicBezTo>
                  <a:cubicBezTo>
                    <a:pt x="18450" y="22600"/>
                    <a:pt x="18449" y="22600"/>
                    <a:pt x="18447" y="22624"/>
                  </a:cubicBezTo>
                  <a:cubicBezTo>
                    <a:pt x="18444" y="22648"/>
                    <a:pt x="18455" y="22649"/>
                    <a:pt x="18452" y="22673"/>
                  </a:cubicBezTo>
                  <a:cubicBezTo>
                    <a:pt x="18449" y="22698"/>
                    <a:pt x="18455" y="22699"/>
                    <a:pt x="18452" y="22723"/>
                  </a:cubicBezTo>
                  <a:cubicBezTo>
                    <a:pt x="18449" y="22747"/>
                    <a:pt x="18447" y="22747"/>
                    <a:pt x="18444" y="22772"/>
                  </a:cubicBezTo>
                  <a:cubicBezTo>
                    <a:pt x="18445" y="22788"/>
                    <a:pt x="18450" y="22800"/>
                    <a:pt x="18452" y="22817"/>
                  </a:cubicBezTo>
                  <a:cubicBezTo>
                    <a:pt x="18454" y="22833"/>
                    <a:pt x="18431" y="22852"/>
                    <a:pt x="18432" y="22868"/>
                  </a:cubicBezTo>
                  <a:cubicBezTo>
                    <a:pt x="18433" y="22884"/>
                    <a:pt x="18429" y="22901"/>
                    <a:pt x="18432" y="22916"/>
                  </a:cubicBezTo>
                  <a:cubicBezTo>
                    <a:pt x="18434" y="22932"/>
                    <a:pt x="18466" y="22944"/>
                    <a:pt x="18470" y="22960"/>
                  </a:cubicBezTo>
                  <a:cubicBezTo>
                    <a:pt x="18472" y="22976"/>
                    <a:pt x="18450" y="22994"/>
                    <a:pt x="18454" y="23010"/>
                  </a:cubicBezTo>
                  <a:cubicBezTo>
                    <a:pt x="18456" y="23026"/>
                    <a:pt x="18469" y="23041"/>
                    <a:pt x="18471" y="23056"/>
                  </a:cubicBezTo>
                  <a:cubicBezTo>
                    <a:pt x="18474" y="23073"/>
                    <a:pt x="18461" y="23091"/>
                    <a:pt x="18464" y="23107"/>
                  </a:cubicBezTo>
                  <a:cubicBezTo>
                    <a:pt x="18466" y="23123"/>
                    <a:pt x="18501" y="23133"/>
                    <a:pt x="18503" y="23149"/>
                  </a:cubicBezTo>
                  <a:cubicBezTo>
                    <a:pt x="18507" y="23165"/>
                    <a:pt x="18503" y="23181"/>
                    <a:pt x="18507" y="23197"/>
                  </a:cubicBezTo>
                  <a:cubicBezTo>
                    <a:pt x="18511" y="23213"/>
                    <a:pt x="18497" y="23232"/>
                    <a:pt x="18502" y="23248"/>
                  </a:cubicBezTo>
                  <a:cubicBezTo>
                    <a:pt x="18506" y="23264"/>
                    <a:pt x="18523" y="23276"/>
                    <a:pt x="18527" y="23291"/>
                  </a:cubicBezTo>
                  <a:cubicBezTo>
                    <a:pt x="18531" y="23307"/>
                    <a:pt x="18534" y="23323"/>
                    <a:pt x="18538" y="23337"/>
                  </a:cubicBezTo>
                  <a:cubicBezTo>
                    <a:pt x="18541" y="23353"/>
                    <a:pt x="18549" y="23368"/>
                    <a:pt x="18552" y="23383"/>
                  </a:cubicBezTo>
                  <a:cubicBezTo>
                    <a:pt x="18557" y="23398"/>
                    <a:pt x="18550" y="23417"/>
                    <a:pt x="18555" y="23432"/>
                  </a:cubicBezTo>
                  <a:cubicBezTo>
                    <a:pt x="18561" y="23447"/>
                    <a:pt x="18576" y="23459"/>
                    <a:pt x="18581" y="23475"/>
                  </a:cubicBezTo>
                  <a:cubicBezTo>
                    <a:pt x="18586" y="23490"/>
                    <a:pt x="18572" y="23513"/>
                    <a:pt x="18578" y="23528"/>
                  </a:cubicBezTo>
                  <a:cubicBezTo>
                    <a:pt x="18583" y="23543"/>
                    <a:pt x="18611" y="23549"/>
                    <a:pt x="18618" y="23564"/>
                  </a:cubicBezTo>
                  <a:cubicBezTo>
                    <a:pt x="18625" y="23578"/>
                    <a:pt x="18627" y="23594"/>
                    <a:pt x="18635" y="23609"/>
                  </a:cubicBezTo>
                  <a:cubicBezTo>
                    <a:pt x="18640" y="23624"/>
                    <a:pt x="18642" y="23640"/>
                    <a:pt x="18648" y="23655"/>
                  </a:cubicBezTo>
                  <a:cubicBezTo>
                    <a:pt x="18656" y="23669"/>
                    <a:pt x="18661" y="23684"/>
                    <a:pt x="18667" y="23699"/>
                  </a:cubicBezTo>
                  <a:cubicBezTo>
                    <a:pt x="18672" y="23714"/>
                    <a:pt x="18665" y="23736"/>
                    <a:pt x="18672" y="23749"/>
                  </a:cubicBezTo>
                  <a:cubicBezTo>
                    <a:pt x="18678" y="23764"/>
                    <a:pt x="18684" y="23781"/>
                    <a:pt x="18690" y="23794"/>
                  </a:cubicBezTo>
                  <a:cubicBezTo>
                    <a:pt x="18697" y="23808"/>
                    <a:pt x="18704" y="23823"/>
                    <a:pt x="18712" y="23838"/>
                  </a:cubicBezTo>
                  <a:cubicBezTo>
                    <a:pt x="18718" y="23853"/>
                    <a:pt x="18758" y="23850"/>
                    <a:pt x="18765" y="23865"/>
                  </a:cubicBezTo>
                  <a:cubicBezTo>
                    <a:pt x="18774" y="23880"/>
                    <a:pt x="18776" y="23896"/>
                    <a:pt x="18785" y="23909"/>
                  </a:cubicBezTo>
                  <a:cubicBezTo>
                    <a:pt x="18792" y="23924"/>
                    <a:pt x="18785" y="23947"/>
                    <a:pt x="18792" y="23960"/>
                  </a:cubicBezTo>
                  <a:cubicBezTo>
                    <a:pt x="18801" y="23973"/>
                    <a:pt x="18797" y="23994"/>
                    <a:pt x="18807" y="24009"/>
                  </a:cubicBezTo>
                  <a:cubicBezTo>
                    <a:pt x="18814" y="24022"/>
                    <a:pt x="18852" y="24019"/>
                    <a:pt x="18861" y="24032"/>
                  </a:cubicBezTo>
                  <a:cubicBezTo>
                    <a:pt x="18868" y="24046"/>
                    <a:pt x="18873" y="24062"/>
                    <a:pt x="18883" y="24075"/>
                  </a:cubicBezTo>
                  <a:cubicBezTo>
                    <a:pt x="18892" y="24089"/>
                    <a:pt x="18902" y="24101"/>
                    <a:pt x="18911" y="24114"/>
                  </a:cubicBezTo>
                  <a:cubicBezTo>
                    <a:pt x="18921" y="24128"/>
                    <a:pt x="18918" y="24149"/>
                    <a:pt x="18926" y="24162"/>
                  </a:cubicBezTo>
                  <a:cubicBezTo>
                    <a:pt x="18936" y="24176"/>
                    <a:pt x="18936" y="24194"/>
                    <a:pt x="18945" y="24208"/>
                  </a:cubicBezTo>
                  <a:cubicBezTo>
                    <a:pt x="18954" y="24221"/>
                    <a:pt x="18989" y="24215"/>
                    <a:pt x="18999" y="24228"/>
                  </a:cubicBezTo>
                  <a:cubicBezTo>
                    <a:pt x="19007" y="24241"/>
                    <a:pt x="18989" y="24274"/>
                    <a:pt x="18999" y="24288"/>
                  </a:cubicBezTo>
                  <a:cubicBezTo>
                    <a:pt x="19007" y="24301"/>
                    <a:pt x="19034" y="24300"/>
                    <a:pt x="19045" y="24314"/>
                  </a:cubicBezTo>
                  <a:cubicBezTo>
                    <a:pt x="19054" y="24326"/>
                    <a:pt x="19063" y="24341"/>
                    <a:pt x="19074" y="24353"/>
                  </a:cubicBezTo>
                  <a:cubicBezTo>
                    <a:pt x="19084" y="24364"/>
                    <a:pt x="19107" y="24365"/>
                    <a:pt x="19118" y="24378"/>
                  </a:cubicBezTo>
                  <a:cubicBezTo>
                    <a:pt x="19134" y="24396"/>
                    <a:pt x="19118" y="24410"/>
                    <a:pt x="19133" y="24429"/>
                  </a:cubicBezTo>
                  <a:cubicBezTo>
                    <a:pt x="19149" y="24448"/>
                    <a:pt x="19138" y="24456"/>
                    <a:pt x="19152" y="24475"/>
                  </a:cubicBezTo>
                  <a:cubicBezTo>
                    <a:pt x="19168" y="24493"/>
                    <a:pt x="19181" y="24482"/>
                    <a:pt x="19197" y="24501"/>
                  </a:cubicBezTo>
                  <a:cubicBezTo>
                    <a:pt x="19213" y="24520"/>
                    <a:pt x="19220" y="24513"/>
                    <a:pt x="19235" y="24531"/>
                  </a:cubicBezTo>
                  <a:cubicBezTo>
                    <a:pt x="19252" y="24551"/>
                    <a:pt x="19231" y="24567"/>
                    <a:pt x="19247" y="24585"/>
                  </a:cubicBezTo>
                  <a:cubicBezTo>
                    <a:pt x="19263" y="24604"/>
                    <a:pt x="19258" y="24609"/>
                    <a:pt x="19274" y="24627"/>
                  </a:cubicBezTo>
                  <a:cubicBezTo>
                    <a:pt x="19280" y="24634"/>
                    <a:pt x="19288" y="24635"/>
                    <a:pt x="19295" y="24635"/>
                  </a:cubicBezTo>
                  <a:cubicBezTo>
                    <a:pt x="19301" y="24635"/>
                    <a:pt x="19306" y="24635"/>
                    <a:pt x="19311" y="24635"/>
                  </a:cubicBezTo>
                  <a:cubicBezTo>
                    <a:pt x="19319" y="24635"/>
                    <a:pt x="19326" y="24636"/>
                    <a:pt x="19332" y="24643"/>
                  </a:cubicBezTo>
                  <a:cubicBezTo>
                    <a:pt x="19348" y="24662"/>
                    <a:pt x="19323" y="24681"/>
                    <a:pt x="19338" y="24701"/>
                  </a:cubicBezTo>
                  <a:cubicBezTo>
                    <a:pt x="19354" y="24719"/>
                    <a:pt x="19361" y="24712"/>
                    <a:pt x="19377" y="24732"/>
                  </a:cubicBezTo>
                  <a:cubicBezTo>
                    <a:pt x="19393" y="24750"/>
                    <a:pt x="19386" y="24755"/>
                    <a:pt x="19401" y="24775"/>
                  </a:cubicBezTo>
                  <a:cubicBezTo>
                    <a:pt x="19418" y="24793"/>
                    <a:pt x="19420" y="24791"/>
                    <a:pt x="19435" y="24809"/>
                  </a:cubicBezTo>
                  <a:cubicBezTo>
                    <a:pt x="19451" y="24828"/>
                    <a:pt x="19455" y="24824"/>
                    <a:pt x="19471" y="24842"/>
                  </a:cubicBezTo>
                  <a:cubicBezTo>
                    <a:pt x="19487" y="24861"/>
                    <a:pt x="19487" y="24861"/>
                    <a:pt x="19502" y="24880"/>
                  </a:cubicBezTo>
                  <a:cubicBezTo>
                    <a:pt x="19518" y="24899"/>
                    <a:pt x="19535" y="24883"/>
                    <a:pt x="19551" y="24901"/>
                  </a:cubicBezTo>
                  <a:cubicBezTo>
                    <a:pt x="19567" y="24920"/>
                    <a:pt x="19553" y="24931"/>
                    <a:pt x="19569" y="24949"/>
                  </a:cubicBezTo>
                  <a:cubicBezTo>
                    <a:pt x="19585" y="24968"/>
                    <a:pt x="19572" y="24979"/>
                    <a:pt x="19588" y="24997"/>
                  </a:cubicBezTo>
                  <a:cubicBezTo>
                    <a:pt x="19604" y="25017"/>
                    <a:pt x="19617" y="25005"/>
                    <a:pt x="19632" y="25023"/>
                  </a:cubicBezTo>
                  <a:cubicBezTo>
                    <a:pt x="19648" y="25042"/>
                    <a:pt x="19636" y="25051"/>
                    <a:pt x="19652" y="25070"/>
                  </a:cubicBezTo>
                  <a:cubicBezTo>
                    <a:pt x="19660" y="25079"/>
                    <a:pt x="19670" y="25079"/>
                    <a:pt x="19679" y="25079"/>
                  </a:cubicBezTo>
                  <a:cubicBezTo>
                    <a:pt x="19688" y="25079"/>
                    <a:pt x="19698" y="25079"/>
                    <a:pt x="19706" y="25088"/>
                  </a:cubicBezTo>
                  <a:cubicBezTo>
                    <a:pt x="19722" y="25108"/>
                    <a:pt x="19698" y="25126"/>
                    <a:pt x="19713" y="25145"/>
                  </a:cubicBezTo>
                  <a:cubicBezTo>
                    <a:pt x="19729" y="25163"/>
                    <a:pt x="19724" y="25168"/>
                    <a:pt x="19739" y="25187"/>
                  </a:cubicBezTo>
                  <a:cubicBezTo>
                    <a:pt x="19754" y="25205"/>
                    <a:pt x="19762" y="25198"/>
                    <a:pt x="19779" y="25216"/>
                  </a:cubicBezTo>
                  <a:cubicBezTo>
                    <a:pt x="19795" y="25235"/>
                    <a:pt x="19799" y="25231"/>
                    <a:pt x="19815" y="25249"/>
                  </a:cubicBezTo>
                  <a:cubicBezTo>
                    <a:pt x="19831" y="25268"/>
                    <a:pt x="19832" y="25267"/>
                    <a:pt x="19848" y="25285"/>
                  </a:cubicBezTo>
                  <a:cubicBezTo>
                    <a:pt x="19864" y="25305"/>
                    <a:pt x="19846" y="25319"/>
                    <a:pt x="19862" y="25338"/>
                  </a:cubicBezTo>
                  <a:cubicBezTo>
                    <a:pt x="19878" y="25356"/>
                    <a:pt x="19895" y="25342"/>
                    <a:pt x="19911" y="25359"/>
                  </a:cubicBezTo>
                  <a:cubicBezTo>
                    <a:pt x="19927" y="25378"/>
                    <a:pt x="19915" y="25388"/>
                    <a:pt x="19931" y="25408"/>
                  </a:cubicBezTo>
                  <a:cubicBezTo>
                    <a:pt x="19947" y="25426"/>
                    <a:pt x="19953" y="25419"/>
                    <a:pt x="19969" y="25439"/>
                  </a:cubicBezTo>
                  <a:cubicBezTo>
                    <a:pt x="19984" y="25457"/>
                    <a:pt x="19980" y="25460"/>
                    <a:pt x="19996" y="25478"/>
                  </a:cubicBezTo>
                  <a:cubicBezTo>
                    <a:pt x="20011" y="25498"/>
                    <a:pt x="20002" y="25504"/>
                    <a:pt x="20017" y="25522"/>
                  </a:cubicBezTo>
                  <a:cubicBezTo>
                    <a:pt x="20032" y="25541"/>
                    <a:pt x="20036" y="25538"/>
                    <a:pt x="20051" y="25558"/>
                  </a:cubicBezTo>
                  <a:lnTo>
                    <a:pt x="20081" y="25595"/>
                  </a:lnTo>
                  <a:cubicBezTo>
                    <a:pt x="20094" y="25613"/>
                    <a:pt x="20107" y="25603"/>
                    <a:pt x="20123" y="25622"/>
                  </a:cubicBezTo>
                  <a:cubicBezTo>
                    <a:pt x="20137" y="25640"/>
                    <a:pt x="20142" y="25637"/>
                    <a:pt x="20158" y="25655"/>
                  </a:cubicBezTo>
                  <a:cubicBezTo>
                    <a:pt x="20173" y="25674"/>
                    <a:pt x="20180" y="25667"/>
                    <a:pt x="20196" y="25686"/>
                  </a:cubicBezTo>
                  <a:cubicBezTo>
                    <a:pt x="20211" y="25704"/>
                    <a:pt x="20207" y="25709"/>
                    <a:pt x="20223" y="25726"/>
                  </a:cubicBezTo>
                  <a:cubicBezTo>
                    <a:pt x="20238" y="25745"/>
                    <a:pt x="20225" y="25757"/>
                    <a:pt x="20239" y="25776"/>
                  </a:cubicBezTo>
                  <a:cubicBezTo>
                    <a:pt x="20254" y="25794"/>
                    <a:pt x="20258" y="25792"/>
                    <a:pt x="20273" y="25810"/>
                  </a:cubicBezTo>
                  <a:cubicBezTo>
                    <a:pt x="20289" y="25830"/>
                    <a:pt x="20286" y="25831"/>
                    <a:pt x="20302" y="25849"/>
                  </a:cubicBezTo>
                  <a:cubicBezTo>
                    <a:pt x="20318" y="25868"/>
                    <a:pt x="20333" y="25856"/>
                    <a:pt x="20348" y="25875"/>
                  </a:cubicBezTo>
                  <a:cubicBezTo>
                    <a:pt x="20364" y="25894"/>
                    <a:pt x="20346" y="25907"/>
                    <a:pt x="20362" y="25926"/>
                  </a:cubicBezTo>
                  <a:cubicBezTo>
                    <a:pt x="20378" y="25944"/>
                    <a:pt x="20373" y="25947"/>
                    <a:pt x="20389" y="25966"/>
                  </a:cubicBezTo>
                  <a:cubicBezTo>
                    <a:pt x="20405" y="25985"/>
                    <a:pt x="20407" y="25982"/>
                    <a:pt x="20423" y="26001"/>
                  </a:cubicBezTo>
                  <a:cubicBezTo>
                    <a:pt x="20429" y="26008"/>
                    <a:pt x="20436" y="26009"/>
                    <a:pt x="20443" y="26009"/>
                  </a:cubicBezTo>
                  <a:cubicBezTo>
                    <a:pt x="20448" y="26009"/>
                    <a:pt x="20453" y="26008"/>
                    <a:pt x="20458" y="26008"/>
                  </a:cubicBezTo>
                  <a:cubicBezTo>
                    <a:pt x="20466" y="26008"/>
                    <a:pt x="20473" y="26010"/>
                    <a:pt x="20479" y="26017"/>
                  </a:cubicBezTo>
                  <a:cubicBezTo>
                    <a:pt x="20495" y="26035"/>
                    <a:pt x="20482" y="26046"/>
                    <a:pt x="20496" y="26065"/>
                  </a:cubicBezTo>
                  <a:cubicBezTo>
                    <a:pt x="20512" y="26083"/>
                    <a:pt x="20506" y="26089"/>
                    <a:pt x="20521" y="26108"/>
                  </a:cubicBezTo>
                  <a:cubicBezTo>
                    <a:pt x="20537" y="26126"/>
                    <a:pt x="20554" y="26110"/>
                    <a:pt x="20570" y="26130"/>
                  </a:cubicBezTo>
                  <a:cubicBezTo>
                    <a:pt x="20586" y="26148"/>
                    <a:pt x="20559" y="26169"/>
                    <a:pt x="20574" y="26188"/>
                  </a:cubicBezTo>
                  <a:cubicBezTo>
                    <a:pt x="20590" y="26207"/>
                    <a:pt x="20601" y="26197"/>
                    <a:pt x="20617" y="26216"/>
                  </a:cubicBezTo>
                  <a:cubicBezTo>
                    <a:pt x="20633" y="26234"/>
                    <a:pt x="20630" y="26237"/>
                    <a:pt x="20645" y="26255"/>
                  </a:cubicBezTo>
                  <a:cubicBezTo>
                    <a:pt x="20661" y="26274"/>
                    <a:pt x="20665" y="26270"/>
                    <a:pt x="20681" y="26288"/>
                  </a:cubicBezTo>
                  <a:cubicBezTo>
                    <a:pt x="20698" y="26307"/>
                    <a:pt x="20698" y="26307"/>
                    <a:pt x="20713" y="26326"/>
                  </a:cubicBezTo>
                  <a:cubicBezTo>
                    <a:pt x="20729" y="26345"/>
                    <a:pt x="20710" y="26358"/>
                    <a:pt x="20726" y="26377"/>
                  </a:cubicBezTo>
                  <a:cubicBezTo>
                    <a:pt x="20743" y="26395"/>
                    <a:pt x="20753" y="26387"/>
                    <a:pt x="20769" y="26405"/>
                  </a:cubicBezTo>
                  <a:cubicBezTo>
                    <a:pt x="20785" y="26424"/>
                    <a:pt x="20784" y="26424"/>
                    <a:pt x="20800" y="26442"/>
                  </a:cubicBezTo>
                  <a:cubicBezTo>
                    <a:pt x="20816" y="26462"/>
                    <a:pt x="20815" y="26462"/>
                    <a:pt x="20831" y="26480"/>
                  </a:cubicBezTo>
                  <a:cubicBezTo>
                    <a:pt x="20847" y="26499"/>
                    <a:pt x="20862" y="26485"/>
                    <a:pt x="20879" y="26504"/>
                  </a:cubicBezTo>
                  <a:cubicBezTo>
                    <a:pt x="20895" y="26523"/>
                    <a:pt x="20889" y="26527"/>
                    <a:pt x="20903" y="26545"/>
                  </a:cubicBezTo>
                  <a:cubicBezTo>
                    <a:pt x="20919" y="26564"/>
                    <a:pt x="20916" y="26567"/>
                    <a:pt x="20930" y="26586"/>
                  </a:cubicBezTo>
                  <a:cubicBezTo>
                    <a:pt x="20946" y="26604"/>
                    <a:pt x="20959" y="26593"/>
                    <a:pt x="20975" y="26613"/>
                  </a:cubicBezTo>
                  <a:cubicBezTo>
                    <a:pt x="20991" y="26631"/>
                    <a:pt x="20962" y="26654"/>
                    <a:pt x="20978" y="26673"/>
                  </a:cubicBezTo>
                  <a:cubicBezTo>
                    <a:pt x="20994" y="26692"/>
                    <a:pt x="21008" y="26679"/>
                    <a:pt x="21024" y="26698"/>
                  </a:cubicBezTo>
                  <a:cubicBezTo>
                    <a:pt x="21040" y="26717"/>
                    <a:pt x="21051" y="26708"/>
                    <a:pt x="21067" y="26726"/>
                  </a:cubicBezTo>
                  <a:cubicBezTo>
                    <a:pt x="21083" y="26745"/>
                    <a:pt x="21080" y="26746"/>
                    <a:pt x="21096" y="26765"/>
                  </a:cubicBezTo>
                  <a:cubicBezTo>
                    <a:pt x="21112" y="26784"/>
                    <a:pt x="21096" y="26797"/>
                    <a:pt x="21111" y="26816"/>
                  </a:cubicBezTo>
                  <a:cubicBezTo>
                    <a:pt x="21127" y="26834"/>
                    <a:pt x="21126" y="26834"/>
                    <a:pt x="21142" y="26854"/>
                  </a:cubicBezTo>
                  <a:cubicBezTo>
                    <a:pt x="21158" y="26872"/>
                    <a:pt x="21152" y="26877"/>
                    <a:pt x="21166" y="26896"/>
                  </a:cubicBezTo>
                  <a:cubicBezTo>
                    <a:pt x="21182" y="26915"/>
                    <a:pt x="21191" y="26907"/>
                    <a:pt x="21206" y="26925"/>
                  </a:cubicBezTo>
                  <a:cubicBezTo>
                    <a:pt x="21222" y="26945"/>
                    <a:pt x="21237" y="26933"/>
                    <a:pt x="21251" y="26951"/>
                  </a:cubicBezTo>
                  <a:cubicBezTo>
                    <a:pt x="21267" y="26970"/>
                    <a:pt x="21259" y="26977"/>
                    <a:pt x="21275" y="26995"/>
                  </a:cubicBezTo>
                  <a:cubicBezTo>
                    <a:pt x="21291" y="27014"/>
                    <a:pt x="21292" y="27013"/>
                    <a:pt x="21307" y="27031"/>
                  </a:cubicBezTo>
                  <a:cubicBezTo>
                    <a:pt x="21323" y="27051"/>
                    <a:pt x="21323" y="27049"/>
                    <a:pt x="21339" y="27068"/>
                  </a:cubicBezTo>
                  <a:cubicBezTo>
                    <a:pt x="21355" y="27086"/>
                    <a:pt x="21336" y="27101"/>
                    <a:pt x="21351" y="27120"/>
                  </a:cubicBezTo>
                  <a:cubicBezTo>
                    <a:pt x="21367" y="27139"/>
                    <a:pt x="21384" y="27124"/>
                    <a:pt x="21399" y="27143"/>
                  </a:cubicBezTo>
                  <a:cubicBezTo>
                    <a:pt x="21415" y="27161"/>
                    <a:pt x="21422" y="27156"/>
                    <a:pt x="21437" y="27174"/>
                  </a:cubicBezTo>
                  <a:cubicBezTo>
                    <a:pt x="21453" y="27192"/>
                    <a:pt x="21423" y="27217"/>
                    <a:pt x="21438" y="27235"/>
                  </a:cubicBezTo>
                  <a:cubicBezTo>
                    <a:pt x="21454" y="27254"/>
                    <a:pt x="21458" y="27250"/>
                    <a:pt x="21473" y="27268"/>
                  </a:cubicBezTo>
                  <a:cubicBezTo>
                    <a:pt x="21481" y="27278"/>
                    <a:pt x="21490" y="27278"/>
                    <a:pt x="21500" y="27278"/>
                  </a:cubicBezTo>
                  <a:cubicBezTo>
                    <a:pt x="21509" y="27278"/>
                    <a:pt x="21517" y="27278"/>
                    <a:pt x="21524" y="27287"/>
                  </a:cubicBezTo>
                  <a:cubicBezTo>
                    <a:pt x="21541" y="27306"/>
                    <a:pt x="21528" y="27316"/>
                    <a:pt x="21543" y="27336"/>
                  </a:cubicBezTo>
                  <a:cubicBezTo>
                    <a:pt x="21559" y="27354"/>
                    <a:pt x="21553" y="27358"/>
                    <a:pt x="21569" y="27377"/>
                  </a:cubicBezTo>
                  <a:cubicBezTo>
                    <a:pt x="21585" y="27396"/>
                    <a:pt x="21593" y="27388"/>
                    <a:pt x="21609" y="27406"/>
                  </a:cubicBezTo>
                  <a:cubicBezTo>
                    <a:pt x="21625" y="27426"/>
                    <a:pt x="21623" y="27427"/>
                    <a:pt x="21639" y="27445"/>
                  </a:cubicBezTo>
                  <a:cubicBezTo>
                    <a:pt x="21655" y="27464"/>
                    <a:pt x="21658" y="27460"/>
                    <a:pt x="21674" y="27479"/>
                  </a:cubicBezTo>
                  <a:cubicBezTo>
                    <a:pt x="21690" y="27497"/>
                    <a:pt x="21673" y="27511"/>
                    <a:pt x="21688" y="27529"/>
                  </a:cubicBezTo>
                  <a:cubicBezTo>
                    <a:pt x="21704" y="27549"/>
                    <a:pt x="21698" y="27552"/>
                    <a:pt x="21714" y="27571"/>
                  </a:cubicBezTo>
                  <a:cubicBezTo>
                    <a:pt x="21720" y="27578"/>
                    <a:pt x="21727" y="27579"/>
                    <a:pt x="21734" y="27579"/>
                  </a:cubicBezTo>
                  <a:cubicBezTo>
                    <a:pt x="21739" y="27579"/>
                    <a:pt x="21744" y="27579"/>
                    <a:pt x="21749" y="27579"/>
                  </a:cubicBezTo>
                  <a:cubicBezTo>
                    <a:pt x="21757" y="27579"/>
                    <a:pt x="21764" y="27580"/>
                    <a:pt x="21770" y="27587"/>
                  </a:cubicBezTo>
                  <a:cubicBezTo>
                    <a:pt x="21786" y="27606"/>
                    <a:pt x="21771" y="27618"/>
                    <a:pt x="21786" y="27637"/>
                  </a:cubicBezTo>
                  <a:cubicBezTo>
                    <a:pt x="21802" y="27656"/>
                    <a:pt x="21819" y="27640"/>
                    <a:pt x="21835" y="27658"/>
                  </a:cubicBezTo>
                  <a:cubicBezTo>
                    <a:pt x="21851" y="27677"/>
                    <a:pt x="21829" y="27694"/>
                    <a:pt x="21845" y="27713"/>
                  </a:cubicBezTo>
                  <a:cubicBezTo>
                    <a:pt x="21861" y="27732"/>
                    <a:pt x="21880" y="27716"/>
                    <a:pt x="21894" y="27734"/>
                  </a:cubicBezTo>
                  <a:cubicBezTo>
                    <a:pt x="21909" y="27753"/>
                    <a:pt x="21904" y="27759"/>
                    <a:pt x="21919" y="27777"/>
                  </a:cubicBezTo>
                  <a:cubicBezTo>
                    <a:pt x="21934" y="27796"/>
                    <a:pt x="21919" y="27808"/>
                    <a:pt x="21934" y="27827"/>
                  </a:cubicBezTo>
                  <a:cubicBezTo>
                    <a:pt x="21948" y="27845"/>
                    <a:pt x="21957" y="27838"/>
                    <a:pt x="21973" y="27856"/>
                  </a:cubicBezTo>
                  <a:cubicBezTo>
                    <a:pt x="21989" y="27875"/>
                    <a:pt x="21995" y="27870"/>
                    <a:pt x="22010" y="27888"/>
                  </a:cubicBezTo>
                  <a:cubicBezTo>
                    <a:pt x="22024" y="27908"/>
                    <a:pt x="22015" y="27915"/>
                    <a:pt x="22031" y="27934"/>
                  </a:cubicBezTo>
                  <a:cubicBezTo>
                    <a:pt x="22047" y="27953"/>
                    <a:pt x="22065" y="27937"/>
                    <a:pt x="22081" y="27956"/>
                  </a:cubicBezTo>
                  <a:cubicBezTo>
                    <a:pt x="22097" y="27974"/>
                    <a:pt x="22076" y="27991"/>
                    <a:pt x="22091" y="28010"/>
                  </a:cubicBezTo>
                  <a:cubicBezTo>
                    <a:pt x="22106" y="28029"/>
                    <a:pt x="22124" y="28015"/>
                    <a:pt x="22139" y="28033"/>
                  </a:cubicBezTo>
                  <a:cubicBezTo>
                    <a:pt x="22155" y="28052"/>
                    <a:pt x="22138" y="28065"/>
                    <a:pt x="22154" y="28084"/>
                  </a:cubicBezTo>
                  <a:cubicBezTo>
                    <a:pt x="22170" y="28103"/>
                    <a:pt x="22161" y="28111"/>
                    <a:pt x="22176" y="28128"/>
                  </a:cubicBezTo>
                  <a:cubicBezTo>
                    <a:pt x="22192" y="28146"/>
                    <a:pt x="22209" y="28133"/>
                    <a:pt x="22224" y="28151"/>
                  </a:cubicBezTo>
                  <a:cubicBezTo>
                    <a:pt x="22240" y="28170"/>
                    <a:pt x="22231" y="28176"/>
                    <a:pt x="22246" y="28194"/>
                  </a:cubicBezTo>
                  <a:cubicBezTo>
                    <a:pt x="22262" y="28213"/>
                    <a:pt x="22257" y="28216"/>
                    <a:pt x="22272" y="28235"/>
                  </a:cubicBezTo>
                  <a:cubicBezTo>
                    <a:pt x="22288" y="28254"/>
                    <a:pt x="22304" y="28240"/>
                    <a:pt x="22320" y="28258"/>
                  </a:cubicBezTo>
                  <a:cubicBezTo>
                    <a:pt x="22336" y="28277"/>
                    <a:pt x="22336" y="28275"/>
                    <a:pt x="22352" y="28294"/>
                  </a:cubicBezTo>
                  <a:cubicBezTo>
                    <a:pt x="22368" y="28312"/>
                    <a:pt x="22347" y="28331"/>
                    <a:pt x="22362" y="28349"/>
                  </a:cubicBezTo>
                  <a:cubicBezTo>
                    <a:pt x="22378" y="28368"/>
                    <a:pt x="22383" y="28363"/>
                    <a:pt x="22400" y="28381"/>
                  </a:cubicBezTo>
                  <a:cubicBezTo>
                    <a:pt x="22416" y="28400"/>
                    <a:pt x="22410" y="28402"/>
                    <a:pt x="22426" y="28422"/>
                  </a:cubicBezTo>
                  <a:cubicBezTo>
                    <a:pt x="22442" y="28440"/>
                    <a:pt x="22439" y="28441"/>
                    <a:pt x="22455" y="28460"/>
                  </a:cubicBezTo>
                  <a:cubicBezTo>
                    <a:pt x="22471" y="28479"/>
                    <a:pt x="22469" y="28481"/>
                    <a:pt x="22483" y="28499"/>
                  </a:cubicBezTo>
                  <a:cubicBezTo>
                    <a:pt x="22488" y="28505"/>
                    <a:pt x="22495" y="28507"/>
                    <a:pt x="22502" y="28507"/>
                  </a:cubicBezTo>
                  <a:cubicBezTo>
                    <a:pt x="22510" y="28507"/>
                    <a:pt x="22518" y="28505"/>
                    <a:pt x="22525" y="28505"/>
                  </a:cubicBezTo>
                  <a:cubicBezTo>
                    <a:pt x="22532" y="28505"/>
                    <a:pt x="22539" y="28507"/>
                    <a:pt x="22544" y="28513"/>
                  </a:cubicBezTo>
                  <a:cubicBezTo>
                    <a:pt x="22560" y="28531"/>
                    <a:pt x="22550" y="28540"/>
                    <a:pt x="22566" y="28558"/>
                  </a:cubicBezTo>
                  <a:cubicBezTo>
                    <a:pt x="22582" y="28577"/>
                    <a:pt x="22568" y="28588"/>
                    <a:pt x="22584" y="28605"/>
                  </a:cubicBezTo>
                  <a:cubicBezTo>
                    <a:pt x="22600" y="28623"/>
                    <a:pt x="22608" y="28617"/>
                    <a:pt x="22622" y="28636"/>
                  </a:cubicBezTo>
                  <a:cubicBezTo>
                    <a:pt x="22638" y="28654"/>
                    <a:pt x="22627" y="28664"/>
                    <a:pt x="22642" y="28682"/>
                  </a:cubicBezTo>
                  <a:cubicBezTo>
                    <a:pt x="22658" y="28701"/>
                    <a:pt x="22669" y="28691"/>
                    <a:pt x="22686" y="28709"/>
                  </a:cubicBezTo>
                  <a:cubicBezTo>
                    <a:pt x="22702" y="28728"/>
                    <a:pt x="22707" y="28723"/>
                    <a:pt x="22723" y="28741"/>
                  </a:cubicBezTo>
                  <a:cubicBezTo>
                    <a:pt x="22739" y="28760"/>
                    <a:pt x="22732" y="28766"/>
                    <a:pt x="22748" y="28784"/>
                  </a:cubicBezTo>
                  <a:cubicBezTo>
                    <a:pt x="22764" y="28803"/>
                    <a:pt x="22761" y="28805"/>
                    <a:pt x="22776" y="28824"/>
                  </a:cubicBezTo>
                  <a:cubicBezTo>
                    <a:pt x="22792" y="28843"/>
                    <a:pt x="22798" y="28837"/>
                    <a:pt x="22813" y="28856"/>
                  </a:cubicBezTo>
                  <a:cubicBezTo>
                    <a:pt x="22829" y="28874"/>
                    <a:pt x="22819" y="28882"/>
                    <a:pt x="22834" y="28901"/>
                  </a:cubicBezTo>
                  <a:cubicBezTo>
                    <a:pt x="22850" y="28920"/>
                    <a:pt x="22867" y="28905"/>
                    <a:pt x="22883" y="28923"/>
                  </a:cubicBezTo>
                  <a:cubicBezTo>
                    <a:pt x="22899" y="28942"/>
                    <a:pt x="22882" y="28955"/>
                    <a:pt x="22898" y="28974"/>
                  </a:cubicBezTo>
                  <a:cubicBezTo>
                    <a:pt x="22914" y="28993"/>
                    <a:pt x="22916" y="28991"/>
                    <a:pt x="22932" y="29009"/>
                  </a:cubicBezTo>
                  <a:cubicBezTo>
                    <a:pt x="22948" y="29028"/>
                    <a:pt x="22933" y="29039"/>
                    <a:pt x="22949" y="29057"/>
                  </a:cubicBezTo>
                  <a:cubicBezTo>
                    <a:pt x="22965" y="29076"/>
                    <a:pt x="22985" y="29059"/>
                    <a:pt x="23002" y="29077"/>
                  </a:cubicBezTo>
                  <a:cubicBezTo>
                    <a:pt x="23018" y="29097"/>
                    <a:pt x="23013" y="29099"/>
                    <a:pt x="23028" y="29118"/>
                  </a:cubicBezTo>
                  <a:cubicBezTo>
                    <a:pt x="23044" y="29136"/>
                    <a:pt x="23034" y="29145"/>
                    <a:pt x="23050" y="29163"/>
                  </a:cubicBezTo>
                  <a:cubicBezTo>
                    <a:pt x="23066" y="29182"/>
                    <a:pt x="23071" y="29177"/>
                    <a:pt x="23087" y="29195"/>
                  </a:cubicBezTo>
                  <a:cubicBezTo>
                    <a:pt x="23103" y="29214"/>
                    <a:pt x="23090" y="29225"/>
                    <a:pt x="23106" y="29243"/>
                  </a:cubicBezTo>
                  <a:cubicBezTo>
                    <a:pt x="23123" y="29263"/>
                    <a:pt x="23141" y="29247"/>
                    <a:pt x="23157" y="29265"/>
                  </a:cubicBezTo>
                  <a:cubicBezTo>
                    <a:pt x="23173" y="29284"/>
                    <a:pt x="23157" y="29297"/>
                    <a:pt x="23172" y="29316"/>
                  </a:cubicBezTo>
                  <a:cubicBezTo>
                    <a:pt x="23188" y="29334"/>
                    <a:pt x="23188" y="29333"/>
                    <a:pt x="23204" y="29351"/>
                  </a:cubicBezTo>
                  <a:cubicBezTo>
                    <a:pt x="23220" y="29371"/>
                    <a:pt x="23236" y="29356"/>
                    <a:pt x="23252" y="29375"/>
                  </a:cubicBezTo>
                  <a:cubicBezTo>
                    <a:pt x="23268" y="29393"/>
                    <a:pt x="23262" y="29399"/>
                    <a:pt x="23278" y="29416"/>
                  </a:cubicBezTo>
                  <a:cubicBezTo>
                    <a:pt x="23294" y="29435"/>
                    <a:pt x="23292" y="29435"/>
                    <a:pt x="23308" y="29453"/>
                  </a:cubicBezTo>
                  <a:cubicBezTo>
                    <a:pt x="23324" y="29473"/>
                    <a:pt x="23328" y="29468"/>
                    <a:pt x="23344" y="29488"/>
                  </a:cubicBezTo>
                  <a:cubicBezTo>
                    <a:pt x="23360" y="29506"/>
                    <a:pt x="23358" y="29507"/>
                    <a:pt x="23374" y="29526"/>
                  </a:cubicBezTo>
                  <a:cubicBezTo>
                    <a:pt x="23390" y="29544"/>
                    <a:pt x="23375" y="29557"/>
                    <a:pt x="23391" y="29575"/>
                  </a:cubicBezTo>
                  <a:cubicBezTo>
                    <a:pt x="23407" y="29595"/>
                    <a:pt x="23424" y="29581"/>
                    <a:pt x="23439" y="29600"/>
                  </a:cubicBezTo>
                  <a:cubicBezTo>
                    <a:pt x="23455" y="29618"/>
                    <a:pt x="23461" y="29613"/>
                    <a:pt x="23476" y="29632"/>
                  </a:cubicBezTo>
                  <a:cubicBezTo>
                    <a:pt x="23492" y="29650"/>
                    <a:pt x="23474" y="29664"/>
                    <a:pt x="23490" y="29682"/>
                  </a:cubicBezTo>
                  <a:cubicBezTo>
                    <a:pt x="23506" y="29702"/>
                    <a:pt x="23503" y="29704"/>
                    <a:pt x="23517" y="29723"/>
                  </a:cubicBezTo>
                  <a:cubicBezTo>
                    <a:pt x="23533" y="29741"/>
                    <a:pt x="23532" y="29741"/>
                    <a:pt x="23548" y="29761"/>
                  </a:cubicBezTo>
                  <a:cubicBezTo>
                    <a:pt x="23564" y="29779"/>
                    <a:pt x="23581" y="29763"/>
                    <a:pt x="23597" y="29782"/>
                  </a:cubicBezTo>
                  <a:cubicBezTo>
                    <a:pt x="23613" y="29800"/>
                    <a:pt x="23606" y="29807"/>
                    <a:pt x="23622" y="29825"/>
                  </a:cubicBezTo>
                  <a:cubicBezTo>
                    <a:pt x="23638" y="29842"/>
                    <a:pt x="23644" y="29837"/>
                    <a:pt x="23660" y="29855"/>
                  </a:cubicBezTo>
                  <a:cubicBezTo>
                    <a:pt x="23676" y="29874"/>
                    <a:pt x="23675" y="29874"/>
                    <a:pt x="23691" y="29892"/>
                  </a:cubicBezTo>
                  <a:cubicBezTo>
                    <a:pt x="23707" y="29912"/>
                    <a:pt x="23699" y="29918"/>
                    <a:pt x="23714" y="29937"/>
                  </a:cubicBezTo>
                  <a:cubicBezTo>
                    <a:pt x="23730" y="29956"/>
                    <a:pt x="23725" y="29960"/>
                    <a:pt x="23740" y="29978"/>
                  </a:cubicBezTo>
                  <a:cubicBezTo>
                    <a:pt x="23756" y="29997"/>
                    <a:pt x="23758" y="29994"/>
                    <a:pt x="23774" y="30013"/>
                  </a:cubicBezTo>
                  <a:cubicBezTo>
                    <a:pt x="23790" y="30032"/>
                    <a:pt x="23777" y="30042"/>
                    <a:pt x="23792" y="30062"/>
                  </a:cubicBezTo>
                  <a:cubicBezTo>
                    <a:pt x="23808" y="30080"/>
                    <a:pt x="23821" y="30068"/>
                    <a:pt x="23837" y="30087"/>
                  </a:cubicBezTo>
                  <a:cubicBezTo>
                    <a:pt x="23853" y="30106"/>
                    <a:pt x="23841" y="30115"/>
                    <a:pt x="23857" y="30133"/>
                  </a:cubicBezTo>
                  <a:cubicBezTo>
                    <a:pt x="23873" y="30153"/>
                    <a:pt x="23868" y="30157"/>
                    <a:pt x="23883" y="30175"/>
                  </a:cubicBezTo>
                  <a:cubicBezTo>
                    <a:pt x="23899" y="30194"/>
                    <a:pt x="23906" y="30187"/>
                    <a:pt x="23922" y="30206"/>
                  </a:cubicBezTo>
                  <a:cubicBezTo>
                    <a:pt x="23938" y="30224"/>
                    <a:pt x="23940" y="30222"/>
                    <a:pt x="23955" y="30241"/>
                  </a:cubicBezTo>
                  <a:cubicBezTo>
                    <a:pt x="23971" y="30260"/>
                    <a:pt x="23974" y="30257"/>
                    <a:pt x="23990" y="30276"/>
                  </a:cubicBezTo>
                  <a:cubicBezTo>
                    <a:pt x="24006" y="30294"/>
                    <a:pt x="23993" y="30304"/>
                    <a:pt x="24009" y="30323"/>
                  </a:cubicBezTo>
                  <a:cubicBezTo>
                    <a:pt x="24026" y="30341"/>
                    <a:pt x="24030" y="30337"/>
                    <a:pt x="24046" y="30356"/>
                  </a:cubicBezTo>
                  <a:cubicBezTo>
                    <a:pt x="24062" y="30374"/>
                    <a:pt x="24072" y="30366"/>
                    <a:pt x="24088" y="30384"/>
                  </a:cubicBezTo>
                  <a:cubicBezTo>
                    <a:pt x="24104" y="30403"/>
                    <a:pt x="24108" y="30399"/>
                    <a:pt x="24122" y="30417"/>
                  </a:cubicBezTo>
                  <a:cubicBezTo>
                    <a:pt x="24138" y="30437"/>
                    <a:pt x="24120" y="30452"/>
                    <a:pt x="24136" y="30470"/>
                  </a:cubicBezTo>
                  <a:cubicBezTo>
                    <a:pt x="24152" y="30489"/>
                    <a:pt x="24168" y="30475"/>
                    <a:pt x="24183" y="30494"/>
                  </a:cubicBezTo>
                  <a:cubicBezTo>
                    <a:pt x="24199" y="30513"/>
                    <a:pt x="24196" y="30516"/>
                    <a:pt x="24211" y="30534"/>
                  </a:cubicBezTo>
                  <a:cubicBezTo>
                    <a:pt x="24227" y="30553"/>
                    <a:pt x="24223" y="30555"/>
                    <a:pt x="24239" y="30575"/>
                  </a:cubicBezTo>
                  <a:cubicBezTo>
                    <a:pt x="24255" y="30593"/>
                    <a:pt x="24269" y="30582"/>
                    <a:pt x="24283" y="30601"/>
                  </a:cubicBezTo>
                  <a:cubicBezTo>
                    <a:pt x="24299" y="30620"/>
                    <a:pt x="24291" y="30626"/>
                    <a:pt x="24306" y="30645"/>
                  </a:cubicBezTo>
                  <a:cubicBezTo>
                    <a:pt x="24322" y="30664"/>
                    <a:pt x="24304" y="30678"/>
                    <a:pt x="24320" y="30696"/>
                  </a:cubicBezTo>
                  <a:cubicBezTo>
                    <a:pt x="24336" y="30715"/>
                    <a:pt x="24355" y="30699"/>
                    <a:pt x="24371" y="30717"/>
                  </a:cubicBezTo>
                  <a:cubicBezTo>
                    <a:pt x="24388" y="30736"/>
                    <a:pt x="24377" y="30746"/>
                    <a:pt x="24392" y="30764"/>
                  </a:cubicBezTo>
                  <a:cubicBezTo>
                    <a:pt x="24408" y="30784"/>
                    <a:pt x="24398" y="30790"/>
                    <a:pt x="24414" y="30808"/>
                  </a:cubicBezTo>
                  <a:cubicBezTo>
                    <a:pt x="24430" y="30827"/>
                    <a:pt x="24429" y="30827"/>
                    <a:pt x="24445" y="30846"/>
                  </a:cubicBezTo>
                  <a:cubicBezTo>
                    <a:pt x="24461" y="30865"/>
                    <a:pt x="24481" y="30848"/>
                    <a:pt x="24497" y="30866"/>
                  </a:cubicBezTo>
                  <a:cubicBezTo>
                    <a:pt x="24513" y="30885"/>
                    <a:pt x="24500" y="30896"/>
                    <a:pt x="24516" y="30914"/>
                  </a:cubicBezTo>
                  <a:cubicBezTo>
                    <a:pt x="24532" y="30934"/>
                    <a:pt x="24547" y="30921"/>
                    <a:pt x="24561" y="30940"/>
                  </a:cubicBezTo>
                  <a:cubicBezTo>
                    <a:pt x="24577" y="30958"/>
                    <a:pt x="24559" y="30973"/>
                    <a:pt x="24575" y="30992"/>
                  </a:cubicBezTo>
                  <a:cubicBezTo>
                    <a:pt x="24591" y="31011"/>
                    <a:pt x="24581" y="31017"/>
                    <a:pt x="24598" y="31036"/>
                  </a:cubicBezTo>
                  <a:cubicBezTo>
                    <a:pt x="24606" y="31045"/>
                    <a:pt x="24615" y="31045"/>
                    <a:pt x="24624" y="31045"/>
                  </a:cubicBezTo>
                  <a:cubicBezTo>
                    <a:pt x="24634" y="31045"/>
                    <a:pt x="24643" y="31045"/>
                    <a:pt x="24651" y="31055"/>
                  </a:cubicBezTo>
                  <a:cubicBezTo>
                    <a:pt x="24667" y="31074"/>
                    <a:pt x="24660" y="31080"/>
                    <a:pt x="24674" y="31100"/>
                  </a:cubicBezTo>
                  <a:cubicBezTo>
                    <a:pt x="24690" y="31118"/>
                    <a:pt x="24704" y="31106"/>
                    <a:pt x="24720" y="31124"/>
                  </a:cubicBezTo>
                  <a:cubicBezTo>
                    <a:pt x="24736" y="31143"/>
                    <a:pt x="24735" y="31145"/>
                    <a:pt x="24749" y="31164"/>
                  </a:cubicBezTo>
                  <a:cubicBezTo>
                    <a:pt x="24765" y="31182"/>
                    <a:pt x="24764" y="31182"/>
                    <a:pt x="24780" y="31201"/>
                  </a:cubicBezTo>
                  <a:cubicBezTo>
                    <a:pt x="24796" y="31220"/>
                    <a:pt x="24785" y="31228"/>
                    <a:pt x="24801" y="31246"/>
                  </a:cubicBezTo>
                  <a:cubicBezTo>
                    <a:pt x="24817" y="31266"/>
                    <a:pt x="24824" y="31260"/>
                    <a:pt x="24839" y="31278"/>
                  </a:cubicBezTo>
                  <a:cubicBezTo>
                    <a:pt x="24855" y="31298"/>
                    <a:pt x="24832" y="31316"/>
                    <a:pt x="24847" y="31335"/>
                  </a:cubicBezTo>
                  <a:cubicBezTo>
                    <a:pt x="24854" y="31343"/>
                    <a:pt x="24863" y="31344"/>
                    <a:pt x="24871" y="31344"/>
                  </a:cubicBezTo>
                  <a:cubicBezTo>
                    <a:pt x="24874" y="31344"/>
                    <a:pt x="24876" y="31344"/>
                    <a:pt x="24878" y="31344"/>
                  </a:cubicBezTo>
                  <a:cubicBezTo>
                    <a:pt x="24887" y="31344"/>
                    <a:pt x="24895" y="31345"/>
                    <a:pt x="24902" y="31352"/>
                  </a:cubicBezTo>
                  <a:cubicBezTo>
                    <a:pt x="24918" y="31371"/>
                    <a:pt x="24893" y="31390"/>
                    <a:pt x="24909" y="31408"/>
                  </a:cubicBezTo>
                  <a:cubicBezTo>
                    <a:pt x="24915" y="31415"/>
                    <a:pt x="24923" y="31417"/>
                    <a:pt x="24930" y="31417"/>
                  </a:cubicBezTo>
                  <a:cubicBezTo>
                    <a:pt x="24936" y="31417"/>
                    <a:pt x="24941" y="31416"/>
                    <a:pt x="24947" y="31416"/>
                  </a:cubicBezTo>
                  <a:cubicBezTo>
                    <a:pt x="24954" y="31416"/>
                    <a:pt x="24961" y="31417"/>
                    <a:pt x="24967" y="31424"/>
                  </a:cubicBezTo>
                  <a:cubicBezTo>
                    <a:pt x="24983" y="31443"/>
                    <a:pt x="24983" y="31443"/>
                    <a:pt x="24998" y="31462"/>
                  </a:cubicBezTo>
                  <a:cubicBezTo>
                    <a:pt x="25014" y="31481"/>
                    <a:pt x="24999" y="31493"/>
                    <a:pt x="25015" y="31512"/>
                  </a:cubicBezTo>
                  <a:cubicBezTo>
                    <a:pt x="25031" y="31530"/>
                    <a:pt x="25045" y="31519"/>
                    <a:pt x="25059" y="31539"/>
                  </a:cubicBezTo>
                  <a:cubicBezTo>
                    <a:pt x="25075" y="31557"/>
                    <a:pt x="25070" y="31561"/>
                    <a:pt x="25086" y="31579"/>
                  </a:cubicBezTo>
                  <a:cubicBezTo>
                    <a:pt x="25102" y="31599"/>
                    <a:pt x="25091" y="31606"/>
                    <a:pt x="25107" y="31625"/>
                  </a:cubicBezTo>
                  <a:cubicBezTo>
                    <a:pt x="25123" y="31644"/>
                    <a:pt x="25121" y="31647"/>
                    <a:pt x="25136" y="31665"/>
                  </a:cubicBezTo>
                  <a:cubicBezTo>
                    <a:pt x="25152" y="31684"/>
                    <a:pt x="25150" y="31685"/>
                    <a:pt x="25165" y="31705"/>
                  </a:cubicBezTo>
                  <a:cubicBezTo>
                    <a:pt x="25181" y="31723"/>
                    <a:pt x="25187" y="31718"/>
                    <a:pt x="25203" y="31737"/>
                  </a:cubicBezTo>
                  <a:cubicBezTo>
                    <a:pt x="25219" y="31755"/>
                    <a:pt x="25214" y="31758"/>
                    <a:pt x="25231" y="31777"/>
                  </a:cubicBezTo>
                  <a:cubicBezTo>
                    <a:pt x="25247" y="31796"/>
                    <a:pt x="25246" y="31796"/>
                    <a:pt x="25262" y="31814"/>
                  </a:cubicBezTo>
                  <a:cubicBezTo>
                    <a:pt x="25278" y="31833"/>
                    <a:pt x="25295" y="31818"/>
                    <a:pt x="25311" y="31836"/>
                  </a:cubicBezTo>
                  <a:cubicBezTo>
                    <a:pt x="25327" y="31856"/>
                    <a:pt x="25313" y="31868"/>
                    <a:pt x="25327" y="31887"/>
                  </a:cubicBezTo>
                  <a:cubicBezTo>
                    <a:pt x="25343" y="31905"/>
                    <a:pt x="25340" y="31908"/>
                    <a:pt x="25356" y="31926"/>
                  </a:cubicBezTo>
                  <a:cubicBezTo>
                    <a:pt x="25372" y="31946"/>
                    <a:pt x="25364" y="31951"/>
                    <a:pt x="25380" y="31969"/>
                  </a:cubicBezTo>
                  <a:cubicBezTo>
                    <a:pt x="25397" y="31989"/>
                    <a:pt x="25412" y="31976"/>
                    <a:pt x="25427" y="31995"/>
                  </a:cubicBezTo>
                  <a:cubicBezTo>
                    <a:pt x="25443" y="32013"/>
                    <a:pt x="25448" y="32010"/>
                    <a:pt x="25463" y="32028"/>
                  </a:cubicBezTo>
                  <a:cubicBezTo>
                    <a:pt x="25479" y="32048"/>
                    <a:pt x="25454" y="32066"/>
                    <a:pt x="25470" y="32085"/>
                  </a:cubicBezTo>
                  <a:cubicBezTo>
                    <a:pt x="25487" y="32103"/>
                    <a:pt x="25488" y="32102"/>
                    <a:pt x="25504" y="32120"/>
                  </a:cubicBezTo>
                  <a:cubicBezTo>
                    <a:pt x="25520" y="32140"/>
                    <a:pt x="25527" y="32133"/>
                    <a:pt x="25543" y="32151"/>
                  </a:cubicBezTo>
                  <a:cubicBezTo>
                    <a:pt x="25559" y="32171"/>
                    <a:pt x="25563" y="32166"/>
                    <a:pt x="25578" y="32185"/>
                  </a:cubicBezTo>
                  <a:cubicBezTo>
                    <a:pt x="25594" y="32204"/>
                    <a:pt x="25587" y="32209"/>
                    <a:pt x="25603" y="32227"/>
                  </a:cubicBezTo>
                  <a:cubicBezTo>
                    <a:pt x="25619" y="32247"/>
                    <a:pt x="25634" y="32235"/>
                    <a:pt x="25648" y="32253"/>
                  </a:cubicBezTo>
                  <a:cubicBezTo>
                    <a:pt x="25664" y="32272"/>
                    <a:pt x="25650" y="32284"/>
                    <a:pt x="25666" y="32302"/>
                  </a:cubicBezTo>
                  <a:cubicBezTo>
                    <a:pt x="25683" y="32322"/>
                    <a:pt x="25690" y="32315"/>
                    <a:pt x="25706" y="32333"/>
                  </a:cubicBezTo>
                  <a:cubicBezTo>
                    <a:pt x="25722" y="32353"/>
                    <a:pt x="25705" y="32366"/>
                    <a:pt x="25721" y="32385"/>
                  </a:cubicBezTo>
                  <a:cubicBezTo>
                    <a:pt x="25737" y="32403"/>
                    <a:pt x="25745" y="32397"/>
                    <a:pt x="25760" y="32415"/>
                  </a:cubicBezTo>
                  <a:cubicBezTo>
                    <a:pt x="25776" y="32434"/>
                    <a:pt x="25776" y="32434"/>
                    <a:pt x="25791" y="32451"/>
                  </a:cubicBezTo>
                  <a:cubicBezTo>
                    <a:pt x="25807" y="32471"/>
                    <a:pt x="25820" y="32458"/>
                    <a:pt x="25836" y="32477"/>
                  </a:cubicBezTo>
                  <a:cubicBezTo>
                    <a:pt x="25852" y="32495"/>
                    <a:pt x="25825" y="32517"/>
                    <a:pt x="25841" y="32536"/>
                  </a:cubicBezTo>
                  <a:cubicBezTo>
                    <a:pt x="25857" y="32554"/>
                    <a:pt x="25855" y="32556"/>
                    <a:pt x="25870" y="32574"/>
                  </a:cubicBezTo>
                  <a:cubicBezTo>
                    <a:pt x="25875" y="32581"/>
                    <a:pt x="25882" y="32583"/>
                    <a:pt x="25889" y="32583"/>
                  </a:cubicBezTo>
                  <a:cubicBezTo>
                    <a:pt x="25896" y="32583"/>
                    <a:pt x="25903" y="32581"/>
                    <a:pt x="25909" y="32581"/>
                  </a:cubicBezTo>
                  <a:cubicBezTo>
                    <a:pt x="25916" y="32581"/>
                    <a:pt x="25922" y="32583"/>
                    <a:pt x="25927" y="32589"/>
                  </a:cubicBezTo>
                  <a:cubicBezTo>
                    <a:pt x="25943" y="32608"/>
                    <a:pt x="25932" y="32616"/>
                    <a:pt x="25948" y="32634"/>
                  </a:cubicBezTo>
                  <a:cubicBezTo>
                    <a:pt x="25964" y="32654"/>
                    <a:pt x="25974" y="32645"/>
                    <a:pt x="25989" y="32664"/>
                  </a:cubicBezTo>
                  <a:cubicBezTo>
                    <a:pt x="26005" y="32683"/>
                    <a:pt x="26006" y="32682"/>
                    <a:pt x="26022" y="32701"/>
                  </a:cubicBezTo>
                  <a:cubicBezTo>
                    <a:pt x="26038" y="32719"/>
                    <a:pt x="26017" y="32736"/>
                    <a:pt x="26033" y="32756"/>
                  </a:cubicBezTo>
                  <a:cubicBezTo>
                    <a:pt x="26041" y="32765"/>
                    <a:pt x="26050" y="32765"/>
                    <a:pt x="26060" y="32765"/>
                  </a:cubicBezTo>
                  <a:cubicBezTo>
                    <a:pt x="26070" y="32765"/>
                    <a:pt x="26079" y="32765"/>
                    <a:pt x="26087" y="32774"/>
                  </a:cubicBezTo>
                  <a:cubicBezTo>
                    <a:pt x="26104" y="32793"/>
                    <a:pt x="26075" y="32817"/>
                    <a:pt x="26090" y="32836"/>
                  </a:cubicBezTo>
                  <a:cubicBezTo>
                    <a:pt x="26106" y="32854"/>
                    <a:pt x="26107" y="32853"/>
                    <a:pt x="26122" y="32872"/>
                  </a:cubicBezTo>
                  <a:cubicBezTo>
                    <a:pt x="26138" y="32890"/>
                    <a:pt x="26151" y="32880"/>
                    <a:pt x="26166" y="32899"/>
                  </a:cubicBezTo>
                  <a:cubicBezTo>
                    <a:pt x="26182" y="32917"/>
                    <a:pt x="26172" y="32926"/>
                    <a:pt x="26187" y="32943"/>
                  </a:cubicBezTo>
                  <a:cubicBezTo>
                    <a:pt x="26203" y="32961"/>
                    <a:pt x="26204" y="32960"/>
                    <a:pt x="26220" y="32979"/>
                  </a:cubicBezTo>
                  <a:cubicBezTo>
                    <a:pt x="26236" y="32998"/>
                    <a:pt x="26257" y="32980"/>
                    <a:pt x="26272" y="32999"/>
                  </a:cubicBezTo>
                  <a:cubicBezTo>
                    <a:pt x="26288" y="33018"/>
                    <a:pt x="26274" y="33029"/>
                    <a:pt x="26290" y="33047"/>
                  </a:cubicBezTo>
                  <a:cubicBezTo>
                    <a:pt x="26306" y="33066"/>
                    <a:pt x="26300" y="33071"/>
                    <a:pt x="26316" y="33090"/>
                  </a:cubicBezTo>
                  <a:cubicBezTo>
                    <a:pt x="26332" y="33109"/>
                    <a:pt x="26322" y="33116"/>
                    <a:pt x="26337" y="33136"/>
                  </a:cubicBezTo>
                  <a:cubicBezTo>
                    <a:pt x="26353" y="33154"/>
                    <a:pt x="26357" y="33151"/>
                    <a:pt x="26373" y="33169"/>
                  </a:cubicBezTo>
                  <a:cubicBezTo>
                    <a:pt x="26389" y="33188"/>
                    <a:pt x="26396" y="33181"/>
                    <a:pt x="26412" y="33200"/>
                  </a:cubicBezTo>
                  <a:cubicBezTo>
                    <a:pt x="26428" y="33218"/>
                    <a:pt x="26416" y="33228"/>
                    <a:pt x="26430" y="33247"/>
                  </a:cubicBezTo>
                  <a:cubicBezTo>
                    <a:pt x="26446" y="33265"/>
                    <a:pt x="26456" y="33258"/>
                    <a:pt x="26472" y="33276"/>
                  </a:cubicBezTo>
                  <a:cubicBezTo>
                    <a:pt x="26488" y="33295"/>
                    <a:pt x="26493" y="33290"/>
                    <a:pt x="26509" y="33308"/>
                  </a:cubicBezTo>
                  <a:cubicBezTo>
                    <a:pt x="26526" y="33327"/>
                    <a:pt x="26519" y="33333"/>
                    <a:pt x="26534" y="33351"/>
                  </a:cubicBezTo>
                  <a:cubicBezTo>
                    <a:pt x="26550" y="33370"/>
                    <a:pt x="26537" y="33379"/>
                    <a:pt x="26553" y="33398"/>
                  </a:cubicBezTo>
                  <a:lnTo>
                    <a:pt x="26586" y="33436"/>
                  </a:lnTo>
                  <a:cubicBezTo>
                    <a:pt x="26602" y="33454"/>
                    <a:pt x="26599" y="33456"/>
                    <a:pt x="26616" y="33474"/>
                  </a:cubicBezTo>
                  <a:cubicBezTo>
                    <a:pt x="26632" y="33494"/>
                    <a:pt x="26652" y="33475"/>
                    <a:pt x="26668" y="33495"/>
                  </a:cubicBezTo>
                  <a:cubicBezTo>
                    <a:pt x="26684" y="33513"/>
                    <a:pt x="26681" y="33515"/>
                    <a:pt x="26697" y="33533"/>
                  </a:cubicBezTo>
                  <a:cubicBezTo>
                    <a:pt x="26713" y="33552"/>
                    <a:pt x="26714" y="33550"/>
                    <a:pt x="26729" y="33570"/>
                  </a:cubicBezTo>
                  <a:cubicBezTo>
                    <a:pt x="26745" y="33588"/>
                    <a:pt x="26730" y="33598"/>
                    <a:pt x="26746" y="33618"/>
                  </a:cubicBezTo>
                  <a:cubicBezTo>
                    <a:pt x="26762" y="33636"/>
                    <a:pt x="26773" y="33627"/>
                    <a:pt x="26789" y="33646"/>
                  </a:cubicBezTo>
                  <a:cubicBezTo>
                    <a:pt x="26805" y="33665"/>
                    <a:pt x="26792" y="33676"/>
                    <a:pt x="26808" y="33694"/>
                  </a:cubicBezTo>
                  <a:cubicBezTo>
                    <a:pt x="26824" y="33713"/>
                    <a:pt x="26839" y="33700"/>
                    <a:pt x="26853" y="33720"/>
                  </a:cubicBezTo>
                  <a:cubicBezTo>
                    <a:pt x="26869" y="33738"/>
                    <a:pt x="26868" y="33740"/>
                    <a:pt x="26884" y="33758"/>
                  </a:cubicBezTo>
                  <a:cubicBezTo>
                    <a:pt x="26900" y="33777"/>
                    <a:pt x="26907" y="33772"/>
                    <a:pt x="26923" y="33790"/>
                  </a:cubicBezTo>
                  <a:cubicBezTo>
                    <a:pt x="26939" y="33810"/>
                    <a:pt x="26920" y="33826"/>
                    <a:pt x="26936" y="33844"/>
                  </a:cubicBezTo>
                  <a:cubicBezTo>
                    <a:pt x="26952" y="33863"/>
                    <a:pt x="26959" y="33856"/>
                    <a:pt x="26975" y="33875"/>
                  </a:cubicBezTo>
                  <a:cubicBezTo>
                    <a:pt x="26991" y="33893"/>
                    <a:pt x="27006" y="33880"/>
                    <a:pt x="27023" y="33898"/>
                  </a:cubicBezTo>
                  <a:cubicBezTo>
                    <a:pt x="27039" y="33918"/>
                    <a:pt x="27038" y="33919"/>
                    <a:pt x="27054" y="33938"/>
                  </a:cubicBezTo>
                  <a:cubicBezTo>
                    <a:pt x="27070" y="33956"/>
                    <a:pt x="27064" y="33961"/>
                    <a:pt x="27078" y="33979"/>
                  </a:cubicBezTo>
                  <a:cubicBezTo>
                    <a:pt x="27094" y="33998"/>
                    <a:pt x="27077" y="34011"/>
                    <a:pt x="27093" y="34030"/>
                  </a:cubicBezTo>
                  <a:cubicBezTo>
                    <a:pt x="27109" y="34048"/>
                    <a:pt x="27130" y="34032"/>
                    <a:pt x="27145" y="34052"/>
                  </a:cubicBezTo>
                  <a:cubicBezTo>
                    <a:pt x="27161" y="34070"/>
                    <a:pt x="27156" y="34074"/>
                    <a:pt x="27171" y="34093"/>
                  </a:cubicBezTo>
                  <a:cubicBezTo>
                    <a:pt x="27187" y="34112"/>
                    <a:pt x="27193" y="34107"/>
                    <a:pt x="27207" y="34127"/>
                  </a:cubicBezTo>
                  <a:cubicBezTo>
                    <a:pt x="27223" y="34145"/>
                    <a:pt x="27201" y="34163"/>
                    <a:pt x="27216" y="34181"/>
                  </a:cubicBezTo>
                  <a:cubicBezTo>
                    <a:pt x="27232" y="34200"/>
                    <a:pt x="27246" y="34188"/>
                    <a:pt x="27262" y="34207"/>
                  </a:cubicBezTo>
                  <a:cubicBezTo>
                    <a:pt x="27279" y="34225"/>
                    <a:pt x="27257" y="34243"/>
                    <a:pt x="27273" y="34262"/>
                  </a:cubicBezTo>
                  <a:cubicBezTo>
                    <a:pt x="27289" y="34281"/>
                    <a:pt x="27306" y="34266"/>
                    <a:pt x="27322" y="34284"/>
                  </a:cubicBezTo>
                  <a:cubicBezTo>
                    <a:pt x="27339" y="34303"/>
                    <a:pt x="27349" y="34294"/>
                    <a:pt x="27365" y="34313"/>
                  </a:cubicBezTo>
                  <a:cubicBezTo>
                    <a:pt x="27381" y="34331"/>
                    <a:pt x="27373" y="34338"/>
                    <a:pt x="27388" y="34357"/>
                  </a:cubicBezTo>
                  <a:cubicBezTo>
                    <a:pt x="27404" y="34375"/>
                    <a:pt x="27397" y="34380"/>
                    <a:pt x="27413" y="34400"/>
                  </a:cubicBezTo>
                  <a:cubicBezTo>
                    <a:pt x="27430" y="34418"/>
                    <a:pt x="27428" y="34420"/>
                    <a:pt x="27442" y="34438"/>
                  </a:cubicBezTo>
                  <a:cubicBezTo>
                    <a:pt x="27458" y="34458"/>
                    <a:pt x="27469" y="34448"/>
                    <a:pt x="27485" y="34466"/>
                  </a:cubicBezTo>
                  <a:cubicBezTo>
                    <a:pt x="27501" y="34485"/>
                    <a:pt x="27494" y="34492"/>
                    <a:pt x="27510" y="34511"/>
                  </a:cubicBezTo>
                  <a:cubicBezTo>
                    <a:pt x="27526" y="34529"/>
                    <a:pt x="27523" y="34530"/>
                    <a:pt x="27539" y="34551"/>
                  </a:cubicBezTo>
                  <a:cubicBezTo>
                    <a:pt x="27555" y="34570"/>
                    <a:pt x="27547" y="34576"/>
                    <a:pt x="27562" y="34595"/>
                  </a:cubicBezTo>
                  <a:cubicBezTo>
                    <a:pt x="27578" y="34614"/>
                    <a:pt x="27571" y="34619"/>
                    <a:pt x="27586" y="34637"/>
                  </a:cubicBezTo>
                  <a:cubicBezTo>
                    <a:pt x="27602" y="34657"/>
                    <a:pt x="27613" y="34648"/>
                    <a:pt x="27628" y="34667"/>
                  </a:cubicBezTo>
                  <a:cubicBezTo>
                    <a:pt x="27644" y="34686"/>
                    <a:pt x="27635" y="34693"/>
                    <a:pt x="27651" y="34711"/>
                  </a:cubicBezTo>
                  <a:cubicBezTo>
                    <a:pt x="27667" y="34731"/>
                    <a:pt x="27671" y="34729"/>
                    <a:pt x="27686" y="34748"/>
                  </a:cubicBezTo>
                  <a:cubicBezTo>
                    <a:pt x="27702" y="34766"/>
                    <a:pt x="27694" y="34771"/>
                    <a:pt x="27709" y="34792"/>
                  </a:cubicBezTo>
                  <a:cubicBezTo>
                    <a:pt x="27725" y="34811"/>
                    <a:pt x="27736" y="34801"/>
                    <a:pt x="27752" y="34820"/>
                  </a:cubicBezTo>
                  <a:cubicBezTo>
                    <a:pt x="27768" y="34839"/>
                    <a:pt x="27767" y="34840"/>
                    <a:pt x="27783" y="34859"/>
                  </a:cubicBezTo>
                  <a:cubicBezTo>
                    <a:pt x="27799" y="34877"/>
                    <a:pt x="27794" y="34882"/>
                    <a:pt x="27810" y="34900"/>
                  </a:cubicBezTo>
                  <a:cubicBezTo>
                    <a:pt x="27821" y="34913"/>
                    <a:pt x="27852" y="34907"/>
                    <a:pt x="27862" y="34919"/>
                  </a:cubicBezTo>
                  <a:cubicBezTo>
                    <a:pt x="27874" y="34931"/>
                    <a:pt x="27866" y="34962"/>
                    <a:pt x="27878" y="34973"/>
                  </a:cubicBezTo>
                  <a:cubicBezTo>
                    <a:pt x="27882" y="34976"/>
                    <a:pt x="27888" y="34977"/>
                    <a:pt x="27895" y="34977"/>
                  </a:cubicBezTo>
                  <a:cubicBezTo>
                    <a:pt x="27902" y="34977"/>
                    <a:pt x="27911" y="34976"/>
                    <a:pt x="27919" y="34976"/>
                  </a:cubicBezTo>
                  <a:cubicBezTo>
                    <a:pt x="27925" y="34976"/>
                    <a:pt x="27931" y="34977"/>
                    <a:pt x="27935" y="34980"/>
                  </a:cubicBezTo>
                  <a:cubicBezTo>
                    <a:pt x="27949" y="34991"/>
                    <a:pt x="27949" y="35017"/>
                    <a:pt x="27962" y="35026"/>
                  </a:cubicBezTo>
                  <a:cubicBezTo>
                    <a:pt x="27976" y="35036"/>
                    <a:pt x="27981" y="35058"/>
                    <a:pt x="27996" y="35066"/>
                  </a:cubicBezTo>
                  <a:cubicBezTo>
                    <a:pt x="28010" y="35075"/>
                    <a:pt x="28026" y="35081"/>
                    <a:pt x="28041" y="35087"/>
                  </a:cubicBezTo>
                  <a:cubicBezTo>
                    <a:pt x="28056" y="35096"/>
                    <a:pt x="28071" y="35107"/>
                    <a:pt x="28085" y="35113"/>
                  </a:cubicBezTo>
                  <a:cubicBezTo>
                    <a:pt x="28087" y="35114"/>
                    <a:pt x="28089" y="35114"/>
                    <a:pt x="28091" y="35114"/>
                  </a:cubicBezTo>
                  <a:cubicBezTo>
                    <a:pt x="28105" y="35114"/>
                    <a:pt x="28125" y="35099"/>
                    <a:pt x="28139" y="35099"/>
                  </a:cubicBezTo>
                  <a:cubicBezTo>
                    <a:pt x="28141" y="35099"/>
                    <a:pt x="28142" y="35100"/>
                    <a:pt x="28144" y="35100"/>
                  </a:cubicBezTo>
                  <a:cubicBezTo>
                    <a:pt x="28160" y="35106"/>
                    <a:pt x="28169" y="35129"/>
                    <a:pt x="28185" y="35133"/>
                  </a:cubicBezTo>
                  <a:cubicBezTo>
                    <a:pt x="28187" y="35134"/>
                    <a:pt x="28190" y="35134"/>
                    <a:pt x="28193" y="35134"/>
                  </a:cubicBezTo>
                  <a:cubicBezTo>
                    <a:pt x="28205" y="35134"/>
                    <a:pt x="28217" y="35130"/>
                    <a:pt x="28228" y="35130"/>
                  </a:cubicBezTo>
                  <a:cubicBezTo>
                    <a:pt x="28231" y="35130"/>
                    <a:pt x="28233" y="35130"/>
                    <a:pt x="28235" y="35130"/>
                  </a:cubicBezTo>
                  <a:cubicBezTo>
                    <a:pt x="28251" y="35134"/>
                    <a:pt x="28265" y="35152"/>
                    <a:pt x="28281" y="35155"/>
                  </a:cubicBezTo>
                  <a:cubicBezTo>
                    <a:pt x="28285" y="35155"/>
                    <a:pt x="28290" y="35156"/>
                    <a:pt x="28294" y="35156"/>
                  </a:cubicBezTo>
                  <a:cubicBezTo>
                    <a:pt x="28304" y="35156"/>
                    <a:pt x="28313" y="35155"/>
                    <a:pt x="28323" y="35155"/>
                  </a:cubicBezTo>
                  <a:cubicBezTo>
                    <a:pt x="28326" y="35155"/>
                    <a:pt x="28328" y="35155"/>
                    <a:pt x="28330" y="35155"/>
                  </a:cubicBezTo>
                  <a:cubicBezTo>
                    <a:pt x="28346" y="35156"/>
                    <a:pt x="28363" y="35161"/>
                    <a:pt x="28379" y="35161"/>
                  </a:cubicBezTo>
                  <a:cubicBezTo>
                    <a:pt x="28395" y="35161"/>
                    <a:pt x="28411" y="35148"/>
                    <a:pt x="28427" y="35146"/>
                  </a:cubicBezTo>
                  <a:cubicBezTo>
                    <a:pt x="28427" y="35146"/>
                    <a:pt x="28428" y="35146"/>
                    <a:pt x="28429" y="35146"/>
                  </a:cubicBezTo>
                  <a:cubicBezTo>
                    <a:pt x="28443" y="35146"/>
                    <a:pt x="28458" y="35157"/>
                    <a:pt x="28473" y="35157"/>
                  </a:cubicBezTo>
                  <a:cubicBezTo>
                    <a:pt x="28474" y="35157"/>
                    <a:pt x="28475" y="35157"/>
                    <a:pt x="28476" y="35157"/>
                  </a:cubicBezTo>
                  <a:cubicBezTo>
                    <a:pt x="28492" y="35156"/>
                    <a:pt x="28508" y="35149"/>
                    <a:pt x="28524" y="35146"/>
                  </a:cubicBezTo>
                  <a:cubicBezTo>
                    <a:pt x="28525" y="35146"/>
                    <a:pt x="28526" y="35146"/>
                    <a:pt x="28528" y="35146"/>
                  </a:cubicBezTo>
                  <a:cubicBezTo>
                    <a:pt x="28541" y="35146"/>
                    <a:pt x="28557" y="35156"/>
                    <a:pt x="28570" y="35156"/>
                  </a:cubicBezTo>
                  <a:cubicBezTo>
                    <a:pt x="28573" y="35156"/>
                    <a:pt x="28575" y="35155"/>
                    <a:pt x="28577" y="35155"/>
                  </a:cubicBezTo>
                  <a:cubicBezTo>
                    <a:pt x="28593" y="35151"/>
                    <a:pt x="28604" y="35128"/>
                    <a:pt x="28620" y="35124"/>
                  </a:cubicBezTo>
                  <a:cubicBezTo>
                    <a:pt x="28636" y="35118"/>
                    <a:pt x="28646" y="35101"/>
                    <a:pt x="28661" y="35096"/>
                  </a:cubicBezTo>
                  <a:cubicBezTo>
                    <a:pt x="28676" y="35091"/>
                    <a:pt x="28695" y="35093"/>
                    <a:pt x="28710" y="35086"/>
                  </a:cubicBezTo>
                  <a:cubicBezTo>
                    <a:pt x="28725" y="35080"/>
                    <a:pt x="28733" y="35064"/>
                    <a:pt x="28748" y="35055"/>
                  </a:cubicBezTo>
                  <a:cubicBezTo>
                    <a:pt x="28751" y="35054"/>
                    <a:pt x="28755" y="35053"/>
                    <a:pt x="28759" y="35053"/>
                  </a:cubicBezTo>
                  <a:cubicBezTo>
                    <a:pt x="28769" y="35053"/>
                    <a:pt x="28781" y="35056"/>
                    <a:pt x="28790" y="35056"/>
                  </a:cubicBezTo>
                  <a:cubicBezTo>
                    <a:pt x="28795" y="35056"/>
                    <a:pt x="28799" y="35056"/>
                    <a:pt x="28803" y="35053"/>
                  </a:cubicBezTo>
                  <a:cubicBezTo>
                    <a:pt x="28817" y="35045"/>
                    <a:pt x="28834" y="35038"/>
                    <a:pt x="28848" y="35028"/>
                  </a:cubicBezTo>
                  <a:cubicBezTo>
                    <a:pt x="28861" y="35020"/>
                    <a:pt x="28872" y="35007"/>
                    <a:pt x="28885" y="34996"/>
                  </a:cubicBezTo>
                  <a:cubicBezTo>
                    <a:pt x="28898" y="34986"/>
                    <a:pt x="28914" y="34979"/>
                    <a:pt x="28926" y="34968"/>
                  </a:cubicBezTo>
                  <a:cubicBezTo>
                    <a:pt x="28939" y="34958"/>
                    <a:pt x="28928" y="34923"/>
                    <a:pt x="28939" y="34911"/>
                  </a:cubicBezTo>
                  <a:cubicBezTo>
                    <a:pt x="28949" y="34899"/>
                    <a:pt x="28966" y="34892"/>
                    <a:pt x="28976" y="34881"/>
                  </a:cubicBezTo>
                  <a:cubicBezTo>
                    <a:pt x="28987" y="34868"/>
                    <a:pt x="29020" y="34873"/>
                    <a:pt x="29030" y="34860"/>
                  </a:cubicBezTo>
                  <a:cubicBezTo>
                    <a:pt x="29038" y="34846"/>
                    <a:pt x="29046" y="34830"/>
                    <a:pt x="29053" y="34816"/>
                  </a:cubicBezTo>
                  <a:cubicBezTo>
                    <a:pt x="29063" y="34802"/>
                    <a:pt x="29071" y="34786"/>
                    <a:pt x="29079" y="34774"/>
                  </a:cubicBezTo>
                  <a:cubicBezTo>
                    <a:pt x="29087" y="34759"/>
                    <a:pt x="29083" y="34738"/>
                    <a:pt x="29090" y="34723"/>
                  </a:cubicBezTo>
                  <a:cubicBezTo>
                    <a:pt x="29096" y="34709"/>
                    <a:pt x="29089" y="34689"/>
                    <a:pt x="29095" y="34673"/>
                  </a:cubicBezTo>
                  <a:cubicBezTo>
                    <a:pt x="29101" y="34658"/>
                    <a:pt x="29122" y="34647"/>
                    <a:pt x="29126" y="34632"/>
                  </a:cubicBezTo>
                  <a:cubicBezTo>
                    <a:pt x="29132" y="34616"/>
                    <a:pt x="29121" y="34598"/>
                    <a:pt x="29124" y="34582"/>
                  </a:cubicBezTo>
                  <a:cubicBezTo>
                    <a:pt x="29128" y="34566"/>
                    <a:pt x="29154" y="34555"/>
                    <a:pt x="29156" y="34539"/>
                  </a:cubicBezTo>
                  <a:cubicBezTo>
                    <a:pt x="29159" y="34523"/>
                    <a:pt x="29138" y="34503"/>
                    <a:pt x="29139" y="34486"/>
                  </a:cubicBezTo>
                  <a:cubicBezTo>
                    <a:pt x="29140" y="34470"/>
                    <a:pt x="29169" y="34458"/>
                    <a:pt x="29170" y="34439"/>
                  </a:cubicBezTo>
                  <a:cubicBezTo>
                    <a:pt x="29171" y="34416"/>
                    <a:pt x="29178" y="34417"/>
                    <a:pt x="29180" y="34393"/>
                  </a:cubicBezTo>
                  <a:cubicBezTo>
                    <a:pt x="29181" y="34369"/>
                    <a:pt x="29180" y="34369"/>
                    <a:pt x="29181" y="34345"/>
                  </a:cubicBezTo>
                  <a:cubicBezTo>
                    <a:pt x="29183" y="34320"/>
                    <a:pt x="29167" y="34319"/>
                    <a:pt x="29170" y="34295"/>
                  </a:cubicBezTo>
                  <a:cubicBezTo>
                    <a:pt x="29172" y="34271"/>
                    <a:pt x="29166" y="34271"/>
                    <a:pt x="29167" y="34247"/>
                  </a:cubicBezTo>
                  <a:cubicBezTo>
                    <a:pt x="29170" y="34223"/>
                    <a:pt x="29177" y="34224"/>
                    <a:pt x="29180" y="34200"/>
                  </a:cubicBezTo>
                  <a:cubicBezTo>
                    <a:pt x="29182" y="34176"/>
                    <a:pt x="29167" y="34175"/>
                    <a:pt x="29169" y="34150"/>
                  </a:cubicBezTo>
                  <a:cubicBezTo>
                    <a:pt x="29171" y="34127"/>
                    <a:pt x="29166" y="34127"/>
                    <a:pt x="29167" y="34102"/>
                  </a:cubicBezTo>
                  <a:cubicBezTo>
                    <a:pt x="29170" y="34078"/>
                    <a:pt x="29193" y="34081"/>
                    <a:pt x="29194" y="34057"/>
                  </a:cubicBezTo>
                  <a:cubicBezTo>
                    <a:pt x="29197" y="34032"/>
                    <a:pt x="29193" y="34032"/>
                    <a:pt x="29196" y="34009"/>
                  </a:cubicBezTo>
                  <a:cubicBezTo>
                    <a:pt x="29198" y="33984"/>
                    <a:pt x="29207" y="33986"/>
                    <a:pt x="29208" y="33962"/>
                  </a:cubicBezTo>
                  <a:cubicBezTo>
                    <a:pt x="29210" y="33938"/>
                    <a:pt x="29194" y="33936"/>
                    <a:pt x="29196" y="33912"/>
                  </a:cubicBezTo>
                  <a:cubicBezTo>
                    <a:pt x="29198" y="33888"/>
                    <a:pt x="29186" y="33887"/>
                    <a:pt x="29187" y="33863"/>
                  </a:cubicBezTo>
                  <a:cubicBezTo>
                    <a:pt x="29190" y="33838"/>
                    <a:pt x="29226" y="33842"/>
                    <a:pt x="29228" y="33818"/>
                  </a:cubicBezTo>
                  <a:cubicBezTo>
                    <a:pt x="29230" y="33795"/>
                    <a:pt x="29214" y="33793"/>
                    <a:pt x="29215" y="33769"/>
                  </a:cubicBezTo>
                  <a:cubicBezTo>
                    <a:pt x="29217" y="33745"/>
                    <a:pt x="29198" y="33743"/>
                    <a:pt x="29201" y="33720"/>
                  </a:cubicBezTo>
                  <a:cubicBezTo>
                    <a:pt x="29203" y="33695"/>
                    <a:pt x="29235" y="33698"/>
                    <a:pt x="29239" y="33673"/>
                  </a:cubicBezTo>
                  <a:cubicBezTo>
                    <a:pt x="29241" y="33650"/>
                    <a:pt x="29218" y="33649"/>
                    <a:pt x="29219" y="33624"/>
                  </a:cubicBezTo>
                  <a:cubicBezTo>
                    <a:pt x="29223" y="33601"/>
                    <a:pt x="29210" y="33598"/>
                    <a:pt x="29212" y="33575"/>
                  </a:cubicBezTo>
                  <a:cubicBezTo>
                    <a:pt x="29214" y="33550"/>
                    <a:pt x="29246" y="33554"/>
                    <a:pt x="29247" y="33529"/>
                  </a:cubicBezTo>
                  <a:cubicBezTo>
                    <a:pt x="29250" y="33505"/>
                    <a:pt x="29233" y="33504"/>
                    <a:pt x="29235" y="33480"/>
                  </a:cubicBezTo>
                  <a:cubicBezTo>
                    <a:pt x="29239" y="33456"/>
                    <a:pt x="29225" y="33454"/>
                    <a:pt x="29226" y="33430"/>
                  </a:cubicBezTo>
                  <a:cubicBezTo>
                    <a:pt x="29229" y="33406"/>
                    <a:pt x="29258" y="33409"/>
                    <a:pt x="29260" y="33384"/>
                  </a:cubicBezTo>
                  <a:cubicBezTo>
                    <a:pt x="29262" y="33361"/>
                    <a:pt x="29268" y="33361"/>
                    <a:pt x="29269" y="33336"/>
                  </a:cubicBezTo>
                  <a:cubicBezTo>
                    <a:pt x="29272" y="33313"/>
                    <a:pt x="29237" y="33309"/>
                    <a:pt x="29239" y="33286"/>
                  </a:cubicBezTo>
                  <a:cubicBezTo>
                    <a:pt x="29241" y="33261"/>
                    <a:pt x="29250" y="33263"/>
                    <a:pt x="29252" y="33239"/>
                  </a:cubicBezTo>
                  <a:cubicBezTo>
                    <a:pt x="29255" y="33215"/>
                    <a:pt x="29277" y="33217"/>
                    <a:pt x="29279" y="33194"/>
                  </a:cubicBezTo>
                  <a:cubicBezTo>
                    <a:pt x="29283" y="33169"/>
                    <a:pt x="29274" y="33169"/>
                    <a:pt x="29277" y="33145"/>
                  </a:cubicBezTo>
                  <a:cubicBezTo>
                    <a:pt x="29279" y="33121"/>
                    <a:pt x="29257" y="33120"/>
                    <a:pt x="29260" y="33095"/>
                  </a:cubicBezTo>
                  <a:cubicBezTo>
                    <a:pt x="29262" y="33071"/>
                    <a:pt x="29292" y="33074"/>
                    <a:pt x="29293" y="33050"/>
                  </a:cubicBezTo>
                  <a:cubicBezTo>
                    <a:pt x="29295" y="33025"/>
                    <a:pt x="29279" y="33024"/>
                    <a:pt x="29282" y="33001"/>
                  </a:cubicBezTo>
                  <a:cubicBezTo>
                    <a:pt x="29283" y="32976"/>
                    <a:pt x="29284" y="32976"/>
                    <a:pt x="29285" y="32953"/>
                  </a:cubicBezTo>
                  <a:cubicBezTo>
                    <a:pt x="29288" y="32928"/>
                    <a:pt x="29293" y="32928"/>
                    <a:pt x="29294" y="32904"/>
                  </a:cubicBezTo>
                  <a:cubicBezTo>
                    <a:pt x="29298" y="32880"/>
                    <a:pt x="29304" y="32881"/>
                    <a:pt x="29306" y="32857"/>
                  </a:cubicBezTo>
                  <a:cubicBezTo>
                    <a:pt x="29309" y="32833"/>
                    <a:pt x="29282" y="32830"/>
                    <a:pt x="29283" y="32806"/>
                  </a:cubicBezTo>
                  <a:cubicBezTo>
                    <a:pt x="29285" y="32782"/>
                    <a:pt x="29288" y="32782"/>
                    <a:pt x="29289" y="32758"/>
                  </a:cubicBezTo>
                  <a:cubicBezTo>
                    <a:pt x="29292" y="32734"/>
                    <a:pt x="29301" y="32735"/>
                    <a:pt x="29304" y="32712"/>
                  </a:cubicBezTo>
                  <a:cubicBezTo>
                    <a:pt x="29306" y="32687"/>
                    <a:pt x="29290" y="32686"/>
                    <a:pt x="29292" y="32661"/>
                  </a:cubicBezTo>
                  <a:cubicBezTo>
                    <a:pt x="29293" y="32638"/>
                    <a:pt x="29327" y="32640"/>
                    <a:pt x="29328" y="32616"/>
                  </a:cubicBezTo>
                  <a:cubicBezTo>
                    <a:pt x="29331" y="32592"/>
                    <a:pt x="29314" y="32591"/>
                    <a:pt x="29315" y="32567"/>
                  </a:cubicBezTo>
                  <a:cubicBezTo>
                    <a:pt x="29316" y="32542"/>
                    <a:pt x="29319" y="32542"/>
                    <a:pt x="29321" y="32519"/>
                  </a:cubicBezTo>
                  <a:cubicBezTo>
                    <a:pt x="29324" y="32494"/>
                    <a:pt x="29309" y="32493"/>
                    <a:pt x="29312" y="32468"/>
                  </a:cubicBezTo>
                  <a:cubicBezTo>
                    <a:pt x="29315" y="32445"/>
                    <a:pt x="29337" y="32447"/>
                    <a:pt x="29340" y="32423"/>
                  </a:cubicBezTo>
                  <a:cubicBezTo>
                    <a:pt x="29343" y="32399"/>
                    <a:pt x="29325" y="32398"/>
                    <a:pt x="29328" y="32374"/>
                  </a:cubicBezTo>
                  <a:cubicBezTo>
                    <a:pt x="29331" y="32350"/>
                    <a:pt x="29327" y="32350"/>
                    <a:pt x="29330" y="32326"/>
                  </a:cubicBezTo>
                  <a:cubicBezTo>
                    <a:pt x="29332" y="32301"/>
                    <a:pt x="29359" y="32305"/>
                    <a:pt x="29362" y="32280"/>
                  </a:cubicBezTo>
                  <a:cubicBezTo>
                    <a:pt x="29364" y="32256"/>
                    <a:pt x="29327" y="32253"/>
                    <a:pt x="29330" y="32230"/>
                  </a:cubicBezTo>
                  <a:cubicBezTo>
                    <a:pt x="29332" y="32205"/>
                    <a:pt x="29357" y="32208"/>
                    <a:pt x="29359" y="32184"/>
                  </a:cubicBezTo>
                  <a:cubicBezTo>
                    <a:pt x="29362" y="32160"/>
                    <a:pt x="29370" y="32161"/>
                    <a:pt x="29373" y="32136"/>
                  </a:cubicBezTo>
                  <a:cubicBezTo>
                    <a:pt x="29375" y="32113"/>
                    <a:pt x="29346" y="32110"/>
                    <a:pt x="29347" y="32086"/>
                  </a:cubicBezTo>
                  <a:cubicBezTo>
                    <a:pt x="29349" y="32061"/>
                    <a:pt x="29346" y="32061"/>
                    <a:pt x="29348" y="32038"/>
                  </a:cubicBezTo>
                  <a:cubicBezTo>
                    <a:pt x="29351" y="32013"/>
                    <a:pt x="29369" y="32015"/>
                    <a:pt x="29373" y="31991"/>
                  </a:cubicBezTo>
                  <a:cubicBezTo>
                    <a:pt x="29375" y="31967"/>
                    <a:pt x="29376" y="31967"/>
                    <a:pt x="29378" y="31943"/>
                  </a:cubicBezTo>
                  <a:cubicBezTo>
                    <a:pt x="29380" y="31919"/>
                    <a:pt x="29389" y="31920"/>
                    <a:pt x="29391" y="31895"/>
                  </a:cubicBezTo>
                  <a:cubicBezTo>
                    <a:pt x="29394" y="31872"/>
                    <a:pt x="29399" y="31872"/>
                    <a:pt x="29400" y="31847"/>
                  </a:cubicBezTo>
                  <a:cubicBezTo>
                    <a:pt x="29403" y="31824"/>
                    <a:pt x="29396" y="31824"/>
                    <a:pt x="29399" y="31799"/>
                  </a:cubicBezTo>
                  <a:cubicBezTo>
                    <a:pt x="29401" y="31775"/>
                    <a:pt x="29392" y="31774"/>
                    <a:pt x="29394" y="31750"/>
                  </a:cubicBezTo>
                  <a:cubicBezTo>
                    <a:pt x="29396" y="31726"/>
                    <a:pt x="29407" y="31727"/>
                    <a:pt x="29410" y="31703"/>
                  </a:cubicBezTo>
                  <a:cubicBezTo>
                    <a:pt x="29412" y="31679"/>
                    <a:pt x="29390" y="31678"/>
                    <a:pt x="29392" y="31653"/>
                  </a:cubicBezTo>
                  <a:cubicBezTo>
                    <a:pt x="29395" y="31630"/>
                    <a:pt x="29390" y="31630"/>
                    <a:pt x="29391" y="31605"/>
                  </a:cubicBezTo>
                  <a:cubicBezTo>
                    <a:pt x="29394" y="31582"/>
                    <a:pt x="29389" y="31582"/>
                    <a:pt x="29391" y="31557"/>
                  </a:cubicBezTo>
                  <a:cubicBezTo>
                    <a:pt x="29394" y="31533"/>
                    <a:pt x="29427" y="31536"/>
                    <a:pt x="29429" y="31512"/>
                  </a:cubicBezTo>
                  <a:cubicBezTo>
                    <a:pt x="29433" y="31487"/>
                    <a:pt x="29421" y="31486"/>
                    <a:pt x="29423" y="31462"/>
                  </a:cubicBezTo>
                  <a:cubicBezTo>
                    <a:pt x="29426" y="31438"/>
                    <a:pt x="29427" y="31438"/>
                    <a:pt x="29429" y="31413"/>
                  </a:cubicBezTo>
                  <a:cubicBezTo>
                    <a:pt x="29433" y="31390"/>
                    <a:pt x="29431" y="31390"/>
                    <a:pt x="29434" y="31365"/>
                  </a:cubicBezTo>
                  <a:cubicBezTo>
                    <a:pt x="29437" y="31342"/>
                    <a:pt x="29445" y="31343"/>
                    <a:pt x="29449" y="31319"/>
                  </a:cubicBezTo>
                  <a:cubicBezTo>
                    <a:pt x="29451" y="31294"/>
                    <a:pt x="29431" y="31293"/>
                    <a:pt x="29434" y="31269"/>
                  </a:cubicBezTo>
                  <a:cubicBezTo>
                    <a:pt x="29437" y="31245"/>
                    <a:pt x="29442" y="31245"/>
                    <a:pt x="29444" y="31221"/>
                  </a:cubicBezTo>
                  <a:lnTo>
                    <a:pt x="29450" y="31172"/>
                  </a:lnTo>
                  <a:cubicBezTo>
                    <a:pt x="29453" y="31149"/>
                    <a:pt x="29435" y="31148"/>
                    <a:pt x="29438" y="31123"/>
                  </a:cubicBezTo>
                  <a:cubicBezTo>
                    <a:pt x="29440" y="31100"/>
                    <a:pt x="29456" y="31101"/>
                    <a:pt x="29459" y="31076"/>
                  </a:cubicBezTo>
                  <a:cubicBezTo>
                    <a:pt x="29461" y="31052"/>
                    <a:pt x="29451" y="31051"/>
                    <a:pt x="29454" y="31027"/>
                  </a:cubicBezTo>
                  <a:cubicBezTo>
                    <a:pt x="29456" y="31003"/>
                    <a:pt x="29464" y="31003"/>
                    <a:pt x="29466" y="30979"/>
                  </a:cubicBezTo>
                  <a:cubicBezTo>
                    <a:pt x="29469" y="30955"/>
                    <a:pt x="29480" y="30956"/>
                    <a:pt x="29482" y="30931"/>
                  </a:cubicBezTo>
                  <a:cubicBezTo>
                    <a:pt x="29485" y="30908"/>
                    <a:pt x="29465" y="30907"/>
                    <a:pt x="29467" y="30882"/>
                  </a:cubicBezTo>
                  <a:cubicBezTo>
                    <a:pt x="29470" y="30859"/>
                    <a:pt x="29470" y="30859"/>
                    <a:pt x="29471" y="30834"/>
                  </a:cubicBezTo>
                  <a:cubicBezTo>
                    <a:pt x="29474" y="30810"/>
                    <a:pt x="29486" y="30811"/>
                    <a:pt x="29488" y="30787"/>
                  </a:cubicBezTo>
                  <a:cubicBezTo>
                    <a:pt x="29491" y="30763"/>
                    <a:pt x="29466" y="30760"/>
                    <a:pt x="29467" y="30736"/>
                  </a:cubicBezTo>
                  <a:cubicBezTo>
                    <a:pt x="29470" y="30712"/>
                    <a:pt x="29503" y="30715"/>
                    <a:pt x="29504" y="30690"/>
                  </a:cubicBezTo>
                  <a:cubicBezTo>
                    <a:pt x="29508" y="30667"/>
                    <a:pt x="29481" y="30664"/>
                    <a:pt x="29482" y="30640"/>
                  </a:cubicBezTo>
                  <a:cubicBezTo>
                    <a:pt x="29485" y="30615"/>
                    <a:pt x="29485" y="30615"/>
                    <a:pt x="29486" y="30592"/>
                  </a:cubicBezTo>
                  <a:cubicBezTo>
                    <a:pt x="29488" y="30567"/>
                    <a:pt x="29483" y="30567"/>
                    <a:pt x="29486" y="30544"/>
                  </a:cubicBezTo>
                  <a:cubicBezTo>
                    <a:pt x="29488" y="30519"/>
                    <a:pt x="29503" y="30521"/>
                    <a:pt x="29506" y="30497"/>
                  </a:cubicBezTo>
                  <a:cubicBezTo>
                    <a:pt x="29509" y="30473"/>
                    <a:pt x="29496" y="30471"/>
                    <a:pt x="29498" y="30447"/>
                  </a:cubicBezTo>
                  <a:cubicBezTo>
                    <a:pt x="29501" y="30423"/>
                    <a:pt x="29525" y="30426"/>
                    <a:pt x="29526" y="30400"/>
                  </a:cubicBezTo>
                  <a:cubicBezTo>
                    <a:pt x="29529" y="30377"/>
                    <a:pt x="29531" y="30377"/>
                    <a:pt x="29534" y="30352"/>
                  </a:cubicBezTo>
                  <a:cubicBezTo>
                    <a:pt x="29536" y="30328"/>
                    <a:pt x="29506" y="30325"/>
                    <a:pt x="29509" y="30302"/>
                  </a:cubicBezTo>
                  <a:cubicBezTo>
                    <a:pt x="29512" y="30277"/>
                    <a:pt x="29540" y="30280"/>
                    <a:pt x="29542" y="30256"/>
                  </a:cubicBezTo>
                  <a:cubicBezTo>
                    <a:pt x="29545" y="30232"/>
                    <a:pt x="29513" y="30229"/>
                    <a:pt x="29514" y="30205"/>
                  </a:cubicBezTo>
                  <a:cubicBezTo>
                    <a:pt x="29517" y="30181"/>
                    <a:pt x="29524" y="30181"/>
                    <a:pt x="29525" y="30157"/>
                  </a:cubicBezTo>
                  <a:cubicBezTo>
                    <a:pt x="29528" y="30132"/>
                    <a:pt x="29551" y="30136"/>
                    <a:pt x="29553" y="30110"/>
                  </a:cubicBezTo>
                  <a:cubicBezTo>
                    <a:pt x="29556" y="30085"/>
                    <a:pt x="29556" y="30085"/>
                    <a:pt x="29557" y="30062"/>
                  </a:cubicBezTo>
                  <a:cubicBezTo>
                    <a:pt x="29560" y="30037"/>
                    <a:pt x="29547" y="30036"/>
                    <a:pt x="29549" y="30012"/>
                  </a:cubicBezTo>
                  <a:cubicBezTo>
                    <a:pt x="29551" y="29988"/>
                    <a:pt x="29551" y="29988"/>
                    <a:pt x="29553" y="29964"/>
                  </a:cubicBezTo>
                  <a:cubicBezTo>
                    <a:pt x="29556" y="29940"/>
                    <a:pt x="29551" y="29940"/>
                    <a:pt x="29555" y="29916"/>
                  </a:cubicBezTo>
                  <a:cubicBezTo>
                    <a:pt x="29557" y="29891"/>
                    <a:pt x="29573" y="29892"/>
                    <a:pt x="29576" y="29869"/>
                  </a:cubicBezTo>
                  <a:cubicBezTo>
                    <a:pt x="29578" y="29844"/>
                    <a:pt x="29581" y="29844"/>
                    <a:pt x="29584" y="29821"/>
                  </a:cubicBezTo>
                  <a:cubicBezTo>
                    <a:pt x="29587" y="29796"/>
                    <a:pt x="29571" y="29795"/>
                    <a:pt x="29573" y="29771"/>
                  </a:cubicBezTo>
                  <a:cubicBezTo>
                    <a:pt x="29576" y="29747"/>
                    <a:pt x="29557" y="29746"/>
                    <a:pt x="29560" y="29721"/>
                  </a:cubicBezTo>
                  <a:cubicBezTo>
                    <a:pt x="29562" y="29697"/>
                    <a:pt x="29589" y="29700"/>
                    <a:pt x="29590" y="29676"/>
                  </a:cubicBezTo>
                  <a:cubicBezTo>
                    <a:pt x="29593" y="29651"/>
                    <a:pt x="29594" y="29651"/>
                    <a:pt x="29598" y="29628"/>
                  </a:cubicBezTo>
                  <a:cubicBezTo>
                    <a:pt x="29600" y="29603"/>
                    <a:pt x="29595" y="29603"/>
                    <a:pt x="29599" y="29580"/>
                  </a:cubicBezTo>
                  <a:cubicBezTo>
                    <a:pt x="29601" y="29555"/>
                    <a:pt x="29588" y="29554"/>
                    <a:pt x="29589" y="29530"/>
                  </a:cubicBezTo>
                  <a:cubicBezTo>
                    <a:pt x="29592" y="29506"/>
                    <a:pt x="29604" y="29507"/>
                    <a:pt x="29605" y="29483"/>
                  </a:cubicBezTo>
                  <a:cubicBezTo>
                    <a:pt x="29608" y="29459"/>
                    <a:pt x="29616" y="29459"/>
                    <a:pt x="29617" y="29435"/>
                  </a:cubicBezTo>
                  <a:cubicBezTo>
                    <a:pt x="29620" y="29410"/>
                    <a:pt x="29595" y="29408"/>
                    <a:pt x="29599" y="29384"/>
                  </a:cubicBezTo>
                  <a:cubicBezTo>
                    <a:pt x="29601" y="29360"/>
                    <a:pt x="29625" y="29362"/>
                    <a:pt x="29626" y="29339"/>
                  </a:cubicBezTo>
                  <a:cubicBezTo>
                    <a:pt x="29628" y="29314"/>
                    <a:pt x="29595" y="29312"/>
                    <a:pt x="29599" y="29287"/>
                  </a:cubicBezTo>
                  <a:cubicBezTo>
                    <a:pt x="29601" y="29264"/>
                    <a:pt x="29630" y="29266"/>
                    <a:pt x="29631" y="29242"/>
                  </a:cubicBezTo>
                  <a:cubicBezTo>
                    <a:pt x="29633" y="29218"/>
                    <a:pt x="29615" y="29217"/>
                    <a:pt x="29617" y="29193"/>
                  </a:cubicBezTo>
                  <a:cubicBezTo>
                    <a:pt x="29620" y="29168"/>
                    <a:pt x="29625" y="29168"/>
                    <a:pt x="29628" y="29145"/>
                  </a:cubicBezTo>
                  <a:cubicBezTo>
                    <a:pt x="29631" y="29120"/>
                    <a:pt x="29615" y="29119"/>
                    <a:pt x="29617" y="29094"/>
                  </a:cubicBezTo>
                  <a:cubicBezTo>
                    <a:pt x="29620" y="29071"/>
                    <a:pt x="29651" y="29073"/>
                    <a:pt x="29653" y="29049"/>
                  </a:cubicBezTo>
                  <a:cubicBezTo>
                    <a:pt x="29656" y="29025"/>
                    <a:pt x="29620" y="29023"/>
                    <a:pt x="29622" y="28998"/>
                  </a:cubicBezTo>
                  <a:cubicBezTo>
                    <a:pt x="29625" y="28974"/>
                    <a:pt x="29640" y="28976"/>
                    <a:pt x="29642" y="28952"/>
                  </a:cubicBezTo>
                  <a:cubicBezTo>
                    <a:pt x="29646" y="28927"/>
                    <a:pt x="29654" y="28928"/>
                    <a:pt x="29656" y="28905"/>
                  </a:cubicBezTo>
                  <a:cubicBezTo>
                    <a:pt x="29657" y="28880"/>
                    <a:pt x="29657" y="28880"/>
                    <a:pt x="29660" y="28857"/>
                  </a:cubicBezTo>
                  <a:cubicBezTo>
                    <a:pt x="29663" y="28832"/>
                    <a:pt x="29647" y="28831"/>
                    <a:pt x="29649" y="28807"/>
                  </a:cubicBezTo>
                  <a:cubicBezTo>
                    <a:pt x="29652" y="28783"/>
                    <a:pt x="29675" y="28786"/>
                    <a:pt x="29676" y="28761"/>
                  </a:cubicBezTo>
                  <a:cubicBezTo>
                    <a:pt x="29678" y="28738"/>
                    <a:pt x="29667" y="28736"/>
                    <a:pt x="29669" y="28712"/>
                  </a:cubicBezTo>
                  <a:cubicBezTo>
                    <a:pt x="29672" y="28687"/>
                    <a:pt x="29652" y="28686"/>
                    <a:pt x="29653" y="28663"/>
                  </a:cubicBezTo>
                  <a:cubicBezTo>
                    <a:pt x="29656" y="28638"/>
                    <a:pt x="29654" y="28638"/>
                    <a:pt x="29657" y="28615"/>
                  </a:cubicBezTo>
                  <a:cubicBezTo>
                    <a:pt x="29660" y="28590"/>
                    <a:pt x="29657" y="28590"/>
                    <a:pt x="29659" y="28566"/>
                  </a:cubicBezTo>
                  <a:cubicBezTo>
                    <a:pt x="29662" y="28542"/>
                    <a:pt x="29684" y="28545"/>
                    <a:pt x="29686" y="28520"/>
                  </a:cubicBezTo>
                  <a:cubicBezTo>
                    <a:pt x="29690" y="28497"/>
                    <a:pt x="29669" y="28495"/>
                    <a:pt x="29672" y="28471"/>
                  </a:cubicBezTo>
                  <a:cubicBezTo>
                    <a:pt x="29675" y="28446"/>
                    <a:pt x="29690" y="28449"/>
                    <a:pt x="29692" y="28424"/>
                  </a:cubicBezTo>
                  <a:cubicBezTo>
                    <a:pt x="29695" y="28400"/>
                    <a:pt x="29689" y="28400"/>
                    <a:pt x="29691" y="28376"/>
                  </a:cubicBezTo>
                  <a:cubicBezTo>
                    <a:pt x="29694" y="28352"/>
                    <a:pt x="29699" y="28352"/>
                    <a:pt x="29700" y="28327"/>
                  </a:cubicBezTo>
                  <a:cubicBezTo>
                    <a:pt x="29702" y="28304"/>
                    <a:pt x="29696" y="28304"/>
                    <a:pt x="29699" y="28279"/>
                  </a:cubicBezTo>
                  <a:cubicBezTo>
                    <a:pt x="29701" y="28256"/>
                    <a:pt x="29691" y="28254"/>
                    <a:pt x="29692" y="28230"/>
                  </a:cubicBezTo>
                  <a:cubicBezTo>
                    <a:pt x="29695" y="28205"/>
                    <a:pt x="29695" y="28205"/>
                    <a:pt x="29696" y="28182"/>
                  </a:cubicBezTo>
                  <a:cubicBezTo>
                    <a:pt x="29697" y="28157"/>
                    <a:pt x="29719" y="28159"/>
                    <a:pt x="29721" y="28135"/>
                  </a:cubicBezTo>
                  <a:cubicBezTo>
                    <a:pt x="29723" y="28111"/>
                    <a:pt x="29717" y="28111"/>
                    <a:pt x="29719" y="28086"/>
                  </a:cubicBezTo>
                  <a:cubicBezTo>
                    <a:pt x="29722" y="28063"/>
                    <a:pt x="29702" y="28061"/>
                    <a:pt x="29706" y="28037"/>
                  </a:cubicBezTo>
                  <a:cubicBezTo>
                    <a:pt x="29708" y="28013"/>
                    <a:pt x="29721" y="28015"/>
                    <a:pt x="29723" y="27990"/>
                  </a:cubicBezTo>
                  <a:cubicBezTo>
                    <a:pt x="29726" y="27967"/>
                    <a:pt x="29737" y="27968"/>
                    <a:pt x="29739" y="27943"/>
                  </a:cubicBezTo>
                  <a:cubicBezTo>
                    <a:pt x="29742" y="27919"/>
                    <a:pt x="29739" y="27919"/>
                    <a:pt x="29742" y="27895"/>
                  </a:cubicBezTo>
                  <a:cubicBezTo>
                    <a:pt x="29744" y="27871"/>
                    <a:pt x="29734" y="27870"/>
                    <a:pt x="29737" y="27845"/>
                  </a:cubicBezTo>
                  <a:cubicBezTo>
                    <a:pt x="29739" y="27822"/>
                    <a:pt x="29742" y="27822"/>
                    <a:pt x="29744" y="27797"/>
                  </a:cubicBezTo>
                  <a:cubicBezTo>
                    <a:pt x="29747" y="27774"/>
                    <a:pt x="29769" y="27776"/>
                    <a:pt x="29771" y="27752"/>
                  </a:cubicBezTo>
                  <a:cubicBezTo>
                    <a:pt x="29774" y="27728"/>
                    <a:pt x="29754" y="27727"/>
                    <a:pt x="29756" y="27702"/>
                  </a:cubicBezTo>
                  <a:cubicBezTo>
                    <a:pt x="29759" y="27678"/>
                    <a:pt x="29756" y="27678"/>
                    <a:pt x="29758" y="27654"/>
                  </a:cubicBezTo>
                  <a:cubicBezTo>
                    <a:pt x="29760" y="27630"/>
                    <a:pt x="29759" y="27630"/>
                    <a:pt x="29761" y="27606"/>
                  </a:cubicBezTo>
                  <a:cubicBezTo>
                    <a:pt x="29765" y="27582"/>
                    <a:pt x="29786" y="27583"/>
                    <a:pt x="29788" y="27559"/>
                  </a:cubicBezTo>
                  <a:cubicBezTo>
                    <a:pt x="29791" y="27535"/>
                    <a:pt x="29785" y="27535"/>
                    <a:pt x="29786" y="27511"/>
                  </a:cubicBezTo>
                  <a:cubicBezTo>
                    <a:pt x="29788" y="27487"/>
                    <a:pt x="29787" y="27487"/>
                    <a:pt x="29790" y="27463"/>
                  </a:cubicBezTo>
                  <a:cubicBezTo>
                    <a:pt x="29792" y="27438"/>
                    <a:pt x="29786" y="27438"/>
                    <a:pt x="29787" y="27415"/>
                  </a:cubicBezTo>
                  <a:cubicBezTo>
                    <a:pt x="29790" y="27390"/>
                    <a:pt x="29794" y="27390"/>
                    <a:pt x="29796" y="27367"/>
                  </a:cubicBezTo>
                  <a:cubicBezTo>
                    <a:pt x="29797" y="27342"/>
                    <a:pt x="29780" y="27341"/>
                    <a:pt x="29781" y="27316"/>
                  </a:cubicBezTo>
                  <a:cubicBezTo>
                    <a:pt x="29782" y="27293"/>
                    <a:pt x="29798" y="27294"/>
                    <a:pt x="29799" y="27270"/>
                  </a:cubicBezTo>
                  <a:cubicBezTo>
                    <a:pt x="29802" y="27246"/>
                    <a:pt x="29809" y="27247"/>
                    <a:pt x="29812" y="27223"/>
                  </a:cubicBezTo>
                  <a:cubicBezTo>
                    <a:pt x="29814" y="27199"/>
                    <a:pt x="29812" y="27199"/>
                    <a:pt x="29814" y="27175"/>
                  </a:cubicBezTo>
                  <a:cubicBezTo>
                    <a:pt x="29817" y="27150"/>
                    <a:pt x="29790" y="27148"/>
                    <a:pt x="29791" y="27124"/>
                  </a:cubicBezTo>
                  <a:cubicBezTo>
                    <a:pt x="29792" y="27100"/>
                    <a:pt x="29796" y="27100"/>
                    <a:pt x="29798" y="27075"/>
                  </a:cubicBezTo>
                  <a:cubicBezTo>
                    <a:pt x="29801" y="27052"/>
                    <a:pt x="29802" y="27052"/>
                    <a:pt x="29803" y="27027"/>
                  </a:cubicBezTo>
                  <a:cubicBezTo>
                    <a:pt x="29804" y="27004"/>
                    <a:pt x="29812" y="27004"/>
                    <a:pt x="29813" y="26979"/>
                  </a:cubicBezTo>
                  <a:cubicBezTo>
                    <a:pt x="29815" y="26955"/>
                    <a:pt x="29840" y="26958"/>
                    <a:pt x="29842" y="26934"/>
                  </a:cubicBezTo>
                  <a:cubicBezTo>
                    <a:pt x="29845" y="26909"/>
                    <a:pt x="29814" y="26907"/>
                    <a:pt x="29815" y="26883"/>
                  </a:cubicBezTo>
                  <a:cubicBezTo>
                    <a:pt x="29818" y="26859"/>
                    <a:pt x="29847" y="26861"/>
                    <a:pt x="29850" y="26838"/>
                  </a:cubicBezTo>
                  <a:cubicBezTo>
                    <a:pt x="29852" y="26813"/>
                    <a:pt x="29825" y="26811"/>
                    <a:pt x="29828" y="26786"/>
                  </a:cubicBezTo>
                  <a:cubicBezTo>
                    <a:pt x="29830" y="26763"/>
                    <a:pt x="29846" y="26764"/>
                    <a:pt x="29849" y="26740"/>
                  </a:cubicBezTo>
                  <a:cubicBezTo>
                    <a:pt x="29851" y="26715"/>
                    <a:pt x="29856" y="26715"/>
                    <a:pt x="29858" y="26692"/>
                  </a:cubicBezTo>
                  <a:cubicBezTo>
                    <a:pt x="29861" y="26667"/>
                    <a:pt x="29863" y="26667"/>
                    <a:pt x="29866" y="26644"/>
                  </a:cubicBezTo>
                  <a:cubicBezTo>
                    <a:pt x="29869" y="26619"/>
                    <a:pt x="29856" y="26618"/>
                    <a:pt x="29857" y="26593"/>
                  </a:cubicBezTo>
                  <a:cubicBezTo>
                    <a:pt x="29858" y="26570"/>
                    <a:pt x="29845" y="26569"/>
                    <a:pt x="29847" y="26544"/>
                  </a:cubicBezTo>
                  <a:cubicBezTo>
                    <a:pt x="29850" y="26520"/>
                    <a:pt x="29872" y="26523"/>
                    <a:pt x="29874" y="26499"/>
                  </a:cubicBezTo>
                  <a:cubicBezTo>
                    <a:pt x="29877" y="26474"/>
                    <a:pt x="29869" y="26474"/>
                    <a:pt x="29872" y="26451"/>
                  </a:cubicBezTo>
                  <a:cubicBezTo>
                    <a:pt x="29874" y="26426"/>
                    <a:pt x="29867" y="26426"/>
                    <a:pt x="29871" y="26403"/>
                  </a:cubicBezTo>
                  <a:cubicBezTo>
                    <a:pt x="29873" y="26378"/>
                    <a:pt x="29871" y="26378"/>
                    <a:pt x="29872" y="26354"/>
                  </a:cubicBezTo>
                  <a:cubicBezTo>
                    <a:pt x="29873" y="26330"/>
                    <a:pt x="29878" y="26330"/>
                    <a:pt x="29881" y="26306"/>
                  </a:cubicBezTo>
                  <a:cubicBezTo>
                    <a:pt x="29884" y="26282"/>
                    <a:pt x="29877" y="26282"/>
                    <a:pt x="29879" y="26258"/>
                  </a:cubicBezTo>
                  <a:cubicBezTo>
                    <a:pt x="29882" y="26233"/>
                    <a:pt x="29909" y="26237"/>
                    <a:pt x="29910" y="26212"/>
                  </a:cubicBezTo>
                  <a:cubicBezTo>
                    <a:pt x="29913" y="26188"/>
                    <a:pt x="29906" y="26188"/>
                    <a:pt x="29908" y="26164"/>
                  </a:cubicBezTo>
                  <a:cubicBezTo>
                    <a:pt x="29910" y="26140"/>
                    <a:pt x="29885" y="26137"/>
                    <a:pt x="29888" y="26113"/>
                  </a:cubicBezTo>
                  <a:cubicBezTo>
                    <a:pt x="29890" y="26089"/>
                    <a:pt x="29888" y="26089"/>
                    <a:pt x="29889" y="26065"/>
                  </a:cubicBezTo>
                  <a:cubicBezTo>
                    <a:pt x="29892" y="26041"/>
                    <a:pt x="29904" y="26042"/>
                    <a:pt x="29905" y="26018"/>
                  </a:cubicBezTo>
                  <a:cubicBezTo>
                    <a:pt x="29908" y="25993"/>
                    <a:pt x="29909" y="25993"/>
                    <a:pt x="29911" y="25970"/>
                  </a:cubicBezTo>
                  <a:cubicBezTo>
                    <a:pt x="29915" y="25945"/>
                    <a:pt x="29897" y="25944"/>
                    <a:pt x="29898" y="25921"/>
                  </a:cubicBezTo>
                  <a:cubicBezTo>
                    <a:pt x="29901" y="25896"/>
                    <a:pt x="29910" y="25897"/>
                    <a:pt x="29913" y="25874"/>
                  </a:cubicBezTo>
                  <a:cubicBezTo>
                    <a:pt x="29916" y="25849"/>
                    <a:pt x="29931" y="25851"/>
                    <a:pt x="29932" y="25826"/>
                  </a:cubicBezTo>
                  <a:cubicBezTo>
                    <a:pt x="29935" y="25803"/>
                    <a:pt x="29943" y="25804"/>
                    <a:pt x="29946" y="25779"/>
                  </a:cubicBezTo>
                  <a:cubicBezTo>
                    <a:pt x="29948" y="25756"/>
                    <a:pt x="29943" y="25756"/>
                    <a:pt x="29947" y="25731"/>
                  </a:cubicBezTo>
                  <a:cubicBezTo>
                    <a:pt x="29949" y="25707"/>
                    <a:pt x="29941" y="25707"/>
                    <a:pt x="29943" y="25683"/>
                  </a:cubicBezTo>
                  <a:cubicBezTo>
                    <a:pt x="29947" y="25659"/>
                    <a:pt x="29933" y="25658"/>
                    <a:pt x="29935" y="25634"/>
                  </a:cubicBezTo>
                  <a:cubicBezTo>
                    <a:pt x="29937" y="25610"/>
                    <a:pt x="29937" y="25610"/>
                    <a:pt x="29938" y="25585"/>
                  </a:cubicBezTo>
                  <a:cubicBezTo>
                    <a:pt x="29941" y="25562"/>
                    <a:pt x="29930" y="25560"/>
                    <a:pt x="29932" y="25536"/>
                  </a:cubicBezTo>
                  <a:cubicBezTo>
                    <a:pt x="29935" y="25511"/>
                    <a:pt x="29937" y="25511"/>
                    <a:pt x="29940" y="25488"/>
                  </a:cubicBezTo>
                  <a:cubicBezTo>
                    <a:pt x="29942" y="25463"/>
                    <a:pt x="29952" y="25465"/>
                    <a:pt x="29953" y="25441"/>
                  </a:cubicBezTo>
                  <a:cubicBezTo>
                    <a:pt x="29956" y="25417"/>
                    <a:pt x="29949" y="25417"/>
                    <a:pt x="29951" y="25393"/>
                  </a:cubicBezTo>
                  <a:lnTo>
                    <a:pt x="29956" y="25344"/>
                  </a:lnTo>
                  <a:cubicBezTo>
                    <a:pt x="29958" y="25321"/>
                    <a:pt x="29980" y="25322"/>
                    <a:pt x="29981" y="25297"/>
                  </a:cubicBezTo>
                  <a:cubicBezTo>
                    <a:pt x="29983" y="25274"/>
                    <a:pt x="29994" y="25275"/>
                    <a:pt x="29995" y="25251"/>
                  </a:cubicBezTo>
                  <a:cubicBezTo>
                    <a:pt x="29997" y="25227"/>
                    <a:pt x="29975" y="25224"/>
                    <a:pt x="29976" y="25201"/>
                  </a:cubicBezTo>
                  <a:cubicBezTo>
                    <a:pt x="29979" y="25177"/>
                    <a:pt x="29996" y="25178"/>
                    <a:pt x="29999" y="25155"/>
                  </a:cubicBezTo>
                  <a:cubicBezTo>
                    <a:pt x="30001" y="25130"/>
                    <a:pt x="29985" y="25129"/>
                    <a:pt x="29988" y="25104"/>
                  </a:cubicBezTo>
                  <a:cubicBezTo>
                    <a:pt x="29991" y="25081"/>
                    <a:pt x="30005" y="25082"/>
                    <a:pt x="30006" y="25058"/>
                  </a:cubicBezTo>
                  <a:cubicBezTo>
                    <a:pt x="30007" y="25034"/>
                    <a:pt x="30015" y="25034"/>
                    <a:pt x="30017" y="25010"/>
                  </a:cubicBezTo>
                  <a:cubicBezTo>
                    <a:pt x="30021" y="24986"/>
                    <a:pt x="29984" y="24983"/>
                    <a:pt x="29985" y="24959"/>
                  </a:cubicBezTo>
                  <a:cubicBezTo>
                    <a:pt x="29988" y="24935"/>
                    <a:pt x="29996" y="24936"/>
                    <a:pt x="29997" y="24912"/>
                  </a:cubicBezTo>
                  <a:cubicBezTo>
                    <a:pt x="30000" y="24888"/>
                    <a:pt x="30011" y="24889"/>
                    <a:pt x="30013" y="24866"/>
                  </a:cubicBezTo>
                  <a:cubicBezTo>
                    <a:pt x="30016" y="24841"/>
                    <a:pt x="30027" y="24842"/>
                    <a:pt x="30028" y="24818"/>
                  </a:cubicBezTo>
                  <a:cubicBezTo>
                    <a:pt x="30031" y="24794"/>
                    <a:pt x="30010" y="24793"/>
                    <a:pt x="30012" y="24769"/>
                  </a:cubicBezTo>
                  <a:cubicBezTo>
                    <a:pt x="30015" y="24745"/>
                    <a:pt x="30029" y="24746"/>
                    <a:pt x="30032" y="24722"/>
                  </a:cubicBezTo>
                  <a:cubicBezTo>
                    <a:pt x="30035" y="24697"/>
                    <a:pt x="30042" y="24700"/>
                    <a:pt x="30044" y="24675"/>
                  </a:cubicBezTo>
                  <a:cubicBezTo>
                    <a:pt x="30047" y="24651"/>
                    <a:pt x="30021" y="24648"/>
                    <a:pt x="30023" y="24625"/>
                  </a:cubicBezTo>
                  <a:cubicBezTo>
                    <a:pt x="30026" y="24600"/>
                    <a:pt x="30018" y="24600"/>
                    <a:pt x="30022" y="24576"/>
                  </a:cubicBezTo>
                  <a:cubicBezTo>
                    <a:pt x="30024" y="24552"/>
                    <a:pt x="30031" y="24553"/>
                    <a:pt x="30033" y="24529"/>
                  </a:cubicBezTo>
                  <a:cubicBezTo>
                    <a:pt x="30037" y="24505"/>
                    <a:pt x="30044" y="24507"/>
                    <a:pt x="30047" y="24482"/>
                  </a:cubicBezTo>
                  <a:cubicBezTo>
                    <a:pt x="30050" y="24459"/>
                    <a:pt x="30048" y="24459"/>
                    <a:pt x="30050" y="24434"/>
                  </a:cubicBezTo>
                  <a:cubicBezTo>
                    <a:pt x="30053" y="24410"/>
                    <a:pt x="30056" y="24410"/>
                    <a:pt x="30059" y="24386"/>
                  </a:cubicBezTo>
                  <a:cubicBezTo>
                    <a:pt x="30061" y="24362"/>
                    <a:pt x="30053" y="24360"/>
                    <a:pt x="30054" y="24336"/>
                  </a:cubicBezTo>
                  <a:cubicBezTo>
                    <a:pt x="30056" y="24312"/>
                    <a:pt x="30066" y="24314"/>
                    <a:pt x="30067" y="24289"/>
                  </a:cubicBezTo>
                  <a:cubicBezTo>
                    <a:pt x="30070" y="24266"/>
                    <a:pt x="30056" y="24264"/>
                    <a:pt x="30059" y="24240"/>
                  </a:cubicBezTo>
                  <a:cubicBezTo>
                    <a:pt x="30061" y="24215"/>
                    <a:pt x="30063" y="24215"/>
                    <a:pt x="30066" y="24192"/>
                  </a:cubicBezTo>
                  <a:cubicBezTo>
                    <a:pt x="30069" y="24167"/>
                    <a:pt x="30061" y="24167"/>
                    <a:pt x="30065" y="24144"/>
                  </a:cubicBezTo>
                  <a:cubicBezTo>
                    <a:pt x="30067" y="24119"/>
                    <a:pt x="30075" y="24121"/>
                    <a:pt x="30076" y="24097"/>
                  </a:cubicBezTo>
                  <a:cubicBezTo>
                    <a:pt x="30080" y="24073"/>
                    <a:pt x="30097" y="24074"/>
                    <a:pt x="30098" y="24049"/>
                  </a:cubicBezTo>
                  <a:cubicBezTo>
                    <a:pt x="30099" y="24026"/>
                    <a:pt x="30081" y="24025"/>
                    <a:pt x="30083" y="24000"/>
                  </a:cubicBezTo>
                  <a:cubicBezTo>
                    <a:pt x="30086" y="23977"/>
                    <a:pt x="30081" y="23977"/>
                    <a:pt x="30083" y="23952"/>
                  </a:cubicBezTo>
                  <a:cubicBezTo>
                    <a:pt x="30086" y="23928"/>
                    <a:pt x="30112" y="23930"/>
                    <a:pt x="30114" y="23907"/>
                  </a:cubicBezTo>
                  <a:cubicBezTo>
                    <a:pt x="30117" y="23882"/>
                    <a:pt x="30104" y="23881"/>
                    <a:pt x="30107" y="23857"/>
                  </a:cubicBezTo>
                  <a:cubicBezTo>
                    <a:pt x="30110" y="23833"/>
                    <a:pt x="30118" y="23834"/>
                    <a:pt x="30120" y="23811"/>
                  </a:cubicBezTo>
                  <a:cubicBezTo>
                    <a:pt x="30123" y="23786"/>
                    <a:pt x="30112" y="23785"/>
                    <a:pt x="30113" y="23760"/>
                  </a:cubicBezTo>
                  <a:cubicBezTo>
                    <a:pt x="30115" y="23737"/>
                    <a:pt x="30126" y="23738"/>
                    <a:pt x="30128" y="23714"/>
                  </a:cubicBezTo>
                  <a:cubicBezTo>
                    <a:pt x="30129" y="23689"/>
                    <a:pt x="30101" y="23687"/>
                    <a:pt x="30103" y="23663"/>
                  </a:cubicBezTo>
                  <a:cubicBezTo>
                    <a:pt x="30106" y="23639"/>
                    <a:pt x="30128" y="23640"/>
                    <a:pt x="30130" y="23616"/>
                  </a:cubicBezTo>
                  <a:cubicBezTo>
                    <a:pt x="30133" y="23592"/>
                    <a:pt x="30135" y="23592"/>
                    <a:pt x="30138" y="23567"/>
                  </a:cubicBezTo>
                  <a:cubicBezTo>
                    <a:pt x="30141" y="23544"/>
                    <a:pt x="30130" y="23543"/>
                    <a:pt x="30133" y="23518"/>
                  </a:cubicBezTo>
                  <a:cubicBezTo>
                    <a:pt x="30135" y="23495"/>
                    <a:pt x="30129" y="23495"/>
                    <a:pt x="30131" y="23470"/>
                  </a:cubicBezTo>
                  <a:cubicBezTo>
                    <a:pt x="30134" y="23446"/>
                    <a:pt x="30156" y="23447"/>
                    <a:pt x="30157" y="23423"/>
                  </a:cubicBezTo>
                  <a:cubicBezTo>
                    <a:pt x="30160" y="23399"/>
                    <a:pt x="30123" y="23396"/>
                    <a:pt x="30126" y="23372"/>
                  </a:cubicBezTo>
                  <a:lnTo>
                    <a:pt x="30131" y="23324"/>
                  </a:lnTo>
                  <a:cubicBezTo>
                    <a:pt x="30134" y="23300"/>
                    <a:pt x="30161" y="23303"/>
                    <a:pt x="30163" y="23278"/>
                  </a:cubicBezTo>
                  <a:cubicBezTo>
                    <a:pt x="30166" y="23255"/>
                    <a:pt x="30162" y="23255"/>
                    <a:pt x="30163" y="23230"/>
                  </a:cubicBezTo>
                  <a:cubicBezTo>
                    <a:pt x="30166" y="23206"/>
                    <a:pt x="30158" y="23205"/>
                    <a:pt x="30161" y="23181"/>
                  </a:cubicBezTo>
                  <a:cubicBezTo>
                    <a:pt x="30163" y="23157"/>
                    <a:pt x="30161" y="23157"/>
                    <a:pt x="30163" y="23133"/>
                  </a:cubicBezTo>
                  <a:cubicBezTo>
                    <a:pt x="30166" y="23109"/>
                    <a:pt x="30181" y="23110"/>
                    <a:pt x="30183" y="23085"/>
                  </a:cubicBezTo>
                  <a:cubicBezTo>
                    <a:pt x="30187" y="23062"/>
                    <a:pt x="30163" y="23059"/>
                    <a:pt x="30166" y="23035"/>
                  </a:cubicBezTo>
                  <a:cubicBezTo>
                    <a:pt x="30168" y="23010"/>
                    <a:pt x="30192" y="23013"/>
                    <a:pt x="30193" y="22988"/>
                  </a:cubicBezTo>
                  <a:cubicBezTo>
                    <a:pt x="30195" y="22964"/>
                    <a:pt x="30184" y="22962"/>
                    <a:pt x="30188" y="22939"/>
                  </a:cubicBezTo>
                  <a:cubicBezTo>
                    <a:pt x="30190" y="22914"/>
                    <a:pt x="30178" y="22913"/>
                    <a:pt x="30181" y="22889"/>
                  </a:cubicBezTo>
                  <a:cubicBezTo>
                    <a:pt x="30183" y="22865"/>
                    <a:pt x="30182" y="22865"/>
                    <a:pt x="30183" y="22841"/>
                  </a:cubicBezTo>
                  <a:cubicBezTo>
                    <a:pt x="30187" y="22817"/>
                    <a:pt x="30194" y="22817"/>
                    <a:pt x="30195" y="22793"/>
                  </a:cubicBezTo>
                  <a:cubicBezTo>
                    <a:pt x="30198" y="22768"/>
                    <a:pt x="30201" y="22768"/>
                    <a:pt x="30203" y="22745"/>
                  </a:cubicBezTo>
                  <a:cubicBezTo>
                    <a:pt x="30205" y="22720"/>
                    <a:pt x="30209" y="22720"/>
                    <a:pt x="30211" y="22697"/>
                  </a:cubicBezTo>
                  <a:cubicBezTo>
                    <a:pt x="30214" y="22672"/>
                    <a:pt x="30199" y="22671"/>
                    <a:pt x="30201" y="22646"/>
                  </a:cubicBezTo>
                  <a:cubicBezTo>
                    <a:pt x="30204" y="22623"/>
                    <a:pt x="30213" y="22624"/>
                    <a:pt x="30216" y="22600"/>
                  </a:cubicBezTo>
                  <a:lnTo>
                    <a:pt x="30221" y="22552"/>
                  </a:lnTo>
                  <a:cubicBezTo>
                    <a:pt x="30224" y="22527"/>
                    <a:pt x="30231" y="22527"/>
                    <a:pt x="30233" y="22504"/>
                  </a:cubicBezTo>
                  <a:cubicBezTo>
                    <a:pt x="30236" y="22479"/>
                    <a:pt x="30240" y="22479"/>
                    <a:pt x="30241" y="22456"/>
                  </a:cubicBezTo>
                  <a:cubicBezTo>
                    <a:pt x="30243" y="22431"/>
                    <a:pt x="30238" y="22431"/>
                    <a:pt x="30241" y="22407"/>
                  </a:cubicBezTo>
                  <a:cubicBezTo>
                    <a:pt x="30243" y="22383"/>
                    <a:pt x="30253" y="22384"/>
                    <a:pt x="30254" y="22359"/>
                  </a:cubicBezTo>
                  <a:cubicBezTo>
                    <a:pt x="30257" y="22335"/>
                    <a:pt x="30232" y="22332"/>
                    <a:pt x="30235" y="22308"/>
                  </a:cubicBezTo>
                  <a:cubicBezTo>
                    <a:pt x="30237" y="22284"/>
                    <a:pt x="30257" y="22285"/>
                    <a:pt x="30258" y="22261"/>
                  </a:cubicBezTo>
                  <a:cubicBezTo>
                    <a:pt x="30262" y="22237"/>
                    <a:pt x="30237" y="22234"/>
                    <a:pt x="30238" y="22210"/>
                  </a:cubicBezTo>
                  <a:cubicBezTo>
                    <a:pt x="30241" y="22186"/>
                    <a:pt x="30237" y="22186"/>
                    <a:pt x="30240" y="22162"/>
                  </a:cubicBezTo>
                  <a:cubicBezTo>
                    <a:pt x="30242" y="22137"/>
                    <a:pt x="30238" y="22137"/>
                    <a:pt x="30240" y="22114"/>
                  </a:cubicBezTo>
                  <a:cubicBezTo>
                    <a:pt x="30242" y="22089"/>
                    <a:pt x="30254" y="22091"/>
                    <a:pt x="30256" y="22067"/>
                  </a:cubicBezTo>
                  <a:cubicBezTo>
                    <a:pt x="30258" y="22043"/>
                    <a:pt x="30281" y="22044"/>
                    <a:pt x="30284" y="22020"/>
                  </a:cubicBezTo>
                  <a:cubicBezTo>
                    <a:pt x="30286" y="21996"/>
                    <a:pt x="30259" y="21993"/>
                    <a:pt x="30263" y="21969"/>
                  </a:cubicBezTo>
                  <a:cubicBezTo>
                    <a:pt x="30265" y="21945"/>
                    <a:pt x="30254" y="21944"/>
                    <a:pt x="30256" y="21920"/>
                  </a:cubicBezTo>
                  <a:cubicBezTo>
                    <a:pt x="30258" y="21895"/>
                    <a:pt x="30269" y="21896"/>
                    <a:pt x="30270" y="21873"/>
                  </a:cubicBezTo>
                  <a:cubicBezTo>
                    <a:pt x="30273" y="21848"/>
                    <a:pt x="30268" y="21848"/>
                    <a:pt x="30270" y="21825"/>
                  </a:cubicBezTo>
                  <a:cubicBezTo>
                    <a:pt x="30273" y="21800"/>
                    <a:pt x="30297" y="21803"/>
                    <a:pt x="30299" y="21778"/>
                  </a:cubicBezTo>
                  <a:cubicBezTo>
                    <a:pt x="30301" y="21754"/>
                    <a:pt x="30283" y="21752"/>
                    <a:pt x="30285" y="21728"/>
                  </a:cubicBezTo>
                  <a:cubicBezTo>
                    <a:pt x="30288" y="21704"/>
                    <a:pt x="30311" y="21707"/>
                    <a:pt x="30313" y="21681"/>
                  </a:cubicBezTo>
                  <a:cubicBezTo>
                    <a:pt x="30316" y="21658"/>
                    <a:pt x="30312" y="21658"/>
                    <a:pt x="30313" y="21633"/>
                  </a:cubicBezTo>
                  <a:cubicBezTo>
                    <a:pt x="30316" y="21609"/>
                    <a:pt x="30311" y="21609"/>
                    <a:pt x="30313" y="21585"/>
                  </a:cubicBezTo>
                  <a:cubicBezTo>
                    <a:pt x="30316" y="21561"/>
                    <a:pt x="30311" y="21561"/>
                    <a:pt x="30312" y="21537"/>
                  </a:cubicBezTo>
                  <a:cubicBezTo>
                    <a:pt x="30315" y="21513"/>
                    <a:pt x="30329" y="21514"/>
                    <a:pt x="30332" y="21489"/>
                  </a:cubicBezTo>
                  <a:cubicBezTo>
                    <a:pt x="30334" y="21466"/>
                    <a:pt x="30315" y="21465"/>
                    <a:pt x="30317" y="21440"/>
                  </a:cubicBezTo>
                  <a:cubicBezTo>
                    <a:pt x="30321" y="21417"/>
                    <a:pt x="30338" y="21418"/>
                    <a:pt x="30340" y="21393"/>
                  </a:cubicBezTo>
                  <a:cubicBezTo>
                    <a:pt x="30343" y="21369"/>
                    <a:pt x="30306" y="21365"/>
                    <a:pt x="30308" y="21342"/>
                  </a:cubicBezTo>
                  <a:cubicBezTo>
                    <a:pt x="30311" y="21317"/>
                    <a:pt x="30337" y="21320"/>
                    <a:pt x="30339" y="21296"/>
                  </a:cubicBezTo>
                  <a:cubicBezTo>
                    <a:pt x="30342" y="21272"/>
                    <a:pt x="30339" y="21272"/>
                    <a:pt x="30340" y="21247"/>
                  </a:cubicBezTo>
                  <a:cubicBezTo>
                    <a:pt x="30342" y="21224"/>
                    <a:pt x="30355" y="21225"/>
                    <a:pt x="30356" y="21200"/>
                  </a:cubicBezTo>
                  <a:cubicBezTo>
                    <a:pt x="30359" y="21177"/>
                    <a:pt x="30332" y="21173"/>
                    <a:pt x="30334" y="21150"/>
                  </a:cubicBezTo>
                  <a:cubicBezTo>
                    <a:pt x="30338" y="21125"/>
                    <a:pt x="30363" y="21128"/>
                    <a:pt x="30366" y="21104"/>
                  </a:cubicBezTo>
                  <a:cubicBezTo>
                    <a:pt x="30369" y="21080"/>
                    <a:pt x="30353" y="21079"/>
                    <a:pt x="30355" y="21055"/>
                  </a:cubicBezTo>
                  <a:cubicBezTo>
                    <a:pt x="30358" y="21031"/>
                    <a:pt x="30347" y="21029"/>
                    <a:pt x="30349" y="21005"/>
                  </a:cubicBezTo>
                  <a:cubicBezTo>
                    <a:pt x="30353" y="20981"/>
                    <a:pt x="30370" y="20983"/>
                    <a:pt x="30371" y="20958"/>
                  </a:cubicBezTo>
                  <a:cubicBezTo>
                    <a:pt x="30372" y="20935"/>
                    <a:pt x="30382" y="20936"/>
                    <a:pt x="30385" y="20911"/>
                  </a:cubicBezTo>
                  <a:cubicBezTo>
                    <a:pt x="30387" y="20887"/>
                    <a:pt x="30353" y="20884"/>
                    <a:pt x="30354" y="20861"/>
                  </a:cubicBezTo>
                  <a:cubicBezTo>
                    <a:pt x="30356" y="20836"/>
                    <a:pt x="30356" y="20836"/>
                    <a:pt x="30358" y="20812"/>
                  </a:cubicBezTo>
                  <a:cubicBezTo>
                    <a:pt x="30360" y="20788"/>
                    <a:pt x="30383" y="20791"/>
                    <a:pt x="30386" y="20766"/>
                  </a:cubicBezTo>
                  <a:cubicBezTo>
                    <a:pt x="30388" y="20743"/>
                    <a:pt x="30375" y="20742"/>
                    <a:pt x="30376" y="20717"/>
                  </a:cubicBezTo>
                  <a:cubicBezTo>
                    <a:pt x="30377" y="20694"/>
                    <a:pt x="30393" y="20695"/>
                    <a:pt x="30397" y="20670"/>
                  </a:cubicBezTo>
                  <a:cubicBezTo>
                    <a:pt x="30399" y="20646"/>
                    <a:pt x="30392" y="20646"/>
                    <a:pt x="30393" y="20621"/>
                  </a:cubicBezTo>
                  <a:cubicBezTo>
                    <a:pt x="30396" y="20595"/>
                    <a:pt x="30390" y="20597"/>
                    <a:pt x="30392" y="20573"/>
                  </a:cubicBezTo>
                  <a:cubicBezTo>
                    <a:pt x="30396" y="20549"/>
                    <a:pt x="30386" y="20547"/>
                    <a:pt x="30388" y="20523"/>
                  </a:cubicBezTo>
                  <a:cubicBezTo>
                    <a:pt x="30391" y="20499"/>
                    <a:pt x="30383" y="20498"/>
                    <a:pt x="30385" y="20474"/>
                  </a:cubicBezTo>
                  <a:cubicBezTo>
                    <a:pt x="30386" y="20449"/>
                    <a:pt x="30413" y="20453"/>
                    <a:pt x="30414" y="20428"/>
                  </a:cubicBezTo>
                  <a:cubicBezTo>
                    <a:pt x="30415" y="20404"/>
                    <a:pt x="30393" y="20401"/>
                    <a:pt x="30397" y="20378"/>
                  </a:cubicBezTo>
                  <a:cubicBezTo>
                    <a:pt x="30399" y="20353"/>
                    <a:pt x="30433" y="20356"/>
                    <a:pt x="30435" y="20332"/>
                  </a:cubicBezTo>
                  <a:cubicBezTo>
                    <a:pt x="30438" y="20308"/>
                    <a:pt x="30414" y="20305"/>
                    <a:pt x="30417" y="20281"/>
                  </a:cubicBezTo>
                  <a:cubicBezTo>
                    <a:pt x="30419" y="20257"/>
                    <a:pt x="30406" y="20255"/>
                    <a:pt x="30407" y="20231"/>
                  </a:cubicBezTo>
                  <a:cubicBezTo>
                    <a:pt x="30409" y="20207"/>
                    <a:pt x="30445" y="20209"/>
                    <a:pt x="30447" y="20186"/>
                  </a:cubicBezTo>
                  <a:cubicBezTo>
                    <a:pt x="30450" y="20161"/>
                    <a:pt x="30444" y="20161"/>
                    <a:pt x="30446" y="20138"/>
                  </a:cubicBezTo>
                  <a:cubicBezTo>
                    <a:pt x="30449" y="20113"/>
                    <a:pt x="30447" y="20113"/>
                    <a:pt x="30450" y="20089"/>
                  </a:cubicBezTo>
                  <a:lnTo>
                    <a:pt x="30455" y="20041"/>
                  </a:lnTo>
                  <a:cubicBezTo>
                    <a:pt x="30458" y="20017"/>
                    <a:pt x="30433" y="20014"/>
                    <a:pt x="30435" y="19990"/>
                  </a:cubicBezTo>
                  <a:cubicBezTo>
                    <a:pt x="30438" y="19966"/>
                    <a:pt x="30438" y="19966"/>
                    <a:pt x="30439" y="19942"/>
                  </a:cubicBezTo>
                  <a:cubicBezTo>
                    <a:pt x="30442" y="19918"/>
                    <a:pt x="30446" y="19918"/>
                    <a:pt x="30449" y="19893"/>
                  </a:cubicBezTo>
                  <a:lnTo>
                    <a:pt x="30454" y="19845"/>
                  </a:lnTo>
                  <a:cubicBezTo>
                    <a:pt x="30457" y="19822"/>
                    <a:pt x="30476" y="19823"/>
                    <a:pt x="30477" y="19799"/>
                  </a:cubicBezTo>
                  <a:cubicBezTo>
                    <a:pt x="30479" y="19775"/>
                    <a:pt x="30468" y="19773"/>
                    <a:pt x="30470" y="19749"/>
                  </a:cubicBezTo>
                  <a:cubicBezTo>
                    <a:pt x="30473" y="19725"/>
                    <a:pt x="30473" y="19725"/>
                    <a:pt x="30474" y="19701"/>
                  </a:cubicBezTo>
                  <a:cubicBezTo>
                    <a:pt x="30477" y="19677"/>
                    <a:pt x="30458" y="19676"/>
                    <a:pt x="30460" y="19651"/>
                  </a:cubicBezTo>
                  <a:cubicBezTo>
                    <a:pt x="30462" y="19628"/>
                    <a:pt x="30497" y="19630"/>
                    <a:pt x="30499" y="19606"/>
                  </a:cubicBezTo>
                  <a:cubicBezTo>
                    <a:pt x="30503" y="19582"/>
                    <a:pt x="30472" y="19580"/>
                    <a:pt x="30474" y="19555"/>
                  </a:cubicBezTo>
                  <a:cubicBezTo>
                    <a:pt x="30477" y="19531"/>
                    <a:pt x="30484" y="19532"/>
                    <a:pt x="30487" y="19507"/>
                  </a:cubicBezTo>
                  <a:cubicBezTo>
                    <a:pt x="30489" y="19483"/>
                    <a:pt x="30493" y="19483"/>
                    <a:pt x="30495" y="19459"/>
                  </a:cubicBezTo>
                  <a:cubicBezTo>
                    <a:pt x="30498" y="19435"/>
                    <a:pt x="30497" y="19435"/>
                    <a:pt x="30498" y="19410"/>
                  </a:cubicBezTo>
                  <a:cubicBezTo>
                    <a:pt x="30499" y="19387"/>
                    <a:pt x="30492" y="19385"/>
                    <a:pt x="30493" y="19361"/>
                  </a:cubicBezTo>
                  <a:cubicBezTo>
                    <a:pt x="30494" y="19336"/>
                    <a:pt x="30508" y="19339"/>
                    <a:pt x="30510" y="19314"/>
                  </a:cubicBezTo>
                  <a:cubicBezTo>
                    <a:pt x="30513" y="19290"/>
                    <a:pt x="30514" y="19290"/>
                    <a:pt x="30517" y="19266"/>
                  </a:cubicBezTo>
                  <a:cubicBezTo>
                    <a:pt x="30520" y="19242"/>
                    <a:pt x="30508" y="19240"/>
                    <a:pt x="30509" y="19216"/>
                  </a:cubicBezTo>
                  <a:cubicBezTo>
                    <a:pt x="30511" y="19192"/>
                    <a:pt x="30536" y="19195"/>
                    <a:pt x="30538" y="19170"/>
                  </a:cubicBezTo>
                  <a:cubicBezTo>
                    <a:pt x="30541" y="19147"/>
                    <a:pt x="30542" y="19147"/>
                    <a:pt x="30543" y="19122"/>
                  </a:cubicBezTo>
                  <a:cubicBezTo>
                    <a:pt x="30547" y="19099"/>
                    <a:pt x="30537" y="19098"/>
                    <a:pt x="30538" y="19073"/>
                  </a:cubicBezTo>
                  <a:cubicBezTo>
                    <a:pt x="30540" y="19049"/>
                    <a:pt x="30515" y="19046"/>
                    <a:pt x="30519" y="19023"/>
                  </a:cubicBezTo>
                  <a:cubicBezTo>
                    <a:pt x="30521" y="18998"/>
                    <a:pt x="30527" y="18998"/>
                    <a:pt x="30529" y="18974"/>
                  </a:cubicBezTo>
                  <a:cubicBezTo>
                    <a:pt x="30530" y="18950"/>
                    <a:pt x="30536" y="18950"/>
                    <a:pt x="30538" y="18926"/>
                  </a:cubicBezTo>
                  <a:cubicBezTo>
                    <a:pt x="30541" y="18902"/>
                    <a:pt x="30551" y="18903"/>
                    <a:pt x="30553" y="18879"/>
                  </a:cubicBezTo>
                  <a:cubicBezTo>
                    <a:pt x="30556" y="18854"/>
                    <a:pt x="30568" y="18857"/>
                    <a:pt x="30570" y="18832"/>
                  </a:cubicBezTo>
                  <a:lnTo>
                    <a:pt x="30575" y="18784"/>
                  </a:lnTo>
                  <a:cubicBezTo>
                    <a:pt x="30579" y="18760"/>
                    <a:pt x="30549" y="18757"/>
                    <a:pt x="30551" y="18733"/>
                  </a:cubicBezTo>
                  <a:lnTo>
                    <a:pt x="30556" y="18685"/>
                  </a:lnTo>
                  <a:cubicBezTo>
                    <a:pt x="30558" y="18661"/>
                    <a:pt x="30568" y="18662"/>
                    <a:pt x="30569" y="18638"/>
                  </a:cubicBezTo>
                  <a:cubicBezTo>
                    <a:pt x="30572" y="18613"/>
                    <a:pt x="30579" y="18613"/>
                    <a:pt x="30581" y="18590"/>
                  </a:cubicBezTo>
                  <a:cubicBezTo>
                    <a:pt x="30584" y="18565"/>
                    <a:pt x="30586" y="18565"/>
                    <a:pt x="30589" y="18542"/>
                  </a:cubicBezTo>
                  <a:cubicBezTo>
                    <a:pt x="30592" y="18517"/>
                    <a:pt x="30573" y="18516"/>
                    <a:pt x="30575" y="18492"/>
                  </a:cubicBezTo>
                  <a:cubicBezTo>
                    <a:pt x="30579" y="18468"/>
                    <a:pt x="30583" y="18468"/>
                    <a:pt x="30584" y="18444"/>
                  </a:cubicBezTo>
                  <a:cubicBezTo>
                    <a:pt x="30586" y="18420"/>
                    <a:pt x="30578" y="18418"/>
                    <a:pt x="30580" y="18394"/>
                  </a:cubicBezTo>
                  <a:cubicBezTo>
                    <a:pt x="30583" y="18370"/>
                    <a:pt x="30585" y="18370"/>
                    <a:pt x="30588" y="18346"/>
                  </a:cubicBezTo>
                  <a:cubicBezTo>
                    <a:pt x="30590" y="18322"/>
                    <a:pt x="30601" y="18323"/>
                    <a:pt x="30604" y="18300"/>
                  </a:cubicBezTo>
                  <a:cubicBezTo>
                    <a:pt x="30607" y="18275"/>
                    <a:pt x="30600" y="18275"/>
                    <a:pt x="30602" y="18249"/>
                  </a:cubicBezTo>
                  <a:cubicBezTo>
                    <a:pt x="30605" y="18226"/>
                    <a:pt x="30604" y="18226"/>
                    <a:pt x="30605" y="18201"/>
                  </a:cubicBezTo>
                  <a:cubicBezTo>
                    <a:pt x="30608" y="18177"/>
                    <a:pt x="30610" y="18177"/>
                    <a:pt x="30612" y="18153"/>
                  </a:cubicBezTo>
                  <a:cubicBezTo>
                    <a:pt x="30615" y="18129"/>
                    <a:pt x="30633" y="18130"/>
                    <a:pt x="30637" y="18107"/>
                  </a:cubicBezTo>
                  <a:cubicBezTo>
                    <a:pt x="30639" y="18082"/>
                    <a:pt x="30631" y="18081"/>
                    <a:pt x="30633" y="18056"/>
                  </a:cubicBezTo>
                  <a:cubicBezTo>
                    <a:pt x="30637" y="18033"/>
                    <a:pt x="30623" y="18032"/>
                    <a:pt x="30624" y="18007"/>
                  </a:cubicBezTo>
                  <a:cubicBezTo>
                    <a:pt x="30627" y="17984"/>
                    <a:pt x="30620" y="17984"/>
                    <a:pt x="30623" y="17958"/>
                  </a:cubicBezTo>
                  <a:cubicBezTo>
                    <a:pt x="30626" y="17933"/>
                    <a:pt x="30623" y="17933"/>
                    <a:pt x="30626" y="17910"/>
                  </a:cubicBezTo>
                  <a:cubicBezTo>
                    <a:pt x="30628" y="17885"/>
                    <a:pt x="30637" y="17887"/>
                    <a:pt x="30639" y="17861"/>
                  </a:cubicBezTo>
                  <a:cubicBezTo>
                    <a:pt x="30642" y="17837"/>
                    <a:pt x="30632" y="17836"/>
                    <a:pt x="30633" y="17812"/>
                  </a:cubicBezTo>
                  <a:cubicBezTo>
                    <a:pt x="30637" y="17788"/>
                    <a:pt x="30665" y="17791"/>
                    <a:pt x="30669" y="17766"/>
                  </a:cubicBezTo>
                  <a:cubicBezTo>
                    <a:pt x="30671" y="17743"/>
                    <a:pt x="30656" y="17740"/>
                    <a:pt x="30658" y="17717"/>
                  </a:cubicBezTo>
                  <a:cubicBezTo>
                    <a:pt x="30660" y="17692"/>
                    <a:pt x="30649" y="17691"/>
                    <a:pt x="30650" y="17668"/>
                  </a:cubicBezTo>
                  <a:cubicBezTo>
                    <a:pt x="30654" y="17643"/>
                    <a:pt x="30669" y="17644"/>
                    <a:pt x="30670" y="17620"/>
                  </a:cubicBezTo>
                  <a:cubicBezTo>
                    <a:pt x="30672" y="17596"/>
                    <a:pt x="30647" y="17594"/>
                    <a:pt x="30648" y="17569"/>
                  </a:cubicBezTo>
                  <a:cubicBezTo>
                    <a:pt x="30650" y="17546"/>
                    <a:pt x="30675" y="17548"/>
                    <a:pt x="30676" y="17523"/>
                  </a:cubicBezTo>
                  <a:cubicBezTo>
                    <a:pt x="30679" y="17498"/>
                    <a:pt x="30691" y="17499"/>
                    <a:pt x="30693" y="17476"/>
                  </a:cubicBezTo>
                  <a:cubicBezTo>
                    <a:pt x="30696" y="17451"/>
                    <a:pt x="30686" y="17450"/>
                    <a:pt x="30687" y="17427"/>
                  </a:cubicBezTo>
                  <a:cubicBezTo>
                    <a:pt x="30690" y="17402"/>
                    <a:pt x="30669" y="17400"/>
                    <a:pt x="30670" y="17375"/>
                  </a:cubicBezTo>
                  <a:cubicBezTo>
                    <a:pt x="30672" y="17352"/>
                    <a:pt x="30671" y="17352"/>
                    <a:pt x="30674" y="17327"/>
                  </a:cubicBezTo>
                  <a:cubicBezTo>
                    <a:pt x="30676" y="17303"/>
                    <a:pt x="30686" y="17305"/>
                    <a:pt x="30687" y="17279"/>
                  </a:cubicBezTo>
                  <a:cubicBezTo>
                    <a:pt x="30690" y="17255"/>
                    <a:pt x="30711" y="17256"/>
                    <a:pt x="30713" y="17232"/>
                  </a:cubicBezTo>
                  <a:cubicBezTo>
                    <a:pt x="30715" y="17208"/>
                    <a:pt x="30698" y="17207"/>
                    <a:pt x="30701" y="17182"/>
                  </a:cubicBezTo>
                  <a:cubicBezTo>
                    <a:pt x="30703" y="17159"/>
                    <a:pt x="30686" y="17157"/>
                    <a:pt x="30688" y="17133"/>
                  </a:cubicBezTo>
                  <a:cubicBezTo>
                    <a:pt x="30691" y="17108"/>
                    <a:pt x="30687" y="17108"/>
                    <a:pt x="30688" y="17085"/>
                  </a:cubicBezTo>
                  <a:cubicBezTo>
                    <a:pt x="30691" y="17060"/>
                    <a:pt x="30696" y="17060"/>
                    <a:pt x="30699" y="17037"/>
                  </a:cubicBezTo>
                  <a:cubicBezTo>
                    <a:pt x="30702" y="17012"/>
                    <a:pt x="30735" y="17015"/>
                    <a:pt x="30736" y="16991"/>
                  </a:cubicBezTo>
                  <a:cubicBezTo>
                    <a:pt x="30739" y="16967"/>
                    <a:pt x="30730" y="16966"/>
                    <a:pt x="30733" y="16941"/>
                  </a:cubicBezTo>
                  <a:cubicBezTo>
                    <a:pt x="30735" y="16918"/>
                    <a:pt x="30729" y="16918"/>
                    <a:pt x="30731" y="16892"/>
                  </a:cubicBezTo>
                  <a:cubicBezTo>
                    <a:pt x="30734" y="16867"/>
                    <a:pt x="30746" y="16870"/>
                    <a:pt x="30747" y="16845"/>
                  </a:cubicBezTo>
                  <a:cubicBezTo>
                    <a:pt x="30750" y="16821"/>
                    <a:pt x="30738" y="16819"/>
                    <a:pt x="30740" y="16796"/>
                  </a:cubicBezTo>
                  <a:cubicBezTo>
                    <a:pt x="30744" y="16771"/>
                    <a:pt x="30750" y="16771"/>
                    <a:pt x="30752" y="16748"/>
                  </a:cubicBezTo>
                  <a:cubicBezTo>
                    <a:pt x="30755" y="16723"/>
                    <a:pt x="30751" y="16723"/>
                    <a:pt x="30754" y="16699"/>
                  </a:cubicBezTo>
                  <a:cubicBezTo>
                    <a:pt x="30756" y="16675"/>
                    <a:pt x="30765" y="16677"/>
                    <a:pt x="30767" y="16651"/>
                  </a:cubicBezTo>
                  <a:cubicBezTo>
                    <a:pt x="30770" y="16626"/>
                    <a:pt x="30744" y="16624"/>
                    <a:pt x="30746" y="16600"/>
                  </a:cubicBezTo>
                  <a:cubicBezTo>
                    <a:pt x="30749" y="16576"/>
                    <a:pt x="30747" y="16576"/>
                    <a:pt x="30750" y="16552"/>
                  </a:cubicBezTo>
                  <a:cubicBezTo>
                    <a:pt x="30752" y="16528"/>
                    <a:pt x="30746" y="16528"/>
                    <a:pt x="30749" y="16502"/>
                  </a:cubicBezTo>
                  <a:cubicBezTo>
                    <a:pt x="30751" y="16479"/>
                    <a:pt x="30762" y="16480"/>
                    <a:pt x="30765" y="16455"/>
                  </a:cubicBezTo>
                  <a:cubicBezTo>
                    <a:pt x="30767" y="16432"/>
                    <a:pt x="30768" y="16432"/>
                    <a:pt x="30770" y="16407"/>
                  </a:cubicBezTo>
                  <a:cubicBezTo>
                    <a:pt x="30773" y="16383"/>
                    <a:pt x="30782" y="16384"/>
                    <a:pt x="30784" y="16361"/>
                  </a:cubicBezTo>
                  <a:cubicBezTo>
                    <a:pt x="30788" y="16336"/>
                    <a:pt x="30797" y="16337"/>
                    <a:pt x="30799" y="16314"/>
                  </a:cubicBezTo>
                  <a:cubicBezTo>
                    <a:pt x="30803" y="16289"/>
                    <a:pt x="30777" y="16287"/>
                    <a:pt x="30778" y="16262"/>
                  </a:cubicBezTo>
                  <a:cubicBezTo>
                    <a:pt x="30781" y="16239"/>
                    <a:pt x="30795" y="16240"/>
                    <a:pt x="30797" y="16216"/>
                  </a:cubicBezTo>
                  <a:cubicBezTo>
                    <a:pt x="30799" y="16192"/>
                    <a:pt x="30805" y="16192"/>
                    <a:pt x="30806" y="16168"/>
                  </a:cubicBezTo>
                  <a:cubicBezTo>
                    <a:pt x="30809" y="16143"/>
                    <a:pt x="30781" y="16141"/>
                    <a:pt x="30783" y="16117"/>
                  </a:cubicBezTo>
                  <a:cubicBezTo>
                    <a:pt x="30786" y="16093"/>
                    <a:pt x="30789" y="16093"/>
                    <a:pt x="30792" y="16068"/>
                  </a:cubicBezTo>
                  <a:cubicBezTo>
                    <a:pt x="30794" y="16045"/>
                    <a:pt x="30795" y="16045"/>
                    <a:pt x="30797" y="16020"/>
                  </a:cubicBezTo>
                  <a:cubicBezTo>
                    <a:pt x="30799" y="15997"/>
                    <a:pt x="30813" y="15998"/>
                    <a:pt x="30814" y="15973"/>
                  </a:cubicBezTo>
                  <a:cubicBezTo>
                    <a:pt x="30816" y="15950"/>
                    <a:pt x="30820" y="15950"/>
                    <a:pt x="30822" y="15925"/>
                  </a:cubicBezTo>
                  <a:cubicBezTo>
                    <a:pt x="30825" y="15901"/>
                    <a:pt x="30821" y="15901"/>
                    <a:pt x="30824" y="15877"/>
                  </a:cubicBezTo>
                  <a:cubicBezTo>
                    <a:pt x="30826" y="15853"/>
                    <a:pt x="30804" y="15850"/>
                    <a:pt x="30806" y="15826"/>
                  </a:cubicBezTo>
                  <a:cubicBezTo>
                    <a:pt x="30809" y="15802"/>
                    <a:pt x="30838" y="15805"/>
                    <a:pt x="30840" y="15780"/>
                  </a:cubicBezTo>
                  <a:cubicBezTo>
                    <a:pt x="30842" y="15757"/>
                    <a:pt x="30831" y="15756"/>
                    <a:pt x="30833" y="15731"/>
                  </a:cubicBezTo>
                  <a:cubicBezTo>
                    <a:pt x="30836" y="15707"/>
                    <a:pt x="30851" y="15709"/>
                    <a:pt x="30852" y="15684"/>
                  </a:cubicBezTo>
                  <a:cubicBezTo>
                    <a:pt x="30854" y="15660"/>
                    <a:pt x="30820" y="15657"/>
                    <a:pt x="30822" y="15634"/>
                  </a:cubicBezTo>
                  <a:cubicBezTo>
                    <a:pt x="30825" y="15609"/>
                    <a:pt x="30840" y="15611"/>
                    <a:pt x="30842" y="15586"/>
                  </a:cubicBezTo>
                  <a:cubicBezTo>
                    <a:pt x="30845" y="15563"/>
                    <a:pt x="30833" y="15561"/>
                    <a:pt x="30836" y="15537"/>
                  </a:cubicBezTo>
                  <a:cubicBezTo>
                    <a:pt x="30838" y="15513"/>
                    <a:pt x="30856" y="15515"/>
                    <a:pt x="30858" y="15490"/>
                  </a:cubicBezTo>
                  <a:cubicBezTo>
                    <a:pt x="30861" y="15466"/>
                    <a:pt x="30838" y="15463"/>
                    <a:pt x="30841" y="15440"/>
                  </a:cubicBezTo>
                  <a:cubicBezTo>
                    <a:pt x="30843" y="15415"/>
                    <a:pt x="30849" y="15415"/>
                    <a:pt x="30852" y="15391"/>
                  </a:cubicBezTo>
                  <a:cubicBezTo>
                    <a:pt x="30854" y="15367"/>
                    <a:pt x="30857" y="15367"/>
                    <a:pt x="30859" y="15343"/>
                  </a:cubicBezTo>
                  <a:cubicBezTo>
                    <a:pt x="30863" y="15319"/>
                    <a:pt x="30874" y="15320"/>
                    <a:pt x="30875" y="15296"/>
                  </a:cubicBezTo>
                  <a:lnTo>
                    <a:pt x="30879" y="15248"/>
                  </a:lnTo>
                  <a:cubicBezTo>
                    <a:pt x="30881" y="15223"/>
                    <a:pt x="30872" y="15222"/>
                    <a:pt x="30874" y="15199"/>
                  </a:cubicBezTo>
                  <a:cubicBezTo>
                    <a:pt x="30878" y="15174"/>
                    <a:pt x="30873" y="15174"/>
                    <a:pt x="30875" y="15150"/>
                  </a:cubicBezTo>
                  <a:cubicBezTo>
                    <a:pt x="30879" y="15126"/>
                    <a:pt x="30897" y="15127"/>
                    <a:pt x="30900" y="15103"/>
                  </a:cubicBezTo>
                  <a:cubicBezTo>
                    <a:pt x="30902" y="15079"/>
                    <a:pt x="30896" y="15078"/>
                    <a:pt x="30897" y="15054"/>
                  </a:cubicBezTo>
                  <a:cubicBezTo>
                    <a:pt x="30900" y="15029"/>
                    <a:pt x="30899" y="15029"/>
                    <a:pt x="30901" y="15006"/>
                  </a:cubicBezTo>
                  <a:cubicBezTo>
                    <a:pt x="30904" y="14981"/>
                    <a:pt x="30917" y="14982"/>
                    <a:pt x="30920" y="14959"/>
                  </a:cubicBezTo>
                  <a:cubicBezTo>
                    <a:pt x="30922" y="14934"/>
                    <a:pt x="30906" y="14933"/>
                    <a:pt x="30907" y="14909"/>
                  </a:cubicBezTo>
                  <a:cubicBezTo>
                    <a:pt x="30911" y="14885"/>
                    <a:pt x="30905" y="14885"/>
                    <a:pt x="30906" y="14861"/>
                  </a:cubicBezTo>
                  <a:cubicBezTo>
                    <a:pt x="30910" y="14837"/>
                    <a:pt x="30912" y="14837"/>
                    <a:pt x="30915" y="14813"/>
                  </a:cubicBezTo>
                  <a:cubicBezTo>
                    <a:pt x="30917" y="14788"/>
                    <a:pt x="30905" y="14787"/>
                    <a:pt x="30907" y="14763"/>
                  </a:cubicBezTo>
                  <a:cubicBezTo>
                    <a:pt x="30911" y="14739"/>
                    <a:pt x="30943" y="14741"/>
                    <a:pt x="30945" y="14718"/>
                  </a:cubicBezTo>
                  <a:cubicBezTo>
                    <a:pt x="30948" y="14693"/>
                    <a:pt x="30936" y="14692"/>
                    <a:pt x="30939" y="14668"/>
                  </a:cubicBezTo>
                  <a:lnTo>
                    <a:pt x="30944" y="14620"/>
                  </a:lnTo>
                  <a:cubicBezTo>
                    <a:pt x="30947" y="14596"/>
                    <a:pt x="30934" y="14595"/>
                    <a:pt x="30936" y="14570"/>
                  </a:cubicBezTo>
                  <a:cubicBezTo>
                    <a:pt x="30939" y="14546"/>
                    <a:pt x="30942" y="14546"/>
                    <a:pt x="30943" y="14522"/>
                  </a:cubicBezTo>
                  <a:cubicBezTo>
                    <a:pt x="30945" y="14498"/>
                    <a:pt x="30956" y="14499"/>
                    <a:pt x="30959" y="14476"/>
                  </a:cubicBezTo>
                  <a:cubicBezTo>
                    <a:pt x="30961" y="14451"/>
                    <a:pt x="30965" y="14451"/>
                    <a:pt x="30969" y="14427"/>
                  </a:cubicBezTo>
                  <a:cubicBezTo>
                    <a:pt x="30971" y="14403"/>
                    <a:pt x="30961" y="14402"/>
                    <a:pt x="30964" y="14377"/>
                  </a:cubicBezTo>
                  <a:cubicBezTo>
                    <a:pt x="30966" y="14354"/>
                    <a:pt x="30977" y="14355"/>
                    <a:pt x="30979" y="14331"/>
                  </a:cubicBezTo>
                  <a:cubicBezTo>
                    <a:pt x="30981" y="14306"/>
                    <a:pt x="30954" y="14304"/>
                    <a:pt x="30955" y="14280"/>
                  </a:cubicBezTo>
                  <a:cubicBezTo>
                    <a:pt x="30958" y="14256"/>
                    <a:pt x="30977" y="14257"/>
                    <a:pt x="30980" y="14233"/>
                  </a:cubicBezTo>
                  <a:cubicBezTo>
                    <a:pt x="30982" y="14209"/>
                    <a:pt x="30981" y="14209"/>
                    <a:pt x="30985" y="14184"/>
                  </a:cubicBezTo>
                  <a:cubicBezTo>
                    <a:pt x="30987" y="14161"/>
                    <a:pt x="30970" y="14160"/>
                    <a:pt x="30972" y="14135"/>
                  </a:cubicBezTo>
                  <a:cubicBezTo>
                    <a:pt x="30975" y="14111"/>
                    <a:pt x="30992" y="14113"/>
                    <a:pt x="30993" y="14088"/>
                  </a:cubicBezTo>
                  <a:cubicBezTo>
                    <a:pt x="30996" y="14064"/>
                    <a:pt x="30979" y="14063"/>
                    <a:pt x="30981" y="14039"/>
                  </a:cubicBezTo>
                  <a:cubicBezTo>
                    <a:pt x="30985" y="14015"/>
                    <a:pt x="30991" y="14015"/>
                    <a:pt x="30993" y="13990"/>
                  </a:cubicBezTo>
                  <a:cubicBezTo>
                    <a:pt x="30996" y="13967"/>
                    <a:pt x="30992" y="13967"/>
                    <a:pt x="30993" y="13942"/>
                  </a:cubicBezTo>
                  <a:cubicBezTo>
                    <a:pt x="30996" y="13919"/>
                    <a:pt x="30988" y="13917"/>
                    <a:pt x="30991" y="13893"/>
                  </a:cubicBezTo>
                  <a:cubicBezTo>
                    <a:pt x="30993" y="13868"/>
                    <a:pt x="31001" y="13868"/>
                    <a:pt x="31003" y="13845"/>
                  </a:cubicBezTo>
                  <a:cubicBezTo>
                    <a:pt x="31006" y="13820"/>
                    <a:pt x="30999" y="13819"/>
                    <a:pt x="31002" y="13795"/>
                  </a:cubicBezTo>
                  <a:cubicBezTo>
                    <a:pt x="31004" y="13771"/>
                    <a:pt x="31029" y="13774"/>
                    <a:pt x="31031" y="13748"/>
                  </a:cubicBezTo>
                  <a:cubicBezTo>
                    <a:pt x="31034" y="13724"/>
                    <a:pt x="31011" y="13722"/>
                    <a:pt x="31012" y="13697"/>
                  </a:cubicBezTo>
                  <a:cubicBezTo>
                    <a:pt x="31015" y="13673"/>
                    <a:pt x="31027" y="13674"/>
                    <a:pt x="31029" y="13651"/>
                  </a:cubicBezTo>
                  <a:cubicBezTo>
                    <a:pt x="31031" y="13626"/>
                    <a:pt x="31020" y="13625"/>
                    <a:pt x="31023" y="13601"/>
                  </a:cubicBezTo>
                  <a:cubicBezTo>
                    <a:pt x="31025" y="13577"/>
                    <a:pt x="31019" y="13576"/>
                    <a:pt x="31020" y="13551"/>
                  </a:cubicBezTo>
                  <a:cubicBezTo>
                    <a:pt x="31023" y="13528"/>
                    <a:pt x="31023" y="13528"/>
                    <a:pt x="31024" y="13503"/>
                  </a:cubicBezTo>
                  <a:cubicBezTo>
                    <a:pt x="31027" y="13480"/>
                    <a:pt x="31050" y="13481"/>
                    <a:pt x="31052" y="13456"/>
                  </a:cubicBezTo>
                  <a:cubicBezTo>
                    <a:pt x="31055" y="13432"/>
                    <a:pt x="31025" y="13429"/>
                    <a:pt x="31029" y="13406"/>
                  </a:cubicBezTo>
                  <a:cubicBezTo>
                    <a:pt x="31031" y="13381"/>
                    <a:pt x="31040" y="13383"/>
                    <a:pt x="31044" y="13357"/>
                  </a:cubicBezTo>
                  <a:cubicBezTo>
                    <a:pt x="31046" y="13333"/>
                    <a:pt x="31049" y="13333"/>
                    <a:pt x="31051" y="13309"/>
                  </a:cubicBezTo>
                  <a:cubicBezTo>
                    <a:pt x="31054" y="13285"/>
                    <a:pt x="31044" y="13283"/>
                    <a:pt x="31045" y="13260"/>
                  </a:cubicBezTo>
                  <a:cubicBezTo>
                    <a:pt x="31047" y="13235"/>
                    <a:pt x="31045" y="13235"/>
                    <a:pt x="31047" y="13212"/>
                  </a:cubicBezTo>
                  <a:cubicBezTo>
                    <a:pt x="31050" y="13187"/>
                    <a:pt x="31070" y="13188"/>
                    <a:pt x="31072" y="13165"/>
                  </a:cubicBezTo>
                  <a:cubicBezTo>
                    <a:pt x="31076" y="13140"/>
                    <a:pt x="31074" y="13140"/>
                    <a:pt x="31077" y="13116"/>
                  </a:cubicBezTo>
                  <a:cubicBezTo>
                    <a:pt x="31079" y="13092"/>
                    <a:pt x="31076" y="13092"/>
                    <a:pt x="31077" y="13068"/>
                  </a:cubicBezTo>
                  <a:cubicBezTo>
                    <a:pt x="31079" y="13044"/>
                    <a:pt x="31070" y="13042"/>
                    <a:pt x="31072" y="13019"/>
                  </a:cubicBezTo>
                  <a:cubicBezTo>
                    <a:pt x="31076" y="12994"/>
                    <a:pt x="31063" y="12993"/>
                    <a:pt x="31065" y="12969"/>
                  </a:cubicBezTo>
                  <a:lnTo>
                    <a:pt x="31070" y="12920"/>
                  </a:lnTo>
                  <a:cubicBezTo>
                    <a:pt x="31072" y="12897"/>
                    <a:pt x="31081" y="12897"/>
                    <a:pt x="31082" y="12872"/>
                  </a:cubicBezTo>
                  <a:cubicBezTo>
                    <a:pt x="31083" y="12849"/>
                    <a:pt x="31090" y="12849"/>
                    <a:pt x="31092" y="12824"/>
                  </a:cubicBezTo>
                  <a:cubicBezTo>
                    <a:pt x="31094" y="12800"/>
                    <a:pt x="31111" y="12801"/>
                    <a:pt x="31114" y="12778"/>
                  </a:cubicBezTo>
                  <a:cubicBezTo>
                    <a:pt x="31116" y="12753"/>
                    <a:pt x="31110" y="12752"/>
                    <a:pt x="31111" y="12728"/>
                  </a:cubicBezTo>
                  <a:cubicBezTo>
                    <a:pt x="31114" y="12704"/>
                    <a:pt x="31093" y="12703"/>
                    <a:pt x="31095" y="12677"/>
                  </a:cubicBezTo>
                  <a:cubicBezTo>
                    <a:pt x="31098" y="12652"/>
                    <a:pt x="31129" y="12656"/>
                    <a:pt x="31130" y="12631"/>
                  </a:cubicBezTo>
                  <a:cubicBezTo>
                    <a:pt x="31131" y="12608"/>
                    <a:pt x="31106" y="12604"/>
                    <a:pt x="31109" y="12581"/>
                  </a:cubicBezTo>
                  <a:cubicBezTo>
                    <a:pt x="31111" y="12556"/>
                    <a:pt x="31129" y="12558"/>
                    <a:pt x="31130" y="12534"/>
                  </a:cubicBezTo>
                  <a:cubicBezTo>
                    <a:pt x="31131" y="12510"/>
                    <a:pt x="31113" y="12508"/>
                    <a:pt x="31114" y="12483"/>
                  </a:cubicBezTo>
                  <a:cubicBezTo>
                    <a:pt x="31116" y="12459"/>
                    <a:pt x="31132" y="12460"/>
                    <a:pt x="31136" y="12436"/>
                  </a:cubicBezTo>
                  <a:cubicBezTo>
                    <a:pt x="31138" y="12412"/>
                    <a:pt x="31116" y="12409"/>
                    <a:pt x="31119" y="12385"/>
                  </a:cubicBezTo>
                  <a:cubicBezTo>
                    <a:pt x="31121" y="12361"/>
                    <a:pt x="31138" y="12362"/>
                    <a:pt x="31141" y="12339"/>
                  </a:cubicBezTo>
                  <a:cubicBezTo>
                    <a:pt x="31143" y="12314"/>
                    <a:pt x="31127" y="12313"/>
                    <a:pt x="31130" y="12288"/>
                  </a:cubicBezTo>
                  <a:cubicBezTo>
                    <a:pt x="31132" y="12265"/>
                    <a:pt x="31126" y="12265"/>
                    <a:pt x="31129" y="12239"/>
                  </a:cubicBezTo>
                  <a:cubicBezTo>
                    <a:pt x="31131" y="12216"/>
                    <a:pt x="31140" y="12216"/>
                    <a:pt x="31141" y="12191"/>
                  </a:cubicBezTo>
                  <a:cubicBezTo>
                    <a:pt x="31143" y="12167"/>
                    <a:pt x="31156" y="12168"/>
                    <a:pt x="31157" y="12144"/>
                  </a:cubicBezTo>
                  <a:cubicBezTo>
                    <a:pt x="31159" y="12120"/>
                    <a:pt x="31161" y="12120"/>
                    <a:pt x="31163" y="12096"/>
                  </a:cubicBezTo>
                  <a:cubicBezTo>
                    <a:pt x="31167" y="12072"/>
                    <a:pt x="31163" y="12072"/>
                    <a:pt x="31167" y="12047"/>
                  </a:cubicBezTo>
                  <a:cubicBezTo>
                    <a:pt x="31169" y="12024"/>
                    <a:pt x="31151" y="12023"/>
                    <a:pt x="31152" y="11998"/>
                  </a:cubicBezTo>
                  <a:lnTo>
                    <a:pt x="31157" y="11950"/>
                  </a:lnTo>
                  <a:cubicBezTo>
                    <a:pt x="31159" y="11926"/>
                    <a:pt x="31158" y="11926"/>
                    <a:pt x="31161" y="11902"/>
                  </a:cubicBezTo>
                  <a:cubicBezTo>
                    <a:pt x="31163" y="11878"/>
                    <a:pt x="31174" y="11879"/>
                    <a:pt x="31175" y="11855"/>
                  </a:cubicBezTo>
                  <a:cubicBezTo>
                    <a:pt x="31178" y="11831"/>
                    <a:pt x="31177" y="11831"/>
                    <a:pt x="31178" y="11806"/>
                  </a:cubicBezTo>
                  <a:cubicBezTo>
                    <a:pt x="31181" y="11783"/>
                    <a:pt x="31183" y="11783"/>
                    <a:pt x="31185" y="11758"/>
                  </a:cubicBezTo>
                  <a:cubicBezTo>
                    <a:pt x="31188" y="11735"/>
                    <a:pt x="31207" y="11736"/>
                    <a:pt x="31211" y="11712"/>
                  </a:cubicBezTo>
                  <a:cubicBezTo>
                    <a:pt x="31213" y="11688"/>
                    <a:pt x="31207" y="11688"/>
                    <a:pt x="31210" y="11662"/>
                  </a:cubicBezTo>
                  <a:cubicBezTo>
                    <a:pt x="31212" y="11638"/>
                    <a:pt x="31211" y="11638"/>
                    <a:pt x="31213" y="11614"/>
                  </a:cubicBezTo>
                  <a:cubicBezTo>
                    <a:pt x="31216" y="11590"/>
                    <a:pt x="31215" y="11590"/>
                    <a:pt x="31217" y="11565"/>
                  </a:cubicBezTo>
                  <a:cubicBezTo>
                    <a:pt x="31220" y="11542"/>
                    <a:pt x="31201" y="11541"/>
                    <a:pt x="31204" y="11516"/>
                  </a:cubicBezTo>
                  <a:cubicBezTo>
                    <a:pt x="31206" y="11493"/>
                    <a:pt x="31207" y="11493"/>
                    <a:pt x="31210" y="11468"/>
                  </a:cubicBezTo>
                  <a:cubicBezTo>
                    <a:pt x="31212" y="11444"/>
                    <a:pt x="31233" y="11445"/>
                    <a:pt x="31234" y="11421"/>
                  </a:cubicBezTo>
                  <a:cubicBezTo>
                    <a:pt x="31237" y="11397"/>
                    <a:pt x="31227" y="11396"/>
                    <a:pt x="31228" y="11372"/>
                  </a:cubicBezTo>
                  <a:cubicBezTo>
                    <a:pt x="31231" y="11348"/>
                    <a:pt x="31229" y="11348"/>
                    <a:pt x="31231" y="11323"/>
                  </a:cubicBezTo>
                  <a:cubicBezTo>
                    <a:pt x="31233" y="11300"/>
                    <a:pt x="31212" y="11297"/>
                    <a:pt x="31213" y="11273"/>
                  </a:cubicBezTo>
                  <a:cubicBezTo>
                    <a:pt x="31216" y="11248"/>
                    <a:pt x="31227" y="11249"/>
                    <a:pt x="31228" y="11225"/>
                  </a:cubicBezTo>
                  <a:cubicBezTo>
                    <a:pt x="31231" y="11200"/>
                    <a:pt x="31252" y="11201"/>
                    <a:pt x="31253" y="11178"/>
                  </a:cubicBezTo>
                  <a:cubicBezTo>
                    <a:pt x="31256" y="11153"/>
                    <a:pt x="31252" y="11153"/>
                    <a:pt x="31255" y="11129"/>
                  </a:cubicBezTo>
                  <a:cubicBezTo>
                    <a:pt x="31258" y="11105"/>
                    <a:pt x="31236" y="11104"/>
                    <a:pt x="31238" y="11078"/>
                  </a:cubicBezTo>
                  <a:cubicBezTo>
                    <a:pt x="31242" y="11054"/>
                    <a:pt x="31240" y="11054"/>
                    <a:pt x="31243" y="11030"/>
                  </a:cubicBezTo>
                  <a:cubicBezTo>
                    <a:pt x="31245" y="11006"/>
                    <a:pt x="31238" y="11005"/>
                    <a:pt x="31242" y="10981"/>
                  </a:cubicBezTo>
                  <a:cubicBezTo>
                    <a:pt x="31244" y="10957"/>
                    <a:pt x="31264" y="10958"/>
                    <a:pt x="31266" y="10933"/>
                  </a:cubicBezTo>
                  <a:cubicBezTo>
                    <a:pt x="31270" y="10910"/>
                    <a:pt x="31275" y="10910"/>
                    <a:pt x="31276" y="10885"/>
                  </a:cubicBezTo>
                  <a:cubicBezTo>
                    <a:pt x="31279" y="10862"/>
                    <a:pt x="31288" y="10863"/>
                    <a:pt x="31291" y="10837"/>
                  </a:cubicBezTo>
                  <a:cubicBezTo>
                    <a:pt x="31293" y="10813"/>
                    <a:pt x="31271" y="10810"/>
                    <a:pt x="31274" y="10787"/>
                  </a:cubicBezTo>
                  <a:cubicBezTo>
                    <a:pt x="31276" y="10762"/>
                    <a:pt x="31285" y="10762"/>
                    <a:pt x="31287" y="10738"/>
                  </a:cubicBezTo>
                  <a:cubicBezTo>
                    <a:pt x="31290" y="10714"/>
                    <a:pt x="31265" y="10712"/>
                    <a:pt x="31266" y="10687"/>
                  </a:cubicBezTo>
                  <a:cubicBezTo>
                    <a:pt x="31270" y="10664"/>
                    <a:pt x="31276" y="10664"/>
                    <a:pt x="31279" y="10639"/>
                  </a:cubicBezTo>
                  <a:cubicBezTo>
                    <a:pt x="31281" y="10615"/>
                    <a:pt x="31297" y="10616"/>
                    <a:pt x="31298" y="10593"/>
                  </a:cubicBezTo>
                  <a:cubicBezTo>
                    <a:pt x="31302" y="10568"/>
                    <a:pt x="31280" y="10566"/>
                    <a:pt x="31281" y="10541"/>
                  </a:cubicBezTo>
                  <a:cubicBezTo>
                    <a:pt x="31285" y="10518"/>
                    <a:pt x="31309" y="10520"/>
                    <a:pt x="31312" y="10496"/>
                  </a:cubicBezTo>
                  <a:cubicBezTo>
                    <a:pt x="31315" y="10472"/>
                    <a:pt x="31312" y="10472"/>
                    <a:pt x="31315" y="10448"/>
                  </a:cubicBezTo>
                  <a:cubicBezTo>
                    <a:pt x="31318" y="10424"/>
                    <a:pt x="31303" y="10423"/>
                    <a:pt x="31306" y="10398"/>
                  </a:cubicBezTo>
                  <a:cubicBezTo>
                    <a:pt x="31308" y="10374"/>
                    <a:pt x="31330" y="10375"/>
                    <a:pt x="31333" y="10352"/>
                  </a:cubicBezTo>
                  <a:cubicBezTo>
                    <a:pt x="31335" y="10327"/>
                    <a:pt x="31315" y="10326"/>
                    <a:pt x="31317" y="10300"/>
                  </a:cubicBezTo>
                  <a:cubicBezTo>
                    <a:pt x="31318" y="10275"/>
                    <a:pt x="31304" y="10275"/>
                    <a:pt x="31306" y="10251"/>
                  </a:cubicBezTo>
                  <a:cubicBezTo>
                    <a:pt x="31307" y="10226"/>
                    <a:pt x="31336" y="10230"/>
                    <a:pt x="31339" y="10205"/>
                  </a:cubicBezTo>
                  <a:cubicBezTo>
                    <a:pt x="31341" y="10182"/>
                    <a:pt x="31338" y="10182"/>
                    <a:pt x="31340" y="10157"/>
                  </a:cubicBezTo>
                  <a:cubicBezTo>
                    <a:pt x="31343" y="10133"/>
                    <a:pt x="31343" y="10133"/>
                    <a:pt x="31345" y="10109"/>
                  </a:cubicBezTo>
                  <a:cubicBezTo>
                    <a:pt x="31347" y="10085"/>
                    <a:pt x="31340" y="10085"/>
                    <a:pt x="31343" y="10059"/>
                  </a:cubicBezTo>
                  <a:cubicBezTo>
                    <a:pt x="31346" y="10036"/>
                    <a:pt x="31352" y="10036"/>
                    <a:pt x="31354" y="10011"/>
                  </a:cubicBezTo>
                  <a:cubicBezTo>
                    <a:pt x="31356" y="9988"/>
                    <a:pt x="31349" y="9988"/>
                    <a:pt x="31351" y="9963"/>
                  </a:cubicBezTo>
                  <a:cubicBezTo>
                    <a:pt x="31354" y="9939"/>
                    <a:pt x="31338" y="9937"/>
                    <a:pt x="31340" y="9914"/>
                  </a:cubicBezTo>
                  <a:cubicBezTo>
                    <a:pt x="31343" y="9889"/>
                    <a:pt x="31351" y="9891"/>
                    <a:pt x="31352" y="9867"/>
                  </a:cubicBezTo>
                  <a:cubicBezTo>
                    <a:pt x="31355" y="9843"/>
                    <a:pt x="31378" y="9845"/>
                    <a:pt x="31381" y="9822"/>
                  </a:cubicBezTo>
                  <a:cubicBezTo>
                    <a:pt x="31383" y="9797"/>
                    <a:pt x="31381" y="9797"/>
                    <a:pt x="31382" y="9773"/>
                  </a:cubicBezTo>
                  <a:cubicBezTo>
                    <a:pt x="31384" y="9749"/>
                    <a:pt x="31372" y="9748"/>
                    <a:pt x="31376" y="9723"/>
                  </a:cubicBezTo>
                  <a:cubicBezTo>
                    <a:pt x="31378" y="9699"/>
                    <a:pt x="31363" y="9698"/>
                    <a:pt x="31365" y="9674"/>
                  </a:cubicBezTo>
                  <a:cubicBezTo>
                    <a:pt x="31367" y="9650"/>
                    <a:pt x="31386" y="9651"/>
                    <a:pt x="31387" y="9627"/>
                  </a:cubicBezTo>
                  <a:cubicBezTo>
                    <a:pt x="31390" y="9603"/>
                    <a:pt x="31398" y="9604"/>
                    <a:pt x="31399" y="9581"/>
                  </a:cubicBezTo>
                  <a:cubicBezTo>
                    <a:pt x="31402" y="9556"/>
                    <a:pt x="31370" y="9554"/>
                    <a:pt x="31371" y="9529"/>
                  </a:cubicBezTo>
                  <a:cubicBezTo>
                    <a:pt x="31372" y="9506"/>
                    <a:pt x="31371" y="9506"/>
                    <a:pt x="31373" y="9481"/>
                  </a:cubicBezTo>
                  <a:cubicBezTo>
                    <a:pt x="31377" y="9457"/>
                    <a:pt x="31414" y="9461"/>
                    <a:pt x="31416" y="9437"/>
                  </a:cubicBezTo>
                  <a:cubicBezTo>
                    <a:pt x="31419" y="9412"/>
                    <a:pt x="31387" y="9410"/>
                    <a:pt x="31388" y="9386"/>
                  </a:cubicBezTo>
                  <a:cubicBezTo>
                    <a:pt x="31391" y="9362"/>
                    <a:pt x="31421" y="9364"/>
                    <a:pt x="31422" y="9341"/>
                  </a:cubicBezTo>
                  <a:cubicBezTo>
                    <a:pt x="31425" y="9316"/>
                    <a:pt x="31400" y="9314"/>
                    <a:pt x="31403" y="9289"/>
                  </a:cubicBezTo>
                  <a:cubicBezTo>
                    <a:pt x="31406" y="9266"/>
                    <a:pt x="31427" y="9268"/>
                    <a:pt x="31430" y="9244"/>
                  </a:cubicBezTo>
                  <a:cubicBezTo>
                    <a:pt x="31432" y="9220"/>
                    <a:pt x="31428" y="9220"/>
                    <a:pt x="31430" y="9196"/>
                  </a:cubicBezTo>
                  <a:cubicBezTo>
                    <a:pt x="31432" y="9171"/>
                    <a:pt x="31410" y="9170"/>
                    <a:pt x="31412" y="9145"/>
                  </a:cubicBezTo>
                  <a:cubicBezTo>
                    <a:pt x="31415" y="9121"/>
                    <a:pt x="31444" y="9123"/>
                    <a:pt x="31447" y="9100"/>
                  </a:cubicBezTo>
                  <a:cubicBezTo>
                    <a:pt x="31449" y="9075"/>
                    <a:pt x="31416" y="9073"/>
                    <a:pt x="31419" y="9048"/>
                  </a:cubicBezTo>
                  <a:cubicBezTo>
                    <a:pt x="31422" y="9025"/>
                    <a:pt x="31427" y="9025"/>
                    <a:pt x="31428" y="9000"/>
                  </a:cubicBezTo>
                  <a:cubicBezTo>
                    <a:pt x="31431" y="8976"/>
                    <a:pt x="31455" y="8979"/>
                    <a:pt x="31458" y="8955"/>
                  </a:cubicBezTo>
                  <a:cubicBezTo>
                    <a:pt x="31460" y="8930"/>
                    <a:pt x="31442" y="8929"/>
                    <a:pt x="31444" y="8906"/>
                  </a:cubicBezTo>
                  <a:cubicBezTo>
                    <a:pt x="31447" y="8881"/>
                    <a:pt x="31460" y="8882"/>
                    <a:pt x="31462" y="8859"/>
                  </a:cubicBezTo>
                  <a:cubicBezTo>
                    <a:pt x="31464" y="8834"/>
                    <a:pt x="31453" y="8833"/>
                    <a:pt x="31454" y="8809"/>
                  </a:cubicBezTo>
                  <a:cubicBezTo>
                    <a:pt x="31457" y="8785"/>
                    <a:pt x="31449" y="8785"/>
                    <a:pt x="31453" y="8761"/>
                  </a:cubicBezTo>
                  <a:cubicBezTo>
                    <a:pt x="31455" y="8737"/>
                    <a:pt x="31466" y="8738"/>
                    <a:pt x="31468" y="8714"/>
                  </a:cubicBezTo>
                  <a:cubicBezTo>
                    <a:pt x="31470" y="8689"/>
                    <a:pt x="31458" y="8688"/>
                    <a:pt x="31460" y="8665"/>
                  </a:cubicBezTo>
                  <a:cubicBezTo>
                    <a:pt x="31463" y="8640"/>
                    <a:pt x="31485" y="8641"/>
                    <a:pt x="31486" y="8618"/>
                  </a:cubicBezTo>
                  <a:cubicBezTo>
                    <a:pt x="31489" y="8593"/>
                    <a:pt x="31470" y="8592"/>
                    <a:pt x="31473" y="8568"/>
                  </a:cubicBezTo>
                  <a:cubicBezTo>
                    <a:pt x="31475" y="8544"/>
                    <a:pt x="31471" y="8544"/>
                    <a:pt x="31473" y="8520"/>
                  </a:cubicBezTo>
                  <a:cubicBezTo>
                    <a:pt x="31475" y="8496"/>
                    <a:pt x="31498" y="8497"/>
                    <a:pt x="31500" y="8473"/>
                  </a:cubicBezTo>
                  <a:cubicBezTo>
                    <a:pt x="31502" y="8448"/>
                    <a:pt x="31490" y="8447"/>
                    <a:pt x="31492" y="8424"/>
                  </a:cubicBezTo>
                  <a:cubicBezTo>
                    <a:pt x="31496" y="8399"/>
                    <a:pt x="31506" y="8400"/>
                    <a:pt x="31507" y="8377"/>
                  </a:cubicBezTo>
                  <a:cubicBezTo>
                    <a:pt x="31511" y="8352"/>
                    <a:pt x="31490" y="8351"/>
                    <a:pt x="31491" y="8325"/>
                  </a:cubicBezTo>
                  <a:cubicBezTo>
                    <a:pt x="31494" y="8302"/>
                    <a:pt x="31506" y="8303"/>
                    <a:pt x="31507" y="8279"/>
                  </a:cubicBezTo>
                  <a:cubicBezTo>
                    <a:pt x="31511" y="8255"/>
                    <a:pt x="31498" y="8253"/>
                    <a:pt x="31501" y="8229"/>
                  </a:cubicBezTo>
                  <a:cubicBezTo>
                    <a:pt x="31503" y="8205"/>
                    <a:pt x="31523" y="8206"/>
                    <a:pt x="31524" y="8183"/>
                  </a:cubicBezTo>
                  <a:cubicBezTo>
                    <a:pt x="31528" y="8158"/>
                    <a:pt x="31512" y="8157"/>
                    <a:pt x="31514" y="8132"/>
                  </a:cubicBezTo>
                  <a:cubicBezTo>
                    <a:pt x="31517" y="8109"/>
                    <a:pt x="31532" y="8110"/>
                    <a:pt x="31534" y="8086"/>
                  </a:cubicBezTo>
                  <a:cubicBezTo>
                    <a:pt x="31537" y="8062"/>
                    <a:pt x="31532" y="8062"/>
                    <a:pt x="31533" y="8036"/>
                  </a:cubicBezTo>
                  <a:cubicBezTo>
                    <a:pt x="31535" y="8012"/>
                    <a:pt x="31517" y="8011"/>
                    <a:pt x="31519" y="7986"/>
                  </a:cubicBezTo>
                  <a:cubicBezTo>
                    <a:pt x="31522" y="7960"/>
                    <a:pt x="31513" y="7960"/>
                    <a:pt x="31516" y="7936"/>
                  </a:cubicBezTo>
                  <a:cubicBezTo>
                    <a:pt x="31518" y="7912"/>
                    <a:pt x="31544" y="7915"/>
                    <a:pt x="31546" y="7890"/>
                  </a:cubicBezTo>
                  <a:cubicBezTo>
                    <a:pt x="31549" y="7867"/>
                    <a:pt x="31556" y="7867"/>
                    <a:pt x="31559" y="7842"/>
                  </a:cubicBezTo>
                  <a:cubicBezTo>
                    <a:pt x="31561" y="7819"/>
                    <a:pt x="31528" y="7815"/>
                    <a:pt x="31529" y="7792"/>
                  </a:cubicBezTo>
                  <a:cubicBezTo>
                    <a:pt x="31532" y="7767"/>
                    <a:pt x="31544" y="7768"/>
                    <a:pt x="31546" y="7745"/>
                  </a:cubicBezTo>
                  <a:cubicBezTo>
                    <a:pt x="31549" y="7720"/>
                    <a:pt x="31556" y="7720"/>
                    <a:pt x="31557" y="7696"/>
                  </a:cubicBezTo>
                  <a:cubicBezTo>
                    <a:pt x="31560" y="7672"/>
                    <a:pt x="31550" y="7671"/>
                    <a:pt x="31551" y="7647"/>
                  </a:cubicBezTo>
                  <a:cubicBezTo>
                    <a:pt x="31554" y="7623"/>
                    <a:pt x="31576" y="7624"/>
                    <a:pt x="31578" y="7600"/>
                  </a:cubicBezTo>
                  <a:cubicBezTo>
                    <a:pt x="31581" y="7575"/>
                    <a:pt x="31550" y="7573"/>
                    <a:pt x="31553" y="7549"/>
                  </a:cubicBezTo>
                  <a:cubicBezTo>
                    <a:pt x="31556" y="7525"/>
                    <a:pt x="31583" y="7527"/>
                    <a:pt x="31587" y="7504"/>
                  </a:cubicBezTo>
                  <a:cubicBezTo>
                    <a:pt x="31589" y="7479"/>
                    <a:pt x="31578" y="7478"/>
                    <a:pt x="31580" y="7454"/>
                  </a:cubicBezTo>
                  <a:cubicBezTo>
                    <a:pt x="31582" y="7430"/>
                    <a:pt x="31593" y="7431"/>
                    <a:pt x="31594" y="7407"/>
                  </a:cubicBezTo>
                  <a:cubicBezTo>
                    <a:pt x="31597" y="7383"/>
                    <a:pt x="31594" y="7383"/>
                    <a:pt x="31597" y="7359"/>
                  </a:cubicBezTo>
                  <a:cubicBezTo>
                    <a:pt x="31599" y="7334"/>
                    <a:pt x="31602" y="7334"/>
                    <a:pt x="31604" y="7311"/>
                  </a:cubicBezTo>
                  <a:cubicBezTo>
                    <a:pt x="31607" y="7286"/>
                    <a:pt x="31567" y="7283"/>
                    <a:pt x="31571" y="7258"/>
                  </a:cubicBezTo>
                  <a:cubicBezTo>
                    <a:pt x="31573" y="7235"/>
                    <a:pt x="31604" y="7237"/>
                    <a:pt x="31607" y="7213"/>
                  </a:cubicBezTo>
                  <a:cubicBezTo>
                    <a:pt x="31609" y="7189"/>
                    <a:pt x="31608" y="7189"/>
                    <a:pt x="31610" y="7165"/>
                  </a:cubicBezTo>
                  <a:cubicBezTo>
                    <a:pt x="31613" y="7141"/>
                    <a:pt x="31583" y="7138"/>
                    <a:pt x="31587" y="7114"/>
                  </a:cubicBezTo>
                  <a:cubicBezTo>
                    <a:pt x="31589" y="7090"/>
                    <a:pt x="31593" y="7090"/>
                    <a:pt x="31594" y="7066"/>
                  </a:cubicBezTo>
                  <a:cubicBezTo>
                    <a:pt x="31597" y="7042"/>
                    <a:pt x="31609" y="7043"/>
                    <a:pt x="31610" y="7018"/>
                  </a:cubicBezTo>
                  <a:lnTo>
                    <a:pt x="31616" y="6970"/>
                  </a:lnTo>
                  <a:cubicBezTo>
                    <a:pt x="31619" y="6947"/>
                    <a:pt x="31613" y="6947"/>
                    <a:pt x="31616" y="6922"/>
                  </a:cubicBezTo>
                  <a:cubicBezTo>
                    <a:pt x="31619" y="6899"/>
                    <a:pt x="31632" y="6900"/>
                    <a:pt x="31635" y="6876"/>
                  </a:cubicBezTo>
                  <a:cubicBezTo>
                    <a:pt x="31637" y="6851"/>
                    <a:pt x="31612" y="6849"/>
                    <a:pt x="31614" y="6825"/>
                  </a:cubicBezTo>
                  <a:cubicBezTo>
                    <a:pt x="31618" y="6801"/>
                    <a:pt x="31631" y="6802"/>
                    <a:pt x="31634" y="6777"/>
                  </a:cubicBezTo>
                  <a:cubicBezTo>
                    <a:pt x="31636" y="6754"/>
                    <a:pt x="31648" y="6755"/>
                    <a:pt x="31651" y="6731"/>
                  </a:cubicBezTo>
                  <a:cubicBezTo>
                    <a:pt x="31653" y="6707"/>
                    <a:pt x="31657" y="6707"/>
                    <a:pt x="31658" y="6683"/>
                  </a:cubicBezTo>
                  <a:lnTo>
                    <a:pt x="31664" y="6635"/>
                  </a:lnTo>
                  <a:cubicBezTo>
                    <a:pt x="31667" y="6610"/>
                    <a:pt x="31641" y="6608"/>
                    <a:pt x="31642" y="6584"/>
                  </a:cubicBezTo>
                  <a:cubicBezTo>
                    <a:pt x="31646" y="6560"/>
                    <a:pt x="31668" y="6562"/>
                    <a:pt x="31671" y="6536"/>
                  </a:cubicBezTo>
                  <a:cubicBezTo>
                    <a:pt x="31673" y="6513"/>
                    <a:pt x="31656" y="6512"/>
                    <a:pt x="31658" y="6487"/>
                  </a:cubicBezTo>
                  <a:cubicBezTo>
                    <a:pt x="31662" y="6464"/>
                    <a:pt x="31655" y="6461"/>
                    <a:pt x="31656" y="6438"/>
                  </a:cubicBezTo>
                  <a:cubicBezTo>
                    <a:pt x="31658" y="6413"/>
                    <a:pt x="31666" y="6413"/>
                    <a:pt x="31668" y="6390"/>
                  </a:cubicBezTo>
                  <a:cubicBezTo>
                    <a:pt x="31671" y="6365"/>
                    <a:pt x="31693" y="6367"/>
                    <a:pt x="31694" y="6343"/>
                  </a:cubicBezTo>
                  <a:cubicBezTo>
                    <a:pt x="31696" y="6319"/>
                    <a:pt x="31667" y="6316"/>
                    <a:pt x="31669" y="6292"/>
                  </a:cubicBezTo>
                  <a:cubicBezTo>
                    <a:pt x="31672" y="6268"/>
                    <a:pt x="31674" y="6268"/>
                    <a:pt x="31678" y="6244"/>
                  </a:cubicBezTo>
                  <a:cubicBezTo>
                    <a:pt x="31680" y="6219"/>
                    <a:pt x="31695" y="6220"/>
                    <a:pt x="31698" y="6197"/>
                  </a:cubicBezTo>
                  <a:cubicBezTo>
                    <a:pt x="31700" y="6172"/>
                    <a:pt x="31711" y="6174"/>
                    <a:pt x="31712" y="6149"/>
                  </a:cubicBezTo>
                  <a:cubicBezTo>
                    <a:pt x="31715" y="6124"/>
                    <a:pt x="31714" y="6124"/>
                    <a:pt x="31715" y="6101"/>
                  </a:cubicBezTo>
                  <a:cubicBezTo>
                    <a:pt x="31717" y="6076"/>
                    <a:pt x="31714" y="6076"/>
                    <a:pt x="31716" y="6051"/>
                  </a:cubicBezTo>
                  <a:cubicBezTo>
                    <a:pt x="31719" y="6027"/>
                    <a:pt x="31685" y="6024"/>
                    <a:pt x="31688" y="5999"/>
                  </a:cubicBezTo>
                  <a:cubicBezTo>
                    <a:pt x="31690" y="5974"/>
                    <a:pt x="31719" y="5977"/>
                    <a:pt x="31720" y="5953"/>
                  </a:cubicBezTo>
                  <a:cubicBezTo>
                    <a:pt x="31723" y="5929"/>
                    <a:pt x="31727" y="5929"/>
                    <a:pt x="31730" y="5904"/>
                  </a:cubicBezTo>
                  <a:cubicBezTo>
                    <a:pt x="31732" y="5881"/>
                    <a:pt x="31715" y="5880"/>
                    <a:pt x="31717" y="5855"/>
                  </a:cubicBezTo>
                  <a:cubicBezTo>
                    <a:pt x="31720" y="5832"/>
                    <a:pt x="31715" y="5832"/>
                    <a:pt x="31717" y="5806"/>
                  </a:cubicBezTo>
                  <a:cubicBezTo>
                    <a:pt x="31720" y="5781"/>
                    <a:pt x="31741" y="5783"/>
                    <a:pt x="31742" y="5759"/>
                  </a:cubicBezTo>
                  <a:cubicBezTo>
                    <a:pt x="31744" y="5735"/>
                    <a:pt x="31716" y="5732"/>
                    <a:pt x="31719" y="5708"/>
                  </a:cubicBezTo>
                  <a:cubicBezTo>
                    <a:pt x="31722" y="5684"/>
                    <a:pt x="31737" y="5685"/>
                    <a:pt x="31739" y="5661"/>
                  </a:cubicBezTo>
                  <a:lnTo>
                    <a:pt x="31744" y="5613"/>
                  </a:lnTo>
                  <a:cubicBezTo>
                    <a:pt x="31747" y="5589"/>
                    <a:pt x="31757" y="5591"/>
                    <a:pt x="31759" y="5565"/>
                  </a:cubicBezTo>
                  <a:cubicBezTo>
                    <a:pt x="31762" y="5540"/>
                    <a:pt x="31741" y="5538"/>
                    <a:pt x="31742" y="5514"/>
                  </a:cubicBezTo>
                  <a:cubicBezTo>
                    <a:pt x="31744" y="5490"/>
                    <a:pt x="31771" y="5492"/>
                    <a:pt x="31774" y="5469"/>
                  </a:cubicBezTo>
                  <a:cubicBezTo>
                    <a:pt x="31776" y="5444"/>
                    <a:pt x="31744" y="5442"/>
                    <a:pt x="31747" y="5417"/>
                  </a:cubicBezTo>
                  <a:cubicBezTo>
                    <a:pt x="31749" y="5394"/>
                    <a:pt x="31765" y="5395"/>
                    <a:pt x="31769" y="5371"/>
                  </a:cubicBezTo>
                  <a:cubicBezTo>
                    <a:pt x="31771" y="5346"/>
                    <a:pt x="31769" y="5346"/>
                    <a:pt x="31771" y="5323"/>
                  </a:cubicBezTo>
                  <a:cubicBezTo>
                    <a:pt x="31774" y="5298"/>
                    <a:pt x="31771" y="5298"/>
                    <a:pt x="31774" y="5275"/>
                  </a:cubicBezTo>
                  <a:cubicBezTo>
                    <a:pt x="31776" y="5250"/>
                    <a:pt x="31765" y="5249"/>
                    <a:pt x="31769" y="5224"/>
                  </a:cubicBezTo>
                  <a:cubicBezTo>
                    <a:pt x="31771" y="5201"/>
                    <a:pt x="31795" y="5203"/>
                    <a:pt x="31797" y="5178"/>
                  </a:cubicBezTo>
                  <a:cubicBezTo>
                    <a:pt x="31800" y="5154"/>
                    <a:pt x="31797" y="5154"/>
                    <a:pt x="31800" y="5130"/>
                  </a:cubicBezTo>
                  <a:cubicBezTo>
                    <a:pt x="31802" y="5105"/>
                    <a:pt x="31805" y="5105"/>
                    <a:pt x="31806" y="5082"/>
                  </a:cubicBezTo>
                  <a:cubicBezTo>
                    <a:pt x="31808" y="5057"/>
                    <a:pt x="31775" y="5055"/>
                    <a:pt x="31778" y="5030"/>
                  </a:cubicBezTo>
                  <a:cubicBezTo>
                    <a:pt x="31780" y="5007"/>
                    <a:pt x="31784" y="5007"/>
                    <a:pt x="31786" y="4982"/>
                  </a:cubicBezTo>
                  <a:cubicBezTo>
                    <a:pt x="31789" y="4959"/>
                    <a:pt x="31792" y="4959"/>
                    <a:pt x="31794" y="4934"/>
                  </a:cubicBezTo>
                  <a:cubicBezTo>
                    <a:pt x="31797" y="4910"/>
                    <a:pt x="31794" y="4910"/>
                    <a:pt x="31797" y="4886"/>
                  </a:cubicBezTo>
                  <a:cubicBezTo>
                    <a:pt x="31800" y="4862"/>
                    <a:pt x="31797" y="4862"/>
                    <a:pt x="31800" y="4838"/>
                  </a:cubicBezTo>
                  <a:cubicBezTo>
                    <a:pt x="31802" y="4814"/>
                    <a:pt x="31832" y="4816"/>
                    <a:pt x="31833" y="4793"/>
                  </a:cubicBezTo>
                  <a:cubicBezTo>
                    <a:pt x="31835" y="4768"/>
                    <a:pt x="31812" y="4766"/>
                    <a:pt x="31814" y="4741"/>
                  </a:cubicBezTo>
                  <a:cubicBezTo>
                    <a:pt x="31817" y="4718"/>
                    <a:pt x="31845" y="4720"/>
                    <a:pt x="31848" y="4696"/>
                  </a:cubicBezTo>
                  <a:cubicBezTo>
                    <a:pt x="31850" y="4672"/>
                    <a:pt x="31819" y="4669"/>
                    <a:pt x="31821" y="4645"/>
                  </a:cubicBezTo>
                  <a:cubicBezTo>
                    <a:pt x="31823" y="4621"/>
                    <a:pt x="31843" y="4622"/>
                    <a:pt x="31844" y="4598"/>
                  </a:cubicBezTo>
                  <a:cubicBezTo>
                    <a:pt x="31846" y="4574"/>
                    <a:pt x="31838" y="4573"/>
                    <a:pt x="31840" y="4548"/>
                  </a:cubicBezTo>
                  <a:cubicBezTo>
                    <a:pt x="31844" y="4525"/>
                    <a:pt x="31857" y="4526"/>
                    <a:pt x="31860" y="4501"/>
                  </a:cubicBezTo>
                  <a:cubicBezTo>
                    <a:pt x="31862" y="4478"/>
                    <a:pt x="31866" y="4478"/>
                    <a:pt x="31869" y="4453"/>
                  </a:cubicBezTo>
                  <a:cubicBezTo>
                    <a:pt x="31872" y="4430"/>
                    <a:pt x="31849" y="4426"/>
                    <a:pt x="31851" y="4403"/>
                  </a:cubicBezTo>
                  <a:cubicBezTo>
                    <a:pt x="31854" y="4378"/>
                    <a:pt x="31861" y="4378"/>
                    <a:pt x="31864" y="4355"/>
                  </a:cubicBezTo>
                  <a:cubicBezTo>
                    <a:pt x="31866" y="4330"/>
                    <a:pt x="31876" y="4332"/>
                    <a:pt x="31878" y="4306"/>
                  </a:cubicBezTo>
                  <a:cubicBezTo>
                    <a:pt x="31881" y="4282"/>
                    <a:pt x="31849" y="4280"/>
                    <a:pt x="31850" y="4255"/>
                  </a:cubicBezTo>
                  <a:cubicBezTo>
                    <a:pt x="31851" y="4231"/>
                    <a:pt x="31849" y="4231"/>
                    <a:pt x="31851" y="4207"/>
                  </a:cubicBezTo>
                  <a:cubicBezTo>
                    <a:pt x="31854" y="4183"/>
                    <a:pt x="31866" y="4184"/>
                    <a:pt x="31869" y="4161"/>
                  </a:cubicBezTo>
                  <a:cubicBezTo>
                    <a:pt x="31872" y="4136"/>
                    <a:pt x="31887" y="4137"/>
                    <a:pt x="31889" y="4114"/>
                  </a:cubicBezTo>
                  <a:cubicBezTo>
                    <a:pt x="31892" y="4089"/>
                    <a:pt x="31882" y="4088"/>
                    <a:pt x="31883" y="4064"/>
                  </a:cubicBezTo>
                  <a:cubicBezTo>
                    <a:pt x="31887" y="4040"/>
                    <a:pt x="31892" y="4040"/>
                    <a:pt x="31893" y="4016"/>
                  </a:cubicBezTo>
                  <a:cubicBezTo>
                    <a:pt x="31896" y="3991"/>
                    <a:pt x="31880" y="3990"/>
                    <a:pt x="31882" y="3966"/>
                  </a:cubicBezTo>
                  <a:cubicBezTo>
                    <a:pt x="31885" y="3942"/>
                    <a:pt x="31915" y="3944"/>
                    <a:pt x="31918" y="3921"/>
                  </a:cubicBezTo>
                  <a:cubicBezTo>
                    <a:pt x="31920" y="3896"/>
                    <a:pt x="31905" y="3895"/>
                    <a:pt x="31907" y="3871"/>
                  </a:cubicBezTo>
                  <a:cubicBezTo>
                    <a:pt x="31909" y="3847"/>
                    <a:pt x="31913" y="3847"/>
                    <a:pt x="31914" y="3823"/>
                  </a:cubicBezTo>
                  <a:cubicBezTo>
                    <a:pt x="31918" y="3799"/>
                    <a:pt x="31912" y="3799"/>
                    <a:pt x="31914" y="3773"/>
                  </a:cubicBezTo>
                  <a:cubicBezTo>
                    <a:pt x="31918" y="3749"/>
                    <a:pt x="31902" y="3748"/>
                    <a:pt x="31903" y="3724"/>
                  </a:cubicBezTo>
                  <a:cubicBezTo>
                    <a:pt x="31905" y="3700"/>
                    <a:pt x="31902" y="3700"/>
                    <a:pt x="31903" y="3674"/>
                  </a:cubicBezTo>
                  <a:cubicBezTo>
                    <a:pt x="31905" y="3650"/>
                    <a:pt x="31939" y="3653"/>
                    <a:pt x="31940" y="3628"/>
                  </a:cubicBezTo>
                  <a:cubicBezTo>
                    <a:pt x="31942" y="3605"/>
                    <a:pt x="31913" y="3602"/>
                    <a:pt x="31914" y="3578"/>
                  </a:cubicBezTo>
                  <a:cubicBezTo>
                    <a:pt x="31918" y="3553"/>
                    <a:pt x="31923" y="3553"/>
                    <a:pt x="31925" y="3530"/>
                  </a:cubicBezTo>
                  <a:cubicBezTo>
                    <a:pt x="31928" y="3505"/>
                    <a:pt x="31949" y="3507"/>
                    <a:pt x="31951" y="3483"/>
                  </a:cubicBezTo>
                  <a:cubicBezTo>
                    <a:pt x="31954" y="3459"/>
                    <a:pt x="31929" y="3456"/>
                    <a:pt x="31933" y="3432"/>
                  </a:cubicBezTo>
                  <a:cubicBezTo>
                    <a:pt x="31935" y="3408"/>
                    <a:pt x="31946" y="3409"/>
                    <a:pt x="31950" y="3385"/>
                  </a:cubicBezTo>
                  <a:cubicBezTo>
                    <a:pt x="31952" y="3361"/>
                    <a:pt x="31929" y="3358"/>
                    <a:pt x="31930" y="3334"/>
                  </a:cubicBezTo>
                  <a:cubicBezTo>
                    <a:pt x="31934" y="3310"/>
                    <a:pt x="31935" y="3310"/>
                    <a:pt x="31938" y="3286"/>
                  </a:cubicBezTo>
                  <a:cubicBezTo>
                    <a:pt x="31940" y="3262"/>
                    <a:pt x="31941" y="3262"/>
                    <a:pt x="31944" y="3237"/>
                  </a:cubicBezTo>
                  <a:cubicBezTo>
                    <a:pt x="31946" y="3214"/>
                    <a:pt x="31971" y="3215"/>
                    <a:pt x="31973" y="3191"/>
                  </a:cubicBezTo>
                  <a:cubicBezTo>
                    <a:pt x="31976" y="3167"/>
                    <a:pt x="31972" y="3167"/>
                    <a:pt x="31975" y="3141"/>
                  </a:cubicBezTo>
                  <a:cubicBezTo>
                    <a:pt x="31978" y="3117"/>
                    <a:pt x="31959" y="3116"/>
                    <a:pt x="31961" y="3091"/>
                  </a:cubicBezTo>
                  <a:cubicBezTo>
                    <a:pt x="31965" y="3066"/>
                    <a:pt x="31966" y="3066"/>
                    <a:pt x="31967" y="3042"/>
                  </a:cubicBezTo>
                  <a:cubicBezTo>
                    <a:pt x="31970" y="3018"/>
                    <a:pt x="31959" y="3017"/>
                    <a:pt x="31960" y="2993"/>
                  </a:cubicBezTo>
                  <a:cubicBezTo>
                    <a:pt x="31963" y="2969"/>
                    <a:pt x="31975" y="2970"/>
                    <a:pt x="31976" y="2946"/>
                  </a:cubicBezTo>
                  <a:cubicBezTo>
                    <a:pt x="31979" y="2921"/>
                    <a:pt x="31970" y="2920"/>
                    <a:pt x="31972" y="2897"/>
                  </a:cubicBezTo>
                  <a:cubicBezTo>
                    <a:pt x="31975" y="2872"/>
                    <a:pt x="31972" y="2872"/>
                    <a:pt x="31975" y="2849"/>
                  </a:cubicBezTo>
                  <a:cubicBezTo>
                    <a:pt x="31978" y="2824"/>
                    <a:pt x="31979" y="2824"/>
                    <a:pt x="31982" y="2800"/>
                  </a:cubicBezTo>
                  <a:cubicBezTo>
                    <a:pt x="31984" y="2776"/>
                    <a:pt x="32004" y="2777"/>
                    <a:pt x="32008" y="2753"/>
                  </a:cubicBezTo>
                  <a:cubicBezTo>
                    <a:pt x="32010" y="2729"/>
                    <a:pt x="32005" y="2729"/>
                    <a:pt x="32009" y="2705"/>
                  </a:cubicBezTo>
                  <a:cubicBezTo>
                    <a:pt x="32011" y="2680"/>
                    <a:pt x="32020" y="2683"/>
                    <a:pt x="32024" y="2657"/>
                  </a:cubicBezTo>
                  <a:lnTo>
                    <a:pt x="32029" y="2609"/>
                  </a:lnTo>
                  <a:cubicBezTo>
                    <a:pt x="32031" y="2584"/>
                    <a:pt x="32036" y="2584"/>
                    <a:pt x="32040" y="2560"/>
                  </a:cubicBezTo>
                  <a:cubicBezTo>
                    <a:pt x="32042" y="2536"/>
                    <a:pt x="32030" y="2535"/>
                    <a:pt x="32032" y="2511"/>
                  </a:cubicBezTo>
                  <a:cubicBezTo>
                    <a:pt x="32035" y="2487"/>
                    <a:pt x="32035" y="2487"/>
                    <a:pt x="32036" y="2463"/>
                  </a:cubicBezTo>
                  <a:cubicBezTo>
                    <a:pt x="32040" y="2438"/>
                    <a:pt x="32025" y="2437"/>
                    <a:pt x="32026" y="2413"/>
                  </a:cubicBezTo>
                  <a:cubicBezTo>
                    <a:pt x="32029" y="2389"/>
                    <a:pt x="32036" y="2389"/>
                    <a:pt x="32038" y="2364"/>
                  </a:cubicBezTo>
                  <a:cubicBezTo>
                    <a:pt x="32041" y="2341"/>
                    <a:pt x="32021" y="2340"/>
                    <a:pt x="32025" y="2314"/>
                  </a:cubicBezTo>
                  <a:cubicBezTo>
                    <a:pt x="32027" y="2289"/>
                    <a:pt x="32047" y="2292"/>
                    <a:pt x="32049" y="2267"/>
                  </a:cubicBezTo>
                  <a:cubicBezTo>
                    <a:pt x="32053" y="2243"/>
                    <a:pt x="32039" y="2241"/>
                    <a:pt x="32042" y="2218"/>
                  </a:cubicBezTo>
                  <a:cubicBezTo>
                    <a:pt x="32044" y="2193"/>
                    <a:pt x="32069" y="2195"/>
                    <a:pt x="32071" y="2171"/>
                  </a:cubicBezTo>
                  <a:cubicBezTo>
                    <a:pt x="32074" y="2147"/>
                    <a:pt x="32075" y="2147"/>
                    <a:pt x="32078" y="2122"/>
                  </a:cubicBezTo>
                  <a:cubicBezTo>
                    <a:pt x="32080" y="2099"/>
                    <a:pt x="32049" y="2096"/>
                    <a:pt x="32051" y="2072"/>
                  </a:cubicBezTo>
                  <a:cubicBezTo>
                    <a:pt x="32054" y="2047"/>
                    <a:pt x="32062" y="2047"/>
                    <a:pt x="32064" y="2024"/>
                  </a:cubicBezTo>
                  <a:cubicBezTo>
                    <a:pt x="32068" y="1999"/>
                    <a:pt x="32079" y="2000"/>
                    <a:pt x="32081" y="1977"/>
                  </a:cubicBezTo>
                  <a:cubicBezTo>
                    <a:pt x="32085" y="1952"/>
                    <a:pt x="32079" y="1952"/>
                    <a:pt x="32081" y="1927"/>
                  </a:cubicBezTo>
                  <a:cubicBezTo>
                    <a:pt x="32085" y="1903"/>
                    <a:pt x="32078" y="1902"/>
                    <a:pt x="32080" y="1877"/>
                  </a:cubicBezTo>
                  <a:cubicBezTo>
                    <a:pt x="32084" y="1853"/>
                    <a:pt x="32094" y="1855"/>
                    <a:pt x="32096" y="1829"/>
                  </a:cubicBezTo>
                  <a:cubicBezTo>
                    <a:pt x="32100" y="1805"/>
                    <a:pt x="32078" y="1802"/>
                    <a:pt x="32079" y="1779"/>
                  </a:cubicBezTo>
                  <a:cubicBezTo>
                    <a:pt x="32081" y="1754"/>
                    <a:pt x="32102" y="1756"/>
                    <a:pt x="32105" y="1731"/>
                  </a:cubicBezTo>
                  <a:cubicBezTo>
                    <a:pt x="32107" y="1708"/>
                    <a:pt x="32103" y="1708"/>
                    <a:pt x="32106" y="1682"/>
                  </a:cubicBezTo>
                  <a:cubicBezTo>
                    <a:pt x="32108" y="1657"/>
                    <a:pt x="32110" y="1657"/>
                    <a:pt x="32111" y="1634"/>
                  </a:cubicBezTo>
                  <a:cubicBezTo>
                    <a:pt x="32114" y="1609"/>
                    <a:pt x="32121" y="1609"/>
                    <a:pt x="32122" y="1586"/>
                  </a:cubicBezTo>
                  <a:cubicBezTo>
                    <a:pt x="32124" y="1561"/>
                    <a:pt x="32130" y="1561"/>
                    <a:pt x="32133" y="1538"/>
                  </a:cubicBezTo>
                  <a:cubicBezTo>
                    <a:pt x="32135" y="1513"/>
                    <a:pt x="32128" y="1512"/>
                    <a:pt x="32130" y="1488"/>
                  </a:cubicBezTo>
                  <a:cubicBezTo>
                    <a:pt x="32133" y="1464"/>
                    <a:pt x="32103" y="1461"/>
                    <a:pt x="32106" y="1437"/>
                  </a:cubicBezTo>
                  <a:cubicBezTo>
                    <a:pt x="32108" y="1413"/>
                    <a:pt x="32140" y="1415"/>
                    <a:pt x="32144" y="1392"/>
                  </a:cubicBezTo>
                  <a:lnTo>
                    <a:pt x="32149" y="1344"/>
                  </a:lnTo>
                  <a:cubicBezTo>
                    <a:pt x="32151" y="1319"/>
                    <a:pt x="32140" y="1318"/>
                    <a:pt x="32144" y="1293"/>
                  </a:cubicBezTo>
                  <a:cubicBezTo>
                    <a:pt x="32146" y="1270"/>
                    <a:pt x="32140" y="1269"/>
                    <a:pt x="32144" y="1244"/>
                  </a:cubicBezTo>
                  <a:cubicBezTo>
                    <a:pt x="32146" y="1220"/>
                    <a:pt x="32156" y="1222"/>
                    <a:pt x="32160" y="1196"/>
                  </a:cubicBezTo>
                  <a:cubicBezTo>
                    <a:pt x="32162" y="1172"/>
                    <a:pt x="32166" y="1172"/>
                    <a:pt x="32169" y="1148"/>
                  </a:cubicBezTo>
                  <a:cubicBezTo>
                    <a:pt x="32171" y="1124"/>
                    <a:pt x="32170" y="1124"/>
                    <a:pt x="32172" y="1098"/>
                  </a:cubicBezTo>
                  <a:cubicBezTo>
                    <a:pt x="32176" y="1074"/>
                    <a:pt x="32155" y="1072"/>
                    <a:pt x="32159" y="1047"/>
                  </a:cubicBezTo>
                  <a:cubicBezTo>
                    <a:pt x="32161" y="1023"/>
                    <a:pt x="32146" y="1022"/>
                    <a:pt x="32149" y="998"/>
                  </a:cubicBezTo>
                  <a:cubicBezTo>
                    <a:pt x="32151" y="974"/>
                    <a:pt x="32171" y="975"/>
                    <a:pt x="32175" y="951"/>
                  </a:cubicBezTo>
                  <a:cubicBezTo>
                    <a:pt x="32177" y="927"/>
                    <a:pt x="32161" y="926"/>
                    <a:pt x="32164" y="900"/>
                  </a:cubicBezTo>
                  <a:cubicBezTo>
                    <a:pt x="32166" y="876"/>
                    <a:pt x="32156" y="874"/>
                    <a:pt x="32159" y="851"/>
                  </a:cubicBezTo>
                  <a:cubicBezTo>
                    <a:pt x="32161" y="826"/>
                    <a:pt x="32172" y="827"/>
                    <a:pt x="32176" y="803"/>
                  </a:cubicBezTo>
                  <a:cubicBezTo>
                    <a:pt x="32178" y="778"/>
                    <a:pt x="32192" y="779"/>
                    <a:pt x="32194" y="755"/>
                  </a:cubicBezTo>
                  <a:cubicBezTo>
                    <a:pt x="32197" y="730"/>
                    <a:pt x="32189" y="729"/>
                    <a:pt x="32192" y="704"/>
                  </a:cubicBezTo>
                  <a:cubicBezTo>
                    <a:pt x="32194" y="681"/>
                    <a:pt x="32191" y="681"/>
                    <a:pt x="32193" y="655"/>
                  </a:cubicBezTo>
                  <a:cubicBezTo>
                    <a:pt x="32196" y="631"/>
                    <a:pt x="32189" y="629"/>
                    <a:pt x="32191" y="606"/>
                  </a:cubicBezTo>
                  <a:cubicBezTo>
                    <a:pt x="32193" y="581"/>
                    <a:pt x="32217" y="583"/>
                    <a:pt x="32220" y="558"/>
                  </a:cubicBezTo>
                  <a:cubicBezTo>
                    <a:pt x="32223" y="535"/>
                    <a:pt x="32210" y="533"/>
                    <a:pt x="32213" y="509"/>
                  </a:cubicBezTo>
                  <a:cubicBezTo>
                    <a:pt x="32215" y="485"/>
                    <a:pt x="32215" y="485"/>
                    <a:pt x="32219" y="460"/>
                  </a:cubicBezTo>
                  <a:cubicBezTo>
                    <a:pt x="32221" y="434"/>
                    <a:pt x="32234" y="435"/>
                    <a:pt x="32236" y="412"/>
                  </a:cubicBezTo>
                  <a:cubicBezTo>
                    <a:pt x="32237" y="396"/>
                    <a:pt x="32237" y="376"/>
                    <a:pt x="32236" y="360"/>
                  </a:cubicBezTo>
                  <a:cubicBezTo>
                    <a:pt x="32236" y="344"/>
                    <a:pt x="32201" y="331"/>
                    <a:pt x="32198" y="316"/>
                  </a:cubicBezTo>
                  <a:cubicBezTo>
                    <a:pt x="32196" y="300"/>
                    <a:pt x="32197" y="285"/>
                    <a:pt x="32193" y="269"/>
                  </a:cubicBezTo>
                  <a:cubicBezTo>
                    <a:pt x="32187" y="253"/>
                    <a:pt x="32176" y="244"/>
                    <a:pt x="32169" y="230"/>
                  </a:cubicBezTo>
                  <a:cubicBezTo>
                    <a:pt x="32162" y="215"/>
                    <a:pt x="32176" y="190"/>
                    <a:pt x="32166" y="177"/>
                  </a:cubicBezTo>
                  <a:cubicBezTo>
                    <a:pt x="32159" y="163"/>
                    <a:pt x="32159" y="141"/>
                    <a:pt x="32149" y="129"/>
                  </a:cubicBezTo>
                  <a:cubicBezTo>
                    <a:pt x="32138" y="117"/>
                    <a:pt x="32124" y="103"/>
                    <a:pt x="32113" y="93"/>
                  </a:cubicBezTo>
                  <a:cubicBezTo>
                    <a:pt x="32101" y="82"/>
                    <a:pt x="32078" y="83"/>
                    <a:pt x="32064" y="74"/>
                  </a:cubicBezTo>
                  <a:cubicBezTo>
                    <a:pt x="32051" y="65"/>
                    <a:pt x="32038" y="55"/>
                    <a:pt x="32023" y="49"/>
                  </a:cubicBezTo>
                  <a:cubicBezTo>
                    <a:pt x="32009" y="40"/>
                    <a:pt x="31999" y="21"/>
                    <a:pt x="31984" y="15"/>
                  </a:cubicBezTo>
                  <a:cubicBezTo>
                    <a:pt x="31983" y="15"/>
                    <a:pt x="31981" y="15"/>
                    <a:pt x="31980" y="15"/>
                  </a:cubicBezTo>
                  <a:cubicBezTo>
                    <a:pt x="31966" y="15"/>
                    <a:pt x="31946" y="33"/>
                    <a:pt x="31932" y="33"/>
                  </a:cubicBezTo>
                  <a:cubicBezTo>
                    <a:pt x="31931" y="33"/>
                    <a:pt x="31929" y="33"/>
                    <a:pt x="31928" y="33"/>
                  </a:cubicBezTo>
                  <a:cubicBezTo>
                    <a:pt x="31912" y="28"/>
                    <a:pt x="31902" y="2"/>
                    <a:pt x="31885" y="0"/>
                  </a:cubicBezTo>
                  <a:cubicBezTo>
                    <a:pt x="31884" y="0"/>
                    <a:pt x="31883" y="0"/>
                    <a:pt x="318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3"/>
            <p:cNvSpPr/>
            <p:nvPr/>
          </p:nvSpPr>
          <p:spPr>
            <a:xfrm>
              <a:off x="2713575" y="413400"/>
              <a:ext cx="348825" cy="602400"/>
            </a:xfrm>
            <a:custGeom>
              <a:avLst/>
              <a:gdLst/>
              <a:ahLst/>
              <a:cxnLst/>
              <a:rect l="l" t="t" r="r" b="b"/>
              <a:pathLst>
                <a:path w="13953" h="24096" extrusionOk="0">
                  <a:moveTo>
                    <a:pt x="8259" y="9696"/>
                  </a:moveTo>
                  <a:lnTo>
                    <a:pt x="8329" y="9736"/>
                  </a:lnTo>
                  <a:lnTo>
                    <a:pt x="8256" y="9702"/>
                  </a:lnTo>
                  <a:cubicBezTo>
                    <a:pt x="8257" y="9699"/>
                    <a:pt x="8257" y="9698"/>
                    <a:pt x="8259" y="9696"/>
                  </a:cubicBezTo>
                  <a:close/>
                  <a:moveTo>
                    <a:pt x="13861" y="0"/>
                  </a:moveTo>
                  <a:cubicBezTo>
                    <a:pt x="13834" y="0"/>
                    <a:pt x="13807" y="15"/>
                    <a:pt x="13792" y="41"/>
                  </a:cubicBezTo>
                  <a:cubicBezTo>
                    <a:pt x="13778" y="64"/>
                    <a:pt x="13777" y="85"/>
                    <a:pt x="13778" y="102"/>
                  </a:cubicBezTo>
                  <a:cubicBezTo>
                    <a:pt x="13770" y="109"/>
                    <a:pt x="13762" y="118"/>
                    <a:pt x="13755" y="130"/>
                  </a:cubicBezTo>
                  <a:cubicBezTo>
                    <a:pt x="13745" y="149"/>
                    <a:pt x="13740" y="166"/>
                    <a:pt x="13739" y="178"/>
                  </a:cubicBezTo>
                  <a:cubicBezTo>
                    <a:pt x="13728" y="186"/>
                    <a:pt x="13718" y="198"/>
                    <a:pt x="13707" y="215"/>
                  </a:cubicBezTo>
                  <a:cubicBezTo>
                    <a:pt x="13697" y="223"/>
                    <a:pt x="13687" y="232"/>
                    <a:pt x="13676" y="252"/>
                  </a:cubicBezTo>
                  <a:cubicBezTo>
                    <a:pt x="13666" y="268"/>
                    <a:pt x="13663" y="279"/>
                    <a:pt x="13660" y="289"/>
                  </a:cubicBezTo>
                  <a:cubicBezTo>
                    <a:pt x="13659" y="290"/>
                    <a:pt x="13659" y="290"/>
                    <a:pt x="13659" y="291"/>
                  </a:cubicBezTo>
                  <a:cubicBezTo>
                    <a:pt x="13649" y="298"/>
                    <a:pt x="13634" y="310"/>
                    <a:pt x="13621" y="333"/>
                  </a:cubicBezTo>
                  <a:cubicBezTo>
                    <a:pt x="13607" y="355"/>
                    <a:pt x="13605" y="377"/>
                    <a:pt x="13607" y="396"/>
                  </a:cubicBezTo>
                  <a:cubicBezTo>
                    <a:pt x="13601" y="402"/>
                    <a:pt x="13593" y="412"/>
                    <a:pt x="13586" y="424"/>
                  </a:cubicBezTo>
                  <a:cubicBezTo>
                    <a:pt x="13578" y="439"/>
                    <a:pt x="13574" y="445"/>
                    <a:pt x="13572" y="454"/>
                  </a:cubicBezTo>
                  <a:cubicBezTo>
                    <a:pt x="13570" y="457"/>
                    <a:pt x="13569" y="460"/>
                    <a:pt x="13565" y="467"/>
                  </a:cubicBezTo>
                  <a:cubicBezTo>
                    <a:pt x="13558" y="478"/>
                    <a:pt x="13554" y="491"/>
                    <a:pt x="13552" y="499"/>
                  </a:cubicBezTo>
                  <a:cubicBezTo>
                    <a:pt x="13537" y="507"/>
                    <a:pt x="13518" y="519"/>
                    <a:pt x="13505" y="543"/>
                  </a:cubicBezTo>
                  <a:cubicBezTo>
                    <a:pt x="13495" y="558"/>
                    <a:pt x="13492" y="567"/>
                    <a:pt x="13489" y="575"/>
                  </a:cubicBezTo>
                  <a:cubicBezTo>
                    <a:pt x="13489" y="577"/>
                    <a:pt x="13487" y="579"/>
                    <a:pt x="13486" y="582"/>
                  </a:cubicBezTo>
                  <a:cubicBezTo>
                    <a:pt x="13476" y="590"/>
                    <a:pt x="13463" y="602"/>
                    <a:pt x="13451" y="622"/>
                  </a:cubicBezTo>
                  <a:cubicBezTo>
                    <a:pt x="13436" y="648"/>
                    <a:pt x="13435" y="670"/>
                    <a:pt x="13435" y="685"/>
                  </a:cubicBezTo>
                  <a:cubicBezTo>
                    <a:pt x="13433" y="693"/>
                    <a:pt x="13430" y="700"/>
                    <a:pt x="13429" y="706"/>
                  </a:cubicBezTo>
                  <a:cubicBezTo>
                    <a:pt x="13412" y="713"/>
                    <a:pt x="13395" y="727"/>
                    <a:pt x="13381" y="749"/>
                  </a:cubicBezTo>
                  <a:cubicBezTo>
                    <a:pt x="13371" y="768"/>
                    <a:pt x="13366" y="784"/>
                    <a:pt x="13364" y="799"/>
                  </a:cubicBezTo>
                  <a:cubicBezTo>
                    <a:pt x="13356" y="814"/>
                    <a:pt x="13352" y="829"/>
                    <a:pt x="13350" y="841"/>
                  </a:cubicBezTo>
                  <a:cubicBezTo>
                    <a:pt x="13340" y="850"/>
                    <a:pt x="13328" y="862"/>
                    <a:pt x="13317" y="879"/>
                  </a:cubicBezTo>
                  <a:cubicBezTo>
                    <a:pt x="13302" y="906"/>
                    <a:pt x="13301" y="930"/>
                    <a:pt x="13304" y="947"/>
                  </a:cubicBezTo>
                  <a:cubicBezTo>
                    <a:pt x="13301" y="950"/>
                    <a:pt x="13299" y="954"/>
                    <a:pt x="13296" y="958"/>
                  </a:cubicBezTo>
                  <a:cubicBezTo>
                    <a:pt x="13281" y="965"/>
                    <a:pt x="13259" y="979"/>
                    <a:pt x="13245" y="1005"/>
                  </a:cubicBezTo>
                  <a:cubicBezTo>
                    <a:pt x="13242" y="1009"/>
                    <a:pt x="13241" y="1011"/>
                    <a:pt x="13240" y="1012"/>
                  </a:cubicBezTo>
                  <a:cubicBezTo>
                    <a:pt x="13233" y="1018"/>
                    <a:pt x="13226" y="1028"/>
                    <a:pt x="13216" y="1044"/>
                  </a:cubicBezTo>
                  <a:cubicBezTo>
                    <a:pt x="13206" y="1062"/>
                    <a:pt x="13203" y="1077"/>
                    <a:pt x="13199" y="1092"/>
                  </a:cubicBezTo>
                  <a:cubicBezTo>
                    <a:pt x="13188" y="1114"/>
                    <a:pt x="13184" y="1132"/>
                    <a:pt x="13184" y="1147"/>
                  </a:cubicBezTo>
                  <a:cubicBezTo>
                    <a:pt x="13181" y="1151"/>
                    <a:pt x="13177" y="1156"/>
                    <a:pt x="13171" y="1163"/>
                  </a:cubicBezTo>
                  <a:cubicBezTo>
                    <a:pt x="13156" y="1169"/>
                    <a:pt x="13136" y="1183"/>
                    <a:pt x="13120" y="1210"/>
                  </a:cubicBezTo>
                  <a:cubicBezTo>
                    <a:pt x="13107" y="1231"/>
                    <a:pt x="13106" y="1253"/>
                    <a:pt x="13107" y="1270"/>
                  </a:cubicBezTo>
                  <a:cubicBezTo>
                    <a:pt x="13099" y="1276"/>
                    <a:pt x="13090" y="1287"/>
                    <a:pt x="13083" y="1300"/>
                  </a:cubicBezTo>
                  <a:cubicBezTo>
                    <a:pt x="13072" y="1319"/>
                    <a:pt x="13069" y="1335"/>
                    <a:pt x="13066" y="1349"/>
                  </a:cubicBezTo>
                  <a:cubicBezTo>
                    <a:pt x="13058" y="1359"/>
                    <a:pt x="13047" y="1367"/>
                    <a:pt x="13038" y="1386"/>
                  </a:cubicBezTo>
                  <a:cubicBezTo>
                    <a:pt x="13027" y="1405"/>
                    <a:pt x="13023" y="1419"/>
                    <a:pt x="13020" y="1431"/>
                  </a:cubicBezTo>
                  <a:cubicBezTo>
                    <a:pt x="13015" y="1439"/>
                    <a:pt x="13012" y="1444"/>
                    <a:pt x="13010" y="1448"/>
                  </a:cubicBezTo>
                  <a:cubicBezTo>
                    <a:pt x="13005" y="1455"/>
                    <a:pt x="13001" y="1461"/>
                    <a:pt x="12995" y="1472"/>
                  </a:cubicBezTo>
                  <a:cubicBezTo>
                    <a:pt x="12986" y="1485"/>
                    <a:pt x="12983" y="1496"/>
                    <a:pt x="12980" y="1507"/>
                  </a:cubicBezTo>
                  <a:cubicBezTo>
                    <a:pt x="12965" y="1514"/>
                    <a:pt x="12949" y="1527"/>
                    <a:pt x="12936" y="1549"/>
                  </a:cubicBezTo>
                  <a:cubicBezTo>
                    <a:pt x="12921" y="1575"/>
                    <a:pt x="12920" y="1598"/>
                    <a:pt x="12921" y="1616"/>
                  </a:cubicBezTo>
                  <a:cubicBezTo>
                    <a:pt x="12915" y="1622"/>
                    <a:pt x="12910" y="1629"/>
                    <a:pt x="12903" y="1643"/>
                  </a:cubicBezTo>
                  <a:cubicBezTo>
                    <a:pt x="12893" y="1660"/>
                    <a:pt x="12889" y="1669"/>
                    <a:pt x="12887" y="1678"/>
                  </a:cubicBezTo>
                  <a:cubicBezTo>
                    <a:pt x="12884" y="1680"/>
                    <a:pt x="12884" y="1682"/>
                    <a:pt x="12882" y="1687"/>
                  </a:cubicBezTo>
                  <a:cubicBezTo>
                    <a:pt x="12878" y="1693"/>
                    <a:pt x="12877" y="1696"/>
                    <a:pt x="12874" y="1698"/>
                  </a:cubicBezTo>
                  <a:cubicBezTo>
                    <a:pt x="12872" y="1703"/>
                    <a:pt x="12867" y="1707"/>
                    <a:pt x="12863" y="1713"/>
                  </a:cubicBezTo>
                  <a:cubicBezTo>
                    <a:pt x="12849" y="1720"/>
                    <a:pt x="12829" y="1732"/>
                    <a:pt x="12814" y="1758"/>
                  </a:cubicBezTo>
                  <a:lnTo>
                    <a:pt x="12803" y="1774"/>
                  </a:lnTo>
                  <a:cubicBezTo>
                    <a:pt x="12799" y="1780"/>
                    <a:pt x="12795" y="1787"/>
                    <a:pt x="12788" y="1799"/>
                  </a:cubicBezTo>
                  <a:cubicBezTo>
                    <a:pt x="12783" y="1809"/>
                    <a:pt x="12780" y="1814"/>
                    <a:pt x="12777" y="1817"/>
                  </a:cubicBezTo>
                  <a:cubicBezTo>
                    <a:pt x="12774" y="1823"/>
                    <a:pt x="12771" y="1828"/>
                    <a:pt x="12764" y="1841"/>
                  </a:cubicBezTo>
                  <a:cubicBezTo>
                    <a:pt x="12749" y="1868"/>
                    <a:pt x="12748" y="1891"/>
                    <a:pt x="12749" y="1907"/>
                  </a:cubicBezTo>
                  <a:cubicBezTo>
                    <a:pt x="12747" y="1911"/>
                    <a:pt x="12745" y="1914"/>
                    <a:pt x="12744" y="1917"/>
                  </a:cubicBezTo>
                  <a:cubicBezTo>
                    <a:pt x="12742" y="1922"/>
                    <a:pt x="12739" y="1926"/>
                    <a:pt x="12733" y="1935"/>
                  </a:cubicBezTo>
                  <a:cubicBezTo>
                    <a:pt x="12731" y="1939"/>
                    <a:pt x="12729" y="1943"/>
                    <a:pt x="12728" y="1944"/>
                  </a:cubicBezTo>
                  <a:cubicBezTo>
                    <a:pt x="12722" y="1951"/>
                    <a:pt x="12715" y="1960"/>
                    <a:pt x="12706" y="1976"/>
                  </a:cubicBezTo>
                  <a:cubicBezTo>
                    <a:pt x="12699" y="1989"/>
                    <a:pt x="12695" y="1996"/>
                    <a:pt x="12692" y="2003"/>
                  </a:cubicBezTo>
                  <a:cubicBezTo>
                    <a:pt x="12691" y="2007"/>
                    <a:pt x="12688" y="2010"/>
                    <a:pt x="12684" y="2019"/>
                  </a:cubicBezTo>
                  <a:cubicBezTo>
                    <a:pt x="12678" y="2030"/>
                    <a:pt x="12673" y="2039"/>
                    <a:pt x="12670" y="2045"/>
                  </a:cubicBezTo>
                  <a:cubicBezTo>
                    <a:pt x="12654" y="2052"/>
                    <a:pt x="12633" y="2066"/>
                    <a:pt x="12617" y="2093"/>
                  </a:cubicBezTo>
                  <a:cubicBezTo>
                    <a:pt x="12606" y="2111"/>
                    <a:pt x="12603" y="2127"/>
                    <a:pt x="12601" y="2141"/>
                  </a:cubicBezTo>
                  <a:cubicBezTo>
                    <a:pt x="12592" y="2147"/>
                    <a:pt x="12582" y="2157"/>
                    <a:pt x="12573" y="2171"/>
                  </a:cubicBezTo>
                  <a:cubicBezTo>
                    <a:pt x="12565" y="2178"/>
                    <a:pt x="12550" y="2190"/>
                    <a:pt x="12536" y="2212"/>
                  </a:cubicBezTo>
                  <a:cubicBezTo>
                    <a:pt x="12522" y="2238"/>
                    <a:pt x="12520" y="2260"/>
                    <a:pt x="12520" y="2275"/>
                  </a:cubicBezTo>
                  <a:cubicBezTo>
                    <a:pt x="12515" y="2285"/>
                    <a:pt x="12513" y="2293"/>
                    <a:pt x="12509" y="2301"/>
                  </a:cubicBezTo>
                  <a:cubicBezTo>
                    <a:pt x="12498" y="2308"/>
                    <a:pt x="12482" y="2321"/>
                    <a:pt x="12470" y="2342"/>
                  </a:cubicBezTo>
                  <a:cubicBezTo>
                    <a:pt x="12459" y="2362"/>
                    <a:pt x="12456" y="2383"/>
                    <a:pt x="12456" y="2399"/>
                  </a:cubicBezTo>
                  <a:cubicBezTo>
                    <a:pt x="12447" y="2405"/>
                    <a:pt x="12439" y="2415"/>
                    <a:pt x="12431" y="2427"/>
                  </a:cubicBezTo>
                  <a:cubicBezTo>
                    <a:pt x="12418" y="2436"/>
                    <a:pt x="12408" y="2447"/>
                    <a:pt x="12396" y="2467"/>
                  </a:cubicBezTo>
                  <a:cubicBezTo>
                    <a:pt x="12385" y="2487"/>
                    <a:pt x="12381" y="2503"/>
                    <a:pt x="12379" y="2518"/>
                  </a:cubicBezTo>
                  <a:cubicBezTo>
                    <a:pt x="12378" y="2519"/>
                    <a:pt x="12378" y="2521"/>
                    <a:pt x="12376" y="2522"/>
                  </a:cubicBezTo>
                  <a:cubicBezTo>
                    <a:pt x="12369" y="2530"/>
                    <a:pt x="12363" y="2538"/>
                    <a:pt x="12353" y="2554"/>
                  </a:cubicBezTo>
                  <a:cubicBezTo>
                    <a:pt x="12341" y="2576"/>
                    <a:pt x="12338" y="2592"/>
                    <a:pt x="12336" y="2602"/>
                  </a:cubicBezTo>
                  <a:cubicBezTo>
                    <a:pt x="12333" y="2607"/>
                    <a:pt x="12332" y="2608"/>
                    <a:pt x="12331" y="2610"/>
                  </a:cubicBezTo>
                  <a:cubicBezTo>
                    <a:pt x="12325" y="2617"/>
                    <a:pt x="12321" y="2624"/>
                    <a:pt x="12313" y="2636"/>
                  </a:cubicBezTo>
                  <a:cubicBezTo>
                    <a:pt x="12304" y="2642"/>
                    <a:pt x="12289" y="2655"/>
                    <a:pt x="12276" y="2677"/>
                  </a:cubicBezTo>
                  <a:cubicBezTo>
                    <a:pt x="12266" y="2693"/>
                    <a:pt x="12262" y="2703"/>
                    <a:pt x="12260" y="2711"/>
                  </a:cubicBezTo>
                  <a:lnTo>
                    <a:pt x="12255" y="2721"/>
                  </a:lnTo>
                  <a:cubicBezTo>
                    <a:pt x="12244" y="2741"/>
                    <a:pt x="12241" y="2759"/>
                    <a:pt x="12241" y="2775"/>
                  </a:cubicBezTo>
                  <a:cubicBezTo>
                    <a:pt x="12231" y="2783"/>
                    <a:pt x="12220" y="2794"/>
                    <a:pt x="12213" y="2808"/>
                  </a:cubicBezTo>
                  <a:cubicBezTo>
                    <a:pt x="12210" y="2812"/>
                    <a:pt x="12209" y="2816"/>
                    <a:pt x="12207" y="2817"/>
                  </a:cubicBezTo>
                  <a:cubicBezTo>
                    <a:pt x="12201" y="2824"/>
                    <a:pt x="12194" y="2832"/>
                    <a:pt x="12185" y="2849"/>
                  </a:cubicBezTo>
                  <a:cubicBezTo>
                    <a:pt x="12175" y="2865"/>
                    <a:pt x="12171" y="2880"/>
                    <a:pt x="12170" y="2892"/>
                  </a:cubicBezTo>
                  <a:cubicBezTo>
                    <a:pt x="12158" y="2899"/>
                    <a:pt x="12144" y="2912"/>
                    <a:pt x="12134" y="2930"/>
                  </a:cubicBezTo>
                  <a:cubicBezTo>
                    <a:pt x="12126" y="2944"/>
                    <a:pt x="12122" y="2957"/>
                    <a:pt x="12121" y="2969"/>
                  </a:cubicBezTo>
                  <a:cubicBezTo>
                    <a:pt x="12105" y="2977"/>
                    <a:pt x="12090" y="2989"/>
                    <a:pt x="12078" y="3009"/>
                  </a:cubicBezTo>
                  <a:cubicBezTo>
                    <a:pt x="12067" y="3030"/>
                    <a:pt x="12063" y="3047"/>
                    <a:pt x="12062" y="3060"/>
                  </a:cubicBezTo>
                  <a:cubicBezTo>
                    <a:pt x="12052" y="3068"/>
                    <a:pt x="12042" y="3079"/>
                    <a:pt x="12033" y="3095"/>
                  </a:cubicBezTo>
                  <a:cubicBezTo>
                    <a:pt x="12022" y="3113"/>
                    <a:pt x="12019" y="3126"/>
                    <a:pt x="12015" y="3140"/>
                  </a:cubicBezTo>
                  <a:cubicBezTo>
                    <a:pt x="12005" y="3156"/>
                    <a:pt x="12001" y="3166"/>
                    <a:pt x="11999" y="3174"/>
                  </a:cubicBezTo>
                  <a:cubicBezTo>
                    <a:pt x="11999" y="3176"/>
                    <a:pt x="11998" y="3180"/>
                    <a:pt x="11993" y="3186"/>
                  </a:cubicBezTo>
                  <a:cubicBezTo>
                    <a:pt x="11985" y="3194"/>
                    <a:pt x="11974" y="3204"/>
                    <a:pt x="11963" y="3224"/>
                  </a:cubicBezTo>
                  <a:cubicBezTo>
                    <a:pt x="11949" y="3249"/>
                    <a:pt x="11947" y="3273"/>
                    <a:pt x="11949" y="3290"/>
                  </a:cubicBezTo>
                  <a:cubicBezTo>
                    <a:pt x="11946" y="3294"/>
                    <a:pt x="11945" y="3298"/>
                    <a:pt x="11944" y="3300"/>
                  </a:cubicBezTo>
                  <a:cubicBezTo>
                    <a:pt x="11941" y="3304"/>
                    <a:pt x="11940" y="3308"/>
                    <a:pt x="11934" y="3317"/>
                  </a:cubicBezTo>
                  <a:cubicBezTo>
                    <a:pt x="11926" y="3331"/>
                    <a:pt x="11923" y="3341"/>
                    <a:pt x="11918" y="3352"/>
                  </a:cubicBezTo>
                  <a:cubicBezTo>
                    <a:pt x="11906" y="3360"/>
                    <a:pt x="11890" y="3373"/>
                    <a:pt x="11876" y="3395"/>
                  </a:cubicBezTo>
                  <a:cubicBezTo>
                    <a:pt x="11869" y="3408"/>
                    <a:pt x="11865" y="3421"/>
                    <a:pt x="11864" y="3432"/>
                  </a:cubicBezTo>
                  <a:cubicBezTo>
                    <a:pt x="11848" y="3440"/>
                    <a:pt x="11831" y="3453"/>
                    <a:pt x="11819" y="3474"/>
                  </a:cubicBezTo>
                  <a:cubicBezTo>
                    <a:pt x="11803" y="3501"/>
                    <a:pt x="11803" y="3525"/>
                    <a:pt x="11805" y="3542"/>
                  </a:cubicBezTo>
                  <a:cubicBezTo>
                    <a:pt x="11801" y="3546"/>
                    <a:pt x="11800" y="3549"/>
                    <a:pt x="11799" y="3552"/>
                  </a:cubicBezTo>
                  <a:cubicBezTo>
                    <a:pt x="11797" y="3555"/>
                    <a:pt x="11797" y="3557"/>
                    <a:pt x="11796" y="3558"/>
                  </a:cubicBezTo>
                  <a:cubicBezTo>
                    <a:pt x="11784" y="3565"/>
                    <a:pt x="11767" y="3578"/>
                    <a:pt x="11752" y="3603"/>
                  </a:cubicBezTo>
                  <a:lnTo>
                    <a:pt x="11724" y="3648"/>
                  </a:lnTo>
                  <a:cubicBezTo>
                    <a:pt x="11716" y="3656"/>
                    <a:pt x="11708" y="3665"/>
                    <a:pt x="11698" y="3683"/>
                  </a:cubicBezTo>
                  <a:cubicBezTo>
                    <a:pt x="11689" y="3697"/>
                    <a:pt x="11685" y="3711"/>
                    <a:pt x="11684" y="3724"/>
                  </a:cubicBezTo>
                  <a:cubicBezTo>
                    <a:pt x="11669" y="3731"/>
                    <a:pt x="11653" y="3743"/>
                    <a:pt x="11642" y="3763"/>
                  </a:cubicBezTo>
                  <a:cubicBezTo>
                    <a:pt x="11630" y="3783"/>
                    <a:pt x="11626" y="3799"/>
                    <a:pt x="11625" y="3815"/>
                  </a:cubicBezTo>
                  <a:cubicBezTo>
                    <a:pt x="11617" y="3831"/>
                    <a:pt x="11614" y="3845"/>
                    <a:pt x="11612" y="3855"/>
                  </a:cubicBezTo>
                  <a:cubicBezTo>
                    <a:pt x="11602" y="3861"/>
                    <a:pt x="11588" y="3873"/>
                    <a:pt x="11577" y="3893"/>
                  </a:cubicBezTo>
                  <a:lnTo>
                    <a:pt x="11553" y="3935"/>
                  </a:lnTo>
                  <a:cubicBezTo>
                    <a:pt x="11549" y="3940"/>
                    <a:pt x="11548" y="3943"/>
                    <a:pt x="11544" y="3947"/>
                  </a:cubicBezTo>
                  <a:cubicBezTo>
                    <a:pt x="11539" y="3953"/>
                    <a:pt x="11534" y="3959"/>
                    <a:pt x="11526" y="3974"/>
                  </a:cubicBezTo>
                  <a:cubicBezTo>
                    <a:pt x="11512" y="3997"/>
                    <a:pt x="11510" y="4016"/>
                    <a:pt x="11508" y="4029"/>
                  </a:cubicBezTo>
                  <a:cubicBezTo>
                    <a:pt x="11506" y="4034"/>
                    <a:pt x="11505" y="4038"/>
                    <a:pt x="11502" y="4042"/>
                  </a:cubicBezTo>
                  <a:cubicBezTo>
                    <a:pt x="11499" y="4047"/>
                    <a:pt x="11495" y="4053"/>
                    <a:pt x="11489" y="4064"/>
                  </a:cubicBezTo>
                  <a:cubicBezTo>
                    <a:pt x="11486" y="4069"/>
                    <a:pt x="11484" y="4070"/>
                    <a:pt x="11483" y="4071"/>
                  </a:cubicBezTo>
                  <a:cubicBezTo>
                    <a:pt x="11476" y="4077"/>
                    <a:pt x="11469" y="4087"/>
                    <a:pt x="11460" y="4103"/>
                  </a:cubicBezTo>
                  <a:cubicBezTo>
                    <a:pt x="11447" y="4126"/>
                    <a:pt x="11444" y="4145"/>
                    <a:pt x="11443" y="4158"/>
                  </a:cubicBezTo>
                  <a:cubicBezTo>
                    <a:pt x="11438" y="4167"/>
                    <a:pt x="11436" y="4176"/>
                    <a:pt x="11433" y="4182"/>
                  </a:cubicBezTo>
                  <a:cubicBezTo>
                    <a:pt x="11417" y="4189"/>
                    <a:pt x="11398" y="4200"/>
                    <a:pt x="11383" y="4226"/>
                  </a:cubicBezTo>
                  <a:cubicBezTo>
                    <a:pt x="11378" y="4233"/>
                    <a:pt x="11376" y="4237"/>
                    <a:pt x="11373" y="4241"/>
                  </a:cubicBezTo>
                  <a:cubicBezTo>
                    <a:pt x="11369" y="4247"/>
                    <a:pt x="11366" y="4253"/>
                    <a:pt x="11357" y="4267"/>
                  </a:cubicBezTo>
                  <a:cubicBezTo>
                    <a:pt x="11345" y="4288"/>
                    <a:pt x="11341" y="4307"/>
                    <a:pt x="11340" y="4318"/>
                  </a:cubicBezTo>
                  <a:cubicBezTo>
                    <a:pt x="11334" y="4329"/>
                    <a:pt x="11330" y="4339"/>
                    <a:pt x="11329" y="4348"/>
                  </a:cubicBezTo>
                  <a:cubicBezTo>
                    <a:pt x="11313" y="4355"/>
                    <a:pt x="11296" y="4369"/>
                    <a:pt x="11282" y="4391"/>
                  </a:cubicBezTo>
                  <a:cubicBezTo>
                    <a:pt x="11270" y="4413"/>
                    <a:pt x="11267" y="4434"/>
                    <a:pt x="11269" y="4451"/>
                  </a:cubicBezTo>
                  <a:cubicBezTo>
                    <a:pt x="11259" y="4458"/>
                    <a:pt x="11251" y="4467"/>
                    <a:pt x="11243" y="4481"/>
                  </a:cubicBezTo>
                  <a:cubicBezTo>
                    <a:pt x="11234" y="4495"/>
                    <a:pt x="11230" y="4508"/>
                    <a:pt x="11227" y="4519"/>
                  </a:cubicBezTo>
                  <a:cubicBezTo>
                    <a:pt x="11216" y="4525"/>
                    <a:pt x="11200" y="4538"/>
                    <a:pt x="11187" y="4559"/>
                  </a:cubicBezTo>
                  <a:cubicBezTo>
                    <a:pt x="11176" y="4580"/>
                    <a:pt x="11173" y="4595"/>
                    <a:pt x="11170" y="4610"/>
                  </a:cubicBezTo>
                  <a:cubicBezTo>
                    <a:pt x="11167" y="4615"/>
                    <a:pt x="11164" y="4617"/>
                    <a:pt x="11163" y="4620"/>
                  </a:cubicBezTo>
                  <a:cubicBezTo>
                    <a:pt x="11158" y="4627"/>
                    <a:pt x="11153" y="4633"/>
                    <a:pt x="11142" y="4653"/>
                  </a:cubicBezTo>
                  <a:cubicBezTo>
                    <a:pt x="11133" y="4660"/>
                    <a:pt x="11125" y="4670"/>
                    <a:pt x="11115" y="4687"/>
                  </a:cubicBezTo>
                  <a:cubicBezTo>
                    <a:pt x="11104" y="4706"/>
                    <a:pt x="11101" y="4723"/>
                    <a:pt x="11101" y="4739"/>
                  </a:cubicBezTo>
                  <a:cubicBezTo>
                    <a:pt x="11090" y="4746"/>
                    <a:pt x="11080" y="4756"/>
                    <a:pt x="11071" y="4772"/>
                  </a:cubicBezTo>
                  <a:cubicBezTo>
                    <a:pt x="11060" y="4793"/>
                    <a:pt x="11056" y="4808"/>
                    <a:pt x="11053" y="4824"/>
                  </a:cubicBezTo>
                  <a:cubicBezTo>
                    <a:pt x="11041" y="4846"/>
                    <a:pt x="11040" y="4867"/>
                    <a:pt x="11040" y="4881"/>
                  </a:cubicBezTo>
                  <a:cubicBezTo>
                    <a:pt x="11037" y="4885"/>
                    <a:pt x="11036" y="4889"/>
                    <a:pt x="11035" y="4891"/>
                  </a:cubicBezTo>
                  <a:cubicBezTo>
                    <a:pt x="11015" y="4897"/>
                    <a:pt x="10991" y="4911"/>
                    <a:pt x="10972" y="4940"/>
                  </a:cubicBezTo>
                  <a:cubicBezTo>
                    <a:pt x="10961" y="4961"/>
                    <a:pt x="10956" y="4980"/>
                    <a:pt x="10955" y="4992"/>
                  </a:cubicBezTo>
                  <a:cubicBezTo>
                    <a:pt x="10944" y="5015"/>
                    <a:pt x="10942" y="5036"/>
                    <a:pt x="10944" y="5052"/>
                  </a:cubicBezTo>
                  <a:cubicBezTo>
                    <a:pt x="10940" y="5055"/>
                    <a:pt x="10938" y="5060"/>
                    <a:pt x="10935" y="5063"/>
                  </a:cubicBezTo>
                  <a:cubicBezTo>
                    <a:pt x="10919" y="5070"/>
                    <a:pt x="10896" y="5083"/>
                    <a:pt x="10880" y="5111"/>
                  </a:cubicBezTo>
                  <a:lnTo>
                    <a:pt x="10870" y="5130"/>
                  </a:lnTo>
                  <a:cubicBezTo>
                    <a:pt x="10865" y="5136"/>
                    <a:pt x="10863" y="5141"/>
                    <a:pt x="10857" y="5152"/>
                  </a:cubicBezTo>
                  <a:cubicBezTo>
                    <a:pt x="10847" y="5159"/>
                    <a:pt x="10836" y="5170"/>
                    <a:pt x="10825" y="5190"/>
                  </a:cubicBezTo>
                  <a:cubicBezTo>
                    <a:pt x="10809" y="5218"/>
                    <a:pt x="10810" y="5245"/>
                    <a:pt x="10814" y="5265"/>
                  </a:cubicBezTo>
                  <a:cubicBezTo>
                    <a:pt x="10812" y="5268"/>
                    <a:pt x="10810" y="5271"/>
                    <a:pt x="10809" y="5274"/>
                  </a:cubicBezTo>
                  <a:cubicBezTo>
                    <a:pt x="10795" y="5280"/>
                    <a:pt x="10773" y="5293"/>
                    <a:pt x="10757" y="5320"/>
                  </a:cubicBezTo>
                  <a:cubicBezTo>
                    <a:pt x="10750" y="5334"/>
                    <a:pt x="10745" y="5347"/>
                    <a:pt x="10744" y="5359"/>
                  </a:cubicBezTo>
                  <a:cubicBezTo>
                    <a:pt x="10729" y="5366"/>
                    <a:pt x="10713" y="5378"/>
                    <a:pt x="10701" y="5399"/>
                  </a:cubicBezTo>
                  <a:cubicBezTo>
                    <a:pt x="10691" y="5416"/>
                    <a:pt x="10686" y="5427"/>
                    <a:pt x="10683" y="5438"/>
                  </a:cubicBezTo>
                  <a:cubicBezTo>
                    <a:pt x="10682" y="5442"/>
                    <a:pt x="10682" y="5442"/>
                    <a:pt x="10681" y="5445"/>
                  </a:cubicBezTo>
                  <a:cubicBezTo>
                    <a:pt x="10669" y="5467"/>
                    <a:pt x="10665" y="5483"/>
                    <a:pt x="10664" y="5490"/>
                  </a:cubicBezTo>
                  <a:cubicBezTo>
                    <a:pt x="10650" y="5513"/>
                    <a:pt x="10646" y="5531"/>
                    <a:pt x="10646" y="5537"/>
                  </a:cubicBezTo>
                  <a:cubicBezTo>
                    <a:pt x="10634" y="5560"/>
                    <a:pt x="10630" y="5580"/>
                    <a:pt x="10630" y="5593"/>
                  </a:cubicBezTo>
                  <a:cubicBezTo>
                    <a:pt x="10629" y="5593"/>
                    <a:pt x="10629" y="5595"/>
                    <a:pt x="10629" y="5595"/>
                  </a:cubicBezTo>
                  <a:cubicBezTo>
                    <a:pt x="10623" y="5602"/>
                    <a:pt x="10619" y="5607"/>
                    <a:pt x="10613" y="5617"/>
                  </a:cubicBezTo>
                  <a:cubicBezTo>
                    <a:pt x="10600" y="5623"/>
                    <a:pt x="10581" y="5635"/>
                    <a:pt x="10568" y="5660"/>
                  </a:cubicBezTo>
                  <a:cubicBezTo>
                    <a:pt x="10562" y="5670"/>
                    <a:pt x="10559" y="5673"/>
                    <a:pt x="10557" y="5679"/>
                  </a:cubicBezTo>
                  <a:cubicBezTo>
                    <a:pt x="10553" y="5684"/>
                    <a:pt x="10549" y="5692"/>
                    <a:pt x="10543" y="5702"/>
                  </a:cubicBezTo>
                  <a:cubicBezTo>
                    <a:pt x="10532" y="5720"/>
                    <a:pt x="10528" y="5734"/>
                    <a:pt x="10526" y="5747"/>
                  </a:cubicBezTo>
                  <a:cubicBezTo>
                    <a:pt x="10516" y="5762"/>
                    <a:pt x="10512" y="5772"/>
                    <a:pt x="10510" y="5779"/>
                  </a:cubicBezTo>
                  <a:lnTo>
                    <a:pt x="10504" y="5790"/>
                  </a:lnTo>
                  <a:cubicBezTo>
                    <a:pt x="10493" y="5810"/>
                    <a:pt x="10488" y="5826"/>
                    <a:pt x="10487" y="5834"/>
                  </a:cubicBezTo>
                  <a:cubicBezTo>
                    <a:pt x="10480" y="5839"/>
                    <a:pt x="10472" y="5847"/>
                    <a:pt x="10466" y="5855"/>
                  </a:cubicBezTo>
                  <a:cubicBezTo>
                    <a:pt x="10450" y="5863"/>
                    <a:pt x="10426" y="5876"/>
                    <a:pt x="10410" y="5904"/>
                  </a:cubicBezTo>
                  <a:cubicBezTo>
                    <a:pt x="10396" y="5929"/>
                    <a:pt x="10394" y="5952"/>
                    <a:pt x="10397" y="5971"/>
                  </a:cubicBezTo>
                  <a:cubicBezTo>
                    <a:pt x="10392" y="5977"/>
                    <a:pt x="10385" y="5987"/>
                    <a:pt x="10378" y="5998"/>
                  </a:cubicBezTo>
                  <a:cubicBezTo>
                    <a:pt x="10367" y="6016"/>
                    <a:pt x="10364" y="6030"/>
                    <a:pt x="10360" y="6043"/>
                  </a:cubicBezTo>
                  <a:cubicBezTo>
                    <a:pt x="10350" y="6062"/>
                    <a:pt x="10346" y="6074"/>
                    <a:pt x="10340" y="6089"/>
                  </a:cubicBezTo>
                  <a:cubicBezTo>
                    <a:pt x="10335" y="6100"/>
                    <a:pt x="10332" y="6106"/>
                    <a:pt x="10329" y="6112"/>
                  </a:cubicBezTo>
                  <a:cubicBezTo>
                    <a:pt x="10312" y="6118"/>
                    <a:pt x="10287" y="6132"/>
                    <a:pt x="10271" y="6160"/>
                  </a:cubicBezTo>
                  <a:cubicBezTo>
                    <a:pt x="10259" y="6180"/>
                    <a:pt x="10257" y="6198"/>
                    <a:pt x="10257" y="6214"/>
                  </a:cubicBezTo>
                  <a:cubicBezTo>
                    <a:pt x="10248" y="6222"/>
                    <a:pt x="10238" y="6232"/>
                    <a:pt x="10230" y="6246"/>
                  </a:cubicBezTo>
                  <a:cubicBezTo>
                    <a:pt x="10223" y="6260"/>
                    <a:pt x="10219" y="6272"/>
                    <a:pt x="10216" y="6283"/>
                  </a:cubicBezTo>
                  <a:cubicBezTo>
                    <a:pt x="10200" y="6289"/>
                    <a:pt x="10183" y="6303"/>
                    <a:pt x="10171" y="6325"/>
                  </a:cubicBezTo>
                  <a:cubicBezTo>
                    <a:pt x="10158" y="6346"/>
                    <a:pt x="10156" y="6366"/>
                    <a:pt x="10157" y="6383"/>
                  </a:cubicBezTo>
                  <a:cubicBezTo>
                    <a:pt x="10148" y="6391"/>
                    <a:pt x="10140" y="6401"/>
                    <a:pt x="10132" y="6415"/>
                  </a:cubicBezTo>
                  <a:cubicBezTo>
                    <a:pt x="10126" y="6423"/>
                    <a:pt x="10124" y="6427"/>
                    <a:pt x="10121" y="6432"/>
                  </a:cubicBezTo>
                  <a:cubicBezTo>
                    <a:pt x="10118" y="6437"/>
                    <a:pt x="10113" y="6443"/>
                    <a:pt x="10107" y="6455"/>
                  </a:cubicBezTo>
                  <a:cubicBezTo>
                    <a:pt x="10094" y="6479"/>
                    <a:pt x="10091" y="6498"/>
                    <a:pt x="10091" y="6512"/>
                  </a:cubicBezTo>
                  <a:cubicBezTo>
                    <a:pt x="10089" y="6516"/>
                    <a:pt x="10087" y="6518"/>
                    <a:pt x="10086" y="6522"/>
                  </a:cubicBezTo>
                  <a:cubicBezTo>
                    <a:pt x="10082" y="6525"/>
                    <a:pt x="10080" y="6529"/>
                    <a:pt x="10076" y="6536"/>
                  </a:cubicBezTo>
                  <a:cubicBezTo>
                    <a:pt x="10065" y="6543"/>
                    <a:pt x="10046" y="6556"/>
                    <a:pt x="10033" y="6581"/>
                  </a:cubicBezTo>
                  <a:cubicBezTo>
                    <a:pt x="10024" y="6593"/>
                    <a:pt x="10021" y="6602"/>
                    <a:pt x="10018" y="6608"/>
                  </a:cubicBezTo>
                  <a:cubicBezTo>
                    <a:pt x="10017" y="6613"/>
                    <a:pt x="10014" y="6616"/>
                    <a:pt x="10011" y="6624"/>
                  </a:cubicBezTo>
                  <a:cubicBezTo>
                    <a:pt x="10006" y="6632"/>
                    <a:pt x="10003" y="6635"/>
                    <a:pt x="10001" y="6639"/>
                  </a:cubicBezTo>
                  <a:cubicBezTo>
                    <a:pt x="9996" y="6646"/>
                    <a:pt x="9991" y="6652"/>
                    <a:pt x="9984" y="6666"/>
                  </a:cubicBezTo>
                  <a:cubicBezTo>
                    <a:pt x="9973" y="6682"/>
                    <a:pt x="9969" y="6695"/>
                    <a:pt x="9966" y="6705"/>
                  </a:cubicBezTo>
                  <a:lnTo>
                    <a:pt x="9963" y="6710"/>
                  </a:lnTo>
                  <a:cubicBezTo>
                    <a:pt x="9950" y="6734"/>
                    <a:pt x="9948" y="6758"/>
                    <a:pt x="9950" y="6775"/>
                  </a:cubicBezTo>
                  <a:cubicBezTo>
                    <a:pt x="9944" y="6782"/>
                    <a:pt x="9938" y="6790"/>
                    <a:pt x="9931" y="6802"/>
                  </a:cubicBezTo>
                  <a:cubicBezTo>
                    <a:pt x="9925" y="6813"/>
                    <a:pt x="9921" y="6822"/>
                    <a:pt x="9917" y="6829"/>
                  </a:cubicBezTo>
                  <a:cubicBezTo>
                    <a:pt x="9900" y="6835"/>
                    <a:pt x="9880" y="6849"/>
                    <a:pt x="9864" y="6876"/>
                  </a:cubicBezTo>
                  <a:cubicBezTo>
                    <a:pt x="9851" y="6899"/>
                    <a:pt x="9848" y="6918"/>
                    <a:pt x="9847" y="6930"/>
                  </a:cubicBezTo>
                  <a:cubicBezTo>
                    <a:pt x="9836" y="6948"/>
                    <a:pt x="9834" y="6966"/>
                    <a:pt x="9832" y="6977"/>
                  </a:cubicBezTo>
                  <a:cubicBezTo>
                    <a:pt x="9826" y="6985"/>
                    <a:pt x="9824" y="6994"/>
                    <a:pt x="9821" y="7000"/>
                  </a:cubicBezTo>
                  <a:cubicBezTo>
                    <a:pt x="9807" y="7007"/>
                    <a:pt x="9787" y="7021"/>
                    <a:pt x="9772" y="7046"/>
                  </a:cubicBezTo>
                  <a:cubicBezTo>
                    <a:pt x="9764" y="7060"/>
                    <a:pt x="9760" y="7068"/>
                    <a:pt x="9757" y="7075"/>
                  </a:cubicBezTo>
                  <a:cubicBezTo>
                    <a:pt x="9756" y="7079"/>
                    <a:pt x="9755" y="7082"/>
                    <a:pt x="9750" y="7089"/>
                  </a:cubicBezTo>
                  <a:cubicBezTo>
                    <a:pt x="9746" y="7096"/>
                    <a:pt x="9745" y="7098"/>
                    <a:pt x="9743" y="7101"/>
                  </a:cubicBezTo>
                  <a:cubicBezTo>
                    <a:pt x="9737" y="7108"/>
                    <a:pt x="9732" y="7114"/>
                    <a:pt x="9724" y="7129"/>
                  </a:cubicBezTo>
                  <a:cubicBezTo>
                    <a:pt x="9721" y="7133"/>
                    <a:pt x="9719" y="7135"/>
                    <a:pt x="9718" y="7138"/>
                  </a:cubicBezTo>
                  <a:cubicBezTo>
                    <a:pt x="9712" y="7145"/>
                    <a:pt x="9705" y="7151"/>
                    <a:pt x="9696" y="7170"/>
                  </a:cubicBezTo>
                  <a:cubicBezTo>
                    <a:pt x="9682" y="7191"/>
                    <a:pt x="9680" y="7208"/>
                    <a:pt x="9679" y="7215"/>
                  </a:cubicBezTo>
                  <a:cubicBezTo>
                    <a:pt x="9671" y="7226"/>
                    <a:pt x="9668" y="7239"/>
                    <a:pt x="9665" y="7248"/>
                  </a:cubicBezTo>
                  <a:cubicBezTo>
                    <a:pt x="9649" y="7255"/>
                    <a:pt x="9631" y="7268"/>
                    <a:pt x="9617" y="7291"/>
                  </a:cubicBezTo>
                  <a:lnTo>
                    <a:pt x="9594" y="7332"/>
                  </a:lnTo>
                  <a:cubicBezTo>
                    <a:pt x="9590" y="7339"/>
                    <a:pt x="9587" y="7342"/>
                    <a:pt x="9584" y="7346"/>
                  </a:cubicBezTo>
                  <a:cubicBezTo>
                    <a:pt x="9579" y="7353"/>
                    <a:pt x="9575" y="7359"/>
                    <a:pt x="9567" y="7373"/>
                  </a:cubicBezTo>
                  <a:cubicBezTo>
                    <a:pt x="9552" y="7397"/>
                    <a:pt x="9551" y="7419"/>
                    <a:pt x="9551" y="7434"/>
                  </a:cubicBezTo>
                  <a:cubicBezTo>
                    <a:pt x="9547" y="7444"/>
                    <a:pt x="9545" y="7450"/>
                    <a:pt x="9542" y="7457"/>
                  </a:cubicBezTo>
                  <a:cubicBezTo>
                    <a:pt x="9529" y="7464"/>
                    <a:pt x="9510" y="7477"/>
                    <a:pt x="9497" y="7500"/>
                  </a:cubicBezTo>
                  <a:cubicBezTo>
                    <a:pt x="9489" y="7513"/>
                    <a:pt x="9486" y="7520"/>
                    <a:pt x="9482" y="7526"/>
                  </a:cubicBezTo>
                  <a:cubicBezTo>
                    <a:pt x="9481" y="7531"/>
                    <a:pt x="9478" y="7535"/>
                    <a:pt x="9475" y="7542"/>
                  </a:cubicBezTo>
                  <a:cubicBezTo>
                    <a:pt x="9464" y="7562"/>
                    <a:pt x="9460" y="7573"/>
                    <a:pt x="9456" y="7588"/>
                  </a:cubicBezTo>
                  <a:lnTo>
                    <a:pt x="9432" y="7630"/>
                  </a:lnTo>
                  <a:cubicBezTo>
                    <a:pt x="9417" y="7657"/>
                    <a:pt x="9416" y="7682"/>
                    <a:pt x="9418" y="7700"/>
                  </a:cubicBezTo>
                  <a:cubicBezTo>
                    <a:pt x="9416" y="7703"/>
                    <a:pt x="9414" y="7706"/>
                    <a:pt x="9413" y="7708"/>
                  </a:cubicBezTo>
                  <a:cubicBezTo>
                    <a:pt x="9412" y="7713"/>
                    <a:pt x="9411" y="7716"/>
                    <a:pt x="9406" y="7722"/>
                  </a:cubicBezTo>
                  <a:cubicBezTo>
                    <a:pt x="9396" y="7732"/>
                    <a:pt x="9384" y="7743"/>
                    <a:pt x="9371" y="7762"/>
                  </a:cubicBezTo>
                  <a:cubicBezTo>
                    <a:pt x="9369" y="7767"/>
                    <a:pt x="9366" y="7771"/>
                    <a:pt x="9365" y="7773"/>
                  </a:cubicBezTo>
                  <a:cubicBezTo>
                    <a:pt x="9359" y="7780"/>
                    <a:pt x="9354" y="7787"/>
                    <a:pt x="9344" y="7803"/>
                  </a:cubicBezTo>
                  <a:cubicBezTo>
                    <a:pt x="9337" y="7816"/>
                    <a:pt x="9333" y="7826"/>
                    <a:pt x="9330" y="7835"/>
                  </a:cubicBezTo>
                  <a:cubicBezTo>
                    <a:pt x="9316" y="7841"/>
                    <a:pt x="9298" y="7855"/>
                    <a:pt x="9284" y="7879"/>
                  </a:cubicBezTo>
                  <a:cubicBezTo>
                    <a:pt x="9277" y="7893"/>
                    <a:pt x="9273" y="7907"/>
                    <a:pt x="9271" y="7919"/>
                  </a:cubicBezTo>
                  <a:cubicBezTo>
                    <a:pt x="9256" y="7927"/>
                    <a:pt x="9241" y="7939"/>
                    <a:pt x="9230" y="7959"/>
                  </a:cubicBezTo>
                  <a:lnTo>
                    <a:pt x="9205" y="8001"/>
                  </a:lnTo>
                  <a:cubicBezTo>
                    <a:pt x="9194" y="8018"/>
                    <a:pt x="9191" y="8029"/>
                    <a:pt x="9188" y="8039"/>
                  </a:cubicBezTo>
                  <a:lnTo>
                    <a:pt x="9186" y="8045"/>
                  </a:lnTo>
                  <a:cubicBezTo>
                    <a:pt x="9182" y="8051"/>
                    <a:pt x="9180" y="8054"/>
                    <a:pt x="9177" y="8057"/>
                  </a:cubicBezTo>
                  <a:cubicBezTo>
                    <a:pt x="9172" y="8065"/>
                    <a:pt x="9167" y="8072"/>
                    <a:pt x="9159" y="8087"/>
                  </a:cubicBezTo>
                  <a:cubicBezTo>
                    <a:pt x="9149" y="8103"/>
                    <a:pt x="9145" y="8113"/>
                    <a:pt x="9143" y="8123"/>
                  </a:cubicBezTo>
                  <a:cubicBezTo>
                    <a:pt x="9141" y="8125"/>
                    <a:pt x="9141" y="8126"/>
                    <a:pt x="9139" y="8130"/>
                  </a:cubicBezTo>
                  <a:cubicBezTo>
                    <a:pt x="9123" y="8157"/>
                    <a:pt x="9123" y="8183"/>
                    <a:pt x="9124" y="8199"/>
                  </a:cubicBezTo>
                  <a:cubicBezTo>
                    <a:pt x="9123" y="8200"/>
                    <a:pt x="9123" y="8203"/>
                    <a:pt x="9122" y="8204"/>
                  </a:cubicBezTo>
                  <a:cubicBezTo>
                    <a:pt x="9101" y="8210"/>
                    <a:pt x="9075" y="8223"/>
                    <a:pt x="9058" y="8253"/>
                  </a:cubicBezTo>
                  <a:cubicBezTo>
                    <a:pt x="9054" y="8260"/>
                    <a:pt x="9052" y="8264"/>
                    <a:pt x="9049" y="8269"/>
                  </a:cubicBezTo>
                  <a:cubicBezTo>
                    <a:pt x="9044" y="8275"/>
                    <a:pt x="9041" y="8280"/>
                    <a:pt x="9033" y="8294"/>
                  </a:cubicBezTo>
                  <a:cubicBezTo>
                    <a:pt x="9015" y="8324"/>
                    <a:pt x="9018" y="8353"/>
                    <a:pt x="9022" y="8373"/>
                  </a:cubicBezTo>
                  <a:cubicBezTo>
                    <a:pt x="9022" y="8373"/>
                    <a:pt x="9021" y="8375"/>
                    <a:pt x="9021" y="8376"/>
                  </a:cubicBezTo>
                  <a:cubicBezTo>
                    <a:pt x="9004" y="8381"/>
                    <a:pt x="8980" y="8394"/>
                    <a:pt x="8966" y="8421"/>
                  </a:cubicBezTo>
                  <a:cubicBezTo>
                    <a:pt x="8957" y="8440"/>
                    <a:pt x="8952" y="8456"/>
                    <a:pt x="8951" y="8471"/>
                  </a:cubicBezTo>
                  <a:cubicBezTo>
                    <a:pt x="8941" y="8479"/>
                    <a:pt x="8929" y="8489"/>
                    <a:pt x="8919" y="8506"/>
                  </a:cubicBezTo>
                  <a:cubicBezTo>
                    <a:pt x="8905" y="8530"/>
                    <a:pt x="8903" y="8551"/>
                    <a:pt x="8905" y="8570"/>
                  </a:cubicBezTo>
                  <a:lnTo>
                    <a:pt x="8893" y="8581"/>
                  </a:lnTo>
                  <a:cubicBezTo>
                    <a:pt x="8877" y="8589"/>
                    <a:pt x="8855" y="8602"/>
                    <a:pt x="8839" y="8630"/>
                  </a:cubicBezTo>
                  <a:cubicBezTo>
                    <a:pt x="8823" y="8659"/>
                    <a:pt x="8823" y="8682"/>
                    <a:pt x="8825" y="8701"/>
                  </a:cubicBezTo>
                  <a:cubicBezTo>
                    <a:pt x="8823" y="8707"/>
                    <a:pt x="8818" y="8712"/>
                    <a:pt x="8813" y="8720"/>
                  </a:cubicBezTo>
                  <a:cubicBezTo>
                    <a:pt x="8803" y="8725"/>
                    <a:pt x="8789" y="8737"/>
                    <a:pt x="8777" y="8757"/>
                  </a:cubicBezTo>
                  <a:cubicBezTo>
                    <a:pt x="8765" y="8766"/>
                    <a:pt x="8753" y="8777"/>
                    <a:pt x="8741" y="8798"/>
                  </a:cubicBezTo>
                  <a:cubicBezTo>
                    <a:pt x="8726" y="8821"/>
                    <a:pt x="8725" y="8843"/>
                    <a:pt x="8725" y="8859"/>
                  </a:cubicBezTo>
                  <a:cubicBezTo>
                    <a:pt x="8720" y="8865"/>
                    <a:pt x="8715" y="8873"/>
                    <a:pt x="8705" y="8889"/>
                  </a:cubicBezTo>
                  <a:cubicBezTo>
                    <a:pt x="8694" y="8907"/>
                    <a:pt x="8690" y="8923"/>
                    <a:pt x="8689" y="8935"/>
                  </a:cubicBezTo>
                  <a:cubicBezTo>
                    <a:pt x="8679" y="8942"/>
                    <a:pt x="8667" y="8954"/>
                    <a:pt x="8657" y="8972"/>
                  </a:cubicBezTo>
                  <a:cubicBezTo>
                    <a:pt x="8646" y="8992"/>
                    <a:pt x="8642" y="9004"/>
                    <a:pt x="8637" y="9018"/>
                  </a:cubicBezTo>
                  <a:cubicBezTo>
                    <a:pt x="8635" y="9023"/>
                    <a:pt x="8632" y="9025"/>
                    <a:pt x="8631" y="9028"/>
                  </a:cubicBezTo>
                  <a:cubicBezTo>
                    <a:pt x="8626" y="9036"/>
                    <a:pt x="8620" y="9042"/>
                    <a:pt x="8611" y="9058"/>
                  </a:cubicBezTo>
                  <a:cubicBezTo>
                    <a:pt x="8603" y="9073"/>
                    <a:pt x="8599" y="9082"/>
                    <a:pt x="8597" y="9089"/>
                  </a:cubicBezTo>
                  <a:cubicBezTo>
                    <a:pt x="8595" y="9093"/>
                    <a:pt x="8593" y="9096"/>
                    <a:pt x="8589" y="9103"/>
                  </a:cubicBezTo>
                  <a:cubicBezTo>
                    <a:pt x="8582" y="9117"/>
                    <a:pt x="8576" y="9132"/>
                    <a:pt x="8575" y="9144"/>
                  </a:cubicBezTo>
                  <a:cubicBezTo>
                    <a:pt x="8561" y="9152"/>
                    <a:pt x="8548" y="9164"/>
                    <a:pt x="8536" y="9184"/>
                  </a:cubicBezTo>
                  <a:cubicBezTo>
                    <a:pt x="8524" y="9206"/>
                    <a:pt x="8520" y="9222"/>
                    <a:pt x="8518" y="9229"/>
                  </a:cubicBezTo>
                  <a:cubicBezTo>
                    <a:pt x="8512" y="9243"/>
                    <a:pt x="8508" y="9249"/>
                    <a:pt x="8506" y="9255"/>
                  </a:cubicBezTo>
                  <a:cubicBezTo>
                    <a:pt x="8502" y="9259"/>
                    <a:pt x="8501" y="9264"/>
                    <a:pt x="8496" y="9272"/>
                  </a:cubicBezTo>
                  <a:cubicBezTo>
                    <a:pt x="8485" y="9292"/>
                    <a:pt x="8481" y="9309"/>
                    <a:pt x="8480" y="9320"/>
                  </a:cubicBezTo>
                  <a:cubicBezTo>
                    <a:pt x="8470" y="9328"/>
                    <a:pt x="8460" y="9340"/>
                    <a:pt x="8449" y="9357"/>
                  </a:cubicBezTo>
                  <a:cubicBezTo>
                    <a:pt x="8441" y="9365"/>
                    <a:pt x="8431" y="9376"/>
                    <a:pt x="8418" y="9395"/>
                  </a:cubicBezTo>
                  <a:lnTo>
                    <a:pt x="8415" y="9400"/>
                  </a:lnTo>
                  <a:cubicBezTo>
                    <a:pt x="8407" y="9408"/>
                    <a:pt x="8399" y="9417"/>
                    <a:pt x="8389" y="9435"/>
                  </a:cubicBezTo>
                  <a:cubicBezTo>
                    <a:pt x="8378" y="9452"/>
                    <a:pt x="8374" y="9464"/>
                    <a:pt x="8372" y="9475"/>
                  </a:cubicBezTo>
                  <a:lnTo>
                    <a:pt x="8369" y="9480"/>
                  </a:lnTo>
                  <a:cubicBezTo>
                    <a:pt x="8361" y="9495"/>
                    <a:pt x="8357" y="9502"/>
                    <a:pt x="8354" y="9510"/>
                  </a:cubicBezTo>
                  <a:cubicBezTo>
                    <a:pt x="8352" y="9512"/>
                    <a:pt x="8351" y="9516"/>
                    <a:pt x="8347" y="9523"/>
                  </a:cubicBezTo>
                  <a:cubicBezTo>
                    <a:pt x="8336" y="9543"/>
                    <a:pt x="8332" y="9559"/>
                    <a:pt x="8330" y="9574"/>
                  </a:cubicBezTo>
                  <a:cubicBezTo>
                    <a:pt x="8324" y="9587"/>
                    <a:pt x="8319" y="9596"/>
                    <a:pt x="8316" y="9602"/>
                  </a:cubicBezTo>
                  <a:cubicBezTo>
                    <a:pt x="8316" y="9603"/>
                    <a:pt x="8315" y="9603"/>
                    <a:pt x="8315" y="9604"/>
                  </a:cubicBezTo>
                  <a:cubicBezTo>
                    <a:pt x="8302" y="9612"/>
                    <a:pt x="8284" y="9625"/>
                    <a:pt x="8271" y="9649"/>
                  </a:cubicBezTo>
                  <a:cubicBezTo>
                    <a:pt x="8257" y="9672"/>
                    <a:pt x="8255" y="9693"/>
                    <a:pt x="8255" y="9709"/>
                  </a:cubicBezTo>
                  <a:cubicBezTo>
                    <a:pt x="8252" y="9711"/>
                    <a:pt x="8250" y="9716"/>
                    <a:pt x="8246" y="9719"/>
                  </a:cubicBezTo>
                  <a:cubicBezTo>
                    <a:pt x="8228" y="9724"/>
                    <a:pt x="8201" y="9737"/>
                    <a:pt x="8184" y="9768"/>
                  </a:cubicBezTo>
                  <a:cubicBezTo>
                    <a:pt x="8170" y="9791"/>
                    <a:pt x="8168" y="9812"/>
                    <a:pt x="8170" y="9831"/>
                  </a:cubicBezTo>
                  <a:cubicBezTo>
                    <a:pt x="8164" y="9837"/>
                    <a:pt x="8158" y="9843"/>
                    <a:pt x="8152" y="9853"/>
                  </a:cubicBezTo>
                  <a:cubicBezTo>
                    <a:pt x="8141" y="9859"/>
                    <a:pt x="8125" y="9871"/>
                    <a:pt x="8111" y="9896"/>
                  </a:cubicBezTo>
                  <a:cubicBezTo>
                    <a:pt x="8101" y="9914"/>
                    <a:pt x="8099" y="9931"/>
                    <a:pt x="8099" y="9947"/>
                  </a:cubicBezTo>
                  <a:cubicBezTo>
                    <a:pt x="8086" y="9956"/>
                    <a:pt x="8075" y="9966"/>
                    <a:pt x="8066" y="9982"/>
                  </a:cubicBezTo>
                  <a:cubicBezTo>
                    <a:pt x="8050" y="10010"/>
                    <a:pt x="8051" y="10037"/>
                    <a:pt x="8056" y="10057"/>
                  </a:cubicBezTo>
                  <a:cubicBezTo>
                    <a:pt x="8053" y="10062"/>
                    <a:pt x="8050" y="10064"/>
                    <a:pt x="8047" y="10068"/>
                  </a:cubicBezTo>
                  <a:cubicBezTo>
                    <a:pt x="8035" y="10075"/>
                    <a:pt x="8018" y="10086"/>
                    <a:pt x="8003" y="10110"/>
                  </a:cubicBezTo>
                  <a:cubicBezTo>
                    <a:pt x="7993" y="10117"/>
                    <a:pt x="7981" y="10129"/>
                    <a:pt x="7968" y="10150"/>
                  </a:cubicBezTo>
                  <a:cubicBezTo>
                    <a:pt x="7957" y="10167"/>
                    <a:pt x="7954" y="10177"/>
                    <a:pt x="7951" y="10188"/>
                  </a:cubicBezTo>
                  <a:cubicBezTo>
                    <a:pt x="7950" y="10192"/>
                    <a:pt x="7950" y="10192"/>
                    <a:pt x="7949" y="10196"/>
                  </a:cubicBezTo>
                  <a:cubicBezTo>
                    <a:pt x="7944" y="10202"/>
                    <a:pt x="7941" y="10206"/>
                    <a:pt x="7939" y="10210"/>
                  </a:cubicBezTo>
                  <a:cubicBezTo>
                    <a:pt x="7935" y="10215"/>
                    <a:pt x="7930" y="10222"/>
                    <a:pt x="7923" y="10235"/>
                  </a:cubicBezTo>
                  <a:cubicBezTo>
                    <a:pt x="7913" y="10252"/>
                    <a:pt x="7909" y="10262"/>
                    <a:pt x="7907" y="10272"/>
                  </a:cubicBezTo>
                  <a:cubicBezTo>
                    <a:pt x="7906" y="10273"/>
                    <a:pt x="7906" y="10276"/>
                    <a:pt x="7903" y="10279"/>
                  </a:cubicBezTo>
                  <a:cubicBezTo>
                    <a:pt x="7892" y="10298"/>
                    <a:pt x="7888" y="10313"/>
                    <a:pt x="7885" y="10325"/>
                  </a:cubicBezTo>
                  <a:cubicBezTo>
                    <a:pt x="7876" y="10340"/>
                    <a:pt x="7872" y="10353"/>
                    <a:pt x="7870" y="10365"/>
                  </a:cubicBezTo>
                  <a:cubicBezTo>
                    <a:pt x="7858" y="10373"/>
                    <a:pt x="7843" y="10385"/>
                    <a:pt x="7831" y="10406"/>
                  </a:cubicBezTo>
                  <a:cubicBezTo>
                    <a:pt x="7820" y="10423"/>
                    <a:pt x="7816" y="10439"/>
                    <a:pt x="7816" y="10454"/>
                  </a:cubicBezTo>
                  <a:cubicBezTo>
                    <a:pt x="7804" y="10461"/>
                    <a:pt x="7791" y="10474"/>
                    <a:pt x="7783" y="10490"/>
                  </a:cubicBezTo>
                  <a:cubicBezTo>
                    <a:pt x="7777" y="10499"/>
                    <a:pt x="7774" y="10504"/>
                    <a:pt x="7772" y="10508"/>
                  </a:cubicBezTo>
                  <a:cubicBezTo>
                    <a:pt x="7769" y="10514"/>
                    <a:pt x="7764" y="10519"/>
                    <a:pt x="7758" y="10531"/>
                  </a:cubicBezTo>
                  <a:cubicBezTo>
                    <a:pt x="7743" y="10558"/>
                    <a:pt x="7742" y="10583"/>
                    <a:pt x="7745" y="10600"/>
                  </a:cubicBezTo>
                  <a:cubicBezTo>
                    <a:pt x="7741" y="10608"/>
                    <a:pt x="7738" y="10614"/>
                    <a:pt x="7737" y="10620"/>
                  </a:cubicBezTo>
                  <a:cubicBezTo>
                    <a:pt x="7727" y="10625"/>
                    <a:pt x="7715" y="10635"/>
                    <a:pt x="7703" y="10651"/>
                  </a:cubicBezTo>
                  <a:cubicBezTo>
                    <a:pt x="7692" y="10657"/>
                    <a:pt x="7672" y="10670"/>
                    <a:pt x="7657" y="10696"/>
                  </a:cubicBezTo>
                  <a:cubicBezTo>
                    <a:pt x="7649" y="10712"/>
                    <a:pt x="7644" y="10726"/>
                    <a:pt x="7641" y="10737"/>
                  </a:cubicBezTo>
                  <a:cubicBezTo>
                    <a:pt x="7631" y="10743"/>
                    <a:pt x="7617" y="10755"/>
                    <a:pt x="7604" y="10776"/>
                  </a:cubicBezTo>
                  <a:cubicBezTo>
                    <a:pt x="7586" y="10807"/>
                    <a:pt x="7588" y="10836"/>
                    <a:pt x="7595" y="10858"/>
                  </a:cubicBezTo>
                  <a:cubicBezTo>
                    <a:pt x="7592" y="10862"/>
                    <a:pt x="7590" y="10866"/>
                    <a:pt x="7586" y="10873"/>
                  </a:cubicBezTo>
                  <a:cubicBezTo>
                    <a:pt x="7575" y="10881"/>
                    <a:pt x="7563" y="10893"/>
                    <a:pt x="7550" y="10913"/>
                  </a:cubicBezTo>
                  <a:cubicBezTo>
                    <a:pt x="7543" y="10927"/>
                    <a:pt x="7538" y="10935"/>
                    <a:pt x="7536" y="10942"/>
                  </a:cubicBezTo>
                  <a:cubicBezTo>
                    <a:pt x="7533" y="10945"/>
                    <a:pt x="7532" y="10949"/>
                    <a:pt x="7529" y="10954"/>
                  </a:cubicBezTo>
                  <a:cubicBezTo>
                    <a:pt x="7521" y="10961"/>
                    <a:pt x="7507" y="10973"/>
                    <a:pt x="7496" y="10995"/>
                  </a:cubicBezTo>
                  <a:cubicBezTo>
                    <a:pt x="7490" y="11004"/>
                    <a:pt x="7488" y="11010"/>
                    <a:pt x="7485" y="11013"/>
                  </a:cubicBezTo>
                  <a:cubicBezTo>
                    <a:pt x="7483" y="11018"/>
                    <a:pt x="7478" y="11024"/>
                    <a:pt x="7472" y="11036"/>
                  </a:cubicBezTo>
                  <a:cubicBezTo>
                    <a:pt x="7462" y="11052"/>
                    <a:pt x="7458" y="11066"/>
                    <a:pt x="7457" y="11080"/>
                  </a:cubicBezTo>
                  <a:cubicBezTo>
                    <a:pt x="7443" y="11088"/>
                    <a:pt x="7430" y="11101"/>
                    <a:pt x="7420" y="11119"/>
                  </a:cubicBezTo>
                  <a:cubicBezTo>
                    <a:pt x="7415" y="11124"/>
                    <a:pt x="7414" y="11127"/>
                    <a:pt x="7411" y="11130"/>
                  </a:cubicBezTo>
                  <a:cubicBezTo>
                    <a:pt x="7406" y="11136"/>
                    <a:pt x="7400" y="11145"/>
                    <a:pt x="7392" y="11160"/>
                  </a:cubicBezTo>
                  <a:cubicBezTo>
                    <a:pt x="7378" y="11183"/>
                    <a:pt x="7376" y="11206"/>
                    <a:pt x="7377" y="11222"/>
                  </a:cubicBezTo>
                  <a:cubicBezTo>
                    <a:pt x="7372" y="11225"/>
                    <a:pt x="7370" y="11229"/>
                    <a:pt x="7367" y="11232"/>
                  </a:cubicBezTo>
                  <a:cubicBezTo>
                    <a:pt x="7351" y="11240"/>
                    <a:pt x="7327" y="11253"/>
                    <a:pt x="7311" y="11281"/>
                  </a:cubicBezTo>
                  <a:cubicBezTo>
                    <a:pt x="7293" y="11311"/>
                    <a:pt x="7295" y="11337"/>
                    <a:pt x="7297" y="11356"/>
                  </a:cubicBezTo>
                  <a:cubicBezTo>
                    <a:pt x="7293" y="11370"/>
                    <a:pt x="7291" y="11381"/>
                    <a:pt x="7291" y="11391"/>
                  </a:cubicBezTo>
                  <a:lnTo>
                    <a:pt x="7271" y="11425"/>
                  </a:lnTo>
                  <a:cubicBezTo>
                    <a:pt x="7268" y="11431"/>
                    <a:pt x="7265" y="11433"/>
                    <a:pt x="7264" y="11435"/>
                  </a:cubicBezTo>
                  <a:cubicBezTo>
                    <a:pt x="7259" y="11441"/>
                    <a:pt x="7252" y="11450"/>
                    <a:pt x="7243" y="11466"/>
                  </a:cubicBezTo>
                  <a:cubicBezTo>
                    <a:pt x="7233" y="11482"/>
                    <a:pt x="7229" y="11493"/>
                    <a:pt x="7227" y="11502"/>
                  </a:cubicBezTo>
                  <a:cubicBezTo>
                    <a:pt x="7226" y="11505"/>
                    <a:pt x="7226" y="11506"/>
                    <a:pt x="7220" y="11514"/>
                  </a:cubicBezTo>
                  <a:cubicBezTo>
                    <a:pt x="7212" y="11522"/>
                    <a:pt x="7204" y="11531"/>
                    <a:pt x="7194" y="11548"/>
                  </a:cubicBezTo>
                  <a:cubicBezTo>
                    <a:pt x="7189" y="11557"/>
                    <a:pt x="7186" y="11559"/>
                    <a:pt x="7184" y="11563"/>
                  </a:cubicBezTo>
                  <a:cubicBezTo>
                    <a:pt x="7179" y="11570"/>
                    <a:pt x="7174" y="11577"/>
                    <a:pt x="7167" y="11590"/>
                  </a:cubicBezTo>
                  <a:cubicBezTo>
                    <a:pt x="7158" y="11604"/>
                    <a:pt x="7154" y="11611"/>
                    <a:pt x="7152" y="11617"/>
                  </a:cubicBezTo>
                  <a:cubicBezTo>
                    <a:pt x="7151" y="11621"/>
                    <a:pt x="7147" y="11626"/>
                    <a:pt x="7143" y="11633"/>
                  </a:cubicBezTo>
                  <a:cubicBezTo>
                    <a:pt x="7140" y="11638"/>
                    <a:pt x="7138" y="11643"/>
                    <a:pt x="7136" y="11645"/>
                  </a:cubicBezTo>
                  <a:cubicBezTo>
                    <a:pt x="7130" y="11652"/>
                    <a:pt x="7125" y="11659"/>
                    <a:pt x="7116" y="11674"/>
                  </a:cubicBezTo>
                  <a:cubicBezTo>
                    <a:pt x="7111" y="11681"/>
                    <a:pt x="7109" y="11688"/>
                    <a:pt x="7106" y="11695"/>
                  </a:cubicBezTo>
                  <a:cubicBezTo>
                    <a:pt x="7086" y="11701"/>
                    <a:pt x="7061" y="11713"/>
                    <a:pt x="7044" y="11743"/>
                  </a:cubicBezTo>
                  <a:cubicBezTo>
                    <a:pt x="7033" y="11762"/>
                    <a:pt x="7029" y="11778"/>
                    <a:pt x="7027" y="11789"/>
                  </a:cubicBezTo>
                  <a:cubicBezTo>
                    <a:pt x="7018" y="11797"/>
                    <a:pt x="7006" y="11809"/>
                    <a:pt x="6995" y="11827"/>
                  </a:cubicBezTo>
                  <a:cubicBezTo>
                    <a:pt x="6979" y="11854"/>
                    <a:pt x="6979" y="11878"/>
                    <a:pt x="6980" y="11895"/>
                  </a:cubicBezTo>
                  <a:cubicBezTo>
                    <a:pt x="6977" y="11899"/>
                    <a:pt x="6976" y="11902"/>
                    <a:pt x="6975" y="11905"/>
                  </a:cubicBezTo>
                  <a:cubicBezTo>
                    <a:pt x="6974" y="11907"/>
                    <a:pt x="6971" y="11912"/>
                    <a:pt x="6969" y="11917"/>
                  </a:cubicBezTo>
                  <a:cubicBezTo>
                    <a:pt x="6959" y="11923"/>
                    <a:pt x="6944" y="11936"/>
                    <a:pt x="6931" y="11959"/>
                  </a:cubicBezTo>
                  <a:cubicBezTo>
                    <a:pt x="6921" y="11975"/>
                    <a:pt x="6917" y="11982"/>
                    <a:pt x="6915" y="11991"/>
                  </a:cubicBezTo>
                  <a:cubicBezTo>
                    <a:pt x="6913" y="11995"/>
                    <a:pt x="6912" y="11997"/>
                    <a:pt x="6910" y="12003"/>
                  </a:cubicBezTo>
                  <a:cubicBezTo>
                    <a:pt x="6902" y="12017"/>
                    <a:pt x="6897" y="12028"/>
                    <a:pt x="6896" y="12040"/>
                  </a:cubicBezTo>
                  <a:cubicBezTo>
                    <a:pt x="6881" y="12049"/>
                    <a:pt x="6865" y="12060"/>
                    <a:pt x="6853" y="12082"/>
                  </a:cubicBezTo>
                  <a:cubicBezTo>
                    <a:pt x="6845" y="12098"/>
                    <a:pt x="6841" y="12113"/>
                    <a:pt x="6840" y="12126"/>
                  </a:cubicBezTo>
                  <a:cubicBezTo>
                    <a:pt x="6825" y="12132"/>
                    <a:pt x="6811" y="12145"/>
                    <a:pt x="6800" y="12163"/>
                  </a:cubicBezTo>
                  <a:cubicBezTo>
                    <a:pt x="6786" y="12190"/>
                    <a:pt x="6786" y="12216"/>
                    <a:pt x="6789" y="12234"/>
                  </a:cubicBezTo>
                  <a:cubicBezTo>
                    <a:pt x="6784" y="12239"/>
                    <a:pt x="6779" y="12248"/>
                    <a:pt x="6773" y="12259"/>
                  </a:cubicBezTo>
                  <a:cubicBezTo>
                    <a:pt x="6762" y="12277"/>
                    <a:pt x="6758" y="12290"/>
                    <a:pt x="6754" y="12304"/>
                  </a:cubicBezTo>
                  <a:cubicBezTo>
                    <a:pt x="6750" y="12311"/>
                    <a:pt x="6747" y="12314"/>
                    <a:pt x="6745" y="12317"/>
                  </a:cubicBezTo>
                  <a:cubicBezTo>
                    <a:pt x="6740" y="12324"/>
                    <a:pt x="6735" y="12330"/>
                    <a:pt x="6728" y="12344"/>
                  </a:cubicBezTo>
                  <a:cubicBezTo>
                    <a:pt x="6719" y="12359"/>
                    <a:pt x="6715" y="12370"/>
                    <a:pt x="6713" y="12379"/>
                  </a:cubicBezTo>
                  <a:cubicBezTo>
                    <a:pt x="6698" y="12387"/>
                    <a:pt x="6680" y="12399"/>
                    <a:pt x="6667" y="12424"/>
                  </a:cubicBezTo>
                  <a:cubicBezTo>
                    <a:pt x="6658" y="12431"/>
                    <a:pt x="6647" y="12441"/>
                    <a:pt x="6637" y="12461"/>
                  </a:cubicBezTo>
                  <a:cubicBezTo>
                    <a:pt x="6626" y="12480"/>
                    <a:pt x="6622" y="12501"/>
                    <a:pt x="6622" y="12516"/>
                  </a:cubicBezTo>
                  <a:cubicBezTo>
                    <a:pt x="6613" y="12523"/>
                    <a:pt x="6604" y="12534"/>
                    <a:pt x="6595" y="12549"/>
                  </a:cubicBezTo>
                  <a:cubicBezTo>
                    <a:pt x="6585" y="12564"/>
                    <a:pt x="6581" y="12577"/>
                    <a:pt x="6579" y="12590"/>
                  </a:cubicBezTo>
                  <a:cubicBezTo>
                    <a:pt x="6568" y="12596"/>
                    <a:pt x="6553" y="12609"/>
                    <a:pt x="6541" y="12629"/>
                  </a:cubicBezTo>
                  <a:cubicBezTo>
                    <a:pt x="6525" y="12656"/>
                    <a:pt x="6525" y="12683"/>
                    <a:pt x="6527" y="12700"/>
                  </a:cubicBezTo>
                  <a:cubicBezTo>
                    <a:pt x="6525" y="12707"/>
                    <a:pt x="6522" y="12713"/>
                    <a:pt x="6521" y="12718"/>
                  </a:cubicBezTo>
                  <a:cubicBezTo>
                    <a:pt x="6520" y="12720"/>
                    <a:pt x="6520" y="12723"/>
                    <a:pt x="6517" y="12727"/>
                  </a:cubicBezTo>
                  <a:cubicBezTo>
                    <a:pt x="6513" y="12734"/>
                    <a:pt x="6511" y="12736"/>
                    <a:pt x="6509" y="12740"/>
                  </a:cubicBezTo>
                  <a:cubicBezTo>
                    <a:pt x="6504" y="12747"/>
                    <a:pt x="6498" y="12753"/>
                    <a:pt x="6490" y="12768"/>
                  </a:cubicBezTo>
                  <a:cubicBezTo>
                    <a:pt x="6487" y="12777"/>
                    <a:pt x="6483" y="12779"/>
                    <a:pt x="6481" y="12783"/>
                  </a:cubicBezTo>
                  <a:cubicBezTo>
                    <a:pt x="6478" y="12788"/>
                    <a:pt x="6474" y="12793"/>
                    <a:pt x="6470" y="12800"/>
                  </a:cubicBezTo>
                  <a:cubicBezTo>
                    <a:pt x="6458" y="12806"/>
                    <a:pt x="6441" y="12820"/>
                    <a:pt x="6426" y="12843"/>
                  </a:cubicBezTo>
                  <a:cubicBezTo>
                    <a:pt x="6418" y="12858"/>
                    <a:pt x="6414" y="12871"/>
                    <a:pt x="6412" y="12882"/>
                  </a:cubicBezTo>
                  <a:cubicBezTo>
                    <a:pt x="6398" y="12891"/>
                    <a:pt x="6382" y="12902"/>
                    <a:pt x="6370" y="12924"/>
                  </a:cubicBezTo>
                  <a:cubicBezTo>
                    <a:pt x="6366" y="12929"/>
                    <a:pt x="6364" y="12932"/>
                    <a:pt x="6361" y="12934"/>
                  </a:cubicBezTo>
                  <a:cubicBezTo>
                    <a:pt x="6356" y="12941"/>
                    <a:pt x="6351" y="12949"/>
                    <a:pt x="6342" y="12964"/>
                  </a:cubicBezTo>
                  <a:cubicBezTo>
                    <a:pt x="6327" y="12988"/>
                    <a:pt x="6324" y="13008"/>
                    <a:pt x="6324" y="13021"/>
                  </a:cubicBezTo>
                  <a:cubicBezTo>
                    <a:pt x="6316" y="13039"/>
                    <a:pt x="6313" y="13056"/>
                    <a:pt x="6313" y="13068"/>
                  </a:cubicBezTo>
                  <a:cubicBezTo>
                    <a:pt x="6306" y="13077"/>
                    <a:pt x="6296" y="13088"/>
                    <a:pt x="6286" y="13102"/>
                  </a:cubicBezTo>
                  <a:cubicBezTo>
                    <a:pt x="6279" y="13115"/>
                    <a:pt x="6274" y="13123"/>
                    <a:pt x="6272" y="13130"/>
                  </a:cubicBezTo>
                  <a:cubicBezTo>
                    <a:pt x="6269" y="13134"/>
                    <a:pt x="6268" y="13138"/>
                    <a:pt x="6264" y="13144"/>
                  </a:cubicBezTo>
                  <a:cubicBezTo>
                    <a:pt x="6257" y="13157"/>
                    <a:pt x="6253" y="13166"/>
                    <a:pt x="6251" y="13175"/>
                  </a:cubicBezTo>
                  <a:cubicBezTo>
                    <a:pt x="6236" y="13182"/>
                    <a:pt x="6217" y="13196"/>
                    <a:pt x="6203" y="13219"/>
                  </a:cubicBezTo>
                  <a:cubicBezTo>
                    <a:pt x="6197" y="13229"/>
                    <a:pt x="6194" y="13234"/>
                    <a:pt x="6192" y="13239"/>
                  </a:cubicBezTo>
                  <a:cubicBezTo>
                    <a:pt x="6189" y="13244"/>
                    <a:pt x="6185" y="13249"/>
                    <a:pt x="6178" y="13261"/>
                  </a:cubicBezTo>
                  <a:cubicBezTo>
                    <a:pt x="6173" y="13270"/>
                    <a:pt x="6171" y="13275"/>
                    <a:pt x="6167" y="13278"/>
                  </a:cubicBezTo>
                  <a:cubicBezTo>
                    <a:pt x="6163" y="13286"/>
                    <a:pt x="6160" y="13291"/>
                    <a:pt x="6152" y="13303"/>
                  </a:cubicBezTo>
                  <a:cubicBezTo>
                    <a:pt x="6142" y="13321"/>
                    <a:pt x="6140" y="13337"/>
                    <a:pt x="6138" y="13352"/>
                  </a:cubicBezTo>
                  <a:cubicBezTo>
                    <a:pt x="6128" y="13361"/>
                    <a:pt x="6115" y="13373"/>
                    <a:pt x="6106" y="13389"/>
                  </a:cubicBezTo>
                  <a:cubicBezTo>
                    <a:pt x="6104" y="13391"/>
                    <a:pt x="6104" y="13391"/>
                    <a:pt x="6102" y="13394"/>
                  </a:cubicBezTo>
                  <a:cubicBezTo>
                    <a:pt x="6093" y="13401"/>
                    <a:pt x="6086" y="13410"/>
                    <a:pt x="6076" y="13427"/>
                  </a:cubicBezTo>
                  <a:cubicBezTo>
                    <a:pt x="6067" y="13443"/>
                    <a:pt x="6063" y="13458"/>
                    <a:pt x="6061" y="13470"/>
                  </a:cubicBezTo>
                  <a:cubicBezTo>
                    <a:pt x="6050" y="13479"/>
                    <a:pt x="6037" y="13490"/>
                    <a:pt x="6026" y="13509"/>
                  </a:cubicBezTo>
                  <a:cubicBezTo>
                    <a:pt x="6016" y="13525"/>
                    <a:pt x="6012" y="13538"/>
                    <a:pt x="6010" y="13546"/>
                  </a:cubicBezTo>
                  <a:cubicBezTo>
                    <a:pt x="6008" y="13549"/>
                    <a:pt x="6008" y="13550"/>
                    <a:pt x="6006" y="13555"/>
                  </a:cubicBezTo>
                  <a:cubicBezTo>
                    <a:pt x="5991" y="13581"/>
                    <a:pt x="5991" y="13607"/>
                    <a:pt x="5994" y="13625"/>
                  </a:cubicBezTo>
                  <a:cubicBezTo>
                    <a:pt x="5991" y="13629"/>
                    <a:pt x="5990" y="13630"/>
                    <a:pt x="5988" y="13632"/>
                  </a:cubicBezTo>
                  <a:cubicBezTo>
                    <a:pt x="5972" y="13639"/>
                    <a:pt x="5948" y="13651"/>
                    <a:pt x="5932" y="13680"/>
                  </a:cubicBezTo>
                  <a:cubicBezTo>
                    <a:pt x="5920" y="13699"/>
                    <a:pt x="5917" y="13717"/>
                    <a:pt x="5916" y="13731"/>
                  </a:cubicBezTo>
                  <a:cubicBezTo>
                    <a:pt x="5906" y="13738"/>
                    <a:pt x="5895" y="13750"/>
                    <a:pt x="5887" y="13766"/>
                  </a:cubicBezTo>
                  <a:cubicBezTo>
                    <a:pt x="5878" y="13781"/>
                    <a:pt x="5874" y="13792"/>
                    <a:pt x="5873" y="13805"/>
                  </a:cubicBezTo>
                  <a:cubicBezTo>
                    <a:pt x="5858" y="13813"/>
                    <a:pt x="5842" y="13825"/>
                    <a:pt x="5830" y="13846"/>
                  </a:cubicBezTo>
                  <a:cubicBezTo>
                    <a:pt x="5820" y="13864"/>
                    <a:pt x="5817" y="13881"/>
                    <a:pt x="5815" y="13894"/>
                  </a:cubicBezTo>
                  <a:cubicBezTo>
                    <a:pt x="5804" y="13902"/>
                    <a:pt x="5792" y="13913"/>
                    <a:pt x="5783" y="13931"/>
                  </a:cubicBezTo>
                  <a:cubicBezTo>
                    <a:pt x="5770" y="13953"/>
                    <a:pt x="5767" y="13972"/>
                    <a:pt x="5766" y="13985"/>
                  </a:cubicBezTo>
                  <a:cubicBezTo>
                    <a:pt x="5765" y="13987"/>
                    <a:pt x="5765" y="13988"/>
                    <a:pt x="5764" y="13990"/>
                  </a:cubicBezTo>
                  <a:cubicBezTo>
                    <a:pt x="5758" y="13998"/>
                    <a:pt x="5753" y="14005"/>
                    <a:pt x="5743" y="14021"/>
                  </a:cubicBezTo>
                  <a:cubicBezTo>
                    <a:pt x="5728" y="14044"/>
                    <a:pt x="5727" y="14068"/>
                    <a:pt x="5728" y="14085"/>
                  </a:cubicBezTo>
                  <a:cubicBezTo>
                    <a:pt x="5727" y="14087"/>
                    <a:pt x="5724" y="14090"/>
                    <a:pt x="5722" y="14092"/>
                  </a:cubicBezTo>
                  <a:cubicBezTo>
                    <a:pt x="5705" y="14098"/>
                    <a:pt x="5680" y="14112"/>
                    <a:pt x="5663" y="14141"/>
                  </a:cubicBezTo>
                  <a:cubicBezTo>
                    <a:pt x="5649" y="14165"/>
                    <a:pt x="5648" y="14189"/>
                    <a:pt x="5651" y="14208"/>
                  </a:cubicBezTo>
                  <a:cubicBezTo>
                    <a:pt x="5644" y="14214"/>
                    <a:pt x="5637" y="14224"/>
                    <a:pt x="5631" y="14235"/>
                  </a:cubicBezTo>
                  <a:cubicBezTo>
                    <a:pt x="5622" y="14250"/>
                    <a:pt x="5619" y="14256"/>
                    <a:pt x="5616" y="14264"/>
                  </a:cubicBezTo>
                  <a:cubicBezTo>
                    <a:pt x="5614" y="14268"/>
                    <a:pt x="5611" y="14272"/>
                    <a:pt x="5608" y="14279"/>
                  </a:cubicBezTo>
                  <a:cubicBezTo>
                    <a:pt x="5604" y="14284"/>
                    <a:pt x="5603" y="14287"/>
                    <a:pt x="5600" y="14289"/>
                  </a:cubicBezTo>
                  <a:cubicBezTo>
                    <a:pt x="5595" y="14295"/>
                    <a:pt x="5592" y="14300"/>
                    <a:pt x="5585" y="14311"/>
                  </a:cubicBezTo>
                  <a:cubicBezTo>
                    <a:pt x="5574" y="14317"/>
                    <a:pt x="5558" y="14330"/>
                    <a:pt x="5545" y="14354"/>
                  </a:cubicBezTo>
                  <a:cubicBezTo>
                    <a:pt x="5530" y="14379"/>
                    <a:pt x="5530" y="14405"/>
                    <a:pt x="5533" y="14423"/>
                  </a:cubicBezTo>
                  <a:cubicBezTo>
                    <a:pt x="5531" y="14427"/>
                    <a:pt x="5529" y="14429"/>
                    <a:pt x="5526" y="14432"/>
                  </a:cubicBezTo>
                  <a:cubicBezTo>
                    <a:pt x="5510" y="14438"/>
                    <a:pt x="5486" y="14450"/>
                    <a:pt x="5470" y="14480"/>
                  </a:cubicBezTo>
                  <a:cubicBezTo>
                    <a:pt x="5455" y="14505"/>
                    <a:pt x="5454" y="14526"/>
                    <a:pt x="5454" y="14541"/>
                  </a:cubicBezTo>
                  <a:cubicBezTo>
                    <a:pt x="5449" y="14553"/>
                    <a:pt x="5445" y="14564"/>
                    <a:pt x="5444" y="14573"/>
                  </a:cubicBezTo>
                  <a:cubicBezTo>
                    <a:pt x="5434" y="14582"/>
                    <a:pt x="5419" y="14594"/>
                    <a:pt x="5408" y="14614"/>
                  </a:cubicBezTo>
                  <a:cubicBezTo>
                    <a:pt x="5396" y="14633"/>
                    <a:pt x="5394" y="14651"/>
                    <a:pt x="5392" y="14665"/>
                  </a:cubicBezTo>
                  <a:cubicBezTo>
                    <a:pt x="5383" y="14674"/>
                    <a:pt x="5373" y="14685"/>
                    <a:pt x="5363" y="14701"/>
                  </a:cubicBezTo>
                  <a:cubicBezTo>
                    <a:pt x="5352" y="14718"/>
                    <a:pt x="5348" y="14734"/>
                    <a:pt x="5347" y="14748"/>
                  </a:cubicBezTo>
                  <a:cubicBezTo>
                    <a:pt x="5337" y="14754"/>
                    <a:pt x="5327" y="14765"/>
                    <a:pt x="5317" y="14778"/>
                  </a:cubicBezTo>
                  <a:cubicBezTo>
                    <a:pt x="5306" y="14785"/>
                    <a:pt x="5290" y="14797"/>
                    <a:pt x="5277" y="14821"/>
                  </a:cubicBezTo>
                  <a:cubicBezTo>
                    <a:pt x="5265" y="14844"/>
                    <a:pt x="5262" y="14866"/>
                    <a:pt x="5263" y="14883"/>
                  </a:cubicBezTo>
                  <a:cubicBezTo>
                    <a:pt x="5256" y="14889"/>
                    <a:pt x="5246" y="14900"/>
                    <a:pt x="5240" y="14912"/>
                  </a:cubicBezTo>
                  <a:cubicBezTo>
                    <a:pt x="5230" y="14928"/>
                    <a:pt x="5226" y="14941"/>
                    <a:pt x="5224" y="14949"/>
                  </a:cubicBezTo>
                  <a:cubicBezTo>
                    <a:pt x="5224" y="14954"/>
                    <a:pt x="5223" y="14954"/>
                    <a:pt x="5220" y="14958"/>
                  </a:cubicBezTo>
                  <a:cubicBezTo>
                    <a:pt x="5214" y="14970"/>
                    <a:pt x="5210" y="14976"/>
                    <a:pt x="5208" y="14984"/>
                  </a:cubicBezTo>
                  <a:cubicBezTo>
                    <a:pt x="5191" y="14989"/>
                    <a:pt x="5167" y="15002"/>
                    <a:pt x="5151" y="15030"/>
                  </a:cubicBezTo>
                  <a:cubicBezTo>
                    <a:pt x="5138" y="15053"/>
                    <a:pt x="5135" y="15071"/>
                    <a:pt x="5134" y="15085"/>
                  </a:cubicBezTo>
                  <a:cubicBezTo>
                    <a:pt x="5128" y="15094"/>
                    <a:pt x="5126" y="15099"/>
                    <a:pt x="5123" y="15105"/>
                  </a:cubicBezTo>
                  <a:cubicBezTo>
                    <a:pt x="5122" y="15109"/>
                    <a:pt x="5119" y="15113"/>
                    <a:pt x="5116" y="15121"/>
                  </a:cubicBezTo>
                  <a:cubicBezTo>
                    <a:pt x="5102" y="15144"/>
                    <a:pt x="5099" y="15167"/>
                    <a:pt x="5101" y="15183"/>
                  </a:cubicBezTo>
                  <a:cubicBezTo>
                    <a:pt x="5095" y="15188"/>
                    <a:pt x="5089" y="15196"/>
                    <a:pt x="5081" y="15206"/>
                  </a:cubicBezTo>
                  <a:cubicBezTo>
                    <a:pt x="5074" y="15214"/>
                    <a:pt x="5059" y="15226"/>
                    <a:pt x="5046" y="15248"/>
                  </a:cubicBezTo>
                  <a:cubicBezTo>
                    <a:pt x="5032" y="15270"/>
                    <a:pt x="5030" y="15290"/>
                    <a:pt x="5030" y="15306"/>
                  </a:cubicBezTo>
                  <a:cubicBezTo>
                    <a:pt x="5021" y="15313"/>
                    <a:pt x="5014" y="15323"/>
                    <a:pt x="5005" y="15338"/>
                  </a:cubicBezTo>
                  <a:cubicBezTo>
                    <a:pt x="4998" y="15354"/>
                    <a:pt x="4993" y="15367"/>
                    <a:pt x="4990" y="15378"/>
                  </a:cubicBezTo>
                  <a:cubicBezTo>
                    <a:pt x="4978" y="15385"/>
                    <a:pt x="4963" y="15397"/>
                    <a:pt x="4953" y="15417"/>
                  </a:cubicBezTo>
                  <a:cubicBezTo>
                    <a:pt x="4946" y="15424"/>
                    <a:pt x="4935" y="15434"/>
                    <a:pt x="4921" y="15457"/>
                  </a:cubicBezTo>
                  <a:cubicBezTo>
                    <a:pt x="4910" y="15476"/>
                    <a:pt x="4907" y="15490"/>
                    <a:pt x="4903" y="15503"/>
                  </a:cubicBezTo>
                  <a:cubicBezTo>
                    <a:pt x="4898" y="15514"/>
                    <a:pt x="4894" y="15524"/>
                    <a:pt x="4892" y="15533"/>
                  </a:cubicBezTo>
                  <a:cubicBezTo>
                    <a:pt x="4872" y="15541"/>
                    <a:pt x="4853" y="15553"/>
                    <a:pt x="4839" y="15578"/>
                  </a:cubicBezTo>
                  <a:cubicBezTo>
                    <a:pt x="4833" y="15590"/>
                    <a:pt x="4828" y="15596"/>
                    <a:pt x="4826" y="15602"/>
                  </a:cubicBezTo>
                  <a:cubicBezTo>
                    <a:pt x="4823" y="15607"/>
                    <a:pt x="4821" y="15611"/>
                    <a:pt x="4816" y="15621"/>
                  </a:cubicBezTo>
                  <a:cubicBezTo>
                    <a:pt x="4800" y="15649"/>
                    <a:pt x="4800" y="15674"/>
                    <a:pt x="4802" y="15693"/>
                  </a:cubicBezTo>
                  <a:lnTo>
                    <a:pt x="4797" y="15701"/>
                  </a:lnTo>
                  <a:cubicBezTo>
                    <a:pt x="4795" y="15704"/>
                    <a:pt x="4792" y="15709"/>
                    <a:pt x="4789" y="15717"/>
                  </a:cubicBezTo>
                  <a:cubicBezTo>
                    <a:pt x="4781" y="15730"/>
                    <a:pt x="4778" y="15735"/>
                    <a:pt x="4775" y="15742"/>
                  </a:cubicBezTo>
                  <a:cubicBezTo>
                    <a:pt x="4759" y="15747"/>
                    <a:pt x="4736" y="15761"/>
                    <a:pt x="4720" y="15789"/>
                  </a:cubicBezTo>
                  <a:cubicBezTo>
                    <a:pt x="4708" y="15809"/>
                    <a:pt x="4704" y="15828"/>
                    <a:pt x="4703" y="15840"/>
                  </a:cubicBezTo>
                  <a:cubicBezTo>
                    <a:pt x="4695" y="15848"/>
                    <a:pt x="4685" y="15858"/>
                    <a:pt x="4676" y="15875"/>
                  </a:cubicBezTo>
                  <a:cubicBezTo>
                    <a:pt x="4666" y="15895"/>
                    <a:pt x="4661" y="15911"/>
                    <a:pt x="4658" y="15926"/>
                  </a:cubicBezTo>
                  <a:cubicBezTo>
                    <a:pt x="4656" y="15929"/>
                    <a:pt x="4653" y="15933"/>
                    <a:pt x="4652" y="15935"/>
                  </a:cubicBezTo>
                  <a:cubicBezTo>
                    <a:pt x="4647" y="15942"/>
                    <a:pt x="4642" y="15948"/>
                    <a:pt x="4635" y="15961"/>
                  </a:cubicBezTo>
                  <a:lnTo>
                    <a:pt x="4610" y="16003"/>
                  </a:lnTo>
                  <a:cubicBezTo>
                    <a:pt x="4599" y="16020"/>
                    <a:pt x="4596" y="16031"/>
                    <a:pt x="4593" y="16042"/>
                  </a:cubicBezTo>
                  <a:lnTo>
                    <a:pt x="4591" y="16047"/>
                  </a:lnTo>
                  <a:cubicBezTo>
                    <a:pt x="4585" y="16057"/>
                    <a:pt x="4582" y="16061"/>
                    <a:pt x="4580" y="16066"/>
                  </a:cubicBezTo>
                  <a:cubicBezTo>
                    <a:pt x="4576" y="16072"/>
                    <a:pt x="4572" y="16078"/>
                    <a:pt x="4566" y="16089"/>
                  </a:cubicBezTo>
                  <a:cubicBezTo>
                    <a:pt x="4560" y="16100"/>
                    <a:pt x="4555" y="16108"/>
                    <a:pt x="4553" y="16115"/>
                  </a:cubicBezTo>
                  <a:cubicBezTo>
                    <a:pt x="4535" y="16121"/>
                    <a:pt x="4514" y="16135"/>
                    <a:pt x="4497" y="16162"/>
                  </a:cubicBezTo>
                  <a:cubicBezTo>
                    <a:pt x="4485" y="16184"/>
                    <a:pt x="4481" y="16202"/>
                    <a:pt x="4480" y="16215"/>
                  </a:cubicBezTo>
                  <a:cubicBezTo>
                    <a:pt x="4469" y="16240"/>
                    <a:pt x="4467" y="16261"/>
                    <a:pt x="4470" y="16280"/>
                  </a:cubicBezTo>
                  <a:cubicBezTo>
                    <a:pt x="4465" y="16286"/>
                    <a:pt x="4460" y="16292"/>
                    <a:pt x="4454" y="16304"/>
                  </a:cubicBezTo>
                  <a:cubicBezTo>
                    <a:pt x="4448" y="16314"/>
                    <a:pt x="4446" y="16318"/>
                    <a:pt x="4443" y="16322"/>
                  </a:cubicBezTo>
                  <a:cubicBezTo>
                    <a:pt x="4439" y="16328"/>
                    <a:pt x="4435" y="16334"/>
                    <a:pt x="4428" y="16346"/>
                  </a:cubicBezTo>
                  <a:cubicBezTo>
                    <a:pt x="4426" y="16350"/>
                    <a:pt x="4423" y="16352"/>
                    <a:pt x="4421" y="16356"/>
                  </a:cubicBezTo>
                  <a:cubicBezTo>
                    <a:pt x="4416" y="16362"/>
                    <a:pt x="4411" y="16368"/>
                    <a:pt x="4401" y="16385"/>
                  </a:cubicBezTo>
                  <a:cubicBezTo>
                    <a:pt x="4398" y="16393"/>
                    <a:pt x="4395" y="16395"/>
                    <a:pt x="4393" y="16400"/>
                  </a:cubicBezTo>
                  <a:cubicBezTo>
                    <a:pt x="4390" y="16403"/>
                    <a:pt x="4389" y="16404"/>
                    <a:pt x="4388" y="16406"/>
                  </a:cubicBezTo>
                  <a:cubicBezTo>
                    <a:pt x="4371" y="16411"/>
                    <a:pt x="4346" y="16425"/>
                    <a:pt x="4329" y="16454"/>
                  </a:cubicBezTo>
                  <a:cubicBezTo>
                    <a:pt x="4320" y="16472"/>
                    <a:pt x="4315" y="16488"/>
                    <a:pt x="4314" y="16502"/>
                  </a:cubicBezTo>
                  <a:cubicBezTo>
                    <a:pt x="4304" y="16511"/>
                    <a:pt x="4292" y="16522"/>
                    <a:pt x="4282" y="16539"/>
                  </a:cubicBezTo>
                  <a:cubicBezTo>
                    <a:pt x="4271" y="16559"/>
                    <a:pt x="4269" y="16580"/>
                    <a:pt x="4269" y="16596"/>
                  </a:cubicBezTo>
                  <a:cubicBezTo>
                    <a:pt x="4260" y="16603"/>
                    <a:pt x="4250" y="16614"/>
                    <a:pt x="4243" y="16628"/>
                  </a:cubicBezTo>
                  <a:cubicBezTo>
                    <a:pt x="4234" y="16641"/>
                    <a:pt x="4230" y="16652"/>
                    <a:pt x="4229" y="16665"/>
                  </a:cubicBezTo>
                  <a:cubicBezTo>
                    <a:pt x="4213" y="16673"/>
                    <a:pt x="4196" y="16684"/>
                    <a:pt x="4185" y="16706"/>
                  </a:cubicBezTo>
                  <a:cubicBezTo>
                    <a:pt x="4175" y="16724"/>
                    <a:pt x="4171" y="16737"/>
                    <a:pt x="4165" y="16752"/>
                  </a:cubicBezTo>
                  <a:cubicBezTo>
                    <a:pt x="4164" y="16754"/>
                    <a:pt x="4164" y="16754"/>
                    <a:pt x="4162" y="16757"/>
                  </a:cubicBezTo>
                  <a:cubicBezTo>
                    <a:pt x="4155" y="16765"/>
                    <a:pt x="4147" y="16774"/>
                    <a:pt x="4138" y="16791"/>
                  </a:cubicBezTo>
                  <a:cubicBezTo>
                    <a:pt x="4123" y="16817"/>
                    <a:pt x="4122" y="16842"/>
                    <a:pt x="4126" y="16861"/>
                  </a:cubicBezTo>
                  <a:cubicBezTo>
                    <a:pt x="4122" y="16867"/>
                    <a:pt x="4117" y="16871"/>
                    <a:pt x="4114" y="16877"/>
                  </a:cubicBezTo>
                  <a:cubicBezTo>
                    <a:pt x="4103" y="16885"/>
                    <a:pt x="4085" y="16897"/>
                    <a:pt x="4072" y="16920"/>
                  </a:cubicBezTo>
                  <a:cubicBezTo>
                    <a:pt x="4057" y="16947"/>
                    <a:pt x="4056" y="16972"/>
                    <a:pt x="4058" y="16990"/>
                  </a:cubicBezTo>
                  <a:cubicBezTo>
                    <a:pt x="4056" y="16993"/>
                    <a:pt x="4055" y="16995"/>
                    <a:pt x="4052" y="16999"/>
                  </a:cubicBezTo>
                  <a:cubicBezTo>
                    <a:pt x="4037" y="17006"/>
                    <a:pt x="4015" y="17020"/>
                    <a:pt x="3999" y="17047"/>
                  </a:cubicBezTo>
                  <a:cubicBezTo>
                    <a:pt x="3985" y="17070"/>
                    <a:pt x="3983" y="17092"/>
                    <a:pt x="3983" y="17108"/>
                  </a:cubicBezTo>
                  <a:lnTo>
                    <a:pt x="3978" y="17116"/>
                  </a:lnTo>
                  <a:cubicBezTo>
                    <a:pt x="3975" y="17122"/>
                    <a:pt x="3972" y="17128"/>
                    <a:pt x="3965" y="17139"/>
                  </a:cubicBezTo>
                  <a:cubicBezTo>
                    <a:pt x="3962" y="17142"/>
                    <a:pt x="3961" y="17144"/>
                    <a:pt x="3960" y="17145"/>
                  </a:cubicBezTo>
                  <a:cubicBezTo>
                    <a:pt x="3953" y="17153"/>
                    <a:pt x="3946" y="17161"/>
                    <a:pt x="3937" y="17177"/>
                  </a:cubicBezTo>
                  <a:cubicBezTo>
                    <a:pt x="3935" y="17180"/>
                    <a:pt x="3935" y="17180"/>
                    <a:pt x="3933" y="17183"/>
                  </a:cubicBezTo>
                  <a:cubicBezTo>
                    <a:pt x="3927" y="17188"/>
                    <a:pt x="3921" y="17196"/>
                    <a:pt x="3913" y="17208"/>
                  </a:cubicBezTo>
                  <a:cubicBezTo>
                    <a:pt x="3902" y="17215"/>
                    <a:pt x="3886" y="17228"/>
                    <a:pt x="3873" y="17251"/>
                  </a:cubicBezTo>
                  <a:cubicBezTo>
                    <a:pt x="3868" y="17261"/>
                    <a:pt x="3864" y="17266"/>
                    <a:pt x="3862" y="17270"/>
                  </a:cubicBezTo>
                  <a:cubicBezTo>
                    <a:pt x="3859" y="17276"/>
                    <a:pt x="3855" y="17281"/>
                    <a:pt x="3848" y="17293"/>
                  </a:cubicBezTo>
                  <a:cubicBezTo>
                    <a:pt x="3843" y="17303"/>
                    <a:pt x="3841" y="17308"/>
                    <a:pt x="3838" y="17311"/>
                  </a:cubicBezTo>
                  <a:cubicBezTo>
                    <a:pt x="3833" y="17316"/>
                    <a:pt x="3830" y="17322"/>
                    <a:pt x="3823" y="17335"/>
                  </a:cubicBezTo>
                  <a:cubicBezTo>
                    <a:pt x="3812" y="17353"/>
                    <a:pt x="3809" y="17370"/>
                    <a:pt x="3807" y="17384"/>
                  </a:cubicBezTo>
                  <a:cubicBezTo>
                    <a:pt x="3798" y="17391"/>
                    <a:pt x="3785" y="17402"/>
                    <a:pt x="3777" y="17420"/>
                  </a:cubicBezTo>
                  <a:cubicBezTo>
                    <a:pt x="3764" y="17442"/>
                    <a:pt x="3762" y="17463"/>
                    <a:pt x="3763" y="17480"/>
                  </a:cubicBezTo>
                  <a:cubicBezTo>
                    <a:pt x="3753" y="17488"/>
                    <a:pt x="3746" y="17497"/>
                    <a:pt x="3737" y="17511"/>
                  </a:cubicBezTo>
                  <a:cubicBezTo>
                    <a:pt x="3731" y="17523"/>
                    <a:pt x="3726" y="17535"/>
                    <a:pt x="3724" y="17546"/>
                  </a:cubicBezTo>
                  <a:cubicBezTo>
                    <a:pt x="3709" y="17554"/>
                    <a:pt x="3692" y="17566"/>
                    <a:pt x="3678" y="17589"/>
                  </a:cubicBezTo>
                  <a:cubicBezTo>
                    <a:pt x="3667" y="17606"/>
                    <a:pt x="3665" y="17624"/>
                    <a:pt x="3665" y="17640"/>
                  </a:cubicBezTo>
                  <a:cubicBezTo>
                    <a:pt x="3653" y="17647"/>
                    <a:pt x="3643" y="17658"/>
                    <a:pt x="3633" y="17674"/>
                  </a:cubicBezTo>
                  <a:cubicBezTo>
                    <a:pt x="3629" y="17681"/>
                    <a:pt x="3627" y="17685"/>
                    <a:pt x="3623" y="17689"/>
                  </a:cubicBezTo>
                  <a:cubicBezTo>
                    <a:pt x="3619" y="17695"/>
                    <a:pt x="3616" y="17701"/>
                    <a:pt x="3607" y="17715"/>
                  </a:cubicBezTo>
                  <a:cubicBezTo>
                    <a:pt x="3598" y="17732"/>
                    <a:pt x="3595" y="17749"/>
                    <a:pt x="3595" y="17764"/>
                  </a:cubicBezTo>
                  <a:cubicBezTo>
                    <a:pt x="3582" y="17772"/>
                    <a:pt x="3570" y="17785"/>
                    <a:pt x="3560" y="17801"/>
                  </a:cubicBezTo>
                  <a:cubicBezTo>
                    <a:pt x="3550" y="17819"/>
                    <a:pt x="3546" y="17835"/>
                    <a:pt x="3544" y="17849"/>
                  </a:cubicBezTo>
                  <a:cubicBezTo>
                    <a:pt x="3536" y="17855"/>
                    <a:pt x="3525" y="17867"/>
                    <a:pt x="3514" y="17884"/>
                  </a:cubicBezTo>
                  <a:lnTo>
                    <a:pt x="3490" y="17926"/>
                  </a:lnTo>
                  <a:cubicBezTo>
                    <a:pt x="3483" y="17937"/>
                    <a:pt x="3479" y="17943"/>
                    <a:pt x="3477" y="17948"/>
                  </a:cubicBezTo>
                  <a:cubicBezTo>
                    <a:pt x="3473" y="17953"/>
                    <a:pt x="3471" y="17958"/>
                    <a:pt x="3466" y="17968"/>
                  </a:cubicBezTo>
                  <a:cubicBezTo>
                    <a:pt x="3450" y="17996"/>
                    <a:pt x="3451" y="18022"/>
                    <a:pt x="3453" y="18042"/>
                  </a:cubicBezTo>
                  <a:cubicBezTo>
                    <a:pt x="3451" y="18048"/>
                    <a:pt x="3448" y="18052"/>
                    <a:pt x="3447" y="18058"/>
                  </a:cubicBezTo>
                  <a:cubicBezTo>
                    <a:pt x="3446" y="18060"/>
                    <a:pt x="3446" y="18063"/>
                    <a:pt x="3442" y="18066"/>
                  </a:cubicBezTo>
                  <a:cubicBezTo>
                    <a:pt x="3440" y="18071"/>
                    <a:pt x="3439" y="18074"/>
                    <a:pt x="3437" y="18075"/>
                  </a:cubicBezTo>
                  <a:cubicBezTo>
                    <a:pt x="3431" y="18082"/>
                    <a:pt x="3424" y="18090"/>
                    <a:pt x="3415" y="18107"/>
                  </a:cubicBezTo>
                  <a:cubicBezTo>
                    <a:pt x="3412" y="18112"/>
                    <a:pt x="3409" y="18114"/>
                    <a:pt x="3408" y="18118"/>
                  </a:cubicBezTo>
                  <a:cubicBezTo>
                    <a:pt x="3403" y="18124"/>
                    <a:pt x="3397" y="18131"/>
                    <a:pt x="3388" y="18147"/>
                  </a:cubicBezTo>
                  <a:cubicBezTo>
                    <a:pt x="3384" y="18152"/>
                    <a:pt x="3382" y="18156"/>
                    <a:pt x="3380" y="18159"/>
                  </a:cubicBezTo>
                  <a:cubicBezTo>
                    <a:pt x="3375" y="18166"/>
                    <a:pt x="3370" y="18172"/>
                    <a:pt x="3361" y="18187"/>
                  </a:cubicBezTo>
                  <a:cubicBezTo>
                    <a:pt x="3355" y="18199"/>
                    <a:pt x="3350" y="18205"/>
                    <a:pt x="3348" y="18213"/>
                  </a:cubicBezTo>
                  <a:cubicBezTo>
                    <a:pt x="3346" y="18214"/>
                    <a:pt x="3346" y="18215"/>
                    <a:pt x="3345" y="18216"/>
                  </a:cubicBezTo>
                  <a:cubicBezTo>
                    <a:pt x="3332" y="18224"/>
                    <a:pt x="3312" y="18237"/>
                    <a:pt x="3297" y="18262"/>
                  </a:cubicBezTo>
                  <a:cubicBezTo>
                    <a:pt x="3292" y="18268"/>
                    <a:pt x="3291" y="18270"/>
                    <a:pt x="3289" y="18273"/>
                  </a:cubicBezTo>
                  <a:cubicBezTo>
                    <a:pt x="3284" y="18279"/>
                    <a:pt x="3276" y="18288"/>
                    <a:pt x="3269" y="18302"/>
                  </a:cubicBezTo>
                  <a:cubicBezTo>
                    <a:pt x="3257" y="18323"/>
                    <a:pt x="3253" y="18342"/>
                    <a:pt x="3250" y="18350"/>
                  </a:cubicBezTo>
                  <a:cubicBezTo>
                    <a:pt x="3242" y="18359"/>
                    <a:pt x="3232" y="18368"/>
                    <a:pt x="3222" y="18387"/>
                  </a:cubicBezTo>
                  <a:cubicBezTo>
                    <a:pt x="3210" y="18407"/>
                    <a:pt x="3207" y="18427"/>
                    <a:pt x="3207" y="18443"/>
                  </a:cubicBezTo>
                  <a:cubicBezTo>
                    <a:pt x="3199" y="18450"/>
                    <a:pt x="3190" y="18460"/>
                    <a:pt x="3182" y="18473"/>
                  </a:cubicBezTo>
                  <a:cubicBezTo>
                    <a:pt x="3175" y="18479"/>
                    <a:pt x="3162" y="18491"/>
                    <a:pt x="3150" y="18513"/>
                  </a:cubicBezTo>
                  <a:cubicBezTo>
                    <a:pt x="3140" y="18530"/>
                    <a:pt x="3136" y="18547"/>
                    <a:pt x="3136" y="18563"/>
                  </a:cubicBezTo>
                  <a:cubicBezTo>
                    <a:pt x="3124" y="18572"/>
                    <a:pt x="3114" y="18583"/>
                    <a:pt x="3104" y="18599"/>
                  </a:cubicBezTo>
                  <a:cubicBezTo>
                    <a:pt x="3088" y="18625"/>
                    <a:pt x="3088" y="18649"/>
                    <a:pt x="3089" y="18666"/>
                  </a:cubicBezTo>
                  <a:lnTo>
                    <a:pt x="3076" y="18691"/>
                  </a:lnTo>
                  <a:cubicBezTo>
                    <a:pt x="3068" y="18697"/>
                    <a:pt x="3055" y="18709"/>
                    <a:pt x="3043" y="18730"/>
                  </a:cubicBezTo>
                  <a:cubicBezTo>
                    <a:pt x="3030" y="18751"/>
                    <a:pt x="3027" y="18766"/>
                    <a:pt x="3025" y="18776"/>
                  </a:cubicBezTo>
                  <a:lnTo>
                    <a:pt x="3021" y="18782"/>
                  </a:lnTo>
                  <a:cubicBezTo>
                    <a:pt x="3014" y="18788"/>
                    <a:pt x="3006" y="18798"/>
                    <a:pt x="2998" y="18811"/>
                  </a:cubicBezTo>
                  <a:cubicBezTo>
                    <a:pt x="2987" y="18818"/>
                    <a:pt x="2973" y="18830"/>
                    <a:pt x="2959" y="18852"/>
                  </a:cubicBezTo>
                  <a:cubicBezTo>
                    <a:pt x="2948" y="18877"/>
                    <a:pt x="2943" y="18896"/>
                    <a:pt x="2943" y="18910"/>
                  </a:cubicBezTo>
                  <a:cubicBezTo>
                    <a:pt x="2941" y="18915"/>
                    <a:pt x="2938" y="18917"/>
                    <a:pt x="2937" y="18920"/>
                  </a:cubicBezTo>
                  <a:cubicBezTo>
                    <a:pt x="2933" y="18926"/>
                    <a:pt x="2928" y="18932"/>
                    <a:pt x="2922" y="18943"/>
                  </a:cubicBezTo>
                  <a:cubicBezTo>
                    <a:pt x="2909" y="18966"/>
                    <a:pt x="2906" y="18985"/>
                    <a:pt x="2905" y="18998"/>
                  </a:cubicBezTo>
                  <a:cubicBezTo>
                    <a:pt x="2904" y="19001"/>
                    <a:pt x="2902" y="19003"/>
                    <a:pt x="2900" y="19006"/>
                  </a:cubicBezTo>
                  <a:cubicBezTo>
                    <a:pt x="2898" y="19008"/>
                    <a:pt x="2896" y="19011"/>
                    <a:pt x="2894" y="19013"/>
                  </a:cubicBezTo>
                  <a:cubicBezTo>
                    <a:pt x="2877" y="19018"/>
                    <a:pt x="2851" y="19030"/>
                    <a:pt x="2834" y="19061"/>
                  </a:cubicBezTo>
                  <a:cubicBezTo>
                    <a:pt x="2824" y="19077"/>
                    <a:pt x="2820" y="19091"/>
                    <a:pt x="2819" y="19104"/>
                  </a:cubicBezTo>
                  <a:cubicBezTo>
                    <a:pt x="2805" y="19111"/>
                    <a:pt x="2791" y="19123"/>
                    <a:pt x="2780" y="19143"/>
                  </a:cubicBezTo>
                  <a:cubicBezTo>
                    <a:pt x="2767" y="19167"/>
                    <a:pt x="2764" y="19188"/>
                    <a:pt x="2764" y="19202"/>
                  </a:cubicBezTo>
                  <a:cubicBezTo>
                    <a:pt x="2756" y="19218"/>
                    <a:pt x="2754" y="19233"/>
                    <a:pt x="2754" y="19244"/>
                  </a:cubicBezTo>
                  <a:cubicBezTo>
                    <a:pt x="2744" y="19253"/>
                    <a:pt x="2733" y="19264"/>
                    <a:pt x="2724" y="19280"/>
                  </a:cubicBezTo>
                  <a:cubicBezTo>
                    <a:pt x="2717" y="19292"/>
                    <a:pt x="2713" y="19303"/>
                    <a:pt x="2711" y="19313"/>
                  </a:cubicBezTo>
                  <a:cubicBezTo>
                    <a:pt x="2696" y="19322"/>
                    <a:pt x="2677" y="19333"/>
                    <a:pt x="2664" y="19357"/>
                  </a:cubicBezTo>
                  <a:cubicBezTo>
                    <a:pt x="2653" y="19376"/>
                    <a:pt x="2649" y="19391"/>
                    <a:pt x="2648" y="19403"/>
                  </a:cubicBezTo>
                  <a:cubicBezTo>
                    <a:pt x="2638" y="19411"/>
                    <a:pt x="2625" y="19423"/>
                    <a:pt x="2614" y="19442"/>
                  </a:cubicBezTo>
                  <a:cubicBezTo>
                    <a:pt x="2599" y="19467"/>
                    <a:pt x="2598" y="19490"/>
                    <a:pt x="2601" y="19509"/>
                  </a:cubicBezTo>
                  <a:cubicBezTo>
                    <a:pt x="2598" y="19511"/>
                    <a:pt x="2595" y="19515"/>
                    <a:pt x="2593" y="19518"/>
                  </a:cubicBezTo>
                  <a:cubicBezTo>
                    <a:pt x="2577" y="19525"/>
                    <a:pt x="2553" y="19537"/>
                    <a:pt x="2536" y="19566"/>
                  </a:cubicBezTo>
                  <a:cubicBezTo>
                    <a:pt x="2526" y="19585"/>
                    <a:pt x="2521" y="19601"/>
                    <a:pt x="2519" y="19616"/>
                  </a:cubicBezTo>
                  <a:cubicBezTo>
                    <a:pt x="2515" y="19622"/>
                    <a:pt x="2514" y="19625"/>
                    <a:pt x="2511" y="19628"/>
                  </a:cubicBezTo>
                  <a:lnTo>
                    <a:pt x="2494" y="19655"/>
                  </a:lnTo>
                  <a:cubicBezTo>
                    <a:pt x="2486" y="19671"/>
                    <a:pt x="2482" y="19680"/>
                    <a:pt x="2478" y="19689"/>
                  </a:cubicBezTo>
                  <a:cubicBezTo>
                    <a:pt x="2478" y="19692"/>
                    <a:pt x="2477" y="19694"/>
                    <a:pt x="2475" y="19699"/>
                  </a:cubicBezTo>
                  <a:cubicBezTo>
                    <a:pt x="2473" y="19703"/>
                    <a:pt x="2471" y="19704"/>
                    <a:pt x="2470" y="19707"/>
                  </a:cubicBezTo>
                  <a:cubicBezTo>
                    <a:pt x="2464" y="19714"/>
                    <a:pt x="2457" y="19721"/>
                    <a:pt x="2448" y="19737"/>
                  </a:cubicBezTo>
                  <a:cubicBezTo>
                    <a:pt x="2432" y="19766"/>
                    <a:pt x="2432" y="19793"/>
                    <a:pt x="2434" y="19810"/>
                  </a:cubicBezTo>
                  <a:cubicBezTo>
                    <a:pt x="2433" y="19811"/>
                    <a:pt x="2433" y="19811"/>
                    <a:pt x="2433" y="19812"/>
                  </a:cubicBezTo>
                  <a:cubicBezTo>
                    <a:pt x="2412" y="19818"/>
                    <a:pt x="2385" y="19830"/>
                    <a:pt x="2368" y="19860"/>
                  </a:cubicBezTo>
                  <a:cubicBezTo>
                    <a:pt x="2358" y="19879"/>
                    <a:pt x="2354" y="19895"/>
                    <a:pt x="2353" y="19909"/>
                  </a:cubicBezTo>
                  <a:cubicBezTo>
                    <a:pt x="2342" y="19917"/>
                    <a:pt x="2328" y="19928"/>
                    <a:pt x="2320" y="19945"/>
                  </a:cubicBezTo>
                  <a:cubicBezTo>
                    <a:pt x="2306" y="19967"/>
                    <a:pt x="2304" y="19988"/>
                    <a:pt x="2302" y="20002"/>
                  </a:cubicBezTo>
                  <a:cubicBezTo>
                    <a:pt x="2295" y="20014"/>
                    <a:pt x="2293" y="20021"/>
                    <a:pt x="2290" y="20030"/>
                  </a:cubicBezTo>
                  <a:cubicBezTo>
                    <a:pt x="2289" y="20032"/>
                    <a:pt x="2289" y="20035"/>
                    <a:pt x="2286" y="20039"/>
                  </a:cubicBezTo>
                  <a:cubicBezTo>
                    <a:pt x="2275" y="20057"/>
                    <a:pt x="2272" y="20077"/>
                    <a:pt x="2272" y="20091"/>
                  </a:cubicBezTo>
                  <a:cubicBezTo>
                    <a:pt x="2263" y="20096"/>
                    <a:pt x="2256" y="20106"/>
                    <a:pt x="2247" y="20116"/>
                  </a:cubicBezTo>
                  <a:cubicBezTo>
                    <a:pt x="2236" y="20123"/>
                    <a:pt x="2219" y="20137"/>
                    <a:pt x="2205" y="20160"/>
                  </a:cubicBezTo>
                  <a:cubicBezTo>
                    <a:pt x="2198" y="20174"/>
                    <a:pt x="2193" y="20189"/>
                    <a:pt x="2192" y="20201"/>
                  </a:cubicBezTo>
                  <a:cubicBezTo>
                    <a:pt x="2177" y="20208"/>
                    <a:pt x="2162" y="20221"/>
                    <a:pt x="2151" y="20241"/>
                  </a:cubicBezTo>
                  <a:cubicBezTo>
                    <a:pt x="2138" y="20264"/>
                    <a:pt x="2135" y="20286"/>
                    <a:pt x="2135" y="20300"/>
                  </a:cubicBezTo>
                  <a:cubicBezTo>
                    <a:pt x="2128" y="20307"/>
                    <a:pt x="2120" y="20316"/>
                    <a:pt x="2112" y="20331"/>
                  </a:cubicBezTo>
                  <a:cubicBezTo>
                    <a:pt x="2101" y="20350"/>
                    <a:pt x="2097" y="20367"/>
                    <a:pt x="2096" y="20380"/>
                  </a:cubicBezTo>
                  <a:cubicBezTo>
                    <a:pt x="2086" y="20388"/>
                    <a:pt x="2076" y="20399"/>
                    <a:pt x="2066" y="20416"/>
                  </a:cubicBezTo>
                  <a:cubicBezTo>
                    <a:pt x="2052" y="20441"/>
                    <a:pt x="2050" y="20464"/>
                    <a:pt x="2052" y="20481"/>
                  </a:cubicBezTo>
                  <a:cubicBezTo>
                    <a:pt x="2045" y="20487"/>
                    <a:pt x="2039" y="20494"/>
                    <a:pt x="2032" y="20508"/>
                  </a:cubicBezTo>
                  <a:cubicBezTo>
                    <a:pt x="2026" y="20517"/>
                    <a:pt x="2023" y="20523"/>
                    <a:pt x="2021" y="20530"/>
                  </a:cubicBezTo>
                  <a:cubicBezTo>
                    <a:pt x="2000" y="20535"/>
                    <a:pt x="1974" y="20548"/>
                    <a:pt x="1957" y="20578"/>
                  </a:cubicBezTo>
                  <a:cubicBezTo>
                    <a:pt x="1943" y="20602"/>
                    <a:pt x="1942" y="20623"/>
                    <a:pt x="1943" y="20640"/>
                  </a:cubicBezTo>
                  <a:cubicBezTo>
                    <a:pt x="1935" y="20647"/>
                    <a:pt x="1926" y="20657"/>
                    <a:pt x="1919" y="20669"/>
                  </a:cubicBezTo>
                  <a:cubicBezTo>
                    <a:pt x="1905" y="20694"/>
                    <a:pt x="1903" y="20714"/>
                    <a:pt x="1903" y="20730"/>
                  </a:cubicBezTo>
                  <a:cubicBezTo>
                    <a:pt x="1897" y="20738"/>
                    <a:pt x="1889" y="20746"/>
                    <a:pt x="1882" y="20760"/>
                  </a:cubicBezTo>
                  <a:cubicBezTo>
                    <a:pt x="1873" y="20769"/>
                    <a:pt x="1863" y="20778"/>
                    <a:pt x="1852" y="20797"/>
                  </a:cubicBezTo>
                  <a:cubicBezTo>
                    <a:pt x="1840" y="20805"/>
                    <a:pt x="1829" y="20817"/>
                    <a:pt x="1816" y="20838"/>
                  </a:cubicBezTo>
                  <a:cubicBezTo>
                    <a:pt x="1807" y="20846"/>
                    <a:pt x="1797" y="20857"/>
                    <a:pt x="1786" y="20876"/>
                  </a:cubicBezTo>
                  <a:cubicBezTo>
                    <a:pt x="1782" y="20883"/>
                    <a:pt x="1780" y="20887"/>
                    <a:pt x="1777" y="20891"/>
                  </a:cubicBezTo>
                  <a:cubicBezTo>
                    <a:pt x="1771" y="20897"/>
                    <a:pt x="1768" y="20904"/>
                    <a:pt x="1760" y="20918"/>
                  </a:cubicBezTo>
                  <a:cubicBezTo>
                    <a:pt x="1748" y="20939"/>
                    <a:pt x="1745" y="20960"/>
                    <a:pt x="1747" y="20978"/>
                  </a:cubicBezTo>
                  <a:cubicBezTo>
                    <a:pt x="1739" y="20984"/>
                    <a:pt x="1732" y="20993"/>
                    <a:pt x="1725" y="21003"/>
                  </a:cubicBezTo>
                  <a:cubicBezTo>
                    <a:pt x="1716" y="21010"/>
                    <a:pt x="1701" y="21021"/>
                    <a:pt x="1688" y="21044"/>
                  </a:cubicBezTo>
                  <a:cubicBezTo>
                    <a:pt x="1678" y="21062"/>
                    <a:pt x="1673" y="21076"/>
                    <a:pt x="1672" y="21089"/>
                  </a:cubicBezTo>
                  <a:cubicBezTo>
                    <a:pt x="1661" y="21096"/>
                    <a:pt x="1647" y="21107"/>
                    <a:pt x="1637" y="21128"/>
                  </a:cubicBezTo>
                  <a:cubicBezTo>
                    <a:pt x="1622" y="21154"/>
                    <a:pt x="1620" y="21180"/>
                    <a:pt x="1624" y="21197"/>
                  </a:cubicBezTo>
                  <a:cubicBezTo>
                    <a:pt x="1619" y="21204"/>
                    <a:pt x="1615" y="21209"/>
                    <a:pt x="1608" y="21223"/>
                  </a:cubicBezTo>
                  <a:cubicBezTo>
                    <a:pt x="1599" y="21237"/>
                    <a:pt x="1595" y="21251"/>
                    <a:pt x="1593" y="21262"/>
                  </a:cubicBezTo>
                  <a:cubicBezTo>
                    <a:pt x="1581" y="21269"/>
                    <a:pt x="1566" y="21283"/>
                    <a:pt x="1554" y="21303"/>
                  </a:cubicBezTo>
                  <a:cubicBezTo>
                    <a:pt x="1551" y="21309"/>
                    <a:pt x="1549" y="21311"/>
                    <a:pt x="1547" y="21314"/>
                  </a:cubicBezTo>
                  <a:cubicBezTo>
                    <a:pt x="1541" y="21319"/>
                    <a:pt x="1536" y="21326"/>
                    <a:pt x="1529" y="21337"/>
                  </a:cubicBezTo>
                  <a:cubicBezTo>
                    <a:pt x="1520" y="21344"/>
                    <a:pt x="1506" y="21357"/>
                    <a:pt x="1492" y="21379"/>
                  </a:cubicBezTo>
                  <a:cubicBezTo>
                    <a:pt x="1482" y="21397"/>
                    <a:pt x="1479" y="21416"/>
                    <a:pt x="1479" y="21432"/>
                  </a:cubicBezTo>
                  <a:cubicBezTo>
                    <a:pt x="1468" y="21439"/>
                    <a:pt x="1458" y="21450"/>
                    <a:pt x="1448" y="21466"/>
                  </a:cubicBezTo>
                  <a:cubicBezTo>
                    <a:pt x="1437" y="21485"/>
                    <a:pt x="1433" y="21498"/>
                    <a:pt x="1429" y="21512"/>
                  </a:cubicBezTo>
                  <a:cubicBezTo>
                    <a:pt x="1415" y="21536"/>
                    <a:pt x="1413" y="21558"/>
                    <a:pt x="1415" y="21576"/>
                  </a:cubicBezTo>
                  <a:cubicBezTo>
                    <a:pt x="1407" y="21583"/>
                    <a:pt x="1401" y="21590"/>
                    <a:pt x="1393" y="21605"/>
                  </a:cubicBezTo>
                  <a:cubicBezTo>
                    <a:pt x="1385" y="21612"/>
                    <a:pt x="1377" y="21621"/>
                    <a:pt x="1368" y="21636"/>
                  </a:cubicBezTo>
                  <a:cubicBezTo>
                    <a:pt x="1357" y="21643"/>
                    <a:pt x="1342" y="21655"/>
                    <a:pt x="1329" y="21678"/>
                  </a:cubicBezTo>
                  <a:cubicBezTo>
                    <a:pt x="1319" y="21695"/>
                    <a:pt x="1315" y="21710"/>
                    <a:pt x="1313" y="21723"/>
                  </a:cubicBezTo>
                  <a:cubicBezTo>
                    <a:pt x="1304" y="21732"/>
                    <a:pt x="1292" y="21742"/>
                    <a:pt x="1281" y="21762"/>
                  </a:cubicBezTo>
                  <a:cubicBezTo>
                    <a:pt x="1270" y="21781"/>
                    <a:pt x="1266" y="21796"/>
                    <a:pt x="1263" y="21808"/>
                  </a:cubicBezTo>
                  <a:cubicBezTo>
                    <a:pt x="1250" y="21830"/>
                    <a:pt x="1247" y="21847"/>
                    <a:pt x="1246" y="21861"/>
                  </a:cubicBezTo>
                  <a:cubicBezTo>
                    <a:pt x="1246" y="21862"/>
                    <a:pt x="1244" y="21862"/>
                    <a:pt x="1244" y="21863"/>
                  </a:cubicBezTo>
                  <a:cubicBezTo>
                    <a:pt x="1238" y="21872"/>
                    <a:pt x="1231" y="21879"/>
                    <a:pt x="1222" y="21896"/>
                  </a:cubicBezTo>
                  <a:cubicBezTo>
                    <a:pt x="1213" y="21909"/>
                    <a:pt x="1209" y="21921"/>
                    <a:pt x="1207" y="21932"/>
                  </a:cubicBezTo>
                  <a:cubicBezTo>
                    <a:pt x="1192" y="21941"/>
                    <a:pt x="1176" y="21952"/>
                    <a:pt x="1163" y="21975"/>
                  </a:cubicBezTo>
                  <a:cubicBezTo>
                    <a:pt x="1147" y="22003"/>
                    <a:pt x="1147" y="22028"/>
                    <a:pt x="1149" y="22045"/>
                  </a:cubicBezTo>
                  <a:lnTo>
                    <a:pt x="1134" y="22071"/>
                  </a:lnTo>
                  <a:cubicBezTo>
                    <a:pt x="1131" y="22080"/>
                    <a:pt x="1128" y="22083"/>
                    <a:pt x="1126" y="22087"/>
                  </a:cubicBezTo>
                  <a:cubicBezTo>
                    <a:pt x="1121" y="22093"/>
                    <a:pt x="1117" y="22099"/>
                    <a:pt x="1110" y="22113"/>
                  </a:cubicBezTo>
                  <a:cubicBezTo>
                    <a:pt x="1105" y="22118"/>
                    <a:pt x="1104" y="22120"/>
                    <a:pt x="1101" y="22124"/>
                  </a:cubicBezTo>
                  <a:cubicBezTo>
                    <a:pt x="1097" y="22130"/>
                    <a:pt x="1091" y="22135"/>
                    <a:pt x="1085" y="22147"/>
                  </a:cubicBezTo>
                  <a:cubicBezTo>
                    <a:pt x="1074" y="22155"/>
                    <a:pt x="1059" y="22167"/>
                    <a:pt x="1046" y="22189"/>
                  </a:cubicBezTo>
                  <a:lnTo>
                    <a:pt x="1022" y="22231"/>
                  </a:lnTo>
                  <a:cubicBezTo>
                    <a:pt x="1013" y="22247"/>
                    <a:pt x="1009" y="22262"/>
                    <a:pt x="1008" y="22275"/>
                  </a:cubicBezTo>
                  <a:cubicBezTo>
                    <a:pt x="995" y="22283"/>
                    <a:pt x="981" y="22295"/>
                    <a:pt x="970" y="22313"/>
                  </a:cubicBezTo>
                  <a:cubicBezTo>
                    <a:pt x="961" y="22331"/>
                    <a:pt x="956" y="22345"/>
                    <a:pt x="955" y="22359"/>
                  </a:cubicBezTo>
                  <a:cubicBezTo>
                    <a:pt x="943" y="22367"/>
                    <a:pt x="930" y="22380"/>
                    <a:pt x="919" y="22398"/>
                  </a:cubicBezTo>
                  <a:cubicBezTo>
                    <a:pt x="908" y="22418"/>
                    <a:pt x="904" y="22436"/>
                    <a:pt x="904" y="22451"/>
                  </a:cubicBezTo>
                  <a:cubicBezTo>
                    <a:pt x="895" y="22458"/>
                    <a:pt x="886" y="22469"/>
                    <a:pt x="876" y="22485"/>
                  </a:cubicBezTo>
                  <a:cubicBezTo>
                    <a:pt x="866" y="22500"/>
                    <a:pt x="863" y="22515"/>
                    <a:pt x="861" y="22526"/>
                  </a:cubicBezTo>
                  <a:cubicBezTo>
                    <a:pt x="848" y="22535"/>
                    <a:pt x="832" y="22547"/>
                    <a:pt x="821" y="22567"/>
                  </a:cubicBezTo>
                  <a:cubicBezTo>
                    <a:pt x="818" y="22572"/>
                    <a:pt x="816" y="22574"/>
                    <a:pt x="815" y="22576"/>
                  </a:cubicBezTo>
                  <a:cubicBezTo>
                    <a:pt x="810" y="22583"/>
                    <a:pt x="802" y="22591"/>
                    <a:pt x="794" y="22607"/>
                  </a:cubicBezTo>
                  <a:cubicBezTo>
                    <a:pt x="780" y="22628"/>
                    <a:pt x="777" y="22649"/>
                    <a:pt x="777" y="22664"/>
                  </a:cubicBezTo>
                  <a:cubicBezTo>
                    <a:pt x="769" y="22670"/>
                    <a:pt x="759" y="22681"/>
                    <a:pt x="752" y="22696"/>
                  </a:cubicBezTo>
                  <a:cubicBezTo>
                    <a:pt x="741" y="22713"/>
                    <a:pt x="738" y="22729"/>
                    <a:pt x="737" y="22744"/>
                  </a:cubicBezTo>
                  <a:cubicBezTo>
                    <a:pt x="725" y="22751"/>
                    <a:pt x="711" y="22763"/>
                    <a:pt x="702" y="22781"/>
                  </a:cubicBezTo>
                  <a:cubicBezTo>
                    <a:pt x="694" y="22793"/>
                    <a:pt x="690" y="22805"/>
                    <a:pt x="687" y="22816"/>
                  </a:cubicBezTo>
                  <a:cubicBezTo>
                    <a:pt x="672" y="22822"/>
                    <a:pt x="655" y="22836"/>
                    <a:pt x="641" y="22858"/>
                  </a:cubicBezTo>
                  <a:cubicBezTo>
                    <a:pt x="635" y="22870"/>
                    <a:pt x="631" y="22878"/>
                    <a:pt x="629" y="22883"/>
                  </a:cubicBezTo>
                  <a:cubicBezTo>
                    <a:pt x="625" y="22886"/>
                    <a:pt x="623" y="22892"/>
                    <a:pt x="618" y="22901"/>
                  </a:cubicBezTo>
                  <a:cubicBezTo>
                    <a:pt x="606" y="22922"/>
                    <a:pt x="603" y="22938"/>
                    <a:pt x="601" y="22954"/>
                  </a:cubicBezTo>
                  <a:cubicBezTo>
                    <a:pt x="595" y="22966"/>
                    <a:pt x="591" y="22976"/>
                    <a:pt x="590" y="22987"/>
                  </a:cubicBezTo>
                  <a:cubicBezTo>
                    <a:pt x="572" y="22993"/>
                    <a:pt x="555" y="23007"/>
                    <a:pt x="543" y="23029"/>
                  </a:cubicBezTo>
                  <a:cubicBezTo>
                    <a:pt x="527" y="23056"/>
                    <a:pt x="527" y="23081"/>
                    <a:pt x="531" y="23101"/>
                  </a:cubicBezTo>
                  <a:cubicBezTo>
                    <a:pt x="528" y="23105"/>
                    <a:pt x="526" y="23108"/>
                    <a:pt x="523" y="23111"/>
                  </a:cubicBezTo>
                  <a:cubicBezTo>
                    <a:pt x="510" y="23119"/>
                    <a:pt x="489" y="23132"/>
                    <a:pt x="473" y="23158"/>
                  </a:cubicBezTo>
                  <a:cubicBezTo>
                    <a:pt x="458" y="23186"/>
                    <a:pt x="457" y="23212"/>
                    <a:pt x="461" y="23231"/>
                  </a:cubicBezTo>
                  <a:cubicBezTo>
                    <a:pt x="457" y="23237"/>
                    <a:pt x="452" y="23243"/>
                    <a:pt x="445" y="23255"/>
                  </a:cubicBezTo>
                  <a:cubicBezTo>
                    <a:pt x="442" y="23259"/>
                    <a:pt x="440" y="23260"/>
                    <a:pt x="438" y="23263"/>
                  </a:cubicBezTo>
                  <a:cubicBezTo>
                    <a:pt x="435" y="23269"/>
                    <a:pt x="429" y="23274"/>
                    <a:pt x="424" y="23283"/>
                  </a:cubicBezTo>
                  <a:cubicBezTo>
                    <a:pt x="410" y="23290"/>
                    <a:pt x="392" y="23303"/>
                    <a:pt x="377" y="23329"/>
                  </a:cubicBezTo>
                  <a:cubicBezTo>
                    <a:pt x="367" y="23346"/>
                    <a:pt x="363" y="23362"/>
                    <a:pt x="362" y="23376"/>
                  </a:cubicBezTo>
                  <a:cubicBezTo>
                    <a:pt x="351" y="23383"/>
                    <a:pt x="339" y="23395"/>
                    <a:pt x="329" y="23413"/>
                  </a:cubicBezTo>
                  <a:cubicBezTo>
                    <a:pt x="315" y="23438"/>
                    <a:pt x="313" y="23459"/>
                    <a:pt x="313" y="23474"/>
                  </a:cubicBezTo>
                  <a:cubicBezTo>
                    <a:pt x="308" y="23481"/>
                    <a:pt x="307" y="23485"/>
                    <a:pt x="304" y="23489"/>
                  </a:cubicBezTo>
                  <a:cubicBezTo>
                    <a:pt x="302" y="23494"/>
                    <a:pt x="299" y="23497"/>
                    <a:pt x="291" y="23511"/>
                  </a:cubicBezTo>
                  <a:cubicBezTo>
                    <a:pt x="283" y="23517"/>
                    <a:pt x="275" y="23528"/>
                    <a:pt x="264" y="23545"/>
                  </a:cubicBezTo>
                  <a:cubicBezTo>
                    <a:pt x="249" y="23571"/>
                    <a:pt x="248" y="23593"/>
                    <a:pt x="249" y="23611"/>
                  </a:cubicBezTo>
                  <a:cubicBezTo>
                    <a:pt x="244" y="23618"/>
                    <a:pt x="238" y="23625"/>
                    <a:pt x="228" y="23641"/>
                  </a:cubicBezTo>
                  <a:cubicBezTo>
                    <a:pt x="220" y="23650"/>
                    <a:pt x="211" y="23660"/>
                    <a:pt x="200" y="23678"/>
                  </a:cubicBezTo>
                  <a:cubicBezTo>
                    <a:pt x="195" y="23688"/>
                    <a:pt x="190" y="23698"/>
                    <a:pt x="188" y="23706"/>
                  </a:cubicBezTo>
                  <a:cubicBezTo>
                    <a:pt x="169" y="23713"/>
                    <a:pt x="148" y="23725"/>
                    <a:pt x="133" y="23752"/>
                  </a:cubicBezTo>
                  <a:cubicBezTo>
                    <a:pt x="129" y="23758"/>
                    <a:pt x="127" y="23762"/>
                    <a:pt x="125" y="23765"/>
                  </a:cubicBezTo>
                  <a:cubicBezTo>
                    <a:pt x="120" y="23772"/>
                    <a:pt x="114" y="23779"/>
                    <a:pt x="106" y="23794"/>
                  </a:cubicBezTo>
                  <a:cubicBezTo>
                    <a:pt x="93" y="23815"/>
                    <a:pt x="90" y="23834"/>
                    <a:pt x="92" y="23852"/>
                  </a:cubicBezTo>
                  <a:cubicBezTo>
                    <a:pt x="83" y="23860"/>
                    <a:pt x="74" y="23871"/>
                    <a:pt x="66" y="23885"/>
                  </a:cubicBezTo>
                  <a:cubicBezTo>
                    <a:pt x="56" y="23904"/>
                    <a:pt x="51" y="23918"/>
                    <a:pt x="47" y="23931"/>
                  </a:cubicBezTo>
                  <a:cubicBezTo>
                    <a:pt x="41" y="23944"/>
                    <a:pt x="36" y="23949"/>
                    <a:pt x="34" y="23955"/>
                  </a:cubicBezTo>
                  <a:cubicBezTo>
                    <a:pt x="31" y="23960"/>
                    <a:pt x="29" y="23965"/>
                    <a:pt x="23" y="23974"/>
                  </a:cubicBezTo>
                  <a:cubicBezTo>
                    <a:pt x="1" y="24013"/>
                    <a:pt x="14" y="24062"/>
                    <a:pt x="52" y="24085"/>
                  </a:cubicBezTo>
                  <a:cubicBezTo>
                    <a:pt x="65" y="24092"/>
                    <a:pt x="79" y="24096"/>
                    <a:pt x="93" y="24096"/>
                  </a:cubicBezTo>
                  <a:cubicBezTo>
                    <a:pt x="121" y="24096"/>
                    <a:pt x="149" y="24081"/>
                    <a:pt x="174" y="24073"/>
                  </a:cubicBezTo>
                  <a:cubicBezTo>
                    <a:pt x="181" y="24061"/>
                    <a:pt x="185" y="24056"/>
                    <a:pt x="187" y="24048"/>
                  </a:cubicBezTo>
                  <a:cubicBezTo>
                    <a:pt x="190" y="24045"/>
                    <a:pt x="193" y="24040"/>
                    <a:pt x="198" y="24030"/>
                  </a:cubicBezTo>
                  <a:cubicBezTo>
                    <a:pt x="207" y="24014"/>
                    <a:pt x="212" y="24002"/>
                    <a:pt x="214" y="23992"/>
                  </a:cubicBezTo>
                  <a:cubicBezTo>
                    <a:pt x="227" y="23983"/>
                    <a:pt x="241" y="23971"/>
                    <a:pt x="255" y="23949"/>
                  </a:cubicBezTo>
                  <a:cubicBezTo>
                    <a:pt x="271" y="23920"/>
                    <a:pt x="271" y="23895"/>
                    <a:pt x="268" y="23876"/>
                  </a:cubicBezTo>
                  <a:cubicBezTo>
                    <a:pt x="288" y="23872"/>
                    <a:pt x="318" y="23860"/>
                    <a:pt x="336" y="23827"/>
                  </a:cubicBezTo>
                  <a:cubicBezTo>
                    <a:pt x="348" y="23806"/>
                    <a:pt x="352" y="23788"/>
                    <a:pt x="353" y="23775"/>
                  </a:cubicBezTo>
                  <a:cubicBezTo>
                    <a:pt x="362" y="23768"/>
                    <a:pt x="372" y="23757"/>
                    <a:pt x="382" y="23740"/>
                  </a:cubicBezTo>
                  <a:cubicBezTo>
                    <a:pt x="384" y="23735"/>
                    <a:pt x="388" y="23732"/>
                    <a:pt x="389" y="23730"/>
                  </a:cubicBezTo>
                  <a:cubicBezTo>
                    <a:pt x="394" y="23722"/>
                    <a:pt x="400" y="23714"/>
                    <a:pt x="410" y="23698"/>
                  </a:cubicBezTo>
                  <a:cubicBezTo>
                    <a:pt x="423" y="23673"/>
                    <a:pt x="426" y="23651"/>
                    <a:pt x="425" y="23634"/>
                  </a:cubicBezTo>
                  <a:cubicBezTo>
                    <a:pt x="431" y="23628"/>
                    <a:pt x="438" y="23618"/>
                    <a:pt x="446" y="23604"/>
                  </a:cubicBezTo>
                  <a:cubicBezTo>
                    <a:pt x="453" y="23592"/>
                    <a:pt x="457" y="23586"/>
                    <a:pt x="459" y="23579"/>
                  </a:cubicBezTo>
                  <a:cubicBezTo>
                    <a:pt x="463" y="23575"/>
                    <a:pt x="464" y="23570"/>
                    <a:pt x="469" y="23561"/>
                  </a:cubicBezTo>
                  <a:cubicBezTo>
                    <a:pt x="479" y="23545"/>
                    <a:pt x="482" y="23529"/>
                    <a:pt x="484" y="23517"/>
                  </a:cubicBezTo>
                  <a:cubicBezTo>
                    <a:pt x="496" y="23510"/>
                    <a:pt x="509" y="23497"/>
                    <a:pt x="519" y="23479"/>
                  </a:cubicBezTo>
                  <a:cubicBezTo>
                    <a:pt x="530" y="23459"/>
                    <a:pt x="533" y="23443"/>
                    <a:pt x="534" y="23429"/>
                  </a:cubicBezTo>
                  <a:cubicBezTo>
                    <a:pt x="545" y="23421"/>
                    <a:pt x="557" y="23410"/>
                    <a:pt x="566" y="23393"/>
                  </a:cubicBezTo>
                  <a:cubicBezTo>
                    <a:pt x="570" y="23389"/>
                    <a:pt x="572" y="23388"/>
                    <a:pt x="573" y="23384"/>
                  </a:cubicBezTo>
                  <a:cubicBezTo>
                    <a:pt x="578" y="23378"/>
                    <a:pt x="586" y="23370"/>
                    <a:pt x="594" y="23354"/>
                  </a:cubicBezTo>
                  <a:cubicBezTo>
                    <a:pt x="598" y="23349"/>
                    <a:pt x="600" y="23347"/>
                    <a:pt x="602" y="23345"/>
                  </a:cubicBezTo>
                  <a:cubicBezTo>
                    <a:pt x="607" y="23336"/>
                    <a:pt x="614" y="23329"/>
                    <a:pt x="623" y="23313"/>
                  </a:cubicBezTo>
                  <a:cubicBezTo>
                    <a:pt x="635" y="23292"/>
                    <a:pt x="637" y="23272"/>
                    <a:pt x="637" y="23256"/>
                  </a:cubicBezTo>
                  <a:cubicBezTo>
                    <a:pt x="646" y="23249"/>
                    <a:pt x="655" y="23240"/>
                    <a:pt x="663" y="23227"/>
                  </a:cubicBezTo>
                  <a:cubicBezTo>
                    <a:pt x="675" y="23217"/>
                    <a:pt x="685" y="23207"/>
                    <a:pt x="698" y="23186"/>
                  </a:cubicBezTo>
                  <a:cubicBezTo>
                    <a:pt x="706" y="23172"/>
                    <a:pt x="710" y="23157"/>
                    <a:pt x="711" y="23143"/>
                  </a:cubicBezTo>
                  <a:cubicBezTo>
                    <a:pt x="726" y="23136"/>
                    <a:pt x="741" y="23124"/>
                    <a:pt x="752" y="23105"/>
                  </a:cubicBezTo>
                  <a:cubicBezTo>
                    <a:pt x="769" y="23076"/>
                    <a:pt x="768" y="23047"/>
                    <a:pt x="764" y="23029"/>
                  </a:cubicBezTo>
                  <a:cubicBezTo>
                    <a:pt x="769" y="23018"/>
                    <a:pt x="770" y="23007"/>
                    <a:pt x="771" y="22998"/>
                  </a:cubicBezTo>
                  <a:cubicBezTo>
                    <a:pt x="777" y="22988"/>
                    <a:pt x="780" y="22983"/>
                    <a:pt x="782" y="22977"/>
                  </a:cubicBezTo>
                  <a:cubicBezTo>
                    <a:pt x="798" y="22971"/>
                    <a:pt x="822" y="22958"/>
                    <a:pt x="839" y="22929"/>
                  </a:cubicBezTo>
                  <a:cubicBezTo>
                    <a:pt x="846" y="22916"/>
                    <a:pt x="850" y="22905"/>
                    <a:pt x="854" y="22894"/>
                  </a:cubicBezTo>
                  <a:cubicBezTo>
                    <a:pt x="869" y="22885"/>
                    <a:pt x="885" y="22873"/>
                    <a:pt x="897" y="22851"/>
                  </a:cubicBezTo>
                  <a:cubicBezTo>
                    <a:pt x="911" y="22826"/>
                    <a:pt x="914" y="22805"/>
                    <a:pt x="912" y="22788"/>
                  </a:cubicBezTo>
                  <a:cubicBezTo>
                    <a:pt x="920" y="22779"/>
                    <a:pt x="926" y="22772"/>
                    <a:pt x="935" y="22758"/>
                  </a:cubicBezTo>
                  <a:cubicBezTo>
                    <a:pt x="950" y="22734"/>
                    <a:pt x="951" y="22713"/>
                    <a:pt x="951" y="22697"/>
                  </a:cubicBezTo>
                  <a:cubicBezTo>
                    <a:pt x="952" y="22695"/>
                    <a:pt x="955" y="22691"/>
                    <a:pt x="957" y="22687"/>
                  </a:cubicBezTo>
                  <a:cubicBezTo>
                    <a:pt x="976" y="22681"/>
                    <a:pt x="1002" y="22669"/>
                    <a:pt x="1020" y="22638"/>
                  </a:cubicBezTo>
                  <a:cubicBezTo>
                    <a:pt x="1031" y="22617"/>
                    <a:pt x="1035" y="22599"/>
                    <a:pt x="1035" y="22583"/>
                  </a:cubicBezTo>
                  <a:cubicBezTo>
                    <a:pt x="1042" y="22575"/>
                    <a:pt x="1053" y="22564"/>
                    <a:pt x="1061" y="22550"/>
                  </a:cubicBezTo>
                  <a:cubicBezTo>
                    <a:pt x="1070" y="22532"/>
                    <a:pt x="1074" y="22516"/>
                    <a:pt x="1075" y="22503"/>
                  </a:cubicBezTo>
                  <a:cubicBezTo>
                    <a:pt x="1088" y="22494"/>
                    <a:pt x="1100" y="22482"/>
                    <a:pt x="1111" y="22465"/>
                  </a:cubicBezTo>
                  <a:cubicBezTo>
                    <a:pt x="1120" y="22450"/>
                    <a:pt x="1123" y="22435"/>
                    <a:pt x="1126" y="22424"/>
                  </a:cubicBezTo>
                  <a:cubicBezTo>
                    <a:pt x="1138" y="22416"/>
                    <a:pt x="1153" y="22403"/>
                    <a:pt x="1165" y="22384"/>
                  </a:cubicBezTo>
                  <a:cubicBezTo>
                    <a:pt x="1180" y="22358"/>
                    <a:pt x="1181" y="22334"/>
                    <a:pt x="1180" y="22316"/>
                  </a:cubicBezTo>
                  <a:lnTo>
                    <a:pt x="1193" y="22294"/>
                  </a:lnTo>
                  <a:cubicBezTo>
                    <a:pt x="1203" y="22288"/>
                    <a:pt x="1218" y="22275"/>
                    <a:pt x="1231" y="22252"/>
                  </a:cubicBezTo>
                  <a:cubicBezTo>
                    <a:pt x="1235" y="22247"/>
                    <a:pt x="1236" y="22245"/>
                    <a:pt x="1239" y="22241"/>
                  </a:cubicBezTo>
                  <a:cubicBezTo>
                    <a:pt x="1244" y="22235"/>
                    <a:pt x="1250" y="22226"/>
                    <a:pt x="1259" y="22213"/>
                  </a:cubicBezTo>
                  <a:cubicBezTo>
                    <a:pt x="1263" y="22204"/>
                    <a:pt x="1266" y="22200"/>
                    <a:pt x="1268" y="22197"/>
                  </a:cubicBezTo>
                  <a:cubicBezTo>
                    <a:pt x="1272" y="22191"/>
                    <a:pt x="1277" y="22184"/>
                    <a:pt x="1284" y="22171"/>
                  </a:cubicBezTo>
                  <a:lnTo>
                    <a:pt x="1309" y="22129"/>
                  </a:lnTo>
                  <a:cubicBezTo>
                    <a:pt x="1319" y="22112"/>
                    <a:pt x="1324" y="22095"/>
                    <a:pt x="1324" y="22080"/>
                  </a:cubicBezTo>
                  <a:cubicBezTo>
                    <a:pt x="1334" y="22071"/>
                    <a:pt x="1346" y="22059"/>
                    <a:pt x="1356" y="22043"/>
                  </a:cubicBezTo>
                  <a:cubicBezTo>
                    <a:pt x="1367" y="22023"/>
                    <a:pt x="1370" y="22007"/>
                    <a:pt x="1373" y="21993"/>
                  </a:cubicBezTo>
                  <a:cubicBezTo>
                    <a:pt x="1373" y="21991"/>
                    <a:pt x="1374" y="21990"/>
                    <a:pt x="1375" y="21989"/>
                  </a:cubicBezTo>
                  <a:cubicBezTo>
                    <a:pt x="1383" y="21980"/>
                    <a:pt x="1389" y="21973"/>
                    <a:pt x="1399" y="21957"/>
                  </a:cubicBezTo>
                  <a:cubicBezTo>
                    <a:pt x="1412" y="21934"/>
                    <a:pt x="1415" y="21915"/>
                    <a:pt x="1416" y="21902"/>
                  </a:cubicBezTo>
                  <a:cubicBezTo>
                    <a:pt x="1423" y="21887"/>
                    <a:pt x="1427" y="21875"/>
                    <a:pt x="1429" y="21866"/>
                  </a:cubicBezTo>
                  <a:cubicBezTo>
                    <a:pt x="1438" y="21859"/>
                    <a:pt x="1452" y="21846"/>
                    <a:pt x="1464" y="21825"/>
                  </a:cubicBezTo>
                  <a:cubicBezTo>
                    <a:pt x="1474" y="21808"/>
                    <a:pt x="1477" y="21793"/>
                    <a:pt x="1480" y="21780"/>
                  </a:cubicBezTo>
                  <a:cubicBezTo>
                    <a:pt x="1490" y="21773"/>
                    <a:pt x="1503" y="21761"/>
                    <a:pt x="1514" y="21739"/>
                  </a:cubicBezTo>
                  <a:cubicBezTo>
                    <a:pt x="1524" y="21732"/>
                    <a:pt x="1534" y="21721"/>
                    <a:pt x="1544" y="21702"/>
                  </a:cubicBezTo>
                  <a:cubicBezTo>
                    <a:pt x="1547" y="21698"/>
                    <a:pt x="1547" y="21698"/>
                    <a:pt x="1550" y="21695"/>
                  </a:cubicBezTo>
                  <a:cubicBezTo>
                    <a:pt x="1556" y="21688"/>
                    <a:pt x="1565" y="21678"/>
                    <a:pt x="1573" y="21662"/>
                  </a:cubicBezTo>
                  <a:cubicBezTo>
                    <a:pt x="1589" y="21635"/>
                    <a:pt x="1592" y="21610"/>
                    <a:pt x="1588" y="21592"/>
                  </a:cubicBezTo>
                  <a:cubicBezTo>
                    <a:pt x="1592" y="21588"/>
                    <a:pt x="1593" y="21584"/>
                    <a:pt x="1594" y="21581"/>
                  </a:cubicBezTo>
                  <a:cubicBezTo>
                    <a:pt x="1611" y="21573"/>
                    <a:pt x="1631" y="21560"/>
                    <a:pt x="1646" y="21535"/>
                  </a:cubicBezTo>
                  <a:cubicBezTo>
                    <a:pt x="1661" y="21511"/>
                    <a:pt x="1662" y="21486"/>
                    <a:pt x="1659" y="21468"/>
                  </a:cubicBezTo>
                  <a:cubicBezTo>
                    <a:pt x="1667" y="21461"/>
                    <a:pt x="1673" y="21452"/>
                    <a:pt x="1679" y="21441"/>
                  </a:cubicBezTo>
                  <a:cubicBezTo>
                    <a:pt x="1683" y="21436"/>
                    <a:pt x="1685" y="21433"/>
                    <a:pt x="1686" y="21431"/>
                  </a:cubicBezTo>
                  <a:cubicBezTo>
                    <a:pt x="1690" y="21425"/>
                    <a:pt x="1694" y="21421"/>
                    <a:pt x="1699" y="21415"/>
                  </a:cubicBezTo>
                  <a:cubicBezTo>
                    <a:pt x="1711" y="21407"/>
                    <a:pt x="1732" y="21394"/>
                    <a:pt x="1748" y="21367"/>
                  </a:cubicBezTo>
                  <a:cubicBezTo>
                    <a:pt x="1761" y="21345"/>
                    <a:pt x="1764" y="21325"/>
                    <a:pt x="1765" y="21311"/>
                  </a:cubicBezTo>
                  <a:cubicBezTo>
                    <a:pt x="1768" y="21307"/>
                    <a:pt x="1770" y="21304"/>
                    <a:pt x="1771" y="21302"/>
                  </a:cubicBezTo>
                  <a:cubicBezTo>
                    <a:pt x="1776" y="21295"/>
                    <a:pt x="1780" y="21289"/>
                    <a:pt x="1788" y="21276"/>
                  </a:cubicBezTo>
                  <a:cubicBezTo>
                    <a:pt x="1800" y="21255"/>
                    <a:pt x="1803" y="21235"/>
                    <a:pt x="1803" y="21219"/>
                  </a:cubicBezTo>
                  <a:cubicBezTo>
                    <a:pt x="1811" y="21212"/>
                    <a:pt x="1820" y="21201"/>
                    <a:pt x="1828" y="21188"/>
                  </a:cubicBezTo>
                  <a:cubicBezTo>
                    <a:pt x="1839" y="21169"/>
                    <a:pt x="1843" y="21153"/>
                    <a:pt x="1844" y="21141"/>
                  </a:cubicBezTo>
                  <a:cubicBezTo>
                    <a:pt x="1851" y="21136"/>
                    <a:pt x="1860" y="21128"/>
                    <a:pt x="1868" y="21116"/>
                  </a:cubicBezTo>
                  <a:cubicBezTo>
                    <a:pt x="1882" y="21109"/>
                    <a:pt x="1902" y="21096"/>
                    <a:pt x="1916" y="21070"/>
                  </a:cubicBezTo>
                  <a:cubicBezTo>
                    <a:pt x="1932" y="21041"/>
                    <a:pt x="1931" y="21013"/>
                    <a:pt x="1927" y="20993"/>
                  </a:cubicBezTo>
                  <a:cubicBezTo>
                    <a:pt x="1931" y="20987"/>
                    <a:pt x="1935" y="20982"/>
                    <a:pt x="1942" y="20970"/>
                  </a:cubicBezTo>
                  <a:cubicBezTo>
                    <a:pt x="1950" y="20961"/>
                    <a:pt x="1958" y="20952"/>
                    <a:pt x="1969" y="20935"/>
                  </a:cubicBezTo>
                  <a:cubicBezTo>
                    <a:pt x="1979" y="20925"/>
                    <a:pt x="1990" y="20914"/>
                    <a:pt x="2002" y="20895"/>
                  </a:cubicBezTo>
                  <a:cubicBezTo>
                    <a:pt x="2011" y="20887"/>
                    <a:pt x="2021" y="20876"/>
                    <a:pt x="2033" y="20855"/>
                  </a:cubicBezTo>
                  <a:cubicBezTo>
                    <a:pt x="2036" y="20852"/>
                    <a:pt x="2037" y="20849"/>
                    <a:pt x="2038" y="20848"/>
                  </a:cubicBezTo>
                  <a:cubicBezTo>
                    <a:pt x="2045" y="20839"/>
                    <a:pt x="2052" y="20832"/>
                    <a:pt x="2061" y="20816"/>
                  </a:cubicBezTo>
                  <a:cubicBezTo>
                    <a:pt x="2070" y="20800"/>
                    <a:pt x="2075" y="20785"/>
                    <a:pt x="2076" y="20772"/>
                  </a:cubicBezTo>
                  <a:cubicBezTo>
                    <a:pt x="2087" y="20763"/>
                    <a:pt x="2101" y="20752"/>
                    <a:pt x="2112" y="20732"/>
                  </a:cubicBezTo>
                  <a:cubicBezTo>
                    <a:pt x="2122" y="20717"/>
                    <a:pt x="2124" y="20701"/>
                    <a:pt x="2125" y="20688"/>
                  </a:cubicBezTo>
                  <a:cubicBezTo>
                    <a:pt x="2140" y="20682"/>
                    <a:pt x="2154" y="20669"/>
                    <a:pt x="2165" y="20651"/>
                  </a:cubicBezTo>
                  <a:cubicBezTo>
                    <a:pt x="2175" y="20632"/>
                    <a:pt x="2178" y="20618"/>
                    <a:pt x="2182" y="20605"/>
                  </a:cubicBezTo>
                  <a:cubicBezTo>
                    <a:pt x="2184" y="20599"/>
                    <a:pt x="2187" y="20598"/>
                    <a:pt x="2188" y="20596"/>
                  </a:cubicBezTo>
                  <a:cubicBezTo>
                    <a:pt x="2193" y="20589"/>
                    <a:pt x="2200" y="20581"/>
                    <a:pt x="2210" y="20565"/>
                  </a:cubicBezTo>
                  <a:cubicBezTo>
                    <a:pt x="2221" y="20544"/>
                    <a:pt x="2225" y="20523"/>
                    <a:pt x="2225" y="20507"/>
                  </a:cubicBezTo>
                  <a:cubicBezTo>
                    <a:pt x="2234" y="20500"/>
                    <a:pt x="2242" y="20490"/>
                    <a:pt x="2250" y="20475"/>
                  </a:cubicBezTo>
                  <a:cubicBezTo>
                    <a:pt x="2262" y="20453"/>
                    <a:pt x="2264" y="20433"/>
                    <a:pt x="2266" y="20421"/>
                  </a:cubicBezTo>
                  <a:cubicBezTo>
                    <a:pt x="2273" y="20414"/>
                    <a:pt x="2282" y="20403"/>
                    <a:pt x="2291" y="20387"/>
                  </a:cubicBezTo>
                  <a:cubicBezTo>
                    <a:pt x="2298" y="20375"/>
                    <a:pt x="2302" y="20364"/>
                    <a:pt x="2305" y="20353"/>
                  </a:cubicBezTo>
                  <a:cubicBezTo>
                    <a:pt x="2321" y="20347"/>
                    <a:pt x="2339" y="20334"/>
                    <a:pt x="2353" y="20310"/>
                  </a:cubicBezTo>
                  <a:cubicBezTo>
                    <a:pt x="2366" y="20289"/>
                    <a:pt x="2369" y="20270"/>
                    <a:pt x="2368" y="20251"/>
                  </a:cubicBezTo>
                  <a:cubicBezTo>
                    <a:pt x="2373" y="20246"/>
                    <a:pt x="2380" y="20240"/>
                    <a:pt x="2385" y="20232"/>
                  </a:cubicBezTo>
                  <a:cubicBezTo>
                    <a:pt x="2397" y="20225"/>
                    <a:pt x="2416" y="20212"/>
                    <a:pt x="2430" y="20186"/>
                  </a:cubicBezTo>
                  <a:cubicBezTo>
                    <a:pt x="2446" y="20159"/>
                    <a:pt x="2446" y="20136"/>
                    <a:pt x="2445" y="20117"/>
                  </a:cubicBezTo>
                  <a:cubicBezTo>
                    <a:pt x="2449" y="20111"/>
                    <a:pt x="2451" y="20105"/>
                    <a:pt x="2454" y="20099"/>
                  </a:cubicBezTo>
                  <a:cubicBezTo>
                    <a:pt x="2455" y="20096"/>
                    <a:pt x="2455" y="20094"/>
                    <a:pt x="2457" y="20090"/>
                  </a:cubicBezTo>
                  <a:cubicBezTo>
                    <a:pt x="2466" y="20075"/>
                    <a:pt x="2470" y="20062"/>
                    <a:pt x="2472" y="20051"/>
                  </a:cubicBezTo>
                  <a:cubicBezTo>
                    <a:pt x="2486" y="20042"/>
                    <a:pt x="2502" y="20031"/>
                    <a:pt x="2514" y="20009"/>
                  </a:cubicBezTo>
                  <a:cubicBezTo>
                    <a:pt x="2519" y="19997"/>
                    <a:pt x="2523" y="19987"/>
                    <a:pt x="2526" y="19976"/>
                  </a:cubicBezTo>
                  <a:cubicBezTo>
                    <a:pt x="2543" y="19970"/>
                    <a:pt x="2562" y="19957"/>
                    <a:pt x="2575" y="19933"/>
                  </a:cubicBezTo>
                  <a:cubicBezTo>
                    <a:pt x="2586" y="19914"/>
                    <a:pt x="2590" y="19900"/>
                    <a:pt x="2593" y="19887"/>
                  </a:cubicBezTo>
                  <a:cubicBezTo>
                    <a:pt x="2607" y="19863"/>
                    <a:pt x="2609" y="19838"/>
                    <a:pt x="2607" y="19821"/>
                  </a:cubicBezTo>
                  <a:cubicBezTo>
                    <a:pt x="2612" y="19814"/>
                    <a:pt x="2618" y="19807"/>
                    <a:pt x="2626" y="19794"/>
                  </a:cubicBezTo>
                  <a:cubicBezTo>
                    <a:pt x="2636" y="19778"/>
                    <a:pt x="2639" y="19768"/>
                    <a:pt x="2642" y="19759"/>
                  </a:cubicBezTo>
                  <a:cubicBezTo>
                    <a:pt x="2642" y="19756"/>
                    <a:pt x="2643" y="19753"/>
                    <a:pt x="2647" y="19750"/>
                  </a:cubicBezTo>
                  <a:cubicBezTo>
                    <a:pt x="2650" y="19741"/>
                    <a:pt x="2653" y="19739"/>
                    <a:pt x="2655" y="19735"/>
                  </a:cubicBezTo>
                  <a:lnTo>
                    <a:pt x="2671" y="19708"/>
                  </a:lnTo>
                  <a:cubicBezTo>
                    <a:pt x="2680" y="19696"/>
                    <a:pt x="2684" y="19686"/>
                    <a:pt x="2686" y="19675"/>
                  </a:cubicBezTo>
                  <a:cubicBezTo>
                    <a:pt x="2701" y="19668"/>
                    <a:pt x="2718" y="19655"/>
                    <a:pt x="2732" y="19633"/>
                  </a:cubicBezTo>
                  <a:cubicBezTo>
                    <a:pt x="2740" y="19627"/>
                    <a:pt x="2752" y="19616"/>
                    <a:pt x="2765" y="19593"/>
                  </a:cubicBezTo>
                  <a:cubicBezTo>
                    <a:pt x="2778" y="19569"/>
                    <a:pt x="2780" y="19548"/>
                    <a:pt x="2778" y="19530"/>
                  </a:cubicBezTo>
                  <a:cubicBezTo>
                    <a:pt x="2787" y="19522"/>
                    <a:pt x="2794" y="19512"/>
                    <a:pt x="2802" y="19500"/>
                  </a:cubicBezTo>
                  <a:cubicBezTo>
                    <a:pt x="2808" y="19488"/>
                    <a:pt x="2813" y="19477"/>
                    <a:pt x="2815" y="19467"/>
                  </a:cubicBezTo>
                  <a:cubicBezTo>
                    <a:pt x="2831" y="19459"/>
                    <a:pt x="2850" y="19447"/>
                    <a:pt x="2863" y="19423"/>
                  </a:cubicBezTo>
                  <a:cubicBezTo>
                    <a:pt x="2873" y="19407"/>
                    <a:pt x="2877" y="19392"/>
                    <a:pt x="2879" y="19381"/>
                  </a:cubicBezTo>
                  <a:cubicBezTo>
                    <a:pt x="2890" y="19372"/>
                    <a:pt x="2904" y="19360"/>
                    <a:pt x="2915" y="19340"/>
                  </a:cubicBezTo>
                  <a:cubicBezTo>
                    <a:pt x="2931" y="19312"/>
                    <a:pt x="2931" y="19287"/>
                    <a:pt x="2930" y="19270"/>
                  </a:cubicBezTo>
                  <a:cubicBezTo>
                    <a:pt x="2933" y="19265"/>
                    <a:pt x="2934" y="19258"/>
                    <a:pt x="2936" y="19253"/>
                  </a:cubicBezTo>
                  <a:cubicBezTo>
                    <a:pt x="2952" y="19247"/>
                    <a:pt x="2969" y="19233"/>
                    <a:pt x="2982" y="19210"/>
                  </a:cubicBezTo>
                  <a:cubicBezTo>
                    <a:pt x="2991" y="19195"/>
                    <a:pt x="2996" y="19180"/>
                    <a:pt x="2997" y="19167"/>
                  </a:cubicBezTo>
                  <a:cubicBezTo>
                    <a:pt x="3011" y="19159"/>
                    <a:pt x="3025" y="19147"/>
                    <a:pt x="3035" y="19129"/>
                  </a:cubicBezTo>
                  <a:cubicBezTo>
                    <a:pt x="3040" y="19121"/>
                    <a:pt x="3041" y="19119"/>
                    <a:pt x="3044" y="19116"/>
                  </a:cubicBezTo>
                  <a:cubicBezTo>
                    <a:pt x="3049" y="19110"/>
                    <a:pt x="3055" y="19103"/>
                    <a:pt x="3062" y="19088"/>
                  </a:cubicBezTo>
                  <a:cubicBezTo>
                    <a:pt x="3076" y="19066"/>
                    <a:pt x="3078" y="19046"/>
                    <a:pt x="3080" y="19033"/>
                  </a:cubicBezTo>
                  <a:cubicBezTo>
                    <a:pt x="3083" y="19028"/>
                    <a:pt x="3084" y="19024"/>
                    <a:pt x="3087" y="19022"/>
                  </a:cubicBezTo>
                  <a:cubicBezTo>
                    <a:pt x="3091" y="19014"/>
                    <a:pt x="3094" y="19009"/>
                    <a:pt x="3102" y="18997"/>
                  </a:cubicBezTo>
                  <a:cubicBezTo>
                    <a:pt x="3113" y="18977"/>
                    <a:pt x="3116" y="18961"/>
                    <a:pt x="3118" y="18948"/>
                  </a:cubicBezTo>
                  <a:cubicBezTo>
                    <a:pt x="3126" y="18941"/>
                    <a:pt x="3139" y="18927"/>
                    <a:pt x="3151" y="18907"/>
                  </a:cubicBezTo>
                  <a:cubicBezTo>
                    <a:pt x="3159" y="18900"/>
                    <a:pt x="3167" y="18890"/>
                    <a:pt x="3178" y="18873"/>
                  </a:cubicBezTo>
                  <a:cubicBezTo>
                    <a:pt x="3189" y="18854"/>
                    <a:pt x="3193" y="18841"/>
                    <a:pt x="3195" y="18829"/>
                  </a:cubicBezTo>
                  <a:cubicBezTo>
                    <a:pt x="3206" y="18819"/>
                    <a:pt x="3216" y="18809"/>
                    <a:pt x="3227" y="18789"/>
                  </a:cubicBezTo>
                  <a:lnTo>
                    <a:pt x="3252" y="18749"/>
                  </a:lnTo>
                  <a:cubicBezTo>
                    <a:pt x="3260" y="18734"/>
                    <a:pt x="3265" y="18719"/>
                    <a:pt x="3266" y="18706"/>
                  </a:cubicBezTo>
                  <a:cubicBezTo>
                    <a:pt x="3279" y="18697"/>
                    <a:pt x="3292" y="18685"/>
                    <a:pt x="3303" y="18666"/>
                  </a:cubicBezTo>
                  <a:cubicBezTo>
                    <a:pt x="3318" y="18639"/>
                    <a:pt x="3318" y="18615"/>
                    <a:pt x="3316" y="18595"/>
                  </a:cubicBezTo>
                  <a:cubicBezTo>
                    <a:pt x="3319" y="18591"/>
                    <a:pt x="3322" y="18588"/>
                    <a:pt x="3327" y="18583"/>
                  </a:cubicBezTo>
                  <a:cubicBezTo>
                    <a:pt x="3339" y="18574"/>
                    <a:pt x="3357" y="18562"/>
                    <a:pt x="3372" y="18536"/>
                  </a:cubicBezTo>
                  <a:cubicBezTo>
                    <a:pt x="3386" y="18511"/>
                    <a:pt x="3387" y="18487"/>
                    <a:pt x="3386" y="18470"/>
                  </a:cubicBezTo>
                  <a:cubicBezTo>
                    <a:pt x="3391" y="18463"/>
                    <a:pt x="3397" y="18455"/>
                    <a:pt x="3404" y="18443"/>
                  </a:cubicBezTo>
                  <a:cubicBezTo>
                    <a:pt x="3416" y="18422"/>
                    <a:pt x="3420" y="18406"/>
                    <a:pt x="3421" y="18397"/>
                  </a:cubicBezTo>
                  <a:cubicBezTo>
                    <a:pt x="3425" y="18392"/>
                    <a:pt x="3426" y="18390"/>
                    <a:pt x="3430" y="18387"/>
                  </a:cubicBezTo>
                  <a:cubicBezTo>
                    <a:pt x="3432" y="18382"/>
                    <a:pt x="3436" y="18379"/>
                    <a:pt x="3440" y="18372"/>
                  </a:cubicBezTo>
                  <a:cubicBezTo>
                    <a:pt x="3455" y="18365"/>
                    <a:pt x="3475" y="18353"/>
                    <a:pt x="3490" y="18327"/>
                  </a:cubicBezTo>
                  <a:cubicBezTo>
                    <a:pt x="3496" y="18315"/>
                    <a:pt x="3500" y="18307"/>
                    <a:pt x="3503" y="18301"/>
                  </a:cubicBezTo>
                  <a:cubicBezTo>
                    <a:pt x="3506" y="18297"/>
                    <a:pt x="3507" y="18291"/>
                    <a:pt x="3512" y="18284"/>
                  </a:cubicBezTo>
                  <a:cubicBezTo>
                    <a:pt x="3516" y="18278"/>
                    <a:pt x="3517" y="18274"/>
                    <a:pt x="3521" y="18272"/>
                  </a:cubicBezTo>
                  <a:cubicBezTo>
                    <a:pt x="3526" y="18264"/>
                    <a:pt x="3531" y="18258"/>
                    <a:pt x="3539" y="18243"/>
                  </a:cubicBezTo>
                  <a:cubicBezTo>
                    <a:pt x="3542" y="18238"/>
                    <a:pt x="3544" y="18235"/>
                    <a:pt x="3546" y="18232"/>
                  </a:cubicBezTo>
                  <a:cubicBezTo>
                    <a:pt x="3552" y="18226"/>
                    <a:pt x="3557" y="18219"/>
                    <a:pt x="3566" y="18203"/>
                  </a:cubicBezTo>
                  <a:cubicBezTo>
                    <a:pt x="3569" y="18199"/>
                    <a:pt x="3570" y="18197"/>
                    <a:pt x="3571" y="18195"/>
                  </a:cubicBezTo>
                  <a:cubicBezTo>
                    <a:pt x="3578" y="18187"/>
                    <a:pt x="3585" y="18179"/>
                    <a:pt x="3595" y="18163"/>
                  </a:cubicBezTo>
                  <a:cubicBezTo>
                    <a:pt x="3603" y="18147"/>
                    <a:pt x="3607" y="18138"/>
                    <a:pt x="3611" y="18128"/>
                  </a:cubicBezTo>
                  <a:cubicBezTo>
                    <a:pt x="3612" y="18125"/>
                    <a:pt x="3612" y="18123"/>
                    <a:pt x="3614" y="18119"/>
                  </a:cubicBezTo>
                  <a:cubicBezTo>
                    <a:pt x="3632" y="18090"/>
                    <a:pt x="3630" y="18064"/>
                    <a:pt x="3628" y="18045"/>
                  </a:cubicBezTo>
                  <a:cubicBezTo>
                    <a:pt x="3629" y="18043"/>
                    <a:pt x="3629" y="18042"/>
                    <a:pt x="3630" y="18039"/>
                  </a:cubicBezTo>
                  <a:cubicBezTo>
                    <a:pt x="3633" y="18036"/>
                    <a:pt x="3635" y="18031"/>
                    <a:pt x="3641" y="18021"/>
                  </a:cubicBezTo>
                  <a:lnTo>
                    <a:pt x="3661" y="17986"/>
                  </a:lnTo>
                  <a:cubicBezTo>
                    <a:pt x="3672" y="17979"/>
                    <a:pt x="3688" y="17967"/>
                    <a:pt x="3702" y="17943"/>
                  </a:cubicBezTo>
                  <a:cubicBezTo>
                    <a:pt x="3708" y="17931"/>
                    <a:pt x="3712" y="17919"/>
                    <a:pt x="3714" y="17910"/>
                  </a:cubicBezTo>
                  <a:cubicBezTo>
                    <a:pt x="3731" y="17903"/>
                    <a:pt x="3750" y="17889"/>
                    <a:pt x="3763" y="17867"/>
                  </a:cubicBezTo>
                  <a:cubicBezTo>
                    <a:pt x="3779" y="17838"/>
                    <a:pt x="3779" y="17809"/>
                    <a:pt x="3773" y="17790"/>
                  </a:cubicBezTo>
                  <a:cubicBezTo>
                    <a:pt x="3793" y="17782"/>
                    <a:pt x="3819" y="17771"/>
                    <a:pt x="3837" y="17740"/>
                  </a:cubicBezTo>
                  <a:cubicBezTo>
                    <a:pt x="3847" y="17721"/>
                    <a:pt x="3849" y="17704"/>
                    <a:pt x="3849" y="17688"/>
                  </a:cubicBezTo>
                  <a:cubicBezTo>
                    <a:pt x="3860" y="17680"/>
                    <a:pt x="3871" y="17669"/>
                    <a:pt x="3881" y="17653"/>
                  </a:cubicBezTo>
                  <a:cubicBezTo>
                    <a:pt x="3890" y="17637"/>
                    <a:pt x="3894" y="17621"/>
                    <a:pt x="3896" y="17608"/>
                  </a:cubicBezTo>
                  <a:cubicBezTo>
                    <a:pt x="3907" y="17599"/>
                    <a:pt x="3919" y="17589"/>
                    <a:pt x="3930" y="17570"/>
                  </a:cubicBezTo>
                  <a:cubicBezTo>
                    <a:pt x="3944" y="17546"/>
                    <a:pt x="3946" y="17523"/>
                    <a:pt x="3944" y="17504"/>
                  </a:cubicBezTo>
                  <a:cubicBezTo>
                    <a:pt x="3951" y="17496"/>
                    <a:pt x="3959" y="17488"/>
                    <a:pt x="3965" y="17476"/>
                  </a:cubicBezTo>
                  <a:cubicBezTo>
                    <a:pt x="3978" y="17454"/>
                    <a:pt x="3981" y="17432"/>
                    <a:pt x="3981" y="17417"/>
                  </a:cubicBezTo>
                  <a:cubicBezTo>
                    <a:pt x="3983" y="17413"/>
                    <a:pt x="3985" y="17411"/>
                    <a:pt x="3987" y="17407"/>
                  </a:cubicBezTo>
                  <a:cubicBezTo>
                    <a:pt x="3991" y="17401"/>
                    <a:pt x="3994" y="17396"/>
                    <a:pt x="4002" y="17384"/>
                  </a:cubicBezTo>
                  <a:cubicBezTo>
                    <a:pt x="4007" y="17374"/>
                    <a:pt x="4009" y="17369"/>
                    <a:pt x="4012" y="17365"/>
                  </a:cubicBezTo>
                  <a:cubicBezTo>
                    <a:pt x="4014" y="17361"/>
                    <a:pt x="4018" y="17356"/>
                    <a:pt x="4021" y="17349"/>
                  </a:cubicBezTo>
                  <a:cubicBezTo>
                    <a:pt x="4032" y="17342"/>
                    <a:pt x="4048" y="17330"/>
                    <a:pt x="4062" y="17306"/>
                  </a:cubicBezTo>
                  <a:cubicBezTo>
                    <a:pt x="4063" y="17304"/>
                    <a:pt x="4063" y="17304"/>
                    <a:pt x="4066" y="17300"/>
                  </a:cubicBezTo>
                  <a:cubicBezTo>
                    <a:pt x="4072" y="17293"/>
                    <a:pt x="4080" y="17283"/>
                    <a:pt x="4089" y="17267"/>
                  </a:cubicBezTo>
                  <a:cubicBezTo>
                    <a:pt x="4093" y="17265"/>
                    <a:pt x="4094" y="17262"/>
                    <a:pt x="4095" y="17261"/>
                  </a:cubicBezTo>
                  <a:cubicBezTo>
                    <a:pt x="4101" y="17254"/>
                    <a:pt x="4109" y="17245"/>
                    <a:pt x="4117" y="17229"/>
                  </a:cubicBezTo>
                  <a:lnTo>
                    <a:pt x="4130" y="17209"/>
                  </a:lnTo>
                  <a:cubicBezTo>
                    <a:pt x="4133" y="17204"/>
                    <a:pt x="4137" y="17198"/>
                    <a:pt x="4143" y="17187"/>
                  </a:cubicBezTo>
                  <a:cubicBezTo>
                    <a:pt x="4153" y="17172"/>
                    <a:pt x="4157" y="17156"/>
                    <a:pt x="4158" y="17144"/>
                  </a:cubicBezTo>
                  <a:cubicBezTo>
                    <a:pt x="4171" y="17136"/>
                    <a:pt x="4185" y="17124"/>
                    <a:pt x="4195" y="17105"/>
                  </a:cubicBezTo>
                  <a:cubicBezTo>
                    <a:pt x="4200" y="17099"/>
                    <a:pt x="4201" y="17096"/>
                    <a:pt x="4203" y="17094"/>
                  </a:cubicBezTo>
                  <a:cubicBezTo>
                    <a:pt x="4208" y="17086"/>
                    <a:pt x="4214" y="17080"/>
                    <a:pt x="4222" y="17065"/>
                  </a:cubicBezTo>
                  <a:cubicBezTo>
                    <a:pt x="4234" y="17043"/>
                    <a:pt x="4238" y="17022"/>
                    <a:pt x="4237" y="17006"/>
                  </a:cubicBezTo>
                  <a:cubicBezTo>
                    <a:pt x="4244" y="16999"/>
                    <a:pt x="4251" y="16990"/>
                    <a:pt x="4260" y="16978"/>
                  </a:cubicBezTo>
                  <a:cubicBezTo>
                    <a:pt x="4270" y="16968"/>
                    <a:pt x="4282" y="16958"/>
                    <a:pt x="4293" y="16938"/>
                  </a:cubicBezTo>
                  <a:cubicBezTo>
                    <a:pt x="4309" y="16909"/>
                    <a:pt x="4308" y="16883"/>
                    <a:pt x="4304" y="16863"/>
                  </a:cubicBezTo>
                  <a:cubicBezTo>
                    <a:pt x="4309" y="16858"/>
                    <a:pt x="4313" y="16851"/>
                    <a:pt x="4319" y="16842"/>
                  </a:cubicBezTo>
                  <a:cubicBezTo>
                    <a:pt x="4324" y="16833"/>
                    <a:pt x="4328" y="16826"/>
                    <a:pt x="4330" y="16818"/>
                  </a:cubicBezTo>
                  <a:cubicBezTo>
                    <a:pt x="4351" y="16813"/>
                    <a:pt x="4374" y="16800"/>
                    <a:pt x="4390" y="16772"/>
                  </a:cubicBezTo>
                  <a:cubicBezTo>
                    <a:pt x="4401" y="16753"/>
                    <a:pt x="4404" y="16737"/>
                    <a:pt x="4405" y="16722"/>
                  </a:cubicBezTo>
                  <a:cubicBezTo>
                    <a:pt x="4416" y="16714"/>
                    <a:pt x="4428" y="16703"/>
                    <a:pt x="4438" y="16687"/>
                  </a:cubicBezTo>
                  <a:cubicBezTo>
                    <a:pt x="4448" y="16666"/>
                    <a:pt x="4451" y="16646"/>
                    <a:pt x="4451" y="16630"/>
                  </a:cubicBezTo>
                  <a:cubicBezTo>
                    <a:pt x="4460" y="16622"/>
                    <a:pt x="4470" y="16612"/>
                    <a:pt x="4478" y="16598"/>
                  </a:cubicBezTo>
                  <a:cubicBezTo>
                    <a:pt x="4487" y="16582"/>
                    <a:pt x="4491" y="16569"/>
                    <a:pt x="4492" y="16555"/>
                  </a:cubicBezTo>
                  <a:cubicBezTo>
                    <a:pt x="4506" y="16547"/>
                    <a:pt x="4521" y="16535"/>
                    <a:pt x="4532" y="16516"/>
                  </a:cubicBezTo>
                  <a:cubicBezTo>
                    <a:pt x="4535" y="16508"/>
                    <a:pt x="4538" y="16506"/>
                    <a:pt x="4540" y="16501"/>
                  </a:cubicBezTo>
                  <a:lnTo>
                    <a:pt x="4556" y="16475"/>
                  </a:lnTo>
                  <a:cubicBezTo>
                    <a:pt x="4560" y="16470"/>
                    <a:pt x="4562" y="16468"/>
                    <a:pt x="4564" y="16465"/>
                  </a:cubicBezTo>
                  <a:cubicBezTo>
                    <a:pt x="4569" y="16457"/>
                    <a:pt x="4575" y="16451"/>
                    <a:pt x="4583" y="16435"/>
                  </a:cubicBezTo>
                  <a:cubicBezTo>
                    <a:pt x="4589" y="16425"/>
                    <a:pt x="4592" y="16421"/>
                    <a:pt x="4594" y="16417"/>
                  </a:cubicBezTo>
                  <a:cubicBezTo>
                    <a:pt x="4598" y="16411"/>
                    <a:pt x="4602" y="16405"/>
                    <a:pt x="4609" y="16393"/>
                  </a:cubicBezTo>
                  <a:cubicBezTo>
                    <a:pt x="4613" y="16387"/>
                    <a:pt x="4614" y="16382"/>
                    <a:pt x="4617" y="16379"/>
                  </a:cubicBezTo>
                  <a:cubicBezTo>
                    <a:pt x="4621" y="16373"/>
                    <a:pt x="4626" y="16366"/>
                    <a:pt x="4635" y="16351"/>
                  </a:cubicBezTo>
                  <a:cubicBezTo>
                    <a:pt x="4652" y="16322"/>
                    <a:pt x="4651" y="16296"/>
                    <a:pt x="4647" y="16276"/>
                  </a:cubicBezTo>
                  <a:cubicBezTo>
                    <a:pt x="4650" y="16271"/>
                    <a:pt x="4651" y="16267"/>
                    <a:pt x="4652" y="16264"/>
                  </a:cubicBezTo>
                  <a:cubicBezTo>
                    <a:pt x="4668" y="16256"/>
                    <a:pt x="4685" y="16243"/>
                    <a:pt x="4699" y="16221"/>
                  </a:cubicBezTo>
                  <a:cubicBezTo>
                    <a:pt x="4708" y="16205"/>
                    <a:pt x="4712" y="16196"/>
                    <a:pt x="4715" y="16189"/>
                  </a:cubicBezTo>
                  <a:cubicBezTo>
                    <a:pt x="4716" y="16185"/>
                    <a:pt x="4717" y="16181"/>
                    <a:pt x="4720" y="16176"/>
                  </a:cubicBezTo>
                  <a:cubicBezTo>
                    <a:pt x="4726" y="16167"/>
                    <a:pt x="4728" y="16163"/>
                    <a:pt x="4731" y="16157"/>
                  </a:cubicBezTo>
                  <a:cubicBezTo>
                    <a:pt x="4735" y="16152"/>
                    <a:pt x="4737" y="16146"/>
                    <a:pt x="4744" y="16135"/>
                  </a:cubicBezTo>
                  <a:cubicBezTo>
                    <a:pt x="4755" y="16117"/>
                    <a:pt x="4759" y="16106"/>
                    <a:pt x="4762" y="16095"/>
                  </a:cubicBezTo>
                  <a:lnTo>
                    <a:pt x="4789" y="16047"/>
                  </a:lnTo>
                  <a:cubicBezTo>
                    <a:pt x="4792" y="16041"/>
                    <a:pt x="4794" y="16036"/>
                    <a:pt x="4796" y="16034"/>
                  </a:cubicBezTo>
                  <a:cubicBezTo>
                    <a:pt x="4801" y="16029"/>
                    <a:pt x="4806" y="16023"/>
                    <a:pt x="4813" y="16008"/>
                  </a:cubicBezTo>
                  <a:cubicBezTo>
                    <a:pt x="4824" y="15988"/>
                    <a:pt x="4828" y="15972"/>
                    <a:pt x="4832" y="15958"/>
                  </a:cubicBezTo>
                  <a:cubicBezTo>
                    <a:pt x="4839" y="15950"/>
                    <a:pt x="4849" y="15940"/>
                    <a:pt x="4860" y="15922"/>
                  </a:cubicBezTo>
                  <a:cubicBezTo>
                    <a:pt x="4866" y="15908"/>
                    <a:pt x="4870" y="15896"/>
                    <a:pt x="4872" y="15886"/>
                  </a:cubicBezTo>
                  <a:cubicBezTo>
                    <a:pt x="4887" y="15880"/>
                    <a:pt x="4905" y="15867"/>
                    <a:pt x="4918" y="15844"/>
                  </a:cubicBezTo>
                  <a:cubicBezTo>
                    <a:pt x="4925" y="15832"/>
                    <a:pt x="4929" y="15825"/>
                    <a:pt x="4931" y="15819"/>
                  </a:cubicBezTo>
                  <a:cubicBezTo>
                    <a:pt x="4935" y="15815"/>
                    <a:pt x="4936" y="15809"/>
                    <a:pt x="4941" y="15801"/>
                  </a:cubicBezTo>
                  <a:cubicBezTo>
                    <a:pt x="4947" y="15788"/>
                    <a:pt x="4952" y="15782"/>
                    <a:pt x="4955" y="15774"/>
                  </a:cubicBezTo>
                  <a:cubicBezTo>
                    <a:pt x="4957" y="15771"/>
                    <a:pt x="4960" y="15767"/>
                    <a:pt x="4963" y="15758"/>
                  </a:cubicBezTo>
                  <a:cubicBezTo>
                    <a:pt x="4979" y="15730"/>
                    <a:pt x="4979" y="15707"/>
                    <a:pt x="4977" y="15687"/>
                  </a:cubicBezTo>
                  <a:cubicBezTo>
                    <a:pt x="4999" y="15682"/>
                    <a:pt x="5028" y="15671"/>
                    <a:pt x="5047" y="15638"/>
                  </a:cubicBezTo>
                  <a:cubicBezTo>
                    <a:pt x="5062" y="15611"/>
                    <a:pt x="5063" y="15587"/>
                    <a:pt x="5062" y="15571"/>
                  </a:cubicBezTo>
                  <a:cubicBezTo>
                    <a:pt x="5067" y="15558"/>
                    <a:pt x="5068" y="15548"/>
                    <a:pt x="5069" y="15542"/>
                  </a:cubicBezTo>
                  <a:cubicBezTo>
                    <a:pt x="5075" y="15537"/>
                    <a:pt x="5084" y="15530"/>
                    <a:pt x="5094" y="15515"/>
                  </a:cubicBezTo>
                  <a:cubicBezTo>
                    <a:pt x="5107" y="15508"/>
                    <a:pt x="5127" y="15494"/>
                    <a:pt x="5142" y="15469"/>
                  </a:cubicBezTo>
                  <a:cubicBezTo>
                    <a:pt x="5154" y="15449"/>
                    <a:pt x="5158" y="15433"/>
                    <a:pt x="5159" y="15421"/>
                  </a:cubicBezTo>
                  <a:cubicBezTo>
                    <a:pt x="5169" y="15413"/>
                    <a:pt x="5178" y="15402"/>
                    <a:pt x="5188" y="15385"/>
                  </a:cubicBezTo>
                  <a:cubicBezTo>
                    <a:pt x="5201" y="15365"/>
                    <a:pt x="5203" y="15344"/>
                    <a:pt x="5203" y="15330"/>
                  </a:cubicBezTo>
                  <a:cubicBezTo>
                    <a:pt x="5212" y="15323"/>
                    <a:pt x="5220" y="15312"/>
                    <a:pt x="5229" y="15300"/>
                  </a:cubicBezTo>
                  <a:cubicBezTo>
                    <a:pt x="5235" y="15294"/>
                    <a:pt x="5249" y="15281"/>
                    <a:pt x="5261" y="15260"/>
                  </a:cubicBezTo>
                  <a:cubicBezTo>
                    <a:pt x="5276" y="15233"/>
                    <a:pt x="5277" y="15208"/>
                    <a:pt x="5274" y="15190"/>
                  </a:cubicBezTo>
                  <a:cubicBezTo>
                    <a:pt x="5277" y="15187"/>
                    <a:pt x="5278" y="15183"/>
                    <a:pt x="5279" y="15180"/>
                  </a:cubicBezTo>
                  <a:cubicBezTo>
                    <a:pt x="5282" y="15176"/>
                    <a:pt x="5284" y="15172"/>
                    <a:pt x="5288" y="15163"/>
                  </a:cubicBezTo>
                  <a:cubicBezTo>
                    <a:pt x="5294" y="15151"/>
                    <a:pt x="5299" y="15140"/>
                    <a:pt x="5301" y="15129"/>
                  </a:cubicBezTo>
                  <a:cubicBezTo>
                    <a:pt x="5316" y="15121"/>
                    <a:pt x="5333" y="15109"/>
                    <a:pt x="5347" y="15086"/>
                  </a:cubicBezTo>
                  <a:cubicBezTo>
                    <a:pt x="5353" y="15072"/>
                    <a:pt x="5358" y="15066"/>
                    <a:pt x="5360" y="15060"/>
                  </a:cubicBezTo>
                  <a:cubicBezTo>
                    <a:pt x="5363" y="15055"/>
                    <a:pt x="5365" y="15051"/>
                    <a:pt x="5369" y="15044"/>
                  </a:cubicBezTo>
                  <a:cubicBezTo>
                    <a:pt x="5379" y="15029"/>
                    <a:pt x="5383" y="15019"/>
                    <a:pt x="5385" y="15010"/>
                  </a:cubicBezTo>
                  <a:cubicBezTo>
                    <a:pt x="5399" y="15002"/>
                    <a:pt x="5417" y="14990"/>
                    <a:pt x="5429" y="14965"/>
                  </a:cubicBezTo>
                  <a:cubicBezTo>
                    <a:pt x="5444" y="14941"/>
                    <a:pt x="5445" y="14917"/>
                    <a:pt x="5443" y="14899"/>
                  </a:cubicBezTo>
                  <a:cubicBezTo>
                    <a:pt x="5448" y="14895"/>
                    <a:pt x="5453" y="14889"/>
                    <a:pt x="5456" y="14883"/>
                  </a:cubicBezTo>
                  <a:cubicBezTo>
                    <a:pt x="5469" y="14876"/>
                    <a:pt x="5486" y="14864"/>
                    <a:pt x="5501" y="14839"/>
                  </a:cubicBezTo>
                  <a:cubicBezTo>
                    <a:pt x="5512" y="14820"/>
                    <a:pt x="5515" y="14803"/>
                    <a:pt x="5517" y="14789"/>
                  </a:cubicBezTo>
                  <a:cubicBezTo>
                    <a:pt x="5526" y="14781"/>
                    <a:pt x="5536" y="14770"/>
                    <a:pt x="5547" y="14753"/>
                  </a:cubicBezTo>
                  <a:cubicBezTo>
                    <a:pt x="5557" y="14735"/>
                    <a:pt x="5561" y="14718"/>
                    <a:pt x="5562" y="14705"/>
                  </a:cubicBezTo>
                  <a:cubicBezTo>
                    <a:pt x="5573" y="14696"/>
                    <a:pt x="5585" y="14686"/>
                    <a:pt x="5594" y="14669"/>
                  </a:cubicBezTo>
                  <a:cubicBezTo>
                    <a:pt x="5608" y="14646"/>
                    <a:pt x="5610" y="14627"/>
                    <a:pt x="5611" y="14614"/>
                  </a:cubicBezTo>
                  <a:cubicBezTo>
                    <a:pt x="5617" y="14601"/>
                    <a:pt x="5621" y="14590"/>
                    <a:pt x="5622" y="14580"/>
                  </a:cubicBezTo>
                  <a:cubicBezTo>
                    <a:pt x="5635" y="14572"/>
                    <a:pt x="5648" y="14562"/>
                    <a:pt x="5659" y="14545"/>
                  </a:cubicBezTo>
                  <a:cubicBezTo>
                    <a:pt x="5669" y="14539"/>
                    <a:pt x="5684" y="14526"/>
                    <a:pt x="5697" y="14504"/>
                  </a:cubicBezTo>
                  <a:cubicBezTo>
                    <a:pt x="5711" y="14480"/>
                    <a:pt x="5712" y="14455"/>
                    <a:pt x="5710" y="14437"/>
                  </a:cubicBezTo>
                  <a:cubicBezTo>
                    <a:pt x="5716" y="14430"/>
                    <a:pt x="5723" y="14421"/>
                    <a:pt x="5729" y="14410"/>
                  </a:cubicBezTo>
                  <a:cubicBezTo>
                    <a:pt x="5734" y="14405"/>
                    <a:pt x="5735" y="14402"/>
                    <a:pt x="5738" y="14400"/>
                  </a:cubicBezTo>
                  <a:cubicBezTo>
                    <a:pt x="5743" y="14392"/>
                    <a:pt x="5749" y="14385"/>
                    <a:pt x="5758" y="14370"/>
                  </a:cubicBezTo>
                  <a:cubicBezTo>
                    <a:pt x="5766" y="14355"/>
                    <a:pt x="5770" y="14348"/>
                    <a:pt x="5772" y="14341"/>
                  </a:cubicBezTo>
                  <a:cubicBezTo>
                    <a:pt x="5772" y="14339"/>
                    <a:pt x="5774" y="14339"/>
                    <a:pt x="5774" y="14338"/>
                  </a:cubicBezTo>
                  <a:cubicBezTo>
                    <a:pt x="5787" y="14331"/>
                    <a:pt x="5804" y="14319"/>
                    <a:pt x="5819" y="14294"/>
                  </a:cubicBezTo>
                  <a:cubicBezTo>
                    <a:pt x="5831" y="14272"/>
                    <a:pt x="5834" y="14252"/>
                    <a:pt x="5833" y="14235"/>
                  </a:cubicBezTo>
                  <a:cubicBezTo>
                    <a:pt x="5842" y="14226"/>
                    <a:pt x="5850" y="14218"/>
                    <a:pt x="5858" y="14204"/>
                  </a:cubicBezTo>
                  <a:cubicBezTo>
                    <a:pt x="5867" y="14194"/>
                    <a:pt x="5878" y="14186"/>
                    <a:pt x="5889" y="14165"/>
                  </a:cubicBezTo>
                  <a:cubicBezTo>
                    <a:pt x="5904" y="14139"/>
                    <a:pt x="5905" y="14114"/>
                    <a:pt x="5903" y="14097"/>
                  </a:cubicBezTo>
                  <a:cubicBezTo>
                    <a:pt x="5908" y="14091"/>
                    <a:pt x="5914" y="14084"/>
                    <a:pt x="5920" y="14071"/>
                  </a:cubicBezTo>
                  <a:cubicBezTo>
                    <a:pt x="5927" y="14055"/>
                    <a:pt x="5933" y="14041"/>
                    <a:pt x="5935" y="14028"/>
                  </a:cubicBezTo>
                  <a:cubicBezTo>
                    <a:pt x="5947" y="14021"/>
                    <a:pt x="5962" y="14009"/>
                    <a:pt x="5972" y="13988"/>
                  </a:cubicBezTo>
                  <a:cubicBezTo>
                    <a:pt x="5979" y="13975"/>
                    <a:pt x="5983" y="13962"/>
                    <a:pt x="5985" y="13951"/>
                  </a:cubicBezTo>
                  <a:cubicBezTo>
                    <a:pt x="6001" y="13942"/>
                    <a:pt x="6017" y="13931"/>
                    <a:pt x="6029" y="13909"/>
                  </a:cubicBezTo>
                  <a:cubicBezTo>
                    <a:pt x="6040" y="13888"/>
                    <a:pt x="6044" y="13870"/>
                    <a:pt x="6044" y="13855"/>
                  </a:cubicBezTo>
                  <a:cubicBezTo>
                    <a:pt x="6053" y="13846"/>
                    <a:pt x="6061" y="13835"/>
                    <a:pt x="6071" y="13821"/>
                  </a:cubicBezTo>
                  <a:cubicBezTo>
                    <a:pt x="6080" y="13806"/>
                    <a:pt x="6085" y="13792"/>
                    <a:pt x="6086" y="13781"/>
                  </a:cubicBezTo>
                  <a:cubicBezTo>
                    <a:pt x="6099" y="13773"/>
                    <a:pt x="6115" y="13759"/>
                    <a:pt x="6129" y="13737"/>
                  </a:cubicBezTo>
                  <a:cubicBezTo>
                    <a:pt x="6136" y="13728"/>
                    <a:pt x="6146" y="13720"/>
                    <a:pt x="6156" y="13701"/>
                  </a:cubicBezTo>
                  <a:cubicBezTo>
                    <a:pt x="6173" y="13671"/>
                    <a:pt x="6171" y="13642"/>
                    <a:pt x="6166" y="13623"/>
                  </a:cubicBezTo>
                  <a:cubicBezTo>
                    <a:pt x="6167" y="13620"/>
                    <a:pt x="6168" y="13616"/>
                    <a:pt x="6171" y="13614"/>
                  </a:cubicBezTo>
                  <a:cubicBezTo>
                    <a:pt x="6185" y="13607"/>
                    <a:pt x="6203" y="13593"/>
                    <a:pt x="6217" y="13570"/>
                  </a:cubicBezTo>
                  <a:cubicBezTo>
                    <a:pt x="6231" y="13546"/>
                    <a:pt x="6233" y="13527"/>
                    <a:pt x="6233" y="13512"/>
                  </a:cubicBezTo>
                  <a:cubicBezTo>
                    <a:pt x="6238" y="13508"/>
                    <a:pt x="6242" y="13502"/>
                    <a:pt x="6248" y="13495"/>
                  </a:cubicBezTo>
                  <a:cubicBezTo>
                    <a:pt x="6262" y="13487"/>
                    <a:pt x="6283" y="13474"/>
                    <a:pt x="6297" y="13448"/>
                  </a:cubicBezTo>
                  <a:cubicBezTo>
                    <a:pt x="6312" y="13422"/>
                    <a:pt x="6313" y="13398"/>
                    <a:pt x="6312" y="13380"/>
                  </a:cubicBezTo>
                  <a:cubicBezTo>
                    <a:pt x="6313" y="13380"/>
                    <a:pt x="6313" y="13379"/>
                    <a:pt x="6315" y="13378"/>
                  </a:cubicBezTo>
                  <a:cubicBezTo>
                    <a:pt x="6318" y="13371"/>
                    <a:pt x="6323" y="13366"/>
                    <a:pt x="6329" y="13353"/>
                  </a:cubicBezTo>
                  <a:cubicBezTo>
                    <a:pt x="6334" y="13345"/>
                    <a:pt x="6338" y="13339"/>
                    <a:pt x="6340" y="13335"/>
                  </a:cubicBezTo>
                  <a:cubicBezTo>
                    <a:pt x="6342" y="13332"/>
                    <a:pt x="6343" y="13331"/>
                    <a:pt x="6344" y="13329"/>
                  </a:cubicBezTo>
                  <a:cubicBezTo>
                    <a:pt x="6360" y="13321"/>
                    <a:pt x="6383" y="13308"/>
                    <a:pt x="6399" y="13280"/>
                  </a:cubicBezTo>
                  <a:cubicBezTo>
                    <a:pt x="6409" y="13261"/>
                    <a:pt x="6414" y="13246"/>
                    <a:pt x="6417" y="13234"/>
                  </a:cubicBezTo>
                  <a:cubicBezTo>
                    <a:pt x="6424" y="13222"/>
                    <a:pt x="6429" y="13213"/>
                    <a:pt x="6431" y="13207"/>
                  </a:cubicBezTo>
                  <a:cubicBezTo>
                    <a:pt x="6433" y="13202"/>
                    <a:pt x="6434" y="13200"/>
                    <a:pt x="6436" y="13196"/>
                  </a:cubicBezTo>
                  <a:cubicBezTo>
                    <a:pt x="6445" y="13189"/>
                    <a:pt x="6460" y="13177"/>
                    <a:pt x="6473" y="13154"/>
                  </a:cubicBezTo>
                  <a:cubicBezTo>
                    <a:pt x="6488" y="13127"/>
                    <a:pt x="6489" y="13104"/>
                    <a:pt x="6488" y="13088"/>
                  </a:cubicBezTo>
                  <a:cubicBezTo>
                    <a:pt x="6494" y="13069"/>
                    <a:pt x="6497" y="13057"/>
                    <a:pt x="6497" y="13046"/>
                  </a:cubicBezTo>
                  <a:cubicBezTo>
                    <a:pt x="6498" y="13045"/>
                    <a:pt x="6498" y="13043"/>
                    <a:pt x="6499" y="13042"/>
                  </a:cubicBezTo>
                  <a:cubicBezTo>
                    <a:pt x="6504" y="13036"/>
                    <a:pt x="6506" y="13032"/>
                    <a:pt x="6510" y="13027"/>
                  </a:cubicBezTo>
                  <a:cubicBezTo>
                    <a:pt x="6525" y="13020"/>
                    <a:pt x="6545" y="13007"/>
                    <a:pt x="6562" y="12981"/>
                  </a:cubicBezTo>
                  <a:cubicBezTo>
                    <a:pt x="6570" y="12964"/>
                    <a:pt x="6575" y="12949"/>
                    <a:pt x="6578" y="12938"/>
                  </a:cubicBezTo>
                  <a:cubicBezTo>
                    <a:pt x="6589" y="12930"/>
                    <a:pt x="6602" y="12918"/>
                    <a:pt x="6613" y="12898"/>
                  </a:cubicBezTo>
                  <a:cubicBezTo>
                    <a:pt x="6617" y="12891"/>
                    <a:pt x="6620" y="12887"/>
                    <a:pt x="6623" y="12884"/>
                  </a:cubicBezTo>
                  <a:lnTo>
                    <a:pt x="6639" y="12857"/>
                  </a:lnTo>
                  <a:cubicBezTo>
                    <a:pt x="6643" y="12850"/>
                    <a:pt x="6644" y="12848"/>
                    <a:pt x="6647" y="12844"/>
                  </a:cubicBezTo>
                  <a:cubicBezTo>
                    <a:pt x="6653" y="12837"/>
                    <a:pt x="6658" y="12831"/>
                    <a:pt x="6665" y="12816"/>
                  </a:cubicBezTo>
                  <a:cubicBezTo>
                    <a:pt x="6675" y="12798"/>
                    <a:pt x="6679" y="12789"/>
                    <a:pt x="6682" y="12779"/>
                  </a:cubicBezTo>
                  <a:cubicBezTo>
                    <a:pt x="6683" y="12777"/>
                    <a:pt x="6683" y="12774"/>
                    <a:pt x="6686" y="12770"/>
                  </a:cubicBezTo>
                  <a:cubicBezTo>
                    <a:pt x="6698" y="12750"/>
                    <a:pt x="6701" y="12731"/>
                    <a:pt x="6701" y="12715"/>
                  </a:cubicBezTo>
                  <a:cubicBezTo>
                    <a:pt x="6708" y="12708"/>
                    <a:pt x="6719" y="12698"/>
                    <a:pt x="6728" y="12683"/>
                  </a:cubicBezTo>
                  <a:cubicBezTo>
                    <a:pt x="6736" y="12667"/>
                    <a:pt x="6740" y="12654"/>
                    <a:pt x="6744" y="12640"/>
                  </a:cubicBezTo>
                  <a:cubicBezTo>
                    <a:pt x="6752" y="12632"/>
                    <a:pt x="6766" y="12620"/>
                    <a:pt x="6778" y="12600"/>
                  </a:cubicBezTo>
                  <a:cubicBezTo>
                    <a:pt x="6792" y="12577"/>
                    <a:pt x="6793" y="12555"/>
                    <a:pt x="6793" y="12539"/>
                  </a:cubicBezTo>
                  <a:cubicBezTo>
                    <a:pt x="6797" y="12536"/>
                    <a:pt x="6800" y="12532"/>
                    <a:pt x="6805" y="12525"/>
                  </a:cubicBezTo>
                  <a:cubicBezTo>
                    <a:pt x="6820" y="12518"/>
                    <a:pt x="6841" y="12505"/>
                    <a:pt x="6857" y="12478"/>
                  </a:cubicBezTo>
                  <a:cubicBezTo>
                    <a:pt x="6869" y="12459"/>
                    <a:pt x="6872" y="12445"/>
                    <a:pt x="6874" y="12432"/>
                  </a:cubicBezTo>
                  <a:cubicBezTo>
                    <a:pt x="6879" y="12426"/>
                    <a:pt x="6881" y="12421"/>
                    <a:pt x="6884" y="12419"/>
                  </a:cubicBezTo>
                  <a:cubicBezTo>
                    <a:pt x="6888" y="12413"/>
                    <a:pt x="6894" y="12405"/>
                    <a:pt x="6901" y="12392"/>
                  </a:cubicBezTo>
                  <a:cubicBezTo>
                    <a:pt x="6912" y="12373"/>
                    <a:pt x="6916" y="12361"/>
                    <a:pt x="6920" y="12346"/>
                  </a:cubicBezTo>
                  <a:cubicBezTo>
                    <a:pt x="6923" y="12343"/>
                    <a:pt x="6924" y="12340"/>
                    <a:pt x="6926" y="12339"/>
                  </a:cubicBezTo>
                  <a:cubicBezTo>
                    <a:pt x="6932" y="12330"/>
                    <a:pt x="6939" y="12324"/>
                    <a:pt x="6948" y="12307"/>
                  </a:cubicBezTo>
                  <a:cubicBezTo>
                    <a:pt x="6956" y="12293"/>
                    <a:pt x="6960" y="12280"/>
                    <a:pt x="6961" y="12268"/>
                  </a:cubicBezTo>
                  <a:cubicBezTo>
                    <a:pt x="6977" y="12260"/>
                    <a:pt x="6993" y="12248"/>
                    <a:pt x="7006" y="12226"/>
                  </a:cubicBezTo>
                  <a:cubicBezTo>
                    <a:pt x="7017" y="12207"/>
                    <a:pt x="7019" y="12189"/>
                    <a:pt x="7019" y="12173"/>
                  </a:cubicBezTo>
                  <a:cubicBezTo>
                    <a:pt x="7030" y="12164"/>
                    <a:pt x="7040" y="12154"/>
                    <a:pt x="7050" y="12140"/>
                  </a:cubicBezTo>
                  <a:cubicBezTo>
                    <a:pt x="7065" y="12114"/>
                    <a:pt x="7066" y="12091"/>
                    <a:pt x="7065" y="12075"/>
                  </a:cubicBezTo>
                  <a:cubicBezTo>
                    <a:pt x="7068" y="12067"/>
                    <a:pt x="7070" y="12061"/>
                    <a:pt x="7072" y="12056"/>
                  </a:cubicBezTo>
                  <a:cubicBezTo>
                    <a:pt x="7072" y="12054"/>
                    <a:pt x="7074" y="12052"/>
                    <a:pt x="7076" y="12050"/>
                  </a:cubicBezTo>
                  <a:cubicBezTo>
                    <a:pt x="7084" y="12043"/>
                    <a:pt x="7099" y="12030"/>
                    <a:pt x="7113" y="12008"/>
                  </a:cubicBezTo>
                  <a:cubicBezTo>
                    <a:pt x="7120" y="11996"/>
                    <a:pt x="7124" y="11990"/>
                    <a:pt x="7126" y="11982"/>
                  </a:cubicBezTo>
                  <a:cubicBezTo>
                    <a:pt x="7129" y="11979"/>
                    <a:pt x="7130" y="11974"/>
                    <a:pt x="7136" y="11965"/>
                  </a:cubicBezTo>
                  <a:cubicBezTo>
                    <a:pt x="7147" y="11944"/>
                    <a:pt x="7151" y="11923"/>
                    <a:pt x="7151" y="11907"/>
                  </a:cubicBezTo>
                  <a:cubicBezTo>
                    <a:pt x="7158" y="11900"/>
                    <a:pt x="7168" y="11890"/>
                    <a:pt x="7175" y="11875"/>
                  </a:cubicBezTo>
                  <a:cubicBezTo>
                    <a:pt x="7180" y="11867"/>
                    <a:pt x="7184" y="11858"/>
                    <a:pt x="7186" y="11850"/>
                  </a:cubicBezTo>
                  <a:cubicBezTo>
                    <a:pt x="7206" y="11843"/>
                    <a:pt x="7229" y="11831"/>
                    <a:pt x="7245" y="11803"/>
                  </a:cubicBezTo>
                  <a:cubicBezTo>
                    <a:pt x="7258" y="11783"/>
                    <a:pt x="7260" y="11770"/>
                    <a:pt x="7263" y="11757"/>
                  </a:cubicBezTo>
                  <a:cubicBezTo>
                    <a:pt x="7266" y="11752"/>
                    <a:pt x="7268" y="11749"/>
                    <a:pt x="7271" y="11746"/>
                  </a:cubicBezTo>
                  <a:cubicBezTo>
                    <a:pt x="7276" y="11739"/>
                    <a:pt x="7281" y="11733"/>
                    <a:pt x="7290" y="11718"/>
                  </a:cubicBezTo>
                  <a:cubicBezTo>
                    <a:pt x="7297" y="11704"/>
                    <a:pt x="7302" y="11697"/>
                    <a:pt x="7304" y="11691"/>
                  </a:cubicBezTo>
                  <a:cubicBezTo>
                    <a:pt x="7306" y="11687"/>
                    <a:pt x="7308" y="11682"/>
                    <a:pt x="7312" y="11675"/>
                  </a:cubicBezTo>
                  <a:cubicBezTo>
                    <a:pt x="7317" y="11666"/>
                    <a:pt x="7319" y="11664"/>
                    <a:pt x="7322" y="11660"/>
                  </a:cubicBezTo>
                  <a:cubicBezTo>
                    <a:pt x="7327" y="11653"/>
                    <a:pt x="7331" y="11647"/>
                    <a:pt x="7341" y="11629"/>
                  </a:cubicBezTo>
                  <a:cubicBezTo>
                    <a:pt x="7350" y="11621"/>
                    <a:pt x="7357" y="11612"/>
                    <a:pt x="7368" y="11594"/>
                  </a:cubicBezTo>
                  <a:cubicBezTo>
                    <a:pt x="7378" y="11578"/>
                    <a:pt x="7382" y="11568"/>
                    <a:pt x="7384" y="11558"/>
                  </a:cubicBezTo>
                  <a:cubicBezTo>
                    <a:pt x="7386" y="11557"/>
                    <a:pt x="7386" y="11554"/>
                    <a:pt x="7388" y="11551"/>
                  </a:cubicBezTo>
                  <a:cubicBezTo>
                    <a:pt x="7392" y="11545"/>
                    <a:pt x="7394" y="11543"/>
                    <a:pt x="7395" y="11541"/>
                  </a:cubicBezTo>
                  <a:cubicBezTo>
                    <a:pt x="7400" y="11534"/>
                    <a:pt x="7408" y="11526"/>
                    <a:pt x="7416" y="11510"/>
                  </a:cubicBezTo>
                  <a:lnTo>
                    <a:pt x="7441" y="11468"/>
                  </a:lnTo>
                  <a:cubicBezTo>
                    <a:pt x="7454" y="11446"/>
                    <a:pt x="7457" y="11425"/>
                    <a:pt x="7458" y="11412"/>
                  </a:cubicBezTo>
                  <a:cubicBezTo>
                    <a:pt x="7465" y="11398"/>
                    <a:pt x="7469" y="11385"/>
                    <a:pt x="7469" y="11372"/>
                  </a:cubicBezTo>
                  <a:cubicBezTo>
                    <a:pt x="7481" y="11364"/>
                    <a:pt x="7493" y="11353"/>
                    <a:pt x="7502" y="11336"/>
                  </a:cubicBezTo>
                  <a:cubicBezTo>
                    <a:pt x="7504" y="11333"/>
                    <a:pt x="7504" y="11333"/>
                    <a:pt x="7506" y="11331"/>
                  </a:cubicBezTo>
                  <a:cubicBezTo>
                    <a:pt x="7515" y="11322"/>
                    <a:pt x="7522" y="11315"/>
                    <a:pt x="7532" y="11297"/>
                  </a:cubicBezTo>
                  <a:cubicBezTo>
                    <a:pt x="7547" y="11272"/>
                    <a:pt x="7548" y="11249"/>
                    <a:pt x="7547" y="11231"/>
                  </a:cubicBezTo>
                  <a:cubicBezTo>
                    <a:pt x="7548" y="11229"/>
                    <a:pt x="7549" y="11226"/>
                    <a:pt x="7552" y="11224"/>
                  </a:cubicBezTo>
                  <a:cubicBezTo>
                    <a:pt x="7569" y="11219"/>
                    <a:pt x="7593" y="11205"/>
                    <a:pt x="7611" y="11176"/>
                  </a:cubicBezTo>
                  <a:cubicBezTo>
                    <a:pt x="7625" y="11149"/>
                    <a:pt x="7627" y="11123"/>
                    <a:pt x="7624" y="11106"/>
                  </a:cubicBezTo>
                  <a:cubicBezTo>
                    <a:pt x="7624" y="11104"/>
                    <a:pt x="7625" y="11104"/>
                    <a:pt x="7625" y="11103"/>
                  </a:cubicBezTo>
                  <a:cubicBezTo>
                    <a:pt x="7628" y="11097"/>
                    <a:pt x="7633" y="11092"/>
                    <a:pt x="7638" y="11081"/>
                  </a:cubicBezTo>
                  <a:cubicBezTo>
                    <a:pt x="7646" y="11075"/>
                    <a:pt x="7659" y="11063"/>
                    <a:pt x="7671" y="11042"/>
                  </a:cubicBezTo>
                  <a:cubicBezTo>
                    <a:pt x="7679" y="11027"/>
                    <a:pt x="7683" y="11020"/>
                    <a:pt x="7686" y="11012"/>
                  </a:cubicBezTo>
                  <a:lnTo>
                    <a:pt x="7692" y="11001"/>
                  </a:lnTo>
                  <a:cubicBezTo>
                    <a:pt x="7702" y="10991"/>
                    <a:pt x="7714" y="10981"/>
                    <a:pt x="7726" y="10961"/>
                  </a:cubicBezTo>
                  <a:cubicBezTo>
                    <a:pt x="7730" y="10953"/>
                    <a:pt x="7732" y="10951"/>
                    <a:pt x="7735" y="10946"/>
                  </a:cubicBezTo>
                  <a:cubicBezTo>
                    <a:pt x="7740" y="10941"/>
                    <a:pt x="7743" y="10935"/>
                    <a:pt x="7752" y="10921"/>
                  </a:cubicBezTo>
                  <a:cubicBezTo>
                    <a:pt x="7767" y="10895"/>
                    <a:pt x="7767" y="10873"/>
                    <a:pt x="7763" y="10852"/>
                  </a:cubicBezTo>
                  <a:cubicBezTo>
                    <a:pt x="7770" y="10846"/>
                    <a:pt x="7777" y="10838"/>
                    <a:pt x="7784" y="10828"/>
                  </a:cubicBezTo>
                  <a:cubicBezTo>
                    <a:pt x="7793" y="10811"/>
                    <a:pt x="7799" y="10796"/>
                    <a:pt x="7800" y="10788"/>
                  </a:cubicBezTo>
                  <a:cubicBezTo>
                    <a:pt x="7810" y="10781"/>
                    <a:pt x="7822" y="10772"/>
                    <a:pt x="7833" y="10756"/>
                  </a:cubicBezTo>
                  <a:cubicBezTo>
                    <a:pt x="7844" y="10749"/>
                    <a:pt x="7861" y="10737"/>
                    <a:pt x="7876" y="10712"/>
                  </a:cubicBezTo>
                  <a:cubicBezTo>
                    <a:pt x="7885" y="10696"/>
                    <a:pt x="7890" y="10685"/>
                    <a:pt x="7892" y="10675"/>
                  </a:cubicBezTo>
                  <a:cubicBezTo>
                    <a:pt x="7893" y="10673"/>
                    <a:pt x="7893" y="10672"/>
                    <a:pt x="7896" y="10668"/>
                  </a:cubicBezTo>
                  <a:cubicBezTo>
                    <a:pt x="7912" y="10641"/>
                    <a:pt x="7912" y="10617"/>
                    <a:pt x="7911" y="10599"/>
                  </a:cubicBezTo>
                  <a:cubicBezTo>
                    <a:pt x="7911" y="10598"/>
                    <a:pt x="7912" y="10598"/>
                    <a:pt x="7912" y="10597"/>
                  </a:cubicBezTo>
                  <a:cubicBezTo>
                    <a:pt x="7913" y="10595"/>
                    <a:pt x="7913" y="10594"/>
                    <a:pt x="7914" y="10593"/>
                  </a:cubicBezTo>
                  <a:cubicBezTo>
                    <a:pt x="7934" y="10587"/>
                    <a:pt x="7956" y="10574"/>
                    <a:pt x="7973" y="10545"/>
                  </a:cubicBezTo>
                  <a:cubicBezTo>
                    <a:pt x="7984" y="10528"/>
                    <a:pt x="7988" y="10512"/>
                    <a:pt x="7988" y="10497"/>
                  </a:cubicBezTo>
                  <a:cubicBezTo>
                    <a:pt x="8000" y="10488"/>
                    <a:pt x="8013" y="10476"/>
                    <a:pt x="8021" y="10460"/>
                  </a:cubicBezTo>
                  <a:cubicBezTo>
                    <a:pt x="8036" y="10433"/>
                    <a:pt x="8038" y="10411"/>
                    <a:pt x="8036" y="10395"/>
                  </a:cubicBezTo>
                  <a:cubicBezTo>
                    <a:pt x="8042" y="10381"/>
                    <a:pt x="8045" y="10372"/>
                    <a:pt x="8047" y="10363"/>
                  </a:cubicBezTo>
                  <a:cubicBezTo>
                    <a:pt x="8057" y="10346"/>
                    <a:pt x="8061" y="10336"/>
                    <a:pt x="8063" y="10326"/>
                  </a:cubicBezTo>
                  <a:cubicBezTo>
                    <a:pt x="8064" y="10325"/>
                    <a:pt x="8064" y="10322"/>
                    <a:pt x="8068" y="10319"/>
                  </a:cubicBezTo>
                  <a:cubicBezTo>
                    <a:pt x="8072" y="10311"/>
                    <a:pt x="8074" y="10308"/>
                    <a:pt x="8077" y="10304"/>
                  </a:cubicBezTo>
                  <a:cubicBezTo>
                    <a:pt x="8080" y="10298"/>
                    <a:pt x="8085" y="10292"/>
                    <a:pt x="8093" y="10278"/>
                  </a:cubicBezTo>
                  <a:cubicBezTo>
                    <a:pt x="8104" y="10261"/>
                    <a:pt x="8107" y="10250"/>
                    <a:pt x="8110" y="10240"/>
                  </a:cubicBezTo>
                  <a:cubicBezTo>
                    <a:pt x="8111" y="10238"/>
                    <a:pt x="8111" y="10238"/>
                    <a:pt x="8111" y="10236"/>
                  </a:cubicBezTo>
                  <a:cubicBezTo>
                    <a:pt x="8120" y="10230"/>
                    <a:pt x="8129" y="10222"/>
                    <a:pt x="8138" y="10208"/>
                  </a:cubicBezTo>
                  <a:cubicBezTo>
                    <a:pt x="8152" y="10202"/>
                    <a:pt x="8170" y="10190"/>
                    <a:pt x="8185" y="10165"/>
                  </a:cubicBezTo>
                  <a:cubicBezTo>
                    <a:pt x="8192" y="10159"/>
                    <a:pt x="8206" y="10147"/>
                    <a:pt x="8218" y="10126"/>
                  </a:cubicBezTo>
                  <a:cubicBezTo>
                    <a:pt x="8227" y="10108"/>
                    <a:pt x="8230" y="10091"/>
                    <a:pt x="8230" y="10076"/>
                  </a:cubicBezTo>
                  <a:cubicBezTo>
                    <a:pt x="8243" y="10069"/>
                    <a:pt x="8255" y="10057"/>
                    <a:pt x="8265" y="10041"/>
                  </a:cubicBezTo>
                  <a:cubicBezTo>
                    <a:pt x="8279" y="10015"/>
                    <a:pt x="8279" y="9989"/>
                    <a:pt x="8275" y="9969"/>
                  </a:cubicBezTo>
                  <a:cubicBezTo>
                    <a:pt x="8276" y="9966"/>
                    <a:pt x="8279" y="9962"/>
                    <a:pt x="8282" y="9960"/>
                  </a:cubicBezTo>
                  <a:cubicBezTo>
                    <a:pt x="8297" y="9952"/>
                    <a:pt x="8316" y="9940"/>
                    <a:pt x="8332" y="9913"/>
                  </a:cubicBezTo>
                  <a:cubicBezTo>
                    <a:pt x="8343" y="9894"/>
                    <a:pt x="8346" y="9875"/>
                    <a:pt x="8346" y="9859"/>
                  </a:cubicBezTo>
                  <a:cubicBezTo>
                    <a:pt x="8357" y="9851"/>
                    <a:pt x="8367" y="9840"/>
                    <a:pt x="8375" y="9826"/>
                  </a:cubicBezTo>
                  <a:lnTo>
                    <a:pt x="8305" y="9785"/>
                  </a:lnTo>
                  <a:lnTo>
                    <a:pt x="8305" y="9785"/>
                  </a:lnTo>
                  <a:lnTo>
                    <a:pt x="8379" y="9822"/>
                  </a:lnTo>
                  <a:cubicBezTo>
                    <a:pt x="8388" y="9813"/>
                    <a:pt x="8395" y="9805"/>
                    <a:pt x="8405" y="9786"/>
                  </a:cubicBezTo>
                  <a:cubicBezTo>
                    <a:pt x="8415" y="9768"/>
                    <a:pt x="8418" y="9751"/>
                    <a:pt x="8420" y="9737"/>
                  </a:cubicBezTo>
                  <a:cubicBezTo>
                    <a:pt x="8429" y="9730"/>
                    <a:pt x="8441" y="9719"/>
                    <a:pt x="8450" y="9701"/>
                  </a:cubicBezTo>
                  <a:cubicBezTo>
                    <a:pt x="8459" y="9687"/>
                    <a:pt x="8463" y="9678"/>
                    <a:pt x="8465" y="9671"/>
                  </a:cubicBezTo>
                  <a:cubicBezTo>
                    <a:pt x="8466" y="9668"/>
                    <a:pt x="8468" y="9665"/>
                    <a:pt x="8471" y="9658"/>
                  </a:cubicBezTo>
                  <a:cubicBezTo>
                    <a:pt x="8482" y="9639"/>
                    <a:pt x="8486" y="9623"/>
                    <a:pt x="8490" y="9608"/>
                  </a:cubicBezTo>
                  <a:cubicBezTo>
                    <a:pt x="8496" y="9594"/>
                    <a:pt x="8500" y="9587"/>
                    <a:pt x="8502" y="9581"/>
                  </a:cubicBezTo>
                  <a:cubicBezTo>
                    <a:pt x="8503" y="9578"/>
                    <a:pt x="8506" y="9574"/>
                    <a:pt x="8509" y="9567"/>
                  </a:cubicBezTo>
                  <a:cubicBezTo>
                    <a:pt x="8520" y="9550"/>
                    <a:pt x="8524" y="9538"/>
                    <a:pt x="8527" y="9527"/>
                  </a:cubicBezTo>
                  <a:lnTo>
                    <a:pt x="8529" y="9522"/>
                  </a:lnTo>
                  <a:lnTo>
                    <a:pt x="8460" y="9481"/>
                  </a:lnTo>
                  <a:lnTo>
                    <a:pt x="8533" y="9518"/>
                  </a:lnTo>
                  <a:cubicBezTo>
                    <a:pt x="8540" y="9510"/>
                    <a:pt x="8550" y="9500"/>
                    <a:pt x="8559" y="9483"/>
                  </a:cubicBezTo>
                  <a:cubicBezTo>
                    <a:pt x="8567" y="9475"/>
                    <a:pt x="8576" y="9465"/>
                    <a:pt x="8587" y="9449"/>
                  </a:cubicBezTo>
                  <a:cubicBezTo>
                    <a:pt x="8597" y="9443"/>
                    <a:pt x="8611" y="9431"/>
                    <a:pt x="8625" y="9408"/>
                  </a:cubicBezTo>
                  <a:cubicBezTo>
                    <a:pt x="8637" y="9385"/>
                    <a:pt x="8641" y="9367"/>
                    <a:pt x="8642" y="9353"/>
                  </a:cubicBezTo>
                  <a:lnTo>
                    <a:pt x="8651" y="9334"/>
                  </a:lnTo>
                  <a:cubicBezTo>
                    <a:pt x="8653" y="9330"/>
                    <a:pt x="8656" y="9326"/>
                    <a:pt x="8661" y="9317"/>
                  </a:cubicBezTo>
                  <a:cubicBezTo>
                    <a:pt x="8668" y="9303"/>
                    <a:pt x="8673" y="9292"/>
                    <a:pt x="8675" y="9283"/>
                  </a:cubicBezTo>
                  <a:cubicBezTo>
                    <a:pt x="8690" y="9275"/>
                    <a:pt x="8707" y="9262"/>
                    <a:pt x="8721" y="9239"/>
                  </a:cubicBezTo>
                  <a:cubicBezTo>
                    <a:pt x="8734" y="9217"/>
                    <a:pt x="8737" y="9195"/>
                    <a:pt x="8737" y="9180"/>
                  </a:cubicBezTo>
                  <a:cubicBezTo>
                    <a:pt x="8741" y="9173"/>
                    <a:pt x="8743" y="9165"/>
                    <a:pt x="8747" y="9160"/>
                  </a:cubicBezTo>
                  <a:cubicBezTo>
                    <a:pt x="8748" y="9157"/>
                    <a:pt x="8749" y="9153"/>
                    <a:pt x="8753" y="9147"/>
                  </a:cubicBezTo>
                  <a:cubicBezTo>
                    <a:pt x="8755" y="9143"/>
                    <a:pt x="8758" y="9141"/>
                    <a:pt x="8759" y="9137"/>
                  </a:cubicBezTo>
                  <a:cubicBezTo>
                    <a:pt x="8765" y="9130"/>
                    <a:pt x="8770" y="9122"/>
                    <a:pt x="8780" y="9106"/>
                  </a:cubicBezTo>
                  <a:cubicBezTo>
                    <a:pt x="8789" y="9089"/>
                    <a:pt x="8793" y="9077"/>
                    <a:pt x="8797" y="9066"/>
                  </a:cubicBezTo>
                  <a:cubicBezTo>
                    <a:pt x="8808" y="9058"/>
                    <a:pt x="8822" y="9046"/>
                    <a:pt x="8833" y="9025"/>
                  </a:cubicBezTo>
                  <a:cubicBezTo>
                    <a:pt x="8846" y="9002"/>
                    <a:pt x="8849" y="8983"/>
                    <a:pt x="8851" y="8971"/>
                  </a:cubicBezTo>
                  <a:cubicBezTo>
                    <a:pt x="8852" y="8970"/>
                    <a:pt x="8852" y="8969"/>
                    <a:pt x="8854" y="8967"/>
                  </a:cubicBezTo>
                  <a:cubicBezTo>
                    <a:pt x="8859" y="8961"/>
                    <a:pt x="8866" y="8953"/>
                    <a:pt x="8875" y="8937"/>
                  </a:cubicBezTo>
                  <a:cubicBezTo>
                    <a:pt x="8887" y="8917"/>
                    <a:pt x="8891" y="8896"/>
                    <a:pt x="8891" y="8881"/>
                  </a:cubicBezTo>
                  <a:cubicBezTo>
                    <a:pt x="8899" y="8875"/>
                    <a:pt x="8905" y="8867"/>
                    <a:pt x="8914" y="8855"/>
                  </a:cubicBezTo>
                  <a:cubicBezTo>
                    <a:pt x="8923" y="8848"/>
                    <a:pt x="8937" y="8836"/>
                    <a:pt x="8951" y="8814"/>
                  </a:cubicBezTo>
                  <a:cubicBezTo>
                    <a:pt x="8956" y="8805"/>
                    <a:pt x="8958" y="8803"/>
                    <a:pt x="8961" y="8799"/>
                  </a:cubicBezTo>
                  <a:lnTo>
                    <a:pt x="8977" y="8772"/>
                  </a:lnTo>
                  <a:cubicBezTo>
                    <a:pt x="8988" y="8753"/>
                    <a:pt x="8991" y="8736"/>
                    <a:pt x="8991" y="8721"/>
                  </a:cubicBezTo>
                  <a:cubicBezTo>
                    <a:pt x="8999" y="8715"/>
                    <a:pt x="9007" y="8709"/>
                    <a:pt x="9014" y="8699"/>
                  </a:cubicBezTo>
                  <a:cubicBezTo>
                    <a:pt x="9027" y="8693"/>
                    <a:pt x="9048" y="8681"/>
                    <a:pt x="9063" y="8654"/>
                  </a:cubicBezTo>
                  <a:cubicBezTo>
                    <a:pt x="9075" y="8633"/>
                    <a:pt x="9077" y="8611"/>
                    <a:pt x="9075" y="8592"/>
                  </a:cubicBezTo>
                  <a:cubicBezTo>
                    <a:pt x="9084" y="8585"/>
                    <a:pt x="9092" y="8575"/>
                    <a:pt x="9098" y="8563"/>
                  </a:cubicBezTo>
                  <a:cubicBezTo>
                    <a:pt x="9105" y="8551"/>
                    <a:pt x="9111" y="8537"/>
                    <a:pt x="9112" y="8527"/>
                  </a:cubicBezTo>
                  <a:cubicBezTo>
                    <a:pt x="9128" y="8520"/>
                    <a:pt x="9145" y="8506"/>
                    <a:pt x="9157" y="8485"/>
                  </a:cubicBezTo>
                  <a:cubicBezTo>
                    <a:pt x="9168" y="8467"/>
                    <a:pt x="9172" y="8451"/>
                    <a:pt x="9175" y="8436"/>
                  </a:cubicBezTo>
                  <a:cubicBezTo>
                    <a:pt x="9188" y="8410"/>
                    <a:pt x="9188" y="8386"/>
                    <a:pt x="9186" y="8367"/>
                  </a:cubicBezTo>
                  <a:cubicBezTo>
                    <a:pt x="9207" y="8362"/>
                    <a:pt x="9236" y="8351"/>
                    <a:pt x="9255" y="8318"/>
                  </a:cubicBezTo>
                  <a:cubicBezTo>
                    <a:pt x="9268" y="8296"/>
                    <a:pt x="9273" y="8279"/>
                    <a:pt x="9273" y="8273"/>
                  </a:cubicBezTo>
                  <a:cubicBezTo>
                    <a:pt x="9288" y="8246"/>
                    <a:pt x="9289" y="8222"/>
                    <a:pt x="9288" y="8204"/>
                  </a:cubicBezTo>
                  <a:cubicBezTo>
                    <a:pt x="9291" y="8195"/>
                    <a:pt x="9293" y="8189"/>
                    <a:pt x="9295" y="8183"/>
                  </a:cubicBezTo>
                  <a:cubicBezTo>
                    <a:pt x="9296" y="8180"/>
                    <a:pt x="9296" y="8179"/>
                    <a:pt x="9299" y="8174"/>
                  </a:cubicBezTo>
                  <a:cubicBezTo>
                    <a:pt x="9304" y="8168"/>
                    <a:pt x="9305" y="8166"/>
                    <a:pt x="9307" y="8163"/>
                  </a:cubicBezTo>
                  <a:cubicBezTo>
                    <a:pt x="9312" y="8155"/>
                    <a:pt x="9318" y="8148"/>
                    <a:pt x="9326" y="8134"/>
                  </a:cubicBezTo>
                  <a:cubicBezTo>
                    <a:pt x="9337" y="8115"/>
                    <a:pt x="9341" y="8105"/>
                    <a:pt x="9343" y="8094"/>
                  </a:cubicBezTo>
                  <a:lnTo>
                    <a:pt x="9346" y="8089"/>
                  </a:lnTo>
                  <a:lnTo>
                    <a:pt x="9357" y="8072"/>
                  </a:lnTo>
                  <a:cubicBezTo>
                    <a:pt x="9379" y="8066"/>
                    <a:pt x="9406" y="8054"/>
                    <a:pt x="9425" y="8022"/>
                  </a:cubicBezTo>
                  <a:cubicBezTo>
                    <a:pt x="9438" y="8001"/>
                    <a:pt x="9440" y="7982"/>
                    <a:pt x="9440" y="7966"/>
                  </a:cubicBezTo>
                  <a:cubicBezTo>
                    <a:pt x="9449" y="7958"/>
                    <a:pt x="9459" y="7948"/>
                    <a:pt x="9466" y="7933"/>
                  </a:cubicBezTo>
                  <a:cubicBezTo>
                    <a:pt x="9476" y="7917"/>
                    <a:pt x="9480" y="7907"/>
                    <a:pt x="9482" y="7898"/>
                  </a:cubicBezTo>
                  <a:cubicBezTo>
                    <a:pt x="9484" y="7896"/>
                    <a:pt x="9484" y="7894"/>
                    <a:pt x="9487" y="7889"/>
                  </a:cubicBezTo>
                  <a:cubicBezTo>
                    <a:pt x="9489" y="7884"/>
                    <a:pt x="9492" y="7882"/>
                    <a:pt x="9493" y="7879"/>
                  </a:cubicBezTo>
                  <a:cubicBezTo>
                    <a:pt x="9499" y="7872"/>
                    <a:pt x="9504" y="7866"/>
                    <a:pt x="9512" y="7852"/>
                  </a:cubicBezTo>
                  <a:cubicBezTo>
                    <a:pt x="9523" y="7842"/>
                    <a:pt x="9535" y="7832"/>
                    <a:pt x="9547" y="7812"/>
                  </a:cubicBezTo>
                  <a:cubicBezTo>
                    <a:pt x="9553" y="7798"/>
                    <a:pt x="9557" y="7792"/>
                    <a:pt x="9561" y="7786"/>
                  </a:cubicBezTo>
                  <a:cubicBezTo>
                    <a:pt x="9563" y="7781"/>
                    <a:pt x="9566" y="7777"/>
                    <a:pt x="9569" y="7769"/>
                  </a:cubicBezTo>
                  <a:cubicBezTo>
                    <a:pt x="9584" y="7743"/>
                    <a:pt x="9585" y="7717"/>
                    <a:pt x="9583" y="7700"/>
                  </a:cubicBezTo>
                  <a:lnTo>
                    <a:pt x="9598" y="7674"/>
                  </a:lnTo>
                  <a:cubicBezTo>
                    <a:pt x="9609" y="7655"/>
                    <a:pt x="9612" y="7642"/>
                    <a:pt x="9616" y="7628"/>
                  </a:cubicBezTo>
                  <a:cubicBezTo>
                    <a:pt x="9625" y="7615"/>
                    <a:pt x="9628" y="7609"/>
                    <a:pt x="9631" y="7601"/>
                  </a:cubicBezTo>
                  <a:lnTo>
                    <a:pt x="9631" y="7600"/>
                  </a:lnTo>
                  <a:cubicBezTo>
                    <a:pt x="9646" y="7594"/>
                    <a:pt x="9666" y="7580"/>
                    <a:pt x="9681" y="7555"/>
                  </a:cubicBezTo>
                  <a:cubicBezTo>
                    <a:pt x="9695" y="7534"/>
                    <a:pt x="9697" y="7516"/>
                    <a:pt x="9698" y="7509"/>
                  </a:cubicBezTo>
                  <a:cubicBezTo>
                    <a:pt x="9712" y="7486"/>
                    <a:pt x="9714" y="7464"/>
                    <a:pt x="9714" y="7449"/>
                  </a:cubicBezTo>
                  <a:cubicBezTo>
                    <a:pt x="9716" y="7448"/>
                    <a:pt x="9716" y="7446"/>
                    <a:pt x="9717" y="7445"/>
                  </a:cubicBezTo>
                  <a:cubicBezTo>
                    <a:pt x="9722" y="7439"/>
                    <a:pt x="9727" y="7432"/>
                    <a:pt x="9734" y="7418"/>
                  </a:cubicBezTo>
                  <a:lnTo>
                    <a:pt x="9748" y="7396"/>
                  </a:lnTo>
                  <a:cubicBezTo>
                    <a:pt x="9765" y="7389"/>
                    <a:pt x="9789" y="7376"/>
                    <a:pt x="9805" y="7347"/>
                  </a:cubicBezTo>
                  <a:cubicBezTo>
                    <a:pt x="9819" y="7325"/>
                    <a:pt x="9821" y="7306"/>
                    <a:pt x="9823" y="7293"/>
                  </a:cubicBezTo>
                  <a:cubicBezTo>
                    <a:pt x="9832" y="7274"/>
                    <a:pt x="9835" y="7261"/>
                    <a:pt x="9836" y="7253"/>
                  </a:cubicBezTo>
                  <a:cubicBezTo>
                    <a:pt x="9839" y="7250"/>
                    <a:pt x="9840" y="7247"/>
                    <a:pt x="9841" y="7246"/>
                  </a:cubicBezTo>
                  <a:cubicBezTo>
                    <a:pt x="9848" y="7237"/>
                    <a:pt x="9855" y="7231"/>
                    <a:pt x="9864" y="7214"/>
                  </a:cubicBezTo>
                  <a:cubicBezTo>
                    <a:pt x="9868" y="7207"/>
                    <a:pt x="9869" y="7204"/>
                    <a:pt x="9872" y="7202"/>
                  </a:cubicBezTo>
                  <a:cubicBezTo>
                    <a:pt x="9878" y="7194"/>
                    <a:pt x="9883" y="7188"/>
                    <a:pt x="9891" y="7173"/>
                  </a:cubicBezTo>
                  <a:cubicBezTo>
                    <a:pt x="9898" y="7161"/>
                    <a:pt x="9901" y="7154"/>
                    <a:pt x="9905" y="7146"/>
                  </a:cubicBezTo>
                  <a:cubicBezTo>
                    <a:pt x="9921" y="7140"/>
                    <a:pt x="9941" y="7127"/>
                    <a:pt x="9957" y="7100"/>
                  </a:cubicBezTo>
                  <a:cubicBezTo>
                    <a:pt x="9968" y="7082"/>
                    <a:pt x="9971" y="7071"/>
                    <a:pt x="9974" y="7060"/>
                  </a:cubicBezTo>
                  <a:lnTo>
                    <a:pt x="9976" y="7055"/>
                  </a:lnTo>
                  <a:cubicBezTo>
                    <a:pt x="9990" y="7033"/>
                    <a:pt x="9992" y="7014"/>
                    <a:pt x="9994" y="7001"/>
                  </a:cubicBezTo>
                  <a:cubicBezTo>
                    <a:pt x="10000" y="6993"/>
                    <a:pt x="10002" y="6983"/>
                    <a:pt x="10005" y="6975"/>
                  </a:cubicBezTo>
                  <a:cubicBezTo>
                    <a:pt x="10021" y="6967"/>
                    <a:pt x="10039" y="6955"/>
                    <a:pt x="10053" y="6931"/>
                  </a:cubicBezTo>
                  <a:cubicBezTo>
                    <a:pt x="10064" y="6914"/>
                    <a:pt x="10067" y="6903"/>
                    <a:pt x="10071" y="6892"/>
                  </a:cubicBezTo>
                  <a:lnTo>
                    <a:pt x="10073" y="6887"/>
                  </a:lnTo>
                  <a:cubicBezTo>
                    <a:pt x="10082" y="6878"/>
                    <a:pt x="10093" y="6868"/>
                    <a:pt x="10104" y="6848"/>
                  </a:cubicBezTo>
                  <a:cubicBezTo>
                    <a:pt x="10120" y="6818"/>
                    <a:pt x="10120" y="6792"/>
                    <a:pt x="10116" y="6773"/>
                  </a:cubicBezTo>
                  <a:cubicBezTo>
                    <a:pt x="10119" y="6766"/>
                    <a:pt x="10121" y="6759"/>
                    <a:pt x="10123" y="6754"/>
                  </a:cubicBezTo>
                  <a:lnTo>
                    <a:pt x="10125" y="6749"/>
                  </a:lnTo>
                  <a:cubicBezTo>
                    <a:pt x="10129" y="6741"/>
                    <a:pt x="10132" y="6738"/>
                    <a:pt x="10135" y="6734"/>
                  </a:cubicBezTo>
                  <a:cubicBezTo>
                    <a:pt x="10140" y="6727"/>
                    <a:pt x="10144" y="6721"/>
                    <a:pt x="10152" y="6707"/>
                  </a:cubicBezTo>
                  <a:cubicBezTo>
                    <a:pt x="10161" y="6694"/>
                    <a:pt x="10164" y="6688"/>
                    <a:pt x="10167" y="6680"/>
                  </a:cubicBezTo>
                  <a:cubicBezTo>
                    <a:pt x="10167" y="6678"/>
                    <a:pt x="10168" y="6677"/>
                    <a:pt x="10169" y="6674"/>
                  </a:cubicBezTo>
                  <a:cubicBezTo>
                    <a:pt x="10182" y="6666"/>
                    <a:pt x="10199" y="6653"/>
                    <a:pt x="10212" y="6630"/>
                  </a:cubicBezTo>
                  <a:lnTo>
                    <a:pt x="10223" y="6614"/>
                  </a:lnTo>
                  <a:cubicBezTo>
                    <a:pt x="10227" y="6608"/>
                    <a:pt x="10231" y="6602"/>
                    <a:pt x="10238" y="6589"/>
                  </a:cubicBezTo>
                  <a:cubicBezTo>
                    <a:pt x="10249" y="6567"/>
                    <a:pt x="10254" y="6546"/>
                    <a:pt x="10254" y="6533"/>
                  </a:cubicBezTo>
                  <a:cubicBezTo>
                    <a:pt x="10257" y="6529"/>
                    <a:pt x="10259" y="6527"/>
                    <a:pt x="10260" y="6524"/>
                  </a:cubicBezTo>
                  <a:cubicBezTo>
                    <a:pt x="10260" y="6522"/>
                    <a:pt x="10262" y="6519"/>
                    <a:pt x="10263" y="6518"/>
                  </a:cubicBezTo>
                  <a:cubicBezTo>
                    <a:pt x="10280" y="6512"/>
                    <a:pt x="10303" y="6500"/>
                    <a:pt x="10321" y="6470"/>
                  </a:cubicBezTo>
                  <a:cubicBezTo>
                    <a:pt x="10332" y="6450"/>
                    <a:pt x="10335" y="6432"/>
                    <a:pt x="10334" y="6416"/>
                  </a:cubicBezTo>
                  <a:cubicBezTo>
                    <a:pt x="10345" y="6409"/>
                    <a:pt x="10355" y="6398"/>
                    <a:pt x="10364" y="6383"/>
                  </a:cubicBezTo>
                  <a:cubicBezTo>
                    <a:pt x="10376" y="6364"/>
                    <a:pt x="10378" y="6347"/>
                    <a:pt x="10380" y="6332"/>
                  </a:cubicBezTo>
                  <a:cubicBezTo>
                    <a:pt x="10389" y="6326"/>
                    <a:pt x="10399" y="6314"/>
                    <a:pt x="10409" y="6298"/>
                  </a:cubicBezTo>
                  <a:cubicBezTo>
                    <a:pt x="10418" y="6284"/>
                    <a:pt x="10421" y="6270"/>
                    <a:pt x="10423" y="6257"/>
                  </a:cubicBezTo>
                  <a:cubicBezTo>
                    <a:pt x="10436" y="6250"/>
                    <a:pt x="10451" y="6238"/>
                    <a:pt x="10463" y="6217"/>
                  </a:cubicBezTo>
                  <a:cubicBezTo>
                    <a:pt x="10472" y="6201"/>
                    <a:pt x="10477" y="6192"/>
                    <a:pt x="10479" y="6182"/>
                  </a:cubicBezTo>
                  <a:cubicBezTo>
                    <a:pt x="10479" y="6180"/>
                    <a:pt x="10480" y="6177"/>
                    <a:pt x="10483" y="6174"/>
                  </a:cubicBezTo>
                  <a:cubicBezTo>
                    <a:pt x="10493" y="6154"/>
                    <a:pt x="10496" y="6142"/>
                    <a:pt x="10501" y="6127"/>
                  </a:cubicBezTo>
                  <a:cubicBezTo>
                    <a:pt x="10511" y="6110"/>
                    <a:pt x="10515" y="6099"/>
                    <a:pt x="10519" y="6085"/>
                  </a:cubicBezTo>
                  <a:cubicBezTo>
                    <a:pt x="10530" y="6077"/>
                    <a:pt x="10542" y="6064"/>
                    <a:pt x="10553" y="6046"/>
                  </a:cubicBezTo>
                  <a:cubicBezTo>
                    <a:pt x="10563" y="6027"/>
                    <a:pt x="10565" y="6009"/>
                    <a:pt x="10565" y="5992"/>
                  </a:cubicBezTo>
                  <a:cubicBezTo>
                    <a:pt x="10575" y="5986"/>
                    <a:pt x="10585" y="5976"/>
                    <a:pt x="10592" y="5962"/>
                  </a:cubicBezTo>
                  <a:cubicBezTo>
                    <a:pt x="10603" y="5955"/>
                    <a:pt x="10616" y="5943"/>
                    <a:pt x="10628" y="5923"/>
                  </a:cubicBezTo>
                  <a:cubicBezTo>
                    <a:pt x="10640" y="5901"/>
                    <a:pt x="10644" y="5885"/>
                    <a:pt x="10645" y="5877"/>
                  </a:cubicBezTo>
                  <a:cubicBezTo>
                    <a:pt x="10654" y="5863"/>
                    <a:pt x="10659" y="5853"/>
                    <a:pt x="10661" y="5845"/>
                  </a:cubicBezTo>
                  <a:lnTo>
                    <a:pt x="10666" y="5834"/>
                  </a:lnTo>
                  <a:cubicBezTo>
                    <a:pt x="10677" y="5816"/>
                    <a:pt x="10681" y="5802"/>
                    <a:pt x="10683" y="5789"/>
                  </a:cubicBezTo>
                  <a:cubicBezTo>
                    <a:pt x="10689" y="5779"/>
                    <a:pt x="10692" y="5775"/>
                    <a:pt x="10694" y="5770"/>
                  </a:cubicBezTo>
                  <a:cubicBezTo>
                    <a:pt x="10696" y="5766"/>
                    <a:pt x="10698" y="5763"/>
                    <a:pt x="10701" y="5758"/>
                  </a:cubicBezTo>
                  <a:cubicBezTo>
                    <a:pt x="10713" y="5751"/>
                    <a:pt x="10730" y="5738"/>
                    <a:pt x="10745" y="5714"/>
                  </a:cubicBezTo>
                  <a:cubicBezTo>
                    <a:pt x="10747" y="5710"/>
                    <a:pt x="10750" y="5708"/>
                    <a:pt x="10751" y="5705"/>
                  </a:cubicBezTo>
                  <a:cubicBezTo>
                    <a:pt x="10757" y="5698"/>
                    <a:pt x="10764" y="5692"/>
                    <a:pt x="10773" y="5673"/>
                  </a:cubicBezTo>
                  <a:cubicBezTo>
                    <a:pt x="10787" y="5651"/>
                    <a:pt x="10789" y="5629"/>
                    <a:pt x="10789" y="5617"/>
                  </a:cubicBezTo>
                  <a:cubicBezTo>
                    <a:pt x="10799" y="5597"/>
                    <a:pt x="10801" y="5584"/>
                    <a:pt x="10801" y="5579"/>
                  </a:cubicBezTo>
                  <a:cubicBezTo>
                    <a:pt x="10814" y="5558"/>
                    <a:pt x="10817" y="5542"/>
                    <a:pt x="10819" y="5533"/>
                  </a:cubicBezTo>
                  <a:cubicBezTo>
                    <a:pt x="10825" y="5525"/>
                    <a:pt x="10827" y="5518"/>
                    <a:pt x="10830" y="5512"/>
                  </a:cubicBezTo>
                  <a:cubicBezTo>
                    <a:pt x="10851" y="5506"/>
                    <a:pt x="10876" y="5494"/>
                    <a:pt x="10894" y="5463"/>
                  </a:cubicBezTo>
                  <a:cubicBezTo>
                    <a:pt x="10905" y="5443"/>
                    <a:pt x="10908" y="5426"/>
                    <a:pt x="10908" y="5410"/>
                  </a:cubicBezTo>
                  <a:cubicBezTo>
                    <a:pt x="10918" y="5402"/>
                    <a:pt x="10929" y="5393"/>
                    <a:pt x="10937" y="5378"/>
                  </a:cubicBezTo>
                  <a:cubicBezTo>
                    <a:pt x="10945" y="5371"/>
                    <a:pt x="10959" y="5359"/>
                    <a:pt x="10970" y="5338"/>
                  </a:cubicBezTo>
                  <a:cubicBezTo>
                    <a:pt x="10986" y="5309"/>
                    <a:pt x="10986" y="5282"/>
                    <a:pt x="10981" y="5263"/>
                  </a:cubicBezTo>
                  <a:cubicBezTo>
                    <a:pt x="10985" y="5258"/>
                    <a:pt x="10991" y="5250"/>
                    <a:pt x="10996" y="5242"/>
                  </a:cubicBezTo>
                  <a:lnTo>
                    <a:pt x="11007" y="5222"/>
                  </a:lnTo>
                  <a:cubicBezTo>
                    <a:pt x="11008" y="5221"/>
                    <a:pt x="11009" y="5220"/>
                    <a:pt x="11010" y="5217"/>
                  </a:cubicBezTo>
                  <a:cubicBezTo>
                    <a:pt x="11026" y="5211"/>
                    <a:pt x="11047" y="5199"/>
                    <a:pt x="11063" y="5170"/>
                  </a:cubicBezTo>
                  <a:cubicBezTo>
                    <a:pt x="11067" y="5165"/>
                    <a:pt x="11069" y="5163"/>
                    <a:pt x="11071" y="5161"/>
                  </a:cubicBezTo>
                  <a:cubicBezTo>
                    <a:pt x="11076" y="5154"/>
                    <a:pt x="11083" y="5146"/>
                    <a:pt x="11092" y="5130"/>
                  </a:cubicBezTo>
                  <a:cubicBezTo>
                    <a:pt x="11108" y="5102"/>
                    <a:pt x="11108" y="5077"/>
                    <a:pt x="11105" y="5060"/>
                  </a:cubicBezTo>
                  <a:lnTo>
                    <a:pt x="11110" y="5047"/>
                  </a:lnTo>
                  <a:cubicBezTo>
                    <a:pt x="11127" y="5039"/>
                    <a:pt x="11147" y="5027"/>
                    <a:pt x="11162" y="5002"/>
                  </a:cubicBezTo>
                  <a:cubicBezTo>
                    <a:pt x="11168" y="4990"/>
                    <a:pt x="11173" y="4982"/>
                    <a:pt x="11175" y="4976"/>
                  </a:cubicBezTo>
                  <a:cubicBezTo>
                    <a:pt x="11178" y="4972"/>
                    <a:pt x="11179" y="4966"/>
                    <a:pt x="11185" y="4959"/>
                  </a:cubicBezTo>
                  <a:cubicBezTo>
                    <a:pt x="11200" y="4934"/>
                    <a:pt x="11201" y="4912"/>
                    <a:pt x="11201" y="4897"/>
                  </a:cubicBezTo>
                  <a:cubicBezTo>
                    <a:pt x="11203" y="4890"/>
                    <a:pt x="11206" y="4884"/>
                    <a:pt x="11207" y="4879"/>
                  </a:cubicBezTo>
                  <a:cubicBezTo>
                    <a:pt x="11223" y="4870"/>
                    <a:pt x="11243" y="4858"/>
                    <a:pt x="11258" y="4832"/>
                  </a:cubicBezTo>
                  <a:cubicBezTo>
                    <a:pt x="11274" y="4805"/>
                    <a:pt x="11272" y="4778"/>
                    <a:pt x="11269" y="4757"/>
                  </a:cubicBezTo>
                  <a:cubicBezTo>
                    <a:pt x="11272" y="4752"/>
                    <a:pt x="11278" y="4746"/>
                    <a:pt x="11283" y="4736"/>
                  </a:cubicBezTo>
                  <a:cubicBezTo>
                    <a:pt x="11287" y="4731"/>
                    <a:pt x="11288" y="4727"/>
                    <a:pt x="11292" y="4724"/>
                  </a:cubicBezTo>
                  <a:cubicBezTo>
                    <a:pt x="11297" y="4718"/>
                    <a:pt x="11302" y="4711"/>
                    <a:pt x="11310" y="4696"/>
                  </a:cubicBezTo>
                  <a:cubicBezTo>
                    <a:pt x="11319" y="4680"/>
                    <a:pt x="11324" y="4669"/>
                    <a:pt x="11326" y="4656"/>
                  </a:cubicBezTo>
                  <a:cubicBezTo>
                    <a:pt x="11339" y="4648"/>
                    <a:pt x="11353" y="4636"/>
                    <a:pt x="11366" y="4615"/>
                  </a:cubicBezTo>
                  <a:cubicBezTo>
                    <a:pt x="11373" y="4601"/>
                    <a:pt x="11377" y="4590"/>
                    <a:pt x="11379" y="4581"/>
                  </a:cubicBezTo>
                  <a:cubicBezTo>
                    <a:pt x="11394" y="4573"/>
                    <a:pt x="11412" y="4561"/>
                    <a:pt x="11426" y="4537"/>
                  </a:cubicBezTo>
                  <a:cubicBezTo>
                    <a:pt x="11435" y="4520"/>
                    <a:pt x="11438" y="4503"/>
                    <a:pt x="11438" y="4488"/>
                  </a:cubicBezTo>
                  <a:cubicBezTo>
                    <a:pt x="11451" y="4481"/>
                    <a:pt x="11463" y="4468"/>
                    <a:pt x="11473" y="4452"/>
                  </a:cubicBezTo>
                  <a:cubicBezTo>
                    <a:pt x="11487" y="4428"/>
                    <a:pt x="11489" y="4404"/>
                    <a:pt x="11489" y="4390"/>
                  </a:cubicBezTo>
                  <a:cubicBezTo>
                    <a:pt x="11495" y="4374"/>
                    <a:pt x="11497" y="4359"/>
                    <a:pt x="11499" y="4349"/>
                  </a:cubicBezTo>
                  <a:cubicBezTo>
                    <a:pt x="11502" y="4344"/>
                    <a:pt x="11505" y="4342"/>
                    <a:pt x="11506" y="4339"/>
                  </a:cubicBezTo>
                  <a:cubicBezTo>
                    <a:pt x="11507" y="4338"/>
                    <a:pt x="11507" y="4337"/>
                    <a:pt x="11508" y="4334"/>
                  </a:cubicBezTo>
                  <a:cubicBezTo>
                    <a:pt x="11528" y="4329"/>
                    <a:pt x="11555" y="4316"/>
                    <a:pt x="11572" y="4285"/>
                  </a:cubicBezTo>
                  <a:cubicBezTo>
                    <a:pt x="11586" y="4263"/>
                    <a:pt x="11588" y="4243"/>
                    <a:pt x="11590" y="4232"/>
                  </a:cubicBezTo>
                  <a:cubicBezTo>
                    <a:pt x="11599" y="4211"/>
                    <a:pt x="11602" y="4195"/>
                    <a:pt x="11603" y="4183"/>
                  </a:cubicBezTo>
                  <a:lnTo>
                    <a:pt x="11604" y="4182"/>
                  </a:lnTo>
                  <a:cubicBezTo>
                    <a:pt x="11612" y="4176"/>
                    <a:pt x="11618" y="4166"/>
                    <a:pt x="11628" y="4150"/>
                  </a:cubicBezTo>
                  <a:cubicBezTo>
                    <a:pt x="11633" y="4141"/>
                    <a:pt x="11635" y="4135"/>
                    <a:pt x="11639" y="4131"/>
                  </a:cubicBezTo>
                  <a:cubicBezTo>
                    <a:pt x="11642" y="4126"/>
                    <a:pt x="11646" y="4120"/>
                    <a:pt x="11653" y="4108"/>
                  </a:cubicBezTo>
                  <a:cubicBezTo>
                    <a:pt x="11667" y="4087"/>
                    <a:pt x="11669" y="4069"/>
                    <a:pt x="11671" y="4055"/>
                  </a:cubicBezTo>
                  <a:cubicBezTo>
                    <a:pt x="11673" y="4053"/>
                    <a:pt x="11674" y="4049"/>
                    <a:pt x="11676" y="4048"/>
                  </a:cubicBezTo>
                  <a:cubicBezTo>
                    <a:pt x="11682" y="4042"/>
                    <a:pt x="11687" y="4034"/>
                    <a:pt x="11694" y="4021"/>
                  </a:cubicBezTo>
                  <a:lnTo>
                    <a:pt x="11716" y="3984"/>
                  </a:lnTo>
                  <a:cubicBezTo>
                    <a:pt x="11727" y="3978"/>
                    <a:pt x="11742" y="3965"/>
                    <a:pt x="11754" y="3942"/>
                  </a:cubicBezTo>
                  <a:cubicBezTo>
                    <a:pt x="11767" y="3922"/>
                    <a:pt x="11770" y="3905"/>
                    <a:pt x="11773" y="3894"/>
                  </a:cubicBezTo>
                  <a:cubicBezTo>
                    <a:pt x="11776" y="3887"/>
                    <a:pt x="11779" y="3879"/>
                    <a:pt x="11781" y="3873"/>
                  </a:cubicBezTo>
                  <a:cubicBezTo>
                    <a:pt x="11803" y="3867"/>
                    <a:pt x="11827" y="3855"/>
                    <a:pt x="11843" y="3826"/>
                  </a:cubicBezTo>
                  <a:cubicBezTo>
                    <a:pt x="11859" y="3798"/>
                    <a:pt x="11859" y="3772"/>
                    <a:pt x="11855" y="3753"/>
                  </a:cubicBezTo>
                  <a:cubicBezTo>
                    <a:pt x="11859" y="3745"/>
                    <a:pt x="11865" y="3739"/>
                    <a:pt x="11870" y="3729"/>
                  </a:cubicBezTo>
                  <a:lnTo>
                    <a:pt x="11887" y="3699"/>
                  </a:lnTo>
                  <a:cubicBezTo>
                    <a:pt x="11901" y="3692"/>
                    <a:pt x="11918" y="3680"/>
                    <a:pt x="11933" y="3654"/>
                  </a:cubicBezTo>
                  <a:cubicBezTo>
                    <a:pt x="11941" y="3641"/>
                    <a:pt x="11945" y="3635"/>
                    <a:pt x="11947" y="3627"/>
                  </a:cubicBezTo>
                  <a:cubicBezTo>
                    <a:pt x="11949" y="3624"/>
                    <a:pt x="11951" y="3620"/>
                    <a:pt x="11956" y="3611"/>
                  </a:cubicBezTo>
                  <a:cubicBezTo>
                    <a:pt x="11963" y="3599"/>
                    <a:pt x="11968" y="3587"/>
                    <a:pt x="11969" y="3574"/>
                  </a:cubicBezTo>
                  <a:cubicBezTo>
                    <a:pt x="11984" y="3566"/>
                    <a:pt x="12000" y="3555"/>
                    <a:pt x="12011" y="3533"/>
                  </a:cubicBezTo>
                  <a:cubicBezTo>
                    <a:pt x="12022" y="3514"/>
                    <a:pt x="12026" y="3497"/>
                    <a:pt x="12026" y="3482"/>
                  </a:cubicBezTo>
                  <a:cubicBezTo>
                    <a:pt x="12036" y="3474"/>
                    <a:pt x="12047" y="3464"/>
                    <a:pt x="12056" y="3447"/>
                  </a:cubicBezTo>
                  <a:cubicBezTo>
                    <a:pt x="12065" y="3429"/>
                    <a:pt x="12069" y="3417"/>
                    <a:pt x="12075" y="3403"/>
                  </a:cubicBezTo>
                  <a:cubicBezTo>
                    <a:pt x="12081" y="3390"/>
                    <a:pt x="12085" y="3384"/>
                    <a:pt x="12089" y="3378"/>
                  </a:cubicBezTo>
                  <a:cubicBezTo>
                    <a:pt x="12091" y="3374"/>
                    <a:pt x="12092" y="3368"/>
                    <a:pt x="12097" y="3360"/>
                  </a:cubicBezTo>
                  <a:cubicBezTo>
                    <a:pt x="12111" y="3336"/>
                    <a:pt x="12113" y="3315"/>
                    <a:pt x="12112" y="3299"/>
                  </a:cubicBezTo>
                  <a:cubicBezTo>
                    <a:pt x="12119" y="3292"/>
                    <a:pt x="12126" y="3283"/>
                    <a:pt x="12134" y="3269"/>
                  </a:cubicBezTo>
                  <a:cubicBezTo>
                    <a:pt x="12143" y="3253"/>
                    <a:pt x="12147" y="3244"/>
                    <a:pt x="12150" y="3235"/>
                  </a:cubicBezTo>
                  <a:lnTo>
                    <a:pt x="12155" y="3225"/>
                  </a:lnTo>
                  <a:cubicBezTo>
                    <a:pt x="12165" y="3208"/>
                    <a:pt x="12169" y="3196"/>
                    <a:pt x="12172" y="3182"/>
                  </a:cubicBezTo>
                  <a:cubicBezTo>
                    <a:pt x="12183" y="3174"/>
                    <a:pt x="12196" y="3161"/>
                    <a:pt x="12206" y="3143"/>
                  </a:cubicBezTo>
                  <a:cubicBezTo>
                    <a:pt x="12210" y="3134"/>
                    <a:pt x="12214" y="3126"/>
                    <a:pt x="12217" y="3118"/>
                  </a:cubicBezTo>
                  <a:cubicBezTo>
                    <a:pt x="12236" y="3111"/>
                    <a:pt x="12260" y="3097"/>
                    <a:pt x="12276" y="3070"/>
                  </a:cubicBezTo>
                  <a:cubicBezTo>
                    <a:pt x="12288" y="3051"/>
                    <a:pt x="12290" y="3031"/>
                    <a:pt x="12289" y="3014"/>
                  </a:cubicBezTo>
                  <a:cubicBezTo>
                    <a:pt x="12298" y="3005"/>
                    <a:pt x="12306" y="2995"/>
                    <a:pt x="12315" y="2983"/>
                  </a:cubicBezTo>
                  <a:cubicBezTo>
                    <a:pt x="12327" y="2960"/>
                    <a:pt x="12331" y="2940"/>
                    <a:pt x="12331" y="2925"/>
                  </a:cubicBezTo>
                  <a:cubicBezTo>
                    <a:pt x="12335" y="2920"/>
                    <a:pt x="12338" y="2917"/>
                    <a:pt x="12342" y="2910"/>
                  </a:cubicBezTo>
                  <a:cubicBezTo>
                    <a:pt x="12358" y="2904"/>
                    <a:pt x="12381" y="2892"/>
                    <a:pt x="12397" y="2864"/>
                  </a:cubicBezTo>
                  <a:cubicBezTo>
                    <a:pt x="12415" y="2833"/>
                    <a:pt x="12413" y="2805"/>
                    <a:pt x="12408" y="2784"/>
                  </a:cubicBezTo>
                  <a:cubicBezTo>
                    <a:pt x="12410" y="2780"/>
                    <a:pt x="12411" y="2776"/>
                    <a:pt x="12412" y="2774"/>
                  </a:cubicBezTo>
                  <a:cubicBezTo>
                    <a:pt x="12413" y="2773"/>
                    <a:pt x="12413" y="2771"/>
                    <a:pt x="12415" y="2768"/>
                  </a:cubicBezTo>
                  <a:cubicBezTo>
                    <a:pt x="12424" y="2762"/>
                    <a:pt x="12438" y="2749"/>
                    <a:pt x="12451" y="2727"/>
                  </a:cubicBezTo>
                  <a:cubicBezTo>
                    <a:pt x="12454" y="2722"/>
                    <a:pt x="12456" y="2720"/>
                    <a:pt x="12458" y="2717"/>
                  </a:cubicBezTo>
                  <a:cubicBezTo>
                    <a:pt x="12463" y="2709"/>
                    <a:pt x="12469" y="2703"/>
                    <a:pt x="12477" y="2687"/>
                  </a:cubicBezTo>
                  <a:cubicBezTo>
                    <a:pt x="12490" y="2666"/>
                    <a:pt x="12492" y="2649"/>
                    <a:pt x="12496" y="2639"/>
                  </a:cubicBezTo>
                  <a:cubicBezTo>
                    <a:pt x="12497" y="2636"/>
                    <a:pt x="12498" y="2635"/>
                    <a:pt x="12499" y="2633"/>
                  </a:cubicBezTo>
                  <a:cubicBezTo>
                    <a:pt x="12506" y="2625"/>
                    <a:pt x="12513" y="2617"/>
                    <a:pt x="12522" y="2601"/>
                  </a:cubicBezTo>
                  <a:cubicBezTo>
                    <a:pt x="12531" y="2583"/>
                    <a:pt x="12535" y="2569"/>
                    <a:pt x="12538" y="2554"/>
                  </a:cubicBezTo>
                  <a:cubicBezTo>
                    <a:pt x="12546" y="2549"/>
                    <a:pt x="12552" y="2542"/>
                    <a:pt x="12560" y="2533"/>
                  </a:cubicBezTo>
                  <a:cubicBezTo>
                    <a:pt x="12574" y="2526"/>
                    <a:pt x="12595" y="2512"/>
                    <a:pt x="12611" y="2486"/>
                  </a:cubicBezTo>
                  <a:cubicBezTo>
                    <a:pt x="12624" y="2463"/>
                    <a:pt x="12626" y="2442"/>
                    <a:pt x="12625" y="2425"/>
                  </a:cubicBezTo>
                  <a:cubicBezTo>
                    <a:pt x="12633" y="2416"/>
                    <a:pt x="12641" y="2406"/>
                    <a:pt x="12648" y="2395"/>
                  </a:cubicBezTo>
                  <a:cubicBezTo>
                    <a:pt x="12658" y="2376"/>
                    <a:pt x="12663" y="2362"/>
                    <a:pt x="12667" y="2350"/>
                  </a:cubicBezTo>
                  <a:cubicBezTo>
                    <a:pt x="12679" y="2329"/>
                    <a:pt x="12681" y="2310"/>
                    <a:pt x="12683" y="2297"/>
                  </a:cubicBezTo>
                  <a:cubicBezTo>
                    <a:pt x="12689" y="2291"/>
                    <a:pt x="12697" y="2282"/>
                    <a:pt x="12706" y="2270"/>
                  </a:cubicBezTo>
                  <a:cubicBezTo>
                    <a:pt x="12716" y="2264"/>
                    <a:pt x="12732" y="2251"/>
                    <a:pt x="12745" y="2227"/>
                  </a:cubicBezTo>
                  <a:cubicBezTo>
                    <a:pt x="12753" y="2214"/>
                    <a:pt x="12756" y="2202"/>
                    <a:pt x="12759" y="2191"/>
                  </a:cubicBezTo>
                  <a:cubicBezTo>
                    <a:pt x="12774" y="2185"/>
                    <a:pt x="12791" y="2171"/>
                    <a:pt x="12803" y="2149"/>
                  </a:cubicBezTo>
                  <a:cubicBezTo>
                    <a:pt x="12813" y="2132"/>
                    <a:pt x="12817" y="2125"/>
                    <a:pt x="12819" y="2115"/>
                  </a:cubicBezTo>
                  <a:cubicBezTo>
                    <a:pt x="12819" y="2112"/>
                    <a:pt x="12820" y="2110"/>
                    <a:pt x="12823" y="2105"/>
                  </a:cubicBezTo>
                  <a:cubicBezTo>
                    <a:pt x="12830" y="2093"/>
                    <a:pt x="12834" y="2085"/>
                    <a:pt x="12836" y="2079"/>
                  </a:cubicBezTo>
                  <a:cubicBezTo>
                    <a:pt x="12839" y="2074"/>
                    <a:pt x="12842" y="2071"/>
                    <a:pt x="12846" y="2063"/>
                  </a:cubicBezTo>
                  <a:cubicBezTo>
                    <a:pt x="12849" y="2058"/>
                    <a:pt x="12850" y="2056"/>
                    <a:pt x="12851" y="2055"/>
                  </a:cubicBezTo>
                  <a:cubicBezTo>
                    <a:pt x="12858" y="2046"/>
                    <a:pt x="12865" y="2039"/>
                    <a:pt x="12874" y="2023"/>
                  </a:cubicBezTo>
                  <a:cubicBezTo>
                    <a:pt x="12881" y="2010"/>
                    <a:pt x="12884" y="2004"/>
                    <a:pt x="12888" y="1998"/>
                  </a:cubicBezTo>
                  <a:cubicBezTo>
                    <a:pt x="12890" y="1993"/>
                    <a:pt x="12893" y="1989"/>
                    <a:pt x="12898" y="1980"/>
                  </a:cubicBezTo>
                  <a:cubicBezTo>
                    <a:pt x="12913" y="1954"/>
                    <a:pt x="12914" y="1930"/>
                    <a:pt x="12913" y="1914"/>
                  </a:cubicBezTo>
                  <a:cubicBezTo>
                    <a:pt x="12914" y="1911"/>
                    <a:pt x="12914" y="1910"/>
                    <a:pt x="12915" y="1908"/>
                  </a:cubicBezTo>
                  <a:cubicBezTo>
                    <a:pt x="12919" y="1903"/>
                    <a:pt x="12922" y="1898"/>
                    <a:pt x="12929" y="1886"/>
                  </a:cubicBezTo>
                  <a:lnTo>
                    <a:pt x="12940" y="1870"/>
                  </a:lnTo>
                  <a:cubicBezTo>
                    <a:pt x="12941" y="1868"/>
                    <a:pt x="12943" y="1863"/>
                    <a:pt x="12947" y="1859"/>
                  </a:cubicBezTo>
                  <a:cubicBezTo>
                    <a:pt x="12959" y="1853"/>
                    <a:pt x="12980" y="1839"/>
                    <a:pt x="12995" y="1814"/>
                  </a:cubicBezTo>
                  <a:cubicBezTo>
                    <a:pt x="12999" y="1807"/>
                    <a:pt x="13000" y="1804"/>
                    <a:pt x="13002" y="1801"/>
                  </a:cubicBezTo>
                  <a:cubicBezTo>
                    <a:pt x="13008" y="1794"/>
                    <a:pt x="13013" y="1787"/>
                    <a:pt x="13021" y="1772"/>
                  </a:cubicBezTo>
                  <a:cubicBezTo>
                    <a:pt x="13031" y="1755"/>
                    <a:pt x="13034" y="1745"/>
                    <a:pt x="13038" y="1736"/>
                  </a:cubicBezTo>
                  <a:cubicBezTo>
                    <a:pt x="13039" y="1735"/>
                    <a:pt x="13039" y="1732"/>
                    <a:pt x="13042" y="1728"/>
                  </a:cubicBezTo>
                  <a:cubicBezTo>
                    <a:pt x="13044" y="1723"/>
                    <a:pt x="13047" y="1721"/>
                    <a:pt x="13048" y="1719"/>
                  </a:cubicBezTo>
                  <a:cubicBezTo>
                    <a:pt x="13054" y="1712"/>
                    <a:pt x="13060" y="1704"/>
                    <a:pt x="13070" y="1688"/>
                  </a:cubicBezTo>
                  <a:cubicBezTo>
                    <a:pt x="13080" y="1670"/>
                    <a:pt x="13083" y="1654"/>
                    <a:pt x="13085" y="1639"/>
                  </a:cubicBezTo>
                  <a:cubicBezTo>
                    <a:pt x="13095" y="1632"/>
                    <a:pt x="13107" y="1621"/>
                    <a:pt x="13117" y="1603"/>
                  </a:cubicBezTo>
                  <a:cubicBezTo>
                    <a:pt x="13128" y="1585"/>
                    <a:pt x="13131" y="1570"/>
                    <a:pt x="13134" y="1555"/>
                  </a:cubicBezTo>
                  <a:cubicBezTo>
                    <a:pt x="13138" y="1547"/>
                    <a:pt x="13140" y="1543"/>
                    <a:pt x="13144" y="1539"/>
                  </a:cubicBezTo>
                  <a:cubicBezTo>
                    <a:pt x="13147" y="1533"/>
                    <a:pt x="13151" y="1528"/>
                    <a:pt x="13158" y="1516"/>
                  </a:cubicBezTo>
                  <a:cubicBezTo>
                    <a:pt x="13168" y="1498"/>
                    <a:pt x="13173" y="1484"/>
                    <a:pt x="13176" y="1472"/>
                  </a:cubicBezTo>
                  <a:cubicBezTo>
                    <a:pt x="13186" y="1463"/>
                    <a:pt x="13197" y="1452"/>
                    <a:pt x="13208" y="1434"/>
                  </a:cubicBezTo>
                  <a:cubicBezTo>
                    <a:pt x="13215" y="1420"/>
                    <a:pt x="13220" y="1407"/>
                    <a:pt x="13222" y="1396"/>
                  </a:cubicBezTo>
                  <a:cubicBezTo>
                    <a:pt x="13236" y="1388"/>
                    <a:pt x="13252" y="1376"/>
                    <a:pt x="13264" y="1355"/>
                  </a:cubicBezTo>
                  <a:cubicBezTo>
                    <a:pt x="13277" y="1332"/>
                    <a:pt x="13280" y="1311"/>
                    <a:pt x="13277" y="1291"/>
                  </a:cubicBezTo>
                  <a:cubicBezTo>
                    <a:pt x="13286" y="1284"/>
                    <a:pt x="13295" y="1274"/>
                    <a:pt x="13302" y="1260"/>
                  </a:cubicBezTo>
                  <a:cubicBezTo>
                    <a:pt x="13310" y="1253"/>
                    <a:pt x="13318" y="1242"/>
                    <a:pt x="13329" y="1225"/>
                  </a:cubicBezTo>
                  <a:cubicBezTo>
                    <a:pt x="13344" y="1199"/>
                    <a:pt x="13345" y="1177"/>
                    <a:pt x="13345" y="1162"/>
                  </a:cubicBezTo>
                  <a:cubicBezTo>
                    <a:pt x="13350" y="1148"/>
                    <a:pt x="13354" y="1136"/>
                    <a:pt x="13356" y="1125"/>
                  </a:cubicBezTo>
                  <a:lnTo>
                    <a:pt x="13360" y="1121"/>
                  </a:lnTo>
                  <a:cubicBezTo>
                    <a:pt x="13365" y="1118"/>
                    <a:pt x="13370" y="1112"/>
                    <a:pt x="13375" y="1104"/>
                  </a:cubicBezTo>
                  <a:cubicBezTo>
                    <a:pt x="13390" y="1097"/>
                    <a:pt x="13409" y="1084"/>
                    <a:pt x="13425" y="1057"/>
                  </a:cubicBezTo>
                  <a:cubicBezTo>
                    <a:pt x="13430" y="1051"/>
                    <a:pt x="13431" y="1049"/>
                    <a:pt x="13434" y="1046"/>
                  </a:cubicBezTo>
                  <a:cubicBezTo>
                    <a:pt x="13439" y="1039"/>
                    <a:pt x="13445" y="1032"/>
                    <a:pt x="13452" y="1017"/>
                  </a:cubicBezTo>
                  <a:cubicBezTo>
                    <a:pt x="13463" y="998"/>
                    <a:pt x="13467" y="981"/>
                    <a:pt x="13467" y="966"/>
                  </a:cubicBezTo>
                  <a:cubicBezTo>
                    <a:pt x="13478" y="958"/>
                    <a:pt x="13489" y="947"/>
                    <a:pt x="13498" y="931"/>
                  </a:cubicBezTo>
                  <a:cubicBezTo>
                    <a:pt x="13513" y="906"/>
                    <a:pt x="13514" y="882"/>
                    <a:pt x="13513" y="866"/>
                  </a:cubicBezTo>
                  <a:cubicBezTo>
                    <a:pt x="13515" y="861"/>
                    <a:pt x="13516" y="856"/>
                    <a:pt x="13518" y="851"/>
                  </a:cubicBezTo>
                  <a:cubicBezTo>
                    <a:pt x="13535" y="843"/>
                    <a:pt x="13554" y="831"/>
                    <a:pt x="13569" y="805"/>
                  </a:cubicBezTo>
                  <a:cubicBezTo>
                    <a:pt x="13583" y="783"/>
                    <a:pt x="13585" y="761"/>
                    <a:pt x="13585" y="748"/>
                  </a:cubicBezTo>
                  <a:cubicBezTo>
                    <a:pt x="13593" y="730"/>
                    <a:pt x="13596" y="716"/>
                    <a:pt x="13596" y="703"/>
                  </a:cubicBezTo>
                  <a:cubicBezTo>
                    <a:pt x="13605" y="696"/>
                    <a:pt x="13613" y="685"/>
                    <a:pt x="13622" y="670"/>
                  </a:cubicBezTo>
                  <a:cubicBezTo>
                    <a:pt x="13629" y="657"/>
                    <a:pt x="13633" y="649"/>
                    <a:pt x="13636" y="642"/>
                  </a:cubicBezTo>
                  <a:cubicBezTo>
                    <a:pt x="13652" y="636"/>
                    <a:pt x="13674" y="623"/>
                    <a:pt x="13688" y="596"/>
                  </a:cubicBezTo>
                  <a:cubicBezTo>
                    <a:pt x="13702" y="574"/>
                    <a:pt x="13706" y="557"/>
                    <a:pt x="13706" y="550"/>
                  </a:cubicBezTo>
                  <a:cubicBezTo>
                    <a:pt x="13713" y="535"/>
                    <a:pt x="13718" y="529"/>
                    <a:pt x="13720" y="520"/>
                  </a:cubicBezTo>
                  <a:cubicBezTo>
                    <a:pt x="13722" y="519"/>
                    <a:pt x="13722" y="519"/>
                    <a:pt x="13722" y="518"/>
                  </a:cubicBezTo>
                  <a:cubicBezTo>
                    <a:pt x="13735" y="510"/>
                    <a:pt x="13752" y="498"/>
                    <a:pt x="13767" y="473"/>
                  </a:cubicBezTo>
                  <a:cubicBezTo>
                    <a:pt x="13782" y="448"/>
                    <a:pt x="13783" y="424"/>
                    <a:pt x="13779" y="403"/>
                  </a:cubicBezTo>
                  <a:cubicBezTo>
                    <a:pt x="13786" y="397"/>
                    <a:pt x="13793" y="389"/>
                    <a:pt x="13798" y="379"/>
                  </a:cubicBezTo>
                  <a:cubicBezTo>
                    <a:pt x="13808" y="363"/>
                    <a:pt x="13811" y="352"/>
                    <a:pt x="13814" y="342"/>
                  </a:cubicBezTo>
                  <a:cubicBezTo>
                    <a:pt x="13815" y="341"/>
                    <a:pt x="13815" y="338"/>
                    <a:pt x="13818" y="334"/>
                  </a:cubicBezTo>
                  <a:cubicBezTo>
                    <a:pt x="13826" y="327"/>
                    <a:pt x="13834" y="318"/>
                    <a:pt x="13843" y="305"/>
                  </a:cubicBezTo>
                  <a:cubicBezTo>
                    <a:pt x="13854" y="298"/>
                    <a:pt x="13872" y="286"/>
                    <a:pt x="13885" y="262"/>
                  </a:cubicBezTo>
                  <a:cubicBezTo>
                    <a:pt x="13896" y="243"/>
                    <a:pt x="13900" y="227"/>
                    <a:pt x="13901" y="214"/>
                  </a:cubicBezTo>
                  <a:cubicBezTo>
                    <a:pt x="13912" y="207"/>
                    <a:pt x="13922" y="194"/>
                    <a:pt x="13933" y="177"/>
                  </a:cubicBezTo>
                  <a:cubicBezTo>
                    <a:pt x="13952" y="144"/>
                    <a:pt x="13948" y="113"/>
                    <a:pt x="13943" y="93"/>
                  </a:cubicBezTo>
                  <a:cubicBezTo>
                    <a:pt x="13947" y="63"/>
                    <a:pt x="13932" y="28"/>
                    <a:pt x="13902" y="11"/>
                  </a:cubicBezTo>
                  <a:cubicBezTo>
                    <a:pt x="13889" y="4"/>
                    <a:pt x="13875" y="0"/>
                    <a:pt x="138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3"/>
            <p:cNvSpPr/>
            <p:nvPr/>
          </p:nvSpPr>
          <p:spPr>
            <a:xfrm>
              <a:off x="2604600" y="413350"/>
              <a:ext cx="458100" cy="524650"/>
            </a:xfrm>
            <a:custGeom>
              <a:avLst/>
              <a:gdLst/>
              <a:ahLst/>
              <a:cxnLst/>
              <a:rect l="l" t="t" r="r" b="b"/>
              <a:pathLst>
                <a:path w="18324" h="20986" extrusionOk="0">
                  <a:moveTo>
                    <a:pt x="4421" y="15811"/>
                  </a:moveTo>
                  <a:lnTo>
                    <a:pt x="4483" y="15865"/>
                  </a:lnTo>
                  <a:lnTo>
                    <a:pt x="4483" y="15865"/>
                  </a:lnTo>
                  <a:lnTo>
                    <a:pt x="4419" y="15817"/>
                  </a:lnTo>
                  <a:cubicBezTo>
                    <a:pt x="4419" y="15815"/>
                    <a:pt x="4420" y="15812"/>
                    <a:pt x="4421" y="15811"/>
                  </a:cubicBezTo>
                  <a:close/>
                  <a:moveTo>
                    <a:pt x="18232" y="1"/>
                  </a:moveTo>
                  <a:cubicBezTo>
                    <a:pt x="18210" y="1"/>
                    <a:pt x="18187" y="10"/>
                    <a:pt x="18171" y="28"/>
                  </a:cubicBezTo>
                  <a:cubicBezTo>
                    <a:pt x="18162" y="40"/>
                    <a:pt x="18157" y="45"/>
                    <a:pt x="18153" y="53"/>
                  </a:cubicBezTo>
                  <a:cubicBezTo>
                    <a:pt x="18150" y="55"/>
                    <a:pt x="18147" y="59"/>
                    <a:pt x="18142" y="66"/>
                  </a:cubicBezTo>
                  <a:cubicBezTo>
                    <a:pt x="18122" y="90"/>
                    <a:pt x="18116" y="113"/>
                    <a:pt x="18115" y="130"/>
                  </a:cubicBezTo>
                  <a:lnTo>
                    <a:pt x="18112" y="133"/>
                  </a:lnTo>
                  <a:cubicBezTo>
                    <a:pt x="18090" y="134"/>
                    <a:pt x="18062" y="141"/>
                    <a:pt x="18037" y="168"/>
                  </a:cubicBezTo>
                  <a:cubicBezTo>
                    <a:pt x="18018" y="190"/>
                    <a:pt x="18012" y="211"/>
                    <a:pt x="18009" y="226"/>
                  </a:cubicBezTo>
                  <a:cubicBezTo>
                    <a:pt x="17997" y="243"/>
                    <a:pt x="17993" y="258"/>
                    <a:pt x="17991" y="269"/>
                  </a:cubicBezTo>
                  <a:cubicBezTo>
                    <a:pt x="17982" y="276"/>
                    <a:pt x="17973" y="283"/>
                    <a:pt x="17962" y="296"/>
                  </a:cubicBezTo>
                  <a:cubicBezTo>
                    <a:pt x="17955" y="306"/>
                    <a:pt x="17949" y="312"/>
                    <a:pt x="17945" y="321"/>
                  </a:cubicBezTo>
                  <a:cubicBezTo>
                    <a:pt x="17927" y="323"/>
                    <a:pt x="17902" y="333"/>
                    <a:pt x="17882" y="355"/>
                  </a:cubicBezTo>
                  <a:cubicBezTo>
                    <a:pt x="17863" y="377"/>
                    <a:pt x="17857" y="401"/>
                    <a:pt x="17855" y="418"/>
                  </a:cubicBezTo>
                  <a:cubicBezTo>
                    <a:pt x="17854" y="420"/>
                    <a:pt x="17852" y="422"/>
                    <a:pt x="17850" y="425"/>
                  </a:cubicBezTo>
                  <a:cubicBezTo>
                    <a:pt x="17831" y="428"/>
                    <a:pt x="17806" y="435"/>
                    <a:pt x="17784" y="461"/>
                  </a:cubicBezTo>
                  <a:cubicBezTo>
                    <a:pt x="17763" y="485"/>
                    <a:pt x="17759" y="511"/>
                    <a:pt x="17759" y="532"/>
                  </a:cubicBezTo>
                  <a:cubicBezTo>
                    <a:pt x="17753" y="536"/>
                    <a:pt x="17748" y="542"/>
                    <a:pt x="17740" y="551"/>
                  </a:cubicBezTo>
                  <a:cubicBezTo>
                    <a:pt x="17726" y="567"/>
                    <a:pt x="17720" y="579"/>
                    <a:pt x="17715" y="590"/>
                  </a:cubicBezTo>
                  <a:lnTo>
                    <a:pt x="17709" y="595"/>
                  </a:lnTo>
                  <a:cubicBezTo>
                    <a:pt x="17702" y="601"/>
                    <a:pt x="17691" y="610"/>
                    <a:pt x="17677" y="624"/>
                  </a:cubicBezTo>
                  <a:cubicBezTo>
                    <a:pt x="17673" y="629"/>
                    <a:pt x="17671" y="631"/>
                    <a:pt x="17668" y="633"/>
                  </a:cubicBezTo>
                  <a:cubicBezTo>
                    <a:pt x="17664" y="637"/>
                    <a:pt x="17660" y="640"/>
                    <a:pt x="17656" y="644"/>
                  </a:cubicBezTo>
                  <a:cubicBezTo>
                    <a:pt x="17639" y="648"/>
                    <a:pt x="17614" y="656"/>
                    <a:pt x="17595" y="681"/>
                  </a:cubicBezTo>
                  <a:cubicBezTo>
                    <a:pt x="17580" y="698"/>
                    <a:pt x="17573" y="715"/>
                    <a:pt x="17570" y="731"/>
                  </a:cubicBezTo>
                  <a:cubicBezTo>
                    <a:pt x="17559" y="735"/>
                    <a:pt x="17549" y="742"/>
                    <a:pt x="17539" y="752"/>
                  </a:cubicBezTo>
                  <a:cubicBezTo>
                    <a:pt x="17528" y="757"/>
                    <a:pt x="17511" y="766"/>
                    <a:pt x="17494" y="787"/>
                  </a:cubicBezTo>
                  <a:cubicBezTo>
                    <a:pt x="17474" y="809"/>
                    <a:pt x="17468" y="832"/>
                    <a:pt x="17467" y="849"/>
                  </a:cubicBezTo>
                  <a:cubicBezTo>
                    <a:pt x="17461" y="854"/>
                    <a:pt x="17453" y="862"/>
                    <a:pt x="17445" y="872"/>
                  </a:cubicBezTo>
                  <a:lnTo>
                    <a:pt x="17413" y="908"/>
                  </a:lnTo>
                  <a:cubicBezTo>
                    <a:pt x="17404" y="918"/>
                    <a:pt x="17398" y="929"/>
                    <a:pt x="17393" y="939"/>
                  </a:cubicBezTo>
                  <a:cubicBezTo>
                    <a:pt x="17376" y="942"/>
                    <a:pt x="17356" y="951"/>
                    <a:pt x="17339" y="971"/>
                  </a:cubicBezTo>
                  <a:cubicBezTo>
                    <a:pt x="17316" y="998"/>
                    <a:pt x="17312" y="1024"/>
                    <a:pt x="17312" y="1045"/>
                  </a:cubicBezTo>
                  <a:cubicBezTo>
                    <a:pt x="17311" y="1046"/>
                    <a:pt x="17309" y="1049"/>
                    <a:pt x="17308" y="1050"/>
                  </a:cubicBezTo>
                  <a:cubicBezTo>
                    <a:pt x="17289" y="1054"/>
                    <a:pt x="17266" y="1063"/>
                    <a:pt x="17248" y="1084"/>
                  </a:cubicBezTo>
                  <a:lnTo>
                    <a:pt x="17242" y="1089"/>
                  </a:lnTo>
                  <a:cubicBezTo>
                    <a:pt x="17234" y="1095"/>
                    <a:pt x="17225" y="1103"/>
                    <a:pt x="17211" y="1117"/>
                  </a:cubicBezTo>
                  <a:cubicBezTo>
                    <a:pt x="17191" y="1140"/>
                    <a:pt x="17186" y="1164"/>
                    <a:pt x="17184" y="1181"/>
                  </a:cubicBezTo>
                  <a:cubicBezTo>
                    <a:pt x="17182" y="1186"/>
                    <a:pt x="17179" y="1190"/>
                    <a:pt x="17177" y="1196"/>
                  </a:cubicBezTo>
                  <a:cubicBezTo>
                    <a:pt x="17159" y="1200"/>
                    <a:pt x="17139" y="1210"/>
                    <a:pt x="17121" y="1229"/>
                  </a:cubicBezTo>
                  <a:cubicBezTo>
                    <a:pt x="17108" y="1244"/>
                    <a:pt x="17102" y="1259"/>
                    <a:pt x="17098" y="1272"/>
                  </a:cubicBezTo>
                  <a:cubicBezTo>
                    <a:pt x="17086" y="1277"/>
                    <a:pt x="17071" y="1287"/>
                    <a:pt x="17057" y="1302"/>
                  </a:cubicBezTo>
                  <a:cubicBezTo>
                    <a:pt x="17040" y="1322"/>
                    <a:pt x="17033" y="1342"/>
                    <a:pt x="17030" y="1355"/>
                  </a:cubicBezTo>
                  <a:cubicBezTo>
                    <a:pt x="17027" y="1361"/>
                    <a:pt x="17023" y="1365"/>
                    <a:pt x="17020" y="1368"/>
                  </a:cubicBezTo>
                  <a:cubicBezTo>
                    <a:pt x="17017" y="1372"/>
                    <a:pt x="17016" y="1374"/>
                    <a:pt x="17013" y="1377"/>
                  </a:cubicBezTo>
                  <a:cubicBezTo>
                    <a:pt x="17000" y="1381"/>
                    <a:pt x="16981" y="1390"/>
                    <a:pt x="16963" y="1411"/>
                  </a:cubicBezTo>
                  <a:cubicBezTo>
                    <a:pt x="16942" y="1435"/>
                    <a:pt x="16937" y="1457"/>
                    <a:pt x="16936" y="1475"/>
                  </a:cubicBezTo>
                  <a:cubicBezTo>
                    <a:pt x="16931" y="1481"/>
                    <a:pt x="16922" y="1488"/>
                    <a:pt x="16915" y="1497"/>
                  </a:cubicBezTo>
                  <a:lnTo>
                    <a:pt x="16901" y="1511"/>
                  </a:lnTo>
                  <a:cubicBezTo>
                    <a:pt x="16895" y="1516"/>
                    <a:pt x="16890" y="1521"/>
                    <a:pt x="16880" y="1532"/>
                  </a:cubicBezTo>
                  <a:cubicBezTo>
                    <a:pt x="16875" y="1539"/>
                    <a:pt x="16873" y="1542"/>
                    <a:pt x="16870" y="1544"/>
                  </a:cubicBezTo>
                  <a:cubicBezTo>
                    <a:pt x="16863" y="1549"/>
                    <a:pt x="16858" y="1555"/>
                    <a:pt x="16847" y="1566"/>
                  </a:cubicBezTo>
                  <a:cubicBezTo>
                    <a:pt x="16835" y="1580"/>
                    <a:pt x="16831" y="1588"/>
                    <a:pt x="16826" y="1596"/>
                  </a:cubicBezTo>
                  <a:cubicBezTo>
                    <a:pt x="16826" y="1598"/>
                    <a:pt x="16825" y="1598"/>
                    <a:pt x="16825" y="1599"/>
                  </a:cubicBezTo>
                  <a:cubicBezTo>
                    <a:pt x="16814" y="1603"/>
                    <a:pt x="16797" y="1613"/>
                    <a:pt x="16779" y="1631"/>
                  </a:cubicBezTo>
                  <a:cubicBezTo>
                    <a:pt x="16770" y="1635"/>
                    <a:pt x="16755" y="1645"/>
                    <a:pt x="16739" y="1663"/>
                  </a:cubicBezTo>
                  <a:cubicBezTo>
                    <a:pt x="16725" y="1677"/>
                    <a:pt x="16719" y="1692"/>
                    <a:pt x="16714" y="1705"/>
                  </a:cubicBezTo>
                  <a:cubicBezTo>
                    <a:pt x="16702" y="1710"/>
                    <a:pt x="16687" y="1719"/>
                    <a:pt x="16675" y="1735"/>
                  </a:cubicBezTo>
                  <a:lnTo>
                    <a:pt x="16669" y="1740"/>
                  </a:lnTo>
                  <a:cubicBezTo>
                    <a:pt x="16661" y="1746"/>
                    <a:pt x="16652" y="1753"/>
                    <a:pt x="16639" y="1768"/>
                  </a:cubicBezTo>
                  <a:cubicBezTo>
                    <a:pt x="16626" y="1783"/>
                    <a:pt x="16622" y="1790"/>
                    <a:pt x="16617" y="1799"/>
                  </a:cubicBezTo>
                  <a:cubicBezTo>
                    <a:pt x="16616" y="1800"/>
                    <a:pt x="16615" y="1802"/>
                    <a:pt x="16610" y="1806"/>
                  </a:cubicBezTo>
                  <a:cubicBezTo>
                    <a:pt x="16595" y="1822"/>
                    <a:pt x="16589" y="1836"/>
                    <a:pt x="16584" y="1850"/>
                  </a:cubicBezTo>
                  <a:cubicBezTo>
                    <a:pt x="16575" y="1859"/>
                    <a:pt x="16572" y="1864"/>
                    <a:pt x="16568" y="1870"/>
                  </a:cubicBezTo>
                  <a:cubicBezTo>
                    <a:pt x="16563" y="1874"/>
                    <a:pt x="16561" y="1877"/>
                    <a:pt x="16554" y="1886"/>
                  </a:cubicBezTo>
                  <a:cubicBezTo>
                    <a:pt x="16538" y="1904"/>
                    <a:pt x="16531" y="1922"/>
                    <a:pt x="16527" y="1934"/>
                  </a:cubicBezTo>
                  <a:lnTo>
                    <a:pt x="16516" y="1946"/>
                  </a:lnTo>
                  <a:cubicBezTo>
                    <a:pt x="16513" y="1951"/>
                    <a:pt x="16508" y="1956"/>
                    <a:pt x="16499" y="1966"/>
                  </a:cubicBezTo>
                  <a:cubicBezTo>
                    <a:pt x="16493" y="1973"/>
                    <a:pt x="16487" y="1981"/>
                    <a:pt x="16483" y="1987"/>
                  </a:cubicBezTo>
                  <a:cubicBezTo>
                    <a:pt x="16463" y="1990"/>
                    <a:pt x="16438" y="1998"/>
                    <a:pt x="16416" y="2022"/>
                  </a:cubicBezTo>
                  <a:cubicBezTo>
                    <a:pt x="16397" y="2042"/>
                    <a:pt x="16391" y="2062"/>
                    <a:pt x="16388" y="2075"/>
                  </a:cubicBezTo>
                  <a:cubicBezTo>
                    <a:pt x="16380" y="2086"/>
                    <a:pt x="16375" y="2096"/>
                    <a:pt x="16371" y="2102"/>
                  </a:cubicBezTo>
                  <a:cubicBezTo>
                    <a:pt x="16359" y="2107"/>
                    <a:pt x="16342" y="2117"/>
                    <a:pt x="16325" y="2136"/>
                  </a:cubicBezTo>
                  <a:cubicBezTo>
                    <a:pt x="16316" y="2145"/>
                    <a:pt x="16312" y="2150"/>
                    <a:pt x="16307" y="2156"/>
                  </a:cubicBezTo>
                  <a:cubicBezTo>
                    <a:pt x="16305" y="2160"/>
                    <a:pt x="16301" y="2164"/>
                    <a:pt x="16294" y="2172"/>
                  </a:cubicBezTo>
                  <a:cubicBezTo>
                    <a:pt x="16279" y="2188"/>
                    <a:pt x="16273" y="2206"/>
                    <a:pt x="16270" y="2220"/>
                  </a:cubicBezTo>
                  <a:cubicBezTo>
                    <a:pt x="16258" y="2227"/>
                    <a:pt x="16246" y="2235"/>
                    <a:pt x="16234" y="2249"/>
                  </a:cubicBezTo>
                  <a:cubicBezTo>
                    <a:pt x="16219" y="2266"/>
                    <a:pt x="16214" y="2279"/>
                    <a:pt x="16209" y="2289"/>
                  </a:cubicBezTo>
                  <a:lnTo>
                    <a:pt x="16203" y="2295"/>
                  </a:lnTo>
                  <a:cubicBezTo>
                    <a:pt x="16194" y="2302"/>
                    <a:pt x="16184" y="2309"/>
                    <a:pt x="16172" y="2324"/>
                  </a:cubicBezTo>
                  <a:cubicBezTo>
                    <a:pt x="16159" y="2340"/>
                    <a:pt x="16152" y="2354"/>
                    <a:pt x="16149" y="2368"/>
                  </a:cubicBezTo>
                  <a:cubicBezTo>
                    <a:pt x="16138" y="2373"/>
                    <a:pt x="16125" y="2381"/>
                    <a:pt x="16113" y="2393"/>
                  </a:cubicBezTo>
                  <a:cubicBezTo>
                    <a:pt x="16103" y="2399"/>
                    <a:pt x="16087" y="2406"/>
                    <a:pt x="16069" y="2427"/>
                  </a:cubicBezTo>
                  <a:cubicBezTo>
                    <a:pt x="16050" y="2448"/>
                    <a:pt x="16045" y="2470"/>
                    <a:pt x="16044" y="2490"/>
                  </a:cubicBezTo>
                  <a:cubicBezTo>
                    <a:pt x="16036" y="2495"/>
                    <a:pt x="16028" y="2502"/>
                    <a:pt x="16020" y="2511"/>
                  </a:cubicBezTo>
                  <a:cubicBezTo>
                    <a:pt x="16007" y="2523"/>
                    <a:pt x="16004" y="2530"/>
                    <a:pt x="15999" y="2538"/>
                  </a:cubicBezTo>
                  <a:cubicBezTo>
                    <a:pt x="15997" y="2540"/>
                    <a:pt x="15994" y="2543"/>
                    <a:pt x="15990" y="2549"/>
                  </a:cubicBezTo>
                  <a:cubicBezTo>
                    <a:pt x="15979" y="2562"/>
                    <a:pt x="15973" y="2572"/>
                    <a:pt x="15968" y="2583"/>
                  </a:cubicBezTo>
                  <a:cubicBezTo>
                    <a:pt x="15957" y="2587"/>
                    <a:pt x="15942" y="2595"/>
                    <a:pt x="15929" y="2609"/>
                  </a:cubicBezTo>
                  <a:cubicBezTo>
                    <a:pt x="15915" y="2613"/>
                    <a:pt x="15897" y="2622"/>
                    <a:pt x="15878" y="2643"/>
                  </a:cubicBezTo>
                  <a:cubicBezTo>
                    <a:pt x="15859" y="2666"/>
                    <a:pt x="15852" y="2689"/>
                    <a:pt x="15851" y="2706"/>
                  </a:cubicBezTo>
                  <a:cubicBezTo>
                    <a:pt x="15847" y="2709"/>
                    <a:pt x="15845" y="2711"/>
                    <a:pt x="15840" y="2716"/>
                  </a:cubicBezTo>
                  <a:cubicBezTo>
                    <a:pt x="15824" y="2720"/>
                    <a:pt x="15801" y="2728"/>
                    <a:pt x="15780" y="2752"/>
                  </a:cubicBezTo>
                  <a:cubicBezTo>
                    <a:pt x="15763" y="2771"/>
                    <a:pt x="15756" y="2793"/>
                    <a:pt x="15755" y="2812"/>
                  </a:cubicBezTo>
                  <a:cubicBezTo>
                    <a:pt x="15747" y="2818"/>
                    <a:pt x="15738" y="2824"/>
                    <a:pt x="15729" y="2835"/>
                  </a:cubicBezTo>
                  <a:cubicBezTo>
                    <a:pt x="15718" y="2846"/>
                    <a:pt x="15715" y="2854"/>
                    <a:pt x="15710" y="2860"/>
                  </a:cubicBezTo>
                  <a:cubicBezTo>
                    <a:pt x="15706" y="2863"/>
                    <a:pt x="15705" y="2867"/>
                    <a:pt x="15700" y="2872"/>
                  </a:cubicBezTo>
                  <a:cubicBezTo>
                    <a:pt x="15681" y="2894"/>
                    <a:pt x="15675" y="2916"/>
                    <a:pt x="15673" y="2932"/>
                  </a:cubicBezTo>
                  <a:lnTo>
                    <a:pt x="15672" y="2934"/>
                  </a:lnTo>
                  <a:cubicBezTo>
                    <a:pt x="15665" y="2940"/>
                    <a:pt x="15659" y="2945"/>
                    <a:pt x="15648" y="2957"/>
                  </a:cubicBezTo>
                  <a:lnTo>
                    <a:pt x="15711" y="3010"/>
                  </a:lnTo>
                  <a:lnTo>
                    <a:pt x="15645" y="2961"/>
                  </a:lnTo>
                  <a:cubicBezTo>
                    <a:pt x="15636" y="2966"/>
                    <a:pt x="15625" y="2974"/>
                    <a:pt x="15611" y="2990"/>
                  </a:cubicBezTo>
                  <a:cubicBezTo>
                    <a:pt x="15602" y="2996"/>
                    <a:pt x="15590" y="3005"/>
                    <a:pt x="15576" y="3021"/>
                  </a:cubicBezTo>
                  <a:cubicBezTo>
                    <a:pt x="15561" y="3038"/>
                    <a:pt x="15554" y="3054"/>
                    <a:pt x="15550" y="3068"/>
                  </a:cubicBezTo>
                  <a:cubicBezTo>
                    <a:pt x="15539" y="3075"/>
                    <a:pt x="15527" y="3082"/>
                    <a:pt x="15515" y="3097"/>
                  </a:cubicBezTo>
                  <a:cubicBezTo>
                    <a:pt x="15506" y="3109"/>
                    <a:pt x="15501" y="3114"/>
                    <a:pt x="15496" y="3122"/>
                  </a:cubicBezTo>
                  <a:cubicBezTo>
                    <a:pt x="15492" y="3125"/>
                    <a:pt x="15490" y="3129"/>
                    <a:pt x="15485" y="3136"/>
                  </a:cubicBezTo>
                  <a:cubicBezTo>
                    <a:pt x="15474" y="3150"/>
                    <a:pt x="15469" y="3159"/>
                    <a:pt x="15463" y="3167"/>
                  </a:cubicBezTo>
                  <a:cubicBezTo>
                    <a:pt x="15449" y="3172"/>
                    <a:pt x="15429" y="3182"/>
                    <a:pt x="15412" y="3202"/>
                  </a:cubicBezTo>
                  <a:cubicBezTo>
                    <a:pt x="15401" y="3213"/>
                    <a:pt x="15396" y="3219"/>
                    <a:pt x="15391" y="3226"/>
                  </a:cubicBezTo>
                  <a:cubicBezTo>
                    <a:pt x="15391" y="3227"/>
                    <a:pt x="15390" y="3229"/>
                    <a:pt x="15389" y="3230"/>
                  </a:cubicBezTo>
                  <a:cubicBezTo>
                    <a:pt x="15375" y="3234"/>
                    <a:pt x="15356" y="3243"/>
                    <a:pt x="15337" y="3264"/>
                  </a:cubicBezTo>
                  <a:cubicBezTo>
                    <a:pt x="15326" y="3277"/>
                    <a:pt x="15322" y="3285"/>
                    <a:pt x="15316" y="3291"/>
                  </a:cubicBezTo>
                  <a:cubicBezTo>
                    <a:pt x="15314" y="3295"/>
                    <a:pt x="15313" y="3298"/>
                    <a:pt x="15308" y="3304"/>
                  </a:cubicBezTo>
                  <a:cubicBezTo>
                    <a:pt x="15289" y="3325"/>
                    <a:pt x="15282" y="3345"/>
                    <a:pt x="15279" y="3358"/>
                  </a:cubicBezTo>
                  <a:cubicBezTo>
                    <a:pt x="15273" y="3368"/>
                    <a:pt x="15267" y="3377"/>
                    <a:pt x="15265" y="3385"/>
                  </a:cubicBezTo>
                  <a:cubicBezTo>
                    <a:pt x="15250" y="3391"/>
                    <a:pt x="15233" y="3398"/>
                    <a:pt x="15217" y="3417"/>
                  </a:cubicBezTo>
                  <a:cubicBezTo>
                    <a:pt x="15207" y="3428"/>
                    <a:pt x="15202" y="3434"/>
                    <a:pt x="15198" y="3440"/>
                  </a:cubicBezTo>
                  <a:cubicBezTo>
                    <a:pt x="15195" y="3444"/>
                    <a:pt x="15192" y="3448"/>
                    <a:pt x="15186" y="3455"/>
                  </a:cubicBezTo>
                  <a:cubicBezTo>
                    <a:pt x="15175" y="3467"/>
                    <a:pt x="15170" y="3472"/>
                    <a:pt x="15165" y="3478"/>
                  </a:cubicBezTo>
                  <a:cubicBezTo>
                    <a:pt x="15163" y="3483"/>
                    <a:pt x="15160" y="3486"/>
                    <a:pt x="15155" y="3492"/>
                  </a:cubicBezTo>
                  <a:cubicBezTo>
                    <a:pt x="15139" y="3511"/>
                    <a:pt x="15131" y="3529"/>
                    <a:pt x="15128" y="3543"/>
                  </a:cubicBezTo>
                  <a:cubicBezTo>
                    <a:pt x="15121" y="3547"/>
                    <a:pt x="15112" y="3553"/>
                    <a:pt x="15102" y="3564"/>
                  </a:cubicBezTo>
                  <a:cubicBezTo>
                    <a:pt x="15090" y="3568"/>
                    <a:pt x="15073" y="3578"/>
                    <a:pt x="15053" y="3601"/>
                  </a:cubicBezTo>
                  <a:cubicBezTo>
                    <a:pt x="15045" y="3606"/>
                    <a:pt x="15033" y="3614"/>
                    <a:pt x="15020" y="3631"/>
                  </a:cubicBezTo>
                  <a:cubicBezTo>
                    <a:pt x="15008" y="3643"/>
                    <a:pt x="15004" y="3650"/>
                    <a:pt x="14998" y="3658"/>
                  </a:cubicBezTo>
                  <a:cubicBezTo>
                    <a:pt x="14995" y="3661"/>
                    <a:pt x="14994" y="3664"/>
                    <a:pt x="14990" y="3669"/>
                  </a:cubicBezTo>
                  <a:cubicBezTo>
                    <a:pt x="14977" y="3685"/>
                    <a:pt x="14970" y="3701"/>
                    <a:pt x="14966" y="3714"/>
                  </a:cubicBezTo>
                  <a:cubicBezTo>
                    <a:pt x="14954" y="3719"/>
                    <a:pt x="14942" y="3729"/>
                    <a:pt x="14930" y="3743"/>
                  </a:cubicBezTo>
                  <a:cubicBezTo>
                    <a:pt x="14922" y="3746"/>
                    <a:pt x="14907" y="3756"/>
                    <a:pt x="14890" y="3775"/>
                  </a:cubicBezTo>
                  <a:cubicBezTo>
                    <a:pt x="14876" y="3789"/>
                    <a:pt x="14870" y="3805"/>
                    <a:pt x="14865" y="3819"/>
                  </a:cubicBezTo>
                  <a:cubicBezTo>
                    <a:pt x="14853" y="3824"/>
                    <a:pt x="14839" y="3834"/>
                    <a:pt x="14826" y="3848"/>
                  </a:cubicBezTo>
                  <a:cubicBezTo>
                    <a:pt x="14806" y="3873"/>
                    <a:pt x="14800" y="3896"/>
                    <a:pt x="14799" y="3915"/>
                  </a:cubicBezTo>
                  <a:cubicBezTo>
                    <a:pt x="14794" y="3921"/>
                    <a:pt x="14788" y="3926"/>
                    <a:pt x="14779" y="3937"/>
                  </a:cubicBezTo>
                  <a:cubicBezTo>
                    <a:pt x="14763" y="3957"/>
                    <a:pt x="14756" y="3974"/>
                    <a:pt x="14752" y="3987"/>
                  </a:cubicBezTo>
                  <a:cubicBezTo>
                    <a:pt x="14749" y="3991"/>
                    <a:pt x="14747" y="3995"/>
                    <a:pt x="14743" y="3997"/>
                  </a:cubicBezTo>
                  <a:lnTo>
                    <a:pt x="14735" y="4006"/>
                  </a:lnTo>
                  <a:cubicBezTo>
                    <a:pt x="14720" y="4012"/>
                    <a:pt x="14698" y="4019"/>
                    <a:pt x="14678" y="4043"/>
                  </a:cubicBezTo>
                  <a:cubicBezTo>
                    <a:pt x="14671" y="4054"/>
                    <a:pt x="14663" y="4064"/>
                    <a:pt x="14660" y="4073"/>
                  </a:cubicBezTo>
                  <a:cubicBezTo>
                    <a:pt x="14642" y="4077"/>
                    <a:pt x="14622" y="4087"/>
                    <a:pt x="14604" y="4107"/>
                  </a:cubicBezTo>
                  <a:cubicBezTo>
                    <a:pt x="14590" y="4123"/>
                    <a:pt x="14583" y="4140"/>
                    <a:pt x="14581" y="4156"/>
                  </a:cubicBezTo>
                  <a:cubicBezTo>
                    <a:pt x="14569" y="4162"/>
                    <a:pt x="14556" y="4169"/>
                    <a:pt x="14544" y="4183"/>
                  </a:cubicBezTo>
                  <a:cubicBezTo>
                    <a:pt x="14524" y="4207"/>
                    <a:pt x="14518" y="4230"/>
                    <a:pt x="14517" y="4247"/>
                  </a:cubicBezTo>
                  <a:cubicBezTo>
                    <a:pt x="14515" y="4250"/>
                    <a:pt x="14513" y="4253"/>
                    <a:pt x="14511" y="4255"/>
                  </a:cubicBezTo>
                  <a:cubicBezTo>
                    <a:pt x="14507" y="4259"/>
                    <a:pt x="14505" y="4264"/>
                    <a:pt x="14497" y="4271"/>
                  </a:cubicBezTo>
                  <a:cubicBezTo>
                    <a:pt x="14488" y="4281"/>
                    <a:pt x="14483" y="4290"/>
                    <a:pt x="14479" y="4297"/>
                  </a:cubicBezTo>
                  <a:cubicBezTo>
                    <a:pt x="14462" y="4301"/>
                    <a:pt x="14437" y="4309"/>
                    <a:pt x="14419" y="4332"/>
                  </a:cubicBezTo>
                  <a:cubicBezTo>
                    <a:pt x="14405" y="4346"/>
                    <a:pt x="14400" y="4356"/>
                    <a:pt x="14394" y="4365"/>
                  </a:cubicBezTo>
                  <a:cubicBezTo>
                    <a:pt x="14393" y="4370"/>
                    <a:pt x="14393" y="4370"/>
                    <a:pt x="14390" y="4372"/>
                  </a:cubicBezTo>
                  <a:cubicBezTo>
                    <a:pt x="14378" y="4386"/>
                    <a:pt x="14372" y="4397"/>
                    <a:pt x="14367" y="4408"/>
                  </a:cubicBezTo>
                  <a:cubicBezTo>
                    <a:pt x="14352" y="4414"/>
                    <a:pt x="14335" y="4423"/>
                    <a:pt x="14319" y="4440"/>
                  </a:cubicBezTo>
                  <a:cubicBezTo>
                    <a:pt x="14307" y="4452"/>
                    <a:pt x="14301" y="4466"/>
                    <a:pt x="14297" y="4478"/>
                  </a:cubicBezTo>
                  <a:cubicBezTo>
                    <a:pt x="14282" y="4482"/>
                    <a:pt x="14266" y="4491"/>
                    <a:pt x="14251" y="4509"/>
                  </a:cubicBezTo>
                  <a:cubicBezTo>
                    <a:pt x="14231" y="4531"/>
                    <a:pt x="14226" y="4555"/>
                    <a:pt x="14226" y="4575"/>
                  </a:cubicBezTo>
                  <a:cubicBezTo>
                    <a:pt x="14219" y="4580"/>
                    <a:pt x="14211" y="4586"/>
                    <a:pt x="14202" y="4596"/>
                  </a:cubicBezTo>
                  <a:lnTo>
                    <a:pt x="14192" y="4606"/>
                  </a:lnTo>
                  <a:cubicBezTo>
                    <a:pt x="14186" y="4613"/>
                    <a:pt x="14180" y="4618"/>
                    <a:pt x="14169" y="4630"/>
                  </a:cubicBezTo>
                  <a:cubicBezTo>
                    <a:pt x="14157" y="4644"/>
                    <a:pt x="14151" y="4657"/>
                    <a:pt x="14147" y="4670"/>
                  </a:cubicBezTo>
                  <a:cubicBezTo>
                    <a:pt x="14133" y="4675"/>
                    <a:pt x="14117" y="4683"/>
                    <a:pt x="14103" y="4702"/>
                  </a:cubicBezTo>
                  <a:cubicBezTo>
                    <a:pt x="14093" y="4713"/>
                    <a:pt x="14088" y="4719"/>
                    <a:pt x="14084" y="4725"/>
                  </a:cubicBezTo>
                  <a:cubicBezTo>
                    <a:pt x="14081" y="4728"/>
                    <a:pt x="14078" y="4732"/>
                    <a:pt x="14073" y="4739"/>
                  </a:cubicBezTo>
                  <a:cubicBezTo>
                    <a:pt x="14060" y="4755"/>
                    <a:pt x="14053" y="4768"/>
                    <a:pt x="14046" y="4780"/>
                  </a:cubicBezTo>
                  <a:cubicBezTo>
                    <a:pt x="14040" y="4789"/>
                    <a:pt x="14034" y="4798"/>
                    <a:pt x="14030" y="4804"/>
                  </a:cubicBezTo>
                  <a:cubicBezTo>
                    <a:pt x="14010" y="4807"/>
                    <a:pt x="13986" y="4815"/>
                    <a:pt x="13966" y="4839"/>
                  </a:cubicBezTo>
                  <a:cubicBezTo>
                    <a:pt x="13944" y="4863"/>
                    <a:pt x="13940" y="4890"/>
                    <a:pt x="13942" y="4912"/>
                  </a:cubicBezTo>
                  <a:cubicBezTo>
                    <a:pt x="13935" y="4917"/>
                    <a:pt x="13928" y="4922"/>
                    <a:pt x="13922" y="4930"/>
                  </a:cubicBezTo>
                  <a:cubicBezTo>
                    <a:pt x="13918" y="4934"/>
                    <a:pt x="13916" y="4937"/>
                    <a:pt x="13913" y="4938"/>
                  </a:cubicBezTo>
                  <a:cubicBezTo>
                    <a:pt x="13906" y="4944"/>
                    <a:pt x="13899" y="4950"/>
                    <a:pt x="13886" y="4964"/>
                  </a:cubicBezTo>
                  <a:cubicBezTo>
                    <a:pt x="13875" y="4976"/>
                    <a:pt x="13870" y="4983"/>
                    <a:pt x="13865" y="4991"/>
                  </a:cubicBezTo>
                  <a:cubicBezTo>
                    <a:pt x="13863" y="4993"/>
                    <a:pt x="13862" y="4996"/>
                    <a:pt x="13858" y="4999"/>
                  </a:cubicBezTo>
                  <a:cubicBezTo>
                    <a:pt x="13849" y="5005"/>
                    <a:pt x="13836" y="5013"/>
                    <a:pt x="13821" y="5029"/>
                  </a:cubicBezTo>
                  <a:cubicBezTo>
                    <a:pt x="13808" y="5036"/>
                    <a:pt x="13793" y="5045"/>
                    <a:pt x="13778" y="5063"/>
                  </a:cubicBezTo>
                  <a:cubicBezTo>
                    <a:pt x="13763" y="5080"/>
                    <a:pt x="13757" y="5093"/>
                    <a:pt x="13752" y="5104"/>
                  </a:cubicBezTo>
                  <a:cubicBezTo>
                    <a:pt x="13742" y="5115"/>
                    <a:pt x="13735" y="5126"/>
                    <a:pt x="13731" y="5135"/>
                  </a:cubicBezTo>
                  <a:cubicBezTo>
                    <a:pt x="13714" y="5141"/>
                    <a:pt x="13694" y="5148"/>
                    <a:pt x="13677" y="5169"/>
                  </a:cubicBezTo>
                  <a:cubicBezTo>
                    <a:pt x="13666" y="5182"/>
                    <a:pt x="13662" y="5189"/>
                    <a:pt x="13656" y="5195"/>
                  </a:cubicBezTo>
                  <a:cubicBezTo>
                    <a:pt x="13654" y="5200"/>
                    <a:pt x="13653" y="5202"/>
                    <a:pt x="13648" y="5207"/>
                  </a:cubicBezTo>
                  <a:cubicBezTo>
                    <a:pt x="13624" y="5234"/>
                    <a:pt x="13621" y="5261"/>
                    <a:pt x="13621" y="5281"/>
                  </a:cubicBezTo>
                  <a:cubicBezTo>
                    <a:pt x="13621" y="5282"/>
                    <a:pt x="13619" y="5282"/>
                    <a:pt x="13619" y="5283"/>
                  </a:cubicBezTo>
                  <a:cubicBezTo>
                    <a:pt x="13600" y="5286"/>
                    <a:pt x="13575" y="5296"/>
                    <a:pt x="13553" y="5320"/>
                  </a:cubicBezTo>
                  <a:cubicBezTo>
                    <a:pt x="13537" y="5340"/>
                    <a:pt x="13531" y="5357"/>
                    <a:pt x="13527" y="5371"/>
                  </a:cubicBezTo>
                  <a:cubicBezTo>
                    <a:pt x="13517" y="5383"/>
                    <a:pt x="13512" y="5390"/>
                    <a:pt x="13508" y="5399"/>
                  </a:cubicBezTo>
                  <a:cubicBezTo>
                    <a:pt x="13506" y="5401"/>
                    <a:pt x="13506" y="5401"/>
                    <a:pt x="13504" y="5404"/>
                  </a:cubicBezTo>
                  <a:cubicBezTo>
                    <a:pt x="13494" y="5410"/>
                    <a:pt x="13484" y="5416"/>
                    <a:pt x="13472" y="5430"/>
                  </a:cubicBezTo>
                  <a:cubicBezTo>
                    <a:pt x="13460" y="5433"/>
                    <a:pt x="13442" y="5443"/>
                    <a:pt x="13425" y="5463"/>
                  </a:cubicBezTo>
                  <a:cubicBezTo>
                    <a:pt x="13407" y="5485"/>
                    <a:pt x="13399" y="5506"/>
                    <a:pt x="13397" y="5519"/>
                  </a:cubicBezTo>
                  <a:cubicBezTo>
                    <a:pt x="13386" y="5534"/>
                    <a:pt x="13381" y="5550"/>
                    <a:pt x="13378" y="5562"/>
                  </a:cubicBezTo>
                  <a:cubicBezTo>
                    <a:pt x="13371" y="5566"/>
                    <a:pt x="13364" y="5571"/>
                    <a:pt x="13356" y="5578"/>
                  </a:cubicBezTo>
                  <a:cubicBezTo>
                    <a:pt x="13342" y="5583"/>
                    <a:pt x="13322" y="5592"/>
                    <a:pt x="13302" y="5614"/>
                  </a:cubicBezTo>
                  <a:cubicBezTo>
                    <a:pt x="13290" y="5628"/>
                    <a:pt x="13285" y="5637"/>
                    <a:pt x="13279" y="5646"/>
                  </a:cubicBezTo>
                  <a:lnTo>
                    <a:pt x="13278" y="5647"/>
                  </a:lnTo>
                  <a:cubicBezTo>
                    <a:pt x="13267" y="5653"/>
                    <a:pt x="13249" y="5661"/>
                    <a:pt x="13232" y="5682"/>
                  </a:cubicBezTo>
                  <a:cubicBezTo>
                    <a:pt x="13214" y="5703"/>
                    <a:pt x="13208" y="5727"/>
                    <a:pt x="13206" y="5746"/>
                  </a:cubicBezTo>
                  <a:cubicBezTo>
                    <a:pt x="13200" y="5751"/>
                    <a:pt x="13193" y="5757"/>
                    <a:pt x="13187" y="5764"/>
                  </a:cubicBezTo>
                  <a:cubicBezTo>
                    <a:pt x="13173" y="5771"/>
                    <a:pt x="13158" y="5780"/>
                    <a:pt x="13144" y="5797"/>
                  </a:cubicBezTo>
                  <a:cubicBezTo>
                    <a:pt x="13135" y="5808"/>
                    <a:pt x="13130" y="5813"/>
                    <a:pt x="13126" y="5819"/>
                  </a:cubicBezTo>
                  <a:cubicBezTo>
                    <a:pt x="13124" y="5823"/>
                    <a:pt x="13120" y="5827"/>
                    <a:pt x="13113" y="5835"/>
                  </a:cubicBezTo>
                  <a:cubicBezTo>
                    <a:pt x="13093" y="5858"/>
                    <a:pt x="13087" y="5880"/>
                    <a:pt x="13085" y="5894"/>
                  </a:cubicBezTo>
                  <a:cubicBezTo>
                    <a:pt x="13081" y="5899"/>
                    <a:pt x="13078" y="5905"/>
                    <a:pt x="13076" y="5910"/>
                  </a:cubicBezTo>
                  <a:cubicBezTo>
                    <a:pt x="13059" y="5914"/>
                    <a:pt x="13035" y="5924"/>
                    <a:pt x="13017" y="5945"/>
                  </a:cubicBezTo>
                  <a:cubicBezTo>
                    <a:pt x="13000" y="5966"/>
                    <a:pt x="12992" y="5987"/>
                    <a:pt x="12991" y="6004"/>
                  </a:cubicBezTo>
                  <a:cubicBezTo>
                    <a:pt x="12984" y="6009"/>
                    <a:pt x="12974" y="6017"/>
                    <a:pt x="12964" y="6028"/>
                  </a:cubicBezTo>
                  <a:cubicBezTo>
                    <a:pt x="12951" y="6043"/>
                    <a:pt x="12944" y="6054"/>
                    <a:pt x="12941" y="6065"/>
                  </a:cubicBezTo>
                  <a:cubicBezTo>
                    <a:pt x="12931" y="6069"/>
                    <a:pt x="12919" y="6076"/>
                    <a:pt x="12905" y="6090"/>
                  </a:cubicBezTo>
                  <a:cubicBezTo>
                    <a:pt x="12892" y="6094"/>
                    <a:pt x="12873" y="6103"/>
                    <a:pt x="12855" y="6124"/>
                  </a:cubicBezTo>
                  <a:cubicBezTo>
                    <a:pt x="12851" y="6129"/>
                    <a:pt x="12847" y="6132"/>
                    <a:pt x="12845" y="6134"/>
                  </a:cubicBezTo>
                  <a:cubicBezTo>
                    <a:pt x="12839" y="6140"/>
                    <a:pt x="12831" y="6146"/>
                    <a:pt x="12820" y="6159"/>
                  </a:cubicBezTo>
                  <a:cubicBezTo>
                    <a:pt x="12805" y="6174"/>
                    <a:pt x="12798" y="6192"/>
                    <a:pt x="12796" y="6207"/>
                  </a:cubicBezTo>
                  <a:cubicBezTo>
                    <a:pt x="12783" y="6212"/>
                    <a:pt x="12770" y="6220"/>
                    <a:pt x="12759" y="6234"/>
                  </a:cubicBezTo>
                  <a:cubicBezTo>
                    <a:pt x="12743" y="6252"/>
                    <a:pt x="12735" y="6271"/>
                    <a:pt x="12733" y="6287"/>
                  </a:cubicBezTo>
                  <a:cubicBezTo>
                    <a:pt x="12723" y="6292"/>
                    <a:pt x="12713" y="6299"/>
                    <a:pt x="12703" y="6309"/>
                  </a:cubicBezTo>
                  <a:cubicBezTo>
                    <a:pt x="12691" y="6316"/>
                    <a:pt x="12676" y="6325"/>
                    <a:pt x="12662" y="6343"/>
                  </a:cubicBezTo>
                  <a:cubicBezTo>
                    <a:pt x="12646" y="6360"/>
                    <a:pt x="12639" y="6376"/>
                    <a:pt x="12635" y="6387"/>
                  </a:cubicBezTo>
                  <a:cubicBezTo>
                    <a:pt x="12626" y="6397"/>
                    <a:pt x="12619" y="6410"/>
                    <a:pt x="12615" y="6419"/>
                  </a:cubicBezTo>
                  <a:cubicBezTo>
                    <a:pt x="12600" y="6424"/>
                    <a:pt x="12582" y="6434"/>
                    <a:pt x="12564" y="6454"/>
                  </a:cubicBezTo>
                  <a:cubicBezTo>
                    <a:pt x="12555" y="6460"/>
                    <a:pt x="12542" y="6469"/>
                    <a:pt x="12529" y="6485"/>
                  </a:cubicBezTo>
                  <a:cubicBezTo>
                    <a:pt x="12513" y="6503"/>
                    <a:pt x="12507" y="6523"/>
                    <a:pt x="12504" y="6539"/>
                  </a:cubicBezTo>
                  <a:cubicBezTo>
                    <a:pt x="12494" y="6544"/>
                    <a:pt x="12483" y="6551"/>
                    <a:pt x="12473" y="6563"/>
                  </a:cubicBezTo>
                  <a:cubicBezTo>
                    <a:pt x="12461" y="6578"/>
                    <a:pt x="12454" y="6590"/>
                    <a:pt x="12446" y="6604"/>
                  </a:cubicBezTo>
                  <a:cubicBezTo>
                    <a:pt x="12435" y="6616"/>
                    <a:pt x="12429" y="6628"/>
                    <a:pt x="12424" y="6640"/>
                  </a:cubicBezTo>
                  <a:cubicBezTo>
                    <a:pt x="12408" y="6644"/>
                    <a:pt x="12391" y="6653"/>
                    <a:pt x="12376" y="6670"/>
                  </a:cubicBezTo>
                  <a:cubicBezTo>
                    <a:pt x="12360" y="6690"/>
                    <a:pt x="12354" y="6705"/>
                    <a:pt x="12349" y="6715"/>
                  </a:cubicBezTo>
                  <a:cubicBezTo>
                    <a:pt x="12341" y="6726"/>
                    <a:pt x="12333" y="6737"/>
                    <a:pt x="12330" y="6745"/>
                  </a:cubicBezTo>
                  <a:cubicBezTo>
                    <a:pt x="12314" y="6751"/>
                    <a:pt x="12295" y="6760"/>
                    <a:pt x="12278" y="6780"/>
                  </a:cubicBezTo>
                  <a:cubicBezTo>
                    <a:pt x="12258" y="6801"/>
                    <a:pt x="12253" y="6824"/>
                    <a:pt x="12252" y="6842"/>
                  </a:cubicBezTo>
                  <a:cubicBezTo>
                    <a:pt x="12246" y="6847"/>
                    <a:pt x="12236" y="6856"/>
                    <a:pt x="12228" y="6865"/>
                  </a:cubicBezTo>
                  <a:cubicBezTo>
                    <a:pt x="12213" y="6882"/>
                    <a:pt x="12207" y="6899"/>
                    <a:pt x="12203" y="6911"/>
                  </a:cubicBezTo>
                  <a:cubicBezTo>
                    <a:pt x="12193" y="6917"/>
                    <a:pt x="12182" y="6925"/>
                    <a:pt x="12171" y="6937"/>
                  </a:cubicBezTo>
                  <a:cubicBezTo>
                    <a:pt x="12160" y="6942"/>
                    <a:pt x="12144" y="6951"/>
                    <a:pt x="12127" y="6970"/>
                  </a:cubicBezTo>
                  <a:cubicBezTo>
                    <a:pt x="12114" y="6984"/>
                    <a:pt x="12111" y="6991"/>
                    <a:pt x="12105" y="6999"/>
                  </a:cubicBezTo>
                  <a:cubicBezTo>
                    <a:pt x="12103" y="7001"/>
                    <a:pt x="12101" y="7005"/>
                    <a:pt x="12097" y="7010"/>
                  </a:cubicBezTo>
                  <a:cubicBezTo>
                    <a:pt x="12082" y="7027"/>
                    <a:pt x="12075" y="7039"/>
                    <a:pt x="12070" y="7051"/>
                  </a:cubicBezTo>
                  <a:cubicBezTo>
                    <a:pt x="12057" y="7066"/>
                    <a:pt x="12052" y="7076"/>
                    <a:pt x="12046" y="7086"/>
                  </a:cubicBezTo>
                  <a:cubicBezTo>
                    <a:pt x="12046" y="7086"/>
                    <a:pt x="12044" y="7086"/>
                    <a:pt x="12044" y="7087"/>
                  </a:cubicBezTo>
                  <a:cubicBezTo>
                    <a:pt x="12033" y="7092"/>
                    <a:pt x="12017" y="7102"/>
                    <a:pt x="12001" y="7120"/>
                  </a:cubicBezTo>
                  <a:cubicBezTo>
                    <a:pt x="11983" y="7142"/>
                    <a:pt x="11978" y="7163"/>
                    <a:pt x="11975" y="7179"/>
                  </a:cubicBezTo>
                  <a:cubicBezTo>
                    <a:pt x="11968" y="7185"/>
                    <a:pt x="11963" y="7189"/>
                    <a:pt x="11955" y="7198"/>
                  </a:cubicBezTo>
                  <a:cubicBezTo>
                    <a:pt x="11945" y="7204"/>
                    <a:pt x="11925" y="7213"/>
                    <a:pt x="11908" y="7233"/>
                  </a:cubicBezTo>
                  <a:cubicBezTo>
                    <a:pt x="11897" y="7246"/>
                    <a:pt x="11892" y="7256"/>
                    <a:pt x="11887" y="7267"/>
                  </a:cubicBezTo>
                  <a:cubicBezTo>
                    <a:pt x="11872" y="7272"/>
                    <a:pt x="11855" y="7281"/>
                    <a:pt x="11837" y="7300"/>
                  </a:cubicBezTo>
                  <a:cubicBezTo>
                    <a:pt x="11822" y="7317"/>
                    <a:pt x="11816" y="7332"/>
                    <a:pt x="11811" y="7347"/>
                  </a:cubicBezTo>
                  <a:cubicBezTo>
                    <a:pt x="11797" y="7363"/>
                    <a:pt x="11791" y="7377"/>
                    <a:pt x="11787" y="7390"/>
                  </a:cubicBezTo>
                  <a:cubicBezTo>
                    <a:pt x="11776" y="7396"/>
                    <a:pt x="11765" y="7404"/>
                    <a:pt x="11753" y="7418"/>
                  </a:cubicBezTo>
                  <a:cubicBezTo>
                    <a:pt x="11742" y="7424"/>
                    <a:pt x="11728" y="7433"/>
                    <a:pt x="11714" y="7450"/>
                  </a:cubicBezTo>
                  <a:cubicBezTo>
                    <a:pt x="11696" y="7471"/>
                    <a:pt x="11690" y="7490"/>
                    <a:pt x="11687" y="7506"/>
                  </a:cubicBezTo>
                  <a:cubicBezTo>
                    <a:pt x="11679" y="7511"/>
                    <a:pt x="11669" y="7520"/>
                    <a:pt x="11659" y="7532"/>
                  </a:cubicBezTo>
                  <a:cubicBezTo>
                    <a:pt x="11653" y="7538"/>
                    <a:pt x="11651" y="7541"/>
                    <a:pt x="11648" y="7543"/>
                  </a:cubicBezTo>
                  <a:cubicBezTo>
                    <a:pt x="11641" y="7549"/>
                    <a:pt x="11636" y="7554"/>
                    <a:pt x="11625" y="7567"/>
                  </a:cubicBezTo>
                  <a:cubicBezTo>
                    <a:pt x="11610" y="7583"/>
                    <a:pt x="11604" y="7597"/>
                    <a:pt x="11600" y="7608"/>
                  </a:cubicBezTo>
                  <a:cubicBezTo>
                    <a:pt x="11592" y="7612"/>
                    <a:pt x="11582" y="7618"/>
                    <a:pt x="11572" y="7628"/>
                  </a:cubicBezTo>
                  <a:cubicBezTo>
                    <a:pt x="11557" y="7632"/>
                    <a:pt x="11535" y="7642"/>
                    <a:pt x="11516" y="7664"/>
                  </a:cubicBezTo>
                  <a:cubicBezTo>
                    <a:pt x="11503" y="7677"/>
                    <a:pt x="11497" y="7691"/>
                    <a:pt x="11493" y="7702"/>
                  </a:cubicBezTo>
                  <a:cubicBezTo>
                    <a:pt x="11480" y="7707"/>
                    <a:pt x="11463" y="7717"/>
                    <a:pt x="11448" y="7734"/>
                  </a:cubicBezTo>
                  <a:cubicBezTo>
                    <a:pt x="11431" y="7751"/>
                    <a:pt x="11423" y="7770"/>
                    <a:pt x="11421" y="7784"/>
                  </a:cubicBezTo>
                  <a:cubicBezTo>
                    <a:pt x="11410" y="7790"/>
                    <a:pt x="11399" y="7798"/>
                    <a:pt x="11389" y="7811"/>
                  </a:cubicBezTo>
                  <a:cubicBezTo>
                    <a:pt x="11375" y="7827"/>
                    <a:pt x="11368" y="7841"/>
                    <a:pt x="11361" y="7854"/>
                  </a:cubicBezTo>
                  <a:cubicBezTo>
                    <a:pt x="11351" y="7861"/>
                    <a:pt x="11339" y="7869"/>
                    <a:pt x="11325" y="7885"/>
                  </a:cubicBezTo>
                  <a:cubicBezTo>
                    <a:pt x="11315" y="7897"/>
                    <a:pt x="11308" y="7908"/>
                    <a:pt x="11304" y="7918"/>
                  </a:cubicBezTo>
                  <a:cubicBezTo>
                    <a:pt x="11289" y="7924"/>
                    <a:pt x="11271" y="7933"/>
                    <a:pt x="11255" y="7953"/>
                  </a:cubicBezTo>
                  <a:cubicBezTo>
                    <a:pt x="11239" y="7971"/>
                    <a:pt x="11230" y="7988"/>
                    <a:pt x="11228" y="8003"/>
                  </a:cubicBezTo>
                  <a:cubicBezTo>
                    <a:pt x="11219" y="8008"/>
                    <a:pt x="11209" y="8017"/>
                    <a:pt x="11197" y="8030"/>
                  </a:cubicBezTo>
                  <a:cubicBezTo>
                    <a:pt x="11195" y="8033"/>
                    <a:pt x="11192" y="8034"/>
                    <a:pt x="11190" y="8035"/>
                  </a:cubicBezTo>
                  <a:cubicBezTo>
                    <a:pt x="11182" y="8041"/>
                    <a:pt x="11173" y="8050"/>
                    <a:pt x="11160" y="8063"/>
                  </a:cubicBezTo>
                  <a:cubicBezTo>
                    <a:pt x="11148" y="8079"/>
                    <a:pt x="11141" y="8092"/>
                    <a:pt x="11134" y="8105"/>
                  </a:cubicBezTo>
                  <a:cubicBezTo>
                    <a:pt x="11121" y="8120"/>
                    <a:pt x="11114" y="8135"/>
                    <a:pt x="11110" y="8147"/>
                  </a:cubicBezTo>
                  <a:cubicBezTo>
                    <a:pt x="11098" y="8153"/>
                    <a:pt x="11083" y="8162"/>
                    <a:pt x="11069" y="8177"/>
                  </a:cubicBezTo>
                  <a:cubicBezTo>
                    <a:pt x="11056" y="8195"/>
                    <a:pt x="11048" y="8207"/>
                    <a:pt x="11043" y="8222"/>
                  </a:cubicBezTo>
                  <a:cubicBezTo>
                    <a:pt x="11034" y="8232"/>
                    <a:pt x="11029" y="8243"/>
                    <a:pt x="11024" y="8252"/>
                  </a:cubicBezTo>
                  <a:cubicBezTo>
                    <a:pt x="11007" y="8256"/>
                    <a:pt x="10988" y="8265"/>
                    <a:pt x="10971" y="8285"/>
                  </a:cubicBezTo>
                  <a:lnTo>
                    <a:pt x="10959" y="8296"/>
                  </a:lnTo>
                  <a:cubicBezTo>
                    <a:pt x="10954" y="8302"/>
                    <a:pt x="10948" y="8307"/>
                    <a:pt x="10938" y="8319"/>
                  </a:cubicBezTo>
                  <a:cubicBezTo>
                    <a:pt x="10919" y="8339"/>
                    <a:pt x="10913" y="8360"/>
                    <a:pt x="10911" y="8373"/>
                  </a:cubicBezTo>
                  <a:cubicBezTo>
                    <a:pt x="10901" y="8381"/>
                    <a:pt x="10892" y="8388"/>
                    <a:pt x="10881" y="8400"/>
                  </a:cubicBezTo>
                  <a:cubicBezTo>
                    <a:pt x="10866" y="8416"/>
                    <a:pt x="10859" y="8431"/>
                    <a:pt x="10854" y="8446"/>
                  </a:cubicBezTo>
                  <a:lnTo>
                    <a:pt x="10843" y="8457"/>
                  </a:lnTo>
                  <a:cubicBezTo>
                    <a:pt x="10841" y="8461"/>
                    <a:pt x="10837" y="8465"/>
                    <a:pt x="10832" y="8470"/>
                  </a:cubicBezTo>
                  <a:cubicBezTo>
                    <a:pt x="10818" y="8474"/>
                    <a:pt x="10798" y="8484"/>
                    <a:pt x="10779" y="8505"/>
                  </a:cubicBezTo>
                  <a:cubicBezTo>
                    <a:pt x="10763" y="8523"/>
                    <a:pt x="10756" y="8542"/>
                    <a:pt x="10752" y="8556"/>
                  </a:cubicBezTo>
                  <a:cubicBezTo>
                    <a:pt x="10745" y="8561"/>
                    <a:pt x="10734" y="8569"/>
                    <a:pt x="10721" y="8582"/>
                  </a:cubicBezTo>
                  <a:cubicBezTo>
                    <a:pt x="10719" y="8587"/>
                    <a:pt x="10716" y="8588"/>
                    <a:pt x="10715" y="8590"/>
                  </a:cubicBezTo>
                  <a:cubicBezTo>
                    <a:pt x="10707" y="8595"/>
                    <a:pt x="10699" y="8603"/>
                    <a:pt x="10687" y="8617"/>
                  </a:cubicBezTo>
                  <a:cubicBezTo>
                    <a:pt x="10675" y="8631"/>
                    <a:pt x="10668" y="8646"/>
                    <a:pt x="10665" y="8657"/>
                  </a:cubicBezTo>
                  <a:cubicBezTo>
                    <a:pt x="10651" y="8663"/>
                    <a:pt x="10636" y="8672"/>
                    <a:pt x="10623" y="8688"/>
                  </a:cubicBezTo>
                  <a:cubicBezTo>
                    <a:pt x="10609" y="8704"/>
                    <a:pt x="10602" y="8721"/>
                    <a:pt x="10598" y="8736"/>
                  </a:cubicBezTo>
                  <a:cubicBezTo>
                    <a:pt x="10586" y="8741"/>
                    <a:pt x="10573" y="8748"/>
                    <a:pt x="10561" y="8763"/>
                  </a:cubicBezTo>
                  <a:cubicBezTo>
                    <a:pt x="10549" y="8777"/>
                    <a:pt x="10542" y="8790"/>
                    <a:pt x="10538" y="8801"/>
                  </a:cubicBezTo>
                  <a:cubicBezTo>
                    <a:pt x="10525" y="8806"/>
                    <a:pt x="10507" y="8816"/>
                    <a:pt x="10493" y="8833"/>
                  </a:cubicBezTo>
                  <a:cubicBezTo>
                    <a:pt x="10478" y="8849"/>
                    <a:pt x="10472" y="8864"/>
                    <a:pt x="10466" y="8879"/>
                  </a:cubicBezTo>
                  <a:lnTo>
                    <a:pt x="10458" y="8887"/>
                  </a:lnTo>
                  <a:cubicBezTo>
                    <a:pt x="10451" y="8892"/>
                    <a:pt x="10445" y="8898"/>
                    <a:pt x="10434" y="8911"/>
                  </a:cubicBezTo>
                  <a:cubicBezTo>
                    <a:pt x="10426" y="8922"/>
                    <a:pt x="10419" y="8933"/>
                    <a:pt x="10415" y="8941"/>
                  </a:cubicBezTo>
                  <a:cubicBezTo>
                    <a:pt x="10397" y="8945"/>
                    <a:pt x="10376" y="8955"/>
                    <a:pt x="10359" y="8975"/>
                  </a:cubicBezTo>
                  <a:cubicBezTo>
                    <a:pt x="10339" y="8997"/>
                    <a:pt x="10334" y="9020"/>
                    <a:pt x="10334" y="9041"/>
                  </a:cubicBezTo>
                  <a:cubicBezTo>
                    <a:pt x="10330" y="9042"/>
                    <a:pt x="10327" y="9045"/>
                    <a:pt x="10324" y="9047"/>
                  </a:cubicBezTo>
                  <a:cubicBezTo>
                    <a:pt x="10308" y="9051"/>
                    <a:pt x="10284" y="9059"/>
                    <a:pt x="10263" y="9084"/>
                  </a:cubicBezTo>
                  <a:lnTo>
                    <a:pt x="10231" y="9120"/>
                  </a:lnTo>
                  <a:cubicBezTo>
                    <a:pt x="10209" y="9145"/>
                    <a:pt x="10204" y="9170"/>
                    <a:pt x="10204" y="9190"/>
                  </a:cubicBezTo>
                  <a:cubicBezTo>
                    <a:pt x="10200" y="9196"/>
                    <a:pt x="10195" y="9203"/>
                    <a:pt x="10193" y="9208"/>
                  </a:cubicBezTo>
                  <a:cubicBezTo>
                    <a:pt x="10184" y="9212"/>
                    <a:pt x="10170" y="9220"/>
                    <a:pt x="10157" y="9233"/>
                  </a:cubicBezTo>
                  <a:cubicBezTo>
                    <a:pt x="10143" y="9236"/>
                    <a:pt x="10121" y="9245"/>
                    <a:pt x="10103" y="9267"/>
                  </a:cubicBezTo>
                  <a:cubicBezTo>
                    <a:pt x="10091" y="9281"/>
                    <a:pt x="10087" y="9287"/>
                    <a:pt x="10082" y="9295"/>
                  </a:cubicBezTo>
                  <a:cubicBezTo>
                    <a:pt x="10081" y="9298"/>
                    <a:pt x="10078" y="9300"/>
                    <a:pt x="10073" y="9305"/>
                  </a:cubicBezTo>
                  <a:cubicBezTo>
                    <a:pt x="10063" y="9316"/>
                    <a:pt x="10057" y="9324"/>
                    <a:pt x="10054" y="9330"/>
                  </a:cubicBezTo>
                  <a:cubicBezTo>
                    <a:pt x="10051" y="9334"/>
                    <a:pt x="10049" y="9336"/>
                    <a:pt x="10043" y="9343"/>
                  </a:cubicBezTo>
                  <a:cubicBezTo>
                    <a:pt x="10029" y="9358"/>
                    <a:pt x="10023" y="9374"/>
                    <a:pt x="10019" y="9386"/>
                  </a:cubicBezTo>
                  <a:cubicBezTo>
                    <a:pt x="10007" y="9391"/>
                    <a:pt x="9992" y="9400"/>
                    <a:pt x="9979" y="9416"/>
                  </a:cubicBezTo>
                  <a:cubicBezTo>
                    <a:pt x="9963" y="9436"/>
                    <a:pt x="9955" y="9453"/>
                    <a:pt x="9952" y="9465"/>
                  </a:cubicBezTo>
                  <a:cubicBezTo>
                    <a:pt x="9945" y="9474"/>
                    <a:pt x="9942" y="9481"/>
                    <a:pt x="9937" y="9487"/>
                  </a:cubicBezTo>
                  <a:cubicBezTo>
                    <a:pt x="9920" y="9492"/>
                    <a:pt x="9899" y="9500"/>
                    <a:pt x="9879" y="9522"/>
                  </a:cubicBezTo>
                  <a:cubicBezTo>
                    <a:pt x="9867" y="9536"/>
                    <a:pt x="9859" y="9551"/>
                    <a:pt x="9857" y="9565"/>
                  </a:cubicBezTo>
                  <a:cubicBezTo>
                    <a:pt x="9842" y="9570"/>
                    <a:pt x="9827" y="9577"/>
                    <a:pt x="9814" y="9593"/>
                  </a:cubicBezTo>
                  <a:cubicBezTo>
                    <a:pt x="9799" y="9611"/>
                    <a:pt x="9793" y="9626"/>
                    <a:pt x="9787" y="9641"/>
                  </a:cubicBezTo>
                  <a:cubicBezTo>
                    <a:pt x="9786" y="9642"/>
                    <a:pt x="9784" y="9642"/>
                    <a:pt x="9783" y="9643"/>
                  </a:cubicBezTo>
                  <a:cubicBezTo>
                    <a:pt x="9777" y="9648"/>
                    <a:pt x="9767" y="9657"/>
                    <a:pt x="9755" y="9670"/>
                  </a:cubicBezTo>
                  <a:cubicBezTo>
                    <a:pt x="9738" y="9689"/>
                    <a:pt x="9733" y="9709"/>
                    <a:pt x="9729" y="9726"/>
                  </a:cubicBezTo>
                  <a:cubicBezTo>
                    <a:pt x="9720" y="9732"/>
                    <a:pt x="9709" y="9739"/>
                    <a:pt x="9701" y="9750"/>
                  </a:cubicBezTo>
                  <a:cubicBezTo>
                    <a:pt x="9690" y="9763"/>
                    <a:pt x="9684" y="9768"/>
                    <a:pt x="9680" y="9774"/>
                  </a:cubicBezTo>
                  <a:cubicBezTo>
                    <a:pt x="9677" y="9779"/>
                    <a:pt x="9675" y="9781"/>
                    <a:pt x="9669" y="9787"/>
                  </a:cubicBezTo>
                  <a:lnTo>
                    <a:pt x="9638" y="9823"/>
                  </a:lnTo>
                  <a:cubicBezTo>
                    <a:pt x="9632" y="9827"/>
                    <a:pt x="9616" y="9836"/>
                    <a:pt x="9600" y="9855"/>
                  </a:cubicBezTo>
                  <a:cubicBezTo>
                    <a:pt x="9581" y="9877"/>
                    <a:pt x="9575" y="9903"/>
                    <a:pt x="9574" y="9921"/>
                  </a:cubicBezTo>
                  <a:cubicBezTo>
                    <a:pt x="9573" y="9921"/>
                    <a:pt x="9572" y="9923"/>
                    <a:pt x="9570" y="9924"/>
                  </a:cubicBezTo>
                  <a:cubicBezTo>
                    <a:pt x="9552" y="9927"/>
                    <a:pt x="9522" y="9934"/>
                    <a:pt x="9499" y="9961"/>
                  </a:cubicBezTo>
                  <a:cubicBezTo>
                    <a:pt x="9486" y="9977"/>
                    <a:pt x="9479" y="9993"/>
                    <a:pt x="9477" y="10007"/>
                  </a:cubicBezTo>
                  <a:cubicBezTo>
                    <a:pt x="9463" y="10012"/>
                    <a:pt x="9450" y="10022"/>
                    <a:pt x="9438" y="10036"/>
                  </a:cubicBezTo>
                  <a:lnTo>
                    <a:pt x="9406" y="10071"/>
                  </a:lnTo>
                  <a:cubicBezTo>
                    <a:pt x="9395" y="10085"/>
                    <a:pt x="9388" y="10097"/>
                    <a:pt x="9385" y="10109"/>
                  </a:cubicBezTo>
                  <a:cubicBezTo>
                    <a:pt x="9370" y="10114"/>
                    <a:pt x="9352" y="10124"/>
                    <a:pt x="9337" y="10141"/>
                  </a:cubicBezTo>
                  <a:cubicBezTo>
                    <a:pt x="9321" y="10160"/>
                    <a:pt x="9315" y="10177"/>
                    <a:pt x="9311" y="10189"/>
                  </a:cubicBezTo>
                  <a:cubicBezTo>
                    <a:pt x="9306" y="10194"/>
                    <a:pt x="9304" y="10198"/>
                    <a:pt x="9301" y="10200"/>
                  </a:cubicBezTo>
                  <a:cubicBezTo>
                    <a:pt x="9296" y="10205"/>
                    <a:pt x="9290" y="10210"/>
                    <a:pt x="9281" y="10221"/>
                  </a:cubicBezTo>
                  <a:cubicBezTo>
                    <a:pt x="9277" y="10227"/>
                    <a:pt x="9274" y="10230"/>
                    <a:pt x="9272" y="10232"/>
                  </a:cubicBezTo>
                  <a:cubicBezTo>
                    <a:pt x="9265" y="10237"/>
                    <a:pt x="9258" y="10243"/>
                    <a:pt x="9247" y="10257"/>
                  </a:cubicBezTo>
                  <a:cubicBezTo>
                    <a:pt x="9232" y="10274"/>
                    <a:pt x="9226" y="10288"/>
                    <a:pt x="9221" y="10301"/>
                  </a:cubicBezTo>
                  <a:cubicBezTo>
                    <a:pt x="9210" y="10315"/>
                    <a:pt x="9206" y="10323"/>
                    <a:pt x="9200" y="10331"/>
                  </a:cubicBezTo>
                  <a:cubicBezTo>
                    <a:pt x="9199" y="10334"/>
                    <a:pt x="9198" y="10336"/>
                    <a:pt x="9195" y="10339"/>
                  </a:cubicBezTo>
                  <a:cubicBezTo>
                    <a:pt x="9193" y="10342"/>
                    <a:pt x="9190" y="10343"/>
                    <a:pt x="9189" y="10344"/>
                  </a:cubicBezTo>
                  <a:cubicBezTo>
                    <a:pt x="9181" y="10352"/>
                    <a:pt x="9171" y="10359"/>
                    <a:pt x="9160" y="10373"/>
                  </a:cubicBezTo>
                  <a:cubicBezTo>
                    <a:pt x="9147" y="10387"/>
                    <a:pt x="9140" y="10402"/>
                    <a:pt x="9136" y="10414"/>
                  </a:cubicBezTo>
                  <a:cubicBezTo>
                    <a:pt x="9122" y="10419"/>
                    <a:pt x="9106" y="10429"/>
                    <a:pt x="9091" y="10446"/>
                  </a:cubicBezTo>
                  <a:cubicBezTo>
                    <a:pt x="9081" y="10454"/>
                    <a:pt x="9070" y="10461"/>
                    <a:pt x="9056" y="10477"/>
                  </a:cubicBezTo>
                  <a:cubicBezTo>
                    <a:pt x="9039" y="10498"/>
                    <a:pt x="9032" y="10518"/>
                    <a:pt x="9029" y="10534"/>
                  </a:cubicBezTo>
                  <a:cubicBezTo>
                    <a:pt x="9021" y="10539"/>
                    <a:pt x="9012" y="10547"/>
                    <a:pt x="9001" y="10559"/>
                  </a:cubicBezTo>
                  <a:cubicBezTo>
                    <a:pt x="8990" y="10571"/>
                    <a:pt x="8985" y="10579"/>
                    <a:pt x="8981" y="10585"/>
                  </a:cubicBezTo>
                  <a:cubicBezTo>
                    <a:pt x="8965" y="10590"/>
                    <a:pt x="8943" y="10598"/>
                    <a:pt x="8924" y="10621"/>
                  </a:cubicBezTo>
                  <a:cubicBezTo>
                    <a:pt x="8906" y="10641"/>
                    <a:pt x="8899" y="10662"/>
                    <a:pt x="8897" y="10679"/>
                  </a:cubicBezTo>
                  <a:cubicBezTo>
                    <a:pt x="8888" y="10684"/>
                    <a:pt x="8878" y="10691"/>
                    <a:pt x="8868" y="10702"/>
                  </a:cubicBezTo>
                  <a:cubicBezTo>
                    <a:pt x="8863" y="10709"/>
                    <a:pt x="8860" y="10713"/>
                    <a:pt x="8856" y="10716"/>
                  </a:cubicBezTo>
                  <a:cubicBezTo>
                    <a:pt x="8851" y="10721"/>
                    <a:pt x="8845" y="10727"/>
                    <a:pt x="8835" y="10739"/>
                  </a:cubicBezTo>
                  <a:cubicBezTo>
                    <a:pt x="8822" y="10755"/>
                    <a:pt x="8815" y="10771"/>
                    <a:pt x="8811" y="10783"/>
                  </a:cubicBezTo>
                  <a:cubicBezTo>
                    <a:pt x="8799" y="10789"/>
                    <a:pt x="8786" y="10798"/>
                    <a:pt x="8772" y="10813"/>
                  </a:cubicBezTo>
                  <a:cubicBezTo>
                    <a:pt x="8755" y="10834"/>
                    <a:pt x="8748" y="10852"/>
                    <a:pt x="8745" y="10866"/>
                  </a:cubicBezTo>
                  <a:lnTo>
                    <a:pt x="8744" y="10867"/>
                  </a:lnTo>
                  <a:cubicBezTo>
                    <a:pt x="8738" y="10872"/>
                    <a:pt x="8732" y="10877"/>
                    <a:pt x="8724" y="10885"/>
                  </a:cubicBezTo>
                  <a:cubicBezTo>
                    <a:pt x="8711" y="10890"/>
                    <a:pt x="8692" y="10899"/>
                    <a:pt x="8673" y="10921"/>
                  </a:cubicBezTo>
                  <a:cubicBezTo>
                    <a:pt x="8656" y="10939"/>
                    <a:pt x="8651" y="10958"/>
                    <a:pt x="8647" y="10971"/>
                  </a:cubicBezTo>
                  <a:cubicBezTo>
                    <a:pt x="8638" y="10982"/>
                    <a:pt x="8635" y="10987"/>
                    <a:pt x="8630" y="10995"/>
                  </a:cubicBezTo>
                  <a:lnTo>
                    <a:pt x="8630" y="10996"/>
                  </a:lnTo>
                  <a:cubicBezTo>
                    <a:pt x="8617" y="11000"/>
                    <a:pt x="8597" y="11008"/>
                    <a:pt x="8578" y="11030"/>
                  </a:cubicBezTo>
                  <a:cubicBezTo>
                    <a:pt x="8561" y="11050"/>
                    <a:pt x="8554" y="11069"/>
                    <a:pt x="8551" y="11086"/>
                  </a:cubicBezTo>
                  <a:cubicBezTo>
                    <a:pt x="8545" y="11091"/>
                    <a:pt x="8534" y="11098"/>
                    <a:pt x="8523" y="11110"/>
                  </a:cubicBezTo>
                  <a:cubicBezTo>
                    <a:pt x="8513" y="11124"/>
                    <a:pt x="8508" y="11131"/>
                    <a:pt x="8503" y="11137"/>
                  </a:cubicBezTo>
                  <a:cubicBezTo>
                    <a:pt x="8501" y="11140"/>
                    <a:pt x="8499" y="11144"/>
                    <a:pt x="8493" y="11150"/>
                  </a:cubicBezTo>
                  <a:cubicBezTo>
                    <a:pt x="8482" y="11164"/>
                    <a:pt x="8476" y="11173"/>
                    <a:pt x="8471" y="11182"/>
                  </a:cubicBezTo>
                  <a:cubicBezTo>
                    <a:pt x="8470" y="11183"/>
                    <a:pt x="8469" y="11185"/>
                    <a:pt x="8466" y="11188"/>
                  </a:cubicBezTo>
                  <a:cubicBezTo>
                    <a:pt x="8456" y="11194"/>
                    <a:pt x="8445" y="11201"/>
                    <a:pt x="8432" y="11215"/>
                  </a:cubicBezTo>
                  <a:cubicBezTo>
                    <a:pt x="8422" y="11219"/>
                    <a:pt x="8404" y="11228"/>
                    <a:pt x="8386" y="11248"/>
                  </a:cubicBezTo>
                  <a:lnTo>
                    <a:pt x="8448" y="11302"/>
                  </a:lnTo>
                  <a:lnTo>
                    <a:pt x="8448" y="11302"/>
                  </a:lnTo>
                  <a:lnTo>
                    <a:pt x="8383" y="11253"/>
                  </a:lnTo>
                  <a:cubicBezTo>
                    <a:pt x="8374" y="11258"/>
                    <a:pt x="8365" y="11266"/>
                    <a:pt x="8352" y="11281"/>
                  </a:cubicBezTo>
                  <a:cubicBezTo>
                    <a:pt x="8340" y="11294"/>
                    <a:pt x="8336" y="11301"/>
                    <a:pt x="8331" y="11308"/>
                  </a:cubicBezTo>
                  <a:cubicBezTo>
                    <a:pt x="8327" y="11312"/>
                    <a:pt x="8326" y="11314"/>
                    <a:pt x="8322" y="11319"/>
                  </a:cubicBezTo>
                  <a:cubicBezTo>
                    <a:pt x="8319" y="11323"/>
                    <a:pt x="8317" y="11324"/>
                    <a:pt x="8314" y="11327"/>
                  </a:cubicBezTo>
                  <a:cubicBezTo>
                    <a:pt x="8306" y="11333"/>
                    <a:pt x="8298" y="11338"/>
                    <a:pt x="8287" y="11353"/>
                  </a:cubicBezTo>
                  <a:cubicBezTo>
                    <a:pt x="8262" y="11380"/>
                    <a:pt x="8260" y="11409"/>
                    <a:pt x="8261" y="11430"/>
                  </a:cubicBezTo>
                  <a:cubicBezTo>
                    <a:pt x="8242" y="11434"/>
                    <a:pt x="8217" y="11441"/>
                    <a:pt x="8196" y="11466"/>
                  </a:cubicBezTo>
                  <a:cubicBezTo>
                    <a:pt x="8181" y="11482"/>
                    <a:pt x="8175" y="11494"/>
                    <a:pt x="8169" y="11505"/>
                  </a:cubicBezTo>
                  <a:cubicBezTo>
                    <a:pt x="8165" y="11511"/>
                    <a:pt x="8161" y="11512"/>
                    <a:pt x="8159" y="11515"/>
                  </a:cubicBezTo>
                  <a:cubicBezTo>
                    <a:pt x="8153" y="11520"/>
                    <a:pt x="8145" y="11526"/>
                    <a:pt x="8135" y="11539"/>
                  </a:cubicBezTo>
                  <a:cubicBezTo>
                    <a:pt x="8116" y="11560"/>
                    <a:pt x="8110" y="11581"/>
                    <a:pt x="8107" y="11596"/>
                  </a:cubicBezTo>
                  <a:cubicBezTo>
                    <a:pt x="8101" y="11605"/>
                    <a:pt x="8097" y="11608"/>
                    <a:pt x="8095" y="11614"/>
                  </a:cubicBezTo>
                  <a:cubicBezTo>
                    <a:pt x="8080" y="11618"/>
                    <a:pt x="8058" y="11628"/>
                    <a:pt x="8040" y="11649"/>
                  </a:cubicBezTo>
                  <a:cubicBezTo>
                    <a:pt x="8022" y="11669"/>
                    <a:pt x="8016" y="11689"/>
                    <a:pt x="8014" y="11703"/>
                  </a:cubicBezTo>
                  <a:cubicBezTo>
                    <a:pt x="8005" y="11712"/>
                    <a:pt x="8001" y="11718"/>
                    <a:pt x="7997" y="11724"/>
                  </a:cubicBezTo>
                  <a:cubicBezTo>
                    <a:pt x="7995" y="11726"/>
                    <a:pt x="7994" y="11729"/>
                    <a:pt x="7990" y="11734"/>
                  </a:cubicBezTo>
                  <a:cubicBezTo>
                    <a:pt x="7974" y="11751"/>
                    <a:pt x="7967" y="11766"/>
                    <a:pt x="7965" y="11773"/>
                  </a:cubicBezTo>
                  <a:cubicBezTo>
                    <a:pt x="7955" y="11779"/>
                    <a:pt x="7944" y="11785"/>
                    <a:pt x="7931" y="11799"/>
                  </a:cubicBezTo>
                  <a:cubicBezTo>
                    <a:pt x="7922" y="11803"/>
                    <a:pt x="7909" y="11811"/>
                    <a:pt x="7894" y="11825"/>
                  </a:cubicBezTo>
                  <a:cubicBezTo>
                    <a:pt x="7881" y="11828"/>
                    <a:pt x="7860" y="11837"/>
                    <a:pt x="7842" y="11859"/>
                  </a:cubicBezTo>
                  <a:cubicBezTo>
                    <a:pt x="7829" y="11873"/>
                    <a:pt x="7824" y="11881"/>
                    <a:pt x="7819" y="11891"/>
                  </a:cubicBezTo>
                  <a:cubicBezTo>
                    <a:pt x="7817" y="11894"/>
                    <a:pt x="7816" y="11895"/>
                    <a:pt x="7813" y="11900"/>
                  </a:cubicBezTo>
                  <a:cubicBezTo>
                    <a:pt x="7795" y="11921"/>
                    <a:pt x="7789" y="11944"/>
                    <a:pt x="7786" y="11960"/>
                  </a:cubicBezTo>
                  <a:cubicBezTo>
                    <a:pt x="7781" y="11964"/>
                    <a:pt x="7778" y="11969"/>
                    <a:pt x="7769" y="11977"/>
                  </a:cubicBezTo>
                  <a:cubicBezTo>
                    <a:pt x="7758" y="11981"/>
                    <a:pt x="7740" y="11991"/>
                    <a:pt x="7722" y="12010"/>
                  </a:cubicBezTo>
                  <a:cubicBezTo>
                    <a:pt x="7705" y="12030"/>
                    <a:pt x="7699" y="12051"/>
                    <a:pt x="7695" y="12066"/>
                  </a:cubicBezTo>
                  <a:cubicBezTo>
                    <a:pt x="7689" y="12069"/>
                    <a:pt x="7683" y="12074"/>
                    <a:pt x="7676" y="12082"/>
                  </a:cubicBezTo>
                  <a:cubicBezTo>
                    <a:pt x="7662" y="12085"/>
                    <a:pt x="7641" y="12095"/>
                    <a:pt x="7623" y="12116"/>
                  </a:cubicBezTo>
                  <a:cubicBezTo>
                    <a:pt x="7613" y="12128"/>
                    <a:pt x="7608" y="12133"/>
                    <a:pt x="7603" y="12138"/>
                  </a:cubicBezTo>
                  <a:cubicBezTo>
                    <a:pt x="7601" y="12143"/>
                    <a:pt x="7598" y="12146"/>
                    <a:pt x="7591" y="12153"/>
                  </a:cubicBezTo>
                  <a:cubicBezTo>
                    <a:pt x="7580" y="12167"/>
                    <a:pt x="7572" y="12180"/>
                    <a:pt x="7569" y="12192"/>
                  </a:cubicBezTo>
                  <a:cubicBezTo>
                    <a:pt x="7555" y="12197"/>
                    <a:pt x="7539" y="12207"/>
                    <a:pt x="7524" y="12223"/>
                  </a:cubicBezTo>
                  <a:cubicBezTo>
                    <a:pt x="7508" y="12240"/>
                    <a:pt x="7502" y="12261"/>
                    <a:pt x="7500" y="12278"/>
                  </a:cubicBezTo>
                  <a:cubicBezTo>
                    <a:pt x="7491" y="12283"/>
                    <a:pt x="7480" y="12292"/>
                    <a:pt x="7469" y="12303"/>
                  </a:cubicBezTo>
                  <a:cubicBezTo>
                    <a:pt x="7459" y="12315"/>
                    <a:pt x="7452" y="12328"/>
                    <a:pt x="7447" y="12339"/>
                  </a:cubicBezTo>
                  <a:cubicBezTo>
                    <a:pt x="7433" y="12342"/>
                    <a:pt x="7416" y="12352"/>
                    <a:pt x="7400" y="12371"/>
                  </a:cubicBezTo>
                  <a:cubicBezTo>
                    <a:pt x="7394" y="12377"/>
                    <a:pt x="7392" y="12379"/>
                    <a:pt x="7389" y="12383"/>
                  </a:cubicBezTo>
                  <a:cubicBezTo>
                    <a:pt x="7383" y="12388"/>
                    <a:pt x="7377" y="12393"/>
                    <a:pt x="7367" y="12405"/>
                  </a:cubicBezTo>
                  <a:cubicBezTo>
                    <a:pt x="7349" y="12424"/>
                    <a:pt x="7342" y="12446"/>
                    <a:pt x="7341" y="12463"/>
                  </a:cubicBezTo>
                  <a:cubicBezTo>
                    <a:pt x="7331" y="12468"/>
                    <a:pt x="7323" y="12476"/>
                    <a:pt x="7313" y="12487"/>
                  </a:cubicBezTo>
                  <a:cubicBezTo>
                    <a:pt x="7303" y="12497"/>
                    <a:pt x="7297" y="12508"/>
                    <a:pt x="7293" y="12518"/>
                  </a:cubicBezTo>
                  <a:cubicBezTo>
                    <a:pt x="7276" y="12522"/>
                    <a:pt x="7255" y="12532"/>
                    <a:pt x="7238" y="12551"/>
                  </a:cubicBezTo>
                  <a:cubicBezTo>
                    <a:pt x="7216" y="12578"/>
                    <a:pt x="7211" y="12607"/>
                    <a:pt x="7212" y="12628"/>
                  </a:cubicBezTo>
                  <a:cubicBezTo>
                    <a:pt x="7194" y="12630"/>
                    <a:pt x="7167" y="12639"/>
                    <a:pt x="7144" y="12663"/>
                  </a:cubicBezTo>
                  <a:cubicBezTo>
                    <a:pt x="7132" y="12677"/>
                    <a:pt x="7127" y="12687"/>
                    <a:pt x="7121" y="12695"/>
                  </a:cubicBezTo>
                  <a:cubicBezTo>
                    <a:pt x="7120" y="12698"/>
                    <a:pt x="7119" y="12700"/>
                    <a:pt x="7116" y="12703"/>
                  </a:cubicBezTo>
                  <a:cubicBezTo>
                    <a:pt x="7106" y="12714"/>
                    <a:pt x="7101" y="12720"/>
                    <a:pt x="7098" y="12725"/>
                  </a:cubicBezTo>
                  <a:cubicBezTo>
                    <a:pt x="7094" y="12730"/>
                    <a:pt x="7092" y="12732"/>
                    <a:pt x="7085" y="12740"/>
                  </a:cubicBezTo>
                  <a:cubicBezTo>
                    <a:pt x="7074" y="12753"/>
                    <a:pt x="7068" y="12767"/>
                    <a:pt x="7063" y="12779"/>
                  </a:cubicBezTo>
                  <a:cubicBezTo>
                    <a:pt x="7049" y="12783"/>
                    <a:pt x="7031" y="12792"/>
                    <a:pt x="7017" y="12810"/>
                  </a:cubicBezTo>
                  <a:cubicBezTo>
                    <a:pt x="7005" y="12823"/>
                    <a:pt x="7001" y="12829"/>
                    <a:pt x="6996" y="12838"/>
                  </a:cubicBezTo>
                  <a:cubicBezTo>
                    <a:pt x="6993" y="12840"/>
                    <a:pt x="6992" y="12843"/>
                    <a:pt x="6987" y="12849"/>
                  </a:cubicBezTo>
                  <a:cubicBezTo>
                    <a:pt x="6975" y="12864"/>
                    <a:pt x="6969" y="12874"/>
                    <a:pt x="6964" y="12883"/>
                  </a:cubicBezTo>
                  <a:lnTo>
                    <a:pt x="6960" y="12888"/>
                  </a:lnTo>
                  <a:cubicBezTo>
                    <a:pt x="6949" y="12901"/>
                    <a:pt x="6943" y="12906"/>
                    <a:pt x="6939" y="12913"/>
                  </a:cubicBezTo>
                  <a:cubicBezTo>
                    <a:pt x="6938" y="12915"/>
                    <a:pt x="6935" y="12918"/>
                    <a:pt x="6933" y="12923"/>
                  </a:cubicBezTo>
                  <a:cubicBezTo>
                    <a:pt x="6922" y="12928"/>
                    <a:pt x="6906" y="12935"/>
                    <a:pt x="6889" y="12956"/>
                  </a:cubicBezTo>
                  <a:cubicBezTo>
                    <a:pt x="6870" y="12977"/>
                    <a:pt x="6864" y="12999"/>
                    <a:pt x="6862" y="13015"/>
                  </a:cubicBezTo>
                  <a:cubicBezTo>
                    <a:pt x="6862" y="13016"/>
                    <a:pt x="6860" y="13016"/>
                    <a:pt x="6860" y="13016"/>
                  </a:cubicBezTo>
                  <a:cubicBezTo>
                    <a:pt x="6855" y="13022"/>
                    <a:pt x="6848" y="13028"/>
                    <a:pt x="6837" y="13040"/>
                  </a:cubicBezTo>
                  <a:cubicBezTo>
                    <a:pt x="6826" y="13053"/>
                    <a:pt x="6819" y="13065"/>
                    <a:pt x="6814" y="13078"/>
                  </a:cubicBezTo>
                  <a:cubicBezTo>
                    <a:pt x="6801" y="13083"/>
                    <a:pt x="6787" y="13092"/>
                    <a:pt x="6771" y="13110"/>
                  </a:cubicBezTo>
                  <a:cubicBezTo>
                    <a:pt x="6756" y="13127"/>
                    <a:pt x="6750" y="13142"/>
                    <a:pt x="6744" y="13156"/>
                  </a:cubicBezTo>
                  <a:lnTo>
                    <a:pt x="6741" y="13159"/>
                  </a:lnTo>
                  <a:cubicBezTo>
                    <a:pt x="6734" y="13165"/>
                    <a:pt x="6726" y="13171"/>
                    <a:pt x="6715" y="13182"/>
                  </a:cubicBezTo>
                  <a:cubicBezTo>
                    <a:pt x="6705" y="13186"/>
                    <a:pt x="6687" y="13196"/>
                    <a:pt x="6670" y="13215"/>
                  </a:cubicBezTo>
                  <a:cubicBezTo>
                    <a:pt x="6655" y="13233"/>
                    <a:pt x="6649" y="13249"/>
                    <a:pt x="6645" y="13263"/>
                  </a:cubicBezTo>
                  <a:cubicBezTo>
                    <a:pt x="6634" y="13269"/>
                    <a:pt x="6622" y="13278"/>
                    <a:pt x="6610" y="13292"/>
                  </a:cubicBezTo>
                  <a:cubicBezTo>
                    <a:pt x="6597" y="13305"/>
                    <a:pt x="6591" y="13319"/>
                    <a:pt x="6587" y="13331"/>
                  </a:cubicBezTo>
                  <a:cubicBezTo>
                    <a:pt x="6573" y="13336"/>
                    <a:pt x="6557" y="13346"/>
                    <a:pt x="6542" y="13362"/>
                  </a:cubicBezTo>
                  <a:cubicBezTo>
                    <a:pt x="6528" y="13376"/>
                    <a:pt x="6525" y="13384"/>
                    <a:pt x="6519" y="13392"/>
                  </a:cubicBezTo>
                  <a:cubicBezTo>
                    <a:pt x="6517" y="13395"/>
                    <a:pt x="6516" y="13397"/>
                    <a:pt x="6512" y="13401"/>
                  </a:cubicBezTo>
                  <a:cubicBezTo>
                    <a:pt x="6501" y="13413"/>
                    <a:pt x="6495" y="13427"/>
                    <a:pt x="6490" y="13439"/>
                  </a:cubicBezTo>
                  <a:cubicBezTo>
                    <a:pt x="6474" y="13444"/>
                    <a:pt x="6458" y="13454"/>
                    <a:pt x="6444" y="13470"/>
                  </a:cubicBezTo>
                  <a:cubicBezTo>
                    <a:pt x="6434" y="13476"/>
                    <a:pt x="6420" y="13485"/>
                    <a:pt x="6405" y="13502"/>
                  </a:cubicBezTo>
                  <a:cubicBezTo>
                    <a:pt x="6392" y="13518"/>
                    <a:pt x="6383" y="13534"/>
                    <a:pt x="6381" y="13549"/>
                  </a:cubicBezTo>
                  <a:cubicBezTo>
                    <a:pt x="6369" y="13555"/>
                    <a:pt x="6355" y="13563"/>
                    <a:pt x="6344" y="13577"/>
                  </a:cubicBezTo>
                  <a:cubicBezTo>
                    <a:pt x="6330" y="13590"/>
                    <a:pt x="6324" y="13601"/>
                    <a:pt x="6319" y="13610"/>
                  </a:cubicBezTo>
                  <a:cubicBezTo>
                    <a:pt x="6318" y="13613"/>
                    <a:pt x="6318" y="13613"/>
                    <a:pt x="6316" y="13616"/>
                  </a:cubicBezTo>
                  <a:cubicBezTo>
                    <a:pt x="6295" y="13640"/>
                    <a:pt x="6290" y="13664"/>
                    <a:pt x="6289" y="13680"/>
                  </a:cubicBezTo>
                  <a:cubicBezTo>
                    <a:pt x="6281" y="13689"/>
                    <a:pt x="6276" y="13697"/>
                    <a:pt x="6273" y="13707"/>
                  </a:cubicBezTo>
                  <a:cubicBezTo>
                    <a:pt x="6269" y="13712"/>
                    <a:pt x="6265" y="13713"/>
                    <a:pt x="6263" y="13716"/>
                  </a:cubicBezTo>
                  <a:cubicBezTo>
                    <a:pt x="6259" y="13718"/>
                    <a:pt x="6257" y="13722"/>
                    <a:pt x="6254" y="13724"/>
                  </a:cubicBezTo>
                  <a:cubicBezTo>
                    <a:pt x="6235" y="13727"/>
                    <a:pt x="6209" y="13733"/>
                    <a:pt x="6185" y="13760"/>
                  </a:cubicBezTo>
                  <a:cubicBezTo>
                    <a:pt x="6173" y="13774"/>
                    <a:pt x="6169" y="13782"/>
                    <a:pt x="6164" y="13790"/>
                  </a:cubicBezTo>
                  <a:cubicBezTo>
                    <a:pt x="6163" y="13792"/>
                    <a:pt x="6162" y="13796"/>
                    <a:pt x="6157" y="13799"/>
                  </a:cubicBezTo>
                  <a:cubicBezTo>
                    <a:pt x="6147" y="13812"/>
                    <a:pt x="6140" y="13823"/>
                    <a:pt x="6136" y="13835"/>
                  </a:cubicBezTo>
                  <a:cubicBezTo>
                    <a:pt x="6120" y="13839"/>
                    <a:pt x="6103" y="13849"/>
                    <a:pt x="6088" y="13866"/>
                  </a:cubicBezTo>
                  <a:cubicBezTo>
                    <a:pt x="6070" y="13884"/>
                    <a:pt x="6065" y="13900"/>
                    <a:pt x="6062" y="13908"/>
                  </a:cubicBezTo>
                  <a:cubicBezTo>
                    <a:pt x="6053" y="13917"/>
                    <a:pt x="6049" y="13922"/>
                    <a:pt x="6045" y="13927"/>
                  </a:cubicBezTo>
                  <a:cubicBezTo>
                    <a:pt x="6043" y="13932"/>
                    <a:pt x="6038" y="13936"/>
                    <a:pt x="6032" y="13943"/>
                  </a:cubicBezTo>
                  <a:cubicBezTo>
                    <a:pt x="6012" y="13968"/>
                    <a:pt x="6006" y="13992"/>
                    <a:pt x="6005" y="14011"/>
                  </a:cubicBezTo>
                  <a:lnTo>
                    <a:pt x="6002" y="14013"/>
                  </a:lnTo>
                  <a:cubicBezTo>
                    <a:pt x="5982" y="14016"/>
                    <a:pt x="5954" y="14023"/>
                    <a:pt x="5931" y="14049"/>
                  </a:cubicBezTo>
                  <a:cubicBezTo>
                    <a:pt x="5909" y="14075"/>
                    <a:pt x="5904" y="14102"/>
                    <a:pt x="5904" y="14122"/>
                  </a:cubicBezTo>
                  <a:cubicBezTo>
                    <a:pt x="5903" y="14124"/>
                    <a:pt x="5900" y="14128"/>
                    <a:pt x="5899" y="14130"/>
                  </a:cubicBezTo>
                  <a:cubicBezTo>
                    <a:pt x="5899" y="14131"/>
                    <a:pt x="5899" y="14131"/>
                    <a:pt x="5898" y="14133"/>
                  </a:cubicBezTo>
                  <a:cubicBezTo>
                    <a:pt x="5883" y="14136"/>
                    <a:pt x="5864" y="14146"/>
                    <a:pt x="5846" y="14167"/>
                  </a:cubicBezTo>
                  <a:cubicBezTo>
                    <a:pt x="5829" y="14186"/>
                    <a:pt x="5823" y="14200"/>
                    <a:pt x="5819" y="14211"/>
                  </a:cubicBezTo>
                  <a:cubicBezTo>
                    <a:pt x="5809" y="14224"/>
                    <a:pt x="5804" y="14229"/>
                    <a:pt x="5799" y="14236"/>
                  </a:cubicBezTo>
                  <a:cubicBezTo>
                    <a:pt x="5798" y="14238"/>
                    <a:pt x="5796" y="14241"/>
                    <a:pt x="5792" y="14246"/>
                  </a:cubicBezTo>
                  <a:cubicBezTo>
                    <a:pt x="5782" y="14251"/>
                    <a:pt x="5767" y="14259"/>
                    <a:pt x="5751" y="14279"/>
                  </a:cubicBezTo>
                  <a:cubicBezTo>
                    <a:pt x="5743" y="14289"/>
                    <a:pt x="5735" y="14301"/>
                    <a:pt x="5732" y="14311"/>
                  </a:cubicBezTo>
                  <a:cubicBezTo>
                    <a:pt x="5716" y="14316"/>
                    <a:pt x="5697" y="14326"/>
                    <a:pt x="5680" y="14344"/>
                  </a:cubicBezTo>
                  <a:cubicBezTo>
                    <a:pt x="5673" y="14352"/>
                    <a:pt x="5670" y="14355"/>
                    <a:pt x="5666" y="14359"/>
                  </a:cubicBezTo>
                  <a:cubicBezTo>
                    <a:pt x="5662" y="14364"/>
                    <a:pt x="5657" y="14370"/>
                    <a:pt x="5647" y="14380"/>
                  </a:cubicBezTo>
                  <a:cubicBezTo>
                    <a:pt x="5631" y="14399"/>
                    <a:pt x="5625" y="14415"/>
                    <a:pt x="5622" y="14422"/>
                  </a:cubicBezTo>
                  <a:cubicBezTo>
                    <a:pt x="5610" y="14435"/>
                    <a:pt x="5605" y="14446"/>
                    <a:pt x="5599" y="14454"/>
                  </a:cubicBezTo>
                  <a:cubicBezTo>
                    <a:pt x="5599" y="14455"/>
                    <a:pt x="5598" y="14455"/>
                    <a:pt x="5598" y="14456"/>
                  </a:cubicBezTo>
                  <a:cubicBezTo>
                    <a:pt x="5587" y="14462"/>
                    <a:pt x="5569" y="14470"/>
                    <a:pt x="5552" y="14490"/>
                  </a:cubicBezTo>
                  <a:cubicBezTo>
                    <a:pt x="5535" y="14511"/>
                    <a:pt x="5528" y="14531"/>
                    <a:pt x="5525" y="14546"/>
                  </a:cubicBezTo>
                  <a:lnTo>
                    <a:pt x="5523" y="14549"/>
                  </a:lnTo>
                  <a:cubicBezTo>
                    <a:pt x="5518" y="14554"/>
                    <a:pt x="5511" y="14561"/>
                    <a:pt x="5500" y="14573"/>
                  </a:cubicBezTo>
                  <a:cubicBezTo>
                    <a:pt x="5488" y="14586"/>
                    <a:pt x="5484" y="14595"/>
                    <a:pt x="5478" y="14602"/>
                  </a:cubicBezTo>
                  <a:cubicBezTo>
                    <a:pt x="5476" y="14605"/>
                    <a:pt x="5475" y="14606"/>
                    <a:pt x="5471" y="14612"/>
                  </a:cubicBezTo>
                  <a:cubicBezTo>
                    <a:pt x="5462" y="14620"/>
                    <a:pt x="5457" y="14628"/>
                    <a:pt x="5454" y="14636"/>
                  </a:cubicBezTo>
                  <a:cubicBezTo>
                    <a:pt x="5434" y="14640"/>
                    <a:pt x="5412" y="14648"/>
                    <a:pt x="5391" y="14671"/>
                  </a:cubicBezTo>
                  <a:cubicBezTo>
                    <a:pt x="5373" y="14692"/>
                    <a:pt x="5368" y="14712"/>
                    <a:pt x="5365" y="14730"/>
                  </a:cubicBezTo>
                  <a:cubicBezTo>
                    <a:pt x="5357" y="14735"/>
                    <a:pt x="5347" y="14743"/>
                    <a:pt x="5338" y="14754"/>
                  </a:cubicBezTo>
                  <a:lnTo>
                    <a:pt x="5327" y="14765"/>
                  </a:lnTo>
                  <a:cubicBezTo>
                    <a:pt x="5322" y="14770"/>
                    <a:pt x="5316" y="14776"/>
                    <a:pt x="5307" y="14786"/>
                  </a:cubicBezTo>
                  <a:cubicBezTo>
                    <a:pt x="5295" y="14793"/>
                    <a:pt x="5280" y="14802"/>
                    <a:pt x="5266" y="14820"/>
                  </a:cubicBezTo>
                  <a:cubicBezTo>
                    <a:pt x="5248" y="14838"/>
                    <a:pt x="5241" y="14858"/>
                    <a:pt x="5239" y="14874"/>
                  </a:cubicBezTo>
                  <a:cubicBezTo>
                    <a:pt x="5230" y="14879"/>
                    <a:pt x="5220" y="14888"/>
                    <a:pt x="5209" y="14900"/>
                  </a:cubicBezTo>
                  <a:cubicBezTo>
                    <a:pt x="5199" y="14912"/>
                    <a:pt x="5192" y="14921"/>
                    <a:pt x="5188" y="14931"/>
                  </a:cubicBezTo>
                  <a:cubicBezTo>
                    <a:pt x="5173" y="14934"/>
                    <a:pt x="5154" y="14944"/>
                    <a:pt x="5135" y="14964"/>
                  </a:cubicBezTo>
                  <a:cubicBezTo>
                    <a:pt x="5121" y="14979"/>
                    <a:pt x="5114" y="14993"/>
                    <a:pt x="5111" y="15006"/>
                  </a:cubicBezTo>
                  <a:cubicBezTo>
                    <a:pt x="5100" y="15011"/>
                    <a:pt x="5085" y="15020"/>
                    <a:pt x="5070" y="15036"/>
                  </a:cubicBezTo>
                  <a:cubicBezTo>
                    <a:pt x="5055" y="15054"/>
                    <a:pt x="5049" y="15067"/>
                    <a:pt x="5043" y="15078"/>
                  </a:cubicBezTo>
                  <a:cubicBezTo>
                    <a:pt x="5025" y="15098"/>
                    <a:pt x="5018" y="15116"/>
                    <a:pt x="5015" y="15130"/>
                  </a:cubicBezTo>
                  <a:cubicBezTo>
                    <a:pt x="5009" y="15138"/>
                    <a:pt x="5005" y="15146"/>
                    <a:pt x="5000" y="15154"/>
                  </a:cubicBezTo>
                  <a:cubicBezTo>
                    <a:pt x="4984" y="15158"/>
                    <a:pt x="4964" y="15168"/>
                    <a:pt x="4947" y="15188"/>
                  </a:cubicBezTo>
                  <a:cubicBezTo>
                    <a:pt x="4934" y="15204"/>
                    <a:pt x="4929" y="15215"/>
                    <a:pt x="4923" y="15223"/>
                  </a:cubicBezTo>
                  <a:lnTo>
                    <a:pt x="4920" y="15229"/>
                  </a:lnTo>
                  <a:cubicBezTo>
                    <a:pt x="4913" y="15237"/>
                    <a:pt x="4909" y="15242"/>
                    <a:pt x="4905" y="15245"/>
                  </a:cubicBezTo>
                  <a:cubicBezTo>
                    <a:pt x="4900" y="15250"/>
                    <a:pt x="4897" y="15254"/>
                    <a:pt x="4887" y="15265"/>
                  </a:cubicBezTo>
                  <a:lnTo>
                    <a:pt x="4855" y="15303"/>
                  </a:lnTo>
                  <a:cubicBezTo>
                    <a:pt x="4843" y="15317"/>
                    <a:pt x="4835" y="15329"/>
                    <a:pt x="4832" y="15343"/>
                  </a:cubicBezTo>
                  <a:cubicBezTo>
                    <a:pt x="4817" y="15349"/>
                    <a:pt x="4802" y="15357"/>
                    <a:pt x="4787" y="15373"/>
                  </a:cubicBezTo>
                  <a:cubicBezTo>
                    <a:pt x="4773" y="15389"/>
                    <a:pt x="4766" y="15404"/>
                    <a:pt x="4761" y="15419"/>
                  </a:cubicBezTo>
                  <a:cubicBezTo>
                    <a:pt x="4752" y="15431"/>
                    <a:pt x="4747" y="15438"/>
                    <a:pt x="4742" y="15445"/>
                  </a:cubicBezTo>
                  <a:cubicBezTo>
                    <a:pt x="4739" y="15447"/>
                    <a:pt x="4738" y="15450"/>
                    <a:pt x="4731" y="15458"/>
                  </a:cubicBezTo>
                  <a:cubicBezTo>
                    <a:pt x="4722" y="15464"/>
                    <a:pt x="4711" y="15473"/>
                    <a:pt x="4698" y="15488"/>
                  </a:cubicBezTo>
                  <a:cubicBezTo>
                    <a:pt x="4695" y="15491"/>
                    <a:pt x="4693" y="15493"/>
                    <a:pt x="4691" y="15494"/>
                  </a:cubicBezTo>
                  <a:cubicBezTo>
                    <a:pt x="4683" y="15500"/>
                    <a:pt x="4674" y="15507"/>
                    <a:pt x="4662" y="15521"/>
                  </a:cubicBezTo>
                  <a:cubicBezTo>
                    <a:pt x="4643" y="15541"/>
                    <a:pt x="4636" y="15560"/>
                    <a:pt x="4634" y="15574"/>
                  </a:cubicBezTo>
                  <a:lnTo>
                    <a:pt x="4618" y="15592"/>
                  </a:lnTo>
                  <a:cubicBezTo>
                    <a:pt x="4603" y="15596"/>
                    <a:pt x="4582" y="15604"/>
                    <a:pt x="4561" y="15627"/>
                  </a:cubicBezTo>
                  <a:cubicBezTo>
                    <a:pt x="4557" y="15632"/>
                    <a:pt x="4555" y="15634"/>
                    <a:pt x="4552" y="15636"/>
                  </a:cubicBezTo>
                  <a:cubicBezTo>
                    <a:pt x="4545" y="15643"/>
                    <a:pt x="4539" y="15649"/>
                    <a:pt x="4527" y="15661"/>
                  </a:cubicBezTo>
                  <a:cubicBezTo>
                    <a:pt x="4513" y="15676"/>
                    <a:pt x="4507" y="15688"/>
                    <a:pt x="4500" y="15702"/>
                  </a:cubicBezTo>
                  <a:cubicBezTo>
                    <a:pt x="4488" y="15715"/>
                    <a:pt x="4481" y="15730"/>
                    <a:pt x="4478" y="15742"/>
                  </a:cubicBezTo>
                  <a:cubicBezTo>
                    <a:pt x="4464" y="15747"/>
                    <a:pt x="4449" y="15757"/>
                    <a:pt x="4435" y="15773"/>
                  </a:cubicBezTo>
                  <a:cubicBezTo>
                    <a:pt x="4420" y="15790"/>
                    <a:pt x="4413" y="15806"/>
                    <a:pt x="4408" y="15821"/>
                  </a:cubicBezTo>
                  <a:lnTo>
                    <a:pt x="4406" y="15820"/>
                  </a:lnTo>
                  <a:cubicBezTo>
                    <a:pt x="4397" y="15826"/>
                    <a:pt x="4388" y="15834"/>
                    <a:pt x="4374" y="15849"/>
                  </a:cubicBezTo>
                  <a:cubicBezTo>
                    <a:pt x="4364" y="15860"/>
                    <a:pt x="4358" y="15870"/>
                    <a:pt x="4352" y="15880"/>
                  </a:cubicBezTo>
                  <a:cubicBezTo>
                    <a:pt x="4337" y="15884"/>
                    <a:pt x="4319" y="15893"/>
                    <a:pt x="4302" y="15913"/>
                  </a:cubicBezTo>
                  <a:cubicBezTo>
                    <a:pt x="4290" y="15927"/>
                    <a:pt x="4284" y="15936"/>
                    <a:pt x="4280" y="15945"/>
                  </a:cubicBezTo>
                  <a:cubicBezTo>
                    <a:pt x="4277" y="15946"/>
                    <a:pt x="4276" y="15950"/>
                    <a:pt x="4274" y="15952"/>
                  </a:cubicBezTo>
                  <a:cubicBezTo>
                    <a:pt x="4261" y="15967"/>
                    <a:pt x="4255" y="15981"/>
                    <a:pt x="4251" y="15993"/>
                  </a:cubicBezTo>
                  <a:cubicBezTo>
                    <a:pt x="4238" y="15999"/>
                    <a:pt x="4222" y="16008"/>
                    <a:pt x="4208" y="16025"/>
                  </a:cubicBezTo>
                  <a:cubicBezTo>
                    <a:pt x="4192" y="16045"/>
                    <a:pt x="4185" y="16063"/>
                    <a:pt x="4181" y="16075"/>
                  </a:cubicBezTo>
                  <a:cubicBezTo>
                    <a:pt x="4172" y="16089"/>
                    <a:pt x="4165" y="16101"/>
                    <a:pt x="4163" y="16112"/>
                  </a:cubicBezTo>
                  <a:cubicBezTo>
                    <a:pt x="4151" y="16118"/>
                    <a:pt x="4137" y="16127"/>
                    <a:pt x="4124" y="16142"/>
                  </a:cubicBezTo>
                  <a:cubicBezTo>
                    <a:pt x="4111" y="16155"/>
                    <a:pt x="4108" y="16163"/>
                    <a:pt x="4103" y="16170"/>
                  </a:cubicBezTo>
                  <a:cubicBezTo>
                    <a:pt x="4101" y="16173"/>
                    <a:pt x="4099" y="16176"/>
                    <a:pt x="4094" y="16181"/>
                  </a:cubicBezTo>
                  <a:cubicBezTo>
                    <a:pt x="4082" y="16195"/>
                    <a:pt x="4077" y="16203"/>
                    <a:pt x="4072" y="16212"/>
                  </a:cubicBezTo>
                  <a:cubicBezTo>
                    <a:pt x="4058" y="16217"/>
                    <a:pt x="4040" y="16227"/>
                    <a:pt x="4022" y="16246"/>
                  </a:cubicBezTo>
                  <a:cubicBezTo>
                    <a:pt x="4008" y="16264"/>
                    <a:pt x="4001" y="16281"/>
                    <a:pt x="3997" y="16292"/>
                  </a:cubicBezTo>
                  <a:cubicBezTo>
                    <a:pt x="3985" y="16299"/>
                    <a:pt x="3974" y="16307"/>
                    <a:pt x="3960" y="16321"/>
                  </a:cubicBezTo>
                  <a:cubicBezTo>
                    <a:pt x="3949" y="16335"/>
                    <a:pt x="3943" y="16345"/>
                    <a:pt x="3938" y="16353"/>
                  </a:cubicBezTo>
                  <a:cubicBezTo>
                    <a:pt x="3937" y="16357"/>
                    <a:pt x="3935" y="16359"/>
                    <a:pt x="3929" y="16364"/>
                  </a:cubicBezTo>
                  <a:cubicBezTo>
                    <a:pt x="3921" y="16369"/>
                    <a:pt x="3910" y="16378"/>
                    <a:pt x="3896" y="16394"/>
                  </a:cubicBezTo>
                  <a:cubicBezTo>
                    <a:pt x="3885" y="16406"/>
                    <a:pt x="3879" y="16420"/>
                    <a:pt x="3875" y="16432"/>
                  </a:cubicBezTo>
                  <a:cubicBezTo>
                    <a:pt x="3859" y="16436"/>
                    <a:pt x="3841" y="16444"/>
                    <a:pt x="3826" y="16463"/>
                  </a:cubicBezTo>
                  <a:cubicBezTo>
                    <a:pt x="3810" y="16482"/>
                    <a:pt x="3804" y="16502"/>
                    <a:pt x="3803" y="16522"/>
                  </a:cubicBezTo>
                  <a:cubicBezTo>
                    <a:pt x="3792" y="16527"/>
                    <a:pt x="3783" y="16534"/>
                    <a:pt x="3773" y="16545"/>
                  </a:cubicBezTo>
                  <a:cubicBezTo>
                    <a:pt x="3757" y="16565"/>
                    <a:pt x="3750" y="16584"/>
                    <a:pt x="3746" y="16597"/>
                  </a:cubicBezTo>
                  <a:cubicBezTo>
                    <a:pt x="3741" y="16603"/>
                    <a:pt x="3737" y="16609"/>
                    <a:pt x="3733" y="16615"/>
                  </a:cubicBezTo>
                  <a:cubicBezTo>
                    <a:pt x="3715" y="16618"/>
                    <a:pt x="3692" y="16626"/>
                    <a:pt x="3671" y="16650"/>
                  </a:cubicBezTo>
                  <a:cubicBezTo>
                    <a:pt x="3653" y="16671"/>
                    <a:pt x="3645" y="16694"/>
                    <a:pt x="3644" y="16711"/>
                  </a:cubicBezTo>
                  <a:cubicBezTo>
                    <a:pt x="3638" y="16716"/>
                    <a:pt x="3629" y="16723"/>
                    <a:pt x="3621" y="16734"/>
                  </a:cubicBezTo>
                  <a:cubicBezTo>
                    <a:pt x="3612" y="16743"/>
                    <a:pt x="3606" y="16753"/>
                    <a:pt x="3602" y="16763"/>
                  </a:cubicBezTo>
                  <a:cubicBezTo>
                    <a:pt x="3584" y="16766"/>
                    <a:pt x="3563" y="16774"/>
                    <a:pt x="3544" y="16796"/>
                  </a:cubicBezTo>
                  <a:cubicBezTo>
                    <a:pt x="3533" y="16808"/>
                    <a:pt x="3528" y="16813"/>
                    <a:pt x="3524" y="16819"/>
                  </a:cubicBezTo>
                  <a:cubicBezTo>
                    <a:pt x="3521" y="16823"/>
                    <a:pt x="3520" y="16827"/>
                    <a:pt x="3515" y="16832"/>
                  </a:cubicBezTo>
                  <a:cubicBezTo>
                    <a:pt x="3505" y="16835"/>
                    <a:pt x="3490" y="16845"/>
                    <a:pt x="3474" y="16864"/>
                  </a:cubicBezTo>
                  <a:cubicBezTo>
                    <a:pt x="3457" y="16886"/>
                    <a:pt x="3451" y="16905"/>
                    <a:pt x="3447" y="16921"/>
                  </a:cubicBezTo>
                  <a:cubicBezTo>
                    <a:pt x="3441" y="16929"/>
                    <a:pt x="3433" y="16935"/>
                    <a:pt x="3423" y="16947"/>
                  </a:cubicBezTo>
                  <a:cubicBezTo>
                    <a:pt x="3403" y="16969"/>
                    <a:pt x="3397" y="16993"/>
                    <a:pt x="3396" y="17009"/>
                  </a:cubicBezTo>
                  <a:lnTo>
                    <a:pt x="3378" y="17026"/>
                  </a:lnTo>
                  <a:cubicBezTo>
                    <a:pt x="3367" y="17031"/>
                    <a:pt x="3349" y="17041"/>
                    <a:pt x="3332" y="17060"/>
                  </a:cubicBezTo>
                  <a:cubicBezTo>
                    <a:pt x="3322" y="17071"/>
                    <a:pt x="3318" y="17076"/>
                    <a:pt x="3313" y="17082"/>
                  </a:cubicBezTo>
                  <a:cubicBezTo>
                    <a:pt x="3311" y="17086"/>
                    <a:pt x="3307" y="17090"/>
                    <a:pt x="3301" y="17098"/>
                  </a:cubicBezTo>
                  <a:cubicBezTo>
                    <a:pt x="3289" y="17112"/>
                    <a:pt x="3284" y="17119"/>
                    <a:pt x="3279" y="17128"/>
                  </a:cubicBezTo>
                  <a:cubicBezTo>
                    <a:pt x="3277" y="17129"/>
                    <a:pt x="3276" y="17130"/>
                    <a:pt x="3275" y="17133"/>
                  </a:cubicBezTo>
                  <a:cubicBezTo>
                    <a:pt x="3265" y="17138"/>
                    <a:pt x="3249" y="17148"/>
                    <a:pt x="3232" y="17166"/>
                  </a:cubicBezTo>
                  <a:cubicBezTo>
                    <a:pt x="3217" y="17183"/>
                    <a:pt x="3211" y="17196"/>
                    <a:pt x="3205" y="17208"/>
                  </a:cubicBezTo>
                  <a:cubicBezTo>
                    <a:pt x="3196" y="17220"/>
                    <a:pt x="3190" y="17225"/>
                    <a:pt x="3187" y="17231"/>
                  </a:cubicBezTo>
                  <a:cubicBezTo>
                    <a:pt x="3183" y="17235"/>
                    <a:pt x="3180" y="17239"/>
                    <a:pt x="3173" y="17247"/>
                  </a:cubicBezTo>
                  <a:cubicBezTo>
                    <a:pt x="3157" y="17266"/>
                    <a:pt x="3151" y="17283"/>
                    <a:pt x="3146" y="17296"/>
                  </a:cubicBezTo>
                  <a:lnTo>
                    <a:pt x="3145" y="17298"/>
                  </a:lnTo>
                  <a:cubicBezTo>
                    <a:pt x="3137" y="17305"/>
                    <a:pt x="3128" y="17312"/>
                    <a:pt x="3115" y="17326"/>
                  </a:cubicBezTo>
                  <a:cubicBezTo>
                    <a:pt x="3103" y="17338"/>
                    <a:pt x="3099" y="17346"/>
                    <a:pt x="3094" y="17353"/>
                  </a:cubicBezTo>
                  <a:cubicBezTo>
                    <a:pt x="3093" y="17355"/>
                    <a:pt x="3092" y="17358"/>
                    <a:pt x="3087" y="17362"/>
                  </a:cubicBezTo>
                  <a:cubicBezTo>
                    <a:pt x="3079" y="17368"/>
                    <a:pt x="3070" y="17373"/>
                    <a:pt x="3060" y="17382"/>
                  </a:cubicBezTo>
                  <a:cubicBezTo>
                    <a:pt x="3045" y="17386"/>
                    <a:pt x="3021" y="17394"/>
                    <a:pt x="3001" y="17418"/>
                  </a:cubicBezTo>
                  <a:cubicBezTo>
                    <a:pt x="2986" y="17434"/>
                    <a:pt x="2979" y="17451"/>
                    <a:pt x="2976" y="17467"/>
                  </a:cubicBezTo>
                  <a:cubicBezTo>
                    <a:pt x="2965" y="17473"/>
                    <a:pt x="2954" y="17481"/>
                    <a:pt x="2942" y="17494"/>
                  </a:cubicBezTo>
                  <a:cubicBezTo>
                    <a:pt x="2926" y="17512"/>
                    <a:pt x="2918" y="17528"/>
                    <a:pt x="2915" y="17540"/>
                  </a:cubicBezTo>
                  <a:cubicBezTo>
                    <a:pt x="2907" y="17546"/>
                    <a:pt x="2897" y="17552"/>
                    <a:pt x="2886" y="17563"/>
                  </a:cubicBezTo>
                  <a:cubicBezTo>
                    <a:pt x="2873" y="17567"/>
                    <a:pt x="2854" y="17577"/>
                    <a:pt x="2836" y="17598"/>
                  </a:cubicBezTo>
                  <a:cubicBezTo>
                    <a:pt x="2820" y="17616"/>
                    <a:pt x="2813" y="17632"/>
                    <a:pt x="2810" y="17639"/>
                  </a:cubicBezTo>
                  <a:lnTo>
                    <a:pt x="2806" y="17643"/>
                  </a:lnTo>
                  <a:cubicBezTo>
                    <a:pt x="2798" y="17649"/>
                    <a:pt x="2787" y="17658"/>
                    <a:pt x="2774" y="17673"/>
                  </a:cubicBezTo>
                  <a:cubicBezTo>
                    <a:pt x="2757" y="17692"/>
                    <a:pt x="2751" y="17708"/>
                    <a:pt x="2749" y="17716"/>
                  </a:cubicBezTo>
                  <a:cubicBezTo>
                    <a:pt x="2728" y="17739"/>
                    <a:pt x="2722" y="17766"/>
                    <a:pt x="2722" y="17785"/>
                  </a:cubicBezTo>
                  <a:cubicBezTo>
                    <a:pt x="2701" y="17785"/>
                    <a:pt x="2670" y="17792"/>
                    <a:pt x="2646" y="17820"/>
                  </a:cubicBezTo>
                  <a:cubicBezTo>
                    <a:pt x="2633" y="17834"/>
                    <a:pt x="2629" y="17841"/>
                    <a:pt x="2624" y="17848"/>
                  </a:cubicBezTo>
                  <a:cubicBezTo>
                    <a:pt x="2623" y="17851"/>
                    <a:pt x="2620" y="17853"/>
                    <a:pt x="2616" y="17858"/>
                  </a:cubicBezTo>
                  <a:cubicBezTo>
                    <a:pt x="2600" y="17878"/>
                    <a:pt x="2594" y="17894"/>
                    <a:pt x="2589" y="17905"/>
                  </a:cubicBezTo>
                  <a:lnTo>
                    <a:pt x="2588" y="17906"/>
                  </a:lnTo>
                  <a:cubicBezTo>
                    <a:pt x="2579" y="17914"/>
                    <a:pt x="2569" y="17921"/>
                    <a:pt x="2556" y="17936"/>
                  </a:cubicBezTo>
                  <a:cubicBezTo>
                    <a:pt x="2543" y="17951"/>
                    <a:pt x="2537" y="17965"/>
                    <a:pt x="2533" y="17979"/>
                  </a:cubicBezTo>
                  <a:cubicBezTo>
                    <a:pt x="2519" y="17985"/>
                    <a:pt x="2504" y="17992"/>
                    <a:pt x="2490" y="18008"/>
                  </a:cubicBezTo>
                  <a:cubicBezTo>
                    <a:pt x="2478" y="18022"/>
                    <a:pt x="2472" y="18034"/>
                    <a:pt x="2467" y="18046"/>
                  </a:cubicBezTo>
                  <a:cubicBezTo>
                    <a:pt x="2452" y="18051"/>
                    <a:pt x="2435" y="18061"/>
                    <a:pt x="2420" y="18078"/>
                  </a:cubicBezTo>
                  <a:cubicBezTo>
                    <a:pt x="2408" y="18092"/>
                    <a:pt x="2404" y="18099"/>
                    <a:pt x="2399" y="18107"/>
                  </a:cubicBezTo>
                  <a:cubicBezTo>
                    <a:pt x="2398" y="18109"/>
                    <a:pt x="2395" y="18112"/>
                    <a:pt x="2391" y="18118"/>
                  </a:cubicBezTo>
                  <a:cubicBezTo>
                    <a:pt x="2376" y="18134"/>
                    <a:pt x="2370" y="18152"/>
                    <a:pt x="2367" y="18167"/>
                  </a:cubicBezTo>
                  <a:cubicBezTo>
                    <a:pt x="2356" y="18172"/>
                    <a:pt x="2345" y="18180"/>
                    <a:pt x="2334" y="18190"/>
                  </a:cubicBezTo>
                  <a:cubicBezTo>
                    <a:pt x="2322" y="18198"/>
                    <a:pt x="2308" y="18206"/>
                    <a:pt x="2292" y="18225"/>
                  </a:cubicBezTo>
                  <a:cubicBezTo>
                    <a:pt x="2278" y="18242"/>
                    <a:pt x="2269" y="18259"/>
                    <a:pt x="2267" y="18274"/>
                  </a:cubicBezTo>
                  <a:cubicBezTo>
                    <a:pt x="2256" y="18279"/>
                    <a:pt x="2243" y="18289"/>
                    <a:pt x="2232" y="18302"/>
                  </a:cubicBezTo>
                  <a:cubicBezTo>
                    <a:pt x="2217" y="18318"/>
                    <a:pt x="2210" y="18332"/>
                    <a:pt x="2205" y="18346"/>
                  </a:cubicBezTo>
                  <a:cubicBezTo>
                    <a:pt x="2195" y="18356"/>
                    <a:pt x="2191" y="18367"/>
                    <a:pt x="2187" y="18377"/>
                  </a:cubicBezTo>
                  <a:cubicBezTo>
                    <a:pt x="2171" y="18381"/>
                    <a:pt x="2151" y="18391"/>
                    <a:pt x="2135" y="18409"/>
                  </a:cubicBezTo>
                  <a:cubicBezTo>
                    <a:pt x="2119" y="18428"/>
                    <a:pt x="2113" y="18447"/>
                    <a:pt x="2111" y="18463"/>
                  </a:cubicBezTo>
                  <a:cubicBezTo>
                    <a:pt x="2102" y="18469"/>
                    <a:pt x="2094" y="18476"/>
                    <a:pt x="2085" y="18485"/>
                  </a:cubicBezTo>
                  <a:cubicBezTo>
                    <a:pt x="2075" y="18489"/>
                    <a:pt x="2058" y="18499"/>
                    <a:pt x="2041" y="18519"/>
                  </a:cubicBezTo>
                  <a:cubicBezTo>
                    <a:pt x="2038" y="18522"/>
                    <a:pt x="2036" y="18525"/>
                    <a:pt x="2033" y="18526"/>
                  </a:cubicBezTo>
                  <a:cubicBezTo>
                    <a:pt x="2026" y="18531"/>
                    <a:pt x="2017" y="18538"/>
                    <a:pt x="2006" y="18552"/>
                  </a:cubicBezTo>
                  <a:cubicBezTo>
                    <a:pt x="1991" y="18568"/>
                    <a:pt x="1984" y="18583"/>
                    <a:pt x="1979" y="18596"/>
                  </a:cubicBezTo>
                  <a:cubicBezTo>
                    <a:pt x="1969" y="18603"/>
                    <a:pt x="1957" y="18611"/>
                    <a:pt x="1942" y="18627"/>
                  </a:cubicBezTo>
                  <a:cubicBezTo>
                    <a:pt x="1925" y="18648"/>
                    <a:pt x="1920" y="18667"/>
                    <a:pt x="1918" y="18685"/>
                  </a:cubicBezTo>
                  <a:cubicBezTo>
                    <a:pt x="1909" y="18691"/>
                    <a:pt x="1898" y="18697"/>
                    <a:pt x="1889" y="18709"/>
                  </a:cubicBezTo>
                  <a:cubicBezTo>
                    <a:pt x="1880" y="18715"/>
                    <a:pt x="1866" y="18724"/>
                    <a:pt x="1851" y="18741"/>
                  </a:cubicBezTo>
                  <a:cubicBezTo>
                    <a:pt x="1840" y="18756"/>
                    <a:pt x="1833" y="18768"/>
                    <a:pt x="1828" y="18778"/>
                  </a:cubicBezTo>
                  <a:cubicBezTo>
                    <a:pt x="1815" y="18784"/>
                    <a:pt x="1799" y="18793"/>
                    <a:pt x="1783" y="18812"/>
                  </a:cubicBezTo>
                  <a:cubicBezTo>
                    <a:pt x="1767" y="18830"/>
                    <a:pt x="1760" y="18848"/>
                    <a:pt x="1758" y="18864"/>
                  </a:cubicBezTo>
                  <a:cubicBezTo>
                    <a:pt x="1748" y="18869"/>
                    <a:pt x="1737" y="18879"/>
                    <a:pt x="1726" y="18891"/>
                  </a:cubicBezTo>
                  <a:cubicBezTo>
                    <a:pt x="1707" y="18913"/>
                    <a:pt x="1700" y="18937"/>
                    <a:pt x="1699" y="18953"/>
                  </a:cubicBezTo>
                  <a:lnTo>
                    <a:pt x="1696" y="18955"/>
                  </a:lnTo>
                  <a:lnTo>
                    <a:pt x="1683" y="18969"/>
                  </a:lnTo>
                  <a:cubicBezTo>
                    <a:pt x="1669" y="18972"/>
                    <a:pt x="1651" y="18982"/>
                    <a:pt x="1632" y="19003"/>
                  </a:cubicBezTo>
                  <a:cubicBezTo>
                    <a:pt x="1617" y="19019"/>
                    <a:pt x="1610" y="19033"/>
                    <a:pt x="1605" y="19045"/>
                  </a:cubicBezTo>
                  <a:cubicBezTo>
                    <a:pt x="1588" y="19065"/>
                    <a:pt x="1581" y="19085"/>
                    <a:pt x="1578" y="19100"/>
                  </a:cubicBezTo>
                  <a:cubicBezTo>
                    <a:pt x="1571" y="19105"/>
                    <a:pt x="1561" y="19114"/>
                    <a:pt x="1551" y="19124"/>
                  </a:cubicBezTo>
                  <a:cubicBezTo>
                    <a:pt x="1544" y="19128"/>
                    <a:pt x="1529" y="19136"/>
                    <a:pt x="1512" y="19157"/>
                  </a:cubicBezTo>
                  <a:cubicBezTo>
                    <a:pt x="1496" y="19175"/>
                    <a:pt x="1489" y="19191"/>
                    <a:pt x="1486" y="19197"/>
                  </a:cubicBezTo>
                  <a:cubicBezTo>
                    <a:pt x="1476" y="19207"/>
                    <a:pt x="1473" y="19212"/>
                    <a:pt x="1469" y="19218"/>
                  </a:cubicBezTo>
                  <a:lnTo>
                    <a:pt x="1422" y="19271"/>
                  </a:lnTo>
                  <a:lnTo>
                    <a:pt x="1418" y="19275"/>
                  </a:lnTo>
                  <a:cubicBezTo>
                    <a:pt x="1411" y="19280"/>
                    <a:pt x="1405" y="19285"/>
                    <a:pt x="1395" y="19294"/>
                  </a:cubicBezTo>
                  <a:cubicBezTo>
                    <a:pt x="1382" y="19299"/>
                    <a:pt x="1361" y="19308"/>
                    <a:pt x="1341" y="19330"/>
                  </a:cubicBezTo>
                  <a:cubicBezTo>
                    <a:pt x="1330" y="19344"/>
                    <a:pt x="1323" y="19358"/>
                    <a:pt x="1319" y="19372"/>
                  </a:cubicBezTo>
                  <a:cubicBezTo>
                    <a:pt x="1304" y="19377"/>
                    <a:pt x="1288" y="19387"/>
                    <a:pt x="1275" y="19403"/>
                  </a:cubicBezTo>
                  <a:cubicBezTo>
                    <a:pt x="1265" y="19414"/>
                    <a:pt x="1261" y="19419"/>
                    <a:pt x="1257" y="19424"/>
                  </a:cubicBezTo>
                  <a:cubicBezTo>
                    <a:pt x="1255" y="19427"/>
                    <a:pt x="1250" y="19432"/>
                    <a:pt x="1244" y="19440"/>
                  </a:cubicBezTo>
                  <a:cubicBezTo>
                    <a:pt x="1238" y="19448"/>
                    <a:pt x="1233" y="19452"/>
                    <a:pt x="1229" y="19456"/>
                  </a:cubicBezTo>
                  <a:cubicBezTo>
                    <a:pt x="1224" y="19462"/>
                    <a:pt x="1219" y="19465"/>
                    <a:pt x="1211" y="19476"/>
                  </a:cubicBezTo>
                  <a:cubicBezTo>
                    <a:pt x="1198" y="19491"/>
                    <a:pt x="1192" y="19507"/>
                    <a:pt x="1187" y="19521"/>
                  </a:cubicBezTo>
                  <a:cubicBezTo>
                    <a:pt x="1173" y="19526"/>
                    <a:pt x="1158" y="19535"/>
                    <a:pt x="1144" y="19550"/>
                  </a:cubicBezTo>
                  <a:cubicBezTo>
                    <a:pt x="1128" y="19570"/>
                    <a:pt x="1122" y="19587"/>
                    <a:pt x="1118" y="19599"/>
                  </a:cubicBezTo>
                  <a:cubicBezTo>
                    <a:pt x="1105" y="19617"/>
                    <a:pt x="1098" y="19634"/>
                    <a:pt x="1095" y="19646"/>
                  </a:cubicBezTo>
                  <a:cubicBezTo>
                    <a:pt x="1084" y="19660"/>
                    <a:pt x="1079" y="19671"/>
                    <a:pt x="1075" y="19679"/>
                  </a:cubicBezTo>
                  <a:lnTo>
                    <a:pt x="1069" y="19685"/>
                  </a:lnTo>
                  <a:cubicBezTo>
                    <a:pt x="1063" y="19690"/>
                    <a:pt x="1055" y="19695"/>
                    <a:pt x="1047" y="19704"/>
                  </a:cubicBezTo>
                  <a:cubicBezTo>
                    <a:pt x="1032" y="19708"/>
                    <a:pt x="1010" y="19717"/>
                    <a:pt x="991" y="19740"/>
                  </a:cubicBezTo>
                  <a:cubicBezTo>
                    <a:pt x="978" y="19752"/>
                    <a:pt x="972" y="19767"/>
                    <a:pt x="968" y="19779"/>
                  </a:cubicBezTo>
                  <a:cubicBezTo>
                    <a:pt x="952" y="19784"/>
                    <a:pt x="936" y="19792"/>
                    <a:pt x="922" y="19810"/>
                  </a:cubicBezTo>
                  <a:cubicBezTo>
                    <a:pt x="902" y="19829"/>
                    <a:pt x="896" y="19851"/>
                    <a:pt x="893" y="19866"/>
                  </a:cubicBezTo>
                  <a:cubicBezTo>
                    <a:pt x="889" y="19870"/>
                    <a:pt x="886" y="19874"/>
                    <a:pt x="884" y="19876"/>
                  </a:cubicBezTo>
                  <a:lnTo>
                    <a:pt x="869" y="19893"/>
                  </a:lnTo>
                  <a:cubicBezTo>
                    <a:pt x="858" y="19906"/>
                    <a:pt x="854" y="19913"/>
                    <a:pt x="849" y="19919"/>
                  </a:cubicBezTo>
                  <a:cubicBezTo>
                    <a:pt x="848" y="19922"/>
                    <a:pt x="844" y="19924"/>
                    <a:pt x="841" y="19930"/>
                  </a:cubicBezTo>
                  <a:cubicBezTo>
                    <a:pt x="827" y="19936"/>
                    <a:pt x="814" y="19946"/>
                    <a:pt x="799" y="19963"/>
                  </a:cubicBezTo>
                  <a:cubicBezTo>
                    <a:pt x="783" y="19983"/>
                    <a:pt x="777" y="19999"/>
                    <a:pt x="774" y="20006"/>
                  </a:cubicBezTo>
                  <a:cubicBezTo>
                    <a:pt x="759" y="20022"/>
                    <a:pt x="752" y="20036"/>
                    <a:pt x="747" y="20048"/>
                  </a:cubicBezTo>
                  <a:cubicBezTo>
                    <a:pt x="741" y="20056"/>
                    <a:pt x="736" y="20059"/>
                    <a:pt x="732" y="20064"/>
                  </a:cubicBezTo>
                  <a:cubicBezTo>
                    <a:pt x="729" y="20069"/>
                    <a:pt x="725" y="20073"/>
                    <a:pt x="715" y="20084"/>
                  </a:cubicBezTo>
                  <a:lnTo>
                    <a:pt x="687" y="20117"/>
                  </a:lnTo>
                  <a:cubicBezTo>
                    <a:pt x="673" y="20124"/>
                    <a:pt x="660" y="20133"/>
                    <a:pt x="644" y="20151"/>
                  </a:cubicBezTo>
                  <a:lnTo>
                    <a:pt x="633" y="20161"/>
                  </a:lnTo>
                  <a:cubicBezTo>
                    <a:pt x="626" y="20167"/>
                    <a:pt x="620" y="20172"/>
                    <a:pt x="609" y="20186"/>
                  </a:cubicBezTo>
                  <a:cubicBezTo>
                    <a:pt x="594" y="20202"/>
                    <a:pt x="587" y="20215"/>
                    <a:pt x="582" y="20228"/>
                  </a:cubicBezTo>
                  <a:cubicBezTo>
                    <a:pt x="572" y="20236"/>
                    <a:pt x="569" y="20242"/>
                    <a:pt x="565" y="20247"/>
                  </a:cubicBezTo>
                  <a:lnTo>
                    <a:pt x="555" y="20258"/>
                  </a:lnTo>
                  <a:cubicBezTo>
                    <a:pt x="545" y="20262"/>
                    <a:pt x="528" y="20270"/>
                    <a:pt x="512" y="20288"/>
                  </a:cubicBezTo>
                  <a:cubicBezTo>
                    <a:pt x="502" y="20292"/>
                    <a:pt x="485" y="20300"/>
                    <a:pt x="467" y="20321"/>
                  </a:cubicBezTo>
                  <a:cubicBezTo>
                    <a:pt x="452" y="20338"/>
                    <a:pt x="446" y="20357"/>
                    <a:pt x="443" y="20373"/>
                  </a:cubicBezTo>
                  <a:cubicBezTo>
                    <a:pt x="432" y="20379"/>
                    <a:pt x="420" y="20388"/>
                    <a:pt x="410" y="20400"/>
                  </a:cubicBezTo>
                  <a:cubicBezTo>
                    <a:pt x="394" y="20418"/>
                    <a:pt x="387" y="20432"/>
                    <a:pt x="383" y="20443"/>
                  </a:cubicBezTo>
                  <a:lnTo>
                    <a:pt x="445" y="20496"/>
                  </a:lnTo>
                  <a:lnTo>
                    <a:pt x="379" y="20447"/>
                  </a:lnTo>
                  <a:cubicBezTo>
                    <a:pt x="371" y="20453"/>
                    <a:pt x="360" y="20460"/>
                    <a:pt x="349" y="20474"/>
                  </a:cubicBezTo>
                  <a:cubicBezTo>
                    <a:pt x="339" y="20479"/>
                    <a:pt x="324" y="20488"/>
                    <a:pt x="307" y="20507"/>
                  </a:cubicBezTo>
                  <a:cubicBezTo>
                    <a:pt x="298" y="20518"/>
                    <a:pt x="293" y="20523"/>
                    <a:pt x="290" y="20529"/>
                  </a:cubicBezTo>
                  <a:cubicBezTo>
                    <a:pt x="286" y="20533"/>
                    <a:pt x="282" y="20536"/>
                    <a:pt x="276" y="20545"/>
                  </a:cubicBezTo>
                  <a:cubicBezTo>
                    <a:pt x="257" y="20566"/>
                    <a:pt x="252" y="20589"/>
                    <a:pt x="250" y="20608"/>
                  </a:cubicBezTo>
                  <a:cubicBezTo>
                    <a:pt x="245" y="20610"/>
                    <a:pt x="238" y="20615"/>
                    <a:pt x="233" y="20621"/>
                  </a:cubicBezTo>
                  <a:cubicBezTo>
                    <a:pt x="220" y="20626"/>
                    <a:pt x="198" y="20635"/>
                    <a:pt x="179" y="20657"/>
                  </a:cubicBezTo>
                  <a:cubicBezTo>
                    <a:pt x="157" y="20684"/>
                    <a:pt x="153" y="20711"/>
                    <a:pt x="154" y="20732"/>
                  </a:cubicBezTo>
                  <a:cubicBezTo>
                    <a:pt x="132" y="20732"/>
                    <a:pt x="104" y="20740"/>
                    <a:pt x="81" y="20766"/>
                  </a:cubicBezTo>
                  <a:lnTo>
                    <a:pt x="49" y="20804"/>
                  </a:lnTo>
                  <a:cubicBezTo>
                    <a:pt x="29" y="20827"/>
                    <a:pt x="23" y="20849"/>
                    <a:pt x="20" y="20863"/>
                  </a:cubicBezTo>
                  <a:cubicBezTo>
                    <a:pt x="0" y="20895"/>
                    <a:pt x="6" y="20940"/>
                    <a:pt x="36" y="20967"/>
                  </a:cubicBezTo>
                  <a:cubicBezTo>
                    <a:pt x="52" y="20980"/>
                    <a:pt x="71" y="20986"/>
                    <a:pt x="89" y="20986"/>
                  </a:cubicBezTo>
                  <a:cubicBezTo>
                    <a:pt x="111" y="20986"/>
                    <a:pt x="134" y="20976"/>
                    <a:pt x="161" y="20970"/>
                  </a:cubicBezTo>
                  <a:cubicBezTo>
                    <a:pt x="179" y="20948"/>
                    <a:pt x="186" y="20928"/>
                    <a:pt x="189" y="20914"/>
                  </a:cubicBezTo>
                  <a:lnTo>
                    <a:pt x="195" y="20906"/>
                  </a:lnTo>
                  <a:cubicBezTo>
                    <a:pt x="217" y="20905"/>
                    <a:pt x="248" y="20898"/>
                    <a:pt x="271" y="20869"/>
                  </a:cubicBezTo>
                  <a:lnTo>
                    <a:pt x="304" y="20832"/>
                  </a:lnTo>
                  <a:cubicBezTo>
                    <a:pt x="322" y="20812"/>
                    <a:pt x="328" y="20791"/>
                    <a:pt x="329" y="20772"/>
                  </a:cubicBezTo>
                  <a:cubicBezTo>
                    <a:pt x="336" y="20767"/>
                    <a:pt x="344" y="20762"/>
                    <a:pt x="351" y="20756"/>
                  </a:cubicBezTo>
                  <a:cubicBezTo>
                    <a:pt x="362" y="20751"/>
                    <a:pt x="382" y="20743"/>
                    <a:pt x="400" y="20721"/>
                  </a:cubicBezTo>
                  <a:cubicBezTo>
                    <a:pt x="425" y="20692"/>
                    <a:pt x="427" y="20664"/>
                    <a:pt x="426" y="20642"/>
                  </a:cubicBezTo>
                  <a:lnTo>
                    <a:pt x="427" y="20641"/>
                  </a:lnTo>
                  <a:cubicBezTo>
                    <a:pt x="430" y="20637"/>
                    <a:pt x="434" y="20633"/>
                    <a:pt x="440" y="20626"/>
                  </a:cubicBezTo>
                  <a:cubicBezTo>
                    <a:pt x="452" y="20620"/>
                    <a:pt x="466" y="20610"/>
                    <a:pt x="480" y="20593"/>
                  </a:cubicBezTo>
                  <a:lnTo>
                    <a:pt x="419" y="20539"/>
                  </a:lnTo>
                  <a:lnTo>
                    <a:pt x="485" y="20589"/>
                  </a:lnTo>
                  <a:cubicBezTo>
                    <a:pt x="493" y="20582"/>
                    <a:pt x="504" y="20574"/>
                    <a:pt x="517" y="20559"/>
                  </a:cubicBezTo>
                  <a:cubicBezTo>
                    <a:pt x="527" y="20547"/>
                    <a:pt x="534" y="20536"/>
                    <a:pt x="538" y="20529"/>
                  </a:cubicBezTo>
                  <a:cubicBezTo>
                    <a:pt x="553" y="20523"/>
                    <a:pt x="575" y="20514"/>
                    <a:pt x="592" y="20493"/>
                  </a:cubicBezTo>
                  <a:cubicBezTo>
                    <a:pt x="611" y="20472"/>
                    <a:pt x="616" y="20449"/>
                    <a:pt x="617" y="20430"/>
                  </a:cubicBezTo>
                  <a:cubicBezTo>
                    <a:pt x="623" y="20427"/>
                    <a:pt x="629" y="20422"/>
                    <a:pt x="636" y="20414"/>
                  </a:cubicBezTo>
                  <a:cubicBezTo>
                    <a:pt x="648" y="20409"/>
                    <a:pt x="666" y="20401"/>
                    <a:pt x="684" y="20380"/>
                  </a:cubicBezTo>
                  <a:cubicBezTo>
                    <a:pt x="693" y="20370"/>
                    <a:pt x="698" y="20365"/>
                    <a:pt x="702" y="20359"/>
                  </a:cubicBezTo>
                  <a:lnTo>
                    <a:pt x="716" y="20342"/>
                  </a:lnTo>
                  <a:cubicBezTo>
                    <a:pt x="731" y="20326"/>
                    <a:pt x="737" y="20313"/>
                    <a:pt x="743" y="20300"/>
                  </a:cubicBezTo>
                  <a:lnTo>
                    <a:pt x="753" y="20290"/>
                  </a:lnTo>
                  <a:cubicBezTo>
                    <a:pt x="759" y="20284"/>
                    <a:pt x="764" y="20280"/>
                    <a:pt x="774" y="20270"/>
                  </a:cubicBezTo>
                  <a:cubicBezTo>
                    <a:pt x="789" y="20263"/>
                    <a:pt x="802" y="20253"/>
                    <a:pt x="818" y="20236"/>
                  </a:cubicBezTo>
                  <a:lnTo>
                    <a:pt x="850" y="20199"/>
                  </a:lnTo>
                  <a:cubicBezTo>
                    <a:pt x="857" y="20191"/>
                    <a:pt x="861" y="20187"/>
                    <a:pt x="865" y="20183"/>
                  </a:cubicBezTo>
                  <a:cubicBezTo>
                    <a:pt x="869" y="20177"/>
                    <a:pt x="873" y="20173"/>
                    <a:pt x="882" y="20163"/>
                  </a:cubicBezTo>
                  <a:cubicBezTo>
                    <a:pt x="897" y="20147"/>
                    <a:pt x="903" y="20133"/>
                    <a:pt x="909" y="20122"/>
                  </a:cubicBezTo>
                  <a:cubicBezTo>
                    <a:pt x="925" y="20102"/>
                    <a:pt x="932" y="20088"/>
                    <a:pt x="934" y="20080"/>
                  </a:cubicBezTo>
                  <a:cubicBezTo>
                    <a:pt x="946" y="20073"/>
                    <a:pt x="960" y="20064"/>
                    <a:pt x="975" y="20048"/>
                  </a:cubicBezTo>
                  <a:cubicBezTo>
                    <a:pt x="986" y="20036"/>
                    <a:pt x="989" y="20029"/>
                    <a:pt x="994" y="20022"/>
                  </a:cubicBezTo>
                  <a:cubicBezTo>
                    <a:pt x="998" y="20019"/>
                    <a:pt x="1000" y="20016"/>
                    <a:pt x="1005" y="20009"/>
                  </a:cubicBezTo>
                  <a:cubicBezTo>
                    <a:pt x="1015" y="19999"/>
                    <a:pt x="1019" y="19994"/>
                    <a:pt x="1023" y="19989"/>
                  </a:cubicBezTo>
                  <a:lnTo>
                    <a:pt x="1037" y="19972"/>
                  </a:lnTo>
                  <a:cubicBezTo>
                    <a:pt x="1047" y="19959"/>
                    <a:pt x="1053" y="19949"/>
                    <a:pt x="1058" y="19938"/>
                  </a:cubicBezTo>
                  <a:cubicBezTo>
                    <a:pt x="1075" y="19932"/>
                    <a:pt x="1094" y="19923"/>
                    <a:pt x="1111" y="19904"/>
                  </a:cubicBezTo>
                  <a:cubicBezTo>
                    <a:pt x="1125" y="19887"/>
                    <a:pt x="1133" y="19870"/>
                    <a:pt x="1136" y="19855"/>
                  </a:cubicBezTo>
                  <a:cubicBezTo>
                    <a:pt x="1148" y="19850"/>
                    <a:pt x="1163" y="19840"/>
                    <a:pt x="1175" y="19824"/>
                  </a:cubicBezTo>
                  <a:cubicBezTo>
                    <a:pt x="1184" y="19817"/>
                    <a:pt x="1195" y="19809"/>
                    <a:pt x="1208" y="19795"/>
                  </a:cubicBezTo>
                  <a:cubicBezTo>
                    <a:pt x="1222" y="19779"/>
                    <a:pt x="1228" y="19765"/>
                    <a:pt x="1234" y="19753"/>
                  </a:cubicBezTo>
                  <a:cubicBezTo>
                    <a:pt x="1254" y="19733"/>
                    <a:pt x="1260" y="19715"/>
                    <a:pt x="1262" y="19701"/>
                  </a:cubicBezTo>
                  <a:cubicBezTo>
                    <a:pt x="1268" y="19694"/>
                    <a:pt x="1273" y="19688"/>
                    <a:pt x="1276" y="19681"/>
                  </a:cubicBezTo>
                  <a:cubicBezTo>
                    <a:pt x="1293" y="19677"/>
                    <a:pt x="1316" y="19667"/>
                    <a:pt x="1335" y="19646"/>
                  </a:cubicBezTo>
                  <a:cubicBezTo>
                    <a:pt x="1356" y="19620"/>
                    <a:pt x="1361" y="19592"/>
                    <a:pt x="1361" y="19572"/>
                  </a:cubicBezTo>
                  <a:cubicBezTo>
                    <a:pt x="1364" y="19568"/>
                    <a:pt x="1369" y="19564"/>
                    <a:pt x="1378" y="19554"/>
                  </a:cubicBezTo>
                  <a:cubicBezTo>
                    <a:pt x="1388" y="19544"/>
                    <a:pt x="1391" y="19539"/>
                    <a:pt x="1395" y="19534"/>
                  </a:cubicBezTo>
                  <a:cubicBezTo>
                    <a:pt x="1414" y="19530"/>
                    <a:pt x="1439" y="19523"/>
                    <a:pt x="1463" y="19497"/>
                  </a:cubicBezTo>
                  <a:cubicBezTo>
                    <a:pt x="1479" y="19480"/>
                    <a:pt x="1485" y="19461"/>
                    <a:pt x="1487" y="19445"/>
                  </a:cubicBezTo>
                  <a:cubicBezTo>
                    <a:pt x="1498" y="19439"/>
                    <a:pt x="1511" y="19432"/>
                    <a:pt x="1521" y="19418"/>
                  </a:cubicBezTo>
                  <a:lnTo>
                    <a:pt x="1525" y="19415"/>
                  </a:lnTo>
                  <a:cubicBezTo>
                    <a:pt x="1534" y="19407"/>
                    <a:pt x="1544" y="19400"/>
                    <a:pt x="1557" y="19385"/>
                  </a:cubicBezTo>
                  <a:lnTo>
                    <a:pt x="1621" y="19311"/>
                  </a:lnTo>
                  <a:cubicBezTo>
                    <a:pt x="1636" y="19294"/>
                    <a:pt x="1642" y="19281"/>
                    <a:pt x="1647" y="19270"/>
                  </a:cubicBezTo>
                  <a:cubicBezTo>
                    <a:pt x="1655" y="19266"/>
                    <a:pt x="1668" y="19256"/>
                    <a:pt x="1684" y="19239"/>
                  </a:cubicBezTo>
                  <a:cubicBezTo>
                    <a:pt x="1694" y="19233"/>
                    <a:pt x="1707" y="19224"/>
                    <a:pt x="1722" y="19207"/>
                  </a:cubicBezTo>
                  <a:cubicBezTo>
                    <a:pt x="1742" y="19184"/>
                    <a:pt x="1747" y="19162"/>
                    <a:pt x="1750" y="19146"/>
                  </a:cubicBezTo>
                  <a:cubicBezTo>
                    <a:pt x="1755" y="19137"/>
                    <a:pt x="1759" y="19129"/>
                    <a:pt x="1763" y="19122"/>
                  </a:cubicBezTo>
                  <a:cubicBezTo>
                    <a:pt x="1776" y="19117"/>
                    <a:pt x="1795" y="19108"/>
                    <a:pt x="1811" y="19089"/>
                  </a:cubicBezTo>
                  <a:cubicBezTo>
                    <a:pt x="1817" y="19082"/>
                    <a:pt x="1819" y="19078"/>
                    <a:pt x="1823" y="19074"/>
                  </a:cubicBezTo>
                  <a:cubicBezTo>
                    <a:pt x="1829" y="19069"/>
                    <a:pt x="1834" y="19063"/>
                    <a:pt x="1844" y="19053"/>
                  </a:cubicBezTo>
                  <a:cubicBezTo>
                    <a:pt x="1859" y="19035"/>
                    <a:pt x="1865" y="19019"/>
                    <a:pt x="1870" y="19004"/>
                  </a:cubicBezTo>
                  <a:cubicBezTo>
                    <a:pt x="1880" y="18999"/>
                    <a:pt x="1893" y="18992"/>
                    <a:pt x="1905" y="18977"/>
                  </a:cubicBezTo>
                  <a:cubicBezTo>
                    <a:pt x="1921" y="18956"/>
                    <a:pt x="1928" y="18937"/>
                    <a:pt x="1931" y="18921"/>
                  </a:cubicBezTo>
                  <a:cubicBezTo>
                    <a:pt x="1940" y="18915"/>
                    <a:pt x="1950" y="18907"/>
                    <a:pt x="1961" y="18895"/>
                  </a:cubicBezTo>
                  <a:cubicBezTo>
                    <a:pt x="1975" y="18879"/>
                    <a:pt x="1980" y="18865"/>
                    <a:pt x="1987" y="18853"/>
                  </a:cubicBezTo>
                  <a:cubicBezTo>
                    <a:pt x="1996" y="18848"/>
                    <a:pt x="2007" y="18841"/>
                    <a:pt x="2021" y="18827"/>
                  </a:cubicBezTo>
                  <a:cubicBezTo>
                    <a:pt x="2031" y="18822"/>
                    <a:pt x="2048" y="18814"/>
                    <a:pt x="2066" y="18793"/>
                  </a:cubicBezTo>
                  <a:cubicBezTo>
                    <a:pt x="2085" y="18772"/>
                    <a:pt x="2091" y="18749"/>
                    <a:pt x="2092" y="18731"/>
                  </a:cubicBezTo>
                  <a:cubicBezTo>
                    <a:pt x="2100" y="18726"/>
                    <a:pt x="2107" y="18719"/>
                    <a:pt x="2117" y="18709"/>
                  </a:cubicBezTo>
                  <a:cubicBezTo>
                    <a:pt x="2132" y="18692"/>
                    <a:pt x="2138" y="18678"/>
                    <a:pt x="2144" y="18664"/>
                  </a:cubicBezTo>
                  <a:cubicBezTo>
                    <a:pt x="2146" y="18662"/>
                    <a:pt x="2148" y="18661"/>
                    <a:pt x="2149" y="18659"/>
                  </a:cubicBezTo>
                  <a:cubicBezTo>
                    <a:pt x="2156" y="18654"/>
                    <a:pt x="2164" y="18648"/>
                    <a:pt x="2173" y="18637"/>
                  </a:cubicBezTo>
                  <a:cubicBezTo>
                    <a:pt x="2182" y="18632"/>
                    <a:pt x="2197" y="18624"/>
                    <a:pt x="2212" y="18608"/>
                  </a:cubicBezTo>
                  <a:cubicBezTo>
                    <a:pt x="2223" y="18603"/>
                    <a:pt x="2241" y="18594"/>
                    <a:pt x="2258" y="18574"/>
                  </a:cubicBezTo>
                  <a:cubicBezTo>
                    <a:pt x="2269" y="18560"/>
                    <a:pt x="2277" y="18547"/>
                    <a:pt x="2280" y="18535"/>
                  </a:cubicBezTo>
                  <a:cubicBezTo>
                    <a:pt x="2295" y="18530"/>
                    <a:pt x="2311" y="18520"/>
                    <a:pt x="2326" y="18504"/>
                  </a:cubicBezTo>
                  <a:cubicBezTo>
                    <a:pt x="2346" y="18482"/>
                    <a:pt x="2352" y="18460"/>
                    <a:pt x="2354" y="18444"/>
                  </a:cubicBezTo>
                  <a:cubicBezTo>
                    <a:pt x="2360" y="18436"/>
                    <a:pt x="2364" y="18426"/>
                    <a:pt x="2369" y="18418"/>
                  </a:cubicBezTo>
                  <a:cubicBezTo>
                    <a:pt x="2379" y="18413"/>
                    <a:pt x="2395" y="18403"/>
                    <a:pt x="2412" y="18386"/>
                  </a:cubicBezTo>
                  <a:cubicBezTo>
                    <a:pt x="2428" y="18367"/>
                    <a:pt x="2434" y="18349"/>
                    <a:pt x="2437" y="18334"/>
                  </a:cubicBezTo>
                  <a:cubicBezTo>
                    <a:pt x="2444" y="18330"/>
                    <a:pt x="2450" y="18326"/>
                    <a:pt x="2457" y="18319"/>
                  </a:cubicBezTo>
                  <a:cubicBezTo>
                    <a:pt x="2473" y="18316"/>
                    <a:pt x="2496" y="18307"/>
                    <a:pt x="2515" y="18284"/>
                  </a:cubicBezTo>
                  <a:cubicBezTo>
                    <a:pt x="2537" y="18259"/>
                    <a:pt x="2542" y="18232"/>
                    <a:pt x="2542" y="18214"/>
                  </a:cubicBezTo>
                  <a:cubicBezTo>
                    <a:pt x="2544" y="18211"/>
                    <a:pt x="2546" y="18209"/>
                    <a:pt x="2548" y="18205"/>
                  </a:cubicBezTo>
                  <a:cubicBezTo>
                    <a:pt x="2564" y="18203"/>
                    <a:pt x="2587" y="18194"/>
                    <a:pt x="2606" y="18171"/>
                  </a:cubicBezTo>
                  <a:cubicBezTo>
                    <a:pt x="2616" y="18160"/>
                    <a:pt x="2623" y="18150"/>
                    <a:pt x="2627" y="18139"/>
                  </a:cubicBezTo>
                  <a:cubicBezTo>
                    <a:pt x="2643" y="18134"/>
                    <a:pt x="2661" y="18124"/>
                    <a:pt x="2679" y="18105"/>
                  </a:cubicBezTo>
                  <a:cubicBezTo>
                    <a:pt x="2700" y="18082"/>
                    <a:pt x="2704" y="18059"/>
                    <a:pt x="2706" y="18039"/>
                  </a:cubicBezTo>
                  <a:cubicBezTo>
                    <a:pt x="2711" y="18034"/>
                    <a:pt x="2719" y="18028"/>
                    <a:pt x="2728" y="18018"/>
                  </a:cubicBezTo>
                  <a:cubicBezTo>
                    <a:pt x="2744" y="18000"/>
                    <a:pt x="2750" y="17981"/>
                    <a:pt x="2754" y="17970"/>
                  </a:cubicBezTo>
                  <a:cubicBezTo>
                    <a:pt x="2759" y="17964"/>
                    <a:pt x="2762" y="17960"/>
                    <a:pt x="2765" y="17957"/>
                  </a:cubicBezTo>
                  <a:cubicBezTo>
                    <a:pt x="2786" y="17955"/>
                    <a:pt x="2814" y="17948"/>
                    <a:pt x="2839" y="17921"/>
                  </a:cubicBezTo>
                  <a:cubicBezTo>
                    <a:pt x="2847" y="17912"/>
                    <a:pt x="2852" y="17906"/>
                    <a:pt x="2856" y="17901"/>
                  </a:cubicBezTo>
                  <a:cubicBezTo>
                    <a:pt x="2860" y="17898"/>
                    <a:pt x="2862" y="17893"/>
                    <a:pt x="2871" y="17884"/>
                  </a:cubicBezTo>
                  <a:cubicBezTo>
                    <a:pt x="2894" y="17858"/>
                    <a:pt x="2898" y="17830"/>
                    <a:pt x="2898" y="17812"/>
                  </a:cubicBezTo>
                  <a:cubicBezTo>
                    <a:pt x="2904" y="17802"/>
                    <a:pt x="2906" y="17793"/>
                    <a:pt x="2909" y="17789"/>
                  </a:cubicBezTo>
                  <a:lnTo>
                    <a:pt x="2847" y="17735"/>
                  </a:lnTo>
                  <a:lnTo>
                    <a:pt x="2914" y="17785"/>
                  </a:lnTo>
                  <a:cubicBezTo>
                    <a:pt x="2921" y="17778"/>
                    <a:pt x="2932" y="17770"/>
                    <a:pt x="2946" y="17755"/>
                  </a:cubicBezTo>
                  <a:cubicBezTo>
                    <a:pt x="2959" y="17740"/>
                    <a:pt x="2965" y="17728"/>
                    <a:pt x="2970" y="17719"/>
                  </a:cubicBezTo>
                  <a:cubicBezTo>
                    <a:pt x="2981" y="17714"/>
                    <a:pt x="2997" y="17705"/>
                    <a:pt x="3013" y="17687"/>
                  </a:cubicBezTo>
                  <a:cubicBezTo>
                    <a:pt x="3021" y="17683"/>
                    <a:pt x="3035" y="17674"/>
                    <a:pt x="3053" y="17655"/>
                  </a:cubicBezTo>
                  <a:cubicBezTo>
                    <a:pt x="3065" y="17642"/>
                    <a:pt x="3071" y="17629"/>
                    <a:pt x="3076" y="17619"/>
                  </a:cubicBezTo>
                  <a:cubicBezTo>
                    <a:pt x="3088" y="17615"/>
                    <a:pt x="3107" y="17606"/>
                    <a:pt x="3123" y="17586"/>
                  </a:cubicBezTo>
                  <a:cubicBezTo>
                    <a:pt x="3137" y="17569"/>
                    <a:pt x="3144" y="17552"/>
                    <a:pt x="3146" y="17537"/>
                  </a:cubicBezTo>
                  <a:cubicBezTo>
                    <a:pt x="3157" y="17532"/>
                    <a:pt x="3169" y="17524"/>
                    <a:pt x="3180" y="17511"/>
                  </a:cubicBezTo>
                  <a:cubicBezTo>
                    <a:pt x="3192" y="17505"/>
                    <a:pt x="3205" y="17497"/>
                    <a:pt x="3220" y="17479"/>
                  </a:cubicBezTo>
                  <a:cubicBezTo>
                    <a:pt x="3232" y="17467"/>
                    <a:pt x="3236" y="17460"/>
                    <a:pt x="3242" y="17452"/>
                  </a:cubicBezTo>
                  <a:cubicBezTo>
                    <a:pt x="3244" y="17449"/>
                    <a:pt x="3246" y="17446"/>
                    <a:pt x="3251" y="17441"/>
                  </a:cubicBezTo>
                  <a:cubicBezTo>
                    <a:pt x="3253" y="17436"/>
                    <a:pt x="3257" y="17435"/>
                    <a:pt x="3258" y="17434"/>
                  </a:cubicBezTo>
                  <a:cubicBezTo>
                    <a:pt x="3265" y="17428"/>
                    <a:pt x="3275" y="17419"/>
                    <a:pt x="3287" y="17406"/>
                  </a:cubicBezTo>
                  <a:cubicBezTo>
                    <a:pt x="3303" y="17386"/>
                    <a:pt x="3310" y="17369"/>
                    <a:pt x="3313" y="17355"/>
                  </a:cubicBezTo>
                  <a:cubicBezTo>
                    <a:pt x="3321" y="17348"/>
                    <a:pt x="3323" y="17343"/>
                    <a:pt x="3327" y="17339"/>
                  </a:cubicBezTo>
                  <a:cubicBezTo>
                    <a:pt x="3332" y="17335"/>
                    <a:pt x="3334" y="17331"/>
                    <a:pt x="3340" y="17323"/>
                  </a:cubicBezTo>
                  <a:cubicBezTo>
                    <a:pt x="3354" y="17307"/>
                    <a:pt x="3361" y="17295"/>
                    <a:pt x="3366" y="17284"/>
                  </a:cubicBezTo>
                  <a:cubicBezTo>
                    <a:pt x="3376" y="17280"/>
                    <a:pt x="3392" y="17270"/>
                    <a:pt x="3408" y="17252"/>
                  </a:cubicBezTo>
                  <a:cubicBezTo>
                    <a:pt x="3419" y="17238"/>
                    <a:pt x="3424" y="17231"/>
                    <a:pt x="3429" y="17222"/>
                  </a:cubicBezTo>
                  <a:cubicBezTo>
                    <a:pt x="3430" y="17220"/>
                    <a:pt x="3431" y="17217"/>
                    <a:pt x="3436" y="17213"/>
                  </a:cubicBezTo>
                  <a:cubicBezTo>
                    <a:pt x="3445" y="17203"/>
                    <a:pt x="3449" y="17197"/>
                    <a:pt x="3453" y="17192"/>
                  </a:cubicBezTo>
                  <a:cubicBezTo>
                    <a:pt x="3456" y="17189"/>
                    <a:pt x="3457" y="17187"/>
                    <a:pt x="3461" y="17182"/>
                  </a:cubicBezTo>
                  <a:cubicBezTo>
                    <a:pt x="3472" y="17177"/>
                    <a:pt x="3490" y="17167"/>
                    <a:pt x="3508" y="17147"/>
                  </a:cubicBezTo>
                  <a:lnTo>
                    <a:pt x="3519" y="17136"/>
                  </a:lnTo>
                  <a:cubicBezTo>
                    <a:pt x="3525" y="17131"/>
                    <a:pt x="3532" y="17126"/>
                    <a:pt x="3543" y="17113"/>
                  </a:cubicBezTo>
                  <a:cubicBezTo>
                    <a:pt x="3562" y="17092"/>
                    <a:pt x="3567" y="17070"/>
                    <a:pt x="3569" y="17054"/>
                  </a:cubicBezTo>
                  <a:cubicBezTo>
                    <a:pt x="3578" y="17049"/>
                    <a:pt x="3584" y="17042"/>
                    <a:pt x="3595" y="17029"/>
                  </a:cubicBezTo>
                  <a:cubicBezTo>
                    <a:pt x="3612" y="17011"/>
                    <a:pt x="3619" y="16991"/>
                    <a:pt x="3622" y="16976"/>
                  </a:cubicBezTo>
                  <a:cubicBezTo>
                    <a:pt x="3629" y="16970"/>
                    <a:pt x="3640" y="16963"/>
                    <a:pt x="3651" y="16949"/>
                  </a:cubicBezTo>
                  <a:cubicBezTo>
                    <a:pt x="3659" y="16940"/>
                    <a:pt x="3664" y="16935"/>
                    <a:pt x="3667" y="16930"/>
                  </a:cubicBezTo>
                  <a:cubicBezTo>
                    <a:pt x="3687" y="16926"/>
                    <a:pt x="3714" y="16919"/>
                    <a:pt x="3735" y="16893"/>
                  </a:cubicBezTo>
                  <a:cubicBezTo>
                    <a:pt x="3752" y="16876"/>
                    <a:pt x="3758" y="16858"/>
                    <a:pt x="3762" y="16846"/>
                  </a:cubicBezTo>
                  <a:cubicBezTo>
                    <a:pt x="3772" y="16840"/>
                    <a:pt x="3783" y="16831"/>
                    <a:pt x="3795" y="16817"/>
                  </a:cubicBezTo>
                  <a:cubicBezTo>
                    <a:pt x="3808" y="16803"/>
                    <a:pt x="3815" y="16788"/>
                    <a:pt x="3819" y="16775"/>
                  </a:cubicBezTo>
                  <a:cubicBezTo>
                    <a:pt x="3833" y="16770"/>
                    <a:pt x="3849" y="16760"/>
                    <a:pt x="3863" y="16744"/>
                  </a:cubicBezTo>
                  <a:cubicBezTo>
                    <a:pt x="3878" y="16728"/>
                    <a:pt x="3883" y="16715"/>
                    <a:pt x="3890" y="16703"/>
                  </a:cubicBezTo>
                  <a:cubicBezTo>
                    <a:pt x="3900" y="16691"/>
                    <a:pt x="3907" y="16680"/>
                    <a:pt x="3911" y="16669"/>
                  </a:cubicBezTo>
                  <a:cubicBezTo>
                    <a:pt x="3927" y="16664"/>
                    <a:pt x="3945" y="16654"/>
                    <a:pt x="3961" y="16636"/>
                  </a:cubicBezTo>
                  <a:cubicBezTo>
                    <a:pt x="3975" y="16621"/>
                    <a:pt x="3982" y="16606"/>
                    <a:pt x="3985" y="16592"/>
                  </a:cubicBezTo>
                  <a:cubicBezTo>
                    <a:pt x="3998" y="16587"/>
                    <a:pt x="4013" y="16577"/>
                    <a:pt x="4026" y="16562"/>
                  </a:cubicBezTo>
                  <a:cubicBezTo>
                    <a:pt x="4046" y="16539"/>
                    <a:pt x="4051" y="16513"/>
                    <a:pt x="4051" y="16493"/>
                  </a:cubicBezTo>
                  <a:lnTo>
                    <a:pt x="4072" y="16472"/>
                  </a:lnTo>
                  <a:cubicBezTo>
                    <a:pt x="4084" y="16459"/>
                    <a:pt x="4089" y="16450"/>
                    <a:pt x="4094" y="16440"/>
                  </a:cubicBezTo>
                  <a:cubicBezTo>
                    <a:pt x="4095" y="16439"/>
                    <a:pt x="4097" y="16438"/>
                    <a:pt x="4099" y="16435"/>
                  </a:cubicBezTo>
                  <a:cubicBezTo>
                    <a:pt x="4110" y="16428"/>
                    <a:pt x="4124" y="16421"/>
                    <a:pt x="4138" y="16403"/>
                  </a:cubicBezTo>
                  <a:cubicBezTo>
                    <a:pt x="4152" y="16389"/>
                    <a:pt x="4159" y="16374"/>
                    <a:pt x="4163" y="16363"/>
                  </a:cubicBezTo>
                  <a:cubicBezTo>
                    <a:pt x="4176" y="16358"/>
                    <a:pt x="4191" y="16349"/>
                    <a:pt x="4206" y="16332"/>
                  </a:cubicBezTo>
                  <a:cubicBezTo>
                    <a:pt x="4217" y="16319"/>
                    <a:pt x="4223" y="16309"/>
                    <a:pt x="4228" y="16301"/>
                  </a:cubicBezTo>
                  <a:cubicBezTo>
                    <a:pt x="4229" y="16300"/>
                    <a:pt x="4231" y="16298"/>
                    <a:pt x="4234" y="16293"/>
                  </a:cubicBezTo>
                  <a:cubicBezTo>
                    <a:pt x="4245" y="16279"/>
                    <a:pt x="4250" y="16273"/>
                    <a:pt x="4255" y="16266"/>
                  </a:cubicBezTo>
                  <a:cubicBezTo>
                    <a:pt x="4256" y="16266"/>
                    <a:pt x="4256" y="16263"/>
                    <a:pt x="4256" y="16263"/>
                  </a:cubicBezTo>
                  <a:cubicBezTo>
                    <a:pt x="4271" y="16260"/>
                    <a:pt x="4290" y="16251"/>
                    <a:pt x="4308" y="16229"/>
                  </a:cubicBezTo>
                  <a:cubicBezTo>
                    <a:pt x="4329" y="16207"/>
                    <a:pt x="4334" y="16183"/>
                    <a:pt x="4336" y="16169"/>
                  </a:cubicBezTo>
                  <a:cubicBezTo>
                    <a:pt x="4342" y="16161"/>
                    <a:pt x="4346" y="16154"/>
                    <a:pt x="4349" y="16148"/>
                  </a:cubicBezTo>
                  <a:cubicBezTo>
                    <a:pt x="4365" y="16142"/>
                    <a:pt x="4383" y="16133"/>
                    <a:pt x="4400" y="16113"/>
                  </a:cubicBezTo>
                  <a:cubicBezTo>
                    <a:pt x="4420" y="16090"/>
                    <a:pt x="4425" y="16067"/>
                    <a:pt x="4426" y="16049"/>
                  </a:cubicBezTo>
                  <a:cubicBezTo>
                    <a:pt x="4431" y="16043"/>
                    <a:pt x="4435" y="16040"/>
                    <a:pt x="4437" y="16033"/>
                  </a:cubicBezTo>
                  <a:cubicBezTo>
                    <a:pt x="4452" y="16029"/>
                    <a:pt x="4470" y="16020"/>
                    <a:pt x="4490" y="15999"/>
                  </a:cubicBezTo>
                  <a:cubicBezTo>
                    <a:pt x="4502" y="15984"/>
                    <a:pt x="4510" y="15972"/>
                    <a:pt x="4516" y="15959"/>
                  </a:cubicBezTo>
                  <a:lnTo>
                    <a:pt x="4521" y="15955"/>
                  </a:lnTo>
                  <a:cubicBezTo>
                    <a:pt x="4529" y="15948"/>
                    <a:pt x="4539" y="15940"/>
                    <a:pt x="4553" y="15925"/>
                  </a:cubicBezTo>
                  <a:cubicBezTo>
                    <a:pt x="4563" y="15913"/>
                    <a:pt x="4569" y="15902"/>
                    <a:pt x="4574" y="15892"/>
                  </a:cubicBezTo>
                  <a:cubicBezTo>
                    <a:pt x="4587" y="15886"/>
                    <a:pt x="4606" y="15877"/>
                    <a:pt x="4622" y="15858"/>
                  </a:cubicBezTo>
                  <a:cubicBezTo>
                    <a:pt x="4641" y="15837"/>
                    <a:pt x="4647" y="15816"/>
                    <a:pt x="4650" y="15801"/>
                  </a:cubicBezTo>
                  <a:cubicBezTo>
                    <a:pt x="4658" y="15790"/>
                    <a:pt x="4663" y="15780"/>
                    <a:pt x="4668" y="15770"/>
                  </a:cubicBezTo>
                  <a:cubicBezTo>
                    <a:pt x="4673" y="15764"/>
                    <a:pt x="4676" y="15763"/>
                    <a:pt x="4678" y="15761"/>
                  </a:cubicBezTo>
                  <a:cubicBezTo>
                    <a:pt x="4683" y="15757"/>
                    <a:pt x="4688" y="15752"/>
                    <a:pt x="4693" y="15747"/>
                  </a:cubicBezTo>
                  <a:cubicBezTo>
                    <a:pt x="4709" y="15743"/>
                    <a:pt x="4731" y="15734"/>
                    <a:pt x="4751" y="15711"/>
                  </a:cubicBezTo>
                  <a:lnTo>
                    <a:pt x="4783" y="15673"/>
                  </a:lnTo>
                  <a:cubicBezTo>
                    <a:pt x="4799" y="15655"/>
                    <a:pt x="4805" y="15636"/>
                    <a:pt x="4810" y="15623"/>
                  </a:cubicBezTo>
                  <a:cubicBezTo>
                    <a:pt x="4810" y="15622"/>
                    <a:pt x="4811" y="15622"/>
                    <a:pt x="4811" y="15622"/>
                  </a:cubicBezTo>
                  <a:cubicBezTo>
                    <a:pt x="4818" y="15614"/>
                    <a:pt x="4827" y="15608"/>
                    <a:pt x="4843" y="15591"/>
                  </a:cubicBezTo>
                  <a:cubicBezTo>
                    <a:pt x="4850" y="15584"/>
                    <a:pt x="4861" y="15576"/>
                    <a:pt x="4875" y="15561"/>
                  </a:cubicBezTo>
                  <a:cubicBezTo>
                    <a:pt x="4887" y="15548"/>
                    <a:pt x="4891" y="15541"/>
                    <a:pt x="4897" y="15533"/>
                  </a:cubicBezTo>
                  <a:cubicBezTo>
                    <a:pt x="4898" y="15531"/>
                    <a:pt x="4901" y="15528"/>
                    <a:pt x="4904" y="15522"/>
                  </a:cubicBezTo>
                  <a:cubicBezTo>
                    <a:pt x="4913" y="15513"/>
                    <a:pt x="4919" y="15504"/>
                    <a:pt x="4923" y="15495"/>
                  </a:cubicBezTo>
                  <a:cubicBezTo>
                    <a:pt x="4940" y="15491"/>
                    <a:pt x="4963" y="15483"/>
                    <a:pt x="4982" y="15461"/>
                  </a:cubicBezTo>
                  <a:cubicBezTo>
                    <a:pt x="5004" y="15436"/>
                    <a:pt x="5008" y="15413"/>
                    <a:pt x="5009" y="15394"/>
                  </a:cubicBezTo>
                  <a:lnTo>
                    <a:pt x="5027" y="15372"/>
                  </a:lnTo>
                  <a:cubicBezTo>
                    <a:pt x="5036" y="15365"/>
                    <a:pt x="5038" y="15360"/>
                    <a:pt x="5042" y="15356"/>
                  </a:cubicBezTo>
                  <a:cubicBezTo>
                    <a:pt x="5048" y="15351"/>
                    <a:pt x="5052" y="15346"/>
                    <a:pt x="5061" y="15336"/>
                  </a:cubicBezTo>
                  <a:cubicBezTo>
                    <a:pt x="5069" y="15327"/>
                    <a:pt x="5074" y="15319"/>
                    <a:pt x="5079" y="15312"/>
                  </a:cubicBezTo>
                  <a:cubicBezTo>
                    <a:pt x="5096" y="15309"/>
                    <a:pt x="5120" y="15300"/>
                    <a:pt x="5140" y="15277"/>
                  </a:cubicBezTo>
                  <a:cubicBezTo>
                    <a:pt x="5159" y="15258"/>
                    <a:pt x="5165" y="15238"/>
                    <a:pt x="5169" y="15225"/>
                  </a:cubicBezTo>
                  <a:cubicBezTo>
                    <a:pt x="5181" y="15207"/>
                    <a:pt x="5187" y="15191"/>
                    <a:pt x="5190" y="15179"/>
                  </a:cubicBezTo>
                  <a:cubicBezTo>
                    <a:pt x="5199" y="15168"/>
                    <a:pt x="5204" y="15158"/>
                    <a:pt x="5208" y="15148"/>
                  </a:cubicBezTo>
                  <a:cubicBezTo>
                    <a:pt x="5219" y="15145"/>
                    <a:pt x="5235" y="15135"/>
                    <a:pt x="5251" y="15116"/>
                  </a:cubicBezTo>
                  <a:cubicBezTo>
                    <a:pt x="5262" y="15104"/>
                    <a:pt x="5268" y="15093"/>
                    <a:pt x="5273" y="15083"/>
                  </a:cubicBezTo>
                  <a:cubicBezTo>
                    <a:pt x="5287" y="15078"/>
                    <a:pt x="5306" y="15068"/>
                    <a:pt x="5322" y="15050"/>
                  </a:cubicBezTo>
                  <a:cubicBezTo>
                    <a:pt x="5337" y="15034"/>
                    <a:pt x="5343" y="15019"/>
                    <a:pt x="5347" y="15008"/>
                  </a:cubicBezTo>
                  <a:cubicBezTo>
                    <a:pt x="5359" y="15003"/>
                    <a:pt x="5373" y="14993"/>
                    <a:pt x="5386" y="14977"/>
                  </a:cubicBezTo>
                  <a:cubicBezTo>
                    <a:pt x="5404" y="14958"/>
                    <a:pt x="5411" y="14938"/>
                    <a:pt x="5413" y="14922"/>
                  </a:cubicBezTo>
                  <a:cubicBezTo>
                    <a:pt x="5422" y="14917"/>
                    <a:pt x="5432" y="14909"/>
                    <a:pt x="5443" y="14897"/>
                  </a:cubicBezTo>
                  <a:lnTo>
                    <a:pt x="5454" y="14886"/>
                  </a:lnTo>
                  <a:cubicBezTo>
                    <a:pt x="5459" y="14879"/>
                    <a:pt x="5465" y="14874"/>
                    <a:pt x="5476" y="14862"/>
                  </a:cubicBezTo>
                  <a:cubicBezTo>
                    <a:pt x="5486" y="14856"/>
                    <a:pt x="5499" y="14847"/>
                    <a:pt x="5514" y="14830"/>
                  </a:cubicBezTo>
                  <a:cubicBezTo>
                    <a:pt x="5524" y="14818"/>
                    <a:pt x="5531" y="14806"/>
                    <a:pt x="5535" y="14794"/>
                  </a:cubicBezTo>
                  <a:cubicBezTo>
                    <a:pt x="5551" y="14788"/>
                    <a:pt x="5568" y="14779"/>
                    <a:pt x="5584" y="14762"/>
                  </a:cubicBezTo>
                  <a:cubicBezTo>
                    <a:pt x="5599" y="14745"/>
                    <a:pt x="5606" y="14730"/>
                    <a:pt x="5611" y="14715"/>
                  </a:cubicBezTo>
                  <a:cubicBezTo>
                    <a:pt x="5621" y="14704"/>
                    <a:pt x="5626" y="14696"/>
                    <a:pt x="5630" y="14690"/>
                  </a:cubicBezTo>
                  <a:cubicBezTo>
                    <a:pt x="5631" y="14687"/>
                    <a:pt x="5632" y="14685"/>
                    <a:pt x="5637" y="14680"/>
                  </a:cubicBezTo>
                  <a:lnTo>
                    <a:pt x="5647" y="14670"/>
                  </a:lnTo>
                  <a:cubicBezTo>
                    <a:pt x="5653" y="14664"/>
                    <a:pt x="5659" y="14658"/>
                    <a:pt x="5670" y="14645"/>
                  </a:cubicBezTo>
                  <a:cubicBezTo>
                    <a:pt x="5685" y="14629"/>
                    <a:pt x="5691" y="14612"/>
                    <a:pt x="5696" y="14599"/>
                  </a:cubicBezTo>
                  <a:cubicBezTo>
                    <a:pt x="5705" y="14593"/>
                    <a:pt x="5718" y="14585"/>
                    <a:pt x="5731" y="14570"/>
                  </a:cubicBezTo>
                  <a:cubicBezTo>
                    <a:pt x="5743" y="14557"/>
                    <a:pt x="5748" y="14546"/>
                    <a:pt x="5753" y="14538"/>
                  </a:cubicBezTo>
                  <a:cubicBezTo>
                    <a:pt x="5755" y="14536"/>
                    <a:pt x="5756" y="14535"/>
                    <a:pt x="5759" y="14530"/>
                  </a:cubicBezTo>
                  <a:cubicBezTo>
                    <a:pt x="5775" y="14511"/>
                    <a:pt x="5781" y="14495"/>
                    <a:pt x="5784" y="14489"/>
                  </a:cubicBezTo>
                  <a:cubicBezTo>
                    <a:pt x="5791" y="14482"/>
                    <a:pt x="5793" y="14478"/>
                    <a:pt x="5797" y="14474"/>
                  </a:cubicBezTo>
                  <a:lnTo>
                    <a:pt x="5802" y="14470"/>
                  </a:lnTo>
                  <a:cubicBezTo>
                    <a:pt x="5820" y="14467"/>
                    <a:pt x="5846" y="14460"/>
                    <a:pt x="5868" y="14434"/>
                  </a:cubicBezTo>
                  <a:cubicBezTo>
                    <a:pt x="5883" y="14415"/>
                    <a:pt x="5889" y="14399"/>
                    <a:pt x="5894" y="14386"/>
                  </a:cubicBezTo>
                  <a:cubicBezTo>
                    <a:pt x="5902" y="14381"/>
                    <a:pt x="5914" y="14372"/>
                    <a:pt x="5927" y="14358"/>
                  </a:cubicBezTo>
                  <a:cubicBezTo>
                    <a:pt x="5938" y="14345"/>
                    <a:pt x="5943" y="14339"/>
                    <a:pt x="5947" y="14332"/>
                  </a:cubicBezTo>
                  <a:cubicBezTo>
                    <a:pt x="5951" y="14328"/>
                    <a:pt x="5953" y="14326"/>
                    <a:pt x="5958" y="14318"/>
                  </a:cubicBezTo>
                  <a:cubicBezTo>
                    <a:pt x="5970" y="14305"/>
                    <a:pt x="5977" y="14294"/>
                    <a:pt x="5981" y="14284"/>
                  </a:cubicBezTo>
                  <a:cubicBezTo>
                    <a:pt x="5994" y="14279"/>
                    <a:pt x="6012" y="14269"/>
                    <a:pt x="6028" y="14251"/>
                  </a:cubicBezTo>
                  <a:cubicBezTo>
                    <a:pt x="6038" y="14237"/>
                    <a:pt x="6043" y="14230"/>
                    <a:pt x="6048" y="14224"/>
                  </a:cubicBezTo>
                  <a:cubicBezTo>
                    <a:pt x="6050" y="14221"/>
                    <a:pt x="6052" y="14216"/>
                    <a:pt x="6058" y="14211"/>
                  </a:cubicBezTo>
                  <a:cubicBezTo>
                    <a:pt x="6069" y="14198"/>
                    <a:pt x="6076" y="14183"/>
                    <a:pt x="6080" y="14170"/>
                  </a:cubicBezTo>
                  <a:cubicBezTo>
                    <a:pt x="6093" y="14165"/>
                    <a:pt x="6109" y="14156"/>
                    <a:pt x="6123" y="14140"/>
                  </a:cubicBezTo>
                  <a:cubicBezTo>
                    <a:pt x="6132" y="14131"/>
                    <a:pt x="6136" y="14125"/>
                    <a:pt x="6140" y="14120"/>
                  </a:cubicBezTo>
                  <a:cubicBezTo>
                    <a:pt x="6144" y="14117"/>
                    <a:pt x="6149" y="14113"/>
                    <a:pt x="6155" y="14104"/>
                  </a:cubicBezTo>
                  <a:cubicBezTo>
                    <a:pt x="6175" y="14080"/>
                    <a:pt x="6181" y="14056"/>
                    <a:pt x="6182" y="14038"/>
                  </a:cubicBezTo>
                  <a:cubicBezTo>
                    <a:pt x="6183" y="14037"/>
                    <a:pt x="6184" y="14033"/>
                    <a:pt x="6186" y="14032"/>
                  </a:cubicBezTo>
                  <a:cubicBezTo>
                    <a:pt x="6188" y="14028"/>
                    <a:pt x="6193" y="14024"/>
                    <a:pt x="6199" y="14016"/>
                  </a:cubicBezTo>
                  <a:cubicBezTo>
                    <a:pt x="6205" y="14008"/>
                    <a:pt x="6211" y="14001"/>
                    <a:pt x="6215" y="13995"/>
                  </a:cubicBezTo>
                  <a:cubicBezTo>
                    <a:pt x="6234" y="13992"/>
                    <a:pt x="6259" y="13984"/>
                    <a:pt x="6280" y="13959"/>
                  </a:cubicBezTo>
                  <a:cubicBezTo>
                    <a:pt x="6302" y="13936"/>
                    <a:pt x="6307" y="13909"/>
                    <a:pt x="6307" y="13890"/>
                  </a:cubicBezTo>
                  <a:cubicBezTo>
                    <a:pt x="6309" y="13889"/>
                    <a:pt x="6310" y="13887"/>
                    <a:pt x="6311" y="13884"/>
                  </a:cubicBezTo>
                  <a:cubicBezTo>
                    <a:pt x="6329" y="13882"/>
                    <a:pt x="6353" y="13874"/>
                    <a:pt x="6375" y="13850"/>
                  </a:cubicBezTo>
                  <a:cubicBezTo>
                    <a:pt x="6379" y="13845"/>
                    <a:pt x="6381" y="13844"/>
                    <a:pt x="6383" y="13840"/>
                  </a:cubicBezTo>
                  <a:cubicBezTo>
                    <a:pt x="6391" y="13834"/>
                    <a:pt x="6397" y="13829"/>
                    <a:pt x="6409" y="13815"/>
                  </a:cubicBezTo>
                  <a:cubicBezTo>
                    <a:pt x="6423" y="13801"/>
                    <a:pt x="6429" y="13787"/>
                    <a:pt x="6436" y="13775"/>
                  </a:cubicBezTo>
                  <a:cubicBezTo>
                    <a:pt x="6455" y="13753"/>
                    <a:pt x="6461" y="13728"/>
                    <a:pt x="6463" y="13712"/>
                  </a:cubicBezTo>
                  <a:cubicBezTo>
                    <a:pt x="6466" y="13707"/>
                    <a:pt x="6468" y="13702"/>
                    <a:pt x="6471" y="13699"/>
                  </a:cubicBezTo>
                  <a:cubicBezTo>
                    <a:pt x="6487" y="13695"/>
                    <a:pt x="6510" y="13685"/>
                    <a:pt x="6529" y="13664"/>
                  </a:cubicBezTo>
                  <a:cubicBezTo>
                    <a:pt x="6548" y="13642"/>
                    <a:pt x="6554" y="13620"/>
                    <a:pt x="6556" y="13601"/>
                  </a:cubicBezTo>
                  <a:cubicBezTo>
                    <a:pt x="6556" y="13599"/>
                    <a:pt x="6557" y="13599"/>
                    <a:pt x="6558" y="13598"/>
                  </a:cubicBezTo>
                  <a:cubicBezTo>
                    <a:pt x="6579" y="13597"/>
                    <a:pt x="6609" y="13590"/>
                    <a:pt x="6634" y="13562"/>
                  </a:cubicBezTo>
                  <a:cubicBezTo>
                    <a:pt x="6655" y="13536"/>
                    <a:pt x="6661" y="13512"/>
                    <a:pt x="6661" y="13492"/>
                  </a:cubicBezTo>
                  <a:cubicBezTo>
                    <a:pt x="6663" y="13491"/>
                    <a:pt x="6664" y="13488"/>
                    <a:pt x="6665" y="13487"/>
                  </a:cubicBezTo>
                  <a:cubicBezTo>
                    <a:pt x="6684" y="13485"/>
                    <a:pt x="6708" y="13476"/>
                    <a:pt x="6729" y="13453"/>
                  </a:cubicBezTo>
                  <a:cubicBezTo>
                    <a:pt x="6745" y="13435"/>
                    <a:pt x="6752" y="13416"/>
                    <a:pt x="6755" y="13401"/>
                  </a:cubicBezTo>
                  <a:cubicBezTo>
                    <a:pt x="6764" y="13396"/>
                    <a:pt x="6776" y="13388"/>
                    <a:pt x="6787" y="13375"/>
                  </a:cubicBezTo>
                  <a:cubicBezTo>
                    <a:pt x="6803" y="13357"/>
                    <a:pt x="6810" y="13338"/>
                    <a:pt x="6812" y="13324"/>
                  </a:cubicBezTo>
                  <a:cubicBezTo>
                    <a:pt x="6821" y="13319"/>
                    <a:pt x="6833" y="13310"/>
                    <a:pt x="6844" y="13297"/>
                  </a:cubicBezTo>
                  <a:cubicBezTo>
                    <a:pt x="6847" y="13294"/>
                    <a:pt x="6849" y="13293"/>
                    <a:pt x="6851" y="13292"/>
                  </a:cubicBezTo>
                  <a:cubicBezTo>
                    <a:pt x="6859" y="13285"/>
                    <a:pt x="6868" y="13277"/>
                    <a:pt x="6880" y="13263"/>
                  </a:cubicBezTo>
                  <a:cubicBezTo>
                    <a:pt x="6892" y="13250"/>
                    <a:pt x="6900" y="13236"/>
                    <a:pt x="6905" y="13225"/>
                  </a:cubicBezTo>
                  <a:cubicBezTo>
                    <a:pt x="6916" y="13219"/>
                    <a:pt x="6932" y="13210"/>
                    <a:pt x="6946" y="13192"/>
                  </a:cubicBezTo>
                  <a:cubicBezTo>
                    <a:pt x="6961" y="13176"/>
                    <a:pt x="6967" y="13161"/>
                    <a:pt x="6972" y="13149"/>
                  </a:cubicBezTo>
                  <a:lnTo>
                    <a:pt x="6982" y="13139"/>
                  </a:lnTo>
                  <a:cubicBezTo>
                    <a:pt x="6987" y="13132"/>
                    <a:pt x="6994" y="13127"/>
                    <a:pt x="7005" y="13115"/>
                  </a:cubicBezTo>
                  <a:cubicBezTo>
                    <a:pt x="7020" y="13097"/>
                    <a:pt x="7028" y="13079"/>
                    <a:pt x="7030" y="13064"/>
                  </a:cubicBezTo>
                  <a:cubicBezTo>
                    <a:pt x="7040" y="13059"/>
                    <a:pt x="7051" y="13051"/>
                    <a:pt x="7062" y="13037"/>
                  </a:cubicBezTo>
                  <a:cubicBezTo>
                    <a:pt x="7073" y="13025"/>
                    <a:pt x="7078" y="13020"/>
                    <a:pt x="7083" y="13014"/>
                  </a:cubicBezTo>
                  <a:cubicBezTo>
                    <a:pt x="7085" y="13010"/>
                    <a:pt x="7088" y="13006"/>
                    <a:pt x="7093" y="13000"/>
                  </a:cubicBezTo>
                  <a:cubicBezTo>
                    <a:pt x="7106" y="12985"/>
                    <a:pt x="7112" y="12974"/>
                    <a:pt x="7117" y="12965"/>
                  </a:cubicBezTo>
                  <a:lnTo>
                    <a:pt x="7121" y="12960"/>
                  </a:lnTo>
                  <a:cubicBezTo>
                    <a:pt x="7130" y="12950"/>
                    <a:pt x="7133" y="12944"/>
                    <a:pt x="7137" y="12939"/>
                  </a:cubicBezTo>
                  <a:cubicBezTo>
                    <a:pt x="7157" y="12936"/>
                    <a:pt x="7183" y="12929"/>
                    <a:pt x="7205" y="12903"/>
                  </a:cubicBezTo>
                  <a:cubicBezTo>
                    <a:pt x="7224" y="12880"/>
                    <a:pt x="7229" y="12854"/>
                    <a:pt x="7232" y="12837"/>
                  </a:cubicBezTo>
                  <a:cubicBezTo>
                    <a:pt x="7233" y="12834"/>
                    <a:pt x="7235" y="12831"/>
                    <a:pt x="7237" y="12828"/>
                  </a:cubicBezTo>
                  <a:cubicBezTo>
                    <a:pt x="7239" y="12824"/>
                    <a:pt x="7242" y="12822"/>
                    <a:pt x="7249" y="12813"/>
                  </a:cubicBezTo>
                  <a:cubicBezTo>
                    <a:pt x="7256" y="12805"/>
                    <a:pt x="7262" y="12796"/>
                    <a:pt x="7266" y="12790"/>
                  </a:cubicBezTo>
                  <a:cubicBezTo>
                    <a:pt x="7283" y="12787"/>
                    <a:pt x="7308" y="12779"/>
                    <a:pt x="7328" y="12754"/>
                  </a:cubicBezTo>
                  <a:cubicBezTo>
                    <a:pt x="7331" y="12751"/>
                    <a:pt x="7334" y="12749"/>
                    <a:pt x="7337" y="12747"/>
                  </a:cubicBezTo>
                  <a:cubicBezTo>
                    <a:pt x="7344" y="12742"/>
                    <a:pt x="7350" y="12735"/>
                    <a:pt x="7362" y="12721"/>
                  </a:cubicBezTo>
                  <a:cubicBezTo>
                    <a:pt x="7376" y="12706"/>
                    <a:pt x="7383" y="12692"/>
                    <a:pt x="7385" y="12677"/>
                  </a:cubicBezTo>
                  <a:cubicBezTo>
                    <a:pt x="7400" y="12673"/>
                    <a:pt x="7414" y="12663"/>
                    <a:pt x="7427" y="12649"/>
                  </a:cubicBezTo>
                  <a:cubicBezTo>
                    <a:pt x="7442" y="12631"/>
                    <a:pt x="7449" y="12614"/>
                    <a:pt x="7452" y="12599"/>
                  </a:cubicBezTo>
                  <a:cubicBezTo>
                    <a:pt x="7462" y="12594"/>
                    <a:pt x="7474" y="12585"/>
                    <a:pt x="7485" y="12571"/>
                  </a:cubicBezTo>
                  <a:cubicBezTo>
                    <a:pt x="7507" y="12546"/>
                    <a:pt x="7512" y="12521"/>
                    <a:pt x="7512" y="12502"/>
                  </a:cubicBezTo>
                  <a:lnTo>
                    <a:pt x="7522" y="12492"/>
                  </a:lnTo>
                  <a:cubicBezTo>
                    <a:pt x="7537" y="12487"/>
                    <a:pt x="7556" y="12479"/>
                    <a:pt x="7576" y="12457"/>
                  </a:cubicBezTo>
                  <a:cubicBezTo>
                    <a:pt x="7585" y="12447"/>
                    <a:pt x="7591" y="12437"/>
                    <a:pt x="7596" y="12428"/>
                  </a:cubicBezTo>
                  <a:cubicBezTo>
                    <a:pt x="7613" y="12424"/>
                    <a:pt x="7634" y="12415"/>
                    <a:pt x="7653" y="12393"/>
                  </a:cubicBezTo>
                  <a:cubicBezTo>
                    <a:pt x="7669" y="12374"/>
                    <a:pt x="7676" y="12355"/>
                    <a:pt x="7677" y="12337"/>
                  </a:cubicBezTo>
                  <a:cubicBezTo>
                    <a:pt x="7688" y="12331"/>
                    <a:pt x="7699" y="12325"/>
                    <a:pt x="7708" y="12313"/>
                  </a:cubicBezTo>
                  <a:cubicBezTo>
                    <a:pt x="7728" y="12288"/>
                    <a:pt x="7733" y="12265"/>
                    <a:pt x="7735" y="12248"/>
                  </a:cubicBezTo>
                  <a:cubicBezTo>
                    <a:pt x="7737" y="12245"/>
                    <a:pt x="7740" y="12242"/>
                    <a:pt x="7741" y="12239"/>
                  </a:cubicBezTo>
                  <a:cubicBezTo>
                    <a:pt x="7744" y="12237"/>
                    <a:pt x="7746" y="12235"/>
                    <a:pt x="7747" y="12233"/>
                  </a:cubicBezTo>
                  <a:cubicBezTo>
                    <a:pt x="7762" y="12227"/>
                    <a:pt x="7781" y="12218"/>
                    <a:pt x="7801" y="12195"/>
                  </a:cubicBezTo>
                  <a:cubicBezTo>
                    <a:pt x="7810" y="12190"/>
                    <a:pt x="7822" y="12181"/>
                    <a:pt x="7835" y="12165"/>
                  </a:cubicBezTo>
                  <a:cubicBezTo>
                    <a:pt x="7850" y="12148"/>
                    <a:pt x="7856" y="12131"/>
                    <a:pt x="7860" y="12117"/>
                  </a:cubicBezTo>
                  <a:cubicBezTo>
                    <a:pt x="7871" y="12112"/>
                    <a:pt x="7883" y="12103"/>
                    <a:pt x="7896" y="12089"/>
                  </a:cubicBezTo>
                  <a:lnTo>
                    <a:pt x="7906" y="12078"/>
                  </a:lnTo>
                  <a:cubicBezTo>
                    <a:pt x="7912" y="12073"/>
                    <a:pt x="7918" y="12067"/>
                    <a:pt x="7929" y="12055"/>
                  </a:cubicBezTo>
                  <a:cubicBezTo>
                    <a:pt x="7949" y="12030"/>
                    <a:pt x="7955" y="12007"/>
                    <a:pt x="7956" y="11991"/>
                  </a:cubicBezTo>
                  <a:cubicBezTo>
                    <a:pt x="7961" y="11983"/>
                    <a:pt x="7965" y="11978"/>
                    <a:pt x="7967" y="11972"/>
                  </a:cubicBezTo>
                  <a:cubicBezTo>
                    <a:pt x="7979" y="11969"/>
                    <a:pt x="7995" y="11961"/>
                    <a:pt x="8011" y="11945"/>
                  </a:cubicBezTo>
                  <a:cubicBezTo>
                    <a:pt x="8022" y="11939"/>
                    <a:pt x="8038" y="11932"/>
                    <a:pt x="8056" y="11912"/>
                  </a:cubicBezTo>
                  <a:cubicBezTo>
                    <a:pt x="8068" y="11906"/>
                    <a:pt x="8081" y="11897"/>
                    <a:pt x="8096" y="11880"/>
                  </a:cubicBezTo>
                  <a:cubicBezTo>
                    <a:pt x="8113" y="11862"/>
                    <a:pt x="8118" y="11846"/>
                    <a:pt x="8122" y="11839"/>
                  </a:cubicBezTo>
                  <a:cubicBezTo>
                    <a:pt x="8133" y="11826"/>
                    <a:pt x="8138" y="11817"/>
                    <a:pt x="8143" y="11810"/>
                  </a:cubicBezTo>
                  <a:cubicBezTo>
                    <a:pt x="8144" y="11806"/>
                    <a:pt x="8145" y="11804"/>
                    <a:pt x="8150" y="11800"/>
                  </a:cubicBezTo>
                  <a:cubicBezTo>
                    <a:pt x="8161" y="11787"/>
                    <a:pt x="8169" y="11773"/>
                    <a:pt x="8172" y="11763"/>
                  </a:cubicBezTo>
                  <a:cubicBezTo>
                    <a:pt x="8186" y="11757"/>
                    <a:pt x="8202" y="11748"/>
                    <a:pt x="8217" y="11730"/>
                  </a:cubicBezTo>
                  <a:cubicBezTo>
                    <a:pt x="8229" y="11719"/>
                    <a:pt x="8233" y="11710"/>
                    <a:pt x="8238" y="11704"/>
                  </a:cubicBezTo>
                  <a:cubicBezTo>
                    <a:pt x="8240" y="11701"/>
                    <a:pt x="8242" y="11698"/>
                    <a:pt x="8246" y="11693"/>
                  </a:cubicBezTo>
                  <a:cubicBezTo>
                    <a:pt x="8263" y="11671"/>
                    <a:pt x="8271" y="11651"/>
                    <a:pt x="8273" y="11637"/>
                  </a:cubicBezTo>
                  <a:lnTo>
                    <a:pt x="8274" y="11635"/>
                  </a:lnTo>
                  <a:cubicBezTo>
                    <a:pt x="8281" y="11630"/>
                    <a:pt x="8288" y="11624"/>
                    <a:pt x="8298" y="11611"/>
                  </a:cubicBezTo>
                  <a:cubicBezTo>
                    <a:pt x="8305" y="11603"/>
                    <a:pt x="8310" y="11596"/>
                    <a:pt x="8314" y="11590"/>
                  </a:cubicBezTo>
                  <a:cubicBezTo>
                    <a:pt x="8335" y="11587"/>
                    <a:pt x="8358" y="11579"/>
                    <a:pt x="8380" y="11555"/>
                  </a:cubicBezTo>
                  <a:cubicBezTo>
                    <a:pt x="8392" y="11542"/>
                    <a:pt x="8396" y="11533"/>
                    <a:pt x="8401" y="11526"/>
                  </a:cubicBezTo>
                  <a:cubicBezTo>
                    <a:pt x="8402" y="11523"/>
                    <a:pt x="8404" y="11520"/>
                    <a:pt x="8408" y="11516"/>
                  </a:cubicBezTo>
                  <a:cubicBezTo>
                    <a:pt x="8431" y="11490"/>
                    <a:pt x="8434" y="11464"/>
                    <a:pt x="8433" y="11442"/>
                  </a:cubicBezTo>
                  <a:cubicBezTo>
                    <a:pt x="8439" y="11439"/>
                    <a:pt x="8444" y="11434"/>
                    <a:pt x="8451" y="11425"/>
                  </a:cubicBezTo>
                  <a:cubicBezTo>
                    <a:pt x="8463" y="11412"/>
                    <a:pt x="8467" y="11405"/>
                    <a:pt x="8472" y="11397"/>
                  </a:cubicBezTo>
                  <a:cubicBezTo>
                    <a:pt x="8474" y="11394"/>
                    <a:pt x="8476" y="11392"/>
                    <a:pt x="8481" y="11387"/>
                  </a:cubicBezTo>
                  <a:lnTo>
                    <a:pt x="8486" y="11382"/>
                  </a:lnTo>
                  <a:cubicBezTo>
                    <a:pt x="8493" y="11376"/>
                    <a:pt x="8502" y="11370"/>
                    <a:pt x="8513" y="11359"/>
                  </a:cubicBezTo>
                  <a:cubicBezTo>
                    <a:pt x="8523" y="11353"/>
                    <a:pt x="8541" y="11345"/>
                    <a:pt x="8558" y="11324"/>
                  </a:cubicBezTo>
                  <a:cubicBezTo>
                    <a:pt x="8568" y="11318"/>
                    <a:pt x="8582" y="11310"/>
                    <a:pt x="8597" y="11292"/>
                  </a:cubicBezTo>
                  <a:cubicBezTo>
                    <a:pt x="8609" y="11278"/>
                    <a:pt x="8614" y="11269"/>
                    <a:pt x="8620" y="11260"/>
                  </a:cubicBezTo>
                  <a:cubicBezTo>
                    <a:pt x="8621" y="11258"/>
                    <a:pt x="8622" y="11257"/>
                    <a:pt x="8625" y="11253"/>
                  </a:cubicBezTo>
                  <a:cubicBezTo>
                    <a:pt x="8636" y="11239"/>
                    <a:pt x="8640" y="11232"/>
                    <a:pt x="8645" y="11226"/>
                  </a:cubicBezTo>
                  <a:cubicBezTo>
                    <a:pt x="8647" y="11223"/>
                    <a:pt x="8649" y="11221"/>
                    <a:pt x="8653" y="11215"/>
                  </a:cubicBezTo>
                  <a:cubicBezTo>
                    <a:pt x="8662" y="11211"/>
                    <a:pt x="8675" y="11201"/>
                    <a:pt x="8692" y="11183"/>
                  </a:cubicBezTo>
                  <a:cubicBezTo>
                    <a:pt x="8705" y="11167"/>
                    <a:pt x="8712" y="11151"/>
                    <a:pt x="8716" y="11137"/>
                  </a:cubicBezTo>
                  <a:cubicBezTo>
                    <a:pt x="8727" y="11132"/>
                    <a:pt x="8740" y="11123"/>
                    <a:pt x="8754" y="11108"/>
                  </a:cubicBezTo>
                  <a:cubicBezTo>
                    <a:pt x="8765" y="11094"/>
                    <a:pt x="8770" y="11088"/>
                    <a:pt x="8775" y="11080"/>
                  </a:cubicBezTo>
                  <a:cubicBezTo>
                    <a:pt x="8776" y="11077"/>
                    <a:pt x="8779" y="11075"/>
                    <a:pt x="8783" y="11069"/>
                  </a:cubicBezTo>
                  <a:cubicBezTo>
                    <a:pt x="8797" y="11053"/>
                    <a:pt x="8803" y="11039"/>
                    <a:pt x="8807" y="11028"/>
                  </a:cubicBezTo>
                  <a:cubicBezTo>
                    <a:pt x="8819" y="11022"/>
                    <a:pt x="8834" y="11013"/>
                    <a:pt x="8849" y="10997"/>
                  </a:cubicBezTo>
                  <a:cubicBezTo>
                    <a:pt x="8852" y="10992"/>
                    <a:pt x="8854" y="10990"/>
                    <a:pt x="8856" y="10989"/>
                  </a:cubicBezTo>
                  <a:cubicBezTo>
                    <a:pt x="8863" y="10982"/>
                    <a:pt x="8871" y="10976"/>
                    <a:pt x="8883" y="10962"/>
                  </a:cubicBezTo>
                  <a:cubicBezTo>
                    <a:pt x="8897" y="10947"/>
                    <a:pt x="8904" y="10933"/>
                    <a:pt x="8908" y="10922"/>
                  </a:cubicBezTo>
                  <a:cubicBezTo>
                    <a:pt x="8921" y="10916"/>
                    <a:pt x="8936" y="10907"/>
                    <a:pt x="8951" y="10891"/>
                  </a:cubicBezTo>
                  <a:cubicBezTo>
                    <a:pt x="8969" y="10868"/>
                    <a:pt x="8974" y="10847"/>
                    <a:pt x="8978" y="10831"/>
                  </a:cubicBezTo>
                  <a:lnTo>
                    <a:pt x="8980" y="10828"/>
                  </a:lnTo>
                  <a:cubicBezTo>
                    <a:pt x="8985" y="10823"/>
                    <a:pt x="8989" y="10818"/>
                    <a:pt x="8999" y="10808"/>
                  </a:cubicBezTo>
                  <a:cubicBezTo>
                    <a:pt x="9012" y="10803"/>
                    <a:pt x="9026" y="10793"/>
                    <a:pt x="9040" y="10776"/>
                  </a:cubicBezTo>
                  <a:cubicBezTo>
                    <a:pt x="9054" y="10761"/>
                    <a:pt x="9060" y="10745"/>
                    <a:pt x="9064" y="10732"/>
                  </a:cubicBezTo>
                  <a:cubicBezTo>
                    <a:pt x="9077" y="10727"/>
                    <a:pt x="9091" y="10717"/>
                    <a:pt x="9104" y="10702"/>
                  </a:cubicBezTo>
                  <a:cubicBezTo>
                    <a:pt x="9117" y="10687"/>
                    <a:pt x="9122" y="10679"/>
                    <a:pt x="9127" y="10670"/>
                  </a:cubicBezTo>
                  <a:cubicBezTo>
                    <a:pt x="9129" y="10668"/>
                    <a:pt x="9130" y="10665"/>
                    <a:pt x="9134" y="10660"/>
                  </a:cubicBezTo>
                  <a:cubicBezTo>
                    <a:pt x="9144" y="10654"/>
                    <a:pt x="9155" y="10646"/>
                    <a:pt x="9170" y="10630"/>
                  </a:cubicBezTo>
                  <a:cubicBezTo>
                    <a:pt x="9187" y="10610"/>
                    <a:pt x="9194" y="10590"/>
                    <a:pt x="9197" y="10574"/>
                  </a:cubicBezTo>
                  <a:cubicBezTo>
                    <a:pt x="9202" y="10569"/>
                    <a:pt x="9207" y="10567"/>
                    <a:pt x="9211" y="10562"/>
                  </a:cubicBezTo>
                  <a:cubicBezTo>
                    <a:pt x="9228" y="10557"/>
                    <a:pt x="9252" y="10550"/>
                    <a:pt x="9273" y="10525"/>
                  </a:cubicBezTo>
                  <a:cubicBezTo>
                    <a:pt x="9290" y="10504"/>
                    <a:pt x="9298" y="10484"/>
                    <a:pt x="9300" y="10468"/>
                  </a:cubicBezTo>
                  <a:cubicBezTo>
                    <a:pt x="9308" y="10462"/>
                    <a:pt x="9316" y="10455"/>
                    <a:pt x="9327" y="10443"/>
                  </a:cubicBezTo>
                  <a:cubicBezTo>
                    <a:pt x="9338" y="10429"/>
                    <a:pt x="9344" y="10419"/>
                    <a:pt x="9349" y="10412"/>
                  </a:cubicBezTo>
                  <a:cubicBezTo>
                    <a:pt x="9350" y="10409"/>
                    <a:pt x="9352" y="10408"/>
                    <a:pt x="9355" y="10403"/>
                  </a:cubicBezTo>
                  <a:cubicBezTo>
                    <a:pt x="9370" y="10386"/>
                    <a:pt x="9376" y="10373"/>
                    <a:pt x="9381" y="10358"/>
                  </a:cubicBezTo>
                  <a:cubicBezTo>
                    <a:pt x="9386" y="10354"/>
                    <a:pt x="9387" y="10352"/>
                    <a:pt x="9390" y="10350"/>
                  </a:cubicBezTo>
                  <a:cubicBezTo>
                    <a:pt x="9396" y="10344"/>
                    <a:pt x="9403" y="10339"/>
                    <a:pt x="9413" y="10326"/>
                  </a:cubicBezTo>
                  <a:cubicBezTo>
                    <a:pt x="9421" y="10318"/>
                    <a:pt x="9423" y="10315"/>
                    <a:pt x="9427" y="10311"/>
                  </a:cubicBezTo>
                  <a:cubicBezTo>
                    <a:pt x="9431" y="10306"/>
                    <a:pt x="9436" y="10300"/>
                    <a:pt x="9446" y="10290"/>
                  </a:cubicBezTo>
                  <a:cubicBezTo>
                    <a:pt x="9455" y="10279"/>
                    <a:pt x="9462" y="10268"/>
                    <a:pt x="9466" y="10259"/>
                  </a:cubicBezTo>
                  <a:cubicBezTo>
                    <a:pt x="9482" y="10255"/>
                    <a:pt x="9502" y="10246"/>
                    <a:pt x="9520" y="10225"/>
                  </a:cubicBezTo>
                  <a:cubicBezTo>
                    <a:pt x="9540" y="10204"/>
                    <a:pt x="9545" y="10183"/>
                    <a:pt x="9547" y="10167"/>
                  </a:cubicBezTo>
                  <a:lnTo>
                    <a:pt x="9555" y="10159"/>
                  </a:lnTo>
                  <a:cubicBezTo>
                    <a:pt x="9573" y="10156"/>
                    <a:pt x="9601" y="10149"/>
                    <a:pt x="9623" y="10123"/>
                  </a:cubicBezTo>
                  <a:cubicBezTo>
                    <a:pt x="9638" y="10107"/>
                    <a:pt x="9646" y="10090"/>
                    <a:pt x="9648" y="10074"/>
                  </a:cubicBezTo>
                  <a:cubicBezTo>
                    <a:pt x="9662" y="10069"/>
                    <a:pt x="9675" y="10059"/>
                    <a:pt x="9689" y="10044"/>
                  </a:cubicBezTo>
                  <a:cubicBezTo>
                    <a:pt x="9697" y="10039"/>
                    <a:pt x="9708" y="10032"/>
                    <a:pt x="9722" y="10015"/>
                  </a:cubicBezTo>
                  <a:cubicBezTo>
                    <a:pt x="9740" y="9994"/>
                    <a:pt x="9746" y="9969"/>
                    <a:pt x="9747" y="9951"/>
                  </a:cubicBezTo>
                  <a:cubicBezTo>
                    <a:pt x="9754" y="9946"/>
                    <a:pt x="9762" y="9939"/>
                    <a:pt x="9770" y="9930"/>
                  </a:cubicBezTo>
                  <a:lnTo>
                    <a:pt x="9802" y="9893"/>
                  </a:lnTo>
                  <a:cubicBezTo>
                    <a:pt x="9813" y="9882"/>
                    <a:pt x="9818" y="9876"/>
                    <a:pt x="9822" y="9870"/>
                  </a:cubicBezTo>
                  <a:cubicBezTo>
                    <a:pt x="9824" y="9868"/>
                    <a:pt x="9824" y="9867"/>
                    <a:pt x="9825" y="9866"/>
                  </a:cubicBezTo>
                  <a:cubicBezTo>
                    <a:pt x="9838" y="9861"/>
                    <a:pt x="9858" y="9852"/>
                    <a:pt x="9877" y="9830"/>
                  </a:cubicBezTo>
                  <a:cubicBezTo>
                    <a:pt x="9897" y="9807"/>
                    <a:pt x="9902" y="9781"/>
                    <a:pt x="9902" y="9761"/>
                  </a:cubicBezTo>
                  <a:cubicBezTo>
                    <a:pt x="9907" y="9755"/>
                    <a:pt x="9913" y="9749"/>
                    <a:pt x="9921" y="9741"/>
                  </a:cubicBezTo>
                  <a:cubicBezTo>
                    <a:pt x="9927" y="9733"/>
                    <a:pt x="9932" y="9726"/>
                    <a:pt x="9936" y="9720"/>
                  </a:cubicBezTo>
                  <a:cubicBezTo>
                    <a:pt x="9955" y="9717"/>
                    <a:pt x="9982" y="9710"/>
                    <a:pt x="10004" y="9685"/>
                  </a:cubicBezTo>
                  <a:cubicBezTo>
                    <a:pt x="10019" y="9667"/>
                    <a:pt x="10025" y="9650"/>
                    <a:pt x="10028" y="9634"/>
                  </a:cubicBezTo>
                  <a:cubicBezTo>
                    <a:pt x="10040" y="9629"/>
                    <a:pt x="10052" y="9620"/>
                    <a:pt x="10063" y="9607"/>
                  </a:cubicBezTo>
                  <a:cubicBezTo>
                    <a:pt x="10079" y="9588"/>
                    <a:pt x="10086" y="9570"/>
                    <a:pt x="10089" y="9557"/>
                  </a:cubicBezTo>
                  <a:cubicBezTo>
                    <a:pt x="10099" y="9545"/>
                    <a:pt x="10104" y="9533"/>
                    <a:pt x="10109" y="9524"/>
                  </a:cubicBezTo>
                  <a:cubicBezTo>
                    <a:pt x="10120" y="9518"/>
                    <a:pt x="10136" y="9509"/>
                    <a:pt x="10151" y="9492"/>
                  </a:cubicBezTo>
                  <a:cubicBezTo>
                    <a:pt x="10170" y="9470"/>
                    <a:pt x="10177" y="9450"/>
                    <a:pt x="10179" y="9436"/>
                  </a:cubicBezTo>
                  <a:cubicBezTo>
                    <a:pt x="10185" y="9429"/>
                    <a:pt x="10189" y="9423"/>
                    <a:pt x="10191" y="9420"/>
                  </a:cubicBezTo>
                  <a:cubicBezTo>
                    <a:pt x="10194" y="9416"/>
                    <a:pt x="10196" y="9412"/>
                    <a:pt x="10202" y="9406"/>
                  </a:cubicBezTo>
                  <a:cubicBezTo>
                    <a:pt x="10215" y="9393"/>
                    <a:pt x="10218" y="9386"/>
                    <a:pt x="10223" y="9378"/>
                  </a:cubicBezTo>
                  <a:cubicBezTo>
                    <a:pt x="10223" y="9378"/>
                    <a:pt x="10225" y="9378"/>
                    <a:pt x="10225" y="9377"/>
                  </a:cubicBezTo>
                  <a:cubicBezTo>
                    <a:pt x="10237" y="9373"/>
                    <a:pt x="10253" y="9364"/>
                    <a:pt x="10269" y="9348"/>
                  </a:cubicBezTo>
                  <a:cubicBezTo>
                    <a:pt x="10281" y="9343"/>
                    <a:pt x="10299" y="9335"/>
                    <a:pt x="10317" y="9314"/>
                  </a:cubicBezTo>
                  <a:cubicBezTo>
                    <a:pt x="10331" y="9299"/>
                    <a:pt x="10338" y="9287"/>
                    <a:pt x="10344" y="9273"/>
                  </a:cubicBezTo>
                  <a:cubicBezTo>
                    <a:pt x="10366" y="9250"/>
                    <a:pt x="10370" y="9225"/>
                    <a:pt x="10371" y="9207"/>
                  </a:cubicBezTo>
                  <a:lnTo>
                    <a:pt x="10380" y="9198"/>
                  </a:lnTo>
                  <a:cubicBezTo>
                    <a:pt x="10392" y="9195"/>
                    <a:pt x="10413" y="9188"/>
                    <a:pt x="10431" y="9169"/>
                  </a:cubicBezTo>
                  <a:cubicBezTo>
                    <a:pt x="10444" y="9164"/>
                    <a:pt x="10462" y="9154"/>
                    <a:pt x="10479" y="9134"/>
                  </a:cubicBezTo>
                  <a:cubicBezTo>
                    <a:pt x="10493" y="9120"/>
                    <a:pt x="10500" y="9105"/>
                    <a:pt x="10503" y="9090"/>
                  </a:cubicBezTo>
                  <a:cubicBezTo>
                    <a:pt x="10516" y="9085"/>
                    <a:pt x="10531" y="9075"/>
                    <a:pt x="10544" y="9061"/>
                  </a:cubicBezTo>
                  <a:cubicBezTo>
                    <a:pt x="10563" y="9038"/>
                    <a:pt x="10568" y="9016"/>
                    <a:pt x="10570" y="9000"/>
                  </a:cubicBezTo>
                  <a:cubicBezTo>
                    <a:pt x="10578" y="8995"/>
                    <a:pt x="10584" y="8989"/>
                    <a:pt x="10595" y="8977"/>
                  </a:cubicBezTo>
                  <a:cubicBezTo>
                    <a:pt x="10606" y="8963"/>
                    <a:pt x="10612" y="8952"/>
                    <a:pt x="10617" y="8941"/>
                  </a:cubicBezTo>
                  <a:cubicBezTo>
                    <a:pt x="10631" y="8936"/>
                    <a:pt x="10650" y="8927"/>
                    <a:pt x="10666" y="8908"/>
                  </a:cubicBezTo>
                  <a:cubicBezTo>
                    <a:pt x="10677" y="8895"/>
                    <a:pt x="10685" y="8881"/>
                    <a:pt x="10688" y="8870"/>
                  </a:cubicBezTo>
                  <a:cubicBezTo>
                    <a:pt x="10702" y="8865"/>
                    <a:pt x="10719" y="8855"/>
                    <a:pt x="10734" y="8838"/>
                  </a:cubicBezTo>
                  <a:cubicBezTo>
                    <a:pt x="10747" y="8823"/>
                    <a:pt x="10755" y="8807"/>
                    <a:pt x="10758" y="8794"/>
                  </a:cubicBezTo>
                  <a:cubicBezTo>
                    <a:pt x="10771" y="8789"/>
                    <a:pt x="10783" y="8779"/>
                    <a:pt x="10797" y="8764"/>
                  </a:cubicBezTo>
                  <a:cubicBezTo>
                    <a:pt x="10815" y="8745"/>
                    <a:pt x="10821" y="8725"/>
                    <a:pt x="10824" y="8709"/>
                  </a:cubicBezTo>
                  <a:cubicBezTo>
                    <a:pt x="10832" y="8703"/>
                    <a:pt x="10840" y="8695"/>
                    <a:pt x="10849" y="8684"/>
                  </a:cubicBezTo>
                  <a:cubicBezTo>
                    <a:pt x="10857" y="8681"/>
                    <a:pt x="10871" y="8671"/>
                    <a:pt x="10889" y="8652"/>
                  </a:cubicBezTo>
                  <a:cubicBezTo>
                    <a:pt x="10902" y="8636"/>
                    <a:pt x="10909" y="8622"/>
                    <a:pt x="10913" y="8608"/>
                  </a:cubicBezTo>
                  <a:cubicBezTo>
                    <a:pt x="10925" y="8603"/>
                    <a:pt x="10939" y="8593"/>
                    <a:pt x="10952" y="8579"/>
                  </a:cubicBezTo>
                  <a:lnTo>
                    <a:pt x="10966" y="8565"/>
                  </a:lnTo>
                  <a:cubicBezTo>
                    <a:pt x="10971" y="8560"/>
                    <a:pt x="10976" y="8554"/>
                    <a:pt x="10986" y="8544"/>
                  </a:cubicBezTo>
                  <a:cubicBezTo>
                    <a:pt x="11001" y="8528"/>
                    <a:pt x="11007" y="8513"/>
                    <a:pt x="11013" y="8500"/>
                  </a:cubicBezTo>
                  <a:cubicBezTo>
                    <a:pt x="11023" y="8493"/>
                    <a:pt x="11034" y="8485"/>
                    <a:pt x="11048" y="8469"/>
                  </a:cubicBezTo>
                  <a:cubicBezTo>
                    <a:pt x="11067" y="8447"/>
                    <a:pt x="11073" y="8426"/>
                    <a:pt x="11075" y="8410"/>
                  </a:cubicBezTo>
                  <a:lnTo>
                    <a:pt x="11078" y="8408"/>
                  </a:lnTo>
                  <a:lnTo>
                    <a:pt x="11082" y="8403"/>
                  </a:lnTo>
                  <a:cubicBezTo>
                    <a:pt x="11100" y="8400"/>
                    <a:pt x="11130" y="8394"/>
                    <a:pt x="11153" y="8367"/>
                  </a:cubicBezTo>
                  <a:cubicBezTo>
                    <a:pt x="11173" y="8345"/>
                    <a:pt x="11179" y="8323"/>
                    <a:pt x="11181" y="8308"/>
                  </a:cubicBezTo>
                  <a:cubicBezTo>
                    <a:pt x="11188" y="8302"/>
                    <a:pt x="11192" y="8293"/>
                    <a:pt x="11195" y="8287"/>
                  </a:cubicBezTo>
                  <a:cubicBezTo>
                    <a:pt x="11210" y="8282"/>
                    <a:pt x="11228" y="8274"/>
                    <a:pt x="11245" y="8253"/>
                  </a:cubicBezTo>
                  <a:cubicBezTo>
                    <a:pt x="11265" y="8229"/>
                    <a:pt x="11271" y="8205"/>
                    <a:pt x="11272" y="8189"/>
                  </a:cubicBezTo>
                  <a:cubicBezTo>
                    <a:pt x="11279" y="8180"/>
                    <a:pt x="11283" y="8172"/>
                    <a:pt x="11288" y="8162"/>
                  </a:cubicBezTo>
                  <a:cubicBezTo>
                    <a:pt x="11291" y="8159"/>
                    <a:pt x="11293" y="8158"/>
                    <a:pt x="11295" y="8157"/>
                  </a:cubicBezTo>
                  <a:cubicBezTo>
                    <a:pt x="11303" y="8151"/>
                    <a:pt x="11313" y="8142"/>
                    <a:pt x="11323" y="8130"/>
                  </a:cubicBezTo>
                  <a:cubicBezTo>
                    <a:pt x="11331" y="8126"/>
                    <a:pt x="11346" y="8116"/>
                    <a:pt x="11363" y="8098"/>
                  </a:cubicBezTo>
                  <a:cubicBezTo>
                    <a:pt x="11376" y="8084"/>
                    <a:pt x="11382" y="8071"/>
                    <a:pt x="11386" y="8060"/>
                  </a:cubicBezTo>
                  <a:cubicBezTo>
                    <a:pt x="11400" y="8055"/>
                    <a:pt x="11416" y="8046"/>
                    <a:pt x="11431" y="8029"/>
                  </a:cubicBezTo>
                  <a:cubicBezTo>
                    <a:pt x="11448" y="8009"/>
                    <a:pt x="11454" y="7992"/>
                    <a:pt x="11458" y="7980"/>
                  </a:cubicBezTo>
                  <a:cubicBezTo>
                    <a:pt x="11468" y="7974"/>
                    <a:pt x="11479" y="7965"/>
                    <a:pt x="11491" y="7950"/>
                  </a:cubicBezTo>
                  <a:cubicBezTo>
                    <a:pt x="11505" y="7934"/>
                    <a:pt x="11512" y="7923"/>
                    <a:pt x="11517" y="7911"/>
                  </a:cubicBezTo>
                  <a:cubicBezTo>
                    <a:pt x="11529" y="7904"/>
                    <a:pt x="11543" y="7895"/>
                    <a:pt x="11557" y="7879"/>
                  </a:cubicBezTo>
                  <a:cubicBezTo>
                    <a:pt x="11571" y="7864"/>
                    <a:pt x="11577" y="7851"/>
                    <a:pt x="11581" y="7837"/>
                  </a:cubicBezTo>
                  <a:cubicBezTo>
                    <a:pt x="11594" y="7831"/>
                    <a:pt x="11609" y="7822"/>
                    <a:pt x="11623" y="7806"/>
                  </a:cubicBezTo>
                  <a:cubicBezTo>
                    <a:pt x="11635" y="7792"/>
                    <a:pt x="11641" y="7778"/>
                    <a:pt x="11646" y="7767"/>
                  </a:cubicBezTo>
                  <a:cubicBezTo>
                    <a:pt x="11657" y="7762"/>
                    <a:pt x="11672" y="7755"/>
                    <a:pt x="11685" y="7740"/>
                  </a:cubicBezTo>
                  <a:cubicBezTo>
                    <a:pt x="11696" y="7736"/>
                    <a:pt x="11714" y="7728"/>
                    <a:pt x="11731" y="7707"/>
                  </a:cubicBezTo>
                  <a:cubicBezTo>
                    <a:pt x="11747" y="7688"/>
                    <a:pt x="11754" y="7671"/>
                    <a:pt x="11758" y="7659"/>
                  </a:cubicBezTo>
                  <a:lnTo>
                    <a:pt x="11766" y="7650"/>
                  </a:lnTo>
                  <a:cubicBezTo>
                    <a:pt x="11773" y="7645"/>
                    <a:pt x="11779" y="7640"/>
                    <a:pt x="11789" y="7628"/>
                  </a:cubicBezTo>
                  <a:cubicBezTo>
                    <a:pt x="11800" y="7622"/>
                    <a:pt x="11812" y="7613"/>
                    <a:pt x="11827" y="7596"/>
                  </a:cubicBezTo>
                  <a:cubicBezTo>
                    <a:pt x="11844" y="7575"/>
                    <a:pt x="11850" y="7556"/>
                    <a:pt x="11853" y="7540"/>
                  </a:cubicBezTo>
                  <a:cubicBezTo>
                    <a:pt x="11860" y="7535"/>
                    <a:pt x="11870" y="7527"/>
                    <a:pt x="11878" y="7517"/>
                  </a:cubicBezTo>
                  <a:cubicBezTo>
                    <a:pt x="11892" y="7511"/>
                    <a:pt x="11905" y="7503"/>
                    <a:pt x="11920" y="7484"/>
                  </a:cubicBezTo>
                  <a:cubicBezTo>
                    <a:pt x="11939" y="7465"/>
                    <a:pt x="11946" y="7446"/>
                    <a:pt x="11949" y="7433"/>
                  </a:cubicBezTo>
                  <a:cubicBezTo>
                    <a:pt x="11955" y="7423"/>
                    <a:pt x="11961" y="7414"/>
                    <a:pt x="11965" y="7406"/>
                  </a:cubicBezTo>
                  <a:cubicBezTo>
                    <a:pt x="11978" y="7401"/>
                    <a:pt x="11997" y="7391"/>
                    <a:pt x="12013" y="7372"/>
                  </a:cubicBezTo>
                  <a:cubicBezTo>
                    <a:pt x="12025" y="7358"/>
                    <a:pt x="12031" y="7345"/>
                    <a:pt x="12037" y="7333"/>
                  </a:cubicBezTo>
                  <a:cubicBezTo>
                    <a:pt x="12047" y="7328"/>
                    <a:pt x="12063" y="7318"/>
                    <a:pt x="12078" y="7301"/>
                  </a:cubicBezTo>
                  <a:cubicBezTo>
                    <a:pt x="12083" y="7296"/>
                    <a:pt x="12085" y="7295"/>
                    <a:pt x="12088" y="7292"/>
                  </a:cubicBezTo>
                  <a:cubicBezTo>
                    <a:pt x="12094" y="7286"/>
                    <a:pt x="12101" y="7280"/>
                    <a:pt x="12113" y="7267"/>
                  </a:cubicBezTo>
                  <a:cubicBezTo>
                    <a:pt x="12128" y="7249"/>
                    <a:pt x="12136" y="7231"/>
                    <a:pt x="12138" y="7216"/>
                  </a:cubicBezTo>
                  <a:cubicBezTo>
                    <a:pt x="12148" y="7210"/>
                    <a:pt x="12159" y="7203"/>
                    <a:pt x="12171" y="7189"/>
                  </a:cubicBezTo>
                  <a:cubicBezTo>
                    <a:pt x="12183" y="7174"/>
                    <a:pt x="12190" y="7163"/>
                    <a:pt x="12194" y="7155"/>
                  </a:cubicBezTo>
                  <a:lnTo>
                    <a:pt x="12198" y="7149"/>
                  </a:lnTo>
                  <a:cubicBezTo>
                    <a:pt x="12213" y="7131"/>
                    <a:pt x="12220" y="7119"/>
                    <a:pt x="12225" y="7107"/>
                  </a:cubicBezTo>
                  <a:cubicBezTo>
                    <a:pt x="12238" y="7093"/>
                    <a:pt x="12241" y="7086"/>
                    <a:pt x="12247" y="7080"/>
                  </a:cubicBezTo>
                  <a:cubicBezTo>
                    <a:pt x="12248" y="7077"/>
                    <a:pt x="12250" y="7075"/>
                    <a:pt x="12252" y="7072"/>
                  </a:cubicBezTo>
                  <a:cubicBezTo>
                    <a:pt x="12262" y="7069"/>
                    <a:pt x="12277" y="7059"/>
                    <a:pt x="12293" y="7043"/>
                  </a:cubicBezTo>
                  <a:cubicBezTo>
                    <a:pt x="12303" y="7038"/>
                    <a:pt x="12319" y="7029"/>
                    <a:pt x="12337" y="7010"/>
                  </a:cubicBezTo>
                  <a:cubicBezTo>
                    <a:pt x="12352" y="6992"/>
                    <a:pt x="12358" y="6978"/>
                    <a:pt x="12362" y="6964"/>
                  </a:cubicBezTo>
                  <a:cubicBezTo>
                    <a:pt x="12371" y="6959"/>
                    <a:pt x="12385" y="6949"/>
                    <a:pt x="12398" y="6935"/>
                  </a:cubicBezTo>
                  <a:cubicBezTo>
                    <a:pt x="12413" y="6917"/>
                    <a:pt x="12420" y="6900"/>
                    <a:pt x="12422" y="6884"/>
                  </a:cubicBezTo>
                  <a:cubicBezTo>
                    <a:pt x="12434" y="6878"/>
                    <a:pt x="12447" y="6871"/>
                    <a:pt x="12458" y="6857"/>
                  </a:cubicBezTo>
                  <a:cubicBezTo>
                    <a:pt x="12474" y="6839"/>
                    <a:pt x="12480" y="6819"/>
                    <a:pt x="12484" y="6807"/>
                  </a:cubicBezTo>
                  <a:cubicBezTo>
                    <a:pt x="12489" y="6801"/>
                    <a:pt x="12493" y="6794"/>
                    <a:pt x="12496" y="6788"/>
                  </a:cubicBezTo>
                  <a:cubicBezTo>
                    <a:pt x="12514" y="6786"/>
                    <a:pt x="12539" y="6776"/>
                    <a:pt x="12558" y="6754"/>
                  </a:cubicBezTo>
                  <a:cubicBezTo>
                    <a:pt x="12579" y="6729"/>
                    <a:pt x="12584" y="6705"/>
                    <a:pt x="12585" y="6686"/>
                  </a:cubicBezTo>
                  <a:lnTo>
                    <a:pt x="12598" y="6667"/>
                  </a:lnTo>
                  <a:cubicBezTo>
                    <a:pt x="12609" y="6662"/>
                    <a:pt x="12626" y="6652"/>
                    <a:pt x="12642" y="6633"/>
                  </a:cubicBezTo>
                  <a:cubicBezTo>
                    <a:pt x="12660" y="6611"/>
                    <a:pt x="12668" y="6590"/>
                    <a:pt x="12669" y="6573"/>
                  </a:cubicBezTo>
                  <a:cubicBezTo>
                    <a:pt x="12673" y="6571"/>
                    <a:pt x="12678" y="6566"/>
                    <a:pt x="12681" y="6562"/>
                  </a:cubicBezTo>
                  <a:cubicBezTo>
                    <a:pt x="12696" y="6558"/>
                    <a:pt x="12721" y="6549"/>
                    <a:pt x="12740" y="6526"/>
                  </a:cubicBezTo>
                  <a:cubicBezTo>
                    <a:pt x="12756" y="6508"/>
                    <a:pt x="12764" y="6490"/>
                    <a:pt x="12767" y="6478"/>
                  </a:cubicBezTo>
                  <a:cubicBezTo>
                    <a:pt x="12780" y="6464"/>
                    <a:pt x="12785" y="6451"/>
                    <a:pt x="12789" y="6442"/>
                  </a:cubicBezTo>
                  <a:cubicBezTo>
                    <a:pt x="12797" y="6438"/>
                    <a:pt x="12807" y="6432"/>
                    <a:pt x="12818" y="6422"/>
                  </a:cubicBezTo>
                  <a:cubicBezTo>
                    <a:pt x="12831" y="6418"/>
                    <a:pt x="12854" y="6408"/>
                    <a:pt x="12873" y="6385"/>
                  </a:cubicBezTo>
                  <a:cubicBezTo>
                    <a:pt x="12885" y="6370"/>
                    <a:pt x="12892" y="6354"/>
                    <a:pt x="12896" y="6342"/>
                  </a:cubicBezTo>
                  <a:cubicBezTo>
                    <a:pt x="12910" y="6336"/>
                    <a:pt x="12922" y="6327"/>
                    <a:pt x="12936" y="6312"/>
                  </a:cubicBezTo>
                  <a:cubicBezTo>
                    <a:pt x="12958" y="6287"/>
                    <a:pt x="12962" y="6260"/>
                    <a:pt x="12962" y="6240"/>
                  </a:cubicBezTo>
                  <a:lnTo>
                    <a:pt x="12973" y="6229"/>
                  </a:lnTo>
                  <a:cubicBezTo>
                    <a:pt x="12985" y="6225"/>
                    <a:pt x="13001" y="6217"/>
                    <a:pt x="13018" y="6199"/>
                  </a:cubicBezTo>
                  <a:cubicBezTo>
                    <a:pt x="13029" y="6196"/>
                    <a:pt x="13046" y="6186"/>
                    <a:pt x="13064" y="6166"/>
                  </a:cubicBezTo>
                  <a:cubicBezTo>
                    <a:pt x="13077" y="6151"/>
                    <a:pt x="13083" y="6139"/>
                    <a:pt x="13087" y="6129"/>
                  </a:cubicBezTo>
                  <a:cubicBezTo>
                    <a:pt x="13099" y="6126"/>
                    <a:pt x="13115" y="6117"/>
                    <a:pt x="13131" y="6097"/>
                  </a:cubicBezTo>
                  <a:cubicBezTo>
                    <a:pt x="13144" y="6083"/>
                    <a:pt x="13151" y="6068"/>
                    <a:pt x="13155" y="6053"/>
                  </a:cubicBezTo>
                  <a:cubicBezTo>
                    <a:pt x="13168" y="6048"/>
                    <a:pt x="13182" y="6038"/>
                    <a:pt x="13195" y="6024"/>
                  </a:cubicBezTo>
                  <a:cubicBezTo>
                    <a:pt x="13210" y="6006"/>
                    <a:pt x="13216" y="5993"/>
                    <a:pt x="13221" y="5978"/>
                  </a:cubicBezTo>
                  <a:cubicBezTo>
                    <a:pt x="13238" y="5958"/>
                    <a:pt x="13244" y="5939"/>
                    <a:pt x="13247" y="5924"/>
                  </a:cubicBezTo>
                  <a:cubicBezTo>
                    <a:pt x="13251" y="5920"/>
                    <a:pt x="13253" y="5915"/>
                    <a:pt x="13257" y="5913"/>
                  </a:cubicBezTo>
                  <a:cubicBezTo>
                    <a:pt x="13259" y="5909"/>
                    <a:pt x="13262" y="5905"/>
                    <a:pt x="13267" y="5899"/>
                  </a:cubicBezTo>
                  <a:cubicBezTo>
                    <a:pt x="13279" y="5893"/>
                    <a:pt x="13292" y="5885"/>
                    <a:pt x="13307" y="5869"/>
                  </a:cubicBezTo>
                  <a:cubicBezTo>
                    <a:pt x="13321" y="5862"/>
                    <a:pt x="13334" y="5854"/>
                    <a:pt x="13349" y="5837"/>
                  </a:cubicBezTo>
                  <a:cubicBezTo>
                    <a:pt x="13366" y="5817"/>
                    <a:pt x="13372" y="5795"/>
                    <a:pt x="13374" y="5776"/>
                  </a:cubicBezTo>
                  <a:cubicBezTo>
                    <a:pt x="13383" y="5771"/>
                    <a:pt x="13392" y="5764"/>
                    <a:pt x="13401" y="5753"/>
                  </a:cubicBezTo>
                  <a:cubicBezTo>
                    <a:pt x="13412" y="5741"/>
                    <a:pt x="13417" y="5731"/>
                    <a:pt x="13423" y="5722"/>
                  </a:cubicBezTo>
                  <a:cubicBezTo>
                    <a:pt x="13436" y="5719"/>
                    <a:pt x="13453" y="5711"/>
                    <a:pt x="13471" y="5692"/>
                  </a:cubicBezTo>
                  <a:cubicBezTo>
                    <a:pt x="13484" y="5685"/>
                    <a:pt x="13499" y="5676"/>
                    <a:pt x="13514" y="5658"/>
                  </a:cubicBezTo>
                  <a:cubicBezTo>
                    <a:pt x="13533" y="5635"/>
                    <a:pt x="13541" y="5612"/>
                    <a:pt x="13542" y="5596"/>
                  </a:cubicBezTo>
                  <a:cubicBezTo>
                    <a:pt x="13550" y="5583"/>
                    <a:pt x="13553" y="5572"/>
                    <a:pt x="13557" y="5564"/>
                  </a:cubicBezTo>
                  <a:cubicBezTo>
                    <a:pt x="13565" y="5559"/>
                    <a:pt x="13579" y="5549"/>
                    <a:pt x="13592" y="5534"/>
                  </a:cubicBezTo>
                  <a:cubicBezTo>
                    <a:pt x="13604" y="5527"/>
                    <a:pt x="13615" y="5519"/>
                    <a:pt x="13630" y="5502"/>
                  </a:cubicBezTo>
                  <a:cubicBezTo>
                    <a:pt x="13643" y="5489"/>
                    <a:pt x="13649" y="5478"/>
                    <a:pt x="13654" y="5469"/>
                  </a:cubicBezTo>
                  <a:cubicBezTo>
                    <a:pt x="13655" y="5465"/>
                    <a:pt x="13655" y="5465"/>
                    <a:pt x="13658" y="5463"/>
                  </a:cubicBezTo>
                  <a:cubicBezTo>
                    <a:pt x="13668" y="5452"/>
                    <a:pt x="13674" y="5443"/>
                    <a:pt x="13679" y="5433"/>
                  </a:cubicBezTo>
                  <a:cubicBezTo>
                    <a:pt x="13696" y="5430"/>
                    <a:pt x="13716" y="5420"/>
                    <a:pt x="13733" y="5400"/>
                  </a:cubicBezTo>
                  <a:cubicBezTo>
                    <a:pt x="13745" y="5388"/>
                    <a:pt x="13749" y="5380"/>
                    <a:pt x="13755" y="5373"/>
                  </a:cubicBezTo>
                  <a:cubicBezTo>
                    <a:pt x="13756" y="5371"/>
                    <a:pt x="13759" y="5368"/>
                    <a:pt x="13762" y="5363"/>
                  </a:cubicBezTo>
                  <a:cubicBezTo>
                    <a:pt x="13786" y="5336"/>
                    <a:pt x="13789" y="5309"/>
                    <a:pt x="13789" y="5289"/>
                  </a:cubicBezTo>
                  <a:cubicBezTo>
                    <a:pt x="13809" y="5288"/>
                    <a:pt x="13836" y="5280"/>
                    <a:pt x="13859" y="5254"/>
                  </a:cubicBezTo>
                  <a:cubicBezTo>
                    <a:pt x="13879" y="5232"/>
                    <a:pt x="13884" y="5210"/>
                    <a:pt x="13888" y="5194"/>
                  </a:cubicBezTo>
                  <a:cubicBezTo>
                    <a:pt x="13894" y="5185"/>
                    <a:pt x="13899" y="5175"/>
                    <a:pt x="13904" y="5168"/>
                  </a:cubicBezTo>
                  <a:cubicBezTo>
                    <a:pt x="13915" y="5160"/>
                    <a:pt x="13927" y="5153"/>
                    <a:pt x="13942" y="5137"/>
                  </a:cubicBezTo>
                  <a:cubicBezTo>
                    <a:pt x="13952" y="5132"/>
                    <a:pt x="13966" y="5123"/>
                    <a:pt x="13982" y="5104"/>
                  </a:cubicBezTo>
                  <a:cubicBezTo>
                    <a:pt x="13995" y="5093"/>
                    <a:pt x="13998" y="5084"/>
                    <a:pt x="14003" y="5078"/>
                  </a:cubicBezTo>
                  <a:cubicBezTo>
                    <a:pt x="14006" y="5073"/>
                    <a:pt x="14008" y="5071"/>
                    <a:pt x="14013" y="5066"/>
                  </a:cubicBezTo>
                  <a:cubicBezTo>
                    <a:pt x="14017" y="5062"/>
                    <a:pt x="14018" y="5058"/>
                    <a:pt x="14021" y="5057"/>
                  </a:cubicBezTo>
                  <a:cubicBezTo>
                    <a:pt x="14028" y="5052"/>
                    <a:pt x="14033" y="5047"/>
                    <a:pt x="14043" y="5037"/>
                  </a:cubicBezTo>
                  <a:cubicBezTo>
                    <a:pt x="14055" y="5034"/>
                    <a:pt x="14072" y="5024"/>
                    <a:pt x="14089" y="5004"/>
                  </a:cubicBezTo>
                  <a:cubicBezTo>
                    <a:pt x="14103" y="4988"/>
                    <a:pt x="14109" y="4972"/>
                    <a:pt x="14112" y="4955"/>
                  </a:cubicBezTo>
                  <a:cubicBezTo>
                    <a:pt x="14125" y="4950"/>
                    <a:pt x="14137" y="4943"/>
                    <a:pt x="14150" y="4929"/>
                  </a:cubicBezTo>
                  <a:cubicBezTo>
                    <a:pt x="14166" y="4911"/>
                    <a:pt x="14172" y="4892"/>
                    <a:pt x="14177" y="4881"/>
                  </a:cubicBezTo>
                  <a:cubicBezTo>
                    <a:pt x="14187" y="4868"/>
                    <a:pt x="14194" y="4855"/>
                    <a:pt x="14199" y="4844"/>
                  </a:cubicBezTo>
                  <a:cubicBezTo>
                    <a:pt x="14209" y="4832"/>
                    <a:pt x="14214" y="4827"/>
                    <a:pt x="14217" y="4821"/>
                  </a:cubicBezTo>
                  <a:cubicBezTo>
                    <a:pt x="14217" y="4819"/>
                    <a:pt x="14220" y="4819"/>
                    <a:pt x="14220" y="4817"/>
                  </a:cubicBezTo>
                  <a:cubicBezTo>
                    <a:pt x="14234" y="4814"/>
                    <a:pt x="14255" y="4806"/>
                    <a:pt x="14275" y="4783"/>
                  </a:cubicBezTo>
                  <a:cubicBezTo>
                    <a:pt x="14292" y="4763"/>
                    <a:pt x="14300" y="4742"/>
                    <a:pt x="14302" y="4729"/>
                  </a:cubicBezTo>
                  <a:lnTo>
                    <a:pt x="14306" y="4725"/>
                  </a:lnTo>
                  <a:lnTo>
                    <a:pt x="14321" y="4710"/>
                  </a:lnTo>
                  <a:cubicBezTo>
                    <a:pt x="14334" y="4707"/>
                    <a:pt x="14355" y="4697"/>
                    <a:pt x="14373" y="4676"/>
                  </a:cubicBezTo>
                  <a:cubicBezTo>
                    <a:pt x="14389" y="4656"/>
                    <a:pt x="14396" y="4637"/>
                    <a:pt x="14397" y="4618"/>
                  </a:cubicBezTo>
                  <a:cubicBezTo>
                    <a:pt x="14407" y="4613"/>
                    <a:pt x="14418" y="4605"/>
                    <a:pt x="14426" y="4595"/>
                  </a:cubicBezTo>
                  <a:cubicBezTo>
                    <a:pt x="14439" y="4580"/>
                    <a:pt x="14446" y="4565"/>
                    <a:pt x="14450" y="4553"/>
                  </a:cubicBezTo>
                  <a:cubicBezTo>
                    <a:pt x="14462" y="4547"/>
                    <a:pt x="14478" y="4538"/>
                    <a:pt x="14491" y="4522"/>
                  </a:cubicBezTo>
                  <a:cubicBezTo>
                    <a:pt x="14509" y="4503"/>
                    <a:pt x="14514" y="4484"/>
                    <a:pt x="14517" y="4471"/>
                  </a:cubicBezTo>
                  <a:cubicBezTo>
                    <a:pt x="14523" y="4466"/>
                    <a:pt x="14527" y="4461"/>
                    <a:pt x="14530" y="4455"/>
                  </a:cubicBezTo>
                  <a:cubicBezTo>
                    <a:pt x="14548" y="4452"/>
                    <a:pt x="14574" y="4445"/>
                    <a:pt x="14595" y="4420"/>
                  </a:cubicBezTo>
                  <a:cubicBezTo>
                    <a:pt x="14612" y="4400"/>
                    <a:pt x="14617" y="4384"/>
                    <a:pt x="14619" y="4377"/>
                  </a:cubicBezTo>
                  <a:cubicBezTo>
                    <a:pt x="14629" y="4366"/>
                    <a:pt x="14633" y="4361"/>
                    <a:pt x="14637" y="4356"/>
                  </a:cubicBezTo>
                  <a:cubicBezTo>
                    <a:pt x="14639" y="4351"/>
                    <a:pt x="14644" y="4348"/>
                    <a:pt x="14650" y="4340"/>
                  </a:cubicBezTo>
                  <a:cubicBezTo>
                    <a:pt x="14662" y="4327"/>
                    <a:pt x="14669" y="4313"/>
                    <a:pt x="14673" y="4301"/>
                  </a:cubicBezTo>
                  <a:cubicBezTo>
                    <a:pt x="14688" y="4296"/>
                    <a:pt x="14704" y="4286"/>
                    <a:pt x="14719" y="4270"/>
                  </a:cubicBezTo>
                  <a:cubicBezTo>
                    <a:pt x="14731" y="4255"/>
                    <a:pt x="14737" y="4241"/>
                    <a:pt x="14741" y="4227"/>
                  </a:cubicBezTo>
                  <a:cubicBezTo>
                    <a:pt x="14756" y="4222"/>
                    <a:pt x="14771" y="4214"/>
                    <a:pt x="14784" y="4198"/>
                  </a:cubicBezTo>
                  <a:cubicBezTo>
                    <a:pt x="14798" y="4183"/>
                    <a:pt x="14804" y="4168"/>
                    <a:pt x="14809" y="4155"/>
                  </a:cubicBezTo>
                  <a:cubicBezTo>
                    <a:pt x="14822" y="4150"/>
                    <a:pt x="14836" y="4140"/>
                    <a:pt x="14848" y="4125"/>
                  </a:cubicBezTo>
                  <a:cubicBezTo>
                    <a:pt x="14855" y="4118"/>
                    <a:pt x="14858" y="4115"/>
                    <a:pt x="14862" y="4110"/>
                  </a:cubicBezTo>
                  <a:cubicBezTo>
                    <a:pt x="14865" y="4105"/>
                    <a:pt x="14871" y="4100"/>
                    <a:pt x="14880" y="4089"/>
                  </a:cubicBezTo>
                  <a:cubicBezTo>
                    <a:pt x="14897" y="4070"/>
                    <a:pt x="14903" y="4051"/>
                    <a:pt x="14907" y="4039"/>
                  </a:cubicBezTo>
                  <a:lnTo>
                    <a:pt x="14914" y="4032"/>
                  </a:lnTo>
                  <a:cubicBezTo>
                    <a:pt x="14919" y="4027"/>
                    <a:pt x="14927" y="4021"/>
                    <a:pt x="14935" y="4009"/>
                  </a:cubicBezTo>
                  <a:cubicBezTo>
                    <a:pt x="14949" y="3993"/>
                    <a:pt x="14955" y="3979"/>
                    <a:pt x="14960" y="3964"/>
                  </a:cubicBezTo>
                  <a:cubicBezTo>
                    <a:pt x="14972" y="3957"/>
                    <a:pt x="14987" y="3949"/>
                    <a:pt x="14998" y="3934"/>
                  </a:cubicBezTo>
                  <a:cubicBezTo>
                    <a:pt x="15018" y="3914"/>
                    <a:pt x="15023" y="3893"/>
                    <a:pt x="15025" y="3875"/>
                  </a:cubicBezTo>
                  <a:cubicBezTo>
                    <a:pt x="15030" y="3872"/>
                    <a:pt x="15036" y="3867"/>
                    <a:pt x="15042" y="3861"/>
                  </a:cubicBezTo>
                  <a:cubicBezTo>
                    <a:pt x="15056" y="3857"/>
                    <a:pt x="15078" y="3848"/>
                    <a:pt x="15096" y="3825"/>
                  </a:cubicBezTo>
                  <a:cubicBezTo>
                    <a:pt x="15116" y="3804"/>
                    <a:pt x="15121" y="3782"/>
                    <a:pt x="15125" y="3765"/>
                  </a:cubicBezTo>
                  <a:cubicBezTo>
                    <a:pt x="15130" y="3759"/>
                    <a:pt x="15133" y="3754"/>
                    <a:pt x="15136" y="3748"/>
                  </a:cubicBezTo>
                  <a:cubicBezTo>
                    <a:pt x="15139" y="3745"/>
                    <a:pt x="15141" y="3743"/>
                    <a:pt x="15147" y="3735"/>
                  </a:cubicBezTo>
                  <a:cubicBezTo>
                    <a:pt x="15155" y="3730"/>
                    <a:pt x="15165" y="3724"/>
                    <a:pt x="15176" y="3712"/>
                  </a:cubicBezTo>
                  <a:cubicBezTo>
                    <a:pt x="15187" y="3707"/>
                    <a:pt x="15205" y="3698"/>
                    <a:pt x="15222" y="3679"/>
                  </a:cubicBezTo>
                  <a:cubicBezTo>
                    <a:pt x="15230" y="3673"/>
                    <a:pt x="15245" y="3665"/>
                    <a:pt x="15261" y="3647"/>
                  </a:cubicBezTo>
                  <a:cubicBezTo>
                    <a:pt x="15280" y="3625"/>
                    <a:pt x="15286" y="3604"/>
                    <a:pt x="15289" y="3589"/>
                  </a:cubicBezTo>
                  <a:cubicBezTo>
                    <a:pt x="15293" y="3582"/>
                    <a:pt x="15297" y="3578"/>
                    <a:pt x="15299" y="3574"/>
                  </a:cubicBezTo>
                  <a:cubicBezTo>
                    <a:pt x="15303" y="3569"/>
                    <a:pt x="15305" y="3567"/>
                    <a:pt x="15310" y="3561"/>
                  </a:cubicBezTo>
                  <a:cubicBezTo>
                    <a:pt x="15320" y="3550"/>
                    <a:pt x="15325" y="3543"/>
                    <a:pt x="15329" y="3537"/>
                  </a:cubicBezTo>
                  <a:cubicBezTo>
                    <a:pt x="15345" y="3534"/>
                    <a:pt x="15369" y="3524"/>
                    <a:pt x="15389" y="3502"/>
                  </a:cubicBezTo>
                  <a:cubicBezTo>
                    <a:pt x="15409" y="3482"/>
                    <a:pt x="15415" y="3461"/>
                    <a:pt x="15417" y="3448"/>
                  </a:cubicBezTo>
                  <a:cubicBezTo>
                    <a:pt x="15431" y="3430"/>
                    <a:pt x="15436" y="3414"/>
                    <a:pt x="15439" y="3402"/>
                  </a:cubicBezTo>
                  <a:cubicBezTo>
                    <a:pt x="15444" y="3395"/>
                    <a:pt x="15448" y="3390"/>
                    <a:pt x="15452" y="3384"/>
                  </a:cubicBezTo>
                  <a:cubicBezTo>
                    <a:pt x="15452" y="3382"/>
                    <a:pt x="15454" y="3382"/>
                    <a:pt x="15454" y="3381"/>
                  </a:cubicBezTo>
                  <a:cubicBezTo>
                    <a:pt x="15469" y="3377"/>
                    <a:pt x="15487" y="3368"/>
                    <a:pt x="15506" y="3347"/>
                  </a:cubicBezTo>
                  <a:cubicBezTo>
                    <a:pt x="15517" y="3336"/>
                    <a:pt x="15522" y="3328"/>
                    <a:pt x="15526" y="3322"/>
                  </a:cubicBezTo>
                  <a:cubicBezTo>
                    <a:pt x="15527" y="3321"/>
                    <a:pt x="15527" y="3320"/>
                    <a:pt x="15529" y="3318"/>
                  </a:cubicBezTo>
                  <a:cubicBezTo>
                    <a:pt x="15542" y="3315"/>
                    <a:pt x="15562" y="3305"/>
                    <a:pt x="15581" y="3283"/>
                  </a:cubicBezTo>
                  <a:cubicBezTo>
                    <a:pt x="15593" y="3270"/>
                    <a:pt x="15598" y="3259"/>
                    <a:pt x="15603" y="3251"/>
                  </a:cubicBezTo>
                  <a:cubicBezTo>
                    <a:pt x="15605" y="3248"/>
                    <a:pt x="15607" y="3247"/>
                    <a:pt x="15609" y="3243"/>
                  </a:cubicBezTo>
                  <a:cubicBezTo>
                    <a:pt x="15618" y="3231"/>
                    <a:pt x="15624" y="3226"/>
                    <a:pt x="15627" y="3219"/>
                  </a:cubicBezTo>
                  <a:cubicBezTo>
                    <a:pt x="15629" y="3216"/>
                    <a:pt x="15631" y="3213"/>
                    <a:pt x="15636" y="3208"/>
                  </a:cubicBezTo>
                  <a:cubicBezTo>
                    <a:pt x="15650" y="3202"/>
                    <a:pt x="15662" y="3192"/>
                    <a:pt x="15678" y="3175"/>
                  </a:cubicBezTo>
                  <a:cubicBezTo>
                    <a:pt x="15695" y="3156"/>
                    <a:pt x="15701" y="3139"/>
                    <a:pt x="15705" y="3125"/>
                  </a:cubicBezTo>
                  <a:cubicBezTo>
                    <a:pt x="15715" y="3119"/>
                    <a:pt x="15726" y="3111"/>
                    <a:pt x="15737" y="3097"/>
                  </a:cubicBezTo>
                  <a:lnTo>
                    <a:pt x="15742" y="3093"/>
                  </a:lnTo>
                  <a:cubicBezTo>
                    <a:pt x="15750" y="3086"/>
                    <a:pt x="15760" y="3079"/>
                    <a:pt x="15774" y="3064"/>
                  </a:cubicBezTo>
                  <a:lnTo>
                    <a:pt x="15786" y="3052"/>
                  </a:lnTo>
                  <a:cubicBezTo>
                    <a:pt x="15792" y="3047"/>
                    <a:pt x="15797" y="3041"/>
                    <a:pt x="15808" y="3029"/>
                  </a:cubicBezTo>
                  <a:cubicBezTo>
                    <a:pt x="15827" y="3006"/>
                    <a:pt x="15834" y="2982"/>
                    <a:pt x="15835" y="2966"/>
                  </a:cubicBezTo>
                  <a:cubicBezTo>
                    <a:pt x="15839" y="2961"/>
                    <a:pt x="15841" y="2957"/>
                    <a:pt x="15845" y="2952"/>
                  </a:cubicBezTo>
                  <a:cubicBezTo>
                    <a:pt x="15846" y="2951"/>
                    <a:pt x="15847" y="2950"/>
                    <a:pt x="15849" y="2947"/>
                  </a:cubicBezTo>
                  <a:cubicBezTo>
                    <a:pt x="15861" y="2942"/>
                    <a:pt x="15879" y="2932"/>
                    <a:pt x="15897" y="2913"/>
                  </a:cubicBezTo>
                  <a:cubicBezTo>
                    <a:pt x="15911" y="2895"/>
                    <a:pt x="15918" y="2875"/>
                    <a:pt x="15921" y="2859"/>
                  </a:cubicBezTo>
                  <a:cubicBezTo>
                    <a:pt x="15931" y="2854"/>
                    <a:pt x="15942" y="2845"/>
                    <a:pt x="15953" y="2834"/>
                  </a:cubicBezTo>
                  <a:lnTo>
                    <a:pt x="15958" y="2828"/>
                  </a:lnTo>
                  <a:cubicBezTo>
                    <a:pt x="15967" y="2822"/>
                    <a:pt x="15975" y="2814"/>
                    <a:pt x="15988" y="2800"/>
                  </a:cubicBezTo>
                  <a:cubicBezTo>
                    <a:pt x="16004" y="2782"/>
                    <a:pt x="16011" y="2764"/>
                    <a:pt x="16013" y="2748"/>
                  </a:cubicBezTo>
                  <a:cubicBezTo>
                    <a:pt x="16021" y="2744"/>
                    <a:pt x="16029" y="2738"/>
                    <a:pt x="16037" y="2731"/>
                  </a:cubicBezTo>
                  <a:cubicBezTo>
                    <a:pt x="16049" y="2726"/>
                    <a:pt x="16069" y="2717"/>
                    <a:pt x="16088" y="2695"/>
                  </a:cubicBezTo>
                  <a:cubicBezTo>
                    <a:pt x="16103" y="2678"/>
                    <a:pt x="16109" y="2666"/>
                    <a:pt x="16114" y="2654"/>
                  </a:cubicBezTo>
                  <a:cubicBezTo>
                    <a:pt x="16125" y="2642"/>
                    <a:pt x="16129" y="2634"/>
                    <a:pt x="16135" y="2627"/>
                  </a:cubicBezTo>
                  <a:cubicBezTo>
                    <a:pt x="16135" y="2626"/>
                    <a:pt x="16136" y="2625"/>
                    <a:pt x="16138" y="2624"/>
                  </a:cubicBezTo>
                  <a:cubicBezTo>
                    <a:pt x="16150" y="2618"/>
                    <a:pt x="16168" y="2609"/>
                    <a:pt x="16186" y="2588"/>
                  </a:cubicBezTo>
                  <a:cubicBezTo>
                    <a:pt x="16205" y="2566"/>
                    <a:pt x="16211" y="2541"/>
                    <a:pt x="16211" y="2522"/>
                  </a:cubicBezTo>
                  <a:cubicBezTo>
                    <a:pt x="16215" y="2519"/>
                    <a:pt x="16220" y="2514"/>
                    <a:pt x="16225" y="2511"/>
                  </a:cubicBezTo>
                  <a:cubicBezTo>
                    <a:pt x="16238" y="2507"/>
                    <a:pt x="16259" y="2497"/>
                    <a:pt x="16278" y="2476"/>
                  </a:cubicBezTo>
                  <a:cubicBezTo>
                    <a:pt x="16295" y="2455"/>
                    <a:pt x="16302" y="2436"/>
                    <a:pt x="16305" y="2421"/>
                  </a:cubicBezTo>
                  <a:cubicBezTo>
                    <a:pt x="16313" y="2415"/>
                    <a:pt x="16322" y="2407"/>
                    <a:pt x="16333" y="2394"/>
                  </a:cubicBezTo>
                  <a:cubicBezTo>
                    <a:pt x="16343" y="2385"/>
                    <a:pt x="16348" y="2377"/>
                    <a:pt x="16352" y="2369"/>
                  </a:cubicBezTo>
                  <a:cubicBezTo>
                    <a:pt x="16369" y="2364"/>
                    <a:pt x="16392" y="2357"/>
                    <a:pt x="16411" y="2334"/>
                  </a:cubicBezTo>
                  <a:cubicBezTo>
                    <a:pt x="16434" y="2308"/>
                    <a:pt x="16438" y="2279"/>
                    <a:pt x="16436" y="2257"/>
                  </a:cubicBezTo>
                  <a:lnTo>
                    <a:pt x="16438" y="2256"/>
                  </a:lnTo>
                  <a:cubicBezTo>
                    <a:pt x="16440" y="2254"/>
                    <a:pt x="16441" y="2251"/>
                    <a:pt x="16444" y="2249"/>
                  </a:cubicBezTo>
                  <a:cubicBezTo>
                    <a:pt x="16457" y="2244"/>
                    <a:pt x="16476" y="2235"/>
                    <a:pt x="16495" y="2213"/>
                  </a:cubicBezTo>
                  <a:cubicBezTo>
                    <a:pt x="16511" y="2195"/>
                    <a:pt x="16518" y="2179"/>
                    <a:pt x="16520" y="2172"/>
                  </a:cubicBezTo>
                  <a:cubicBezTo>
                    <a:pt x="16527" y="2164"/>
                    <a:pt x="16532" y="2156"/>
                    <a:pt x="16536" y="2148"/>
                  </a:cubicBezTo>
                  <a:cubicBezTo>
                    <a:pt x="16556" y="2145"/>
                    <a:pt x="16579" y="2137"/>
                    <a:pt x="16600" y="2115"/>
                  </a:cubicBezTo>
                  <a:cubicBezTo>
                    <a:pt x="16615" y="2097"/>
                    <a:pt x="16621" y="2083"/>
                    <a:pt x="16626" y="2068"/>
                  </a:cubicBezTo>
                  <a:lnTo>
                    <a:pt x="16638" y="2054"/>
                  </a:lnTo>
                  <a:cubicBezTo>
                    <a:pt x="16642" y="2051"/>
                    <a:pt x="16648" y="2045"/>
                    <a:pt x="16655" y="2036"/>
                  </a:cubicBezTo>
                  <a:cubicBezTo>
                    <a:pt x="16671" y="2016"/>
                    <a:pt x="16679" y="1999"/>
                    <a:pt x="16682" y="1987"/>
                  </a:cubicBezTo>
                  <a:cubicBezTo>
                    <a:pt x="16690" y="1979"/>
                    <a:pt x="16692" y="1973"/>
                    <a:pt x="16696" y="1970"/>
                  </a:cubicBezTo>
                  <a:cubicBezTo>
                    <a:pt x="16700" y="1966"/>
                    <a:pt x="16702" y="1962"/>
                    <a:pt x="16709" y="1954"/>
                  </a:cubicBezTo>
                  <a:cubicBezTo>
                    <a:pt x="16724" y="1938"/>
                    <a:pt x="16730" y="1924"/>
                    <a:pt x="16736" y="1909"/>
                  </a:cubicBezTo>
                  <a:cubicBezTo>
                    <a:pt x="16746" y="1897"/>
                    <a:pt x="16751" y="1890"/>
                    <a:pt x="16756" y="1881"/>
                  </a:cubicBezTo>
                  <a:cubicBezTo>
                    <a:pt x="16757" y="1880"/>
                    <a:pt x="16759" y="1877"/>
                    <a:pt x="16761" y="1874"/>
                  </a:cubicBezTo>
                  <a:lnTo>
                    <a:pt x="16767" y="1869"/>
                  </a:lnTo>
                  <a:cubicBezTo>
                    <a:pt x="16772" y="1864"/>
                    <a:pt x="16779" y="1859"/>
                    <a:pt x="16786" y="1852"/>
                  </a:cubicBezTo>
                  <a:cubicBezTo>
                    <a:pt x="16800" y="1848"/>
                    <a:pt x="16824" y="1839"/>
                    <a:pt x="16843" y="1816"/>
                  </a:cubicBezTo>
                  <a:cubicBezTo>
                    <a:pt x="16861" y="1797"/>
                    <a:pt x="16867" y="1779"/>
                    <a:pt x="16870" y="1764"/>
                  </a:cubicBezTo>
                  <a:cubicBezTo>
                    <a:pt x="16877" y="1759"/>
                    <a:pt x="16885" y="1754"/>
                    <a:pt x="16893" y="1745"/>
                  </a:cubicBezTo>
                  <a:cubicBezTo>
                    <a:pt x="16905" y="1740"/>
                    <a:pt x="16923" y="1731"/>
                    <a:pt x="16942" y="1710"/>
                  </a:cubicBezTo>
                  <a:cubicBezTo>
                    <a:pt x="16954" y="1697"/>
                    <a:pt x="16958" y="1689"/>
                    <a:pt x="16964" y="1681"/>
                  </a:cubicBezTo>
                  <a:cubicBezTo>
                    <a:pt x="16965" y="1678"/>
                    <a:pt x="16966" y="1676"/>
                    <a:pt x="16970" y="1671"/>
                  </a:cubicBezTo>
                  <a:cubicBezTo>
                    <a:pt x="16976" y="1665"/>
                    <a:pt x="16979" y="1662"/>
                    <a:pt x="16981" y="1660"/>
                  </a:cubicBezTo>
                  <a:cubicBezTo>
                    <a:pt x="16987" y="1654"/>
                    <a:pt x="16993" y="1649"/>
                    <a:pt x="17003" y="1636"/>
                  </a:cubicBezTo>
                  <a:cubicBezTo>
                    <a:pt x="17011" y="1630"/>
                    <a:pt x="17014" y="1628"/>
                    <a:pt x="17017" y="1623"/>
                  </a:cubicBezTo>
                  <a:cubicBezTo>
                    <a:pt x="17023" y="1618"/>
                    <a:pt x="17028" y="1613"/>
                    <a:pt x="17038" y="1602"/>
                  </a:cubicBezTo>
                  <a:cubicBezTo>
                    <a:pt x="17040" y="1601"/>
                    <a:pt x="17040" y="1601"/>
                    <a:pt x="17043" y="1598"/>
                  </a:cubicBezTo>
                  <a:cubicBezTo>
                    <a:pt x="17052" y="1591"/>
                    <a:pt x="17061" y="1585"/>
                    <a:pt x="17073" y="1570"/>
                  </a:cubicBezTo>
                  <a:cubicBezTo>
                    <a:pt x="17089" y="1550"/>
                    <a:pt x="17097" y="1532"/>
                    <a:pt x="17099" y="1516"/>
                  </a:cubicBezTo>
                  <a:cubicBezTo>
                    <a:pt x="17108" y="1511"/>
                    <a:pt x="17119" y="1502"/>
                    <a:pt x="17130" y="1490"/>
                  </a:cubicBezTo>
                  <a:cubicBezTo>
                    <a:pt x="17139" y="1481"/>
                    <a:pt x="17143" y="1475"/>
                    <a:pt x="17147" y="1470"/>
                  </a:cubicBezTo>
                  <a:cubicBezTo>
                    <a:pt x="17150" y="1467"/>
                    <a:pt x="17153" y="1463"/>
                    <a:pt x="17161" y="1454"/>
                  </a:cubicBezTo>
                  <a:cubicBezTo>
                    <a:pt x="17173" y="1441"/>
                    <a:pt x="17179" y="1427"/>
                    <a:pt x="17183" y="1416"/>
                  </a:cubicBezTo>
                  <a:cubicBezTo>
                    <a:pt x="17196" y="1411"/>
                    <a:pt x="17214" y="1403"/>
                    <a:pt x="17228" y="1384"/>
                  </a:cubicBezTo>
                  <a:cubicBezTo>
                    <a:pt x="17241" y="1372"/>
                    <a:pt x="17248" y="1358"/>
                    <a:pt x="17252" y="1346"/>
                  </a:cubicBezTo>
                  <a:cubicBezTo>
                    <a:pt x="17266" y="1340"/>
                    <a:pt x="17282" y="1331"/>
                    <a:pt x="17297" y="1315"/>
                  </a:cubicBezTo>
                  <a:cubicBezTo>
                    <a:pt x="17312" y="1299"/>
                    <a:pt x="17318" y="1285"/>
                    <a:pt x="17324" y="1270"/>
                  </a:cubicBezTo>
                  <a:cubicBezTo>
                    <a:pt x="17340" y="1249"/>
                    <a:pt x="17345" y="1229"/>
                    <a:pt x="17348" y="1213"/>
                  </a:cubicBezTo>
                  <a:cubicBezTo>
                    <a:pt x="17351" y="1212"/>
                    <a:pt x="17352" y="1210"/>
                    <a:pt x="17355" y="1208"/>
                  </a:cubicBezTo>
                  <a:cubicBezTo>
                    <a:pt x="17375" y="1207"/>
                    <a:pt x="17403" y="1199"/>
                    <a:pt x="17427" y="1172"/>
                  </a:cubicBezTo>
                  <a:cubicBezTo>
                    <a:pt x="17442" y="1154"/>
                    <a:pt x="17448" y="1141"/>
                    <a:pt x="17453" y="1126"/>
                  </a:cubicBezTo>
                  <a:cubicBezTo>
                    <a:pt x="17463" y="1114"/>
                    <a:pt x="17468" y="1104"/>
                    <a:pt x="17473" y="1093"/>
                  </a:cubicBezTo>
                  <a:cubicBezTo>
                    <a:pt x="17489" y="1089"/>
                    <a:pt x="17507" y="1079"/>
                    <a:pt x="17522" y="1062"/>
                  </a:cubicBezTo>
                  <a:cubicBezTo>
                    <a:pt x="17541" y="1039"/>
                    <a:pt x="17548" y="1017"/>
                    <a:pt x="17549" y="999"/>
                  </a:cubicBezTo>
                  <a:lnTo>
                    <a:pt x="17571" y="974"/>
                  </a:lnTo>
                  <a:cubicBezTo>
                    <a:pt x="17581" y="967"/>
                    <a:pt x="17593" y="959"/>
                    <a:pt x="17607" y="943"/>
                  </a:cubicBezTo>
                  <a:cubicBezTo>
                    <a:pt x="17624" y="923"/>
                    <a:pt x="17629" y="902"/>
                    <a:pt x="17632" y="885"/>
                  </a:cubicBezTo>
                  <a:cubicBezTo>
                    <a:pt x="17635" y="883"/>
                    <a:pt x="17639" y="880"/>
                    <a:pt x="17643" y="878"/>
                  </a:cubicBezTo>
                  <a:cubicBezTo>
                    <a:pt x="17661" y="874"/>
                    <a:pt x="17688" y="868"/>
                    <a:pt x="17710" y="841"/>
                  </a:cubicBezTo>
                  <a:cubicBezTo>
                    <a:pt x="17725" y="822"/>
                    <a:pt x="17732" y="804"/>
                    <a:pt x="17735" y="787"/>
                  </a:cubicBezTo>
                  <a:cubicBezTo>
                    <a:pt x="17745" y="781"/>
                    <a:pt x="17755" y="773"/>
                    <a:pt x="17766" y="761"/>
                  </a:cubicBezTo>
                  <a:cubicBezTo>
                    <a:pt x="17769" y="756"/>
                    <a:pt x="17773" y="755"/>
                    <a:pt x="17775" y="751"/>
                  </a:cubicBezTo>
                  <a:cubicBezTo>
                    <a:pt x="17782" y="746"/>
                    <a:pt x="17789" y="740"/>
                    <a:pt x="17804" y="723"/>
                  </a:cubicBezTo>
                  <a:cubicBezTo>
                    <a:pt x="17811" y="717"/>
                    <a:pt x="17822" y="708"/>
                    <a:pt x="17836" y="693"/>
                  </a:cubicBezTo>
                  <a:cubicBezTo>
                    <a:pt x="17849" y="680"/>
                    <a:pt x="17855" y="666"/>
                    <a:pt x="17863" y="654"/>
                  </a:cubicBezTo>
                  <a:cubicBezTo>
                    <a:pt x="17865" y="650"/>
                    <a:pt x="17868" y="648"/>
                    <a:pt x="17869" y="647"/>
                  </a:cubicBezTo>
                  <a:cubicBezTo>
                    <a:pt x="17876" y="640"/>
                    <a:pt x="17885" y="635"/>
                    <a:pt x="17897" y="621"/>
                  </a:cubicBezTo>
                  <a:cubicBezTo>
                    <a:pt x="17912" y="605"/>
                    <a:pt x="17918" y="589"/>
                    <a:pt x="17921" y="574"/>
                  </a:cubicBezTo>
                  <a:cubicBezTo>
                    <a:pt x="17933" y="568"/>
                    <a:pt x="17946" y="559"/>
                    <a:pt x="17959" y="546"/>
                  </a:cubicBezTo>
                  <a:cubicBezTo>
                    <a:pt x="17967" y="535"/>
                    <a:pt x="17973" y="527"/>
                    <a:pt x="17977" y="522"/>
                  </a:cubicBezTo>
                  <a:cubicBezTo>
                    <a:pt x="17980" y="519"/>
                    <a:pt x="17982" y="515"/>
                    <a:pt x="17989" y="508"/>
                  </a:cubicBezTo>
                  <a:cubicBezTo>
                    <a:pt x="17999" y="497"/>
                    <a:pt x="18005" y="485"/>
                    <a:pt x="18009" y="474"/>
                  </a:cubicBezTo>
                  <a:cubicBezTo>
                    <a:pt x="18025" y="471"/>
                    <a:pt x="18045" y="461"/>
                    <a:pt x="18061" y="442"/>
                  </a:cubicBezTo>
                  <a:cubicBezTo>
                    <a:pt x="18075" y="426"/>
                    <a:pt x="18082" y="412"/>
                    <a:pt x="18087" y="398"/>
                  </a:cubicBezTo>
                  <a:lnTo>
                    <a:pt x="18090" y="396"/>
                  </a:lnTo>
                  <a:cubicBezTo>
                    <a:pt x="18098" y="388"/>
                    <a:pt x="18109" y="382"/>
                    <a:pt x="18121" y="367"/>
                  </a:cubicBezTo>
                  <a:cubicBezTo>
                    <a:pt x="18141" y="344"/>
                    <a:pt x="18146" y="323"/>
                    <a:pt x="18148" y="308"/>
                  </a:cubicBezTo>
                  <a:cubicBezTo>
                    <a:pt x="18153" y="303"/>
                    <a:pt x="18155" y="299"/>
                    <a:pt x="18158" y="294"/>
                  </a:cubicBezTo>
                  <a:cubicBezTo>
                    <a:pt x="18178" y="291"/>
                    <a:pt x="18201" y="281"/>
                    <a:pt x="18219" y="260"/>
                  </a:cubicBezTo>
                  <a:cubicBezTo>
                    <a:pt x="18233" y="247"/>
                    <a:pt x="18237" y="237"/>
                    <a:pt x="18243" y="230"/>
                  </a:cubicBezTo>
                  <a:cubicBezTo>
                    <a:pt x="18244" y="226"/>
                    <a:pt x="18245" y="225"/>
                    <a:pt x="18248" y="221"/>
                  </a:cubicBezTo>
                  <a:cubicBezTo>
                    <a:pt x="18266" y="199"/>
                    <a:pt x="18273" y="176"/>
                    <a:pt x="18275" y="158"/>
                  </a:cubicBezTo>
                  <a:cubicBezTo>
                    <a:pt x="18277" y="155"/>
                    <a:pt x="18280" y="150"/>
                    <a:pt x="18282" y="147"/>
                  </a:cubicBezTo>
                  <a:cubicBezTo>
                    <a:pt x="18286" y="145"/>
                    <a:pt x="18288" y="141"/>
                    <a:pt x="18293" y="134"/>
                  </a:cubicBezTo>
                  <a:cubicBezTo>
                    <a:pt x="18323" y="101"/>
                    <a:pt x="18319" y="50"/>
                    <a:pt x="18286" y="21"/>
                  </a:cubicBezTo>
                  <a:cubicBezTo>
                    <a:pt x="18270" y="7"/>
                    <a:pt x="18251" y="1"/>
                    <a:pt x="182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3"/>
            <p:cNvSpPr/>
            <p:nvPr/>
          </p:nvSpPr>
          <p:spPr>
            <a:xfrm>
              <a:off x="2719625" y="412925"/>
              <a:ext cx="343625" cy="478825"/>
            </a:xfrm>
            <a:custGeom>
              <a:avLst/>
              <a:gdLst/>
              <a:ahLst/>
              <a:cxnLst/>
              <a:rect l="l" t="t" r="r" b="b"/>
              <a:pathLst>
                <a:path w="13745" h="19153" extrusionOk="0">
                  <a:moveTo>
                    <a:pt x="13653" y="0"/>
                  </a:moveTo>
                  <a:cubicBezTo>
                    <a:pt x="13627" y="0"/>
                    <a:pt x="13602" y="12"/>
                    <a:pt x="13586" y="35"/>
                  </a:cubicBezTo>
                  <a:cubicBezTo>
                    <a:pt x="13577" y="47"/>
                    <a:pt x="13573" y="55"/>
                    <a:pt x="13569" y="61"/>
                  </a:cubicBezTo>
                  <a:cubicBezTo>
                    <a:pt x="13567" y="64"/>
                    <a:pt x="13564" y="68"/>
                    <a:pt x="13561" y="73"/>
                  </a:cubicBezTo>
                  <a:cubicBezTo>
                    <a:pt x="13554" y="79"/>
                    <a:pt x="13540" y="88"/>
                    <a:pt x="13525" y="110"/>
                  </a:cubicBezTo>
                  <a:cubicBezTo>
                    <a:pt x="13519" y="117"/>
                    <a:pt x="13514" y="122"/>
                    <a:pt x="13511" y="127"/>
                  </a:cubicBezTo>
                  <a:lnTo>
                    <a:pt x="13495" y="148"/>
                  </a:lnTo>
                  <a:lnTo>
                    <a:pt x="13467" y="187"/>
                  </a:lnTo>
                  <a:cubicBezTo>
                    <a:pt x="13462" y="194"/>
                    <a:pt x="13460" y="197"/>
                    <a:pt x="13456" y="201"/>
                  </a:cubicBezTo>
                  <a:cubicBezTo>
                    <a:pt x="13452" y="206"/>
                    <a:pt x="13447" y="211"/>
                    <a:pt x="13438" y="224"/>
                  </a:cubicBezTo>
                  <a:cubicBezTo>
                    <a:pt x="13430" y="235"/>
                    <a:pt x="13424" y="246"/>
                    <a:pt x="13422" y="255"/>
                  </a:cubicBezTo>
                  <a:cubicBezTo>
                    <a:pt x="13403" y="261"/>
                    <a:pt x="13383" y="271"/>
                    <a:pt x="13366" y="294"/>
                  </a:cubicBezTo>
                  <a:cubicBezTo>
                    <a:pt x="13361" y="302"/>
                    <a:pt x="13358" y="307"/>
                    <a:pt x="13355" y="310"/>
                  </a:cubicBezTo>
                  <a:cubicBezTo>
                    <a:pt x="13349" y="315"/>
                    <a:pt x="13345" y="321"/>
                    <a:pt x="13338" y="333"/>
                  </a:cubicBezTo>
                  <a:cubicBezTo>
                    <a:pt x="13320" y="357"/>
                    <a:pt x="13317" y="379"/>
                    <a:pt x="13318" y="400"/>
                  </a:cubicBezTo>
                  <a:cubicBezTo>
                    <a:pt x="13313" y="404"/>
                    <a:pt x="13310" y="409"/>
                    <a:pt x="13304" y="415"/>
                  </a:cubicBezTo>
                  <a:cubicBezTo>
                    <a:pt x="13291" y="421"/>
                    <a:pt x="13273" y="432"/>
                    <a:pt x="13257" y="454"/>
                  </a:cubicBezTo>
                  <a:cubicBezTo>
                    <a:pt x="13245" y="471"/>
                    <a:pt x="13241" y="479"/>
                    <a:pt x="13237" y="489"/>
                  </a:cubicBezTo>
                  <a:cubicBezTo>
                    <a:pt x="13236" y="491"/>
                    <a:pt x="13235" y="494"/>
                    <a:pt x="13232" y="497"/>
                  </a:cubicBezTo>
                  <a:cubicBezTo>
                    <a:pt x="13220" y="513"/>
                    <a:pt x="13214" y="529"/>
                    <a:pt x="13211" y="543"/>
                  </a:cubicBezTo>
                  <a:cubicBezTo>
                    <a:pt x="13199" y="550"/>
                    <a:pt x="13187" y="561"/>
                    <a:pt x="13174" y="577"/>
                  </a:cubicBezTo>
                  <a:cubicBezTo>
                    <a:pt x="13157" y="602"/>
                    <a:pt x="13152" y="626"/>
                    <a:pt x="13152" y="642"/>
                  </a:cubicBezTo>
                  <a:cubicBezTo>
                    <a:pt x="13145" y="657"/>
                    <a:pt x="13140" y="669"/>
                    <a:pt x="13139" y="678"/>
                  </a:cubicBezTo>
                  <a:lnTo>
                    <a:pt x="13114" y="714"/>
                  </a:lnTo>
                  <a:cubicBezTo>
                    <a:pt x="13108" y="717"/>
                    <a:pt x="13103" y="722"/>
                    <a:pt x="13098" y="728"/>
                  </a:cubicBezTo>
                  <a:cubicBezTo>
                    <a:pt x="13079" y="732"/>
                    <a:pt x="13050" y="742"/>
                    <a:pt x="13029" y="770"/>
                  </a:cubicBezTo>
                  <a:cubicBezTo>
                    <a:pt x="13017" y="789"/>
                    <a:pt x="13012" y="805"/>
                    <a:pt x="13010" y="818"/>
                  </a:cubicBezTo>
                  <a:cubicBezTo>
                    <a:pt x="12999" y="824"/>
                    <a:pt x="12985" y="835"/>
                    <a:pt x="12974" y="851"/>
                  </a:cubicBezTo>
                  <a:cubicBezTo>
                    <a:pt x="12964" y="869"/>
                    <a:pt x="12958" y="885"/>
                    <a:pt x="12956" y="899"/>
                  </a:cubicBezTo>
                  <a:cubicBezTo>
                    <a:pt x="12943" y="906"/>
                    <a:pt x="12931" y="915"/>
                    <a:pt x="12920" y="931"/>
                  </a:cubicBezTo>
                  <a:cubicBezTo>
                    <a:pt x="12909" y="946"/>
                    <a:pt x="12904" y="962"/>
                    <a:pt x="12901" y="976"/>
                  </a:cubicBezTo>
                  <a:cubicBezTo>
                    <a:pt x="12888" y="983"/>
                    <a:pt x="12874" y="993"/>
                    <a:pt x="12862" y="1009"/>
                  </a:cubicBezTo>
                  <a:cubicBezTo>
                    <a:pt x="12851" y="1024"/>
                    <a:pt x="12846" y="1038"/>
                    <a:pt x="12844" y="1052"/>
                  </a:cubicBezTo>
                  <a:cubicBezTo>
                    <a:pt x="12830" y="1059"/>
                    <a:pt x="12815" y="1069"/>
                    <a:pt x="12803" y="1086"/>
                  </a:cubicBezTo>
                  <a:cubicBezTo>
                    <a:pt x="12791" y="1103"/>
                    <a:pt x="12786" y="1119"/>
                    <a:pt x="12785" y="1134"/>
                  </a:cubicBezTo>
                  <a:cubicBezTo>
                    <a:pt x="12771" y="1139"/>
                    <a:pt x="12758" y="1150"/>
                    <a:pt x="12745" y="1166"/>
                  </a:cubicBezTo>
                  <a:cubicBezTo>
                    <a:pt x="12728" y="1190"/>
                    <a:pt x="12726" y="1213"/>
                    <a:pt x="12726" y="1231"/>
                  </a:cubicBezTo>
                  <a:cubicBezTo>
                    <a:pt x="12721" y="1236"/>
                    <a:pt x="12713" y="1245"/>
                    <a:pt x="12706" y="1256"/>
                  </a:cubicBezTo>
                  <a:cubicBezTo>
                    <a:pt x="12702" y="1260"/>
                    <a:pt x="12700" y="1262"/>
                    <a:pt x="12699" y="1263"/>
                  </a:cubicBezTo>
                  <a:cubicBezTo>
                    <a:pt x="12691" y="1271"/>
                    <a:pt x="12684" y="1277"/>
                    <a:pt x="12673" y="1293"/>
                  </a:cubicBezTo>
                  <a:cubicBezTo>
                    <a:pt x="12662" y="1309"/>
                    <a:pt x="12657" y="1317"/>
                    <a:pt x="12653" y="1326"/>
                  </a:cubicBezTo>
                  <a:cubicBezTo>
                    <a:pt x="12652" y="1330"/>
                    <a:pt x="12651" y="1332"/>
                    <a:pt x="12648" y="1336"/>
                  </a:cubicBezTo>
                  <a:cubicBezTo>
                    <a:pt x="12640" y="1347"/>
                    <a:pt x="12637" y="1352"/>
                    <a:pt x="12633" y="1357"/>
                  </a:cubicBezTo>
                  <a:cubicBezTo>
                    <a:pt x="12632" y="1362"/>
                    <a:pt x="12630" y="1364"/>
                    <a:pt x="12626" y="1368"/>
                  </a:cubicBezTo>
                  <a:cubicBezTo>
                    <a:pt x="12615" y="1374"/>
                    <a:pt x="12597" y="1384"/>
                    <a:pt x="12581" y="1407"/>
                  </a:cubicBezTo>
                  <a:cubicBezTo>
                    <a:pt x="12574" y="1416"/>
                    <a:pt x="12571" y="1421"/>
                    <a:pt x="12567" y="1424"/>
                  </a:cubicBezTo>
                  <a:lnTo>
                    <a:pt x="12551" y="1445"/>
                  </a:lnTo>
                  <a:cubicBezTo>
                    <a:pt x="12536" y="1466"/>
                    <a:pt x="12531" y="1483"/>
                    <a:pt x="12530" y="1490"/>
                  </a:cubicBezTo>
                  <a:cubicBezTo>
                    <a:pt x="12517" y="1507"/>
                    <a:pt x="12513" y="1519"/>
                    <a:pt x="12507" y="1533"/>
                  </a:cubicBezTo>
                  <a:cubicBezTo>
                    <a:pt x="12498" y="1546"/>
                    <a:pt x="12492" y="1558"/>
                    <a:pt x="12488" y="1571"/>
                  </a:cubicBezTo>
                  <a:cubicBezTo>
                    <a:pt x="12475" y="1577"/>
                    <a:pt x="12459" y="1588"/>
                    <a:pt x="12445" y="1608"/>
                  </a:cubicBezTo>
                  <a:cubicBezTo>
                    <a:pt x="12437" y="1620"/>
                    <a:pt x="12431" y="1633"/>
                    <a:pt x="12428" y="1646"/>
                  </a:cubicBezTo>
                  <a:cubicBezTo>
                    <a:pt x="12413" y="1652"/>
                    <a:pt x="12396" y="1663"/>
                    <a:pt x="12383" y="1681"/>
                  </a:cubicBezTo>
                  <a:cubicBezTo>
                    <a:pt x="12364" y="1707"/>
                    <a:pt x="12362" y="1732"/>
                    <a:pt x="12363" y="1751"/>
                  </a:cubicBezTo>
                  <a:cubicBezTo>
                    <a:pt x="12362" y="1753"/>
                    <a:pt x="12360" y="1755"/>
                    <a:pt x="12359" y="1756"/>
                  </a:cubicBezTo>
                  <a:cubicBezTo>
                    <a:pt x="12356" y="1760"/>
                    <a:pt x="12353" y="1764"/>
                    <a:pt x="12347" y="1774"/>
                  </a:cubicBezTo>
                  <a:cubicBezTo>
                    <a:pt x="12342" y="1779"/>
                    <a:pt x="12340" y="1782"/>
                    <a:pt x="12337" y="1785"/>
                  </a:cubicBezTo>
                  <a:cubicBezTo>
                    <a:pt x="12332" y="1791"/>
                    <a:pt x="12325" y="1798"/>
                    <a:pt x="12316" y="1812"/>
                  </a:cubicBezTo>
                  <a:lnTo>
                    <a:pt x="12288" y="1851"/>
                  </a:lnTo>
                  <a:cubicBezTo>
                    <a:pt x="12281" y="1860"/>
                    <a:pt x="12277" y="1867"/>
                    <a:pt x="12273" y="1874"/>
                  </a:cubicBezTo>
                  <a:cubicBezTo>
                    <a:pt x="12255" y="1879"/>
                    <a:pt x="12230" y="1889"/>
                    <a:pt x="12212" y="1915"/>
                  </a:cubicBezTo>
                  <a:cubicBezTo>
                    <a:pt x="12196" y="1937"/>
                    <a:pt x="12191" y="1958"/>
                    <a:pt x="12191" y="1975"/>
                  </a:cubicBezTo>
                  <a:cubicBezTo>
                    <a:pt x="12183" y="1983"/>
                    <a:pt x="12174" y="1990"/>
                    <a:pt x="12166" y="2002"/>
                  </a:cubicBezTo>
                  <a:cubicBezTo>
                    <a:pt x="12155" y="2018"/>
                    <a:pt x="12150" y="2029"/>
                    <a:pt x="12145" y="2039"/>
                  </a:cubicBezTo>
                  <a:cubicBezTo>
                    <a:pt x="12143" y="2043"/>
                    <a:pt x="12143" y="2043"/>
                    <a:pt x="12142" y="2045"/>
                  </a:cubicBezTo>
                  <a:cubicBezTo>
                    <a:pt x="12133" y="2058"/>
                    <a:pt x="12127" y="2070"/>
                    <a:pt x="12124" y="2079"/>
                  </a:cubicBezTo>
                  <a:cubicBezTo>
                    <a:pt x="12110" y="2085"/>
                    <a:pt x="12091" y="2095"/>
                    <a:pt x="12076" y="2117"/>
                  </a:cubicBezTo>
                  <a:cubicBezTo>
                    <a:pt x="12065" y="2130"/>
                    <a:pt x="12060" y="2144"/>
                    <a:pt x="12058" y="2154"/>
                  </a:cubicBezTo>
                  <a:cubicBezTo>
                    <a:pt x="12043" y="2161"/>
                    <a:pt x="12025" y="2171"/>
                    <a:pt x="12011" y="2192"/>
                  </a:cubicBezTo>
                  <a:cubicBezTo>
                    <a:pt x="11993" y="2219"/>
                    <a:pt x="11990" y="2243"/>
                    <a:pt x="11992" y="2263"/>
                  </a:cubicBezTo>
                  <a:cubicBezTo>
                    <a:pt x="11989" y="2268"/>
                    <a:pt x="11988" y="2272"/>
                    <a:pt x="11985" y="2275"/>
                  </a:cubicBezTo>
                  <a:cubicBezTo>
                    <a:pt x="11984" y="2279"/>
                    <a:pt x="11983" y="2281"/>
                    <a:pt x="11978" y="2286"/>
                  </a:cubicBezTo>
                  <a:cubicBezTo>
                    <a:pt x="11965" y="2305"/>
                    <a:pt x="11961" y="2318"/>
                    <a:pt x="11957" y="2331"/>
                  </a:cubicBezTo>
                  <a:cubicBezTo>
                    <a:pt x="11953" y="2336"/>
                    <a:pt x="11950" y="2339"/>
                    <a:pt x="11947" y="2342"/>
                  </a:cubicBezTo>
                  <a:cubicBezTo>
                    <a:pt x="11942" y="2348"/>
                    <a:pt x="11937" y="2354"/>
                    <a:pt x="11928" y="2366"/>
                  </a:cubicBezTo>
                  <a:cubicBezTo>
                    <a:pt x="11919" y="2372"/>
                    <a:pt x="11907" y="2381"/>
                    <a:pt x="11893" y="2401"/>
                  </a:cubicBezTo>
                  <a:cubicBezTo>
                    <a:pt x="11883" y="2407"/>
                    <a:pt x="11872" y="2415"/>
                    <a:pt x="11860" y="2430"/>
                  </a:cubicBezTo>
                  <a:cubicBezTo>
                    <a:pt x="11850" y="2436"/>
                    <a:pt x="11834" y="2447"/>
                    <a:pt x="11818" y="2468"/>
                  </a:cubicBezTo>
                  <a:cubicBezTo>
                    <a:pt x="11799" y="2494"/>
                    <a:pt x="11796" y="2519"/>
                    <a:pt x="11796" y="2536"/>
                  </a:cubicBezTo>
                  <a:cubicBezTo>
                    <a:pt x="11790" y="2549"/>
                    <a:pt x="11785" y="2561"/>
                    <a:pt x="11784" y="2570"/>
                  </a:cubicBezTo>
                  <a:cubicBezTo>
                    <a:pt x="11778" y="2580"/>
                    <a:pt x="11775" y="2586"/>
                    <a:pt x="11770" y="2591"/>
                  </a:cubicBezTo>
                  <a:cubicBezTo>
                    <a:pt x="11768" y="2595"/>
                    <a:pt x="11767" y="2599"/>
                    <a:pt x="11763" y="2604"/>
                  </a:cubicBezTo>
                  <a:cubicBezTo>
                    <a:pt x="11752" y="2611"/>
                    <a:pt x="11738" y="2621"/>
                    <a:pt x="11726" y="2640"/>
                  </a:cubicBezTo>
                  <a:cubicBezTo>
                    <a:pt x="11711" y="2661"/>
                    <a:pt x="11705" y="2677"/>
                    <a:pt x="11701" y="2687"/>
                  </a:cubicBezTo>
                  <a:cubicBezTo>
                    <a:pt x="11693" y="2695"/>
                    <a:pt x="11683" y="2703"/>
                    <a:pt x="11671" y="2720"/>
                  </a:cubicBezTo>
                  <a:cubicBezTo>
                    <a:pt x="11667" y="2727"/>
                    <a:pt x="11663" y="2730"/>
                    <a:pt x="11661" y="2733"/>
                  </a:cubicBezTo>
                  <a:cubicBezTo>
                    <a:pt x="11656" y="2738"/>
                    <a:pt x="11651" y="2745"/>
                    <a:pt x="11641" y="2757"/>
                  </a:cubicBezTo>
                  <a:cubicBezTo>
                    <a:pt x="11637" y="2765"/>
                    <a:pt x="11634" y="2767"/>
                    <a:pt x="11631" y="2770"/>
                  </a:cubicBezTo>
                  <a:cubicBezTo>
                    <a:pt x="11626" y="2776"/>
                    <a:pt x="11621" y="2781"/>
                    <a:pt x="11613" y="2793"/>
                  </a:cubicBezTo>
                  <a:cubicBezTo>
                    <a:pt x="11602" y="2800"/>
                    <a:pt x="11591" y="2809"/>
                    <a:pt x="11578" y="2825"/>
                  </a:cubicBezTo>
                  <a:cubicBezTo>
                    <a:pt x="11567" y="2830"/>
                    <a:pt x="11551" y="2841"/>
                    <a:pt x="11537" y="2862"/>
                  </a:cubicBezTo>
                  <a:cubicBezTo>
                    <a:pt x="11527" y="2875"/>
                    <a:pt x="11523" y="2883"/>
                    <a:pt x="11519" y="2890"/>
                  </a:cubicBezTo>
                  <a:cubicBezTo>
                    <a:pt x="11517" y="2893"/>
                    <a:pt x="11516" y="2897"/>
                    <a:pt x="11511" y="2902"/>
                  </a:cubicBezTo>
                  <a:cubicBezTo>
                    <a:pt x="11503" y="2913"/>
                    <a:pt x="11500" y="2920"/>
                    <a:pt x="11495" y="2926"/>
                  </a:cubicBezTo>
                  <a:cubicBezTo>
                    <a:pt x="11492" y="2931"/>
                    <a:pt x="11489" y="2934"/>
                    <a:pt x="11483" y="2943"/>
                  </a:cubicBezTo>
                  <a:cubicBezTo>
                    <a:pt x="11475" y="2953"/>
                    <a:pt x="11471" y="2960"/>
                    <a:pt x="11467" y="2965"/>
                  </a:cubicBezTo>
                  <a:cubicBezTo>
                    <a:pt x="11464" y="2969"/>
                    <a:pt x="11460" y="2975"/>
                    <a:pt x="11455" y="2982"/>
                  </a:cubicBezTo>
                  <a:cubicBezTo>
                    <a:pt x="11438" y="3004"/>
                    <a:pt x="11435" y="3025"/>
                    <a:pt x="11435" y="3043"/>
                  </a:cubicBezTo>
                  <a:cubicBezTo>
                    <a:pt x="11427" y="3050"/>
                    <a:pt x="11417" y="3057"/>
                    <a:pt x="11410" y="3070"/>
                  </a:cubicBezTo>
                  <a:cubicBezTo>
                    <a:pt x="11399" y="3086"/>
                    <a:pt x="11393" y="3098"/>
                    <a:pt x="11389" y="3108"/>
                  </a:cubicBezTo>
                  <a:cubicBezTo>
                    <a:pt x="11377" y="3114"/>
                    <a:pt x="11361" y="3125"/>
                    <a:pt x="11346" y="3145"/>
                  </a:cubicBezTo>
                  <a:cubicBezTo>
                    <a:pt x="11336" y="3159"/>
                    <a:pt x="11330" y="3169"/>
                    <a:pt x="11326" y="3178"/>
                  </a:cubicBezTo>
                  <a:cubicBezTo>
                    <a:pt x="11326" y="3179"/>
                    <a:pt x="11325" y="3179"/>
                    <a:pt x="11325" y="3180"/>
                  </a:cubicBezTo>
                  <a:cubicBezTo>
                    <a:pt x="11314" y="3186"/>
                    <a:pt x="11298" y="3197"/>
                    <a:pt x="11283" y="3218"/>
                  </a:cubicBezTo>
                  <a:cubicBezTo>
                    <a:pt x="11275" y="3232"/>
                    <a:pt x="11270" y="3239"/>
                    <a:pt x="11266" y="3247"/>
                  </a:cubicBezTo>
                  <a:cubicBezTo>
                    <a:pt x="11265" y="3250"/>
                    <a:pt x="11262" y="3253"/>
                    <a:pt x="11258" y="3260"/>
                  </a:cubicBezTo>
                  <a:cubicBezTo>
                    <a:pt x="11248" y="3275"/>
                    <a:pt x="11242" y="3285"/>
                    <a:pt x="11238" y="3295"/>
                  </a:cubicBezTo>
                  <a:cubicBezTo>
                    <a:pt x="11238" y="3297"/>
                    <a:pt x="11237" y="3298"/>
                    <a:pt x="11234" y="3303"/>
                  </a:cubicBezTo>
                  <a:cubicBezTo>
                    <a:pt x="11222" y="3319"/>
                    <a:pt x="11218" y="3327"/>
                    <a:pt x="11214" y="3336"/>
                  </a:cubicBezTo>
                  <a:cubicBezTo>
                    <a:pt x="11212" y="3338"/>
                    <a:pt x="11211" y="3340"/>
                    <a:pt x="11208" y="3344"/>
                  </a:cubicBezTo>
                  <a:cubicBezTo>
                    <a:pt x="11192" y="3366"/>
                    <a:pt x="11189" y="3387"/>
                    <a:pt x="11187" y="3402"/>
                  </a:cubicBezTo>
                  <a:cubicBezTo>
                    <a:pt x="11185" y="3404"/>
                    <a:pt x="11184" y="3408"/>
                    <a:pt x="11181" y="3410"/>
                  </a:cubicBezTo>
                  <a:cubicBezTo>
                    <a:pt x="11162" y="3414"/>
                    <a:pt x="11133" y="3424"/>
                    <a:pt x="11112" y="3453"/>
                  </a:cubicBezTo>
                  <a:cubicBezTo>
                    <a:pt x="11103" y="3466"/>
                    <a:pt x="11099" y="3474"/>
                    <a:pt x="11095" y="3480"/>
                  </a:cubicBezTo>
                  <a:cubicBezTo>
                    <a:pt x="11094" y="3485"/>
                    <a:pt x="11090" y="3488"/>
                    <a:pt x="11087" y="3494"/>
                  </a:cubicBezTo>
                  <a:cubicBezTo>
                    <a:pt x="11083" y="3501"/>
                    <a:pt x="11080" y="3504"/>
                    <a:pt x="11077" y="3506"/>
                  </a:cubicBezTo>
                  <a:cubicBezTo>
                    <a:pt x="11072" y="3513"/>
                    <a:pt x="11066" y="3520"/>
                    <a:pt x="11056" y="3533"/>
                  </a:cubicBezTo>
                  <a:cubicBezTo>
                    <a:pt x="11040" y="3554"/>
                    <a:pt x="11036" y="3574"/>
                    <a:pt x="11034" y="3586"/>
                  </a:cubicBezTo>
                  <a:cubicBezTo>
                    <a:pt x="11025" y="3598"/>
                    <a:pt x="11021" y="3608"/>
                    <a:pt x="11017" y="3616"/>
                  </a:cubicBezTo>
                  <a:lnTo>
                    <a:pt x="11014" y="3622"/>
                  </a:lnTo>
                  <a:cubicBezTo>
                    <a:pt x="11005" y="3635"/>
                    <a:pt x="11001" y="3641"/>
                    <a:pt x="10997" y="3649"/>
                  </a:cubicBezTo>
                  <a:cubicBezTo>
                    <a:pt x="10994" y="3652"/>
                    <a:pt x="10993" y="3656"/>
                    <a:pt x="10988" y="3663"/>
                  </a:cubicBezTo>
                  <a:cubicBezTo>
                    <a:pt x="10976" y="3682"/>
                    <a:pt x="10970" y="3695"/>
                    <a:pt x="10966" y="3707"/>
                  </a:cubicBezTo>
                  <a:cubicBezTo>
                    <a:pt x="10954" y="3724"/>
                    <a:pt x="10950" y="3731"/>
                    <a:pt x="10946" y="3741"/>
                  </a:cubicBezTo>
                  <a:cubicBezTo>
                    <a:pt x="10945" y="3742"/>
                    <a:pt x="10944" y="3745"/>
                    <a:pt x="10940" y="3748"/>
                  </a:cubicBezTo>
                  <a:cubicBezTo>
                    <a:pt x="10930" y="3763"/>
                    <a:pt x="10924" y="3775"/>
                    <a:pt x="10921" y="3785"/>
                  </a:cubicBezTo>
                  <a:cubicBezTo>
                    <a:pt x="10910" y="3790"/>
                    <a:pt x="10894" y="3801"/>
                    <a:pt x="10879" y="3822"/>
                  </a:cubicBezTo>
                  <a:cubicBezTo>
                    <a:pt x="10868" y="3841"/>
                    <a:pt x="10862" y="3854"/>
                    <a:pt x="10858" y="3866"/>
                  </a:cubicBezTo>
                  <a:cubicBezTo>
                    <a:pt x="10848" y="3880"/>
                    <a:pt x="10844" y="3886"/>
                    <a:pt x="10841" y="3893"/>
                  </a:cubicBezTo>
                  <a:cubicBezTo>
                    <a:pt x="10826" y="3900"/>
                    <a:pt x="10804" y="3911"/>
                    <a:pt x="10787" y="3935"/>
                  </a:cubicBezTo>
                  <a:cubicBezTo>
                    <a:pt x="10776" y="3950"/>
                    <a:pt x="10771" y="3961"/>
                    <a:pt x="10767" y="3973"/>
                  </a:cubicBezTo>
                  <a:cubicBezTo>
                    <a:pt x="10755" y="3978"/>
                    <a:pt x="10739" y="3991"/>
                    <a:pt x="10725" y="4010"/>
                  </a:cubicBezTo>
                  <a:cubicBezTo>
                    <a:pt x="10714" y="4026"/>
                    <a:pt x="10709" y="4041"/>
                    <a:pt x="10707" y="4053"/>
                  </a:cubicBezTo>
                  <a:cubicBezTo>
                    <a:pt x="10694" y="4061"/>
                    <a:pt x="10680" y="4070"/>
                    <a:pt x="10667" y="4088"/>
                  </a:cubicBezTo>
                  <a:cubicBezTo>
                    <a:pt x="10655" y="4105"/>
                    <a:pt x="10650" y="4120"/>
                    <a:pt x="10648" y="4127"/>
                  </a:cubicBezTo>
                  <a:cubicBezTo>
                    <a:pt x="10637" y="4133"/>
                    <a:pt x="10621" y="4143"/>
                    <a:pt x="10607" y="4164"/>
                  </a:cubicBezTo>
                  <a:cubicBezTo>
                    <a:pt x="10595" y="4180"/>
                    <a:pt x="10590" y="4196"/>
                    <a:pt x="10587" y="4208"/>
                  </a:cubicBezTo>
                  <a:cubicBezTo>
                    <a:pt x="10576" y="4214"/>
                    <a:pt x="10562" y="4225"/>
                    <a:pt x="10549" y="4243"/>
                  </a:cubicBezTo>
                  <a:cubicBezTo>
                    <a:pt x="10533" y="4267"/>
                    <a:pt x="10530" y="4292"/>
                    <a:pt x="10531" y="4311"/>
                  </a:cubicBezTo>
                  <a:cubicBezTo>
                    <a:pt x="10527" y="4314"/>
                    <a:pt x="10523" y="4318"/>
                    <a:pt x="10519" y="4323"/>
                  </a:cubicBezTo>
                  <a:cubicBezTo>
                    <a:pt x="10505" y="4329"/>
                    <a:pt x="10485" y="4339"/>
                    <a:pt x="10468" y="4363"/>
                  </a:cubicBezTo>
                  <a:cubicBezTo>
                    <a:pt x="10457" y="4378"/>
                    <a:pt x="10452" y="4389"/>
                    <a:pt x="10448" y="4398"/>
                  </a:cubicBezTo>
                  <a:cubicBezTo>
                    <a:pt x="10448" y="4401"/>
                    <a:pt x="10447" y="4402"/>
                    <a:pt x="10444" y="4406"/>
                  </a:cubicBezTo>
                  <a:cubicBezTo>
                    <a:pt x="10434" y="4421"/>
                    <a:pt x="10428" y="4432"/>
                    <a:pt x="10424" y="4441"/>
                  </a:cubicBezTo>
                  <a:cubicBezTo>
                    <a:pt x="10424" y="4443"/>
                    <a:pt x="10423" y="4444"/>
                    <a:pt x="10420" y="4449"/>
                  </a:cubicBezTo>
                  <a:cubicBezTo>
                    <a:pt x="10408" y="4466"/>
                    <a:pt x="10403" y="4484"/>
                    <a:pt x="10399" y="4497"/>
                  </a:cubicBezTo>
                  <a:cubicBezTo>
                    <a:pt x="10391" y="4503"/>
                    <a:pt x="10381" y="4512"/>
                    <a:pt x="10371" y="4525"/>
                  </a:cubicBezTo>
                  <a:cubicBezTo>
                    <a:pt x="10357" y="4533"/>
                    <a:pt x="10344" y="4544"/>
                    <a:pt x="10330" y="4562"/>
                  </a:cubicBezTo>
                  <a:cubicBezTo>
                    <a:pt x="10312" y="4588"/>
                    <a:pt x="10308" y="4613"/>
                    <a:pt x="10308" y="4630"/>
                  </a:cubicBezTo>
                  <a:cubicBezTo>
                    <a:pt x="10302" y="4643"/>
                    <a:pt x="10300" y="4652"/>
                    <a:pt x="10298" y="4658"/>
                  </a:cubicBezTo>
                  <a:cubicBezTo>
                    <a:pt x="10287" y="4666"/>
                    <a:pt x="10274" y="4677"/>
                    <a:pt x="10262" y="4694"/>
                  </a:cubicBezTo>
                  <a:cubicBezTo>
                    <a:pt x="10249" y="4710"/>
                    <a:pt x="10244" y="4725"/>
                    <a:pt x="10241" y="4738"/>
                  </a:cubicBezTo>
                  <a:cubicBezTo>
                    <a:pt x="10233" y="4743"/>
                    <a:pt x="10226" y="4750"/>
                    <a:pt x="10216" y="4759"/>
                  </a:cubicBezTo>
                  <a:cubicBezTo>
                    <a:pt x="10201" y="4765"/>
                    <a:pt x="10180" y="4775"/>
                    <a:pt x="10162" y="4801"/>
                  </a:cubicBezTo>
                  <a:cubicBezTo>
                    <a:pt x="10151" y="4817"/>
                    <a:pt x="10146" y="4833"/>
                    <a:pt x="10142" y="4846"/>
                  </a:cubicBezTo>
                  <a:cubicBezTo>
                    <a:pt x="10130" y="4854"/>
                    <a:pt x="10116" y="4864"/>
                    <a:pt x="10104" y="4880"/>
                  </a:cubicBezTo>
                  <a:cubicBezTo>
                    <a:pt x="10091" y="4898"/>
                    <a:pt x="10086" y="4913"/>
                    <a:pt x="10081" y="4926"/>
                  </a:cubicBezTo>
                  <a:cubicBezTo>
                    <a:pt x="10065" y="4950"/>
                    <a:pt x="10062" y="4972"/>
                    <a:pt x="10062" y="4990"/>
                  </a:cubicBezTo>
                  <a:cubicBezTo>
                    <a:pt x="10059" y="4994"/>
                    <a:pt x="10053" y="4999"/>
                    <a:pt x="10048" y="5006"/>
                  </a:cubicBezTo>
                  <a:cubicBezTo>
                    <a:pt x="10035" y="5012"/>
                    <a:pt x="10017" y="5023"/>
                    <a:pt x="10001" y="5046"/>
                  </a:cubicBezTo>
                  <a:cubicBezTo>
                    <a:pt x="9985" y="5068"/>
                    <a:pt x="9981" y="5086"/>
                    <a:pt x="9979" y="5100"/>
                  </a:cubicBezTo>
                  <a:cubicBezTo>
                    <a:pt x="9966" y="5117"/>
                    <a:pt x="9962" y="5130"/>
                    <a:pt x="9960" y="5137"/>
                  </a:cubicBezTo>
                  <a:cubicBezTo>
                    <a:pt x="9953" y="5143"/>
                    <a:pt x="9943" y="5150"/>
                    <a:pt x="9932" y="5164"/>
                  </a:cubicBezTo>
                  <a:cubicBezTo>
                    <a:pt x="9921" y="5170"/>
                    <a:pt x="9905" y="5180"/>
                    <a:pt x="9889" y="5200"/>
                  </a:cubicBezTo>
                  <a:cubicBezTo>
                    <a:pt x="9877" y="5208"/>
                    <a:pt x="9863" y="5219"/>
                    <a:pt x="9850" y="5237"/>
                  </a:cubicBezTo>
                  <a:cubicBezTo>
                    <a:pt x="9839" y="5252"/>
                    <a:pt x="9835" y="5261"/>
                    <a:pt x="9831" y="5268"/>
                  </a:cubicBezTo>
                  <a:cubicBezTo>
                    <a:pt x="9830" y="5271"/>
                    <a:pt x="9829" y="5273"/>
                    <a:pt x="9824" y="5279"/>
                  </a:cubicBezTo>
                  <a:cubicBezTo>
                    <a:pt x="9812" y="5296"/>
                    <a:pt x="9807" y="5314"/>
                    <a:pt x="9805" y="5328"/>
                  </a:cubicBezTo>
                  <a:cubicBezTo>
                    <a:pt x="9796" y="5333"/>
                    <a:pt x="9786" y="5342"/>
                    <a:pt x="9776" y="5354"/>
                  </a:cubicBezTo>
                  <a:cubicBezTo>
                    <a:pt x="9765" y="5360"/>
                    <a:pt x="9749" y="5371"/>
                    <a:pt x="9733" y="5392"/>
                  </a:cubicBezTo>
                  <a:cubicBezTo>
                    <a:pt x="9718" y="5413"/>
                    <a:pt x="9713" y="5429"/>
                    <a:pt x="9711" y="5440"/>
                  </a:cubicBezTo>
                  <a:cubicBezTo>
                    <a:pt x="9696" y="5461"/>
                    <a:pt x="9690" y="5481"/>
                    <a:pt x="9689" y="5494"/>
                  </a:cubicBezTo>
                  <a:cubicBezTo>
                    <a:pt x="9681" y="5507"/>
                    <a:pt x="9676" y="5519"/>
                    <a:pt x="9674" y="5528"/>
                  </a:cubicBezTo>
                  <a:cubicBezTo>
                    <a:pt x="9663" y="5535"/>
                    <a:pt x="9649" y="5544"/>
                    <a:pt x="9637" y="5562"/>
                  </a:cubicBezTo>
                  <a:cubicBezTo>
                    <a:pt x="9628" y="5567"/>
                    <a:pt x="9614" y="5578"/>
                    <a:pt x="9599" y="5598"/>
                  </a:cubicBezTo>
                  <a:cubicBezTo>
                    <a:pt x="9580" y="5623"/>
                    <a:pt x="9578" y="5647"/>
                    <a:pt x="9578" y="5664"/>
                  </a:cubicBezTo>
                  <a:cubicBezTo>
                    <a:pt x="9575" y="5669"/>
                    <a:pt x="9573" y="5674"/>
                    <a:pt x="9571" y="5678"/>
                  </a:cubicBezTo>
                  <a:cubicBezTo>
                    <a:pt x="9555" y="5684"/>
                    <a:pt x="9536" y="5692"/>
                    <a:pt x="9520" y="5714"/>
                  </a:cubicBezTo>
                  <a:cubicBezTo>
                    <a:pt x="9507" y="5722"/>
                    <a:pt x="9493" y="5733"/>
                    <a:pt x="9480" y="5751"/>
                  </a:cubicBezTo>
                  <a:cubicBezTo>
                    <a:pt x="9461" y="5777"/>
                    <a:pt x="9459" y="5804"/>
                    <a:pt x="9461" y="5824"/>
                  </a:cubicBezTo>
                  <a:cubicBezTo>
                    <a:pt x="9456" y="5829"/>
                    <a:pt x="9450" y="5836"/>
                    <a:pt x="9444" y="5845"/>
                  </a:cubicBezTo>
                  <a:cubicBezTo>
                    <a:pt x="9438" y="5855"/>
                    <a:pt x="9433" y="5858"/>
                    <a:pt x="9430" y="5863"/>
                  </a:cubicBezTo>
                  <a:lnTo>
                    <a:pt x="9414" y="5884"/>
                  </a:lnTo>
                  <a:cubicBezTo>
                    <a:pt x="9411" y="5889"/>
                    <a:pt x="9409" y="5890"/>
                    <a:pt x="9407" y="5894"/>
                  </a:cubicBezTo>
                  <a:cubicBezTo>
                    <a:pt x="9401" y="5899"/>
                    <a:pt x="9396" y="5904"/>
                    <a:pt x="9387" y="5915"/>
                  </a:cubicBezTo>
                  <a:cubicBezTo>
                    <a:pt x="9377" y="5920"/>
                    <a:pt x="9359" y="5931"/>
                    <a:pt x="9343" y="5954"/>
                  </a:cubicBezTo>
                  <a:cubicBezTo>
                    <a:pt x="9334" y="5968"/>
                    <a:pt x="9328" y="5979"/>
                    <a:pt x="9326" y="5991"/>
                  </a:cubicBezTo>
                  <a:cubicBezTo>
                    <a:pt x="9310" y="5996"/>
                    <a:pt x="9293" y="6008"/>
                    <a:pt x="9279" y="6028"/>
                  </a:cubicBezTo>
                  <a:cubicBezTo>
                    <a:pt x="9262" y="6051"/>
                    <a:pt x="9259" y="6077"/>
                    <a:pt x="9261" y="6097"/>
                  </a:cubicBezTo>
                  <a:cubicBezTo>
                    <a:pt x="9255" y="6103"/>
                    <a:pt x="9248" y="6109"/>
                    <a:pt x="9242" y="6119"/>
                  </a:cubicBezTo>
                  <a:cubicBezTo>
                    <a:pt x="9230" y="6135"/>
                    <a:pt x="9224" y="6146"/>
                    <a:pt x="9219" y="6160"/>
                  </a:cubicBezTo>
                  <a:cubicBezTo>
                    <a:pt x="9209" y="6166"/>
                    <a:pt x="9197" y="6176"/>
                    <a:pt x="9183" y="6195"/>
                  </a:cubicBezTo>
                  <a:cubicBezTo>
                    <a:pt x="9173" y="6201"/>
                    <a:pt x="9161" y="6211"/>
                    <a:pt x="9148" y="6230"/>
                  </a:cubicBezTo>
                  <a:cubicBezTo>
                    <a:pt x="9139" y="6242"/>
                    <a:pt x="9133" y="6255"/>
                    <a:pt x="9130" y="6267"/>
                  </a:cubicBezTo>
                  <a:cubicBezTo>
                    <a:pt x="9114" y="6274"/>
                    <a:pt x="9098" y="6285"/>
                    <a:pt x="9085" y="6303"/>
                  </a:cubicBezTo>
                  <a:cubicBezTo>
                    <a:pt x="9071" y="6322"/>
                    <a:pt x="9066" y="6337"/>
                    <a:pt x="9063" y="6351"/>
                  </a:cubicBezTo>
                  <a:cubicBezTo>
                    <a:pt x="9052" y="6366"/>
                    <a:pt x="9048" y="6378"/>
                    <a:pt x="9042" y="6391"/>
                  </a:cubicBezTo>
                  <a:cubicBezTo>
                    <a:pt x="9034" y="6396"/>
                    <a:pt x="9021" y="6407"/>
                    <a:pt x="9006" y="6426"/>
                  </a:cubicBezTo>
                  <a:cubicBezTo>
                    <a:pt x="8994" y="6444"/>
                    <a:pt x="8989" y="6457"/>
                    <a:pt x="8985" y="6472"/>
                  </a:cubicBezTo>
                  <a:cubicBezTo>
                    <a:pt x="8977" y="6477"/>
                    <a:pt x="8964" y="6487"/>
                    <a:pt x="8951" y="6505"/>
                  </a:cubicBezTo>
                  <a:cubicBezTo>
                    <a:pt x="8935" y="6528"/>
                    <a:pt x="8931" y="6552"/>
                    <a:pt x="8931" y="6570"/>
                  </a:cubicBezTo>
                  <a:lnTo>
                    <a:pt x="8925" y="6576"/>
                  </a:lnTo>
                  <a:cubicBezTo>
                    <a:pt x="8905" y="6580"/>
                    <a:pt x="8881" y="6591"/>
                    <a:pt x="8860" y="6619"/>
                  </a:cubicBezTo>
                  <a:cubicBezTo>
                    <a:pt x="8843" y="6645"/>
                    <a:pt x="8840" y="6669"/>
                    <a:pt x="8841" y="6688"/>
                  </a:cubicBezTo>
                  <a:cubicBezTo>
                    <a:pt x="8836" y="6696"/>
                    <a:pt x="8829" y="6702"/>
                    <a:pt x="8823" y="6712"/>
                  </a:cubicBezTo>
                  <a:cubicBezTo>
                    <a:pt x="8816" y="6720"/>
                    <a:pt x="8813" y="6723"/>
                    <a:pt x="8811" y="6726"/>
                  </a:cubicBezTo>
                  <a:cubicBezTo>
                    <a:pt x="8808" y="6730"/>
                    <a:pt x="8806" y="6733"/>
                    <a:pt x="8801" y="6739"/>
                  </a:cubicBezTo>
                  <a:cubicBezTo>
                    <a:pt x="8787" y="6744"/>
                    <a:pt x="8768" y="6755"/>
                    <a:pt x="8750" y="6778"/>
                  </a:cubicBezTo>
                  <a:cubicBezTo>
                    <a:pt x="8748" y="6783"/>
                    <a:pt x="8747" y="6784"/>
                    <a:pt x="8745" y="6786"/>
                  </a:cubicBezTo>
                  <a:cubicBezTo>
                    <a:pt x="8737" y="6793"/>
                    <a:pt x="8729" y="6802"/>
                    <a:pt x="8718" y="6816"/>
                  </a:cubicBezTo>
                  <a:cubicBezTo>
                    <a:pt x="8702" y="6839"/>
                    <a:pt x="8699" y="6861"/>
                    <a:pt x="8696" y="6875"/>
                  </a:cubicBezTo>
                  <a:cubicBezTo>
                    <a:pt x="8689" y="6889"/>
                    <a:pt x="8685" y="6899"/>
                    <a:pt x="8682" y="6910"/>
                  </a:cubicBezTo>
                  <a:cubicBezTo>
                    <a:pt x="8672" y="6918"/>
                    <a:pt x="8659" y="6927"/>
                    <a:pt x="8647" y="6944"/>
                  </a:cubicBezTo>
                  <a:cubicBezTo>
                    <a:pt x="8642" y="6953"/>
                    <a:pt x="8640" y="6955"/>
                    <a:pt x="8636" y="6959"/>
                  </a:cubicBezTo>
                  <a:cubicBezTo>
                    <a:pt x="8631" y="6965"/>
                    <a:pt x="8627" y="6971"/>
                    <a:pt x="8618" y="6983"/>
                  </a:cubicBezTo>
                  <a:cubicBezTo>
                    <a:pt x="8614" y="6988"/>
                    <a:pt x="8611" y="6992"/>
                    <a:pt x="8609" y="6994"/>
                  </a:cubicBezTo>
                  <a:cubicBezTo>
                    <a:pt x="8603" y="7001"/>
                    <a:pt x="8597" y="7007"/>
                    <a:pt x="8587" y="7020"/>
                  </a:cubicBezTo>
                  <a:cubicBezTo>
                    <a:pt x="8572" y="7041"/>
                    <a:pt x="8568" y="7061"/>
                    <a:pt x="8567" y="7077"/>
                  </a:cubicBezTo>
                  <a:cubicBezTo>
                    <a:pt x="8557" y="7083"/>
                    <a:pt x="8549" y="7092"/>
                    <a:pt x="8539" y="7105"/>
                  </a:cubicBezTo>
                  <a:cubicBezTo>
                    <a:pt x="8536" y="7109"/>
                    <a:pt x="8534" y="7112"/>
                    <a:pt x="8532" y="7114"/>
                  </a:cubicBezTo>
                  <a:cubicBezTo>
                    <a:pt x="8525" y="7120"/>
                    <a:pt x="8519" y="7128"/>
                    <a:pt x="8508" y="7143"/>
                  </a:cubicBezTo>
                  <a:cubicBezTo>
                    <a:pt x="8506" y="7147"/>
                    <a:pt x="8502" y="7148"/>
                    <a:pt x="8501" y="7149"/>
                  </a:cubicBezTo>
                  <a:cubicBezTo>
                    <a:pt x="8496" y="7154"/>
                    <a:pt x="8490" y="7162"/>
                    <a:pt x="8481" y="7173"/>
                  </a:cubicBezTo>
                  <a:cubicBezTo>
                    <a:pt x="8470" y="7178"/>
                    <a:pt x="8453" y="7189"/>
                    <a:pt x="8437" y="7211"/>
                  </a:cubicBezTo>
                  <a:cubicBezTo>
                    <a:pt x="8421" y="7234"/>
                    <a:pt x="8417" y="7254"/>
                    <a:pt x="8416" y="7270"/>
                  </a:cubicBezTo>
                  <a:cubicBezTo>
                    <a:pt x="8409" y="7276"/>
                    <a:pt x="8402" y="7283"/>
                    <a:pt x="8391" y="7298"/>
                  </a:cubicBezTo>
                  <a:cubicBezTo>
                    <a:pt x="8380" y="7313"/>
                    <a:pt x="8377" y="7323"/>
                    <a:pt x="8373" y="7330"/>
                  </a:cubicBezTo>
                  <a:cubicBezTo>
                    <a:pt x="8372" y="7333"/>
                    <a:pt x="8370" y="7335"/>
                    <a:pt x="8368" y="7340"/>
                  </a:cubicBezTo>
                  <a:cubicBezTo>
                    <a:pt x="8357" y="7355"/>
                    <a:pt x="8353" y="7364"/>
                    <a:pt x="8348" y="7372"/>
                  </a:cubicBezTo>
                  <a:cubicBezTo>
                    <a:pt x="8347" y="7375"/>
                    <a:pt x="8346" y="7376"/>
                    <a:pt x="8345" y="7378"/>
                  </a:cubicBezTo>
                  <a:cubicBezTo>
                    <a:pt x="8332" y="7386"/>
                    <a:pt x="8319" y="7395"/>
                    <a:pt x="8305" y="7415"/>
                  </a:cubicBezTo>
                  <a:cubicBezTo>
                    <a:pt x="8298" y="7426"/>
                    <a:pt x="8294" y="7433"/>
                    <a:pt x="8289" y="7439"/>
                  </a:cubicBezTo>
                  <a:cubicBezTo>
                    <a:pt x="8287" y="7441"/>
                    <a:pt x="8286" y="7445"/>
                    <a:pt x="8283" y="7448"/>
                  </a:cubicBezTo>
                  <a:cubicBezTo>
                    <a:pt x="8272" y="7453"/>
                    <a:pt x="8255" y="7466"/>
                    <a:pt x="8239" y="7488"/>
                  </a:cubicBezTo>
                  <a:cubicBezTo>
                    <a:pt x="8230" y="7498"/>
                    <a:pt x="8227" y="7505"/>
                    <a:pt x="8223" y="7510"/>
                  </a:cubicBezTo>
                  <a:cubicBezTo>
                    <a:pt x="8220" y="7514"/>
                    <a:pt x="8218" y="7520"/>
                    <a:pt x="8211" y="7527"/>
                  </a:cubicBezTo>
                  <a:cubicBezTo>
                    <a:pt x="8200" y="7543"/>
                    <a:pt x="8195" y="7559"/>
                    <a:pt x="8192" y="7574"/>
                  </a:cubicBezTo>
                  <a:cubicBezTo>
                    <a:pt x="8180" y="7581"/>
                    <a:pt x="8166" y="7590"/>
                    <a:pt x="8155" y="7606"/>
                  </a:cubicBezTo>
                  <a:cubicBezTo>
                    <a:pt x="8143" y="7625"/>
                    <a:pt x="8137" y="7644"/>
                    <a:pt x="8136" y="7659"/>
                  </a:cubicBezTo>
                  <a:cubicBezTo>
                    <a:pt x="8127" y="7665"/>
                    <a:pt x="8116" y="7675"/>
                    <a:pt x="8105" y="7689"/>
                  </a:cubicBezTo>
                  <a:cubicBezTo>
                    <a:pt x="8094" y="7705"/>
                    <a:pt x="8088" y="7719"/>
                    <a:pt x="8085" y="7730"/>
                  </a:cubicBezTo>
                  <a:cubicBezTo>
                    <a:pt x="8074" y="7735"/>
                    <a:pt x="8058" y="7746"/>
                    <a:pt x="8045" y="7766"/>
                  </a:cubicBezTo>
                  <a:cubicBezTo>
                    <a:pt x="8032" y="7783"/>
                    <a:pt x="8027" y="7801"/>
                    <a:pt x="8026" y="7817"/>
                  </a:cubicBezTo>
                  <a:cubicBezTo>
                    <a:pt x="8015" y="7823"/>
                    <a:pt x="8003" y="7833"/>
                    <a:pt x="7994" y="7847"/>
                  </a:cubicBezTo>
                  <a:cubicBezTo>
                    <a:pt x="7982" y="7863"/>
                    <a:pt x="7977" y="7878"/>
                    <a:pt x="7972" y="7891"/>
                  </a:cubicBezTo>
                  <a:cubicBezTo>
                    <a:pt x="7963" y="7898"/>
                    <a:pt x="7950" y="7908"/>
                    <a:pt x="7936" y="7927"/>
                  </a:cubicBezTo>
                  <a:cubicBezTo>
                    <a:pt x="7928" y="7937"/>
                    <a:pt x="7924" y="7944"/>
                    <a:pt x="7920" y="7949"/>
                  </a:cubicBezTo>
                  <a:cubicBezTo>
                    <a:pt x="7918" y="7955"/>
                    <a:pt x="7913" y="7959"/>
                    <a:pt x="7908" y="7966"/>
                  </a:cubicBezTo>
                  <a:cubicBezTo>
                    <a:pt x="7897" y="7980"/>
                    <a:pt x="7893" y="7988"/>
                    <a:pt x="7890" y="7996"/>
                  </a:cubicBezTo>
                  <a:cubicBezTo>
                    <a:pt x="7888" y="7999"/>
                    <a:pt x="7887" y="8003"/>
                    <a:pt x="7882" y="8008"/>
                  </a:cubicBezTo>
                  <a:cubicBezTo>
                    <a:pt x="7872" y="8023"/>
                    <a:pt x="7866" y="8032"/>
                    <a:pt x="7863" y="8041"/>
                  </a:cubicBezTo>
                  <a:cubicBezTo>
                    <a:pt x="7863" y="8042"/>
                    <a:pt x="7861" y="8042"/>
                    <a:pt x="7861" y="8044"/>
                  </a:cubicBezTo>
                  <a:cubicBezTo>
                    <a:pt x="7850" y="8051"/>
                    <a:pt x="7834" y="8062"/>
                    <a:pt x="7817" y="8084"/>
                  </a:cubicBezTo>
                  <a:cubicBezTo>
                    <a:pt x="7807" y="8091"/>
                    <a:pt x="7797" y="8100"/>
                    <a:pt x="7785" y="8117"/>
                  </a:cubicBezTo>
                  <a:cubicBezTo>
                    <a:pt x="7773" y="8133"/>
                    <a:pt x="7768" y="8152"/>
                    <a:pt x="7767" y="8166"/>
                  </a:cubicBezTo>
                  <a:cubicBezTo>
                    <a:pt x="7753" y="8173"/>
                    <a:pt x="7740" y="8182"/>
                    <a:pt x="7729" y="8198"/>
                  </a:cubicBezTo>
                  <a:cubicBezTo>
                    <a:pt x="7714" y="8218"/>
                    <a:pt x="7710" y="8237"/>
                    <a:pt x="7709" y="8254"/>
                  </a:cubicBezTo>
                  <a:cubicBezTo>
                    <a:pt x="7699" y="8261"/>
                    <a:pt x="7690" y="8270"/>
                    <a:pt x="7681" y="8282"/>
                  </a:cubicBezTo>
                  <a:cubicBezTo>
                    <a:pt x="7668" y="8299"/>
                    <a:pt x="7663" y="8312"/>
                    <a:pt x="7660" y="8324"/>
                  </a:cubicBezTo>
                  <a:lnTo>
                    <a:pt x="7655" y="8329"/>
                  </a:lnTo>
                  <a:cubicBezTo>
                    <a:pt x="7647" y="8336"/>
                    <a:pt x="7638" y="8345"/>
                    <a:pt x="7625" y="8362"/>
                  </a:cubicBezTo>
                  <a:cubicBezTo>
                    <a:pt x="7608" y="8385"/>
                    <a:pt x="7604" y="8410"/>
                    <a:pt x="7604" y="8426"/>
                  </a:cubicBezTo>
                  <a:cubicBezTo>
                    <a:pt x="7603" y="8426"/>
                    <a:pt x="7603" y="8427"/>
                    <a:pt x="7603" y="8427"/>
                  </a:cubicBezTo>
                  <a:cubicBezTo>
                    <a:pt x="7601" y="8432"/>
                    <a:pt x="7596" y="8437"/>
                    <a:pt x="7591" y="8443"/>
                  </a:cubicBezTo>
                  <a:cubicBezTo>
                    <a:pt x="7577" y="8449"/>
                    <a:pt x="7559" y="8460"/>
                    <a:pt x="7543" y="8484"/>
                  </a:cubicBezTo>
                  <a:cubicBezTo>
                    <a:pt x="7533" y="8495"/>
                    <a:pt x="7528" y="8507"/>
                    <a:pt x="7526" y="8518"/>
                  </a:cubicBezTo>
                  <a:cubicBezTo>
                    <a:pt x="7510" y="8524"/>
                    <a:pt x="7491" y="8535"/>
                    <a:pt x="7477" y="8555"/>
                  </a:cubicBezTo>
                  <a:cubicBezTo>
                    <a:pt x="7465" y="8573"/>
                    <a:pt x="7459" y="8585"/>
                    <a:pt x="7454" y="8598"/>
                  </a:cubicBezTo>
                  <a:cubicBezTo>
                    <a:pt x="7449" y="8605"/>
                    <a:pt x="7446" y="8609"/>
                    <a:pt x="7443" y="8612"/>
                  </a:cubicBezTo>
                  <a:cubicBezTo>
                    <a:pt x="7440" y="8619"/>
                    <a:pt x="7435" y="8624"/>
                    <a:pt x="7425" y="8637"/>
                  </a:cubicBezTo>
                  <a:cubicBezTo>
                    <a:pt x="7415" y="8651"/>
                    <a:pt x="7410" y="8663"/>
                    <a:pt x="7408" y="8674"/>
                  </a:cubicBezTo>
                  <a:cubicBezTo>
                    <a:pt x="7392" y="8680"/>
                    <a:pt x="7374" y="8690"/>
                    <a:pt x="7361" y="8711"/>
                  </a:cubicBezTo>
                  <a:cubicBezTo>
                    <a:pt x="7345" y="8733"/>
                    <a:pt x="7340" y="8757"/>
                    <a:pt x="7340" y="8774"/>
                  </a:cubicBezTo>
                  <a:cubicBezTo>
                    <a:pt x="7335" y="8779"/>
                    <a:pt x="7327" y="8787"/>
                    <a:pt x="7320" y="8796"/>
                  </a:cubicBezTo>
                  <a:cubicBezTo>
                    <a:pt x="7307" y="8805"/>
                    <a:pt x="7293" y="8816"/>
                    <a:pt x="7280" y="8834"/>
                  </a:cubicBezTo>
                  <a:cubicBezTo>
                    <a:pt x="7261" y="8860"/>
                    <a:pt x="7259" y="8885"/>
                    <a:pt x="7260" y="8904"/>
                  </a:cubicBezTo>
                  <a:cubicBezTo>
                    <a:pt x="7255" y="8909"/>
                    <a:pt x="7250" y="8914"/>
                    <a:pt x="7243" y="8926"/>
                  </a:cubicBezTo>
                  <a:lnTo>
                    <a:pt x="7211" y="8969"/>
                  </a:lnTo>
                  <a:cubicBezTo>
                    <a:pt x="7204" y="8974"/>
                    <a:pt x="7197" y="8982"/>
                    <a:pt x="7190" y="8989"/>
                  </a:cubicBezTo>
                  <a:cubicBezTo>
                    <a:pt x="7175" y="8995"/>
                    <a:pt x="7154" y="9005"/>
                    <a:pt x="7137" y="9031"/>
                  </a:cubicBezTo>
                  <a:cubicBezTo>
                    <a:pt x="7124" y="9049"/>
                    <a:pt x="7119" y="9068"/>
                    <a:pt x="7116" y="9083"/>
                  </a:cubicBezTo>
                  <a:cubicBezTo>
                    <a:pt x="7108" y="9090"/>
                    <a:pt x="7097" y="9100"/>
                    <a:pt x="7086" y="9113"/>
                  </a:cubicBezTo>
                  <a:cubicBezTo>
                    <a:pt x="7070" y="9138"/>
                    <a:pt x="7066" y="9160"/>
                    <a:pt x="7065" y="9176"/>
                  </a:cubicBezTo>
                  <a:cubicBezTo>
                    <a:pt x="7063" y="9177"/>
                    <a:pt x="7063" y="9178"/>
                    <a:pt x="7062" y="9180"/>
                  </a:cubicBezTo>
                  <a:cubicBezTo>
                    <a:pt x="7056" y="9185"/>
                    <a:pt x="7052" y="9191"/>
                    <a:pt x="7046" y="9199"/>
                  </a:cubicBezTo>
                  <a:cubicBezTo>
                    <a:pt x="7036" y="9205"/>
                    <a:pt x="7020" y="9215"/>
                    <a:pt x="7006" y="9237"/>
                  </a:cubicBezTo>
                  <a:cubicBezTo>
                    <a:pt x="6988" y="9261"/>
                    <a:pt x="6986" y="9284"/>
                    <a:pt x="6985" y="9300"/>
                  </a:cubicBezTo>
                  <a:cubicBezTo>
                    <a:pt x="6983" y="9304"/>
                    <a:pt x="6980" y="9308"/>
                    <a:pt x="6979" y="9311"/>
                  </a:cubicBezTo>
                  <a:cubicBezTo>
                    <a:pt x="6960" y="9315"/>
                    <a:pt x="6934" y="9326"/>
                    <a:pt x="6916" y="9352"/>
                  </a:cubicBezTo>
                  <a:cubicBezTo>
                    <a:pt x="6904" y="9369"/>
                    <a:pt x="6899" y="9387"/>
                    <a:pt x="6897" y="9402"/>
                  </a:cubicBezTo>
                  <a:cubicBezTo>
                    <a:pt x="6885" y="9408"/>
                    <a:pt x="6873" y="9419"/>
                    <a:pt x="6863" y="9434"/>
                  </a:cubicBezTo>
                  <a:cubicBezTo>
                    <a:pt x="6851" y="9450"/>
                    <a:pt x="6847" y="9458"/>
                    <a:pt x="6842" y="9467"/>
                  </a:cubicBezTo>
                  <a:cubicBezTo>
                    <a:pt x="6841" y="9470"/>
                    <a:pt x="6840" y="9472"/>
                    <a:pt x="6837" y="9477"/>
                  </a:cubicBezTo>
                  <a:cubicBezTo>
                    <a:pt x="6824" y="9494"/>
                    <a:pt x="6819" y="9510"/>
                    <a:pt x="6815" y="9523"/>
                  </a:cubicBezTo>
                  <a:cubicBezTo>
                    <a:pt x="6806" y="9529"/>
                    <a:pt x="6793" y="9539"/>
                    <a:pt x="6781" y="9556"/>
                  </a:cubicBezTo>
                  <a:cubicBezTo>
                    <a:pt x="6770" y="9571"/>
                    <a:pt x="6765" y="9584"/>
                    <a:pt x="6762" y="9598"/>
                  </a:cubicBezTo>
                  <a:cubicBezTo>
                    <a:pt x="6749" y="9604"/>
                    <a:pt x="6733" y="9615"/>
                    <a:pt x="6720" y="9632"/>
                  </a:cubicBezTo>
                  <a:cubicBezTo>
                    <a:pt x="6717" y="9637"/>
                    <a:pt x="6715" y="9638"/>
                    <a:pt x="6713" y="9642"/>
                  </a:cubicBezTo>
                  <a:cubicBezTo>
                    <a:pt x="6706" y="9648"/>
                    <a:pt x="6701" y="9654"/>
                    <a:pt x="6690" y="9669"/>
                  </a:cubicBezTo>
                  <a:cubicBezTo>
                    <a:pt x="6676" y="9687"/>
                    <a:pt x="6671" y="9703"/>
                    <a:pt x="6667" y="9718"/>
                  </a:cubicBezTo>
                  <a:cubicBezTo>
                    <a:pt x="6656" y="9733"/>
                    <a:pt x="6651" y="9744"/>
                    <a:pt x="6648" y="9755"/>
                  </a:cubicBezTo>
                  <a:cubicBezTo>
                    <a:pt x="6637" y="9764"/>
                    <a:pt x="6624" y="9772"/>
                    <a:pt x="6611" y="9791"/>
                  </a:cubicBezTo>
                  <a:cubicBezTo>
                    <a:pt x="6595" y="9814"/>
                    <a:pt x="6591" y="9835"/>
                    <a:pt x="6589" y="9850"/>
                  </a:cubicBezTo>
                  <a:cubicBezTo>
                    <a:pt x="6584" y="9858"/>
                    <a:pt x="6581" y="9863"/>
                    <a:pt x="6579" y="9869"/>
                  </a:cubicBezTo>
                  <a:cubicBezTo>
                    <a:pt x="6564" y="9874"/>
                    <a:pt x="6543" y="9885"/>
                    <a:pt x="6526" y="9909"/>
                  </a:cubicBezTo>
                  <a:cubicBezTo>
                    <a:pt x="6517" y="9922"/>
                    <a:pt x="6511" y="9936"/>
                    <a:pt x="6509" y="9947"/>
                  </a:cubicBezTo>
                  <a:cubicBezTo>
                    <a:pt x="6494" y="9953"/>
                    <a:pt x="6477" y="9964"/>
                    <a:pt x="6463" y="9984"/>
                  </a:cubicBezTo>
                  <a:cubicBezTo>
                    <a:pt x="6447" y="10007"/>
                    <a:pt x="6444" y="10028"/>
                    <a:pt x="6442" y="10043"/>
                  </a:cubicBezTo>
                  <a:cubicBezTo>
                    <a:pt x="6433" y="10056"/>
                    <a:pt x="6429" y="10069"/>
                    <a:pt x="6426" y="10081"/>
                  </a:cubicBezTo>
                  <a:lnTo>
                    <a:pt x="6407" y="10107"/>
                  </a:lnTo>
                  <a:cubicBezTo>
                    <a:pt x="6393" y="10113"/>
                    <a:pt x="6375" y="10124"/>
                    <a:pt x="6358" y="10147"/>
                  </a:cubicBezTo>
                  <a:cubicBezTo>
                    <a:pt x="6348" y="10155"/>
                    <a:pt x="6338" y="10163"/>
                    <a:pt x="6324" y="10182"/>
                  </a:cubicBezTo>
                  <a:cubicBezTo>
                    <a:pt x="6313" y="10199"/>
                    <a:pt x="6308" y="10209"/>
                    <a:pt x="6305" y="10219"/>
                  </a:cubicBezTo>
                  <a:cubicBezTo>
                    <a:pt x="6302" y="10222"/>
                    <a:pt x="6302" y="10222"/>
                    <a:pt x="6299" y="10226"/>
                  </a:cubicBezTo>
                  <a:cubicBezTo>
                    <a:pt x="6291" y="10235"/>
                    <a:pt x="6279" y="10244"/>
                    <a:pt x="6267" y="10262"/>
                  </a:cubicBezTo>
                  <a:cubicBezTo>
                    <a:pt x="6249" y="10285"/>
                    <a:pt x="6246" y="10310"/>
                    <a:pt x="6246" y="10326"/>
                  </a:cubicBezTo>
                  <a:cubicBezTo>
                    <a:pt x="6240" y="10337"/>
                    <a:pt x="6236" y="10345"/>
                    <a:pt x="6233" y="10355"/>
                  </a:cubicBezTo>
                  <a:cubicBezTo>
                    <a:pt x="6225" y="10360"/>
                    <a:pt x="6214" y="10369"/>
                    <a:pt x="6203" y="10382"/>
                  </a:cubicBezTo>
                  <a:cubicBezTo>
                    <a:pt x="6190" y="10388"/>
                    <a:pt x="6172" y="10399"/>
                    <a:pt x="6156" y="10422"/>
                  </a:cubicBezTo>
                  <a:cubicBezTo>
                    <a:pt x="6146" y="10435"/>
                    <a:pt x="6141" y="10449"/>
                    <a:pt x="6139" y="10461"/>
                  </a:cubicBezTo>
                  <a:cubicBezTo>
                    <a:pt x="6122" y="10467"/>
                    <a:pt x="6106" y="10478"/>
                    <a:pt x="6092" y="10497"/>
                  </a:cubicBezTo>
                  <a:cubicBezTo>
                    <a:pt x="6072" y="10526"/>
                    <a:pt x="6071" y="10554"/>
                    <a:pt x="6074" y="10574"/>
                  </a:cubicBezTo>
                  <a:cubicBezTo>
                    <a:pt x="6071" y="10579"/>
                    <a:pt x="6070" y="10581"/>
                    <a:pt x="6069" y="10584"/>
                  </a:cubicBezTo>
                  <a:cubicBezTo>
                    <a:pt x="6054" y="10591"/>
                    <a:pt x="6034" y="10601"/>
                    <a:pt x="6017" y="10624"/>
                  </a:cubicBezTo>
                  <a:cubicBezTo>
                    <a:pt x="6012" y="10631"/>
                    <a:pt x="6010" y="10634"/>
                    <a:pt x="6007" y="10638"/>
                  </a:cubicBezTo>
                  <a:cubicBezTo>
                    <a:pt x="6002" y="10643"/>
                    <a:pt x="5997" y="10649"/>
                    <a:pt x="5989" y="10661"/>
                  </a:cubicBezTo>
                  <a:cubicBezTo>
                    <a:pt x="5975" y="10681"/>
                    <a:pt x="5969" y="10701"/>
                    <a:pt x="5968" y="10717"/>
                  </a:cubicBezTo>
                  <a:cubicBezTo>
                    <a:pt x="5963" y="10720"/>
                    <a:pt x="5956" y="10724"/>
                    <a:pt x="5951" y="10731"/>
                  </a:cubicBezTo>
                  <a:cubicBezTo>
                    <a:pt x="5936" y="10736"/>
                    <a:pt x="5915" y="10747"/>
                    <a:pt x="5895" y="10773"/>
                  </a:cubicBezTo>
                  <a:cubicBezTo>
                    <a:pt x="5883" y="10792"/>
                    <a:pt x="5877" y="10810"/>
                    <a:pt x="5876" y="10826"/>
                  </a:cubicBezTo>
                  <a:cubicBezTo>
                    <a:pt x="5865" y="10833"/>
                    <a:pt x="5855" y="10842"/>
                    <a:pt x="5845" y="10856"/>
                  </a:cubicBezTo>
                  <a:cubicBezTo>
                    <a:pt x="5828" y="10883"/>
                    <a:pt x="5825" y="10908"/>
                    <a:pt x="5825" y="10926"/>
                  </a:cubicBezTo>
                  <a:lnTo>
                    <a:pt x="5820" y="10933"/>
                  </a:lnTo>
                  <a:cubicBezTo>
                    <a:pt x="5802" y="10939"/>
                    <a:pt x="5781" y="10949"/>
                    <a:pt x="5761" y="10975"/>
                  </a:cubicBezTo>
                  <a:cubicBezTo>
                    <a:pt x="5756" y="10985"/>
                    <a:pt x="5753" y="10988"/>
                    <a:pt x="5750" y="10992"/>
                  </a:cubicBezTo>
                  <a:lnTo>
                    <a:pt x="5734" y="11014"/>
                  </a:lnTo>
                  <a:cubicBezTo>
                    <a:pt x="5721" y="11032"/>
                    <a:pt x="5715" y="11050"/>
                    <a:pt x="5713" y="11066"/>
                  </a:cubicBezTo>
                  <a:cubicBezTo>
                    <a:pt x="5703" y="11073"/>
                    <a:pt x="5692" y="11082"/>
                    <a:pt x="5681" y="11096"/>
                  </a:cubicBezTo>
                  <a:cubicBezTo>
                    <a:pt x="5668" y="11115"/>
                    <a:pt x="5663" y="11133"/>
                    <a:pt x="5660" y="11144"/>
                  </a:cubicBezTo>
                  <a:cubicBezTo>
                    <a:pt x="5651" y="11152"/>
                    <a:pt x="5642" y="11160"/>
                    <a:pt x="5630" y="11176"/>
                  </a:cubicBezTo>
                  <a:cubicBezTo>
                    <a:pt x="5619" y="11193"/>
                    <a:pt x="5614" y="11210"/>
                    <a:pt x="5610" y="11223"/>
                  </a:cubicBezTo>
                  <a:cubicBezTo>
                    <a:pt x="5599" y="11229"/>
                    <a:pt x="5587" y="11240"/>
                    <a:pt x="5574" y="11256"/>
                  </a:cubicBezTo>
                  <a:cubicBezTo>
                    <a:pt x="5562" y="11272"/>
                    <a:pt x="5557" y="11283"/>
                    <a:pt x="5553" y="11295"/>
                  </a:cubicBezTo>
                  <a:cubicBezTo>
                    <a:pt x="5542" y="11301"/>
                    <a:pt x="5528" y="11311"/>
                    <a:pt x="5513" y="11331"/>
                  </a:cubicBezTo>
                  <a:cubicBezTo>
                    <a:pt x="5502" y="11347"/>
                    <a:pt x="5497" y="11360"/>
                    <a:pt x="5493" y="11368"/>
                  </a:cubicBezTo>
                  <a:lnTo>
                    <a:pt x="5490" y="11374"/>
                  </a:lnTo>
                  <a:cubicBezTo>
                    <a:pt x="5487" y="11378"/>
                    <a:pt x="5485" y="11379"/>
                    <a:pt x="5483" y="11381"/>
                  </a:cubicBezTo>
                  <a:cubicBezTo>
                    <a:pt x="5477" y="11387"/>
                    <a:pt x="5470" y="11394"/>
                    <a:pt x="5458" y="11410"/>
                  </a:cubicBezTo>
                  <a:cubicBezTo>
                    <a:pt x="5448" y="11426"/>
                    <a:pt x="5442" y="11441"/>
                    <a:pt x="5439" y="11454"/>
                  </a:cubicBezTo>
                  <a:cubicBezTo>
                    <a:pt x="5426" y="11461"/>
                    <a:pt x="5412" y="11472"/>
                    <a:pt x="5401" y="11488"/>
                  </a:cubicBezTo>
                  <a:cubicBezTo>
                    <a:pt x="5389" y="11506"/>
                    <a:pt x="5383" y="11520"/>
                    <a:pt x="5379" y="11532"/>
                  </a:cubicBezTo>
                  <a:cubicBezTo>
                    <a:pt x="5367" y="11549"/>
                    <a:pt x="5362" y="11566"/>
                    <a:pt x="5359" y="11580"/>
                  </a:cubicBezTo>
                  <a:cubicBezTo>
                    <a:pt x="5352" y="11586"/>
                    <a:pt x="5343" y="11592"/>
                    <a:pt x="5335" y="11602"/>
                  </a:cubicBezTo>
                  <a:cubicBezTo>
                    <a:pt x="5322" y="11607"/>
                    <a:pt x="5303" y="11618"/>
                    <a:pt x="5285" y="11641"/>
                  </a:cubicBezTo>
                  <a:cubicBezTo>
                    <a:pt x="5282" y="11647"/>
                    <a:pt x="5278" y="11650"/>
                    <a:pt x="5276" y="11652"/>
                  </a:cubicBezTo>
                  <a:cubicBezTo>
                    <a:pt x="5271" y="11658"/>
                    <a:pt x="5263" y="11666"/>
                    <a:pt x="5255" y="11679"/>
                  </a:cubicBezTo>
                  <a:cubicBezTo>
                    <a:pt x="5234" y="11709"/>
                    <a:pt x="5233" y="11736"/>
                    <a:pt x="5236" y="11755"/>
                  </a:cubicBezTo>
                  <a:cubicBezTo>
                    <a:pt x="5236" y="11757"/>
                    <a:pt x="5234" y="11758"/>
                    <a:pt x="5234" y="11759"/>
                  </a:cubicBezTo>
                  <a:cubicBezTo>
                    <a:pt x="5215" y="11765"/>
                    <a:pt x="5193" y="11775"/>
                    <a:pt x="5175" y="11801"/>
                  </a:cubicBezTo>
                  <a:cubicBezTo>
                    <a:pt x="5169" y="11807"/>
                    <a:pt x="5165" y="11812"/>
                    <a:pt x="5162" y="11816"/>
                  </a:cubicBezTo>
                  <a:cubicBezTo>
                    <a:pt x="5158" y="11821"/>
                    <a:pt x="5153" y="11827"/>
                    <a:pt x="5145" y="11838"/>
                  </a:cubicBezTo>
                  <a:cubicBezTo>
                    <a:pt x="5128" y="11861"/>
                    <a:pt x="5124" y="11881"/>
                    <a:pt x="5123" y="11897"/>
                  </a:cubicBezTo>
                  <a:cubicBezTo>
                    <a:pt x="5117" y="11904"/>
                    <a:pt x="5108" y="11912"/>
                    <a:pt x="5100" y="11925"/>
                  </a:cubicBezTo>
                  <a:cubicBezTo>
                    <a:pt x="5083" y="11946"/>
                    <a:pt x="5079" y="11964"/>
                    <a:pt x="5076" y="11978"/>
                  </a:cubicBezTo>
                  <a:cubicBezTo>
                    <a:pt x="5068" y="11991"/>
                    <a:pt x="5063" y="12001"/>
                    <a:pt x="5059" y="12012"/>
                  </a:cubicBezTo>
                  <a:cubicBezTo>
                    <a:pt x="5048" y="12021"/>
                    <a:pt x="5036" y="12031"/>
                    <a:pt x="5022" y="12048"/>
                  </a:cubicBezTo>
                  <a:cubicBezTo>
                    <a:pt x="5011" y="12067"/>
                    <a:pt x="5005" y="12079"/>
                    <a:pt x="5001" y="12094"/>
                  </a:cubicBezTo>
                  <a:cubicBezTo>
                    <a:pt x="4992" y="12101"/>
                    <a:pt x="4980" y="12110"/>
                    <a:pt x="4968" y="12128"/>
                  </a:cubicBezTo>
                  <a:cubicBezTo>
                    <a:pt x="4956" y="12146"/>
                    <a:pt x="4951" y="12160"/>
                    <a:pt x="4946" y="12172"/>
                  </a:cubicBezTo>
                  <a:cubicBezTo>
                    <a:pt x="4941" y="12180"/>
                    <a:pt x="4937" y="12183"/>
                    <a:pt x="4935" y="12188"/>
                  </a:cubicBezTo>
                  <a:cubicBezTo>
                    <a:pt x="4913" y="12191"/>
                    <a:pt x="4882" y="12200"/>
                    <a:pt x="4861" y="12230"/>
                  </a:cubicBezTo>
                  <a:cubicBezTo>
                    <a:pt x="4845" y="12254"/>
                    <a:pt x="4840" y="12274"/>
                    <a:pt x="4839" y="12290"/>
                  </a:cubicBezTo>
                  <a:cubicBezTo>
                    <a:pt x="4839" y="12293"/>
                    <a:pt x="4838" y="12293"/>
                    <a:pt x="4838" y="12294"/>
                  </a:cubicBezTo>
                  <a:cubicBezTo>
                    <a:pt x="4833" y="12299"/>
                    <a:pt x="4827" y="12305"/>
                    <a:pt x="4818" y="12319"/>
                  </a:cubicBezTo>
                  <a:cubicBezTo>
                    <a:pt x="4805" y="12338"/>
                    <a:pt x="4800" y="12357"/>
                    <a:pt x="4797" y="12373"/>
                  </a:cubicBezTo>
                  <a:cubicBezTo>
                    <a:pt x="4787" y="12380"/>
                    <a:pt x="4776" y="12390"/>
                    <a:pt x="4764" y="12406"/>
                  </a:cubicBezTo>
                  <a:cubicBezTo>
                    <a:pt x="4755" y="12413"/>
                    <a:pt x="4746" y="12422"/>
                    <a:pt x="4733" y="12438"/>
                  </a:cubicBezTo>
                  <a:cubicBezTo>
                    <a:pt x="4722" y="12453"/>
                    <a:pt x="4717" y="12466"/>
                    <a:pt x="4715" y="12479"/>
                  </a:cubicBezTo>
                  <a:cubicBezTo>
                    <a:pt x="4701" y="12485"/>
                    <a:pt x="4685" y="12496"/>
                    <a:pt x="4672" y="12514"/>
                  </a:cubicBezTo>
                  <a:cubicBezTo>
                    <a:pt x="4663" y="12528"/>
                    <a:pt x="4657" y="12540"/>
                    <a:pt x="4655" y="12551"/>
                  </a:cubicBezTo>
                  <a:cubicBezTo>
                    <a:pt x="4639" y="12557"/>
                    <a:pt x="4621" y="12568"/>
                    <a:pt x="4607" y="12588"/>
                  </a:cubicBezTo>
                  <a:cubicBezTo>
                    <a:pt x="4592" y="12609"/>
                    <a:pt x="4586" y="12627"/>
                    <a:pt x="4583" y="12640"/>
                  </a:cubicBezTo>
                  <a:cubicBezTo>
                    <a:pt x="4581" y="12643"/>
                    <a:pt x="4580" y="12646"/>
                    <a:pt x="4577" y="12648"/>
                  </a:cubicBezTo>
                  <a:cubicBezTo>
                    <a:pt x="4573" y="12654"/>
                    <a:pt x="4567" y="12659"/>
                    <a:pt x="4559" y="12673"/>
                  </a:cubicBezTo>
                  <a:cubicBezTo>
                    <a:pt x="4544" y="12693"/>
                    <a:pt x="4538" y="12710"/>
                    <a:pt x="4537" y="12717"/>
                  </a:cubicBezTo>
                  <a:lnTo>
                    <a:pt x="4532" y="12722"/>
                  </a:lnTo>
                  <a:cubicBezTo>
                    <a:pt x="4524" y="12729"/>
                    <a:pt x="4516" y="12737"/>
                    <a:pt x="4505" y="12753"/>
                  </a:cubicBezTo>
                  <a:cubicBezTo>
                    <a:pt x="4489" y="12776"/>
                    <a:pt x="4484" y="12796"/>
                    <a:pt x="4481" y="12809"/>
                  </a:cubicBezTo>
                  <a:cubicBezTo>
                    <a:pt x="4475" y="12820"/>
                    <a:pt x="4471" y="12829"/>
                    <a:pt x="4468" y="12838"/>
                  </a:cubicBezTo>
                  <a:cubicBezTo>
                    <a:pt x="4465" y="12841"/>
                    <a:pt x="4465" y="12841"/>
                    <a:pt x="4463" y="12844"/>
                  </a:cubicBezTo>
                  <a:cubicBezTo>
                    <a:pt x="4459" y="12850"/>
                    <a:pt x="4457" y="12852"/>
                    <a:pt x="4454" y="12855"/>
                  </a:cubicBezTo>
                  <a:cubicBezTo>
                    <a:pt x="4447" y="12861"/>
                    <a:pt x="4442" y="12867"/>
                    <a:pt x="4431" y="12882"/>
                  </a:cubicBezTo>
                  <a:cubicBezTo>
                    <a:pt x="4419" y="12900"/>
                    <a:pt x="4412" y="12915"/>
                    <a:pt x="4410" y="12926"/>
                  </a:cubicBezTo>
                  <a:cubicBezTo>
                    <a:pt x="4401" y="12931"/>
                    <a:pt x="4388" y="12941"/>
                    <a:pt x="4374" y="12960"/>
                  </a:cubicBezTo>
                  <a:cubicBezTo>
                    <a:pt x="4366" y="12974"/>
                    <a:pt x="4362" y="12982"/>
                    <a:pt x="4357" y="12990"/>
                  </a:cubicBezTo>
                  <a:cubicBezTo>
                    <a:pt x="4344" y="12995"/>
                    <a:pt x="4325" y="13005"/>
                    <a:pt x="4309" y="13024"/>
                  </a:cubicBezTo>
                  <a:cubicBezTo>
                    <a:pt x="4298" y="13032"/>
                    <a:pt x="4282" y="13042"/>
                    <a:pt x="4266" y="13064"/>
                  </a:cubicBezTo>
                  <a:cubicBezTo>
                    <a:pt x="4248" y="13092"/>
                    <a:pt x="4246" y="13119"/>
                    <a:pt x="4250" y="13141"/>
                  </a:cubicBezTo>
                  <a:cubicBezTo>
                    <a:pt x="4246" y="13146"/>
                    <a:pt x="4240" y="13152"/>
                    <a:pt x="4235" y="13160"/>
                  </a:cubicBezTo>
                  <a:cubicBezTo>
                    <a:pt x="4229" y="13168"/>
                    <a:pt x="4224" y="13174"/>
                    <a:pt x="4222" y="13182"/>
                  </a:cubicBezTo>
                  <a:cubicBezTo>
                    <a:pt x="4201" y="13185"/>
                    <a:pt x="4175" y="13194"/>
                    <a:pt x="4155" y="13222"/>
                  </a:cubicBezTo>
                  <a:cubicBezTo>
                    <a:pt x="4144" y="13241"/>
                    <a:pt x="4139" y="13254"/>
                    <a:pt x="4137" y="13269"/>
                  </a:cubicBezTo>
                  <a:cubicBezTo>
                    <a:pt x="4125" y="13276"/>
                    <a:pt x="4112" y="13287"/>
                    <a:pt x="4100" y="13303"/>
                  </a:cubicBezTo>
                  <a:cubicBezTo>
                    <a:pt x="4083" y="13327"/>
                    <a:pt x="4079" y="13351"/>
                    <a:pt x="4079" y="13367"/>
                  </a:cubicBezTo>
                  <a:cubicBezTo>
                    <a:pt x="4077" y="13370"/>
                    <a:pt x="4073" y="13374"/>
                    <a:pt x="4072" y="13377"/>
                  </a:cubicBezTo>
                  <a:cubicBezTo>
                    <a:pt x="4069" y="13382"/>
                    <a:pt x="4067" y="13386"/>
                    <a:pt x="4062" y="13394"/>
                  </a:cubicBezTo>
                  <a:cubicBezTo>
                    <a:pt x="4053" y="13404"/>
                    <a:pt x="4048" y="13415"/>
                    <a:pt x="4046" y="13425"/>
                  </a:cubicBezTo>
                  <a:cubicBezTo>
                    <a:pt x="4028" y="13430"/>
                    <a:pt x="4008" y="13441"/>
                    <a:pt x="3992" y="13463"/>
                  </a:cubicBezTo>
                  <a:cubicBezTo>
                    <a:pt x="3987" y="13471"/>
                    <a:pt x="3983" y="13474"/>
                    <a:pt x="3981" y="13477"/>
                  </a:cubicBezTo>
                  <a:cubicBezTo>
                    <a:pt x="3976" y="13484"/>
                    <a:pt x="3971" y="13489"/>
                    <a:pt x="3961" y="13503"/>
                  </a:cubicBezTo>
                  <a:cubicBezTo>
                    <a:pt x="3959" y="13506"/>
                    <a:pt x="3957" y="13508"/>
                    <a:pt x="3956" y="13509"/>
                  </a:cubicBezTo>
                  <a:cubicBezTo>
                    <a:pt x="3948" y="13517"/>
                    <a:pt x="3940" y="13525"/>
                    <a:pt x="3929" y="13540"/>
                  </a:cubicBezTo>
                  <a:cubicBezTo>
                    <a:pt x="3917" y="13558"/>
                    <a:pt x="3912" y="13576"/>
                    <a:pt x="3911" y="13593"/>
                  </a:cubicBezTo>
                  <a:cubicBezTo>
                    <a:pt x="3900" y="13599"/>
                    <a:pt x="3887" y="13610"/>
                    <a:pt x="3878" y="13623"/>
                  </a:cubicBezTo>
                  <a:cubicBezTo>
                    <a:pt x="3862" y="13646"/>
                    <a:pt x="3857" y="13666"/>
                    <a:pt x="3855" y="13680"/>
                  </a:cubicBezTo>
                  <a:cubicBezTo>
                    <a:pt x="3852" y="13686"/>
                    <a:pt x="3848" y="13693"/>
                    <a:pt x="3846" y="13700"/>
                  </a:cubicBezTo>
                  <a:cubicBezTo>
                    <a:pt x="3827" y="13703"/>
                    <a:pt x="3807" y="13714"/>
                    <a:pt x="3790" y="13739"/>
                  </a:cubicBezTo>
                  <a:cubicBezTo>
                    <a:pt x="3769" y="13768"/>
                    <a:pt x="3768" y="13796"/>
                    <a:pt x="3772" y="13818"/>
                  </a:cubicBezTo>
                  <a:cubicBezTo>
                    <a:pt x="3752" y="13821"/>
                    <a:pt x="3726" y="13832"/>
                    <a:pt x="3707" y="13859"/>
                  </a:cubicBezTo>
                  <a:cubicBezTo>
                    <a:pt x="3702" y="13867"/>
                    <a:pt x="3698" y="13869"/>
                    <a:pt x="3696" y="13874"/>
                  </a:cubicBezTo>
                  <a:cubicBezTo>
                    <a:pt x="3691" y="13879"/>
                    <a:pt x="3687" y="13885"/>
                    <a:pt x="3677" y="13897"/>
                  </a:cubicBezTo>
                  <a:cubicBezTo>
                    <a:pt x="3666" y="13912"/>
                    <a:pt x="3662" y="13921"/>
                    <a:pt x="3659" y="13928"/>
                  </a:cubicBezTo>
                  <a:cubicBezTo>
                    <a:pt x="3657" y="13931"/>
                    <a:pt x="3656" y="13934"/>
                    <a:pt x="3651" y="13939"/>
                  </a:cubicBezTo>
                  <a:lnTo>
                    <a:pt x="3624" y="13977"/>
                  </a:lnTo>
                  <a:cubicBezTo>
                    <a:pt x="3603" y="14006"/>
                    <a:pt x="3602" y="14034"/>
                    <a:pt x="3605" y="14055"/>
                  </a:cubicBezTo>
                  <a:cubicBezTo>
                    <a:pt x="3603" y="14057"/>
                    <a:pt x="3603" y="14059"/>
                    <a:pt x="3602" y="14060"/>
                  </a:cubicBezTo>
                  <a:cubicBezTo>
                    <a:pt x="3584" y="14065"/>
                    <a:pt x="3561" y="14076"/>
                    <a:pt x="3543" y="14102"/>
                  </a:cubicBezTo>
                  <a:cubicBezTo>
                    <a:pt x="3535" y="14115"/>
                    <a:pt x="3528" y="14126"/>
                    <a:pt x="3526" y="14137"/>
                  </a:cubicBezTo>
                  <a:cubicBezTo>
                    <a:pt x="3510" y="14145"/>
                    <a:pt x="3493" y="14155"/>
                    <a:pt x="3478" y="14175"/>
                  </a:cubicBezTo>
                  <a:cubicBezTo>
                    <a:pt x="3468" y="14187"/>
                    <a:pt x="3464" y="14195"/>
                    <a:pt x="3461" y="14201"/>
                  </a:cubicBezTo>
                  <a:cubicBezTo>
                    <a:pt x="3459" y="14205"/>
                    <a:pt x="3456" y="14209"/>
                    <a:pt x="3452" y="14215"/>
                  </a:cubicBezTo>
                  <a:cubicBezTo>
                    <a:pt x="3436" y="14237"/>
                    <a:pt x="3432" y="14259"/>
                    <a:pt x="3432" y="14276"/>
                  </a:cubicBezTo>
                  <a:cubicBezTo>
                    <a:pt x="3424" y="14283"/>
                    <a:pt x="3416" y="14291"/>
                    <a:pt x="3408" y="14303"/>
                  </a:cubicBezTo>
                  <a:cubicBezTo>
                    <a:pt x="3398" y="14318"/>
                    <a:pt x="3393" y="14326"/>
                    <a:pt x="3389" y="14334"/>
                  </a:cubicBezTo>
                  <a:cubicBezTo>
                    <a:pt x="3388" y="14336"/>
                    <a:pt x="3387" y="14338"/>
                    <a:pt x="3386" y="14341"/>
                  </a:cubicBezTo>
                  <a:cubicBezTo>
                    <a:pt x="3375" y="14346"/>
                    <a:pt x="3359" y="14357"/>
                    <a:pt x="3344" y="14378"/>
                  </a:cubicBezTo>
                  <a:cubicBezTo>
                    <a:pt x="3329" y="14398"/>
                    <a:pt x="3324" y="14414"/>
                    <a:pt x="3323" y="14422"/>
                  </a:cubicBezTo>
                  <a:cubicBezTo>
                    <a:pt x="3316" y="14431"/>
                    <a:pt x="3312" y="14436"/>
                    <a:pt x="3309" y="14440"/>
                  </a:cubicBezTo>
                  <a:lnTo>
                    <a:pt x="3293" y="14462"/>
                  </a:lnTo>
                  <a:cubicBezTo>
                    <a:pt x="3276" y="14484"/>
                    <a:pt x="3273" y="14506"/>
                    <a:pt x="3271" y="14522"/>
                  </a:cubicBezTo>
                  <a:cubicBezTo>
                    <a:pt x="3270" y="14524"/>
                    <a:pt x="3269" y="14526"/>
                    <a:pt x="3268" y="14527"/>
                  </a:cubicBezTo>
                  <a:cubicBezTo>
                    <a:pt x="3264" y="14532"/>
                    <a:pt x="3258" y="14538"/>
                    <a:pt x="3250" y="14549"/>
                  </a:cubicBezTo>
                  <a:lnTo>
                    <a:pt x="3246" y="14554"/>
                  </a:lnTo>
                  <a:cubicBezTo>
                    <a:pt x="3238" y="14560"/>
                    <a:pt x="3228" y="14570"/>
                    <a:pt x="3216" y="14586"/>
                  </a:cubicBezTo>
                  <a:cubicBezTo>
                    <a:pt x="3211" y="14592"/>
                    <a:pt x="3207" y="14597"/>
                    <a:pt x="3205" y="14601"/>
                  </a:cubicBezTo>
                  <a:cubicBezTo>
                    <a:pt x="3200" y="14604"/>
                    <a:pt x="3198" y="14608"/>
                    <a:pt x="3193" y="14615"/>
                  </a:cubicBezTo>
                  <a:cubicBezTo>
                    <a:pt x="3180" y="14620"/>
                    <a:pt x="3162" y="14631"/>
                    <a:pt x="3146" y="14654"/>
                  </a:cubicBezTo>
                  <a:cubicBezTo>
                    <a:pt x="3134" y="14670"/>
                    <a:pt x="3129" y="14688"/>
                    <a:pt x="3125" y="14703"/>
                  </a:cubicBezTo>
                  <a:cubicBezTo>
                    <a:pt x="3114" y="14709"/>
                    <a:pt x="3102" y="14719"/>
                    <a:pt x="3091" y="14735"/>
                  </a:cubicBezTo>
                  <a:cubicBezTo>
                    <a:pt x="3080" y="14751"/>
                    <a:pt x="3075" y="14765"/>
                    <a:pt x="3072" y="14778"/>
                  </a:cubicBezTo>
                  <a:cubicBezTo>
                    <a:pt x="3060" y="14784"/>
                    <a:pt x="3046" y="14794"/>
                    <a:pt x="3034" y="14811"/>
                  </a:cubicBezTo>
                  <a:cubicBezTo>
                    <a:pt x="3027" y="14816"/>
                    <a:pt x="3013" y="14826"/>
                    <a:pt x="2998" y="14847"/>
                  </a:cubicBezTo>
                  <a:cubicBezTo>
                    <a:pt x="2980" y="14874"/>
                    <a:pt x="2977" y="14901"/>
                    <a:pt x="2979" y="14919"/>
                  </a:cubicBezTo>
                  <a:lnTo>
                    <a:pt x="2963" y="14941"/>
                  </a:lnTo>
                  <a:cubicBezTo>
                    <a:pt x="2952" y="14959"/>
                    <a:pt x="2947" y="14968"/>
                    <a:pt x="2942" y="14979"/>
                  </a:cubicBezTo>
                  <a:lnTo>
                    <a:pt x="2939" y="14985"/>
                  </a:lnTo>
                  <a:cubicBezTo>
                    <a:pt x="2934" y="14993"/>
                    <a:pt x="2932" y="14995"/>
                    <a:pt x="2928" y="14999"/>
                  </a:cubicBezTo>
                  <a:cubicBezTo>
                    <a:pt x="2927" y="15003"/>
                    <a:pt x="2925" y="15004"/>
                    <a:pt x="2923" y="15006"/>
                  </a:cubicBezTo>
                  <a:cubicBezTo>
                    <a:pt x="2905" y="15012"/>
                    <a:pt x="2880" y="15021"/>
                    <a:pt x="2861" y="15049"/>
                  </a:cubicBezTo>
                  <a:cubicBezTo>
                    <a:pt x="2845" y="15071"/>
                    <a:pt x="2839" y="15090"/>
                    <a:pt x="2837" y="15105"/>
                  </a:cubicBezTo>
                  <a:cubicBezTo>
                    <a:pt x="2831" y="15115"/>
                    <a:pt x="2827" y="15121"/>
                    <a:pt x="2824" y="15128"/>
                  </a:cubicBezTo>
                  <a:cubicBezTo>
                    <a:pt x="2823" y="15131"/>
                    <a:pt x="2821" y="15133"/>
                    <a:pt x="2818" y="15139"/>
                  </a:cubicBezTo>
                  <a:cubicBezTo>
                    <a:pt x="2809" y="15149"/>
                    <a:pt x="2807" y="15155"/>
                    <a:pt x="2803" y="15160"/>
                  </a:cubicBezTo>
                  <a:lnTo>
                    <a:pt x="2799" y="15165"/>
                  </a:lnTo>
                  <a:cubicBezTo>
                    <a:pt x="2784" y="15173"/>
                    <a:pt x="2762" y="15182"/>
                    <a:pt x="2745" y="15207"/>
                  </a:cubicBezTo>
                  <a:cubicBezTo>
                    <a:pt x="2730" y="15227"/>
                    <a:pt x="2727" y="15249"/>
                    <a:pt x="2725" y="15265"/>
                  </a:cubicBezTo>
                  <a:cubicBezTo>
                    <a:pt x="2718" y="15270"/>
                    <a:pt x="2711" y="15278"/>
                    <a:pt x="2702" y="15287"/>
                  </a:cubicBezTo>
                  <a:cubicBezTo>
                    <a:pt x="2693" y="15294"/>
                    <a:pt x="2677" y="15305"/>
                    <a:pt x="2661" y="15326"/>
                  </a:cubicBezTo>
                  <a:cubicBezTo>
                    <a:pt x="2642" y="15352"/>
                    <a:pt x="2639" y="15378"/>
                    <a:pt x="2641" y="15396"/>
                  </a:cubicBezTo>
                  <a:cubicBezTo>
                    <a:pt x="2638" y="15401"/>
                    <a:pt x="2636" y="15405"/>
                    <a:pt x="2634" y="15410"/>
                  </a:cubicBezTo>
                  <a:cubicBezTo>
                    <a:pt x="2620" y="15415"/>
                    <a:pt x="2601" y="15426"/>
                    <a:pt x="2583" y="15449"/>
                  </a:cubicBezTo>
                  <a:cubicBezTo>
                    <a:pt x="2577" y="15459"/>
                    <a:pt x="2573" y="15463"/>
                    <a:pt x="2570" y="15467"/>
                  </a:cubicBezTo>
                  <a:lnTo>
                    <a:pt x="2553" y="15488"/>
                  </a:lnTo>
                  <a:cubicBezTo>
                    <a:pt x="2543" y="15503"/>
                    <a:pt x="2540" y="15511"/>
                    <a:pt x="2535" y="15519"/>
                  </a:cubicBezTo>
                  <a:cubicBezTo>
                    <a:pt x="2534" y="15522"/>
                    <a:pt x="2532" y="15524"/>
                    <a:pt x="2529" y="15530"/>
                  </a:cubicBezTo>
                  <a:cubicBezTo>
                    <a:pt x="2515" y="15549"/>
                    <a:pt x="2510" y="15566"/>
                    <a:pt x="2508" y="15581"/>
                  </a:cubicBezTo>
                  <a:cubicBezTo>
                    <a:pt x="2499" y="15587"/>
                    <a:pt x="2487" y="15597"/>
                    <a:pt x="2476" y="15611"/>
                  </a:cubicBezTo>
                  <a:cubicBezTo>
                    <a:pt x="2462" y="15630"/>
                    <a:pt x="2457" y="15646"/>
                    <a:pt x="2454" y="15661"/>
                  </a:cubicBezTo>
                  <a:cubicBezTo>
                    <a:pt x="2444" y="15675"/>
                    <a:pt x="2439" y="15688"/>
                    <a:pt x="2436" y="15697"/>
                  </a:cubicBezTo>
                  <a:cubicBezTo>
                    <a:pt x="2427" y="15704"/>
                    <a:pt x="2413" y="15713"/>
                    <a:pt x="2400" y="15729"/>
                  </a:cubicBezTo>
                  <a:cubicBezTo>
                    <a:pt x="2391" y="15734"/>
                    <a:pt x="2375" y="15745"/>
                    <a:pt x="2359" y="15766"/>
                  </a:cubicBezTo>
                  <a:cubicBezTo>
                    <a:pt x="2352" y="15775"/>
                    <a:pt x="2348" y="15780"/>
                    <a:pt x="2345" y="15784"/>
                  </a:cubicBezTo>
                  <a:lnTo>
                    <a:pt x="2329" y="15806"/>
                  </a:lnTo>
                  <a:cubicBezTo>
                    <a:pt x="2318" y="15820"/>
                    <a:pt x="2315" y="15827"/>
                    <a:pt x="2310" y="15835"/>
                  </a:cubicBezTo>
                  <a:cubicBezTo>
                    <a:pt x="2307" y="15838"/>
                    <a:pt x="2306" y="15841"/>
                    <a:pt x="2302" y="15847"/>
                  </a:cubicBezTo>
                  <a:cubicBezTo>
                    <a:pt x="2285" y="15871"/>
                    <a:pt x="2280" y="15895"/>
                    <a:pt x="2280" y="15911"/>
                  </a:cubicBezTo>
                  <a:cubicBezTo>
                    <a:pt x="2280" y="15913"/>
                    <a:pt x="2279" y="15914"/>
                    <a:pt x="2278" y="15915"/>
                  </a:cubicBezTo>
                  <a:cubicBezTo>
                    <a:pt x="2274" y="15919"/>
                    <a:pt x="2272" y="15924"/>
                    <a:pt x="2267" y="15929"/>
                  </a:cubicBezTo>
                  <a:cubicBezTo>
                    <a:pt x="2256" y="15935"/>
                    <a:pt x="2236" y="15946"/>
                    <a:pt x="2220" y="15969"/>
                  </a:cubicBezTo>
                  <a:cubicBezTo>
                    <a:pt x="2209" y="15985"/>
                    <a:pt x="2203" y="15999"/>
                    <a:pt x="2200" y="16010"/>
                  </a:cubicBezTo>
                  <a:cubicBezTo>
                    <a:pt x="2188" y="16017"/>
                    <a:pt x="2173" y="16028"/>
                    <a:pt x="2160" y="16047"/>
                  </a:cubicBezTo>
                  <a:cubicBezTo>
                    <a:pt x="2145" y="16066"/>
                    <a:pt x="2140" y="16087"/>
                    <a:pt x="2139" y="16102"/>
                  </a:cubicBezTo>
                  <a:cubicBezTo>
                    <a:pt x="2130" y="16107"/>
                    <a:pt x="2122" y="16117"/>
                    <a:pt x="2111" y="16130"/>
                  </a:cubicBezTo>
                  <a:lnTo>
                    <a:pt x="2090" y="16160"/>
                  </a:lnTo>
                  <a:cubicBezTo>
                    <a:pt x="2076" y="16166"/>
                    <a:pt x="2055" y="16178"/>
                    <a:pt x="2039" y="16200"/>
                  </a:cubicBezTo>
                  <a:cubicBezTo>
                    <a:pt x="2025" y="16220"/>
                    <a:pt x="2021" y="16240"/>
                    <a:pt x="2020" y="16257"/>
                  </a:cubicBezTo>
                  <a:cubicBezTo>
                    <a:pt x="2010" y="16262"/>
                    <a:pt x="2001" y="16272"/>
                    <a:pt x="1991" y="16285"/>
                  </a:cubicBezTo>
                  <a:cubicBezTo>
                    <a:pt x="1975" y="16307"/>
                    <a:pt x="1972" y="16329"/>
                    <a:pt x="1970" y="16344"/>
                  </a:cubicBezTo>
                  <a:lnTo>
                    <a:pt x="1969" y="16345"/>
                  </a:lnTo>
                  <a:cubicBezTo>
                    <a:pt x="1963" y="16352"/>
                    <a:pt x="1958" y="16358"/>
                    <a:pt x="1947" y="16371"/>
                  </a:cubicBezTo>
                  <a:cubicBezTo>
                    <a:pt x="1942" y="16381"/>
                    <a:pt x="1938" y="16385"/>
                    <a:pt x="1935" y="16390"/>
                  </a:cubicBezTo>
                  <a:cubicBezTo>
                    <a:pt x="1931" y="16393"/>
                    <a:pt x="1927" y="16398"/>
                    <a:pt x="1922" y="16407"/>
                  </a:cubicBezTo>
                  <a:cubicBezTo>
                    <a:pt x="1911" y="16412"/>
                    <a:pt x="1895" y="16423"/>
                    <a:pt x="1881" y="16444"/>
                  </a:cubicBezTo>
                  <a:cubicBezTo>
                    <a:pt x="1866" y="16465"/>
                    <a:pt x="1860" y="16483"/>
                    <a:pt x="1857" y="16495"/>
                  </a:cubicBezTo>
                  <a:cubicBezTo>
                    <a:pt x="1850" y="16507"/>
                    <a:pt x="1845" y="16516"/>
                    <a:pt x="1841" y="16525"/>
                  </a:cubicBezTo>
                  <a:cubicBezTo>
                    <a:pt x="1833" y="16529"/>
                    <a:pt x="1819" y="16537"/>
                    <a:pt x="1806" y="16552"/>
                  </a:cubicBezTo>
                  <a:cubicBezTo>
                    <a:pt x="1793" y="16558"/>
                    <a:pt x="1774" y="16570"/>
                    <a:pt x="1758" y="16593"/>
                  </a:cubicBezTo>
                  <a:cubicBezTo>
                    <a:pt x="1744" y="16611"/>
                    <a:pt x="1738" y="16627"/>
                    <a:pt x="1734" y="16642"/>
                  </a:cubicBezTo>
                  <a:cubicBezTo>
                    <a:pt x="1725" y="16657"/>
                    <a:pt x="1721" y="16666"/>
                    <a:pt x="1717" y="16676"/>
                  </a:cubicBezTo>
                  <a:lnTo>
                    <a:pt x="1715" y="16681"/>
                  </a:lnTo>
                  <a:cubicBezTo>
                    <a:pt x="1707" y="16692"/>
                    <a:pt x="1702" y="16701"/>
                    <a:pt x="1700" y="16709"/>
                  </a:cubicBezTo>
                  <a:cubicBezTo>
                    <a:pt x="1679" y="16714"/>
                    <a:pt x="1658" y="16725"/>
                    <a:pt x="1641" y="16750"/>
                  </a:cubicBezTo>
                  <a:cubicBezTo>
                    <a:pt x="1629" y="16765"/>
                    <a:pt x="1624" y="16781"/>
                    <a:pt x="1622" y="16795"/>
                  </a:cubicBezTo>
                  <a:cubicBezTo>
                    <a:pt x="1609" y="16802"/>
                    <a:pt x="1595" y="16813"/>
                    <a:pt x="1583" y="16829"/>
                  </a:cubicBezTo>
                  <a:cubicBezTo>
                    <a:pt x="1568" y="16848"/>
                    <a:pt x="1563" y="16864"/>
                    <a:pt x="1561" y="16875"/>
                  </a:cubicBezTo>
                  <a:lnTo>
                    <a:pt x="1534" y="16914"/>
                  </a:lnTo>
                  <a:cubicBezTo>
                    <a:pt x="1522" y="16933"/>
                    <a:pt x="1517" y="16944"/>
                    <a:pt x="1511" y="16958"/>
                  </a:cubicBezTo>
                  <a:cubicBezTo>
                    <a:pt x="1498" y="16974"/>
                    <a:pt x="1495" y="16982"/>
                    <a:pt x="1491" y="16992"/>
                  </a:cubicBezTo>
                  <a:cubicBezTo>
                    <a:pt x="1490" y="16995"/>
                    <a:pt x="1488" y="16997"/>
                    <a:pt x="1486" y="17001"/>
                  </a:cubicBezTo>
                  <a:cubicBezTo>
                    <a:pt x="1476" y="17014"/>
                    <a:pt x="1471" y="17025"/>
                    <a:pt x="1466" y="17033"/>
                  </a:cubicBezTo>
                  <a:cubicBezTo>
                    <a:pt x="1452" y="17039"/>
                    <a:pt x="1433" y="17049"/>
                    <a:pt x="1417" y="17072"/>
                  </a:cubicBezTo>
                  <a:cubicBezTo>
                    <a:pt x="1406" y="17088"/>
                    <a:pt x="1401" y="17100"/>
                    <a:pt x="1397" y="17109"/>
                  </a:cubicBezTo>
                  <a:lnTo>
                    <a:pt x="1395" y="17115"/>
                  </a:lnTo>
                  <a:cubicBezTo>
                    <a:pt x="1378" y="17137"/>
                    <a:pt x="1373" y="17158"/>
                    <a:pt x="1372" y="17172"/>
                  </a:cubicBezTo>
                  <a:cubicBezTo>
                    <a:pt x="1363" y="17185"/>
                    <a:pt x="1358" y="17199"/>
                    <a:pt x="1356" y="17211"/>
                  </a:cubicBezTo>
                  <a:cubicBezTo>
                    <a:pt x="1347" y="17218"/>
                    <a:pt x="1337" y="17227"/>
                    <a:pt x="1325" y="17244"/>
                  </a:cubicBezTo>
                  <a:lnTo>
                    <a:pt x="1297" y="17284"/>
                  </a:lnTo>
                  <a:lnTo>
                    <a:pt x="1292" y="17289"/>
                  </a:lnTo>
                  <a:cubicBezTo>
                    <a:pt x="1284" y="17295"/>
                    <a:pt x="1279" y="17300"/>
                    <a:pt x="1271" y="17310"/>
                  </a:cubicBezTo>
                  <a:cubicBezTo>
                    <a:pt x="1257" y="17315"/>
                    <a:pt x="1238" y="17326"/>
                    <a:pt x="1220" y="17349"/>
                  </a:cubicBezTo>
                  <a:cubicBezTo>
                    <a:pt x="1209" y="17364"/>
                    <a:pt x="1206" y="17374"/>
                    <a:pt x="1202" y="17382"/>
                  </a:cubicBezTo>
                  <a:cubicBezTo>
                    <a:pt x="1201" y="17385"/>
                    <a:pt x="1198" y="17387"/>
                    <a:pt x="1195" y="17392"/>
                  </a:cubicBezTo>
                  <a:cubicBezTo>
                    <a:pt x="1188" y="17401"/>
                    <a:pt x="1186" y="17403"/>
                    <a:pt x="1182" y="17407"/>
                  </a:cubicBezTo>
                  <a:cubicBezTo>
                    <a:pt x="1178" y="17413"/>
                    <a:pt x="1174" y="17419"/>
                    <a:pt x="1164" y="17431"/>
                  </a:cubicBezTo>
                  <a:cubicBezTo>
                    <a:pt x="1155" y="17444"/>
                    <a:pt x="1149" y="17456"/>
                    <a:pt x="1147" y="17467"/>
                  </a:cubicBezTo>
                  <a:cubicBezTo>
                    <a:pt x="1132" y="17474"/>
                    <a:pt x="1115" y="17484"/>
                    <a:pt x="1100" y="17505"/>
                  </a:cubicBezTo>
                  <a:cubicBezTo>
                    <a:pt x="1089" y="17521"/>
                    <a:pt x="1084" y="17531"/>
                    <a:pt x="1080" y="17542"/>
                  </a:cubicBezTo>
                  <a:lnTo>
                    <a:pt x="1077" y="17548"/>
                  </a:lnTo>
                  <a:cubicBezTo>
                    <a:pt x="1064" y="17566"/>
                    <a:pt x="1058" y="17585"/>
                    <a:pt x="1056" y="17599"/>
                  </a:cubicBezTo>
                  <a:cubicBezTo>
                    <a:pt x="1046" y="17606"/>
                    <a:pt x="1036" y="17616"/>
                    <a:pt x="1025" y="17631"/>
                  </a:cubicBezTo>
                  <a:cubicBezTo>
                    <a:pt x="1011" y="17649"/>
                    <a:pt x="1006" y="17669"/>
                    <a:pt x="1005" y="17682"/>
                  </a:cubicBezTo>
                  <a:cubicBezTo>
                    <a:pt x="995" y="17690"/>
                    <a:pt x="984" y="17699"/>
                    <a:pt x="974" y="17714"/>
                  </a:cubicBezTo>
                  <a:cubicBezTo>
                    <a:pt x="957" y="17735"/>
                    <a:pt x="952" y="17755"/>
                    <a:pt x="951" y="17768"/>
                  </a:cubicBezTo>
                  <a:cubicBezTo>
                    <a:pt x="949" y="17772"/>
                    <a:pt x="946" y="17774"/>
                    <a:pt x="945" y="17777"/>
                  </a:cubicBezTo>
                  <a:cubicBezTo>
                    <a:pt x="944" y="17778"/>
                    <a:pt x="944" y="17779"/>
                    <a:pt x="941" y="17780"/>
                  </a:cubicBezTo>
                  <a:cubicBezTo>
                    <a:pt x="922" y="17784"/>
                    <a:pt x="893" y="17794"/>
                    <a:pt x="874" y="17824"/>
                  </a:cubicBezTo>
                  <a:cubicBezTo>
                    <a:pt x="857" y="17846"/>
                    <a:pt x="854" y="17870"/>
                    <a:pt x="855" y="17890"/>
                  </a:cubicBezTo>
                  <a:cubicBezTo>
                    <a:pt x="848" y="17897"/>
                    <a:pt x="840" y="17904"/>
                    <a:pt x="833" y="17914"/>
                  </a:cubicBezTo>
                  <a:cubicBezTo>
                    <a:pt x="823" y="17931"/>
                    <a:pt x="817" y="17941"/>
                    <a:pt x="813" y="17951"/>
                  </a:cubicBezTo>
                  <a:lnTo>
                    <a:pt x="811" y="17958"/>
                  </a:lnTo>
                  <a:cubicBezTo>
                    <a:pt x="801" y="17971"/>
                    <a:pt x="796" y="17981"/>
                    <a:pt x="791" y="17992"/>
                  </a:cubicBezTo>
                  <a:cubicBezTo>
                    <a:pt x="778" y="17998"/>
                    <a:pt x="760" y="18009"/>
                    <a:pt x="745" y="18031"/>
                  </a:cubicBezTo>
                  <a:cubicBezTo>
                    <a:pt x="729" y="18052"/>
                    <a:pt x="725" y="18071"/>
                    <a:pt x="723" y="18084"/>
                  </a:cubicBezTo>
                  <a:cubicBezTo>
                    <a:pt x="714" y="18095"/>
                    <a:pt x="711" y="18101"/>
                    <a:pt x="708" y="18109"/>
                  </a:cubicBezTo>
                  <a:cubicBezTo>
                    <a:pt x="707" y="18111"/>
                    <a:pt x="705" y="18114"/>
                    <a:pt x="698" y="18122"/>
                  </a:cubicBezTo>
                  <a:cubicBezTo>
                    <a:pt x="690" y="18128"/>
                    <a:pt x="682" y="18137"/>
                    <a:pt x="672" y="18150"/>
                  </a:cubicBezTo>
                  <a:cubicBezTo>
                    <a:pt x="662" y="18155"/>
                    <a:pt x="646" y="18166"/>
                    <a:pt x="630" y="18187"/>
                  </a:cubicBezTo>
                  <a:cubicBezTo>
                    <a:pt x="619" y="18201"/>
                    <a:pt x="614" y="18216"/>
                    <a:pt x="612" y="18228"/>
                  </a:cubicBezTo>
                  <a:cubicBezTo>
                    <a:pt x="598" y="18234"/>
                    <a:pt x="582" y="18245"/>
                    <a:pt x="569" y="18264"/>
                  </a:cubicBezTo>
                  <a:cubicBezTo>
                    <a:pt x="559" y="18271"/>
                    <a:pt x="548" y="18280"/>
                    <a:pt x="535" y="18298"/>
                  </a:cubicBezTo>
                  <a:cubicBezTo>
                    <a:pt x="529" y="18305"/>
                    <a:pt x="527" y="18309"/>
                    <a:pt x="524" y="18312"/>
                  </a:cubicBezTo>
                  <a:cubicBezTo>
                    <a:pt x="519" y="18319"/>
                    <a:pt x="513" y="18324"/>
                    <a:pt x="504" y="18337"/>
                  </a:cubicBezTo>
                  <a:cubicBezTo>
                    <a:pt x="493" y="18353"/>
                    <a:pt x="487" y="18369"/>
                    <a:pt x="485" y="18385"/>
                  </a:cubicBezTo>
                  <a:cubicBezTo>
                    <a:pt x="472" y="18393"/>
                    <a:pt x="458" y="18401"/>
                    <a:pt x="448" y="18417"/>
                  </a:cubicBezTo>
                  <a:cubicBezTo>
                    <a:pt x="432" y="18441"/>
                    <a:pt x="428" y="18462"/>
                    <a:pt x="428" y="18479"/>
                  </a:cubicBezTo>
                  <a:cubicBezTo>
                    <a:pt x="421" y="18485"/>
                    <a:pt x="413" y="18492"/>
                    <a:pt x="405" y="18503"/>
                  </a:cubicBezTo>
                  <a:cubicBezTo>
                    <a:pt x="397" y="18508"/>
                    <a:pt x="382" y="18518"/>
                    <a:pt x="367" y="18539"/>
                  </a:cubicBezTo>
                  <a:cubicBezTo>
                    <a:pt x="357" y="18554"/>
                    <a:pt x="353" y="18561"/>
                    <a:pt x="349" y="18569"/>
                  </a:cubicBezTo>
                  <a:cubicBezTo>
                    <a:pt x="348" y="18572"/>
                    <a:pt x="345" y="18575"/>
                    <a:pt x="343" y="18580"/>
                  </a:cubicBezTo>
                  <a:cubicBezTo>
                    <a:pt x="334" y="18585"/>
                    <a:pt x="319" y="18594"/>
                    <a:pt x="305" y="18615"/>
                  </a:cubicBezTo>
                  <a:cubicBezTo>
                    <a:pt x="290" y="18636"/>
                    <a:pt x="286" y="18655"/>
                    <a:pt x="283" y="18668"/>
                  </a:cubicBezTo>
                  <a:cubicBezTo>
                    <a:pt x="275" y="18676"/>
                    <a:pt x="264" y="18684"/>
                    <a:pt x="254" y="18700"/>
                  </a:cubicBezTo>
                  <a:cubicBezTo>
                    <a:pt x="243" y="18715"/>
                    <a:pt x="238" y="18726"/>
                    <a:pt x="233" y="18736"/>
                  </a:cubicBezTo>
                  <a:cubicBezTo>
                    <a:pt x="221" y="18743"/>
                    <a:pt x="203" y="18754"/>
                    <a:pt x="188" y="18775"/>
                  </a:cubicBezTo>
                  <a:cubicBezTo>
                    <a:pt x="180" y="18788"/>
                    <a:pt x="177" y="18794"/>
                    <a:pt x="172" y="18801"/>
                  </a:cubicBezTo>
                  <a:lnTo>
                    <a:pt x="162" y="18817"/>
                  </a:lnTo>
                  <a:cubicBezTo>
                    <a:pt x="146" y="18841"/>
                    <a:pt x="141" y="18864"/>
                    <a:pt x="140" y="18879"/>
                  </a:cubicBezTo>
                  <a:cubicBezTo>
                    <a:pt x="131" y="18895"/>
                    <a:pt x="127" y="18909"/>
                    <a:pt x="125" y="18919"/>
                  </a:cubicBezTo>
                  <a:cubicBezTo>
                    <a:pt x="118" y="18930"/>
                    <a:pt x="113" y="18939"/>
                    <a:pt x="109" y="18945"/>
                  </a:cubicBezTo>
                  <a:cubicBezTo>
                    <a:pt x="108" y="18949"/>
                    <a:pt x="107" y="18951"/>
                    <a:pt x="103" y="18956"/>
                  </a:cubicBezTo>
                  <a:cubicBezTo>
                    <a:pt x="97" y="18965"/>
                    <a:pt x="93" y="18967"/>
                    <a:pt x="91" y="18971"/>
                  </a:cubicBezTo>
                  <a:cubicBezTo>
                    <a:pt x="88" y="18975"/>
                    <a:pt x="86" y="18977"/>
                    <a:pt x="81" y="18983"/>
                  </a:cubicBezTo>
                  <a:cubicBezTo>
                    <a:pt x="66" y="18988"/>
                    <a:pt x="45" y="19000"/>
                    <a:pt x="28" y="19025"/>
                  </a:cubicBezTo>
                  <a:cubicBezTo>
                    <a:pt x="1" y="19061"/>
                    <a:pt x="11" y="19111"/>
                    <a:pt x="46" y="19137"/>
                  </a:cubicBezTo>
                  <a:cubicBezTo>
                    <a:pt x="61" y="19146"/>
                    <a:pt x="77" y="19152"/>
                    <a:pt x="93" y="19152"/>
                  </a:cubicBezTo>
                  <a:cubicBezTo>
                    <a:pt x="113" y="19152"/>
                    <a:pt x="134" y="19145"/>
                    <a:pt x="142" y="19121"/>
                  </a:cubicBezTo>
                  <a:cubicBezTo>
                    <a:pt x="157" y="19116"/>
                    <a:pt x="180" y="19105"/>
                    <a:pt x="199" y="19078"/>
                  </a:cubicBezTo>
                  <a:cubicBezTo>
                    <a:pt x="204" y="19070"/>
                    <a:pt x="209" y="19067"/>
                    <a:pt x="211" y="19063"/>
                  </a:cubicBezTo>
                  <a:cubicBezTo>
                    <a:pt x="216" y="19058"/>
                    <a:pt x="221" y="19051"/>
                    <a:pt x="230" y="19039"/>
                  </a:cubicBezTo>
                  <a:cubicBezTo>
                    <a:pt x="241" y="19022"/>
                    <a:pt x="244" y="19015"/>
                    <a:pt x="248" y="19006"/>
                  </a:cubicBezTo>
                  <a:cubicBezTo>
                    <a:pt x="249" y="19004"/>
                    <a:pt x="252" y="19001"/>
                    <a:pt x="255" y="18996"/>
                  </a:cubicBezTo>
                  <a:cubicBezTo>
                    <a:pt x="270" y="18974"/>
                    <a:pt x="275" y="18956"/>
                    <a:pt x="278" y="18944"/>
                  </a:cubicBezTo>
                  <a:cubicBezTo>
                    <a:pt x="292" y="18923"/>
                    <a:pt x="296" y="18903"/>
                    <a:pt x="297" y="18888"/>
                  </a:cubicBezTo>
                  <a:cubicBezTo>
                    <a:pt x="301" y="18882"/>
                    <a:pt x="303" y="18878"/>
                    <a:pt x="306" y="18875"/>
                  </a:cubicBezTo>
                  <a:cubicBezTo>
                    <a:pt x="307" y="18871"/>
                    <a:pt x="308" y="18870"/>
                    <a:pt x="311" y="18867"/>
                  </a:cubicBezTo>
                  <a:cubicBezTo>
                    <a:pt x="322" y="18862"/>
                    <a:pt x="343" y="18850"/>
                    <a:pt x="359" y="18828"/>
                  </a:cubicBezTo>
                  <a:cubicBezTo>
                    <a:pt x="371" y="18810"/>
                    <a:pt x="376" y="18796"/>
                    <a:pt x="382" y="18781"/>
                  </a:cubicBezTo>
                  <a:cubicBezTo>
                    <a:pt x="391" y="18774"/>
                    <a:pt x="402" y="18764"/>
                    <a:pt x="414" y="18747"/>
                  </a:cubicBezTo>
                  <a:cubicBezTo>
                    <a:pt x="428" y="18727"/>
                    <a:pt x="434" y="18710"/>
                    <a:pt x="436" y="18696"/>
                  </a:cubicBezTo>
                  <a:cubicBezTo>
                    <a:pt x="444" y="18690"/>
                    <a:pt x="455" y="18680"/>
                    <a:pt x="467" y="18664"/>
                  </a:cubicBezTo>
                  <a:cubicBezTo>
                    <a:pt x="478" y="18650"/>
                    <a:pt x="482" y="18642"/>
                    <a:pt x="485" y="18635"/>
                  </a:cubicBezTo>
                  <a:cubicBezTo>
                    <a:pt x="487" y="18632"/>
                    <a:pt x="489" y="18628"/>
                    <a:pt x="493" y="18624"/>
                  </a:cubicBezTo>
                  <a:cubicBezTo>
                    <a:pt x="501" y="18619"/>
                    <a:pt x="515" y="18608"/>
                    <a:pt x="528" y="18589"/>
                  </a:cubicBezTo>
                  <a:cubicBezTo>
                    <a:pt x="537" y="18583"/>
                    <a:pt x="552" y="18575"/>
                    <a:pt x="565" y="18553"/>
                  </a:cubicBezTo>
                  <a:cubicBezTo>
                    <a:pt x="575" y="18540"/>
                    <a:pt x="580" y="18529"/>
                    <a:pt x="584" y="18517"/>
                  </a:cubicBezTo>
                  <a:cubicBezTo>
                    <a:pt x="601" y="18510"/>
                    <a:pt x="618" y="18500"/>
                    <a:pt x="633" y="18479"/>
                  </a:cubicBezTo>
                  <a:cubicBezTo>
                    <a:pt x="654" y="18448"/>
                    <a:pt x="654" y="18419"/>
                    <a:pt x="649" y="18396"/>
                  </a:cubicBezTo>
                  <a:cubicBezTo>
                    <a:pt x="653" y="18393"/>
                    <a:pt x="657" y="18387"/>
                    <a:pt x="662" y="18379"/>
                  </a:cubicBezTo>
                  <a:cubicBezTo>
                    <a:pt x="669" y="18373"/>
                    <a:pt x="677" y="18368"/>
                    <a:pt x="685" y="18358"/>
                  </a:cubicBezTo>
                  <a:cubicBezTo>
                    <a:pt x="701" y="18355"/>
                    <a:pt x="724" y="18344"/>
                    <a:pt x="742" y="18318"/>
                  </a:cubicBezTo>
                  <a:cubicBezTo>
                    <a:pt x="756" y="18298"/>
                    <a:pt x="761" y="18280"/>
                    <a:pt x="764" y="18266"/>
                  </a:cubicBezTo>
                  <a:cubicBezTo>
                    <a:pt x="773" y="18260"/>
                    <a:pt x="785" y="18249"/>
                    <a:pt x="799" y="18232"/>
                  </a:cubicBezTo>
                  <a:cubicBezTo>
                    <a:pt x="806" y="18223"/>
                    <a:pt x="817" y="18216"/>
                    <a:pt x="830" y="18198"/>
                  </a:cubicBezTo>
                  <a:cubicBezTo>
                    <a:pt x="841" y="18184"/>
                    <a:pt x="844" y="18175"/>
                    <a:pt x="848" y="18168"/>
                  </a:cubicBezTo>
                  <a:cubicBezTo>
                    <a:pt x="849" y="18164"/>
                    <a:pt x="851" y="18162"/>
                    <a:pt x="855" y="18157"/>
                  </a:cubicBezTo>
                  <a:cubicBezTo>
                    <a:pt x="864" y="18142"/>
                    <a:pt x="871" y="18128"/>
                    <a:pt x="874" y="18117"/>
                  </a:cubicBezTo>
                  <a:cubicBezTo>
                    <a:pt x="887" y="18111"/>
                    <a:pt x="905" y="18100"/>
                    <a:pt x="918" y="18080"/>
                  </a:cubicBezTo>
                  <a:cubicBezTo>
                    <a:pt x="932" y="18062"/>
                    <a:pt x="937" y="18047"/>
                    <a:pt x="940" y="18032"/>
                  </a:cubicBezTo>
                  <a:cubicBezTo>
                    <a:pt x="950" y="18018"/>
                    <a:pt x="955" y="18007"/>
                    <a:pt x="960" y="17997"/>
                  </a:cubicBezTo>
                  <a:cubicBezTo>
                    <a:pt x="960" y="17997"/>
                    <a:pt x="961" y="17997"/>
                    <a:pt x="961" y="17996"/>
                  </a:cubicBezTo>
                  <a:cubicBezTo>
                    <a:pt x="970" y="17989"/>
                    <a:pt x="986" y="17978"/>
                    <a:pt x="1001" y="17959"/>
                  </a:cubicBezTo>
                  <a:cubicBezTo>
                    <a:pt x="1013" y="17943"/>
                    <a:pt x="1019" y="17925"/>
                    <a:pt x="1020" y="17911"/>
                  </a:cubicBezTo>
                  <a:cubicBezTo>
                    <a:pt x="1031" y="17903"/>
                    <a:pt x="1045" y="17895"/>
                    <a:pt x="1056" y="17879"/>
                  </a:cubicBezTo>
                  <a:cubicBezTo>
                    <a:pt x="1061" y="17871"/>
                    <a:pt x="1066" y="17868"/>
                    <a:pt x="1068" y="17864"/>
                  </a:cubicBezTo>
                  <a:cubicBezTo>
                    <a:pt x="1072" y="17857"/>
                    <a:pt x="1077" y="17852"/>
                    <a:pt x="1085" y="17839"/>
                  </a:cubicBezTo>
                  <a:cubicBezTo>
                    <a:pt x="1099" y="17822"/>
                    <a:pt x="1104" y="17806"/>
                    <a:pt x="1106" y="17793"/>
                  </a:cubicBezTo>
                  <a:cubicBezTo>
                    <a:pt x="1117" y="17785"/>
                    <a:pt x="1130" y="17775"/>
                    <a:pt x="1142" y="17759"/>
                  </a:cubicBezTo>
                  <a:cubicBezTo>
                    <a:pt x="1157" y="17739"/>
                    <a:pt x="1162" y="17719"/>
                    <a:pt x="1163" y="17704"/>
                  </a:cubicBezTo>
                  <a:cubicBezTo>
                    <a:pt x="1173" y="17697"/>
                    <a:pt x="1181" y="17688"/>
                    <a:pt x="1191" y="17675"/>
                  </a:cubicBezTo>
                  <a:cubicBezTo>
                    <a:pt x="1208" y="17654"/>
                    <a:pt x="1212" y="17632"/>
                    <a:pt x="1213" y="17617"/>
                  </a:cubicBezTo>
                  <a:cubicBezTo>
                    <a:pt x="1218" y="17611"/>
                    <a:pt x="1221" y="17605"/>
                    <a:pt x="1223" y="17600"/>
                  </a:cubicBezTo>
                  <a:cubicBezTo>
                    <a:pt x="1240" y="17595"/>
                    <a:pt x="1264" y="17584"/>
                    <a:pt x="1281" y="17558"/>
                  </a:cubicBezTo>
                  <a:cubicBezTo>
                    <a:pt x="1297" y="17537"/>
                    <a:pt x="1301" y="17515"/>
                    <a:pt x="1302" y="17500"/>
                  </a:cubicBezTo>
                  <a:cubicBezTo>
                    <a:pt x="1305" y="17499"/>
                    <a:pt x="1307" y="17496"/>
                    <a:pt x="1308" y="17495"/>
                  </a:cubicBezTo>
                  <a:cubicBezTo>
                    <a:pt x="1313" y="17490"/>
                    <a:pt x="1317" y="17483"/>
                    <a:pt x="1326" y="17471"/>
                  </a:cubicBezTo>
                  <a:cubicBezTo>
                    <a:pt x="1337" y="17456"/>
                    <a:pt x="1341" y="17447"/>
                    <a:pt x="1345" y="17439"/>
                  </a:cubicBezTo>
                  <a:cubicBezTo>
                    <a:pt x="1358" y="17432"/>
                    <a:pt x="1377" y="17421"/>
                    <a:pt x="1393" y="17399"/>
                  </a:cubicBezTo>
                  <a:lnTo>
                    <a:pt x="1399" y="17393"/>
                  </a:lnTo>
                  <a:cubicBezTo>
                    <a:pt x="1406" y="17387"/>
                    <a:pt x="1416" y="17378"/>
                    <a:pt x="1427" y="17362"/>
                  </a:cubicBezTo>
                  <a:lnTo>
                    <a:pt x="1458" y="17322"/>
                  </a:lnTo>
                  <a:cubicBezTo>
                    <a:pt x="1467" y="17314"/>
                    <a:pt x="1478" y="17305"/>
                    <a:pt x="1490" y="17287"/>
                  </a:cubicBezTo>
                  <a:cubicBezTo>
                    <a:pt x="1503" y="17269"/>
                    <a:pt x="1508" y="17253"/>
                    <a:pt x="1512" y="17238"/>
                  </a:cubicBezTo>
                  <a:cubicBezTo>
                    <a:pt x="1527" y="17217"/>
                    <a:pt x="1532" y="17199"/>
                    <a:pt x="1533" y="17185"/>
                  </a:cubicBezTo>
                  <a:cubicBezTo>
                    <a:pt x="1539" y="17177"/>
                    <a:pt x="1543" y="17168"/>
                    <a:pt x="1546" y="17162"/>
                  </a:cubicBezTo>
                  <a:cubicBezTo>
                    <a:pt x="1561" y="17157"/>
                    <a:pt x="1580" y="17146"/>
                    <a:pt x="1596" y="17123"/>
                  </a:cubicBezTo>
                  <a:cubicBezTo>
                    <a:pt x="1607" y="17107"/>
                    <a:pt x="1612" y="17097"/>
                    <a:pt x="1615" y="17087"/>
                  </a:cubicBezTo>
                  <a:cubicBezTo>
                    <a:pt x="1618" y="17083"/>
                    <a:pt x="1618" y="17083"/>
                    <a:pt x="1619" y="17081"/>
                  </a:cubicBezTo>
                  <a:cubicBezTo>
                    <a:pt x="1631" y="17064"/>
                    <a:pt x="1636" y="17056"/>
                    <a:pt x="1640" y="17046"/>
                  </a:cubicBezTo>
                  <a:cubicBezTo>
                    <a:pt x="1641" y="17044"/>
                    <a:pt x="1642" y="17041"/>
                    <a:pt x="1645" y="17038"/>
                  </a:cubicBezTo>
                  <a:cubicBezTo>
                    <a:pt x="1657" y="17018"/>
                    <a:pt x="1662" y="17007"/>
                    <a:pt x="1668" y="16993"/>
                  </a:cubicBezTo>
                  <a:lnTo>
                    <a:pt x="1695" y="16953"/>
                  </a:lnTo>
                  <a:cubicBezTo>
                    <a:pt x="1701" y="16943"/>
                    <a:pt x="1706" y="16936"/>
                    <a:pt x="1709" y="16928"/>
                  </a:cubicBezTo>
                  <a:cubicBezTo>
                    <a:pt x="1730" y="16925"/>
                    <a:pt x="1753" y="16914"/>
                    <a:pt x="1773" y="16888"/>
                  </a:cubicBezTo>
                  <a:cubicBezTo>
                    <a:pt x="1784" y="16872"/>
                    <a:pt x="1790" y="16857"/>
                    <a:pt x="1791" y="16842"/>
                  </a:cubicBezTo>
                  <a:cubicBezTo>
                    <a:pt x="1806" y="16835"/>
                    <a:pt x="1819" y="16825"/>
                    <a:pt x="1832" y="16808"/>
                  </a:cubicBezTo>
                  <a:cubicBezTo>
                    <a:pt x="1848" y="16787"/>
                    <a:pt x="1853" y="16766"/>
                    <a:pt x="1854" y="16752"/>
                  </a:cubicBezTo>
                  <a:cubicBezTo>
                    <a:pt x="1860" y="16741"/>
                    <a:pt x="1865" y="16732"/>
                    <a:pt x="1869" y="16724"/>
                  </a:cubicBezTo>
                  <a:lnTo>
                    <a:pt x="1871" y="16718"/>
                  </a:lnTo>
                  <a:cubicBezTo>
                    <a:pt x="1882" y="16703"/>
                    <a:pt x="1887" y="16691"/>
                    <a:pt x="1892" y="16679"/>
                  </a:cubicBezTo>
                  <a:cubicBezTo>
                    <a:pt x="1902" y="16673"/>
                    <a:pt x="1914" y="16665"/>
                    <a:pt x="1926" y="16650"/>
                  </a:cubicBezTo>
                  <a:cubicBezTo>
                    <a:pt x="1939" y="16645"/>
                    <a:pt x="1956" y="16634"/>
                    <a:pt x="1972" y="16611"/>
                  </a:cubicBezTo>
                  <a:cubicBezTo>
                    <a:pt x="1983" y="16596"/>
                    <a:pt x="1988" y="16586"/>
                    <a:pt x="1992" y="16577"/>
                  </a:cubicBezTo>
                  <a:cubicBezTo>
                    <a:pt x="1992" y="16574"/>
                    <a:pt x="1993" y="16573"/>
                    <a:pt x="1995" y="16569"/>
                  </a:cubicBezTo>
                  <a:cubicBezTo>
                    <a:pt x="2009" y="16551"/>
                    <a:pt x="2015" y="16535"/>
                    <a:pt x="2017" y="16524"/>
                  </a:cubicBezTo>
                  <a:cubicBezTo>
                    <a:pt x="2026" y="16516"/>
                    <a:pt x="2040" y="16505"/>
                    <a:pt x="2052" y="16488"/>
                  </a:cubicBezTo>
                  <a:cubicBezTo>
                    <a:pt x="2058" y="16479"/>
                    <a:pt x="2062" y="16475"/>
                    <a:pt x="2064" y="16471"/>
                  </a:cubicBezTo>
                  <a:cubicBezTo>
                    <a:pt x="2068" y="16465"/>
                    <a:pt x="2073" y="16459"/>
                    <a:pt x="2080" y="16449"/>
                  </a:cubicBezTo>
                  <a:cubicBezTo>
                    <a:pt x="2084" y="16443"/>
                    <a:pt x="2086" y="16440"/>
                    <a:pt x="2090" y="16438"/>
                  </a:cubicBezTo>
                  <a:cubicBezTo>
                    <a:pt x="2095" y="16430"/>
                    <a:pt x="2100" y="16425"/>
                    <a:pt x="2111" y="16411"/>
                  </a:cubicBezTo>
                  <a:cubicBezTo>
                    <a:pt x="2123" y="16393"/>
                    <a:pt x="2128" y="16377"/>
                    <a:pt x="2131" y="16364"/>
                  </a:cubicBezTo>
                  <a:cubicBezTo>
                    <a:pt x="2143" y="16358"/>
                    <a:pt x="2155" y="16347"/>
                    <a:pt x="2167" y="16331"/>
                  </a:cubicBezTo>
                  <a:cubicBezTo>
                    <a:pt x="2182" y="16310"/>
                    <a:pt x="2186" y="16290"/>
                    <a:pt x="2187" y="16274"/>
                  </a:cubicBezTo>
                  <a:cubicBezTo>
                    <a:pt x="2197" y="16268"/>
                    <a:pt x="2207" y="16258"/>
                    <a:pt x="2217" y="16245"/>
                  </a:cubicBezTo>
                  <a:lnTo>
                    <a:pt x="2244" y="16205"/>
                  </a:lnTo>
                  <a:cubicBezTo>
                    <a:pt x="2250" y="16200"/>
                    <a:pt x="2265" y="16191"/>
                    <a:pt x="2279" y="16170"/>
                  </a:cubicBezTo>
                  <a:cubicBezTo>
                    <a:pt x="2292" y="16152"/>
                    <a:pt x="2297" y="16136"/>
                    <a:pt x="2300" y="16123"/>
                  </a:cubicBezTo>
                  <a:cubicBezTo>
                    <a:pt x="2311" y="16117"/>
                    <a:pt x="2324" y="16106"/>
                    <a:pt x="2336" y="16090"/>
                  </a:cubicBezTo>
                  <a:cubicBezTo>
                    <a:pt x="2348" y="16074"/>
                    <a:pt x="2353" y="16059"/>
                    <a:pt x="2356" y="16047"/>
                  </a:cubicBezTo>
                  <a:cubicBezTo>
                    <a:pt x="2368" y="16039"/>
                    <a:pt x="2381" y="16029"/>
                    <a:pt x="2395" y="16012"/>
                  </a:cubicBezTo>
                  <a:cubicBezTo>
                    <a:pt x="2400" y="16004"/>
                    <a:pt x="2405" y="16000"/>
                    <a:pt x="2407" y="15995"/>
                  </a:cubicBezTo>
                  <a:cubicBezTo>
                    <a:pt x="2411" y="15990"/>
                    <a:pt x="2415" y="15984"/>
                    <a:pt x="2423" y="15973"/>
                  </a:cubicBezTo>
                  <a:cubicBezTo>
                    <a:pt x="2440" y="15947"/>
                    <a:pt x="2444" y="15925"/>
                    <a:pt x="2444" y="15908"/>
                  </a:cubicBezTo>
                  <a:cubicBezTo>
                    <a:pt x="2448" y="15900"/>
                    <a:pt x="2451" y="15897"/>
                    <a:pt x="2454" y="15892"/>
                  </a:cubicBezTo>
                  <a:cubicBezTo>
                    <a:pt x="2455" y="15888"/>
                    <a:pt x="2456" y="15884"/>
                    <a:pt x="2460" y="15879"/>
                  </a:cubicBezTo>
                  <a:cubicBezTo>
                    <a:pt x="2467" y="15870"/>
                    <a:pt x="2471" y="15866"/>
                    <a:pt x="2474" y="15862"/>
                  </a:cubicBezTo>
                  <a:cubicBezTo>
                    <a:pt x="2476" y="15857"/>
                    <a:pt x="2481" y="15854"/>
                    <a:pt x="2486" y="15846"/>
                  </a:cubicBezTo>
                  <a:cubicBezTo>
                    <a:pt x="2493" y="15841"/>
                    <a:pt x="2508" y="15833"/>
                    <a:pt x="2522" y="15814"/>
                  </a:cubicBezTo>
                  <a:cubicBezTo>
                    <a:pt x="2533" y="15809"/>
                    <a:pt x="2550" y="15798"/>
                    <a:pt x="2566" y="15776"/>
                  </a:cubicBezTo>
                  <a:cubicBezTo>
                    <a:pt x="2579" y="15758"/>
                    <a:pt x="2583" y="15743"/>
                    <a:pt x="2588" y="15732"/>
                  </a:cubicBezTo>
                  <a:cubicBezTo>
                    <a:pt x="2598" y="15717"/>
                    <a:pt x="2604" y="15705"/>
                    <a:pt x="2608" y="15693"/>
                  </a:cubicBezTo>
                  <a:cubicBezTo>
                    <a:pt x="2620" y="15688"/>
                    <a:pt x="2636" y="15677"/>
                    <a:pt x="2649" y="15657"/>
                  </a:cubicBezTo>
                  <a:cubicBezTo>
                    <a:pt x="2668" y="15631"/>
                    <a:pt x="2670" y="15608"/>
                    <a:pt x="2670" y="15590"/>
                  </a:cubicBezTo>
                  <a:cubicBezTo>
                    <a:pt x="2675" y="15583"/>
                    <a:pt x="2678" y="15579"/>
                    <a:pt x="2680" y="15573"/>
                  </a:cubicBezTo>
                  <a:cubicBezTo>
                    <a:pt x="2681" y="15571"/>
                    <a:pt x="2683" y="15568"/>
                    <a:pt x="2686" y="15563"/>
                  </a:cubicBezTo>
                  <a:cubicBezTo>
                    <a:pt x="2694" y="15554"/>
                    <a:pt x="2697" y="15550"/>
                    <a:pt x="2700" y="15546"/>
                  </a:cubicBezTo>
                  <a:cubicBezTo>
                    <a:pt x="2702" y="15543"/>
                    <a:pt x="2704" y="15540"/>
                    <a:pt x="2707" y="15536"/>
                  </a:cubicBezTo>
                  <a:cubicBezTo>
                    <a:pt x="2723" y="15531"/>
                    <a:pt x="2744" y="15520"/>
                    <a:pt x="2761" y="15495"/>
                  </a:cubicBezTo>
                  <a:cubicBezTo>
                    <a:pt x="2774" y="15479"/>
                    <a:pt x="2777" y="15471"/>
                    <a:pt x="2782" y="15461"/>
                  </a:cubicBezTo>
                  <a:cubicBezTo>
                    <a:pt x="2783" y="15459"/>
                    <a:pt x="2785" y="15456"/>
                    <a:pt x="2787" y="15452"/>
                  </a:cubicBezTo>
                  <a:cubicBezTo>
                    <a:pt x="2802" y="15432"/>
                    <a:pt x="2806" y="15411"/>
                    <a:pt x="2807" y="15395"/>
                  </a:cubicBezTo>
                  <a:cubicBezTo>
                    <a:pt x="2814" y="15389"/>
                    <a:pt x="2820" y="15383"/>
                    <a:pt x="2829" y="15373"/>
                  </a:cubicBezTo>
                  <a:cubicBezTo>
                    <a:pt x="2839" y="15368"/>
                    <a:pt x="2857" y="15357"/>
                    <a:pt x="2873" y="15335"/>
                  </a:cubicBezTo>
                  <a:cubicBezTo>
                    <a:pt x="2887" y="15316"/>
                    <a:pt x="2892" y="15298"/>
                    <a:pt x="2893" y="15283"/>
                  </a:cubicBezTo>
                  <a:cubicBezTo>
                    <a:pt x="2905" y="15277"/>
                    <a:pt x="2916" y="15267"/>
                    <a:pt x="2926" y="15252"/>
                  </a:cubicBezTo>
                  <a:cubicBezTo>
                    <a:pt x="2935" y="15241"/>
                    <a:pt x="2937" y="15236"/>
                    <a:pt x="2941" y="15231"/>
                  </a:cubicBezTo>
                  <a:lnTo>
                    <a:pt x="2954" y="15212"/>
                  </a:lnTo>
                  <a:cubicBezTo>
                    <a:pt x="2965" y="15197"/>
                    <a:pt x="2969" y="15190"/>
                    <a:pt x="2973" y="15181"/>
                  </a:cubicBezTo>
                  <a:cubicBezTo>
                    <a:pt x="2974" y="15179"/>
                    <a:pt x="2975" y="15176"/>
                    <a:pt x="2980" y="15171"/>
                  </a:cubicBezTo>
                  <a:cubicBezTo>
                    <a:pt x="2989" y="15159"/>
                    <a:pt x="2995" y="15147"/>
                    <a:pt x="2997" y="15136"/>
                  </a:cubicBezTo>
                  <a:cubicBezTo>
                    <a:pt x="3013" y="15131"/>
                    <a:pt x="3031" y="15118"/>
                    <a:pt x="3045" y="15099"/>
                  </a:cubicBezTo>
                  <a:cubicBezTo>
                    <a:pt x="3050" y="15090"/>
                    <a:pt x="3054" y="15088"/>
                    <a:pt x="3056" y="15084"/>
                  </a:cubicBezTo>
                  <a:cubicBezTo>
                    <a:pt x="3061" y="15078"/>
                    <a:pt x="3065" y="15072"/>
                    <a:pt x="3075" y="15059"/>
                  </a:cubicBezTo>
                  <a:cubicBezTo>
                    <a:pt x="3086" y="15043"/>
                    <a:pt x="3091" y="15033"/>
                    <a:pt x="3095" y="15022"/>
                  </a:cubicBezTo>
                  <a:lnTo>
                    <a:pt x="3125" y="14977"/>
                  </a:lnTo>
                  <a:cubicBezTo>
                    <a:pt x="3142" y="14952"/>
                    <a:pt x="3146" y="14930"/>
                    <a:pt x="3146" y="14913"/>
                  </a:cubicBezTo>
                  <a:cubicBezTo>
                    <a:pt x="3150" y="14909"/>
                    <a:pt x="3154" y="14906"/>
                    <a:pt x="3158" y="14901"/>
                  </a:cubicBezTo>
                  <a:cubicBezTo>
                    <a:pt x="3173" y="14895"/>
                    <a:pt x="3194" y="14885"/>
                    <a:pt x="3211" y="14859"/>
                  </a:cubicBezTo>
                  <a:cubicBezTo>
                    <a:pt x="3222" y="14844"/>
                    <a:pt x="3227" y="14828"/>
                    <a:pt x="3230" y="14816"/>
                  </a:cubicBezTo>
                  <a:cubicBezTo>
                    <a:pt x="3242" y="14810"/>
                    <a:pt x="3257" y="14799"/>
                    <a:pt x="3269" y="14781"/>
                  </a:cubicBezTo>
                  <a:cubicBezTo>
                    <a:pt x="3283" y="14763"/>
                    <a:pt x="3288" y="14743"/>
                    <a:pt x="3289" y="14727"/>
                  </a:cubicBezTo>
                  <a:cubicBezTo>
                    <a:pt x="3299" y="14721"/>
                    <a:pt x="3310" y="14711"/>
                    <a:pt x="3320" y="14697"/>
                  </a:cubicBezTo>
                  <a:cubicBezTo>
                    <a:pt x="3326" y="14690"/>
                    <a:pt x="3329" y="14687"/>
                    <a:pt x="3332" y="14682"/>
                  </a:cubicBezTo>
                  <a:cubicBezTo>
                    <a:pt x="3336" y="14677"/>
                    <a:pt x="3342" y="14672"/>
                    <a:pt x="3349" y="14660"/>
                  </a:cubicBezTo>
                  <a:lnTo>
                    <a:pt x="3354" y="14655"/>
                  </a:lnTo>
                  <a:cubicBezTo>
                    <a:pt x="3361" y="14649"/>
                    <a:pt x="3371" y="14639"/>
                    <a:pt x="3383" y="14623"/>
                  </a:cubicBezTo>
                  <a:cubicBezTo>
                    <a:pt x="3388" y="14615"/>
                    <a:pt x="3392" y="14612"/>
                    <a:pt x="3395" y="14607"/>
                  </a:cubicBezTo>
                  <a:cubicBezTo>
                    <a:pt x="3399" y="14602"/>
                    <a:pt x="3404" y="14597"/>
                    <a:pt x="3413" y="14585"/>
                  </a:cubicBezTo>
                  <a:cubicBezTo>
                    <a:pt x="3429" y="14561"/>
                    <a:pt x="3433" y="14540"/>
                    <a:pt x="3434" y="14524"/>
                  </a:cubicBezTo>
                  <a:cubicBezTo>
                    <a:pt x="3436" y="14522"/>
                    <a:pt x="3438" y="14521"/>
                    <a:pt x="3439" y="14517"/>
                  </a:cubicBezTo>
                  <a:lnTo>
                    <a:pt x="3455" y="14496"/>
                  </a:lnTo>
                  <a:cubicBezTo>
                    <a:pt x="3467" y="14478"/>
                    <a:pt x="3472" y="14463"/>
                    <a:pt x="3476" y="14454"/>
                  </a:cubicBezTo>
                  <a:cubicBezTo>
                    <a:pt x="3486" y="14449"/>
                    <a:pt x="3500" y="14438"/>
                    <a:pt x="3514" y="14419"/>
                  </a:cubicBezTo>
                  <a:cubicBezTo>
                    <a:pt x="3525" y="14404"/>
                    <a:pt x="3529" y="14395"/>
                    <a:pt x="3532" y="14388"/>
                  </a:cubicBezTo>
                  <a:cubicBezTo>
                    <a:pt x="3532" y="14387"/>
                    <a:pt x="3535" y="14383"/>
                    <a:pt x="3536" y="14382"/>
                  </a:cubicBezTo>
                  <a:cubicBezTo>
                    <a:pt x="3546" y="14376"/>
                    <a:pt x="3562" y="14365"/>
                    <a:pt x="3579" y="14344"/>
                  </a:cubicBezTo>
                  <a:cubicBezTo>
                    <a:pt x="3599" y="14315"/>
                    <a:pt x="3600" y="14287"/>
                    <a:pt x="3597" y="14267"/>
                  </a:cubicBezTo>
                  <a:cubicBezTo>
                    <a:pt x="3599" y="14267"/>
                    <a:pt x="3599" y="14266"/>
                    <a:pt x="3599" y="14266"/>
                  </a:cubicBezTo>
                  <a:cubicBezTo>
                    <a:pt x="3617" y="14261"/>
                    <a:pt x="3643" y="14251"/>
                    <a:pt x="3661" y="14224"/>
                  </a:cubicBezTo>
                  <a:cubicBezTo>
                    <a:pt x="3671" y="14211"/>
                    <a:pt x="3676" y="14197"/>
                    <a:pt x="3679" y="14186"/>
                  </a:cubicBezTo>
                  <a:cubicBezTo>
                    <a:pt x="3693" y="14181"/>
                    <a:pt x="3710" y="14170"/>
                    <a:pt x="3724" y="14151"/>
                  </a:cubicBezTo>
                  <a:cubicBezTo>
                    <a:pt x="3735" y="14135"/>
                    <a:pt x="3740" y="14124"/>
                    <a:pt x="3745" y="14113"/>
                  </a:cubicBezTo>
                  <a:lnTo>
                    <a:pt x="3747" y="14108"/>
                  </a:lnTo>
                  <a:cubicBezTo>
                    <a:pt x="3766" y="14081"/>
                    <a:pt x="3767" y="14055"/>
                    <a:pt x="3766" y="14034"/>
                  </a:cubicBezTo>
                  <a:lnTo>
                    <a:pt x="3780" y="14013"/>
                  </a:lnTo>
                  <a:cubicBezTo>
                    <a:pt x="3791" y="13998"/>
                    <a:pt x="3795" y="13990"/>
                    <a:pt x="3799" y="13982"/>
                  </a:cubicBezTo>
                  <a:cubicBezTo>
                    <a:pt x="3800" y="13980"/>
                    <a:pt x="3801" y="13976"/>
                    <a:pt x="3806" y="13971"/>
                  </a:cubicBezTo>
                  <a:cubicBezTo>
                    <a:pt x="3811" y="13964"/>
                    <a:pt x="3814" y="13960"/>
                    <a:pt x="3816" y="13956"/>
                  </a:cubicBezTo>
                  <a:cubicBezTo>
                    <a:pt x="3838" y="13954"/>
                    <a:pt x="3869" y="13945"/>
                    <a:pt x="3891" y="13913"/>
                  </a:cubicBezTo>
                  <a:cubicBezTo>
                    <a:pt x="3902" y="13899"/>
                    <a:pt x="3906" y="13892"/>
                    <a:pt x="3911" y="13884"/>
                  </a:cubicBezTo>
                  <a:cubicBezTo>
                    <a:pt x="3912" y="13881"/>
                    <a:pt x="3913" y="13878"/>
                    <a:pt x="3917" y="13872"/>
                  </a:cubicBezTo>
                  <a:cubicBezTo>
                    <a:pt x="3929" y="13857"/>
                    <a:pt x="3934" y="13841"/>
                    <a:pt x="3935" y="13826"/>
                  </a:cubicBezTo>
                  <a:cubicBezTo>
                    <a:pt x="3949" y="13820"/>
                    <a:pt x="3962" y="13809"/>
                    <a:pt x="3975" y="13793"/>
                  </a:cubicBezTo>
                  <a:cubicBezTo>
                    <a:pt x="3991" y="13771"/>
                    <a:pt x="3994" y="13749"/>
                    <a:pt x="3996" y="13734"/>
                  </a:cubicBezTo>
                  <a:cubicBezTo>
                    <a:pt x="4002" y="13726"/>
                    <a:pt x="4004" y="13718"/>
                    <a:pt x="4007" y="13712"/>
                  </a:cubicBezTo>
                  <a:cubicBezTo>
                    <a:pt x="4023" y="13706"/>
                    <a:pt x="4041" y="13696"/>
                    <a:pt x="4056" y="13674"/>
                  </a:cubicBezTo>
                  <a:cubicBezTo>
                    <a:pt x="4074" y="13645"/>
                    <a:pt x="4077" y="13619"/>
                    <a:pt x="4073" y="13597"/>
                  </a:cubicBezTo>
                  <a:cubicBezTo>
                    <a:pt x="4079" y="13592"/>
                    <a:pt x="4084" y="13585"/>
                    <a:pt x="4089" y="13578"/>
                  </a:cubicBezTo>
                  <a:cubicBezTo>
                    <a:pt x="4095" y="13570"/>
                    <a:pt x="4098" y="13567"/>
                    <a:pt x="4100" y="13564"/>
                  </a:cubicBezTo>
                  <a:lnTo>
                    <a:pt x="4104" y="13560"/>
                  </a:lnTo>
                  <a:cubicBezTo>
                    <a:pt x="4125" y="13557"/>
                    <a:pt x="4153" y="13547"/>
                    <a:pt x="4174" y="13517"/>
                  </a:cubicBezTo>
                  <a:cubicBezTo>
                    <a:pt x="4190" y="13495"/>
                    <a:pt x="4196" y="13476"/>
                    <a:pt x="4197" y="13462"/>
                  </a:cubicBezTo>
                  <a:cubicBezTo>
                    <a:pt x="4202" y="13456"/>
                    <a:pt x="4205" y="13450"/>
                    <a:pt x="4207" y="13446"/>
                  </a:cubicBezTo>
                  <a:cubicBezTo>
                    <a:pt x="4212" y="13441"/>
                    <a:pt x="4214" y="13437"/>
                    <a:pt x="4219" y="13429"/>
                  </a:cubicBezTo>
                  <a:cubicBezTo>
                    <a:pt x="4230" y="13413"/>
                    <a:pt x="4235" y="13398"/>
                    <a:pt x="4238" y="13385"/>
                  </a:cubicBezTo>
                  <a:cubicBezTo>
                    <a:pt x="4251" y="13378"/>
                    <a:pt x="4265" y="13369"/>
                    <a:pt x="4277" y="13351"/>
                  </a:cubicBezTo>
                  <a:cubicBezTo>
                    <a:pt x="4285" y="13340"/>
                    <a:pt x="4291" y="13329"/>
                    <a:pt x="4293" y="13319"/>
                  </a:cubicBezTo>
                  <a:cubicBezTo>
                    <a:pt x="4310" y="13313"/>
                    <a:pt x="4330" y="13303"/>
                    <a:pt x="4345" y="13281"/>
                  </a:cubicBezTo>
                  <a:cubicBezTo>
                    <a:pt x="4360" y="13262"/>
                    <a:pt x="4364" y="13246"/>
                    <a:pt x="4366" y="13238"/>
                  </a:cubicBezTo>
                  <a:cubicBezTo>
                    <a:pt x="4372" y="13233"/>
                    <a:pt x="4387" y="13224"/>
                    <a:pt x="4401" y="13203"/>
                  </a:cubicBezTo>
                  <a:cubicBezTo>
                    <a:pt x="4420" y="13177"/>
                    <a:pt x="4422" y="13151"/>
                    <a:pt x="4419" y="13129"/>
                  </a:cubicBezTo>
                  <a:lnTo>
                    <a:pt x="4425" y="13124"/>
                  </a:lnTo>
                  <a:cubicBezTo>
                    <a:pt x="4439" y="13119"/>
                    <a:pt x="4463" y="13109"/>
                    <a:pt x="4481" y="13082"/>
                  </a:cubicBezTo>
                  <a:cubicBezTo>
                    <a:pt x="4494" y="13066"/>
                    <a:pt x="4498" y="13058"/>
                    <a:pt x="4502" y="13049"/>
                  </a:cubicBezTo>
                  <a:cubicBezTo>
                    <a:pt x="4503" y="13046"/>
                    <a:pt x="4503" y="13043"/>
                    <a:pt x="4505" y="13042"/>
                  </a:cubicBezTo>
                  <a:cubicBezTo>
                    <a:pt x="4513" y="13037"/>
                    <a:pt x="4528" y="13027"/>
                    <a:pt x="4543" y="13006"/>
                  </a:cubicBezTo>
                  <a:cubicBezTo>
                    <a:pt x="4556" y="12986"/>
                    <a:pt x="4561" y="12970"/>
                    <a:pt x="4564" y="12962"/>
                  </a:cubicBezTo>
                  <a:cubicBezTo>
                    <a:pt x="4567" y="12957"/>
                    <a:pt x="4570" y="12953"/>
                    <a:pt x="4573" y="12951"/>
                  </a:cubicBezTo>
                  <a:cubicBezTo>
                    <a:pt x="4580" y="12944"/>
                    <a:pt x="4585" y="12938"/>
                    <a:pt x="4596" y="12925"/>
                  </a:cubicBezTo>
                  <a:cubicBezTo>
                    <a:pt x="4607" y="12908"/>
                    <a:pt x="4612" y="12898"/>
                    <a:pt x="4615" y="12888"/>
                  </a:cubicBezTo>
                  <a:cubicBezTo>
                    <a:pt x="4618" y="12884"/>
                    <a:pt x="4618" y="12884"/>
                    <a:pt x="4620" y="12882"/>
                  </a:cubicBezTo>
                  <a:cubicBezTo>
                    <a:pt x="4635" y="12860"/>
                    <a:pt x="4640" y="12841"/>
                    <a:pt x="4641" y="12828"/>
                  </a:cubicBezTo>
                  <a:cubicBezTo>
                    <a:pt x="4648" y="12821"/>
                    <a:pt x="4657" y="12812"/>
                    <a:pt x="4668" y="12797"/>
                  </a:cubicBezTo>
                  <a:cubicBezTo>
                    <a:pt x="4683" y="12777"/>
                    <a:pt x="4688" y="12760"/>
                    <a:pt x="4689" y="12753"/>
                  </a:cubicBezTo>
                  <a:cubicBezTo>
                    <a:pt x="4695" y="12746"/>
                    <a:pt x="4698" y="12742"/>
                    <a:pt x="4700" y="12739"/>
                  </a:cubicBezTo>
                  <a:cubicBezTo>
                    <a:pt x="4704" y="12734"/>
                    <a:pt x="4710" y="12729"/>
                    <a:pt x="4719" y="12716"/>
                  </a:cubicBezTo>
                  <a:cubicBezTo>
                    <a:pt x="4727" y="12703"/>
                    <a:pt x="4731" y="12694"/>
                    <a:pt x="4735" y="12685"/>
                  </a:cubicBezTo>
                  <a:cubicBezTo>
                    <a:pt x="4752" y="12679"/>
                    <a:pt x="4773" y="12669"/>
                    <a:pt x="4789" y="12646"/>
                  </a:cubicBezTo>
                  <a:cubicBezTo>
                    <a:pt x="4800" y="12631"/>
                    <a:pt x="4805" y="12617"/>
                    <a:pt x="4807" y="12605"/>
                  </a:cubicBezTo>
                  <a:cubicBezTo>
                    <a:pt x="4821" y="12599"/>
                    <a:pt x="4837" y="12588"/>
                    <a:pt x="4850" y="12569"/>
                  </a:cubicBezTo>
                  <a:cubicBezTo>
                    <a:pt x="4865" y="12548"/>
                    <a:pt x="4870" y="12528"/>
                    <a:pt x="4871" y="12513"/>
                  </a:cubicBezTo>
                  <a:cubicBezTo>
                    <a:pt x="4878" y="12508"/>
                    <a:pt x="4885" y="12503"/>
                    <a:pt x="4892" y="12493"/>
                  </a:cubicBezTo>
                  <a:cubicBezTo>
                    <a:pt x="4904" y="12488"/>
                    <a:pt x="4923" y="12477"/>
                    <a:pt x="4939" y="12454"/>
                  </a:cubicBezTo>
                  <a:cubicBezTo>
                    <a:pt x="4956" y="12430"/>
                    <a:pt x="4960" y="12406"/>
                    <a:pt x="4960" y="12389"/>
                  </a:cubicBezTo>
                  <a:cubicBezTo>
                    <a:pt x="4966" y="12381"/>
                    <a:pt x="4971" y="12376"/>
                    <a:pt x="4980" y="12363"/>
                  </a:cubicBezTo>
                  <a:cubicBezTo>
                    <a:pt x="4988" y="12353"/>
                    <a:pt x="4993" y="12342"/>
                    <a:pt x="4996" y="12332"/>
                  </a:cubicBezTo>
                  <a:cubicBezTo>
                    <a:pt x="5015" y="12327"/>
                    <a:pt x="5035" y="12316"/>
                    <a:pt x="5051" y="12294"/>
                  </a:cubicBezTo>
                  <a:cubicBezTo>
                    <a:pt x="5058" y="12284"/>
                    <a:pt x="5062" y="12280"/>
                    <a:pt x="5064" y="12277"/>
                  </a:cubicBezTo>
                  <a:lnTo>
                    <a:pt x="5080" y="12255"/>
                  </a:lnTo>
                  <a:cubicBezTo>
                    <a:pt x="5092" y="12237"/>
                    <a:pt x="5097" y="12224"/>
                    <a:pt x="5102" y="12212"/>
                  </a:cubicBezTo>
                  <a:cubicBezTo>
                    <a:pt x="5111" y="12205"/>
                    <a:pt x="5123" y="12196"/>
                    <a:pt x="5137" y="12177"/>
                  </a:cubicBezTo>
                  <a:cubicBezTo>
                    <a:pt x="5149" y="12161"/>
                    <a:pt x="5154" y="12146"/>
                    <a:pt x="5158" y="12133"/>
                  </a:cubicBezTo>
                  <a:cubicBezTo>
                    <a:pt x="5169" y="12124"/>
                    <a:pt x="5181" y="12116"/>
                    <a:pt x="5193" y="12098"/>
                  </a:cubicBezTo>
                  <a:cubicBezTo>
                    <a:pt x="5205" y="12080"/>
                    <a:pt x="5210" y="12069"/>
                    <a:pt x="5215" y="12055"/>
                  </a:cubicBezTo>
                  <a:cubicBezTo>
                    <a:pt x="5229" y="12036"/>
                    <a:pt x="5234" y="12017"/>
                    <a:pt x="5237" y="12004"/>
                  </a:cubicBezTo>
                  <a:lnTo>
                    <a:pt x="5239" y="12003"/>
                  </a:lnTo>
                  <a:cubicBezTo>
                    <a:pt x="5246" y="11995"/>
                    <a:pt x="5255" y="11987"/>
                    <a:pt x="5266" y="11972"/>
                  </a:cubicBezTo>
                  <a:cubicBezTo>
                    <a:pt x="5282" y="11948"/>
                    <a:pt x="5286" y="11926"/>
                    <a:pt x="5287" y="11910"/>
                  </a:cubicBezTo>
                  <a:cubicBezTo>
                    <a:pt x="5287" y="11909"/>
                    <a:pt x="5288" y="11908"/>
                    <a:pt x="5289" y="11907"/>
                  </a:cubicBezTo>
                  <a:lnTo>
                    <a:pt x="5293" y="11903"/>
                  </a:lnTo>
                  <a:cubicBezTo>
                    <a:pt x="5313" y="11898"/>
                    <a:pt x="5337" y="11888"/>
                    <a:pt x="5358" y="11860"/>
                  </a:cubicBezTo>
                  <a:cubicBezTo>
                    <a:pt x="5369" y="11844"/>
                    <a:pt x="5374" y="11835"/>
                    <a:pt x="5378" y="11827"/>
                  </a:cubicBezTo>
                  <a:cubicBezTo>
                    <a:pt x="5379" y="11823"/>
                    <a:pt x="5380" y="11822"/>
                    <a:pt x="5383" y="11818"/>
                  </a:cubicBezTo>
                  <a:cubicBezTo>
                    <a:pt x="5402" y="11792"/>
                    <a:pt x="5405" y="11766"/>
                    <a:pt x="5404" y="11747"/>
                  </a:cubicBezTo>
                  <a:cubicBezTo>
                    <a:pt x="5406" y="11744"/>
                    <a:pt x="5409" y="11741"/>
                    <a:pt x="5412" y="11737"/>
                  </a:cubicBezTo>
                  <a:cubicBezTo>
                    <a:pt x="5425" y="11731"/>
                    <a:pt x="5442" y="11722"/>
                    <a:pt x="5457" y="11703"/>
                  </a:cubicBezTo>
                  <a:cubicBezTo>
                    <a:pt x="5468" y="11698"/>
                    <a:pt x="5485" y="11687"/>
                    <a:pt x="5501" y="11664"/>
                  </a:cubicBezTo>
                  <a:cubicBezTo>
                    <a:pt x="5517" y="11641"/>
                    <a:pt x="5522" y="11620"/>
                    <a:pt x="5523" y="11605"/>
                  </a:cubicBezTo>
                  <a:cubicBezTo>
                    <a:pt x="5527" y="11598"/>
                    <a:pt x="5529" y="11593"/>
                    <a:pt x="5532" y="11588"/>
                  </a:cubicBezTo>
                  <a:cubicBezTo>
                    <a:pt x="5549" y="11582"/>
                    <a:pt x="5570" y="11572"/>
                    <a:pt x="5587" y="11548"/>
                  </a:cubicBezTo>
                  <a:cubicBezTo>
                    <a:pt x="5604" y="11524"/>
                    <a:pt x="5607" y="11500"/>
                    <a:pt x="5607" y="11482"/>
                  </a:cubicBezTo>
                  <a:cubicBezTo>
                    <a:pt x="5613" y="11476"/>
                    <a:pt x="5619" y="11469"/>
                    <a:pt x="5627" y="11458"/>
                  </a:cubicBezTo>
                  <a:cubicBezTo>
                    <a:pt x="5637" y="11442"/>
                    <a:pt x="5643" y="11430"/>
                    <a:pt x="5647" y="11421"/>
                  </a:cubicBezTo>
                  <a:cubicBezTo>
                    <a:pt x="5658" y="11414"/>
                    <a:pt x="5674" y="11404"/>
                    <a:pt x="5689" y="11383"/>
                  </a:cubicBezTo>
                  <a:cubicBezTo>
                    <a:pt x="5696" y="11369"/>
                    <a:pt x="5702" y="11361"/>
                    <a:pt x="5706" y="11351"/>
                  </a:cubicBezTo>
                  <a:cubicBezTo>
                    <a:pt x="5721" y="11346"/>
                    <a:pt x="5739" y="11334"/>
                    <a:pt x="5755" y="11312"/>
                  </a:cubicBezTo>
                  <a:cubicBezTo>
                    <a:pt x="5771" y="11291"/>
                    <a:pt x="5775" y="11270"/>
                    <a:pt x="5776" y="11254"/>
                  </a:cubicBezTo>
                  <a:cubicBezTo>
                    <a:pt x="5784" y="11248"/>
                    <a:pt x="5791" y="11239"/>
                    <a:pt x="5801" y="11227"/>
                  </a:cubicBezTo>
                  <a:cubicBezTo>
                    <a:pt x="5811" y="11212"/>
                    <a:pt x="5817" y="11200"/>
                    <a:pt x="5819" y="11189"/>
                  </a:cubicBezTo>
                  <a:cubicBezTo>
                    <a:pt x="5833" y="11182"/>
                    <a:pt x="5849" y="11171"/>
                    <a:pt x="5864" y="11152"/>
                  </a:cubicBezTo>
                  <a:cubicBezTo>
                    <a:pt x="5883" y="11125"/>
                    <a:pt x="5886" y="11099"/>
                    <a:pt x="5884" y="11080"/>
                  </a:cubicBezTo>
                  <a:cubicBezTo>
                    <a:pt x="5886" y="11080"/>
                    <a:pt x="5886" y="11079"/>
                    <a:pt x="5887" y="11078"/>
                  </a:cubicBezTo>
                  <a:cubicBezTo>
                    <a:pt x="5904" y="11073"/>
                    <a:pt x="5930" y="11063"/>
                    <a:pt x="5950" y="11035"/>
                  </a:cubicBezTo>
                  <a:cubicBezTo>
                    <a:pt x="5961" y="11020"/>
                    <a:pt x="5966" y="11009"/>
                    <a:pt x="5969" y="11000"/>
                  </a:cubicBezTo>
                  <a:cubicBezTo>
                    <a:pt x="5969" y="10998"/>
                    <a:pt x="5971" y="10997"/>
                    <a:pt x="5974" y="10992"/>
                  </a:cubicBezTo>
                  <a:cubicBezTo>
                    <a:pt x="5985" y="10975"/>
                    <a:pt x="5991" y="10959"/>
                    <a:pt x="5994" y="10944"/>
                  </a:cubicBezTo>
                  <a:cubicBezTo>
                    <a:pt x="6006" y="10938"/>
                    <a:pt x="6017" y="10927"/>
                    <a:pt x="6028" y="10912"/>
                  </a:cubicBezTo>
                  <a:cubicBezTo>
                    <a:pt x="6042" y="10893"/>
                    <a:pt x="6047" y="10874"/>
                    <a:pt x="6049" y="10858"/>
                  </a:cubicBezTo>
                  <a:cubicBezTo>
                    <a:pt x="6057" y="10853"/>
                    <a:pt x="6064" y="10847"/>
                    <a:pt x="6071" y="10838"/>
                  </a:cubicBezTo>
                  <a:cubicBezTo>
                    <a:pt x="6084" y="10833"/>
                    <a:pt x="6103" y="10821"/>
                    <a:pt x="6119" y="10798"/>
                  </a:cubicBezTo>
                  <a:cubicBezTo>
                    <a:pt x="6137" y="10773"/>
                    <a:pt x="6141" y="10748"/>
                    <a:pt x="6140" y="10730"/>
                  </a:cubicBezTo>
                  <a:cubicBezTo>
                    <a:pt x="6143" y="10726"/>
                    <a:pt x="6145" y="10723"/>
                    <a:pt x="6148" y="10719"/>
                  </a:cubicBezTo>
                  <a:cubicBezTo>
                    <a:pt x="6162" y="10714"/>
                    <a:pt x="6184" y="10702"/>
                    <a:pt x="6202" y="10677"/>
                  </a:cubicBezTo>
                  <a:cubicBezTo>
                    <a:pt x="6212" y="10662"/>
                    <a:pt x="6218" y="10654"/>
                    <a:pt x="6221" y="10644"/>
                  </a:cubicBezTo>
                  <a:cubicBezTo>
                    <a:pt x="6223" y="10641"/>
                    <a:pt x="6224" y="10640"/>
                    <a:pt x="6226" y="10636"/>
                  </a:cubicBezTo>
                  <a:cubicBezTo>
                    <a:pt x="6236" y="10622"/>
                    <a:pt x="6241" y="10607"/>
                    <a:pt x="6245" y="10593"/>
                  </a:cubicBezTo>
                  <a:cubicBezTo>
                    <a:pt x="6258" y="10586"/>
                    <a:pt x="6273" y="10576"/>
                    <a:pt x="6285" y="10558"/>
                  </a:cubicBezTo>
                  <a:cubicBezTo>
                    <a:pt x="6299" y="10539"/>
                    <a:pt x="6305" y="10520"/>
                    <a:pt x="6306" y="10504"/>
                  </a:cubicBezTo>
                  <a:cubicBezTo>
                    <a:pt x="6312" y="10496"/>
                    <a:pt x="6322" y="10490"/>
                    <a:pt x="6330" y="10479"/>
                  </a:cubicBezTo>
                  <a:cubicBezTo>
                    <a:pt x="6339" y="10473"/>
                    <a:pt x="6355" y="10462"/>
                    <a:pt x="6371" y="10441"/>
                  </a:cubicBezTo>
                  <a:cubicBezTo>
                    <a:pt x="6385" y="10423"/>
                    <a:pt x="6390" y="10407"/>
                    <a:pt x="6395" y="10392"/>
                  </a:cubicBezTo>
                  <a:cubicBezTo>
                    <a:pt x="6407" y="10371"/>
                    <a:pt x="6412" y="10352"/>
                    <a:pt x="6413" y="10338"/>
                  </a:cubicBezTo>
                  <a:cubicBezTo>
                    <a:pt x="6421" y="10331"/>
                    <a:pt x="6429" y="10323"/>
                    <a:pt x="6438" y="10310"/>
                  </a:cubicBezTo>
                  <a:cubicBezTo>
                    <a:pt x="6449" y="10294"/>
                    <a:pt x="6455" y="10283"/>
                    <a:pt x="6459" y="10274"/>
                  </a:cubicBezTo>
                  <a:cubicBezTo>
                    <a:pt x="6460" y="10269"/>
                    <a:pt x="6460" y="10269"/>
                    <a:pt x="6462" y="10265"/>
                  </a:cubicBezTo>
                  <a:cubicBezTo>
                    <a:pt x="6469" y="10260"/>
                    <a:pt x="6478" y="10253"/>
                    <a:pt x="6488" y="10241"/>
                  </a:cubicBezTo>
                  <a:cubicBezTo>
                    <a:pt x="6502" y="10236"/>
                    <a:pt x="6520" y="10225"/>
                    <a:pt x="6537" y="10201"/>
                  </a:cubicBezTo>
                  <a:lnTo>
                    <a:pt x="6566" y="10161"/>
                  </a:lnTo>
                  <a:cubicBezTo>
                    <a:pt x="6579" y="10142"/>
                    <a:pt x="6584" y="10128"/>
                    <a:pt x="6588" y="10113"/>
                  </a:cubicBezTo>
                  <a:cubicBezTo>
                    <a:pt x="6596" y="10101"/>
                    <a:pt x="6601" y="10090"/>
                    <a:pt x="6604" y="10080"/>
                  </a:cubicBezTo>
                  <a:cubicBezTo>
                    <a:pt x="6621" y="10072"/>
                    <a:pt x="6637" y="10061"/>
                    <a:pt x="6652" y="10042"/>
                  </a:cubicBezTo>
                  <a:cubicBezTo>
                    <a:pt x="6662" y="10027"/>
                    <a:pt x="6668" y="10012"/>
                    <a:pt x="6670" y="10000"/>
                  </a:cubicBezTo>
                  <a:cubicBezTo>
                    <a:pt x="6684" y="9994"/>
                    <a:pt x="6698" y="9983"/>
                    <a:pt x="6711" y="9965"/>
                  </a:cubicBezTo>
                  <a:cubicBezTo>
                    <a:pt x="6721" y="9951"/>
                    <a:pt x="6724" y="9944"/>
                    <a:pt x="6729" y="9936"/>
                  </a:cubicBezTo>
                  <a:cubicBezTo>
                    <a:pt x="6732" y="9933"/>
                    <a:pt x="6733" y="9930"/>
                    <a:pt x="6737" y="9924"/>
                  </a:cubicBezTo>
                  <a:cubicBezTo>
                    <a:pt x="6750" y="9905"/>
                    <a:pt x="6755" y="9888"/>
                    <a:pt x="6759" y="9873"/>
                  </a:cubicBezTo>
                  <a:cubicBezTo>
                    <a:pt x="6767" y="9866"/>
                    <a:pt x="6778" y="9857"/>
                    <a:pt x="6789" y="9842"/>
                  </a:cubicBezTo>
                  <a:cubicBezTo>
                    <a:pt x="6803" y="9824"/>
                    <a:pt x="6807" y="9810"/>
                    <a:pt x="6810" y="9798"/>
                  </a:cubicBezTo>
                  <a:cubicBezTo>
                    <a:pt x="6824" y="9781"/>
                    <a:pt x="6829" y="9765"/>
                    <a:pt x="6834" y="9750"/>
                  </a:cubicBezTo>
                  <a:cubicBezTo>
                    <a:pt x="6836" y="9748"/>
                    <a:pt x="6837" y="9744"/>
                    <a:pt x="6839" y="9743"/>
                  </a:cubicBezTo>
                  <a:cubicBezTo>
                    <a:pt x="6842" y="9740"/>
                    <a:pt x="6845" y="9738"/>
                    <a:pt x="6848" y="9734"/>
                  </a:cubicBezTo>
                  <a:cubicBezTo>
                    <a:pt x="6866" y="9729"/>
                    <a:pt x="6890" y="9719"/>
                    <a:pt x="6911" y="9691"/>
                  </a:cubicBezTo>
                  <a:cubicBezTo>
                    <a:pt x="6925" y="9670"/>
                    <a:pt x="6930" y="9651"/>
                    <a:pt x="6931" y="9635"/>
                  </a:cubicBezTo>
                  <a:cubicBezTo>
                    <a:pt x="6941" y="9628"/>
                    <a:pt x="6949" y="9619"/>
                    <a:pt x="6959" y="9605"/>
                  </a:cubicBezTo>
                  <a:cubicBezTo>
                    <a:pt x="6975" y="9584"/>
                    <a:pt x="6979" y="9565"/>
                    <a:pt x="6981" y="9552"/>
                  </a:cubicBezTo>
                  <a:cubicBezTo>
                    <a:pt x="6987" y="9544"/>
                    <a:pt x="6990" y="9539"/>
                    <a:pt x="6992" y="9533"/>
                  </a:cubicBezTo>
                  <a:cubicBezTo>
                    <a:pt x="7011" y="9528"/>
                    <a:pt x="7033" y="9517"/>
                    <a:pt x="7051" y="9492"/>
                  </a:cubicBezTo>
                  <a:cubicBezTo>
                    <a:pt x="7062" y="9477"/>
                    <a:pt x="7067" y="9461"/>
                    <a:pt x="7070" y="9448"/>
                  </a:cubicBezTo>
                  <a:cubicBezTo>
                    <a:pt x="7083" y="9440"/>
                    <a:pt x="7098" y="9432"/>
                    <a:pt x="7110" y="9413"/>
                  </a:cubicBezTo>
                  <a:cubicBezTo>
                    <a:pt x="7121" y="9397"/>
                    <a:pt x="7126" y="9387"/>
                    <a:pt x="7130" y="9378"/>
                  </a:cubicBezTo>
                  <a:cubicBezTo>
                    <a:pt x="7131" y="9374"/>
                    <a:pt x="7131" y="9374"/>
                    <a:pt x="7135" y="9371"/>
                  </a:cubicBezTo>
                  <a:cubicBezTo>
                    <a:pt x="7150" y="9352"/>
                    <a:pt x="7155" y="9333"/>
                    <a:pt x="7156" y="9319"/>
                  </a:cubicBezTo>
                  <a:cubicBezTo>
                    <a:pt x="7164" y="9312"/>
                    <a:pt x="7174" y="9303"/>
                    <a:pt x="7185" y="9288"/>
                  </a:cubicBezTo>
                  <a:cubicBezTo>
                    <a:pt x="7190" y="9279"/>
                    <a:pt x="7194" y="9277"/>
                    <a:pt x="7196" y="9273"/>
                  </a:cubicBezTo>
                  <a:cubicBezTo>
                    <a:pt x="7201" y="9268"/>
                    <a:pt x="7205" y="9261"/>
                    <a:pt x="7215" y="9250"/>
                  </a:cubicBezTo>
                  <a:cubicBezTo>
                    <a:pt x="7227" y="9230"/>
                    <a:pt x="7232" y="9214"/>
                    <a:pt x="7235" y="9199"/>
                  </a:cubicBezTo>
                  <a:cubicBezTo>
                    <a:pt x="7244" y="9193"/>
                    <a:pt x="7257" y="9182"/>
                    <a:pt x="7267" y="9167"/>
                  </a:cubicBezTo>
                  <a:cubicBezTo>
                    <a:pt x="7279" y="9151"/>
                    <a:pt x="7285" y="9135"/>
                    <a:pt x="7287" y="9121"/>
                  </a:cubicBezTo>
                  <a:cubicBezTo>
                    <a:pt x="7300" y="9113"/>
                    <a:pt x="7312" y="9102"/>
                    <a:pt x="7326" y="9085"/>
                  </a:cubicBezTo>
                  <a:cubicBezTo>
                    <a:pt x="7334" y="9078"/>
                    <a:pt x="7344" y="9068"/>
                    <a:pt x="7355" y="9052"/>
                  </a:cubicBezTo>
                  <a:lnTo>
                    <a:pt x="7383" y="9014"/>
                  </a:lnTo>
                  <a:cubicBezTo>
                    <a:pt x="7389" y="9005"/>
                    <a:pt x="7393" y="9001"/>
                    <a:pt x="7396" y="8998"/>
                  </a:cubicBezTo>
                  <a:cubicBezTo>
                    <a:pt x="7399" y="8992"/>
                    <a:pt x="7405" y="8987"/>
                    <a:pt x="7413" y="8974"/>
                  </a:cubicBezTo>
                  <a:cubicBezTo>
                    <a:pt x="7429" y="8952"/>
                    <a:pt x="7434" y="8930"/>
                    <a:pt x="7434" y="8913"/>
                  </a:cubicBezTo>
                  <a:cubicBezTo>
                    <a:pt x="7440" y="8908"/>
                    <a:pt x="7447" y="8899"/>
                    <a:pt x="7456" y="8889"/>
                  </a:cubicBezTo>
                  <a:cubicBezTo>
                    <a:pt x="7464" y="8883"/>
                    <a:pt x="7477" y="8872"/>
                    <a:pt x="7492" y="8853"/>
                  </a:cubicBezTo>
                  <a:cubicBezTo>
                    <a:pt x="7501" y="8839"/>
                    <a:pt x="7506" y="8826"/>
                    <a:pt x="7510" y="8814"/>
                  </a:cubicBezTo>
                  <a:cubicBezTo>
                    <a:pt x="7526" y="8807"/>
                    <a:pt x="7542" y="8796"/>
                    <a:pt x="7555" y="8778"/>
                  </a:cubicBezTo>
                  <a:cubicBezTo>
                    <a:pt x="7573" y="8753"/>
                    <a:pt x="7575" y="8728"/>
                    <a:pt x="7575" y="8711"/>
                  </a:cubicBezTo>
                  <a:cubicBezTo>
                    <a:pt x="7580" y="8705"/>
                    <a:pt x="7585" y="8699"/>
                    <a:pt x="7593" y="8687"/>
                  </a:cubicBezTo>
                  <a:cubicBezTo>
                    <a:pt x="7601" y="8678"/>
                    <a:pt x="7605" y="8669"/>
                    <a:pt x="7608" y="8663"/>
                  </a:cubicBezTo>
                  <a:cubicBezTo>
                    <a:pt x="7627" y="8657"/>
                    <a:pt x="7651" y="8646"/>
                    <a:pt x="7670" y="8621"/>
                  </a:cubicBezTo>
                  <a:cubicBezTo>
                    <a:pt x="7682" y="8604"/>
                    <a:pt x="7687" y="8586"/>
                    <a:pt x="7691" y="8571"/>
                  </a:cubicBezTo>
                  <a:cubicBezTo>
                    <a:pt x="7701" y="8565"/>
                    <a:pt x="7713" y="8554"/>
                    <a:pt x="7724" y="8539"/>
                  </a:cubicBezTo>
                  <a:cubicBezTo>
                    <a:pt x="7729" y="8533"/>
                    <a:pt x="7731" y="8529"/>
                    <a:pt x="7734" y="8526"/>
                  </a:cubicBezTo>
                  <a:cubicBezTo>
                    <a:pt x="7740" y="8519"/>
                    <a:pt x="7745" y="8514"/>
                    <a:pt x="7755" y="8501"/>
                  </a:cubicBezTo>
                  <a:cubicBezTo>
                    <a:pt x="7771" y="8479"/>
                    <a:pt x="7774" y="8457"/>
                    <a:pt x="7776" y="8440"/>
                  </a:cubicBezTo>
                  <a:cubicBezTo>
                    <a:pt x="7783" y="8434"/>
                    <a:pt x="7790" y="8426"/>
                    <a:pt x="7800" y="8413"/>
                  </a:cubicBezTo>
                  <a:cubicBezTo>
                    <a:pt x="7809" y="8400"/>
                    <a:pt x="7815" y="8389"/>
                    <a:pt x="7819" y="8379"/>
                  </a:cubicBezTo>
                  <a:cubicBezTo>
                    <a:pt x="7832" y="8372"/>
                    <a:pt x="7849" y="8362"/>
                    <a:pt x="7864" y="8340"/>
                  </a:cubicBezTo>
                  <a:cubicBezTo>
                    <a:pt x="7874" y="8326"/>
                    <a:pt x="7879" y="8313"/>
                    <a:pt x="7881" y="8299"/>
                  </a:cubicBezTo>
                  <a:cubicBezTo>
                    <a:pt x="7897" y="8294"/>
                    <a:pt x="7912" y="8283"/>
                    <a:pt x="7926" y="8265"/>
                  </a:cubicBezTo>
                  <a:cubicBezTo>
                    <a:pt x="7944" y="8238"/>
                    <a:pt x="7946" y="8209"/>
                    <a:pt x="7943" y="8189"/>
                  </a:cubicBezTo>
                  <a:cubicBezTo>
                    <a:pt x="7948" y="8185"/>
                    <a:pt x="7951" y="8181"/>
                    <a:pt x="7955" y="8175"/>
                  </a:cubicBezTo>
                  <a:cubicBezTo>
                    <a:pt x="7966" y="8169"/>
                    <a:pt x="7982" y="8158"/>
                    <a:pt x="7998" y="8137"/>
                  </a:cubicBezTo>
                  <a:cubicBezTo>
                    <a:pt x="8009" y="8122"/>
                    <a:pt x="8014" y="8112"/>
                    <a:pt x="8018" y="8102"/>
                  </a:cubicBezTo>
                  <a:cubicBezTo>
                    <a:pt x="8019" y="8100"/>
                    <a:pt x="8020" y="8099"/>
                    <a:pt x="8024" y="8095"/>
                  </a:cubicBezTo>
                  <a:cubicBezTo>
                    <a:pt x="8034" y="8080"/>
                    <a:pt x="8038" y="8073"/>
                    <a:pt x="8042" y="8065"/>
                  </a:cubicBezTo>
                  <a:cubicBezTo>
                    <a:pt x="8045" y="8063"/>
                    <a:pt x="8046" y="8058"/>
                    <a:pt x="8050" y="8053"/>
                  </a:cubicBezTo>
                  <a:cubicBezTo>
                    <a:pt x="8058" y="8042"/>
                    <a:pt x="8062" y="8036"/>
                    <a:pt x="8067" y="8031"/>
                  </a:cubicBezTo>
                  <a:cubicBezTo>
                    <a:pt x="8068" y="8027"/>
                    <a:pt x="8071" y="8024"/>
                    <a:pt x="8074" y="8019"/>
                  </a:cubicBezTo>
                  <a:cubicBezTo>
                    <a:pt x="8084" y="8013"/>
                    <a:pt x="8100" y="8003"/>
                    <a:pt x="8115" y="7981"/>
                  </a:cubicBezTo>
                  <a:cubicBezTo>
                    <a:pt x="8122" y="7971"/>
                    <a:pt x="8128" y="7960"/>
                    <a:pt x="8132" y="7949"/>
                  </a:cubicBezTo>
                  <a:cubicBezTo>
                    <a:pt x="8147" y="7942"/>
                    <a:pt x="8165" y="7931"/>
                    <a:pt x="8181" y="7910"/>
                  </a:cubicBezTo>
                  <a:cubicBezTo>
                    <a:pt x="8196" y="7888"/>
                    <a:pt x="8200" y="7866"/>
                    <a:pt x="8200" y="7847"/>
                  </a:cubicBezTo>
                  <a:cubicBezTo>
                    <a:pt x="8208" y="7840"/>
                    <a:pt x="8217" y="7832"/>
                    <a:pt x="8224" y="7822"/>
                  </a:cubicBezTo>
                  <a:cubicBezTo>
                    <a:pt x="8235" y="7806"/>
                    <a:pt x="8242" y="7792"/>
                    <a:pt x="8244" y="7781"/>
                  </a:cubicBezTo>
                  <a:cubicBezTo>
                    <a:pt x="8255" y="7775"/>
                    <a:pt x="8270" y="7764"/>
                    <a:pt x="8283" y="7746"/>
                  </a:cubicBezTo>
                  <a:cubicBezTo>
                    <a:pt x="8294" y="7732"/>
                    <a:pt x="8299" y="7717"/>
                    <a:pt x="8302" y="7705"/>
                  </a:cubicBezTo>
                  <a:cubicBezTo>
                    <a:pt x="8315" y="7700"/>
                    <a:pt x="8330" y="7689"/>
                    <a:pt x="8344" y="7671"/>
                  </a:cubicBezTo>
                  <a:cubicBezTo>
                    <a:pt x="8362" y="7645"/>
                    <a:pt x="8365" y="7618"/>
                    <a:pt x="8363" y="7599"/>
                  </a:cubicBezTo>
                  <a:cubicBezTo>
                    <a:pt x="8365" y="7598"/>
                    <a:pt x="8366" y="7596"/>
                    <a:pt x="8368" y="7594"/>
                  </a:cubicBezTo>
                  <a:cubicBezTo>
                    <a:pt x="8369" y="7591"/>
                    <a:pt x="8372" y="7588"/>
                    <a:pt x="8374" y="7585"/>
                  </a:cubicBezTo>
                  <a:cubicBezTo>
                    <a:pt x="8385" y="7580"/>
                    <a:pt x="8403" y="7567"/>
                    <a:pt x="8419" y="7545"/>
                  </a:cubicBezTo>
                  <a:cubicBezTo>
                    <a:pt x="8426" y="7534"/>
                    <a:pt x="8431" y="7527"/>
                    <a:pt x="8435" y="7522"/>
                  </a:cubicBezTo>
                  <a:cubicBezTo>
                    <a:pt x="8437" y="7517"/>
                    <a:pt x="8440" y="7515"/>
                    <a:pt x="8444" y="7508"/>
                  </a:cubicBezTo>
                  <a:cubicBezTo>
                    <a:pt x="8455" y="7500"/>
                    <a:pt x="8469" y="7490"/>
                    <a:pt x="8482" y="7470"/>
                  </a:cubicBezTo>
                  <a:cubicBezTo>
                    <a:pt x="8493" y="7456"/>
                    <a:pt x="8497" y="7447"/>
                    <a:pt x="8501" y="7438"/>
                  </a:cubicBezTo>
                  <a:cubicBezTo>
                    <a:pt x="8502" y="7436"/>
                    <a:pt x="8504" y="7433"/>
                    <a:pt x="8507" y="7430"/>
                  </a:cubicBezTo>
                  <a:cubicBezTo>
                    <a:pt x="8517" y="7415"/>
                    <a:pt x="8522" y="7405"/>
                    <a:pt x="8525" y="7398"/>
                  </a:cubicBezTo>
                  <a:cubicBezTo>
                    <a:pt x="8527" y="7394"/>
                    <a:pt x="8528" y="7392"/>
                    <a:pt x="8530" y="7388"/>
                  </a:cubicBezTo>
                  <a:cubicBezTo>
                    <a:pt x="8534" y="7384"/>
                    <a:pt x="8536" y="7381"/>
                    <a:pt x="8538" y="7379"/>
                  </a:cubicBezTo>
                  <a:cubicBezTo>
                    <a:pt x="8544" y="7373"/>
                    <a:pt x="8551" y="7365"/>
                    <a:pt x="8561" y="7350"/>
                  </a:cubicBezTo>
                  <a:cubicBezTo>
                    <a:pt x="8573" y="7333"/>
                    <a:pt x="8579" y="7315"/>
                    <a:pt x="8582" y="7301"/>
                  </a:cubicBezTo>
                  <a:cubicBezTo>
                    <a:pt x="8591" y="7294"/>
                    <a:pt x="8603" y="7283"/>
                    <a:pt x="8614" y="7269"/>
                  </a:cubicBezTo>
                  <a:cubicBezTo>
                    <a:pt x="8616" y="7265"/>
                    <a:pt x="8619" y="7264"/>
                    <a:pt x="8620" y="7261"/>
                  </a:cubicBezTo>
                  <a:cubicBezTo>
                    <a:pt x="8627" y="7255"/>
                    <a:pt x="8635" y="7248"/>
                    <a:pt x="8646" y="7233"/>
                  </a:cubicBezTo>
                  <a:cubicBezTo>
                    <a:pt x="8648" y="7228"/>
                    <a:pt x="8651" y="7226"/>
                    <a:pt x="8652" y="7224"/>
                  </a:cubicBezTo>
                  <a:cubicBezTo>
                    <a:pt x="8659" y="7219"/>
                    <a:pt x="8664" y="7213"/>
                    <a:pt x="8673" y="7203"/>
                  </a:cubicBezTo>
                  <a:cubicBezTo>
                    <a:pt x="8684" y="7197"/>
                    <a:pt x="8701" y="7187"/>
                    <a:pt x="8717" y="7164"/>
                  </a:cubicBezTo>
                  <a:cubicBezTo>
                    <a:pt x="8734" y="7140"/>
                    <a:pt x="8737" y="7116"/>
                    <a:pt x="8737" y="7099"/>
                  </a:cubicBezTo>
                  <a:cubicBezTo>
                    <a:pt x="8742" y="7093"/>
                    <a:pt x="8748" y="7087"/>
                    <a:pt x="8757" y="7074"/>
                  </a:cubicBezTo>
                  <a:cubicBezTo>
                    <a:pt x="8763" y="7067"/>
                    <a:pt x="8765" y="7063"/>
                    <a:pt x="8768" y="7060"/>
                  </a:cubicBezTo>
                  <a:lnTo>
                    <a:pt x="8784" y="7039"/>
                  </a:lnTo>
                  <a:cubicBezTo>
                    <a:pt x="8796" y="7030"/>
                    <a:pt x="8808" y="7020"/>
                    <a:pt x="8822" y="7002"/>
                  </a:cubicBezTo>
                  <a:cubicBezTo>
                    <a:pt x="8835" y="6983"/>
                    <a:pt x="8840" y="6969"/>
                    <a:pt x="8844" y="6954"/>
                  </a:cubicBezTo>
                  <a:cubicBezTo>
                    <a:pt x="8857" y="6934"/>
                    <a:pt x="8862" y="6916"/>
                    <a:pt x="8865" y="6902"/>
                  </a:cubicBezTo>
                  <a:cubicBezTo>
                    <a:pt x="8870" y="6897"/>
                    <a:pt x="8875" y="6892"/>
                    <a:pt x="8882" y="6884"/>
                  </a:cubicBezTo>
                  <a:cubicBezTo>
                    <a:pt x="8897" y="6878"/>
                    <a:pt x="8916" y="6867"/>
                    <a:pt x="8934" y="6843"/>
                  </a:cubicBezTo>
                  <a:cubicBezTo>
                    <a:pt x="8941" y="6836"/>
                    <a:pt x="8943" y="6832"/>
                    <a:pt x="8946" y="6828"/>
                  </a:cubicBezTo>
                  <a:cubicBezTo>
                    <a:pt x="8950" y="6822"/>
                    <a:pt x="8956" y="6817"/>
                    <a:pt x="8964" y="6804"/>
                  </a:cubicBezTo>
                  <a:cubicBezTo>
                    <a:pt x="8974" y="6796"/>
                    <a:pt x="8986" y="6787"/>
                    <a:pt x="8998" y="6769"/>
                  </a:cubicBezTo>
                  <a:cubicBezTo>
                    <a:pt x="9010" y="6752"/>
                    <a:pt x="9016" y="6734"/>
                    <a:pt x="9017" y="6718"/>
                  </a:cubicBezTo>
                  <a:cubicBezTo>
                    <a:pt x="9028" y="6712"/>
                    <a:pt x="9041" y="6701"/>
                    <a:pt x="9053" y="6685"/>
                  </a:cubicBezTo>
                  <a:cubicBezTo>
                    <a:pt x="9061" y="6677"/>
                    <a:pt x="9071" y="6669"/>
                    <a:pt x="9084" y="6651"/>
                  </a:cubicBezTo>
                  <a:cubicBezTo>
                    <a:pt x="9100" y="6630"/>
                    <a:pt x="9103" y="6607"/>
                    <a:pt x="9103" y="6590"/>
                  </a:cubicBezTo>
                  <a:cubicBezTo>
                    <a:pt x="9111" y="6585"/>
                    <a:pt x="9118" y="6576"/>
                    <a:pt x="9127" y="6564"/>
                  </a:cubicBezTo>
                  <a:cubicBezTo>
                    <a:pt x="9139" y="6547"/>
                    <a:pt x="9144" y="6532"/>
                    <a:pt x="9148" y="6517"/>
                  </a:cubicBezTo>
                  <a:cubicBezTo>
                    <a:pt x="9156" y="6512"/>
                    <a:pt x="9168" y="6503"/>
                    <a:pt x="9182" y="6484"/>
                  </a:cubicBezTo>
                  <a:cubicBezTo>
                    <a:pt x="9192" y="6468"/>
                    <a:pt x="9198" y="6456"/>
                    <a:pt x="9204" y="6441"/>
                  </a:cubicBezTo>
                  <a:cubicBezTo>
                    <a:pt x="9211" y="6431"/>
                    <a:pt x="9215" y="6423"/>
                    <a:pt x="9219" y="6414"/>
                  </a:cubicBezTo>
                  <a:cubicBezTo>
                    <a:pt x="9236" y="6409"/>
                    <a:pt x="9259" y="6398"/>
                    <a:pt x="9277" y="6375"/>
                  </a:cubicBezTo>
                  <a:cubicBezTo>
                    <a:pt x="9291" y="6353"/>
                    <a:pt x="9296" y="6332"/>
                    <a:pt x="9296" y="6314"/>
                  </a:cubicBezTo>
                  <a:cubicBezTo>
                    <a:pt x="9304" y="6307"/>
                    <a:pt x="9311" y="6300"/>
                    <a:pt x="9320" y="6289"/>
                  </a:cubicBezTo>
                  <a:cubicBezTo>
                    <a:pt x="9328" y="6284"/>
                    <a:pt x="9342" y="6273"/>
                    <a:pt x="9357" y="6252"/>
                  </a:cubicBezTo>
                  <a:cubicBezTo>
                    <a:pt x="9369" y="6236"/>
                    <a:pt x="9374" y="6225"/>
                    <a:pt x="9380" y="6211"/>
                  </a:cubicBezTo>
                  <a:cubicBezTo>
                    <a:pt x="9387" y="6204"/>
                    <a:pt x="9401" y="6195"/>
                    <a:pt x="9416" y="6174"/>
                  </a:cubicBezTo>
                  <a:cubicBezTo>
                    <a:pt x="9428" y="6158"/>
                    <a:pt x="9433" y="6144"/>
                    <a:pt x="9434" y="6129"/>
                  </a:cubicBezTo>
                  <a:cubicBezTo>
                    <a:pt x="9448" y="6123"/>
                    <a:pt x="9461" y="6112"/>
                    <a:pt x="9473" y="6096"/>
                  </a:cubicBezTo>
                  <a:cubicBezTo>
                    <a:pt x="9488" y="6076"/>
                    <a:pt x="9492" y="6055"/>
                    <a:pt x="9493" y="6039"/>
                  </a:cubicBezTo>
                  <a:cubicBezTo>
                    <a:pt x="9503" y="6033"/>
                    <a:pt x="9513" y="6024"/>
                    <a:pt x="9521" y="6011"/>
                  </a:cubicBezTo>
                  <a:cubicBezTo>
                    <a:pt x="9525" y="6006"/>
                    <a:pt x="9526" y="6005"/>
                    <a:pt x="9530" y="6002"/>
                  </a:cubicBezTo>
                  <a:cubicBezTo>
                    <a:pt x="9536" y="5995"/>
                    <a:pt x="9543" y="5989"/>
                    <a:pt x="9553" y="5974"/>
                  </a:cubicBezTo>
                  <a:cubicBezTo>
                    <a:pt x="9561" y="5964"/>
                    <a:pt x="9564" y="5960"/>
                    <a:pt x="9567" y="5957"/>
                  </a:cubicBezTo>
                  <a:cubicBezTo>
                    <a:pt x="9571" y="5952"/>
                    <a:pt x="9575" y="5946"/>
                    <a:pt x="9585" y="5932"/>
                  </a:cubicBezTo>
                  <a:cubicBezTo>
                    <a:pt x="9594" y="5926"/>
                    <a:pt x="9605" y="5916"/>
                    <a:pt x="9616" y="5899"/>
                  </a:cubicBezTo>
                  <a:cubicBezTo>
                    <a:pt x="9634" y="5874"/>
                    <a:pt x="9637" y="5851"/>
                    <a:pt x="9636" y="5830"/>
                  </a:cubicBezTo>
                  <a:cubicBezTo>
                    <a:pt x="9638" y="5829"/>
                    <a:pt x="9639" y="5828"/>
                    <a:pt x="9642" y="5825"/>
                  </a:cubicBezTo>
                  <a:cubicBezTo>
                    <a:pt x="9659" y="5821"/>
                    <a:pt x="9685" y="5810"/>
                    <a:pt x="9705" y="5782"/>
                  </a:cubicBezTo>
                  <a:cubicBezTo>
                    <a:pt x="9718" y="5764"/>
                    <a:pt x="9724" y="5750"/>
                    <a:pt x="9728" y="5738"/>
                  </a:cubicBezTo>
                  <a:cubicBezTo>
                    <a:pt x="9743" y="5717"/>
                    <a:pt x="9746" y="5697"/>
                    <a:pt x="9748" y="5681"/>
                  </a:cubicBezTo>
                  <a:cubicBezTo>
                    <a:pt x="9755" y="5675"/>
                    <a:pt x="9761" y="5669"/>
                    <a:pt x="9767" y="5660"/>
                  </a:cubicBezTo>
                  <a:cubicBezTo>
                    <a:pt x="9780" y="5654"/>
                    <a:pt x="9799" y="5643"/>
                    <a:pt x="9815" y="5621"/>
                  </a:cubicBezTo>
                  <a:cubicBezTo>
                    <a:pt x="9831" y="5599"/>
                    <a:pt x="9835" y="5580"/>
                    <a:pt x="9837" y="5568"/>
                  </a:cubicBezTo>
                  <a:cubicBezTo>
                    <a:pt x="9851" y="5550"/>
                    <a:pt x="9855" y="5531"/>
                    <a:pt x="9856" y="5519"/>
                  </a:cubicBezTo>
                  <a:cubicBezTo>
                    <a:pt x="9864" y="5505"/>
                    <a:pt x="9868" y="5494"/>
                    <a:pt x="9871" y="5486"/>
                  </a:cubicBezTo>
                  <a:cubicBezTo>
                    <a:pt x="9878" y="5481"/>
                    <a:pt x="9885" y="5476"/>
                    <a:pt x="9895" y="5466"/>
                  </a:cubicBezTo>
                  <a:cubicBezTo>
                    <a:pt x="9912" y="5462"/>
                    <a:pt x="9938" y="5451"/>
                    <a:pt x="9958" y="5423"/>
                  </a:cubicBezTo>
                  <a:cubicBezTo>
                    <a:pt x="9979" y="5396"/>
                    <a:pt x="9980" y="5368"/>
                    <a:pt x="9976" y="5347"/>
                  </a:cubicBezTo>
                  <a:cubicBezTo>
                    <a:pt x="9979" y="5343"/>
                    <a:pt x="9981" y="5339"/>
                    <a:pt x="9982" y="5337"/>
                  </a:cubicBezTo>
                  <a:cubicBezTo>
                    <a:pt x="9984" y="5333"/>
                    <a:pt x="9984" y="5331"/>
                    <a:pt x="9986" y="5328"/>
                  </a:cubicBezTo>
                  <a:cubicBezTo>
                    <a:pt x="9997" y="5322"/>
                    <a:pt x="10007" y="5314"/>
                    <a:pt x="10018" y="5300"/>
                  </a:cubicBezTo>
                  <a:cubicBezTo>
                    <a:pt x="10030" y="5295"/>
                    <a:pt x="10048" y="5284"/>
                    <a:pt x="10064" y="5262"/>
                  </a:cubicBezTo>
                  <a:cubicBezTo>
                    <a:pt x="10073" y="5255"/>
                    <a:pt x="10086" y="5246"/>
                    <a:pt x="10098" y="5226"/>
                  </a:cubicBezTo>
                  <a:cubicBezTo>
                    <a:pt x="10113" y="5207"/>
                    <a:pt x="10118" y="5191"/>
                    <a:pt x="10120" y="5182"/>
                  </a:cubicBezTo>
                  <a:cubicBezTo>
                    <a:pt x="10132" y="5166"/>
                    <a:pt x="10137" y="5151"/>
                    <a:pt x="10140" y="5140"/>
                  </a:cubicBezTo>
                  <a:cubicBezTo>
                    <a:pt x="10152" y="5133"/>
                    <a:pt x="10166" y="5124"/>
                    <a:pt x="10178" y="5106"/>
                  </a:cubicBezTo>
                  <a:cubicBezTo>
                    <a:pt x="10185" y="5101"/>
                    <a:pt x="10199" y="5090"/>
                    <a:pt x="10214" y="5070"/>
                  </a:cubicBezTo>
                  <a:cubicBezTo>
                    <a:pt x="10233" y="5042"/>
                    <a:pt x="10236" y="5014"/>
                    <a:pt x="10232" y="4995"/>
                  </a:cubicBezTo>
                  <a:lnTo>
                    <a:pt x="10237" y="4987"/>
                  </a:lnTo>
                  <a:cubicBezTo>
                    <a:pt x="10254" y="4982"/>
                    <a:pt x="10275" y="4971"/>
                    <a:pt x="10292" y="4947"/>
                  </a:cubicBezTo>
                  <a:cubicBezTo>
                    <a:pt x="10306" y="4929"/>
                    <a:pt x="10312" y="4909"/>
                    <a:pt x="10313" y="4893"/>
                  </a:cubicBezTo>
                  <a:cubicBezTo>
                    <a:pt x="10322" y="4888"/>
                    <a:pt x="10332" y="4880"/>
                    <a:pt x="10341" y="4868"/>
                  </a:cubicBezTo>
                  <a:cubicBezTo>
                    <a:pt x="10350" y="4862"/>
                    <a:pt x="10366" y="4851"/>
                    <a:pt x="10381" y="4830"/>
                  </a:cubicBezTo>
                  <a:cubicBezTo>
                    <a:pt x="10393" y="4813"/>
                    <a:pt x="10398" y="4800"/>
                    <a:pt x="10403" y="4785"/>
                  </a:cubicBezTo>
                  <a:cubicBezTo>
                    <a:pt x="10413" y="4779"/>
                    <a:pt x="10424" y="4768"/>
                    <a:pt x="10436" y="4752"/>
                  </a:cubicBezTo>
                  <a:cubicBezTo>
                    <a:pt x="10452" y="4730"/>
                    <a:pt x="10456" y="4714"/>
                    <a:pt x="10457" y="4707"/>
                  </a:cubicBezTo>
                  <a:cubicBezTo>
                    <a:pt x="10471" y="4688"/>
                    <a:pt x="10477" y="4668"/>
                    <a:pt x="10478" y="4652"/>
                  </a:cubicBezTo>
                  <a:cubicBezTo>
                    <a:pt x="10485" y="4646"/>
                    <a:pt x="10493" y="4639"/>
                    <a:pt x="10500" y="4630"/>
                  </a:cubicBezTo>
                  <a:cubicBezTo>
                    <a:pt x="10511" y="4624"/>
                    <a:pt x="10528" y="4614"/>
                    <a:pt x="10544" y="4591"/>
                  </a:cubicBezTo>
                  <a:cubicBezTo>
                    <a:pt x="10560" y="4568"/>
                    <a:pt x="10564" y="4545"/>
                    <a:pt x="10565" y="4530"/>
                  </a:cubicBezTo>
                  <a:cubicBezTo>
                    <a:pt x="10571" y="4522"/>
                    <a:pt x="10575" y="4513"/>
                    <a:pt x="10578" y="4507"/>
                  </a:cubicBezTo>
                  <a:cubicBezTo>
                    <a:pt x="10578" y="4503"/>
                    <a:pt x="10579" y="4502"/>
                    <a:pt x="10582" y="4498"/>
                  </a:cubicBezTo>
                  <a:cubicBezTo>
                    <a:pt x="10591" y="4485"/>
                    <a:pt x="10597" y="4475"/>
                    <a:pt x="10601" y="4466"/>
                  </a:cubicBezTo>
                  <a:cubicBezTo>
                    <a:pt x="10614" y="4460"/>
                    <a:pt x="10633" y="4450"/>
                    <a:pt x="10649" y="4427"/>
                  </a:cubicBezTo>
                  <a:cubicBezTo>
                    <a:pt x="10659" y="4421"/>
                    <a:pt x="10669" y="4411"/>
                    <a:pt x="10682" y="4393"/>
                  </a:cubicBezTo>
                  <a:cubicBezTo>
                    <a:pt x="10697" y="4373"/>
                    <a:pt x="10703" y="4352"/>
                    <a:pt x="10703" y="4335"/>
                  </a:cubicBezTo>
                  <a:cubicBezTo>
                    <a:pt x="10710" y="4329"/>
                    <a:pt x="10720" y="4319"/>
                    <a:pt x="10729" y="4307"/>
                  </a:cubicBezTo>
                  <a:cubicBezTo>
                    <a:pt x="10741" y="4289"/>
                    <a:pt x="10747" y="4273"/>
                    <a:pt x="10750" y="4260"/>
                  </a:cubicBezTo>
                  <a:cubicBezTo>
                    <a:pt x="10758" y="4254"/>
                    <a:pt x="10771" y="4243"/>
                    <a:pt x="10783" y="4227"/>
                  </a:cubicBezTo>
                  <a:cubicBezTo>
                    <a:pt x="10790" y="4216"/>
                    <a:pt x="10796" y="4206"/>
                    <a:pt x="10799" y="4197"/>
                  </a:cubicBezTo>
                  <a:cubicBezTo>
                    <a:pt x="10816" y="4191"/>
                    <a:pt x="10836" y="4180"/>
                    <a:pt x="10853" y="4157"/>
                  </a:cubicBezTo>
                  <a:cubicBezTo>
                    <a:pt x="10865" y="4138"/>
                    <a:pt x="10871" y="4121"/>
                    <a:pt x="10873" y="4105"/>
                  </a:cubicBezTo>
                  <a:cubicBezTo>
                    <a:pt x="10881" y="4098"/>
                    <a:pt x="10894" y="4088"/>
                    <a:pt x="10903" y="4074"/>
                  </a:cubicBezTo>
                  <a:cubicBezTo>
                    <a:pt x="10911" y="4061"/>
                    <a:pt x="10917" y="4050"/>
                    <a:pt x="10921" y="4040"/>
                  </a:cubicBezTo>
                  <a:cubicBezTo>
                    <a:pt x="10935" y="4034"/>
                    <a:pt x="10953" y="4023"/>
                    <a:pt x="10967" y="4002"/>
                  </a:cubicBezTo>
                  <a:cubicBezTo>
                    <a:pt x="10977" y="3988"/>
                    <a:pt x="10981" y="3982"/>
                    <a:pt x="10985" y="3975"/>
                  </a:cubicBezTo>
                  <a:cubicBezTo>
                    <a:pt x="10988" y="3972"/>
                    <a:pt x="10989" y="3968"/>
                    <a:pt x="10994" y="3961"/>
                  </a:cubicBezTo>
                  <a:cubicBezTo>
                    <a:pt x="11005" y="3945"/>
                    <a:pt x="11010" y="3933"/>
                    <a:pt x="11014" y="3923"/>
                  </a:cubicBezTo>
                  <a:cubicBezTo>
                    <a:pt x="11025" y="3917"/>
                    <a:pt x="11040" y="3907"/>
                    <a:pt x="11055" y="3886"/>
                  </a:cubicBezTo>
                  <a:cubicBezTo>
                    <a:pt x="11066" y="3871"/>
                    <a:pt x="11071" y="3860"/>
                    <a:pt x="11074" y="3850"/>
                  </a:cubicBezTo>
                  <a:lnTo>
                    <a:pt x="11077" y="3845"/>
                  </a:lnTo>
                  <a:cubicBezTo>
                    <a:pt x="11089" y="3829"/>
                    <a:pt x="11094" y="3821"/>
                    <a:pt x="11098" y="3811"/>
                  </a:cubicBezTo>
                  <a:cubicBezTo>
                    <a:pt x="11099" y="3810"/>
                    <a:pt x="11100" y="3807"/>
                    <a:pt x="11103" y="3804"/>
                  </a:cubicBezTo>
                  <a:cubicBezTo>
                    <a:pt x="11115" y="3785"/>
                    <a:pt x="11120" y="3772"/>
                    <a:pt x="11125" y="3759"/>
                  </a:cubicBezTo>
                  <a:cubicBezTo>
                    <a:pt x="11133" y="3746"/>
                    <a:pt x="11137" y="3740"/>
                    <a:pt x="11142" y="3732"/>
                  </a:cubicBezTo>
                  <a:cubicBezTo>
                    <a:pt x="11144" y="3729"/>
                    <a:pt x="11146" y="3725"/>
                    <a:pt x="11151" y="3718"/>
                  </a:cubicBezTo>
                  <a:cubicBezTo>
                    <a:pt x="11162" y="3702"/>
                    <a:pt x="11167" y="3689"/>
                    <a:pt x="11171" y="3681"/>
                  </a:cubicBezTo>
                  <a:lnTo>
                    <a:pt x="11174" y="3675"/>
                  </a:lnTo>
                  <a:cubicBezTo>
                    <a:pt x="11190" y="3654"/>
                    <a:pt x="11194" y="3635"/>
                    <a:pt x="11196" y="3622"/>
                  </a:cubicBezTo>
                  <a:lnTo>
                    <a:pt x="11202" y="3616"/>
                  </a:lnTo>
                  <a:cubicBezTo>
                    <a:pt x="11207" y="3609"/>
                    <a:pt x="11214" y="3603"/>
                    <a:pt x="11223" y="3590"/>
                  </a:cubicBezTo>
                  <a:cubicBezTo>
                    <a:pt x="11229" y="3581"/>
                    <a:pt x="11233" y="3576"/>
                    <a:pt x="11235" y="3570"/>
                  </a:cubicBezTo>
                  <a:cubicBezTo>
                    <a:pt x="11255" y="3568"/>
                    <a:pt x="11283" y="3559"/>
                    <a:pt x="11303" y="3529"/>
                  </a:cubicBezTo>
                  <a:cubicBezTo>
                    <a:pt x="11310" y="3517"/>
                    <a:pt x="11314" y="3511"/>
                    <a:pt x="11318" y="3506"/>
                  </a:cubicBezTo>
                  <a:cubicBezTo>
                    <a:pt x="11321" y="3502"/>
                    <a:pt x="11324" y="3496"/>
                    <a:pt x="11330" y="3489"/>
                  </a:cubicBezTo>
                  <a:cubicBezTo>
                    <a:pt x="11346" y="3466"/>
                    <a:pt x="11351" y="3445"/>
                    <a:pt x="11352" y="3430"/>
                  </a:cubicBezTo>
                  <a:cubicBezTo>
                    <a:pt x="11358" y="3419"/>
                    <a:pt x="11362" y="3413"/>
                    <a:pt x="11366" y="3405"/>
                  </a:cubicBezTo>
                  <a:cubicBezTo>
                    <a:pt x="11367" y="3403"/>
                    <a:pt x="11368" y="3402"/>
                    <a:pt x="11371" y="3398"/>
                  </a:cubicBezTo>
                  <a:cubicBezTo>
                    <a:pt x="11382" y="3383"/>
                    <a:pt x="11387" y="3372"/>
                    <a:pt x="11390" y="3363"/>
                  </a:cubicBezTo>
                  <a:cubicBezTo>
                    <a:pt x="11390" y="3360"/>
                    <a:pt x="11392" y="3359"/>
                    <a:pt x="11395" y="3355"/>
                  </a:cubicBezTo>
                  <a:cubicBezTo>
                    <a:pt x="11404" y="3341"/>
                    <a:pt x="11408" y="3334"/>
                    <a:pt x="11412" y="3327"/>
                  </a:cubicBezTo>
                  <a:cubicBezTo>
                    <a:pt x="11414" y="3325"/>
                    <a:pt x="11415" y="3323"/>
                    <a:pt x="11416" y="3320"/>
                  </a:cubicBezTo>
                  <a:cubicBezTo>
                    <a:pt x="11427" y="3314"/>
                    <a:pt x="11443" y="3304"/>
                    <a:pt x="11458" y="3282"/>
                  </a:cubicBezTo>
                  <a:cubicBezTo>
                    <a:pt x="11468" y="3268"/>
                    <a:pt x="11474" y="3259"/>
                    <a:pt x="11478" y="3249"/>
                  </a:cubicBezTo>
                  <a:cubicBezTo>
                    <a:pt x="11490" y="3243"/>
                    <a:pt x="11508" y="3232"/>
                    <a:pt x="11523" y="3210"/>
                  </a:cubicBezTo>
                  <a:cubicBezTo>
                    <a:pt x="11534" y="3194"/>
                    <a:pt x="11539" y="3183"/>
                    <a:pt x="11543" y="3172"/>
                  </a:cubicBezTo>
                  <a:cubicBezTo>
                    <a:pt x="11554" y="3167"/>
                    <a:pt x="11569" y="3156"/>
                    <a:pt x="11583" y="3136"/>
                  </a:cubicBezTo>
                  <a:cubicBezTo>
                    <a:pt x="11602" y="3109"/>
                    <a:pt x="11604" y="3082"/>
                    <a:pt x="11602" y="3062"/>
                  </a:cubicBezTo>
                  <a:cubicBezTo>
                    <a:pt x="11603" y="3061"/>
                    <a:pt x="11603" y="3059"/>
                    <a:pt x="11604" y="3057"/>
                  </a:cubicBezTo>
                  <a:cubicBezTo>
                    <a:pt x="11608" y="3054"/>
                    <a:pt x="11610" y="3049"/>
                    <a:pt x="11617" y="3040"/>
                  </a:cubicBezTo>
                  <a:cubicBezTo>
                    <a:pt x="11625" y="3029"/>
                    <a:pt x="11629" y="3023"/>
                    <a:pt x="11633" y="3018"/>
                  </a:cubicBezTo>
                  <a:cubicBezTo>
                    <a:pt x="11636" y="3013"/>
                    <a:pt x="11639" y="3008"/>
                    <a:pt x="11645" y="3001"/>
                  </a:cubicBezTo>
                  <a:cubicBezTo>
                    <a:pt x="11655" y="2987"/>
                    <a:pt x="11658" y="2980"/>
                    <a:pt x="11662" y="2972"/>
                  </a:cubicBezTo>
                  <a:cubicBezTo>
                    <a:pt x="11663" y="2969"/>
                    <a:pt x="11663" y="2966"/>
                    <a:pt x="11667" y="2964"/>
                  </a:cubicBezTo>
                  <a:cubicBezTo>
                    <a:pt x="11676" y="2958"/>
                    <a:pt x="11690" y="2948"/>
                    <a:pt x="11705" y="2929"/>
                  </a:cubicBezTo>
                  <a:cubicBezTo>
                    <a:pt x="11717" y="2921"/>
                    <a:pt x="11731" y="2911"/>
                    <a:pt x="11744" y="2891"/>
                  </a:cubicBezTo>
                  <a:cubicBezTo>
                    <a:pt x="11748" y="2886"/>
                    <a:pt x="11751" y="2884"/>
                    <a:pt x="11753" y="2881"/>
                  </a:cubicBezTo>
                  <a:cubicBezTo>
                    <a:pt x="11759" y="2874"/>
                    <a:pt x="11765" y="2868"/>
                    <a:pt x="11775" y="2854"/>
                  </a:cubicBezTo>
                  <a:cubicBezTo>
                    <a:pt x="11779" y="2847"/>
                    <a:pt x="11781" y="2845"/>
                    <a:pt x="11784" y="2842"/>
                  </a:cubicBezTo>
                  <a:cubicBezTo>
                    <a:pt x="11790" y="2837"/>
                    <a:pt x="11795" y="2830"/>
                    <a:pt x="11807" y="2814"/>
                  </a:cubicBezTo>
                  <a:cubicBezTo>
                    <a:pt x="11815" y="2806"/>
                    <a:pt x="11826" y="2798"/>
                    <a:pt x="11838" y="2781"/>
                  </a:cubicBezTo>
                  <a:cubicBezTo>
                    <a:pt x="11851" y="2761"/>
                    <a:pt x="11856" y="2746"/>
                    <a:pt x="11859" y="2738"/>
                  </a:cubicBezTo>
                  <a:cubicBezTo>
                    <a:pt x="11870" y="2730"/>
                    <a:pt x="11882" y="2719"/>
                    <a:pt x="11896" y="2702"/>
                  </a:cubicBezTo>
                  <a:cubicBezTo>
                    <a:pt x="11903" y="2690"/>
                    <a:pt x="11908" y="2682"/>
                    <a:pt x="11912" y="2676"/>
                  </a:cubicBezTo>
                  <a:cubicBezTo>
                    <a:pt x="11913" y="2672"/>
                    <a:pt x="11915" y="2670"/>
                    <a:pt x="11920" y="2661"/>
                  </a:cubicBezTo>
                  <a:cubicBezTo>
                    <a:pt x="11935" y="2640"/>
                    <a:pt x="11941" y="2622"/>
                    <a:pt x="11944" y="2611"/>
                  </a:cubicBezTo>
                  <a:cubicBezTo>
                    <a:pt x="11956" y="2594"/>
                    <a:pt x="11960" y="2577"/>
                    <a:pt x="11961" y="2562"/>
                  </a:cubicBezTo>
                  <a:cubicBezTo>
                    <a:pt x="11971" y="2556"/>
                    <a:pt x="11979" y="2546"/>
                    <a:pt x="11989" y="2535"/>
                  </a:cubicBezTo>
                  <a:cubicBezTo>
                    <a:pt x="12000" y="2526"/>
                    <a:pt x="12011" y="2516"/>
                    <a:pt x="12025" y="2499"/>
                  </a:cubicBezTo>
                  <a:cubicBezTo>
                    <a:pt x="12033" y="2494"/>
                    <a:pt x="12047" y="2483"/>
                    <a:pt x="12062" y="2463"/>
                  </a:cubicBezTo>
                  <a:cubicBezTo>
                    <a:pt x="12065" y="2457"/>
                    <a:pt x="12068" y="2455"/>
                    <a:pt x="12070" y="2452"/>
                  </a:cubicBezTo>
                  <a:cubicBezTo>
                    <a:pt x="12076" y="2446"/>
                    <a:pt x="12083" y="2439"/>
                    <a:pt x="12092" y="2425"/>
                  </a:cubicBezTo>
                  <a:cubicBezTo>
                    <a:pt x="12106" y="2407"/>
                    <a:pt x="12110" y="2393"/>
                    <a:pt x="12113" y="2381"/>
                  </a:cubicBezTo>
                  <a:cubicBezTo>
                    <a:pt x="12124" y="2366"/>
                    <a:pt x="12128" y="2359"/>
                    <a:pt x="12133" y="2350"/>
                  </a:cubicBezTo>
                  <a:cubicBezTo>
                    <a:pt x="12134" y="2348"/>
                    <a:pt x="12135" y="2345"/>
                    <a:pt x="12139" y="2340"/>
                  </a:cubicBezTo>
                  <a:cubicBezTo>
                    <a:pt x="12150" y="2324"/>
                    <a:pt x="12155" y="2308"/>
                    <a:pt x="12158" y="2294"/>
                  </a:cubicBezTo>
                  <a:cubicBezTo>
                    <a:pt x="12170" y="2286"/>
                    <a:pt x="12183" y="2278"/>
                    <a:pt x="12194" y="2261"/>
                  </a:cubicBezTo>
                  <a:cubicBezTo>
                    <a:pt x="12203" y="2248"/>
                    <a:pt x="12209" y="2236"/>
                    <a:pt x="12212" y="2225"/>
                  </a:cubicBezTo>
                  <a:cubicBezTo>
                    <a:pt x="12226" y="2219"/>
                    <a:pt x="12244" y="2208"/>
                    <a:pt x="12258" y="2188"/>
                  </a:cubicBezTo>
                  <a:cubicBezTo>
                    <a:pt x="12274" y="2167"/>
                    <a:pt x="12278" y="2149"/>
                    <a:pt x="12281" y="2135"/>
                  </a:cubicBezTo>
                  <a:cubicBezTo>
                    <a:pt x="12288" y="2123"/>
                    <a:pt x="12292" y="2115"/>
                    <a:pt x="12295" y="2107"/>
                  </a:cubicBezTo>
                  <a:cubicBezTo>
                    <a:pt x="12308" y="2101"/>
                    <a:pt x="12326" y="2090"/>
                    <a:pt x="12341" y="2069"/>
                  </a:cubicBezTo>
                  <a:cubicBezTo>
                    <a:pt x="12353" y="2053"/>
                    <a:pt x="12357" y="2038"/>
                    <a:pt x="12360" y="2023"/>
                  </a:cubicBezTo>
                  <a:cubicBezTo>
                    <a:pt x="12374" y="2016"/>
                    <a:pt x="12386" y="2005"/>
                    <a:pt x="12399" y="1989"/>
                  </a:cubicBezTo>
                  <a:cubicBezTo>
                    <a:pt x="12410" y="1973"/>
                    <a:pt x="12415" y="1962"/>
                    <a:pt x="12422" y="1947"/>
                  </a:cubicBezTo>
                  <a:lnTo>
                    <a:pt x="12450" y="1906"/>
                  </a:lnTo>
                  <a:cubicBezTo>
                    <a:pt x="12454" y="1901"/>
                    <a:pt x="12456" y="1898"/>
                    <a:pt x="12459" y="1895"/>
                  </a:cubicBezTo>
                  <a:cubicBezTo>
                    <a:pt x="12465" y="1889"/>
                    <a:pt x="12471" y="1882"/>
                    <a:pt x="12481" y="1868"/>
                  </a:cubicBezTo>
                  <a:cubicBezTo>
                    <a:pt x="12487" y="1858"/>
                    <a:pt x="12491" y="1852"/>
                    <a:pt x="12496" y="1847"/>
                  </a:cubicBezTo>
                  <a:cubicBezTo>
                    <a:pt x="12498" y="1844"/>
                    <a:pt x="12501" y="1839"/>
                    <a:pt x="12507" y="1830"/>
                  </a:cubicBezTo>
                  <a:cubicBezTo>
                    <a:pt x="12517" y="1817"/>
                    <a:pt x="12522" y="1804"/>
                    <a:pt x="12525" y="1792"/>
                  </a:cubicBezTo>
                  <a:cubicBezTo>
                    <a:pt x="12541" y="1786"/>
                    <a:pt x="12558" y="1775"/>
                    <a:pt x="12572" y="1756"/>
                  </a:cubicBezTo>
                  <a:cubicBezTo>
                    <a:pt x="12585" y="1738"/>
                    <a:pt x="12590" y="1718"/>
                    <a:pt x="12592" y="1702"/>
                  </a:cubicBezTo>
                  <a:cubicBezTo>
                    <a:pt x="12603" y="1696"/>
                    <a:pt x="12613" y="1686"/>
                    <a:pt x="12622" y="1673"/>
                  </a:cubicBezTo>
                  <a:cubicBezTo>
                    <a:pt x="12636" y="1654"/>
                    <a:pt x="12641" y="1638"/>
                    <a:pt x="12646" y="1624"/>
                  </a:cubicBezTo>
                  <a:cubicBezTo>
                    <a:pt x="12656" y="1608"/>
                    <a:pt x="12662" y="1595"/>
                    <a:pt x="12665" y="1583"/>
                  </a:cubicBezTo>
                  <a:cubicBezTo>
                    <a:pt x="12680" y="1563"/>
                    <a:pt x="12685" y="1546"/>
                    <a:pt x="12686" y="1540"/>
                  </a:cubicBezTo>
                  <a:cubicBezTo>
                    <a:pt x="12694" y="1530"/>
                    <a:pt x="12697" y="1526"/>
                    <a:pt x="12700" y="1522"/>
                  </a:cubicBezTo>
                  <a:cubicBezTo>
                    <a:pt x="12702" y="1518"/>
                    <a:pt x="12706" y="1514"/>
                    <a:pt x="12710" y="1508"/>
                  </a:cubicBezTo>
                  <a:cubicBezTo>
                    <a:pt x="12722" y="1503"/>
                    <a:pt x="12739" y="1492"/>
                    <a:pt x="12755" y="1470"/>
                  </a:cubicBezTo>
                  <a:cubicBezTo>
                    <a:pt x="12761" y="1459"/>
                    <a:pt x="12766" y="1454"/>
                    <a:pt x="12770" y="1448"/>
                  </a:cubicBezTo>
                  <a:lnTo>
                    <a:pt x="12782" y="1429"/>
                  </a:lnTo>
                  <a:cubicBezTo>
                    <a:pt x="12793" y="1413"/>
                    <a:pt x="12798" y="1406"/>
                    <a:pt x="12802" y="1396"/>
                  </a:cubicBezTo>
                  <a:cubicBezTo>
                    <a:pt x="12803" y="1394"/>
                    <a:pt x="12804" y="1391"/>
                    <a:pt x="12807" y="1386"/>
                  </a:cubicBezTo>
                  <a:cubicBezTo>
                    <a:pt x="12809" y="1383"/>
                    <a:pt x="12813" y="1380"/>
                    <a:pt x="12814" y="1379"/>
                  </a:cubicBezTo>
                  <a:cubicBezTo>
                    <a:pt x="12822" y="1372"/>
                    <a:pt x="12829" y="1365"/>
                    <a:pt x="12839" y="1349"/>
                  </a:cubicBezTo>
                  <a:lnTo>
                    <a:pt x="12845" y="1344"/>
                  </a:lnTo>
                  <a:cubicBezTo>
                    <a:pt x="12852" y="1337"/>
                    <a:pt x="12862" y="1330"/>
                    <a:pt x="12873" y="1314"/>
                  </a:cubicBezTo>
                  <a:cubicBezTo>
                    <a:pt x="12882" y="1300"/>
                    <a:pt x="12888" y="1288"/>
                    <a:pt x="12890" y="1276"/>
                  </a:cubicBezTo>
                  <a:cubicBezTo>
                    <a:pt x="12906" y="1271"/>
                    <a:pt x="12924" y="1260"/>
                    <a:pt x="12937" y="1240"/>
                  </a:cubicBezTo>
                  <a:cubicBezTo>
                    <a:pt x="12951" y="1220"/>
                    <a:pt x="12954" y="1202"/>
                    <a:pt x="12956" y="1185"/>
                  </a:cubicBezTo>
                  <a:cubicBezTo>
                    <a:pt x="12967" y="1177"/>
                    <a:pt x="12978" y="1169"/>
                    <a:pt x="12986" y="1155"/>
                  </a:cubicBezTo>
                  <a:cubicBezTo>
                    <a:pt x="12997" y="1139"/>
                    <a:pt x="13002" y="1123"/>
                    <a:pt x="13006" y="1110"/>
                  </a:cubicBezTo>
                  <a:cubicBezTo>
                    <a:pt x="13018" y="1103"/>
                    <a:pt x="13032" y="1092"/>
                    <a:pt x="13044" y="1076"/>
                  </a:cubicBezTo>
                  <a:cubicBezTo>
                    <a:pt x="13056" y="1059"/>
                    <a:pt x="13061" y="1043"/>
                    <a:pt x="13064" y="1028"/>
                  </a:cubicBezTo>
                  <a:cubicBezTo>
                    <a:pt x="13075" y="1021"/>
                    <a:pt x="13088" y="1010"/>
                    <a:pt x="13099" y="995"/>
                  </a:cubicBezTo>
                  <a:cubicBezTo>
                    <a:pt x="13113" y="978"/>
                    <a:pt x="13118" y="960"/>
                    <a:pt x="13119" y="945"/>
                  </a:cubicBezTo>
                  <a:cubicBezTo>
                    <a:pt x="13130" y="939"/>
                    <a:pt x="13140" y="929"/>
                    <a:pt x="13151" y="914"/>
                  </a:cubicBezTo>
                  <a:cubicBezTo>
                    <a:pt x="13161" y="902"/>
                    <a:pt x="13166" y="888"/>
                    <a:pt x="13168" y="878"/>
                  </a:cubicBezTo>
                  <a:cubicBezTo>
                    <a:pt x="13184" y="871"/>
                    <a:pt x="13203" y="860"/>
                    <a:pt x="13217" y="840"/>
                  </a:cubicBezTo>
                  <a:cubicBezTo>
                    <a:pt x="13226" y="833"/>
                    <a:pt x="13237" y="823"/>
                    <a:pt x="13251" y="806"/>
                  </a:cubicBezTo>
                  <a:lnTo>
                    <a:pt x="13279" y="767"/>
                  </a:lnTo>
                  <a:cubicBezTo>
                    <a:pt x="13294" y="747"/>
                    <a:pt x="13299" y="728"/>
                    <a:pt x="13301" y="716"/>
                  </a:cubicBezTo>
                  <a:cubicBezTo>
                    <a:pt x="13311" y="703"/>
                    <a:pt x="13315" y="688"/>
                    <a:pt x="13317" y="676"/>
                  </a:cubicBezTo>
                  <a:cubicBezTo>
                    <a:pt x="13329" y="669"/>
                    <a:pt x="13342" y="658"/>
                    <a:pt x="13354" y="642"/>
                  </a:cubicBezTo>
                  <a:cubicBezTo>
                    <a:pt x="13371" y="617"/>
                    <a:pt x="13375" y="594"/>
                    <a:pt x="13375" y="578"/>
                  </a:cubicBezTo>
                  <a:cubicBezTo>
                    <a:pt x="13380" y="570"/>
                    <a:pt x="13383" y="564"/>
                    <a:pt x="13386" y="558"/>
                  </a:cubicBezTo>
                  <a:lnTo>
                    <a:pt x="13386" y="556"/>
                  </a:lnTo>
                  <a:cubicBezTo>
                    <a:pt x="13396" y="553"/>
                    <a:pt x="13409" y="543"/>
                    <a:pt x="13423" y="528"/>
                  </a:cubicBezTo>
                  <a:cubicBezTo>
                    <a:pt x="13435" y="523"/>
                    <a:pt x="13454" y="512"/>
                    <a:pt x="13471" y="489"/>
                  </a:cubicBezTo>
                  <a:cubicBezTo>
                    <a:pt x="13490" y="462"/>
                    <a:pt x="13492" y="435"/>
                    <a:pt x="13489" y="414"/>
                  </a:cubicBezTo>
                  <a:cubicBezTo>
                    <a:pt x="13510" y="411"/>
                    <a:pt x="13538" y="400"/>
                    <a:pt x="13558" y="372"/>
                  </a:cubicBezTo>
                  <a:cubicBezTo>
                    <a:pt x="13575" y="347"/>
                    <a:pt x="13580" y="325"/>
                    <a:pt x="13580" y="308"/>
                  </a:cubicBezTo>
                  <a:lnTo>
                    <a:pt x="13581" y="307"/>
                  </a:lnTo>
                  <a:cubicBezTo>
                    <a:pt x="13585" y="301"/>
                    <a:pt x="13590" y="296"/>
                    <a:pt x="13600" y="282"/>
                  </a:cubicBezTo>
                  <a:lnTo>
                    <a:pt x="13628" y="243"/>
                  </a:lnTo>
                  <a:cubicBezTo>
                    <a:pt x="13634" y="235"/>
                    <a:pt x="13639" y="230"/>
                    <a:pt x="13642" y="226"/>
                  </a:cubicBezTo>
                  <a:cubicBezTo>
                    <a:pt x="13645" y="221"/>
                    <a:pt x="13649" y="216"/>
                    <a:pt x="13655" y="206"/>
                  </a:cubicBezTo>
                  <a:cubicBezTo>
                    <a:pt x="13661" y="201"/>
                    <a:pt x="13676" y="191"/>
                    <a:pt x="13691" y="170"/>
                  </a:cubicBezTo>
                  <a:cubicBezTo>
                    <a:pt x="13701" y="157"/>
                    <a:pt x="13704" y="149"/>
                    <a:pt x="13708" y="143"/>
                  </a:cubicBezTo>
                  <a:cubicBezTo>
                    <a:pt x="13711" y="138"/>
                    <a:pt x="13712" y="135"/>
                    <a:pt x="13718" y="128"/>
                  </a:cubicBezTo>
                  <a:cubicBezTo>
                    <a:pt x="13745" y="92"/>
                    <a:pt x="13735" y="41"/>
                    <a:pt x="13699" y="15"/>
                  </a:cubicBezTo>
                  <a:cubicBezTo>
                    <a:pt x="13685" y="5"/>
                    <a:pt x="13669" y="0"/>
                    <a:pt x="1365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8" name="Google Shape;1128;p43"/>
          <p:cNvSpPr/>
          <p:nvPr/>
        </p:nvSpPr>
        <p:spPr>
          <a:xfrm rot="9328442">
            <a:off x="19350" y="4382311"/>
            <a:ext cx="639797" cy="688112"/>
          </a:xfrm>
          <a:custGeom>
            <a:avLst/>
            <a:gdLst/>
            <a:ahLst/>
            <a:cxnLst/>
            <a:rect l="l" t="t" r="r" b="b"/>
            <a:pathLst>
              <a:path w="7932" h="8531" extrusionOk="0">
                <a:moveTo>
                  <a:pt x="316" y="1"/>
                </a:moveTo>
                <a:cubicBezTo>
                  <a:pt x="203" y="1"/>
                  <a:pt x="102" y="83"/>
                  <a:pt x="84" y="200"/>
                </a:cubicBezTo>
                <a:lnTo>
                  <a:pt x="12" y="645"/>
                </a:lnTo>
                <a:cubicBezTo>
                  <a:pt x="0" y="716"/>
                  <a:pt x="6" y="788"/>
                  <a:pt x="27" y="856"/>
                </a:cubicBezTo>
                <a:lnTo>
                  <a:pt x="2314" y="8137"/>
                </a:lnTo>
                <a:cubicBezTo>
                  <a:pt x="2393" y="8392"/>
                  <a:pt x="2621" y="8531"/>
                  <a:pt x="2851" y="8531"/>
                </a:cubicBezTo>
                <a:cubicBezTo>
                  <a:pt x="3020" y="8531"/>
                  <a:pt x="3191" y="8456"/>
                  <a:pt x="3305" y="8298"/>
                </a:cubicBezTo>
                <a:lnTo>
                  <a:pt x="7759" y="2100"/>
                </a:lnTo>
                <a:cubicBezTo>
                  <a:pt x="7801" y="2043"/>
                  <a:pt x="7828" y="1976"/>
                  <a:pt x="7840" y="1907"/>
                </a:cubicBezTo>
                <a:lnTo>
                  <a:pt x="7911" y="1460"/>
                </a:lnTo>
                <a:cubicBezTo>
                  <a:pt x="7932" y="1331"/>
                  <a:pt x="7843" y="1209"/>
                  <a:pt x="7715" y="1189"/>
                </a:cubicBezTo>
                <a:lnTo>
                  <a:pt x="355" y="4"/>
                </a:lnTo>
                <a:cubicBezTo>
                  <a:pt x="342" y="2"/>
                  <a:pt x="329" y="1"/>
                  <a:pt x="31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43"/>
          <p:cNvSpPr/>
          <p:nvPr/>
        </p:nvSpPr>
        <p:spPr>
          <a:xfrm rot="3124885">
            <a:off x="8552887" y="722963"/>
            <a:ext cx="479986" cy="516233"/>
          </a:xfrm>
          <a:custGeom>
            <a:avLst/>
            <a:gdLst/>
            <a:ahLst/>
            <a:cxnLst/>
            <a:rect l="l" t="t" r="r" b="b"/>
            <a:pathLst>
              <a:path w="7932" h="8531" extrusionOk="0">
                <a:moveTo>
                  <a:pt x="316" y="1"/>
                </a:moveTo>
                <a:cubicBezTo>
                  <a:pt x="203" y="1"/>
                  <a:pt x="102" y="83"/>
                  <a:pt x="84" y="200"/>
                </a:cubicBezTo>
                <a:lnTo>
                  <a:pt x="12" y="645"/>
                </a:lnTo>
                <a:cubicBezTo>
                  <a:pt x="0" y="716"/>
                  <a:pt x="6" y="788"/>
                  <a:pt x="27" y="856"/>
                </a:cubicBezTo>
                <a:lnTo>
                  <a:pt x="2314" y="8137"/>
                </a:lnTo>
                <a:cubicBezTo>
                  <a:pt x="2393" y="8392"/>
                  <a:pt x="2621" y="8531"/>
                  <a:pt x="2851" y="8531"/>
                </a:cubicBezTo>
                <a:cubicBezTo>
                  <a:pt x="3020" y="8531"/>
                  <a:pt x="3191" y="8456"/>
                  <a:pt x="3305" y="8298"/>
                </a:cubicBezTo>
                <a:lnTo>
                  <a:pt x="7759" y="2100"/>
                </a:lnTo>
                <a:cubicBezTo>
                  <a:pt x="7801" y="2043"/>
                  <a:pt x="7828" y="1976"/>
                  <a:pt x="7840" y="1907"/>
                </a:cubicBezTo>
                <a:lnTo>
                  <a:pt x="7911" y="1460"/>
                </a:lnTo>
                <a:cubicBezTo>
                  <a:pt x="7932" y="1331"/>
                  <a:pt x="7843" y="1209"/>
                  <a:pt x="7715" y="1189"/>
                </a:cubicBezTo>
                <a:lnTo>
                  <a:pt x="355" y="4"/>
                </a:lnTo>
                <a:cubicBezTo>
                  <a:pt x="342" y="2"/>
                  <a:pt x="329" y="1"/>
                  <a:pt x="31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0" name="Google Shape;1130;p43"/>
          <p:cNvGrpSpPr/>
          <p:nvPr/>
        </p:nvGrpSpPr>
        <p:grpSpPr>
          <a:xfrm>
            <a:off x="294697" y="249500"/>
            <a:ext cx="837061" cy="290000"/>
            <a:chOff x="3808475" y="2317075"/>
            <a:chExt cx="444725" cy="154075"/>
          </a:xfrm>
        </p:grpSpPr>
        <p:sp>
          <p:nvSpPr>
            <p:cNvPr id="1131" name="Google Shape;1131;p43"/>
            <p:cNvSpPr/>
            <p:nvPr/>
          </p:nvSpPr>
          <p:spPr>
            <a:xfrm>
              <a:off x="3808475" y="2347950"/>
              <a:ext cx="81750" cy="123200"/>
            </a:xfrm>
            <a:custGeom>
              <a:avLst/>
              <a:gdLst/>
              <a:ahLst/>
              <a:cxnLst/>
              <a:rect l="l" t="t" r="r" b="b"/>
              <a:pathLst>
                <a:path w="3270" h="4928" extrusionOk="0">
                  <a:moveTo>
                    <a:pt x="2998" y="0"/>
                  </a:moveTo>
                  <a:cubicBezTo>
                    <a:pt x="2949" y="0"/>
                    <a:pt x="2899" y="50"/>
                    <a:pt x="2852" y="139"/>
                  </a:cubicBezTo>
                  <a:cubicBezTo>
                    <a:pt x="2840" y="162"/>
                    <a:pt x="2827" y="187"/>
                    <a:pt x="2814" y="214"/>
                  </a:cubicBezTo>
                  <a:cubicBezTo>
                    <a:pt x="2801" y="242"/>
                    <a:pt x="2790" y="272"/>
                    <a:pt x="2777" y="304"/>
                  </a:cubicBezTo>
                  <a:cubicBezTo>
                    <a:pt x="2765" y="337"/>
                    <a:pt x="2750" y="370"/>
                    <a:pt x="2737" y="406"/>
                  </a:cubicBezTo>
                  <a:cubicBezTo>
                    <a:pt x="2730" y="425"/>
                    <a:pt x="2723" y="443"/>
                    <a:pt x="2717" y="462"/>
                  </a:cubicBezTo>
                  <a:cubicBezTo>
                    <a:pt x="2710" y="482"/>
                    <a:pt x="2704" y="502"/>
                    <a:pt x="2695" y="521"/>
                  </a:cubicBezTo>
                  <a:cubicBezTo>
                    <a:pt x="2639" y="682"/>
                    <a:pt x="2576" y="869"/>
                    <a:pt x="2502" y="1077"/>
                  </a:cubicBezTo>
                  <a:cubicBezTo>
                    <a:pt x="2428" y="1282"/>
                    <a:pt x="2344" y="1504"/>
                    <a:pt x="2245" y="1734"/>
                  </a:cubicBezTo>
                  <a:cubicBezTo>
                    <a:pt x="2238" y="1751"/>
                    <a:pt x="2232" y="1768"/>
                    <a:pt x="2223" y="1786"/>
                  </a:cubicBezTo>
                  <a:cubicBezTo>
                    <a:pt x="2217" y="1803"/>
                    <a:pt x="2208" y="1819"/>
                    <a:pt x="2202" y="1836"/>
                  </a:cubicBezTo>
                  <a:cubicBezTo>
                    <a:pt x="2187" y="1870"/>
                    <a:pt x="2174" y="1905"/>
                    <a:pt x="2159" y="1939"/>
                  </a:cubicBezTo>
                  <a:cubicBezTo>
                    <a:pt x="2144" y="1975"/>
                    <a:pt x="2130" y="2008"/>
                    <a:pt x="2115" y="2044"/>
                  </a:cubicBezTo>
                  <a:cubicBezTo>
                    <a:pt x="2109" y="2061"/>
                    <a:pt x="2100" y="2078"/>
                    <a:pt x="2093" y="2095"/>
                  </a:cubicBezTo>
                  <a:cubicBezTo>
                    <a:pt x="2085" y="2113"/>
                    <a:pt x="2078" y="2131"/>
                    <a:pt x="2071" y="2148"/>
                  </a:cubicBezTo>
                  <a:cubicBezTo>
                    <a:pt x="2056" y="2183"/>
                    <a:pt x="2041" y="2219"/>
                    <a:pt x="2026" y="2254"/>
                  </a:cubicBezTo>
                  <a:cubicBezTo>
                    <a:pt x="2010" y="2289"/>
                    <a:pt x="1996" y="2325"/>
                    <a:pt x="1980" y="2359"/>
                  </a:cubicBezTo>
                  <a:lnTo>
                    <a:pt x="1956" y="2413"/>
                  </a:lnTo>
                  <a:lnTo>
                    <a:pt x="1939" y="2453"/>
                  </a:lnTo>
                  <a:cubicBezTo>
                    <a:pt x="1931" y="2449"/>
                    <a:pt x="1922" y="2445"/>
                    <a:pt x="1913" y="2442"/>
                  </a:cubicBezTo>
                  <a:cubicBezTo>
                    <a:pt x="1894" y="2434"/>
                    <a:pt x="1872" y="2426"/>
                    <a:pt x="1852" y="2416"/>
                  </a:cubicBezTo>
                  <a:cubicBezTo>
                    <a:pt x="1810" y="2399"/>
                    <a:pt x="1768" y="2383"/>
                    <a:pt x="1733" y="2364"/>
                  </a:cubicBezTo>
                  <a:cubicBezTo>
                    <a:pt x="1657" y="2327"/>
                    <a:pt x="1591" y="2293"/>
                    <a:pt x="1555" y="2261"/>
                  </a:cubicBezTo>
                  <a:cubicBezTo>
                    <a:pt x="1534" y="2243"/>
                    <a:pt x="1513" y="2224"/>
                    <a:pt x="1493" y="2206"/>
                  </a:cubicBezTo>
                  <a:cubicBezTo>
                    <a:pt x="1483" y="2196"/>
                    <a:pt x="1473" y="2187"/>
                    <a:pt x="1464" y="2177"/>
                  </a:cubicBezTo>
                  <a:lnTo>
                    <a:pt x="1435" y="2149"/>
                  </a:lnTo>
                  <a:cubicBezTo>
                    <a:pt x="1400" y="2110"/>
                    <a:pt x="1365" y="2073"/>
                    <a:pt x="1333" y="2034"/>
                  </a:cubicBezTo>
                  <a:cubicBezTo>
                    <a:pt x="1303" y="1993"/>
                    <a:pt x="1273" y="1954"/>
                    <a:pt x="1246" y="1916"/>
                  </a:cubicBezTo>
                  <a:cubicBezTo>
                    <a:pt x="1233" y="1896"/>
                    <a:pt x="1219" y="1876"/>
                    <a:pt x="1207" y="1857"/>
                  </a:cubicBezTo>
                  <a:cubicBezTo>
                    <a:pt x="1195" y="1836"/>
                    <a:pt x="1183" y="1817"/>
                    <a:pt x="1171" y="1799"/>
                  </a:cubicBezTo>
                  <a:cubicBezTo>
                    <a:pt x="1159" y="1779"/>
                    <a:pt x="1148" y="1761"/>
                    <a:pt x="1136" y="1742"/>
                  </a:cubicBezTo>
                  <a:lnTo>
                    <a:pt x="1104" y="1686"/>
                  </a:lnTo>
                  <a:cubicBezTo>
                    <a:pt x="1083" y="1648"/>
                    <a:pt x="1062" y="1613"/>
                    <a:pt x="1042" y="1580"/>
                  </a:cubicBezTo>
                  <a:cubicBezTo>
                    <a:pt x="1021" y="1545"/>
                    <a:pt x="1003" y="1513"/>
                    <a:pt x="984" y="1481"/>
                  </a:cubicBezTo>
                  <a:cubicBezTo>
                    <a:pt x="966" y="1450"/>
                    <a:pt x="944" y="1420"/>
                    <a:pt x="925" y="1393"/>
                  </a:cubicBezTo>
                  <a:cubicBezTo>
                    <a:pt x="908" y="1368"/>
                    <a:pt x="890" y="1343"/>
                    <a:pt x="873" y="1321"/>
                  </a:cubicBezTo>
                  <a:cubicBezTo>
                    <a:pt x="855" y="1296"/>
                    <a:pt x="839" y="1274"/>
                    <a:pt x="825" y="1252"/>
                  </a:cubicBezTo>
                  <a:cubicBezTo>
                    <a:pt x="794" y="1207"/>
                    <a:pt x="766" y="1165"/>
                    <a:pt x="739" y="1124"/>
                  </a:cubicBezTo>
                  <a:cubicBezTo>
                    <a:pt x="687" y="1044"/>
                    <a:pt x="640" y="976"/>
                    <a:pt x="602" y="914"/>
                  </a:cubicBezTo>
                  <a:cubicBezTo>
                    <a:pt x="584" y="882"/>
                    <a:pt x="565" y="856"/>
                    <a:pt x="548" y="831"/>
                  </a:cubicBezTo>
                  <a:cubicBezTo>
                    <a:pt x="532" y="805"/>
                    <a:pt x="515" y="780"/>
                    <a:pt x="500" y="761"/>
                  </a:cubicBezTo>
                  <a:cubicBezTo>
                    <a:pt x="486" y="740"/>
                    <a:pt x="472" y="720"/>
                    <a:pt x="457" y="704"/>
                  </a:cubicBezTo>
                  <a:cubicBezTo>
                    <a:pt x="451" y="697"/>
                    <a:pt x="445" y="688"/>
                    <a:pt x="438" y="682"/>
                  </a:cubicBezTo>
                  <a:cubicBezTo>
                    <a:pt x="431" y="675"/>
                    <a:pt x="425" y="666"/>
                    <a:pt x="419" y="661"/>
                  </a:cubicBezTo>
                  <a:cubicBezTo>
                    <a:pt x="375" y="615"/>
                    <a:pt x="334" y="596"/>
                    <a:pt x="289" y="596"/>
                  </a:cubicBezTo>
                  <a:cubicBezTo>
                    <a:pt x="233" y="596"/>
                    <a:pt x="171" y="625"/>
                    <a:pt x="87" y="671"/>
                  </a:cubicBezTo>
                  <a:cubicBezTo>
                    <a:pt x="42" y="695"/>
                    <a:pt x="16" y="743"/>
                    <a:pt x="6" y="807"/>
                  </a:cubicBezTo>
                  <a:cubicBezTo>
                    <a:pt x="3" y="839"/>
                    <a:pt x="1" y="877"/>
                    <a:pt x="5" y="919"/>
                  </a:cubicBezTo>
                  <a:cubicBezTo>
                    <a:pt x="9" y="961"/>
                    <a:pt x="19" y="1005"/>
                    <a:pt x="32" y="1053"/>
                  </a:cubicBezTo>
                  <a:cubicBezTo>
                    <a:pt x="84" y="1245"/>
                    <a:pt x="207" y="1485"/>
                    <a:pt x="388" y="1713"/>
                  </a:cubicBezTo>
                  <a:cubicBezTo>
                    <a:pt x="414" y="1746"/>
                    <a:pt x="443" y="1778"/>
                    <a:pt x="472" y="1809"/>
                  </a:cubicBezTo>
                  <a:cubicBezTo>
                    <a:pt x="504" y="1841"/>
                    <a:pt x="536" y="1870"/>
                    <a:pt x="569" y="1901"/>
                  </a:cubicBezTo>
                  <a:cubicBezTo>
                    <a:pt x="585" y="1916"/>
                    <a:pt x="602" y="1931"/>
                    <a:pt x="621" y="1945"/>
                  </a:cubicBezTo>
                  <a:cubicBezTo>
                    <a:pt x="638" y="1959"/>
                    <a:pt x="655" y="1974"/>
                    <a:pt x="674" y="1987"/>
                  </a:cubicBezTo>
                  <a:cubicBezTo>
                    <a:pt x="710" y="2015"/>
                    <a:pt x="746" y="2041"/>
                    <a:pt x="783" y="2068"/>
                  </a:cubicBezTo>
                  <a:cubicBezTo>
                    <a:pt x="820" y="2094"/>
                    <a:pt x="858" y="2120"/>
                    <a:pt x="895" y="2146"/>
                  </a:cubicBezTo>
                  <a:cubicBezTo>
                    <a:pt x="913" y="2158"/>
                    <a:pt x="930" y="2170"/>
                    <a:pt x="949" y="2183"/>
                  </a:cubicBezTo>
                  <a:lnTo>
                    <a:pt x="1006" y="2219"/>
                  </a:lnTo>
                  <a:cubicBezTo>
                    <a:pt x="1044" y="2243"/>
                    <a:pt x="1078" y="2267"/>
                    <a:pt x="1115" y="2293"/>
                  </a:cubicBezTo>
                  <a:cubicBezTo>
                    <a:pt x="1151" y="2318"/>
                    <a:pt x="1186" y="2341"/>
                    <a:pt x="1219" y="2366"/>
                  </a:cubicBezTo>
                  <a:cubicBezTo>
                    <a:pt x="1437" y="2524"/>
                    <a:pt x="1643" y="2651"/>
                    <a:pt x="1804" y="2734"/>
                  </a:cubicBezTo>
                  <a:cubicBezTo>
                    <a:pt x="1688" y="2962"/>
                    <a:pt x="1557" y="3183"/>
                    <a:pt x="1406" y="3377"/>
                  </a:cubicBezTo>
                  <a:cubicBezTo>
                    <a:pt x="1249" y="3581"/>
                    <a:pt x="1085" y="3765"/>
                    <a:pt x="928" y="3924"/>
                  </a:cubicBezTo>
                  <a:cubicBezTo>
                    <a:pt x="771" y="4083"/>
                    <a:pt x="621" y="4219"/>
                    <a:pt x="491" y="4329"/>
                  </a:cubicBezTo>
                  <a:cubicBezTo>
                    <a:pt x="230" y="4549"/>
                    <a:pt x="56" y="4673"/>
                    <a:pt x="73" y="4703"/>
                  </a:cubicBezTo>
                  <a:cubicBezTo>
                    <a:pt x="105" y="4760"/>
                    <a:pt x="139" y="4781"/>
                    <a:pt x="176" y="4781"/>
                  </a:cubicBezTo>
                  <a:cubicBezTo>
                    <a:pt x="184" y="4781"/>
                    <a:pt x="193" y="4780"/>
                    <a:pt x="202" y="4778"/>
                  </a:cubicBezTo>
                  <a:cubicBezTo>
                    <a:pt x="247" y="4766"/>
                    <a:pt x="298" y="4731"/>
                    <a:pt x="354" y="4697"/>
                  </a:cubicBezTo>
                  <a:lnTo>
                    <a:pt x="354" y="4697"/>
                  </a:lnTo>
                  <a:cubicBezTo>
                    <a:pt x="311" y="4739"/>
                    <a:pt x="274" y="4781"/>
                    <a:pt x="254" y="4819"/>
                  </a:cubicBezTo>
                  <a:cubicBezTo>
                    <a:pt x="234" y="4859"/>
                    <a:pt x="229" y="4896"/>
                    <a:pt x="246" y="4926"/>
                  </a:cubicBezTo>
                  <a:cubicBezTo>
                    <a:pt x="247" y="4927"/>
                    <a:pt x="248" y="4928"/>
                    <a:pt x="251" y="4928"/>
                  </a:cubicBezTo>
                  <a:cubicBezTo>
                    <a:pt x="259" y="4928"/>
                    <a:pt x="274" y="4921"/>
                    <a:pt x="295" y="4908"/>
                  </a:cubicBezTo>
                  <a:cubicBezTo>
                    <a:pt x="310" y="4898"/>
                    <a:pt x="326" y="4887"/>
                    <a:pt x="347" y="4873"/>
                  </a:cubicBezTo>
                  <a:cubicBezTo>
                    <a:pt x="355" y="4867"/>
                    <a:pt x="366" y="4859"/>
                    <a:pt x="377" y="4851"/>
                  </a:cubicBezTo>
                  <a:cubicBezTo>
                    <a:pt x="389" y="4843"/>
                    <a:pt x="399" y="4833"/>
                    <a:pt x="411" y="4824"/>
                  </a:cubicBezTo>
                  <a:cubicBezTo>
                    <a:pt x="434" y="4806"/>
                    <a:pt x="460" y="4785"/>
                    <a:pt x="486" y="4763"/>
                  </a:cubicBezTo>
                  <a:cubicBezTo>
                    <a:pt x="499" y="4752"/>
                    <a:pt x="513" y="4739"/>
                    <a:pt x="528" y="4727"/>
                  </a:cubicBezTo>
                  <a:cubicBezTo>
                    <a:pt x="541" y="4715"/>
                    <a:pt x="556" y="4701"/>
                    <a:pt x="571" y="4689"/>
                  </a:cubicBezTo>
                  <a:cubicBezTo>
                    <a:pt x="599" y="4664"/>
                    <a:pt x="630" y="4637"/>
                    <a:pt x="660" y="4609"/>
                  </a:cubicBezTo>
                  <a:cubicBezTo>
                    <a:pt x="692" y="4581"/>
                    <a:pt x="722" y="4550"/>
                    <a:pt x="753" y="4521"/>
                  </a:cubicBezTo>
                  <a:cubicBezTo>
                    <a:pt x="769" y="4506"/>
                    <a:pt x="784" y="4490"/>
                    <a:pt x="800" y="4475"/>
                  </a:cubicBezTo>
                  <a:cubicBezTo>
                    <a:pt x="815" y="4459"/>
                    <a:pt x="831" y="4442"/>
                    <a:pt x="847" y="4426"/>
                  </a:cubicBezTo>
                  <a:cubicBezTo>
                    <a:pt x="879" y="4394"/>
                    <a:pt x="910" y="4362"/>
                    <a:pt x="940" y="4331"/>
                  </a:cubicBezTo>
                  <a:cubicBezTo>
                    <a:pt x="1000" y="4265"/>
                    <a:pt x="1061" y="4202"/>
                    <a:pt x="1115" y="4139"/>
                  </a:cubicBezTo>
                  <a:cubicBezTo>
                    <a:pt x="1142" y="4108"/>
                    <a:pt x="1170" y="4078"/>
                    <a:pt x="1193" y="4049"/>
                  </a:cubicBezTo>
                  <a:cubicBezTo>
                    <a:pt x="1219" y="4019"/>
                    <a:pt x="1244" y="3992"/>
                    <a:pt x="1266" y="3965"/>
                  </a:cubicBezTo>
                  <a:cubicBezTo>
                    <a:pt x="1314" y="3915"/>
                    <a:pt x="1352" y="3869"/>
                    <a:pt x="1386" y="3834"/>
                  </a:cubicBezTo>
                  <a:cubicBezTo>
                    <a:pt x="1540" y="3675"/>
                    <a:pt x="1685" y="3524"/>
                    <a:pt x="1822" y="3377"/>
                  </a:cubicBezTo>
                  <a:cubicBezTo>
                    <a:pt x="1958" y="3229"/>
                    <a:pt x="2083" y="3085"/>
                    <a:pt x="2200" y="2945"/>
                  </a:cubicBezTo>
                  <a:lnTo>
                    <a:pt x="2284" y="2841"/>
                  </a:lnTo>
                  <a:cubicBezTo>
                    <a:pt x="2313" y="2805"/>
                    <a:pt x="2337" y="2771"/>
                    <a:pt x="2363" y="2738"/>
                  </a:cubicBezTo>
                  <a:cubicBezTo>
                    <a:pt x="2417" y="2670"/>
                    <a:pt x="2464" y="2600"/>
                    <a:pt x="2511" y="2535"/>
                  </a:cubicBezTo>
                  <a:cubicBezTo>
                    <a:pt x="2534" y="2501"/>
                    <a:pt x="2555" y="2467"/>
                    <a:pt x="2577" y="2434"/>
                  </a:cubicBezTo>
                  <a:cubicBezTo>
                    <a:pt x="2598" y="2400"/>
                    <a:pt x="2620" y="2368"/>
                    <a:pt x="2638" y="2335"/>
                  </a:cubicBezTo>
                  <a:cubicBezTo>
                    <a:pt x="2676" y="2268"/>
                    <a:pt x="2713" y="2204"/>
                    <a:pt x="2744" y="2139"/>
                  </a:cubicBezTo>
                  <a:cubicBezTo>
                    <a:pt x="2858" y="1907"/>
                    <a:pt x="2944" y="1693"/>
                    <a:pt x="3014" y="1503"/>
                  </a:cubicBezTo>
                  <a:cubicBezTo>
                    <a:pt x="3046" y="1408"/>
                    <a:pt x="3079" y="1317"/>
                    <a:pt x="3103" y="1234"/>
                  </a:cubicBezTo>
                  <a:cubicBezTo>
                    <a:pt x="3130" y="1149"/>
                    <a:pt x="3151" y="1069"/>
                    <a:pt x="3169" y="995"/>
                  </a:cubicBezTo>
                  <a:cubicBezTo>
                    <a:pt x="3243" y="700"/>
                    <a:pt x="3267" y="488"/>
                    <a:pt x="3269" y="342"/>
                  </a:cubicBezTo>
                  <a:cubicBezTo>
                    <a:pt x="3270" y="195"/>
                    <a:pt x="3245" y="112"/>
                    <a:pt x="3202" y="65"/>
                  </a:cubicBezTo>
                  <a:cubicBezTo>
                    <a:pt x="3153" y="20"/>
                    <a:pt x="3088" y="8"/>
                    <a:pt x="3002" y="0"/>
                  </a:cubicBezTo>
                  <a:cubicBezTo>
                    <a:pt x="3001" y="0"/>
                    <a:pt x="2999" y="0"/>
                    <a:pt x="2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3"/>
            <p:cNvSpPr/>
            <p:nvPr/>
          </p:nvSpPr>
          <p:spPr>
            <a:xfrm>
              <a:off x="3899150" y="2367475"/>
              <a:ext cx="59675" cy="18800"/>
            </a:xfrm>
            <a:custGeom>
              <a:avLst/>
              <a:gdLst/>
              <a:ahLst/>
              <a:cxnLst/>
              <a:rect l="l" t="t" r="r" b="b"/>
              <a:pathLst>
                <a:path w="2387" h="752" extrusionOk="0">
                  <a:moveTo>
                    <a:pt x="2330" y="0"/>
                  </a:moveTo>
                  <a:cubicBezTo>
                    <a:pt x="2253" y="0"/>
                    <a:pt x="1874" y="203"/>
                    <a:pt x="1735" y="214"/>
                  </a:cubicBezTo>
                  <a:cubicBezTo>
                    <a:pt x="1697" y="217"/>
                    <a:pt x="1659" y="219"/>
                    <a:pt x="1622" y="219"/>
                  </a:cubicBezTo>
                  <a:cubicBezTo>
                    <a:pt x="1324" y="219"/>
                    <a:pt x="1072" y="125"/>
                    <a:pt x="874" y="125"/>
                  </a:cubicBezTo>
                  <a:cubicBezTo>
                    <a:pt x="870" y="125"/>
                    <a:pt x="866" y="125"/>
                    <a:pt x="862" y="125"/>
                  </a:cubicBezTo>
                  <a:cubicBezTo>
                    <a:pt x="49" y="141"/>
                    <a:pt x="0" y="136"/>
                    <a:pt x="28" y="481"/>
                  </a:cubicBezTo>
                  <a:cubicBezTo>
                    <a:pt x="43" y="657"/>
                    <a:pt x="315" y="751"/>
                    <a:pt x="664" y="751"/>
                  </a:cubicBezTo>
                  <a:cubicBezTo>
                    <a:pt x="722" y="751"/>
                    <a:pt x="781" y="749"/>
                    <a:pt x="842" y="744"/>
                  </a:cubicBezTo>
                  <a:cubicBezTo>
                    <a:pt x="1094" y="723"/>
                    <a:pt x="1365" y="577"/>
                    <a:pt x="1614" y="520"/>
                  </a:cubicBezTo>
                  <a:cubicBezTo>
                    <a:pt x="2040" y="426"/>
                    <a:pt x="2386" y="348"/>
                    <a:pt x="2381" y="286"/>
                  </a:cubicBezTo>
                  <a:cubicBezTo>
                    <a:pt x="2371" y="167"/>
                    <a:pt x="2344" y="151"/>
                    <a:pt x="2310" y="151"/>
                  </a:cubicBezTo>
                  <a:cubicBezTo>
                    <a:pt x="2297" y="151"/>
                    <a:pt x="2284" y="153"/>
                    <a:pt x="2270" y="153"/>
                  </a:cubicBezTo>
                  <a:cubicBezTo>
                    <a:pt x="2317" y="125"/>
                    <a:pt x="2349" y="79"/>
                    <a:pt x="2343" y="8"/>
                  </a:cubicBezTo>
                  <a:cubicBezTo>
                    <a:pt x="2343" y="2"/>
                    <a:pt x="2338" y="0"/>
                    <a:pt x="23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3"/>
            <p:cNvSpPr/>
            <p:nvPr/>
          </p:nvSpPr>
          <p:spPr>
            <a:xfrm>
              <a:off x="3890100" y="2387675"/>
              <a:ext cx="61650" cy="20950"/>
            </a:xfrm>
            <a:custGeom>
              <a:avLst/>
              <a:gdLst/>
              <a:ahLst/>
              <a:cxnLst/>
              <a:rect l="l" t="t" r="r" b="b"/>
              <a:pathLst>
                <a:path w="2466" h="838" extrusionOk="0">
                  <a:moveTo>
                    <a:pt x="2393" y="0"/>
                  </a:moveTo>
                  <a:cubicBezTo>
                    <a:pt x="2319" y="0"/>
                    <a:pt x="1932" y="227"/>
                    <a:pt x="1789" y="245"/>
                  </a:cubicBezTo>
                  <a:cubicBezTo>
                    <a:pt x="1724" y="253"/>
                    <a:pt x="1662" y="257"/>
                    <a:pt x="1601" y="257"/>
                  </a:cubicBezTo>
                  <a:cubicBezTo>
                    <a:pt x="1343" y="257"/>
                    <a:pt x="1118" y="197"/>
                    <a:pt x="936" y="197"/>
                  </a:cubicBezTo>
                  <a:cubicBezTo>
                    <a:pt x="920" y="197"/>
                    <a:pt x="903" y="198"/>
                    <a:pt x="887" y="199"/>
                  </a:cubicBezTo>
                  <a:cubicBezTo>
                    <a:pt x="51" y="256"/>
                    <a:pt x="0" y="254"/>
                    <a:pt x="46" y="596"/>
                  </a:cubicBezTo>
                  <a:cubicBezTo>
                    <a:pt x="67" y="757"/>
                    <a:pt x="306" y="838"/>
                    <a:pt x="623" y="838"/>
                  </a:cubicBezTo>
                  <a:cubicBezTo>
                    <a:pt x="709" y="838"/>
                    <a:pt x="801" y="832"/>
                    <a:pt x="895" y="820"/>
                  </a:cubicBezTo>
                  <a:cubicBezTo>
                    <a:pt x="1154" y="786"/>
                    <a:pt x="1426" y="627"/>
                    <a:pt x="1680" y="558"/>
                  </a:cubicBezTo>
                  <a:cubicBezTo>
                    <a:pt x="2115" y="441"/>
                    <a:pt x="2466" y="347"/>
                    <a:pt x="2458" y="285"/>
                  </a:cubicBezTo>
                  <a:cubicBezTo>
                    <a:pt x="2442" y="171"/>
                    <a:pt x="2415" y="154"/>
                    <a:pt x="2382" y="154"/>
                  </a:cubicBezTo>
                  <a:cubicBezTo>
                    <a:pt x="2368" y="154"/>
                    <a:pt x="2353" y="157"/>
                    <a:pt x="2337" y="157"/>
                  </a:cubicBezTo>
                  <a:cubicBezTo>
                    <a:pt x="2383" y="128"/>
                    <a:pt x="2415" y="80"/>
                    <a:pt x="2406" y="8"/>
                  </a:cubicBezTo>
                  <a:cubicBezTo>
                    <a:pt x="2405" y="3"/>
                    <a:pt x="2401" y="0"/>
                    <a:pt x="2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3"/>
            <p:cNvSpPr/>
            <p:nvPr/>
          </p:nvSpPr>
          <p:spPr>
            <a:xfrm>
              <a:off x="3968125" y="2357975"/>
              <a:ext cx="86000" cy="52050"/>
            </a:xfrm>
            <a:custGeom>
              <a:avLst/>
              <a:gdLst/>
              <a:ahLst/>
              <a:cxnLst/>
              <a:rect l="l" t="t" r="r" b="b"/>
              <a:pathLst>
                <a:path w="3440" h="2082" extrusionOk="0">
                  <a:moveTo>
                    <a:pt x="1906" y="522"/>
                  </a:moveTo>
                  <a:cubicBezTo>
                    <a:pt x="1906" y="522"/>
                    <a:pt x="1906" y="522"/>
                    <a:pt x="1906" y="522"/>
                  </a:cubicBezTo>
                  <a:lnTo>
                    <a:pt x="1906" y="523"/>
                  </a:lnTo>
                  <a:lnTo>
                    <a:pt x="1907" y="525"/>
                  </a:lnTo>
                  <a:lnTo>
                    <a:pt x="1909" y="528"/>
                  </a:lnTo>
                  <a:lnTo>
                    <a:pt x="1907" y="523"/>
                  </a:lnTo>
                  <a:cubicBezTo>
                    <a:pt x="1906" y="522"/>
                    <a:pt x="1906" y="522"/>
                    <a:pt x="1906" y="522"/>
                  </a:cubicBezTo>
                  <a:close/>
                  <a:moveTo>
                    <a:pt x="2949" y="0"/>
                  </a:moveTo>
                  <a:cubicBezTo>
                    <a:pt x="2938" y="0"/>
                    <a:pt x="2926" y="0"/>
                    <a:pt x="2916" y="1"/>
                  </a:cubicBezTo>
                  <a:cubicBezTo>
                    <a:pt x="2905" y="2"/>
                    <a:pt x="2894" y="4"/>
                    <a:pt x="2882" y="4"/>
                  </a:cubicBezTo>
                  <a:cubicBezTo>
                    <a:pt x="2861" y="8"/>
                    <a:pt x="2839" y="11"/>
                    <a:pt x="2819" y="17"/>
                  </a:cubicBezTo>
                  <a:cubicBezTo>
                    <a:pt x="2799" y="23"/>
                    <a:pt x="2777" y="29"/>
                    <a:pt x="2760" y="37"/>
                  </a:cubicBezTo>
                  <a:cubicBezTo>
                    <a:pt x="2751" y="40"/>
                    <a:pt x="2743" y="43"/>
                    <a:pt x="2734" y="47"/>
                  </a:cubicBezTo>
                  <a:cubicBezTo>
                    <a:pt x="2727" y="51"/>
                    <a:pt x="2718" y="55"/>
                    <a:pt x="2710" y="58"/>
                  </a:cubicBezTo>
                  <a:cubicBezTo>
                    <a:pt x="2648" y="87"/>
                    <a:pt x="2598" y="123"/>
                    <a:pt x="2554" y="155"/>
                  </a:cubicBezTo>
                  <a:cubicBezTo>
                    <a:pt x="2508" y="188"/>
                    <a:pt x="2473" y="220"/>
                    <a:pt x="2441" y="249"/>
                  </a:cubicBezTo>
                  <a:cubicBezTo>
                    <a:pt x="2370" y="316"/>
                    <a:pt x="2303" y="384"/>
                    <a:pt x="2242" y="453"/>
                  </a:cubicBezTo>
                  <a:cubicBezTo>
                    <a:pt x="2212" y="489"/>
                    <a:pt x="2181" y="523"/>
                    <a:pt x="2154" y="559"/>
                  </a:cubicBezTo>
                  <a:cubicBezTo>
                    <a:pt x="2148" y="566"/>
                    <a:pt x="2141" y="576"/>
                    <a:pt x="2135" y="585"/>
                  </a:cubicBezTo>
                  <a:lnTo>
                    <a:pt x="2124" y="597"/>
                  </a:lnTo>
                  <a:lnTo>
                    <a:pt x="2119" y="606"/>
                  </a:lnTo>
                  <a:cubicBezTo>
                    <a:pt x="2111" y="615"/>
                    <a:pt x="2103" y="624"/>
                    <a:pt x="2097" y="634"/>
                  </a:cubicBezTo>
                  <a:cubicBezTo>
                    <a:pt x="2040" y="708"/>
                    <a:pt x="2000" y="775"/>
                    <a:pt x="1971" y="823"/>
                  </a:cubicBezTo>
                  <a:cubicBezTo>
                    <a:pt x="1947" y="871"/>
                    <a:pt x="1928" y="912"/>
                    <a:pt x="1917" y="944"/>
                  </a:cubicBezTo>
                  <a:lnTo>
                    <a:pt x="1912" y="956"/>
                  </a:lnTo>
                  <a:lnTo>
                    <a:pt x="1911" y="962"/>
                  </a:lnTo>
                  <a:lnTo>
                    <a:pt x="1910" y="964"/>
                  </a:lnTo>
                  <a:lnTo>
                    <a:pt x="1910" y="966"/>
                  </a:lnTo>
                  <a:lnTo>
                    <a:pt x="1909" y="963"/>
                  </a:lnTo>
                  <a:cubicBezTo>
                    <a:pt x="1904" y="947"/>
                    <a:pt x="1898" y="929"/>
                    <a:pt x="1895" y="913"/>
                  </a:cubicBezTo>
                  <a:cubicBezTo>
                    <a:pt x="1889" y="880"/>
                    <a:pt x="1885" y="846"/>
                    <a:pt x="1885" y="815"/>
                  </a:cubicBezTo>
                  <a:cubicBezTo>
                    <a:pt x="1885" y="753"/>
                    <a:pt x="1894" y="698"/>
                    <a:pt x="1900" y="652"/>
                  </a:cubicBezTo>
                  <a:cubicBezTo>
                    <a:pt x="1907" y="607"/>
                    <a:pt x="1910" y="568"/>
                    <a:pt x="1907" y="538"/>
                  </a:cubicBezTo>
                  <a:cubicBezTo>
                    <a:pt x="1907" y="534"/>
                    <a:pt x="1907" y="532"/>
                    <a:pt x="1906" y="528"/>
                  </a:cubicBezTo>
                  <a:lnTo>
                    <a:pt x="1906" y="523"/>
                  </a:lnTo>
                  <a:lnTo>
                    <a:pt x="1902" y="513"/>
                  </a:lnTo>
                  <a:cubicBezTo>
                    <a:pt x="1890" y="479"/>
                    <a:pt x="1874" y="446"/>
                    <a:pt x="1856" y="414"/>
                  </a:cubicBezTo>
                  <a:cubicBezTo>
                    <a:pt x="1847" y="398"/>
                    <a:pt x="1837" y="380"/>
                    <a:pt x="1826" y="364"/>
                  </a:cubicBezTo>
                  <a:lnTo>
                    <a:pt x="1809" y="340"/>
                  </a:lnTo>
                  <a:cubicBezTo>
                    <a:pt x="1803" y="332"/>
                    <a:pt x="1797" y="322"/>
                    <a:pt x="1791" y="314"/>
                  </a:cubicBezTo>
                  <a:lnTo>
                    <a:pt x="1746" y="265"/>
                  </a:lnTo>
                  <a:cubicBezTo>
                    <a:pt x="1730" y="251"/>
                    <a:pt x="1714" y="236"/>
                    <a:pt x="1696" y="222"/>
                  </a:cubicBezTo>
                  <a:cubicBezTo>
                    <a:pt x="1628" y="169"/>
                    <a:pt x="1546" y="133"/>
                    <a:pt x="1461" y="115"/>
                  </a:cubicBezTo>
                  <a:cubicBezTo>
                    <a:pt x="1426" y="108"/>
                    <a:pt x="1390" y="104"/>
                    <a:pt x="1353" y="104"/>
                  </a:cubicBezTo>
                  <a:cubicBezTo>
                    <a:pt x="1304" y="104"/>
                    <a:pt x="1254" y="111"/>
                    <a:pt x="1207" y="123"/>
                  </a:cubicBezTo>
                  <a:cubicBezTo>
                    <a:pt x="1196" y="125"/>
                    <a:pt x="1185" y="128"/>
                    <a:pt x="1175" y="130"/>
                  </a:cubicBezTo>
                  <a:lnTo>
                    <a:pt x="1148" y="140"/>
                  </a:lnTo>
                  <a:cubicBezTo>
                    <a:pt x="1139" y="142"/>
                    <a:pt x="1130" y="146"/>
                    <a:pt x="1122" y="149"/>
                  </a:cubicBezTo>
                  <a:lnTo>
                    <a:pt x="1096" y="160"/>
                  </a:lnTo>
                  <a:lnTo>
                    <a:pt x="1071" y="171"/>
                  </a:lnTo>
                  <a:lnTo>
                    <a:pt x="1048" y="183"/>
                  </a:lnTo>
                  <a:lnTo>
                    <a:pt x="1025" y="195"/>
                  </a:lnTo>
                  <a:cubicBezTo>
                    <a:pt x="1017" y="199"/>
                    <a:pt x="1010" y="203"/>
                    <a:pt x="1003" y="206"/>
                  </a:cubicBezTo>
                  <a:cubicBezTo>
                    <a:pt x="948" y="241"/>
                    <a:pt x="899" y="276"/>
                    <a:pt x="854" y="314"/>
                  </a:cubicBezTo>
                  <a:cubicBezTo>
                    <a:pt x="811" y="351"/>
                    <a:pt x="773" y="389"/>
                    <a:pt x="738" y="429"/>
                  </a:cubicBezTo>
                  <a:lnTo>
                    <a:pt x="724" y="443"/>
                  </a:lnTo>
                  <a:lnTo>
                    <a:pt x="712" y="457"/>
                  </a:lnTo>
                  <a:cubicBezTo>
                    <a:pt x="704" y="466"/>
                    <a:pt x="697" y="474"/>
                    <a:pt x="690" y="484"/>
                  </a:cubicBezTo>
                  <a:cubicBezTo>
                    <a:pt x="676" y="499"/>
                    <a:pt x="664" y="515"/>
                    <a:pt x="650" y="529"/>
                  </a:cubicBezTo>
                  <a:cubicBezTo>
                    <a:pt x="626" y="88"/>
                    <a:pt x="542" y="40"/>
                    <a:pt x="371" y="37"/>
                  </a:cubicBezTo>
                  <a:cubicBezTo>
                    <a:pt x="370" y="37"/>
                    <a:pt x="370" y="37"/>
                    <a:pt x="369" y="37"/>
                  </a:cubicBezTo>
                  <a:cubicBezTo>
                    <a:pt x="222" y="37"/>
                    <a:pt x="97" y="787"/>
                    <a:pt x="24" y="1861"/>
                  </a:cubicBezTo>
                  <a:cubicBezTo>
                    <a:pt x="15" y="1904"/>
                    <a:pt x="8" y="1946"/>
                    <a:pt x="0" y="1987"/>
                  </a:cubicBezTo>
                  <a:lnTo>
                    <a:pt x="15" y="1989"/>
                  </a:lnTo>
                  <a:cubicBezTo>
                    <a:pt x="14" y="2000"/>
                    <a:pt x="14" y="2013"/>
                    <a:pt x="13" y="2026"/>
                  </a:cubicBezTo>
                  <a:lnTo>
                    <a:pt x="611" y="2078"/>
                  </a:lnTo>
                  <a:cubicBezTo>
                    <a:pt x="615" y="2065"/>
                    <a:pt x="617" y="2053"/>
                    <a:pt x="618" y="2041"/>
                  </a:cubicBezTo>
                  <a:lnTo>
                    <a:pt x="629" y="2042"/>
                  </a:lnTo>
                  <a:cubicBezTo>
                    <a:pt x="631" y="2021"/>
                    <a:pt x="631" y="1999"/>
                    <a:pt x="632" y="1979"/>
                  </a:cubicBezTo>
                  <a:cubicBezTo>
                    <a:pt x="697" y="1693"/>
                    <a:pt x="813" y="1398"/>
                    <a:pt x="986" y="1123"/>
                  </a:cubicBezTo>
                  <a:cubicBezTo>
                    <a:pt x="1039" y="1039"/>
                    <a:pt x="1095" y="958"/>
                    <a:pt x="1155" y="880"/>
                  </a:cubicBezTo>
                  <a:cubicBezTo>
                    <a:pt x="1187" y="838"/>
                    <a:pt x="1213" y="806"/>
                    <a:pt x="1240" y="776"/>
                  </a:cubicBezTo>
                  <a:cubicBezTo>
                    <a:pt x="1267" y="747"/>
                    <a:pt x="1294" y="722"/>
                    <a:pt x="1316" y="706"/>
                  </a:cubicBezTo>
                  <a:cubicBezTo>
                    <a:pt x="1319" y="704"/>
                    <a:pt x="1321" y="703"/>
                    <a:pt x="1325" y="701"/>
                  </a:cubicBezTo>
                  <a:cubicBezTo>
                    <a:pt x="1327" y="699"/>
                    <a:pt x="1330" y="697"/>
                    <a:pt x="1332" y="695"/>
                  </a:cubicBezTo>
                  <a:lnTo>
                    <a:pt x="1340" y="692"/>
                  </a:lnTo>
                  <a:cubicBezTo>
                    <a:pt x="1342" y="690"/>
                    <a:pt x="1343" y="688"/>
                    <a:pt x="1346" y="688"/>
                  </a:cubicBezTo>
                  <a:cubicBezTo>
                    <a:pt x="1350" y="687"/>
                    <a:pt x="1353" y="683"/>
                    <a:pt x="1354" y="683"/>
                  </a:cubicBezTo>
                  <a:cubicBezTo>
                    <a:pt x="1354" y="683"/>
                    <a:pt x="1354" y="683"/>
                    <a:pt x="1354" y="683"/>
                  </a:cubicBezTo>
                  <a:lnTo>
                    <a:pt x="1356" y="682"/>
                  </a:lnTo>
                  <a:lnTo>
                    <a:pt x="1357" y="681"/>
                  </a:lnTo>
                  <a:cubicBezTo>
                    <a:pt x="1361" y="677"/>
                    <a:pt x="1367" y="676"/>
                    <a:pt x="1373" y="674"/>
                  </a:cubicBezTo>
                  <a:cubicBezTo>
                    <a:pt x="1374" y="673"/>
                    <a:pt x="1376" y="673"/>
                    <a:pt x="1377" y="673"/>
                  </a:cubicBezTo>
                  <a:cubicBezTo>
                    <a:pt x="1379" y="673"/>
                    <a:pt x="1381" y="674"/>
                    <a:pt x="1384" y="674"/>
                  </a:cubicBezTo>
                  <a:cubicBezTo>
                    <a:pt x="1386" y="674"/>
                    <a:pt x="1386" y="676"/>
                    <a:pt x="1389" y="676"/>
                  </a:cubicBezTo>
                  <a:lnTo>
                    <a:pt x="1390" y="676"/>
                  </a:lnTo>
                  <a:lnTo>
                    <a:pt x="1391" y="677"/>
                  </a:lnTo>
                  <a:lnTo>
                    <a:pt x="1397" y="681"/>
                  </a:lnTo>
                  <a:lnTo>
                    <a:pt x="1402" y="687"/>
                  </a:lnTo>
                  <a:cubicBezTo>
                    <a:pt x="1404" y="689"/>
                    <a:pt x="1406" y="690"/>
                    <a:pt x="1407" y="693"/>
                  </a:cubicBezTo>
                  <a:lnTo>
                    <a:pt x="1420" y="709"/>
                  </a:lnTo>
                  <a:cubicBezTo>
                    <a:pt x="1422" y="711"/>
                    <a:pt x="1423" y="716"/>
                    <a:pt x="1426" y="719"/>
                  </a:cubicBezTo>
                  <a:lnTo>
                    <a:pt x="1428" y="724"/>
                  </a:lnTo>
                  <a:lnTo>
                    <a:pt x="1429" y="726"/>
                  </a:lnTo>
                  <a:lnTo>
                    <a:pt x="1431" y="727"/>
                  </a:lnTo>
                  <a:lnTo>
                    <a:pt x="1431" y="730"/>
                  </a:lnTo>
                  <a:lnTo>
                    <a:pt x="1433" y="735"/>
                  </a:lnTo>
                  <a:lnTo>
                    <a:pt x="1436" y="740"/>
                  </a:lnTo>
                  <a:lnTo>
                    <a:pt x="1437" y="742"/>
                  </a:lnTo>
                  <a:lnTo>
                    <a:pt x="1439" y="748"/>
                  </a:lnTo>
                  <a:lnTo>
                    <a:pt x="1442" y="757"/>
                  </a:lnTo>
                  <a:lnTo>
                    <a:pt x="1447" y="778"/>
                  </a:lnTo>
                  <a:lnTo>
                    <a:pt x="1458" y="817"/>
                  </a:lnTo>
                  <a:lnTo>
                    <a:pt x="1466" y="905"/>
                  </a:lnTo>
                  <a:lnTo>
                    <a:pt x="1470" y="1003"/>
                  </a:lnTo>
                  <a:lnTo>
                    <a:pt x="1472" y="1103"/>
                  </a:lnTo>
                  <a:lnTo>
                    <a:pt x="1479" y="1199"/>
                  </a:lnTo>
                  <a:lnTo>
                    <a:pt x="1490" y="1283"/>
                  </a:lnTo>
                  <a:lnTo>
                    <a:pt x="1503" y="1350"/>
                  </a:lnTo>
                  <a:cubicBezTo>
                    <a:pt x="1508" y="1370"/>
                    <a:pt x="1514" y="1388"/>
                    <a:pt x="1518" y="1407"/>
                  </a:cubicBezTo>
                  <a:cubicBezTo>
                    <a:pt x="1523" y="1423"/>
                    <a:pt x="1529" y="1440"/>
                    <a:pt x="1534" y="1455"/>
                  </a:cubicBezTo>
                  <a:cubicBezTo>
                    <a:pt x="1555" y="1512"/>
                    <a:pt x="1574" y="1551"/>
                    <a:pt x="1593" y="1589"/>
                  </a:cubicBezTo>
                  <a:lnTo>
                    <a:pt x="1652" y="1707"/>
                  </a:lnTo>
                  <a:cubicBezTo>
                    <a:pt x="1674" y="1750"/>
                    <a:pt x="1700" y="1796"/>
                    <a:pt x="1734" y="1852"/>
                  </a:cubicBezTo>
                  <a:lnTo>
                    <a:pt x="1748" y="1874"/>
                  </a:lnTo>
                  <a:lnTo>
                    <a:pt x="1762" y="1896"/>
                  </a:lnTo>
                  <a:lnTo>
                    <a:pt x="1769" y="1907"/>
                  </a:lnTo>
                  <a:lnTo>
                    <a:pt x="1773" y="1912"/>
                  </a:lnTo>
                  <a:lnTo>
                    <a:pt x="1775" y="1914"/>
                  </a:lnTo>
                  <a:lnTo>
                    <a:pt x="1775" y="1913"/>
                  </a:lnTo>
                  <a:lnTo>
                    <a:pt x="1778" y="1907"/>
                  </a:lnTo>
                  <a:lnTo>
                    <a:pt x="1787" y="1893"/>
                  </a:lnTo>
                  <a:lnTo>
                    <a:pt x="1791" y="1886"/>
                  </a:lnTo>
                  <a:lnTo>
                    <a:pt x="1796" y="1881"/>
                  </a:lnTo>
                  <a:cubicBezTo>
                    <a:pt x="1799" y="1877"/>
                    <a:pt x="1804" y="1875"/>
                    <a:pt x="1807" y="1870"/>
                  </a:cubicBezTo>
                  <a:lnTo>
                    <a:pt x="1812" y="1865"/>
                  </a:lnTo>
                  <a:cubicBezTo>
                    <a:pt x="1813" y="1863"/>
                    <a:pt x="1818" y="1863"/>
                    <a:pt x="1819" y="1861"/>
                  </a:cubicBezTo>
                  <a:cubicBezTo>
                    <a:pt x="1824" y="1859"/>
                    <a:pt x="1828" y="1857"/>
                    <a:pt x="1834" y="1854"/>
                  </a:cubicBezTo>
                  <a:lnTo>
                    <a:pt x="1841" y="1850"/>
                  </a:lnTo>
                  <a:cubicBezTo>
                    <a:pt x="1842" y="1850"/>
                    <a:pt x="1845" y="1849"/>
                    <a:pt x="1846" y="1849"/>
                  </a:cubicBezTo>
                  <a:lnTo>
                    <a:pt x="1880" y="1849"/>
                  </a:lnTo>
                  <a:cubicBezTo>
                    <a:pt x="1882" y="1849"/>
                    <a:pt x="1884" y="1849"/>
                    <a:pt x="1886" y="1849"/>
                  </a:cubicBezTo>
                  <a:cubicBezTo>
                    <a:pt x="1888" y="1849"/>
                    <a:pt x="1890" y="1849"/>
                    <a:pt x="1893" y="1850"/>
                  </a:cubicBezTo>
                  <a:cubicBezTo>
                    <a:pt x="1911" y="1859"/>
                    <a:pt x="1931" y="1865"/>
                    <a:pt x="1949" y="1871"/>
                  </a:cubicBezTo>
                  <a:cubicBezTo>
                    <a:pt x="1964" y="1817"/>
                    <a:pt x="1979" y="1762"/>
                    <a:pt x="1992" y="1707"/>
                  </a:cubicBezTo>
                  <a:cubicBezTo>
                    <a:pt x="2006" y="1653"/>
                    <a:pt x="2020" y="1596"/>
                    <a:pt x="2033" y="1553"/>
                  </a:cubicBezTo>
                  <a:cubicBezTo>
                    <a:pt x="2044" y="1508"/>
                    <a:pt x="2057" y="1462"/>
                    <a:pt x="2070" y="1418"/>
                  </a:cubicBezTo>
                  <a:lnTo>
                    <a:pt x="2079" y="1385"/>
                  </a:lnTo>
                  <a:lnTo>
                    <a:pt x="2083" y="1369"/>
                  </a:lnTo>
                  <a:lnTo>
                    <a:pt x="2086" y="1360"/>
                  </a:lnTo>
                  <a:lnTo>
                    <a:pt x="2088" y="1354"/>
                  </a:lnTo>
                  <a:cubicBezTo>
                    <a:pt x="2094" y="1336"/>
                    <a:pt x="2100" y="1318"/>
                    <a:pt x="2106" y="1301"/>
                  </a:cubicBezTo>
                  <a:cubicBezTo>
                    <a:pt x="2116" y="1267"/>
                    <a:pt x="2129" y="1231"/>
                    <a:pt x="2140" y="1198"/>
                  </a:cubicBezTo>
                  <a:lnTo>
                    <a:pt x="2148" y="1172"/>
                  </a:lnTo>
                  <a:lnTo>
                    <a:pt x="2157" y="1152"/>
                  </a:lnTo>
                  <a:cubicBezTo>
                    <a:pt x="2163" y="1139"/>
                    <a:pt x="2169" y="1125"/>
                    <a:pt x="2174" y="1112"/>
                  </a:cubicBezTo>
                  <a:cubicBezTo>
                    <a:pt x="2186" y="1086"/>
                    <a:pt x="2197" y="1059"/>
                    <a:pt x="2210" y="1034"/>
                  </a:cubicBezTo>
                  <a:cubicBezTo>
                    <a:pt x="2212" y="1027"/>
                    <a:pt x="2215" y="1022"/>
                    <a:pt x="2218" y="1016"/>
                  </a:cubicBezTo>
                  <a:lnTo>
                    <a:pt x="2228" y="999"/>
                  </a:lnTo>
                  <a:lnTo>
                    <a:pt x="2247" y="966"/>
                  </a:lnTo>
                  <a:cubicBezTo>
                    <a:pt x="2258" y="947"/>
                    <a:pt x="2267" y="928"/>
                    <a:pt x="2278" y="909"/>
                  </a:cubicBezTo>
                  <a:cubicBezTo>
                    <a:pt x="2288" y="891"/>
                    <a:pt x="2299" y="875"/>
                    <a:pt x="2312" y="856"/>
                  </a:cubicBezTo>
                  <a:cubicBezTo>
                    <a:pt x="2333" y="824"/>
                    <a:pt x="2358" y="783"/>
                    <a:pt x="2371" y="768"/>
                  </a:cubicBezTo>
                  <a:lnTo>
                    <a:pt x="2394" y="736"/>
                  </a:lnTo>
                  <a:cubicBezTo>
                    <a:pt x="2401" y="725"/>
                    <a:pt x="2409" y="714"/>
                    <a:pt x="2416" y="705"/>
                  </a:cubicBezTo>
                  <a:cubicBezTo>
                    <a:pt x="2431" y="684"/>
                    <a:pt x="2446" y="665"/>
                    <a:pt x="2462" y="646"/>
                  </a:cubicBezTo>
                  <a:cubicBezTo>
                    <a:pt x="2478" y="627"/>
                    <a:pt x="2492" y="608"/>
                    <a:pt x="2508" y="590"/>
                  </a:cubicBezTo>
                  <a:cubicBezTo>
                    <a:pt x="2525" y="571"/>
                    <a:pt x="2541" y="553"/>
                    <a:pt x="2557" y="534"/>
                  </a:cubicBezTo>
                  <a:cubicBezTo>
                    <a:pt x="2573" y="516"/>
                    <a:pt x="2591" y="500"/>
                    <a:pt x="2607" y="482"/>
                  </a:cubicBezTo>
                  <a:cubicBezTo>
                    <a:pt x="2624" y="464"/>
                    <a:pt x="2640" y="448"/>
                    <a:pt x="2656" y="434"/>
                  </a:cubicBezTo>
                  <a:cubicBezTo>
                    <a:pt x="2688" y="404"/>
                    <a:pt x="2722" y="377"/>
                    <a:pt x="2756" y="355"/>
                  </a:cubicBezTo>
                  <a:cubicBezTo>
                    <a:pt x="2774" y="344"/>
                    <a:pt x="2791" y="333"/>
                    <a:pt x="2808" y="325"/>
                  </a:cubicBezTo>
                  <a:cubicBezTo>
                    <a:pt x="2825" y="317"/>
                    <a:pt x="2845" y="308"/>
                    <a:pt x="2857" y="303"/>
                  </a:cubicBezTo>
                  <a:cubicBezTo>
                    <a:pt x="2882" y="295"/>
                    <a:pt x="2909" y="290"/>
                    <a:pt x="2936" y="290"/>
                  </a:cubicBezTo>
                  <a:cubicBezTo>
                    <a:pt x="2939" y="290"/>
                    <a:pt x="2941" y="290"/>
                    <a:pt x="2944" y="290"/>
                  </a:cubicBezTo>
                  <a:cubicBezTo>
                    <a:pt x="2951" y="291"/>
                    <a:pt x="2959" y="291"/>
                    <a:pt x="2965" y="292"/>
                  </a:cubicBezTo>
                  <a:cubicBezTo>
                    <a:pt x="2973" y="294"/>
                    <a:pt x="2980" y="296"/>
                    <a:pt x="2987" y="298"/>
                  </a:cubicBezTo>
                  <a:cubicBezTo>
                    <a:pt x="3002" y="302"/>
                    <a:pt x="3013" y="308"/>
                    <a:pt x="3027" y="317"/>
                  </a:cubicBezTo>
                  <a:cubicBezTo>
                    <a:pt x="3053" y="333"/>
                    <a:pt x="3071" y="356"/>
                    <a:pt x="3086" y="381"/>
                  </a:cubicBezTo>
                  <a:cubicBezTo>
                    <a:pt x="3094" y="393"/>
                    <a:pt x="3099" y="407"/>
                    <a:pt x="3105" y="421"/>
                  </a:cubicBezTo>
                  <a:lnTo>
                    <a:pt x="3109" y="432"/>
                  </a:lnTo>
                  <a:lnTo>
                    <a:pt x="3113" y="445"/>
                  </a:lnTo>
                  <a:cubicBezTo>
                    <a:pt x="3115" y="452"/>
                    <a:pt x="3118" y="462"/>
                    <a:pt x="3120" y="472"/>
                  </a:cubicBezTo>
                  <a:cubicBezTo>
                    <a:pt x="3136" y="544"/>
                    <a:pt x="3139" y="623"/>
                    <a:pt x="3135" y="701"/>
                  </a:cubicBezTo>
                  <a:cubicBezTo>
                    <a:pt x="3134" y="740"/>
                    <a:pt x="3129" y="779"/>
                    <a:pt x="3125" y="819"/>
                  </a:cubicBezTo>
                  <a:cubicBezTo>
                    <a:pt x="3121" y="860"/>
                    <a:pt x="3118" y="898"/>
                    <a:pt x="3114" y="937"/>
                  </a:cubicBezTo>
                  <a:cubicBezTo>
                    <a:pt x="3108" y="1014"/>
                    <a:pt x="3101" y="1089"/>
                    <a:pt x="3094" y="1159"/>
                  </a:cubicBezTo>
                  <a:cubicBezTo>
                    <a:pt x="3045" y="1724"/>
                    <a:pt x="3023" y="2074"/>
                    <a:pt x="3055" y="2080"/>
                  </a:cubicBezTo>
                  <a:cubicBezTo>
                    <a:pt x="3064" y="2081"/>
                    <a:pt x="3072" y="2082"/>
                    <a:pt x="3079" y="2082"/>
                  </a:cubicBezTo>
                  <a:cubicBezTo>
                    <a:pt x="3216" y="2082"/>
                    <a:pt x="3218" y="1904"/>
                    <a:pt x="3250" y="1708"/>
                  </a:cubicBezTo>
                  <a:lnTo>
                    <a:pt x="3250" y="1708"/>
                  </a:lnTo>
                  <a:cubicBezTo>
                    <a:pt x="3248" y="1902"/>
                    <a:pt x="3271" y="2051"/>
                    <a:pt x="3341" y="2059"/>
                  </a:cubicBezTo>
                  <a:cubicBezTo>
                    <a:pt x="3341" y="2059"/>
                    <a:pt x="3341" y="2059"/>
                    <a:pt x="3341" y="2059"/>
                  </a:cubicBezTo>
                  <a:cubicBezTo>
                    <a:pt x="3368" y="2059"/>
                    <a:pt x="3394" y="1592"/>
                    <a:pt x="3424" y="1046"/>
                  </a:cubicBezTo>
                  <a:cubicBezTo>
                    <a:pt x="3427" y="978"/>
                    <a:pt x="3430" y="908"/>
                    <a:pt x="3434" y="838"/>
                  </a:cubicBezTo>
                  <a:cubicBezTo>
                    <a:pt x="3436" y="819"/>
                    <a:pt x="3436" y="800"/>
                    <a:pt x="3437" y="781"/>
                  </a:cubicBezTo>
                  <a:cubicBezTo>
                    <a:pt x="3438" y="762"/>
                    <a:pt x="3438" y="742"/>
                    <a:pt x="3438" y="722"/>
                  </a:cubicBezTo>
                  <a:cubicBezTo>
                    <a:pt x="3438" y="682"/>
                    <a:pt x="3438" y="641"/>
                    <a:pt x="3436" y="601"/>
                  </a:cubicBezTo>
                  <a:cubicBezTo>
                    <a:pt x="3440" y="552"/>
                    <a:pt x="3436" y="510"/>
                    <a:pt x="3427" y="467"/>
                  </a:cubicBezTo>
                  <a:cubicBezTo>
                    <a:pt x="3424" y="446"/>
                    <a:pt x="3419" y="424"/>
                    <a:pt x="3414" y="402"/>
                  </a:cubicBezTo>
                  <a:cubicBezTo>
                    <a:pt x="3411" y="391"/>
                    <a:pt x="3409" y="380"/>
                    <a:pt x="3404" y="368"/>
                  </a:cubicBezTo>
                  <a:lnTo>
                    <a:pt x="3399" y="351"/>
                  </a:lnTo>
                  <a:lnTo>
                    <a:pt x="3393" y="333"/>
                  </a:lnTo>
                  <a:cubicBezTo>
                    <a:pt x="3375" y="282"/>
                    <a:pt x="3351" y="235"/>
                    <a:pt x="3322" y="192"/>
                  </a:cubicBezTo>
                  <a:cubicBezTo>
                    <a:pt x="3292" y="151"/>
                    <a:pt x="3255" y="114"/>
                    <a:pt x="3215" y="85"/>
                  </a:cubicBezTo>
                  <a:cubicBezTo>
                    <a:pt x="3195" y="70"/>
                    <a:pt x="3175" y="58"/>
                    <a:pt x="3152" y="47"/>
                  </a:cubicBezTo>
                  <a:cubicBezTo>
                    <a:pt x="3141" y="42"/>
                    <a:pt x="3130" y="37"/>
                    <a:pt x="3119" y="32"/>
                  </a:cubicBezTo>
                  <a:cubicBezTo>
                    <a:pt x="3108" y="28"/>
                    <a:pt x="3097" y="24"/>
                    <a:pt x="3085" y="21"/>
                  </a:cubicBezTo>
                  <a:cubicBezTo>
                    <a:pt x="3062" y="15"/>
                    <a:pt x="3039" y="7"/>
                    <a:pt x="3017" y="5"/>
                  </a:cubicBezTo>
                  <a:cubicBezTo>
                    <a:pt x="3005" y="4"/>
                    <a:pt x="2993" y="2"/>
                    <a:pt x="2983" y="1"/>
                  </a:cubicBezTo>
                  <a:cubicBezTo>
                    <a:pt x="2973" y="1"/>
                    <a:pt x="2960" y="1"/>
                    <a:pt x="29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3"/>
            <p:cNvSpPr/>
            <p:nvPr/>
          </p:nvSpPr>
          <p:spPr>
            <a:xfrm>
              <a:off x="4058425" y="2367150"/>
              <a:ext cx="48350" cy="58450"/>
            </a:xfrm>
            <a:custGeom>
              <a:avLst/>
              <a:gdLst/>
              <a:ahLst/>
              <a:cxnLst/>
              <a:rect l="l" t="t" r="r" b="b"/>
              <a:pathLst>
                <a:path w="1934" h="2338" extrusionOk="0">
                  <a:moveTo>
                    <a:pt x="380" y="0"/>
                  </a:moveTo>
                  <a:cubicBezTo>
                    <a:pt x="320" y="0"/>
                    <a:pt x="257" y="39"/>
                    <a:pt x="168" y="101"/>
                  </a:cubicBezTo>
                  <a:cubicBezTo>
                    <a:pt x="1" y="221"/>
                    <a:pt x="126" y="612"/>
                    <a:pt x="403" y="998"/>
                  </a:cubicBezTo>
                  <a:cubicBezTo>
                    <a:pt x="430" y="1039"/>
                    <a:pt x="463" y="1077"/>
                    <a:pt x="497" y="1115"/>
                  </a:cubicBezTo>
                  <a:cubicBezTo>
                    <a:pt x="463" y="1213"/>
                    <a:pt x="426" y="1311"/>
                    <a:pt x="383" y="1399"/>
                  </a:cubicBezTo>
                  <a:cubicBezTo>
                    <a:pt x="177" y="1819"/>
                    <a:pt x="8" y="2159"/>
                    <a:pt x="61" y="2194"/>
                  </a:cubicBezTo>
                  <a:cubicBezTo>
                    <a:pt x="114" y="2229"/>
                    <a:pt x="148" y="2242"/>
                    <a:pt x="171" y="2242"/>
                  </a:cubicBezTo>
                  <a:cubicBezTo>
                    <a:pt x="206" y="2242"/>
                    <a:pt x="217" y="2211"/>
                    <a:pt x="238" y="2184"/>
                  </a:cubicBezTo>
                  <a:lnTo>
                    <a:pt x="238" y="2184"/>
                  </a:lnTo>
                  <a:cubicBezTo>
                    <a:pt x="231" y="2240"/>
                    <a:pt x="245" y="2297"/>
                    <a:pt x="304" y="2336"/>
                  </a:cubicBezTo>
                  <a:cubicBezTo>
                    <a:pt x="305" y="2337"/>
                    <a:pt x="306" y="2337"/>
                    <a:pt x="308" y="2337"/>
                  </a:cubicBezTo>
                  <a:cubicBezTo>
                    <a:pt x="356" y="2337"/>
                    <a:pt x="455" y="1827"/>
                    <a:pt x="544" y="1692"/>
                  </a:cubicBezTo>
                  <a:cubicBezTo>
                    <a:pt x="623" y="1574"/>
                    <a:pt x="711" y="1478"/>
                    <a:pt x="800" y="1392"/>
                  </a:cubicBezTo>
                  <a:cubicBezTo>
                    <a:pt x="883" y="1465"/>
                    <a:pt x="964" y="1536"/>
                    <a:pt x="1033" y="1611"/>
                  </a:cubicBezTo>
                  <a:cubicBezTo>
                    <a:pt x="1340" y="1944"/>
                    <a:pt x="1588" y="2216"/>
                    <a:pt x="1659" y="2216"/>
                  </a:cubicBezTo>
                  <a:cubicBezTo>
                    <a:pt x="1663" y="2216"/>
                    <a:pt x="1667" y="2215"/>
                    <a:pt x="1670" y="2212"/>
                  </a:cubicBezTo>
                  <a:cubicBezTo>
                    <a:pt x="1802" y="2119"/>
                    <a:pt x="1752" y="2092"/>
                    <a:pt x="1724" y="2042"/>
                  </a:cubicBezTo>
                  <a:lnTo>
                    <a:pt x="1724" y="2042"/>
                  </a:lnTo>
                  <a:cubicBezTo>
                    <a:pt x="1749" y="2056"/>
                    <a:pt x="1777" y="2065"/>
                    <a:pt x="1805" y="2065"/>
                  </a:cubicBezTo>
                  <a:cubicBezTo>
                    <a:pt x="1833" y="2065"/>
                    <a:pt x="1862" y="2057"/>
                    <a:pt x="1890" y="2036"/>
                  </a:cubicBezTo>
                  <a:cubicBezTo>
                    <a:pt x="1933" y="2007"/>
                    <a:pt x="1464" y="1711"/>
                    <a:pt x="1365" y="1571"/>
                  </a:cubicBezTo>
                  <a:cubicBezTo>
                    <a:pt x="1251" y="1410"/>
                    <a:pt x="1178" y="1244"/>
                    <a:pt x="1119" y="1093"/>
                  </a:cubicBezTo>
                  <a:cubicBezTo>
                    <a:pt x="1145" y="1066"/>
                    <a:pt x="1167" y="1039"/>
                    <a:pt x="1189" y="1012"/>
                  </a:cubicBezTo>
                  <a:cubicBezTo>
                    <a:pt x="1714" y="314"/>
                    <a:pt x="1749" y="277"/>
                    <a:pt x="1461" y="84"/>
                  </a:cubicBezTo>
                  <a:cubicBezTo>
                    <a:pt x="1432" y="66"/>
                    <a:pt x="1400" y="57"/>
                    <a:pt x="1365" y="57"/>
                  </a:cubicBezTo>
                  <a:cubicBezTo>
                    <a:pt x="1211" y="57"/>
                    <a:pt x="1000" y="227"/>
                    <a:pt x="808" y="480"/>
                  </a:cubicBezTo>
                  <a:cubicBezTo>
                    <a:pt x="587" y="130"/>
                    <a:pt x="489" y="0"/>
                    <a:pt x="3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3"/>
            <p:cNvSpPr/>
            <p:nvPr/>
          </p:nvSpPr>
          <p:spPr>
            <a:xfrm>
              <a:off x="4117775" y="2350825"/>
              <a:ext cx="57950" cy="73150"/>
            </a:xfrm>
            <a:custGeom>
              <a:avLst/>
              <a:gdLst/>
              <a:ahLst/>
              <a:cxnLst/>
              <a:rect l="l" t="t" r="r" b="b"/>
              <a:pathLst>
                <a:path w="2318" h="2926" extrusionOk="0">
                  <a:moveTo>
                    <a:pt x="1439" y="0"/>
                  </a:moveTo>
                  <a:cubicBezTo>
                    <a:pt x="1410" y="0"/>
                    <a:pt x="1376" y="2"/>
                    <a:pt x="1338" y="6"/>
                  </a:cubicBezTo>
                  <a:cubicBezTo>
                    <a:pt x="1287" y="9"/>
                    <a:pt x="1243" y="40"/>
                    <a:pt x="1206" y="93"/>
                  </a:cubicBezTo>
                  <a:cubicBezTo>
                    <a:pt x="1188" y="119"/>
                    <a:pt x="1172" y="151"/>
                    <a:pt x="1157" y="185"/>
                  </a:cubicBezTo>
                  <a:cubicBezTo>
                    <a:pt x="1142" y="222"/>
                    <a:pt x="1129" y="261"/>
                    <a:pt x="1118" y="307"/>
                  </a:cubicBezTo>
                  <a:cubicBezTo>
                    <a:pt x="1072" y="484"/>
                    <a:pt x="1051" y="721"/>
                    <a:pt x="1055" y="981"/>
                  </a:cubicBezTo>
                  <a:cubicBezTo>
                    <a:pt x="1056" y="1081"/>
                    <a:pt x="1070" y="1183"/>
                    <a:pt x="1086" y="1286"/>
                  </a:cubicBezTo>
                  <a:cubicBezTo>
                    <a:pt x="1008" y="1273"/>
                    <a:pt x="935" y="1264"/>
                    <a:pt x="869" y="1264"/>
                  </a:cubicBezTo>
                  <a:cubicBezTo>
                    <a:pt x="857" y="1264"/>
                    <a:pt x="846" y="1264"/>
                    <a:pt x="834" y="1265"/>
                  </a:cubicBezTo>
                  <a:cubicBezTo>
                    <a:pt x="47" y="1309"/>
                    <a:pt x="1" y="1306"/>
                    <a:pt x="42" y="1650"/>
                  </a:cubicBezTo>
                  <a:cubicBezTo>
                    <a:pt x="62" y="1815"/>
                    <a:pt x="298" y="1900"/>
                    <a:pt x="606" y="1900"/>
                  </a:cubicBezTo>
                  <a:cubicBezTo>
                    <a:pt x="681" y="1900"/>
                    <a:pt x="760" y="1895"/>
                    <a:pt x="841" y="1885"/>
                  </a:cubicBezTo>
                  <a:cubicBezTo>
                    <a:pt x="952" y="1872"/>
                    <a:pt x="1062" y="1833"/>
                    <a:pt x="1174" y="1789"/>
                  </a:cubicBezTo>
                  <a:cubicBezTo>
                    <a:pt x="1180" y="1838"/>
                    <a:pt x="1186" y="1888"/>
                    <a:pt x="1189" y="1936"/>
                  </a:cubicBezTo>
                  <a:cubicBezTo>
                    <a:pt x="1218" y="2467"/>
                    <a:pt x="1202" y="2899"/>
                    <a:pt x="1265" y="2907"/>
                  </a:cubicBezTo>
                  <a:cubicBezTo>
                    <a:pt x="1288" y="2910"/>
                    <a:pt x="1307" y="2912"/>
                    <a:pt x="1323" y="2912"/>
                  </a:cubicBezTo>
                  <a:cubicBezTo>
                    <a:pt x="1422" y="2912"/>
                    <a:pt x="1411" y="2860"/>
                    <a:pt x="1421" y="2804"/>
                  </a:cubicBezTo>
                  <a:lnTo>
                    <a:pt x="1421" y="2804"/>
                  </a:lnTo>
                  <a:cubicBezTo>
                    <a:pt x="1437" y="2865"/>
                    <a:pt x="1475" y="2917"/>
                    <a:pt x="1546" y="2926"/>
                  </a:cubicBezTo>
                  <a:cubicBezTo>
                    <a:pt x="1546" y="2926"/>
                    <a:pt x="1546" y="2926"/>
                    <a:pt x="1547" y="2926"/>
                  </a:cubicBezTo>
                  <a:cubicBezTo>
                    <a:pt x="1572" y="2926"/>
                    <a:pt x="1554" y="2776"/>
                    <a:pt x="1527" y="2602"/>
                  </a:cubicBezTo>
                  <a:cubicBezTo>
                    <a:pt x="1501" y="2428"/>
                    <a:pt x="1464" y="2229"/>
                    <a:pt x="1470" y="2134"/>
                  </a:cubicBezTo>
                  <a:cubicBezTo>
                    <a:pt x="1484" y="1953"/>
                    <a:pt x="1518" y="1791"/>
                    <a:pt x="1553" y="1641"/>
                  </a:cubicBezTo>
                  <a:cubicBezTo>
                    <a:pt x="1561" y="1639"/>
                    <a:pt x="1570" y="1635"/>
                    <a:pt x="1578" y="1633"/>
                  </a:cubicBezTo>
                  <a:cubicBezTo>
                    <a:pt x="1988" y="1523"/>
                    <a:pt x="2318" y="1434"/>
                    <a:pt x="2312" y="1372"/>
                  </a:cubicBezTo>
                  <a:cubicBezTo>
                    <a:pt x="2297" y="1258"/>
                    <a:pt x="2272" y="1241"/>
                    <a:pt x="2240" y="1241"/>
                  </a:cubicBezTo>
                  <a:cubicBezTo>
                    <a:pt x="2228" y="1241"/>
                    <a:pt x="2214" y="1244"/>
                    <a:pt x="2199" y="1244"/>
                  </a:cubicBezTo>
                  <a:cubicBezTo>
                    <a:pt x="2242" y="1215"/>
                    <a:pt x="2271" y="1168"/>
                    <a:pt x="2263" y="1097"/>
                  </a:cubicBezTo>
                  <a:cubicBezTo>
                    <a:pt x="2263" y="1092"/>
                    <a:pt x="2258" y="1090"/>
                    <a:pt x="2251" y="1090"/>
                  </a:cubicBezTo>
                  <a:cubicBezTo>
                    <a:pt x="2179" y="1090"/>
                    <a:pt x="1817" y="1308"/>
                    <a:pt x="1683" y="1324"/>
                  </a:cubicBezTo>
                  <a:cubicBezTo>
                    <a:pt x="1664" y="1327"/>
                    <a:pt x="1647" y="1328"/>
                    <a:pt x="1628" y="1329"/>
                  </a:cubicBezTo>
                  <a:cubicBezTo>
                    <a:pt x="1630" y="1314"/>
                    <a:pt x="1635" y="1301"/>
                    <a:pt x="1637" y="1287"/>
                  </a:cubicBezTo>
                  <a:cubicBezTo>
                    <a:pt x="1653" y="1209"/>
                    <a:pt x="1667" y="1133"/>
                    <a:pt x="1669" y="1062"/>
                  </a:cubicBezTo>
                  <a:cubicBezTo>
                    <a:pt x="1672" y="997"/>
                    <a:pt x="1675" y="938"/>
                    <a:pt x="1677" y="880"/>
                  </a:cubicBezTo>
                  <a:cubicBezTo>
                    <a:pt x="1678" y="824"/>
                    <a:pt x="1679" y="771"/>
                    <a:pt x="1680" y="721"/>
                  </a:cubicBezTo>
                  <a:cubicBezTo>
                    <a:pt x="1682" y="621"/>
                    <a:pt x="1682" y="534"/>
                    <a:pt x="1679" y="460"/>
                  </a:cubicBezTo>
                  <a:cubicBezTo>
                    <a:pt x="1678" y="423"/>
                    <a:pt x="1677" y="388"/>
                    <a:pt x="1675" y="357"/>
                  </a:cubicBezTo>
                  <a:cubicBezTo>
                    <a:pt x="1672" y="325"/>
                    <a:pt x="1669" y="297"/>
                    <a:pt x="1667" y="270"/>
                  </a:cubicBezTo>
                  <a:cubicBezTo>
                    <a:pt x="1661" y="216"/>
                    <a:pt x="1652" y="173"/>
                    <a:pt x="1641" y="138"/>
                  </a:cubicBezTo>
                  <a:cubicBezTo>
                    <a:pt x="1606" y="29"/>
                    <a:pt x="1546" y="0"/>
                    <a:pt x="1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3"/>
            <p:cNvSpPr/>
            <p:nvPr/>
          </p:nvSpPr>
          <p:spPr>
            <a:xfrm>
              <a:off x="4186425" y="2317075"/>
              <a:ext cx="66775" cy="111275"/>
            </a:xfrm>
            <a:custGeom>
              <a:avLst/>
              <a:gdLst/>
              <a:ahLst/>
              <a:cxnLst/>
              <a:rect l="l" t="t" r="r" b="b"/>
              <a:pathLst>
                <a:path w="2671" h="4451" extrusionOk="0">
                  <a:moveTo>
                    <a:pt x="320" y="1"/>
                  </a:moveTo>
                  <a:cubicBezTo>
                    <a:pt x="288" y="1"/>
                    <a:pt x="251" y="5"/>
                    <a:pt x="210" y="11"/>
                  </a:cubicBezTo>
                  <a:cubicBezTo>
                    <a:pt x="160" y="19"/>
                    <a:pt x="119" y="65"/>
                    <a:pt x="89" y="142"/>
                  </a:cubicBezTo>
                  <a:cubicBezTo>
                    <a:pt x="75" y="179"/>
                    <a:pt x="61" y="225"/>
                    <a:pt x="52" y="277"/>
                  </a:cubicBezTo>
                  <a:cubicBezTo>
                    <a:pt x="41" y="330"/>
                    <a:pt x="33" y="387"/>
                    <a:pt x="26" y="451"/>
                  </a:cubicBezTo>
                  <a:cubicBezTo>
                    <a:pt x="1" y="708"/>
                    <a:pt x="5" y="1052"/>
                    <a:pt x="27" y="1429"/>
                  </a:cubicBezTo>
                  <a:cubicBezTo>
                    <a:pt x="31" y="1485"/>
                    <a:pt x="36" y="1539"/>
                    <a:pt x="43" y="1595"/>
                  </a:cubicBezTo>
                  <a:cubicBezTo>
                    <a:pt x="48" y="1652"/>
                    <a:pt x="55" y="1708"/>
                    <a:pt x="64" y="1766"/>
                  </a:cubicBezTo>
                  <a:cubicBezTo>
                    <a:pt x="74" y="1824"/>
                    <a:pt x="81" y="1882"/>
                    <a:pt x="91" y="1939"/>
                  </a:cubicBezTo>
                  <a:cubicBezTo>
                    <a:pt x="101" y="1997"/>
                    <a:pt x="109" y="2055"/>
                    <a:pt x="120" y="2114"/>
                  </a:cubicBezTo>
                  <a:cubicBezTo>
                    <a:pt x="130" y="2172"/>
                    <a:pt x="139" y="2230"/>
                    <a:pt x="149" y="2288"/>
                  </a:cubicBezTo>
                  <a:cubicBezTo>
                    <a:pt x="152" y="2318"/>
                    <a:pt x="157" y="2346"/>
                    <a:pt x="162" y="2375"/>
                  </a:cubicBezTo>
                  <a:cubicBezTo>
                    <a:pt x="166" y="2405"/>
                    <a:pt x="170" y="2433"/>
                    <a:pt x="174" y="2463"/>
                  </a:cubicBezTo>
                  <a:cubicBezTo>
                    <a:pt x="182" y="2521"/>
                    <a:pt x="189" y="2578"/>
                    <a:pt x="195" y="2636"/>
                  </a:cubicBezTo>
                  <a:cubicBezTo>
                    <a:pt x="200" y="2694"/>
                    <a:pt x="205" y="2750"/>
                    <a:pt x="208" y="2805"/>
                  </a:cubicBezTo>
                  <a:cubicBezTo>
                    <a:pt x="247" y="3570"/>
                    <a:pt x="211" y="4193"/>
                    <a:pt x="276" y="4200"/>
                  </a:cubicBezTo>
                  <a:cubicBezTo>
                    <a:pt x="291" y="4202"/>
                    <a:pt x="305" y="4203"/>
                    <a:pt x="317" y="4203"/>
                  </a:cubicBezTo>
                  <a:cubicBezTo>
                    <a:pt x="434" y="4203"/>
                    <a:pt x="422" y="4125"/>
                    <a:pt x="436" y="4042"/>
                  </a:cubicBezTo>
                  <a:cubicBezTo>
                    <a:pt x="451" y="4129"/>
                    <a:pt x="487" y="4200"/>
                    <a:pt x="557" y="4209"/>
                  </a:cubicBezTo>
                  <a:cubicBezTo>
                    <a:pt x="557" y="4209"/>
                    <a:pt x="557" y="4209"/>
                    <a:pt x="557" y="4209"/>
                  </a:cubicBezTo>
                  <a:cubicBezTo>
                    <a:pt x="584" y="4209"/>
                    <a:pt x="571" y="3995"/>
                    <a:pt x="547" y="3747"/>
                  </a:cubicBezTo>
                  <a:cubicBezTo>
                    <a:pt x="536" y="3623"/>
                    <a:pt x="522" y="3490"/>
                    <a:pt x="510" y="3369"/>
                  </a:cubicBezTo>
                  <a:cubicBezTo>
                    <a:pt x="504" y="3321"/>
                    <a:pt x="500" y="3275"/>
                    <a:pt x="498" y="3232"/>
                  </a:cubicBezTo>
                  <a:cubicBezTo>
                    <a:pt x="522" y="3227"/>
                    <a:pt x="547" y="3218"/>
                    <a:pt x="575" y="3208"/>
                  </a:cubicBezTo>
                  <a:cubicBezTo>
                    <a:pt x="619" y="3191"/>
                    <a:pt x="670" y="3165"/>
                    <a:pt x="725" y="3136"/>
                  </a:cubicBezTo>
                  <a:cubicBezTo>
                    <a:pt x="779" y="3105"/>
                    <a:pt x="839" y="3070"/>
                    <a:pt x="902" y="3033"/>
                  </a:cubicBezTo>
                  <a:cubicBezTo>
                    <a:pt x="1028" y="2957"/>
                    <a:pt x="1170" y="2875"/>
                    <a:pt x="1323" y="2820"/>
                  </a:cubicBezTo>
                  <a:lnTo>
                    <a:pt x="1338" y="2815"/>
                  </a:lnTo>
                  <a:lnTo>
                    <a:pt x="1352" y="2810"/>
                  </a:lnTo>
                  <a:cubicBezTo>
                    <a:pt x="1361" y="2808"/>
                    <a:pt x="1370" y="2805"/>
                    <a:pt x="1380" y="2802"/>
                  </a:cubicBezTo>
                  <a:cubicBezTo>
                    <a:pt x="1398" y="2796"/>
                    <a:pt x="1418" y="2792"/>
                    <a:pt x="1436" y="2787"/>
                  </a:cubicBezTo>
                  <a:cubicBezTo>
                    <a:pt x="1476" y="2778"/>
                    <a:pt x="1514" y="2771"/>
                    <a:pt x="1554" y="2766"/>
                  </a:cubicBezTo>
                  <a:cubicBezTo>
                    <a:pt x="1595" y="2761"/>
                    <a:pt x="1635" y="2761"/>
                    <a:pt x="1675" y="2760"/>
                  </a:cubicBezTo>
                  <a:cubicBezTo>
                    <a:pt x="1714" y="2762"/>
                    <a:pt x="1755" y="2764"/>
                    <a:pt x="1790" y="2772"/>
                  </a:cubicBezTo>
                  <a:cubicBezTo>
                    <a:pt x="1833" y="2780"/>
                    <a:pt x="1876" y="2789"/>
                    <a:pt x="1914" y="2804"/>
                  </a:cubicBezTo>
                  <a:cubicBezTo>
                    <a:pt x="1951" y="2819"/>
                    <a:pt x="1988" y="2836"/>
                    <a:pt x="2023" y="2858"/>
                  </a:cubicBezTo>
                  <a:cubicBezTo>
                    <a:pt x="2056" y="2879"/>
                    <a:pt x="2086" y="2907"/>
                    <a:pt x="2116" y="2942"/>
                  </a:cubicBezTo>
                  <a:cubicBezTo>
                    <a:pt x="2144" y="2977"/>
                    <a:pt x="2171" y="3019"/>
                    <a:pt x="2191" y="3066"/>
                  </a:cubicBezTo>
                  <a:cubicBezTo>
                    <a:pt x="2231" y="3159"/>
                    <a:pt x="2249" y="3274"/>
                    <a:pt x="2235" y="3384"/>
                  </a:cubicBezTo>
                  <a:cubicBezTo>
                    <a:pt x="2222" y="3491"/>
                    <a:pt x="2175" y="3604"/>
                    <a:pt x="2102" y="3695"/>
                  </a:cubicBezTo>
                  <a:cubicBezTo>
                    <a:pt x="2072" y="3734"/>
                    <a:pt x="2037" y="3772"/>
                    <a:pt x="2000" y="3806"/>
                  </a:cubicBezTo>
                  <a:cubicBezTo>
                    <a:pt x="1983" y="3823"/>
                    <a:pt x="1962" y="3839"/>
                    <a:pt x="1944" y="3856"/>
                  </a:cubicBezTo>
                  <a:cubicBezTo>
                    <a:pt x="1934" y="3863"/>
                    <a:pt x="1924" y="3871"/>
                    <a:pt x="1914" y="3878"/>
                  </a:cubicBezTo>
                  <a:cubicBezTo>
                    <a:pt x="1905" y="3887"/>
                    <a:pt x="1895" y="3893"/>
                    <a:pt x="1885" y="3900"/>
                  </a:cubicBezTo>
                  <a:cubicBezTo>
                    <a:pt x="1803" y="3956"/>
                    <a:pt x="1715" y="4001"/>
                    <a:pt x="1628" y="4033"/>
                  </a:cubicBezTo>
                  <a:cubicBezTo>
                    <a:pt x="1541" y="4065"/>
                    <a:pt x="1452" y="4086"/>
                    <a:pt x="1368" y="4102"/>
                  </a:cubicBezTo>
                  <a:cubicBezTo>
                    <a:pt x="1283" y="4114"/>
                    <a:pt x="1203" y="4121"/>
                    <a:pt x="1128" y="4124"/>
                  </a:cubicBezTo>
                  <a:cubicBezTo>
                    <a:pt x="1104" y="4125"/>
                    <a:pt x="1080" y="4125"/>
                    <a:pt x="1058" y="4125"/>
                  </a:cubicBezTo>
                  <a:cubicBezTo>
                    <a:pt x="940" y="4125"/>
                    <a:pt x="841" y="4117"/>
                    <a:pt x="769" y="4112"/>
                  </a:cubicBezTo>
                  <a:cubicBezTo>
                    <a:pt x="736" y="4110"/>
                    <a:pt x="708" y="4109"/>
                    <a:pt x="686" y="4109"/>
                  </a:cubicBezTo>
                  <a:cubicBezTo>
                    <a:pt x="651" y="4109"/>
                    <a:pt x="631" y="4112"/>
                    <a:pt x="628" y="4121"/>
                  </a:cubicBezTo>
                  <a:cubicBezTo>
                    <a:pt x="582" y="4277"/>
                    <a:pt x="692" y="4284"/>
                    <a:pt x="811" y="4311"/>
                  </a:cubicBezTo>
                  <a:cubicBezTo>
                    <a:pt x="698" y="4313"/>
                    <a:pt x="603" y="4332"/>
                    <a:pt x="585" y="4400"/>
                  </a:cubicBezTo>
                  <a:cubicBezTo>
                    <a:pt x="581" y="4414"/>
                    <a:pt x="651" y="4431"/>
                    <a:pt x="763" y="4442"/>
                  </a:cubicBezTo>
                  <a:cubicBezTo>
                    <a:pt x="814" y="4447"/>
                    <a:pt x="874" y="4451"/>
                    <a:pt x="939" y="4451"/>
                  </a:cubicBezTo>
                  <a:cubicBezTo>
                    <a:pt x="947" y="4451"/>
                    <a:pt x="954" y="4451"/>
                    <a:pt x="962" y="4451"/>
                  </a:cubicBezTo>
                  <a:cubicBezTo>
                    <a:pt x="1037" y="4451"/>
                    <a:pt x="1119" y="4445"/>
                    <a:pt x="1203" y="4436"/>
                  </a:cubicBezTo>
                  <a:cubicBezTo>
                    <a:pt x="1288" y="4425"/>
                    <a:pt x="1374" y="4410"/>
                    <a:pt x="1457" y="4388"/>
                  </a:cubicBezTo>
                  <a:cubicBezTo>
                    <a:pt x="1542" y="4367"/>
                    <a:pt x="1623" y="4339"/>
                    <a:pt x="1698" y="4308"/>
                  </a:cubicBezTo>
                  <a:cubicBezTo>
                    <a:pt x="1773" y="4277"/>
                    <a:pt x="1842" y="4242"/>
                    <a:pt x="1900" y="4209"/>
                  </a:cubicBezTo>
                  <a:cubicBezTo>
                    <a:pt x="1914" y="4200"/>
                    <a:pt x="1928" y="4193"/>
                    <a:pt x="1941" y="4184"/>
                  </a:cubicBezTo>
                  <a:cubicBezTo>
                    <a:pt x="1955" y="4177"/>
                    <a:pt x="1968" y="4168"/>
                    <a:pt x="1980" y="4162"/>
                  </a:cubicBezTo>
                  <a:cubicBezTo>
                    <a:pt x="2004" y="4146"/>
                    <a:pt x="2027" y="4132"/>
                    <a:pt x="2047" y="4120"/>
                  </a:cubicBezTo>
                  <a:cubicBezTo>
                    <a:pt x="2230" y="4006"/>
                    <a:pt x="2385" y="3861"/>
                    <a:pt x="2496" y="3686"/>
                  </a:cubicBezTo>
                  <a:cubicBezTo>
                    <a:pt x="2509" y="3663"/>
                    <a:pt x="2523" y="3642"/>
                    <a:pt x="2535" y="3620"/>
                  </a:cubicBezTo>
                  <a:cubicBezTo>
                    <a:pt x="2547" y="3598"/>
                    <a:pt x="2558" y="3575"/>
                    <a:pt x="2568" y="3550"/>
                  </a:cubicBezTo>
                  <a:cubicBezTo>
                    <a:pt x="2578" y="3527"/>
                    <a:pt x="2588" y="3503"/>
                    <a:pt x="2596" y="3480"/>
                  </a:cubicBezTo>
                  <a:lnTo>
                    <a:pt x="2621" y="3406"/>
                  </a:lnTo>
                  <a:cubicBezTo>
                    <a:pt x="2649" y="3310"/>
                    <a:pt x="2664" y="3212"/>
                    <a:pt x="2665" y="3115"/>
                  </a:cubicBezTo>
                  <a:cubicBezTo>
                    <a:pt x="2670" y="3017"/>
                    <a:pt x="2659" y="2920"/>
                    <a:pt x="2634" y="2825"/>
                  </a:cubicBezTo>
                  <a:cubicBezTo>
                    <a:pt x="2610" y="2733"/>
                    <a:pt x="2571" y="2643"/>
                    <a:pt x="2520" y="2561"/>
                  </a:cubicBezTo>
                  <a:cubicBezTo>
                    <a:pt x="2507" y="2541"/>
                    <a:pt x="2493" y="2521"/>
                    <a:pt x="2478" y="2502"/>
                  </a:cubicBezTo>
                  <a:cubicBezTo>
                    <a:pt x="2464" y="2484"/>
                    <a:pt x="2448" y="2464"/>
                    <a:pt x="2433" y="2447"/>
                  </a:cubicBezTo>
                  <a:cubicBezTo>
                    <a:pt x="2418" y="2428"/>
                    <a:pt x="2400" y="2412"/>
                    <a:pt x="2383" y="2396"/>
                  </a:cubicBezTo>
                  <a:cubicBezTo>
                    <a:pt x="2365" y="2380"/>
                    <a:pt x="2349" y="2363"/>
                    <a:pt x="2331" y="2350"/>
                  </a:cubicBezTo>
                  <a:cubicBezTo>
                    <a:pt x="2313" y="2337"/>
                    <a:pt x="2294" y="2323"/>
                    <a:pt x="2276" y="2309"/>
                  </a:cubicBezTo>
                  <a:cubicBezTo>
                    <a:pt x="2257" y="2297"/>
                    <a:pt x="2238" y="2285"/>
                    <a:pt x="2219" y="2274"/>
                  </a:cubicBezTo>
                  <a:cubicBezTo>
                    <a:pt x="2209" y="2269"/>
                    <a:pt x="2201" y="2261"/>
                    <a:pt x="2191" y="2258"/>
                  </a:cubicBezTo>
                  <a:cubicBezTo>
                    <a:pt x="2181" y="2253"/>
                    <a:pt x="2171" y="2248"/>
                    <a:pt x="2161" y="2243"/>
                  </a:cubicBezTo>
                  <a:cubicBezTo>
                    <a:pt x="2141" y="2233"/>
                    <a:pt x="2122" y="2224"/>
                    <a:pt x="2102" y="2216"/>
                  </a:cubicBezTo>
                  <a:cubicBezTo>
                    <a:pt x="1960" y="2159"/>
                    <a:pt x="1821" y="2137"/>
                    <a:pt x="1694" y="2132"/>
                  </a:cubicBezTo>
                  <a:cubicBezTo>
                    <a:pt x="1681" y="2132"/>
                    <a:pt x="1668" y="2132"/>
                    <a:pt x="1655" y="2132"/>
                  </a:cubicBezTo>
                  <a:cubicBezTo>
                    <a:pt x="1542" y="2132"/>
                    <a:pt x="1439" y="2145"/>
                    <a:pt x="1342" y="2167"/>
                  </a:cubicBezTo>
                  <a:cubicBezTo>
                    <a:pt x="1289" y="2179"/>
                    <a:pt x="1237" y="2194"/>
                    <a:pt x="1189" y="2210"/>
                  </a:cubicBezTo>
                  <a:cubicBezTo>
                    <a:pt x="1165" y="2217"/>
                    <a:pt x="1140" y="2227"/>
                    <a:pt x="1118" y="2237"/>
                  </a:cubicBezTo>
                  <a:cubicBezTo>
                    <a:pt x="1106" y="2240"/>
                    <a:pt x="1095" y="2245"/>
                    <a:pt x="1082" y="2250"/>
                  </a:cubicBezTo>
                  <a:cubicBezTo>
                    <a:pt x="1073" y="2255"/>
                    <a:pt x="1061" y="2259"/>
                    <a:pt x="1050" y="2265"/>
                  </a:cubicBezTo>
                  <a:cubicBezTo>
                    <a:pt x="967" y="2302"/>
                    <a:pt x="893" y="2344"/>
                    <a:pt x="829" y="2385"/>
                  </a:cubicBezTo>
                  <a:cubicBezTo>
                    <a:pt x="797" y="2405"/>
                    <a:pt x="768" y="2427"/>
                    <a:pt x="738" y="2447"/>
                  </a:cubicBezTo>
                  <a:cubicBezTo>
                    <a:pt x="710" y="2468"/>
                    <a:pt x="683" y="2487"/>
                    <a:pt x="659" y="2507"/>
                  </a:cubicBezTo>
                  <a:cubicBezTo>
                    <a:pt x="634" y="2528"/>
                    <a:pt x="611" y="2546"/>
                    <a:pt x="590" y="2565"/>
                  </a:cubicBezTo>
                  <a:cubicBezTo>
                    <a:pt x="580" y="2575"/>
                    <a:pt x="569" y="2584"/>
                    <a:pt x="559" y="2593"/>
                  </a:cubicBezTo>
                  <a:cubicBezTo>
                    <a:pt x="550" y="2603"/>
                    <a:pt x="541" y="2610"/>
                    <a:pt x="531" y="2620"/>
                  </a:cubicBezTo>
                  <a:lnTo>
                    <a:pt x="531" y="2619"/>
                  </a:lnTo>
                  <a:cubicBezTo>
                    <a:pt x="539" y="2548"/>
                    <a:pt x="547" y="2476"/>
                    <a:pt x="558" y="2410"/>
                  </a:cubicBezTo>
                  <a:cubicBezTo>
                    <a:pt x="568" y="2341"/>
                    <a:pt x="576" y="2275"/>
                    <a:pt x="585" y="2211"/>
                  </a:cubicBezTo>
                  <a:cubicBezTo>
                    <a:pt x="603" y="2082"/>
                    <a:pt x="619" y="1959"/>
                    <a:pt x="633" y="1845"/>
                  </a:cubicBezTo>
                  <a:cubicBezTo>
                    <a:pt x="639" y="1787"/>
                    <a:pt x="644" y="1730"/>
                    <a:pt x="646" y="1676"/>
                  </a:cubicBezTo>
                  <a:cubicBezTo>
                    <a:pt x="649" y="1622"/>
                    <a:pt x="652" y="1568"/>
                    <a:pt x="651" y="1519"/>
                  </a:cubicBezTo>
                  <a:cubicBezTo>
                    <a:pt x="647" y="1428"/>
                    <a:pt x="647" y="1341"/>
                    <a:pt x="644" y="1259"/>
                  </a:cubicBezTo>
                  <a:cubicBezTo>
                    <a:pt x="641" y="1176"/>
                    <a:pt x="638" y="1100"/>
                    <a:pt x="634" y="1029"/>
                  </a:cubicBezTo>
                  <a:cubicBezTo>
                    <a:pt x="626" y="885"/>
                    <a:pt x="618" y="762"/>
                    <a:pt x="608" y="654"/>
                  </a:cubicBezTo>
                  <a:cubicBezTo>
                    <a:pt x="602" y="601"/>
                    <a:pt x="597" y="551"/>
                    <a:pt x="591" y="505"/>
                  </a:cubicBezTo>
                  <a:cubicBezTo>
                    <a:pt x="586" y="460"/>
                    <a:pt x="580" y="418"/>
                    <a:pt x="572" y="380"/>
                  </a:cubicBezTo>
                  <a:cubicBezTo>
                    <a:pt x="559" y="304"/>
                    <a:pt x="547" y="242"/>
                    <a:pt x="531" y="192"/>
                  </a:cubicBezTo>
                  <a:cubicBezTo>
                    <a:pt x="483" y="41"/>
                    <a:pt x="422" y="1"/>
                    <a:pt x="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ubtitle 1"/>
          <p:cNvSpPr>
            <a:spLocks noGrp="1" noChangeArrowheads="1"/>
          </p:cNvSpPr>
          <p:nvPr>
            <p:ph type="subTitle" idx="2"/>
          </p:nvPr>
        </p:nvSpPr>
        <p:spPr bwMode="auto">
          <a:xfrm>
            <a:off x="5363984" y="945605"/>
            <a:ext cx="3780006" cy="3508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lvl="0" indent="0">
              <a:buClrTx/>
              <a:buSzTx/>
            </a:pPr>
            <a:r>
              <a:rPr lang="en-US" sz="1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Soal</a:t>
            </a: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 </a:t>
            </a:r>
            <a:r>
              <a:rPr lang="en-US" sz="1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Suatu</a:t>
            </a: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1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kolam</a:t>
            </a: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1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renang</a:t>
            </a: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1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berbentuk</a:t>
            </a: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1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persegi</a:t>
            </a: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1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panjang</a:t>
            </a: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1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memiliki</a:t>
            </a: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1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lebar</a:t>
            </a: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7 </a:t>
            </a:r>
            <a:r>
              <a:rPr lang="en-US" sz="1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kurangnya</a:t>
            </a: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1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dari</a:t>
            </a: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1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panjangnya</a:t>
            </a: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1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dan</a:t>
            </a: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1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keliling</a:t>
            </a: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86 m. </a:t>
            </a:r>
            <a:r>
              <a:rPr lang="en-US" sz="1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Tentukanlah</a:t>
            </a: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1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ukuran</a:t>
            </a: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1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panjang</a:t>
            </a: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1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dan</a:t>
            </a: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1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lebarnya</a:t>
            </a: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</a:t>
            </a: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/>
            </a:r>
            <a:b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1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Jawab</a:t>
            </a: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/>
            </a:r>
            <a:b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1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Misalkan</a:t>
            </a: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: </a:t>
            </a:r>
            <a:r>
              <a:rPr lang="en-US" sz="1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panjang</a:t>
            </a: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= x meter</a:t>
            </a: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/>
            </a:r>
            <a:b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                  </a:t>
            </a:r>
            <a:r>
              <a:rPr lang="en-US" sz="1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lebarnya</a:t>
            </a: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[x – 7] </a:t>
            </a:r>
            <a:r>
              <a:rPr lang="en-US" sz="1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meterKeliling</a:t>
            </a: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= 2p + 2l</a:t>
            </a: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/>
            </a:r>
            <a:b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1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Keliling</a:t>
            </a: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= 2[x] + 2[x– 7]        </a:t>
            </a: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/>
            </a:r>
            <a:b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         k = 2x+ 2x– 14      </a:t>
            </a: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/>
            </a:r>
            <a:b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        86 = 4x– 14      </a:t>
            </a: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/>
            </a:r>
            <a:b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        86 = 4x– 14</a:t>
            </a: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/>
            </a:r>
            <a:b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86 + 14 = 4x      </a:t>
            </a: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/>
            </a:r>
            <a:b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        </a:t>
            </a:r>
            <a:r>
              <a:rPr lang="en-US" sz="1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4x</a:t>
            </a: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= 100          </a:t>
            </a: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/>
            </a:r>
            <a:b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           x = 100/4</a:t>
            </a: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/>
            </a:r>
            <a:b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           x = 25</a:t>
            </a: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/>
            </a:r>
            <a:b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US" sz="1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Jadi</a:t>
            </a: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1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Ukuran</a:t>
            </a: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1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kolam</a:t>
            </a: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</a:t>
            </a:r>
            <a:r>
              <a:rPr lang="en-US" sz="1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panjang</a:t>
            </a: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25 m </a:t>
            </a:r>
            <a:r>
              <a:rPr lang="en-US" sz="1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dan</a:t>
            </a: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1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lebar</a:t>
            </a:r>
            <a:r>
              <a:rPr lang="en-US" sz="1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[25 – 7] = 18 m.</a:t>
            </a:r>
            <a:endParaRPr kumimoji="0" lang="en-US" altLang="en-US" sz="1200" i="0" u="none" strike="noStrike" normalizeH="0" baseline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i="0" u="none" strike="noStrike" normalizeH="0" baseline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925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49"/>
          <p:cNvSpPr txBox="1">
            <a:spLocks noGrp="1"/>
          </p:cNvSpPr>
          <p:nvPr>
            <p:ph type="title"/>
          </p:nvPr>
        </p:nvSpPr>
        <p:spPr>
          <a:xfrm>
            <a:off x="917400" y="1307100"/>
            <a:ext cx="73092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highlight>
                  <a:schemeClr val="accent1"/>
                </a:highlight>
              </a:rPr>
              <a:t>THANK </a:t>
            </a:r>
            <a:r>
              <a:rPr lang="en" dirty="0" smtClean="0"/>
              <a:t>YOU</a:t>
            </a:r>
            <a:endParaRPr dirty="0"/>
          </a:p>
        </p:txBody>
      </p:sp>
      <p:sp>
        <p:nvSpPr>
          <p:cNvPr id="1306" name="Google Shape;1306;p49"/>
          <p:cNvSpPr/>
          <p:nvPr/>
        </p:nvSpPr>
        <p:spPr>
          <a:xfrm>
            <a:off x="155725" y="2146807"/>
            <a:ext cx="402351" cy="432714"/>
          </a:xfrm>
          <a:custGeom>
            <a:avLst/>
            <a:gdLst/>
            <a:ahLst/>
            <a:cxnLst/>
            <a:rect l="l" t="t" r="r" b="b"/>
            <a:pathLst>
              <a:path w="7932" h="8531" extrusionOk="0">
                <a:moveTo>
                  <a:pt x="316" y="1"/>
                </a:moveTo>
                <a:cubicBezTo>
                  <a:pt x="203" y="1"/>
                  <a:pt x="102" y="83"/>
                  <a:pt x="84" y="200"/>
                </a:cubicBezTo>
                <a:lnTo>
                  <a:pt x="12" y="645"/>
                </a:lnTo>
                <a:cubicBezTo>
                  <a:pt x="0" y="716"/>
                  <a:pt x="6" y="788"/>
                  <a:pt x="27" y="856"/>
                </a:cubicBezTo>
                <a:lnTo>
                  <a:pt x="2314" y="8137"/>
                </a:lnTo>
                <a:cubicBezTo>
                  <a:pt x="2393" y="8392"/>
                  <a:pt x="2621" y="8531"/>
                  <a:pt x="2851" y="8531"/>
                </a:cubicBezTo>
                <a:cubicBezTo>
                  <a:pt x="3020" y="8531"/>
                  <a:pt x="3191" y="8456"/>
                  <a:pt x="3305" y="8298"/>
                </a:cubicBezTo>
                <a:lnTo>
                  <a:pt x="7759" y="2100"/>
                </a:lnTo>
                <a:cubicBezTo>
                  <a:pt x="7801" y="2043"/>
                  <a:pt x="7828" y="1976"/>
                  <a:pt x="7840" y="1907"/>
                </a:cubicBezTo>
                <a:lnTo>
                  <a:pt x="7911" y="1460"/>
                </a:lnTo>
                <a:cubicBezTo>
                  <a:pt x="7932" y="1331"/>
                  <a:pt x="7843" y="1209"/>
                  <a:pt x="7715" y="1189"/>
                </a:cubicBezTo>
                <a:lnTo>
                  <a:pt x="355" y="4"/>
                </a:lnTo>
                <a:cubicBezTo>
                  <a:pt x="342" y="2"/>
                  <a:pt x="329" y="1"/>
                  <a:pt x="31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7" name="Google Shape;1307;p49"/>
          <p:cNvSpPr/>
          <p:nvPr/>
        </p:nvSpPr>
        <p:spPr>
          <a:xfrm rot="9393423">
            <a:off x="8582133" y="1884772"/>
            <a:ext cx="402346" cy="432702"/>
          </a:xfrm>
          <a:custGeom>
            <a:avLst/>
            <a:gdLst/>
            <a:ahLst/>
            <a:cxnLst/>
            <a:rect l="l" t="t" r="r" b="b"/>
            <a:pathLst>
              <a:path w="7932" h="8531" extrusionOk="0">
                <a:moveTo>
                  <a:pt x="316" y="1"/>
                </a:moveTo>
                <a:cubicBezTo>
                  <a:pt x="203" y="1"/>
                  <a:pt x="102" y="83"/>
                  <a:pt x="84" y="200"/>
                </a:cubicBezTo>
                <a:lnTo>
                  <a:pt x="12" y="645"/>
                </a:lnTo>
                <a:cubicBezTo>
                  <a:pt x="0" y="716"/>
                  <a:pt x="6" y="788"/>
                  <a:pt x="27" y="856"/>
                </a:cubicBezTo>
                <a:lnTo>
                  <a:pt x="2314" y="8137"/>
                </a:lnTo>
                <a:cubicBezTo>
                  <a:pt x="2393" y="8392"/>
                  <a:pt x="2621" y="8531"/>
                  <a:pt x="2851" y="8531"/>
                </a:cubicBezTo>
                <a:cubicBezTo>
                  <a:pt x="3020" y="8531"/>
                  <a:pt x="3191" y="8456"/>
                  <a:pt x="3305" y="8298"/>
                </a:cubicBezTo>
                <a:lnTo>
                  <a:pt x="7759" y="2100"/>
                </a:lnTo>
                <a:cubicBezTo>
                  <a:pt x="7801" y="2043"/>
                  <a:pt x="7828" y="1976"/>
                  <a:pt x="7840" y="1907"/>
                </a:cubicBezTo>
                <a:lnTo>
                  <a:pt x="7911" y="1460"/>
                </a:lnTo>
                <a:cubicBezTo>
                  <a:pt x="7932" y="1331"/>
                  <a:pt x="7843" y="1209"/>
                  <a:pt x="7715" y="1189"/>
                </a:cubicBezTo>
                <a:lnTo>
                  <a:pt x="355" y="4"/>
                </a:lnTo>
                <a:cubicBezTo>
                  <a:pt x="342" y="2"/>
                  <a:pt x="329" y="1"/>
                  <a:pt x="31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8" name="Google Shape;1308;p49"/>
          <p:cNvGrpSpPr/>
          <p:nvPr/>
        </p:nvGrpSpPr>
        <p:grpSpPr>
          <a:xfrm>
            <a:off x="7537697" y="198879"/>
            <a:ext cx="497228" cy="432730"/>
            <a:chOff x="3323450" y="2074375"/>
            <a:chExt cx="379100" cy="329925"/>
          </a:xfrm>
        </p:grpSpPr>
        <p:sp>
          <p:nvSpPr>
            <p:cNvPr id="1309" name="Google Shape;1309;p49"/>
            <p:cNvSpPr/>
            <p:nvPr/>
          </p:nvSpPr>
          <p:spPr>
            <a:xfrm>
              <a:off x="3390125" y="2122750"/>
              <a:ext cx="199600" cy="160575"/>
            </a:xfrm>
            <a:custGeom>
              <a:avLst/>
              <a:gdLst/>
              <a:ahLst/>
              <a:cxnLst/>
              <a:rect l="l" t="t" r="r" b="b"/>
              <a:pathLst>
                <a:path w="7984" h="6423" extrusionOk="0">
                  <a:moveTo>
                    <a:pt x="4860" y="408"/>
                  </a:moveTo>
                  <a:cubicBezTo>
                    <a:pt x="4899" y="409"/>
                    <a:pt x="4939" y="409"/>
                    <a:pt x="4978" y="410"/>
                  </a:cubicBezTo>
                  <a:cubicBezTo>
                    <a:pt x="4998" y="410"/>
                    <a:pt x="5017" y="412"/>
                    <a:pt x="5037" y="412"/>
                  </a:cubicBezTo>
                  <a:cubicBezTo>
                    <a:pt x="5057" y="413"/>
                    <a:pt x="5076" y="415"/>
                    <a:pt x="5094" y="415"/>
                  </a:cubicBezTo>
                  <a:cubicBezTo>
                    <a:pt x="5134" y="418"/>
                    <a:pt x="5173" y="419"/>
                    <a:pt x="5210" y="421"/>
                  </a:cubicBezTo>
                  <a:cubicBezTo>
                    <a:pt x="5249" y="425"/>
                    <a:pt x="5287" y="428"/>
                    <a:pt x="5325" y="432"/>
                  </a:cubicBezTo>
                  <a:cubicBezTo>
                    <a:pt x="5345" y="434"/>
                    <a:pt x="5363" y="436"/>
                    <a:pt x="5383" y="437"/>
                  </a:cubicBezTo>
                  <a:cubicBezTo>
                    <a:pt x="5403" y="440"/>
                    <a:pt x="5421" y="442"/>
                    <a:pt x="5440" y="445"/>
                  </a:cubicBezTo>
                  <a:cubicBezTo>
                    <a:pt x="5478" y="450"/>
                    <a:pt x="5515" y="453"/>
                    <a:pt x="5553" y="459"/>
                  </a:cubicBezTo>
                  <a:cubicBezTo>
                    <a:pt x="5591" y="464"/>
                    <a:pt x="5626" y="471"/>
                    <a:pt x="5664" y="477"/>
                  </a:cubicBezTo>
                  <a:cubicBezTo>
                    <a:pt x="5959" y="525"/>
                    <a:pt x="6238" y="601"/>
                    <a:pt x="6502" y="698"/>
                  </a:cubicBezTo>
                  <a:cubicBezTo>
                    <a:pt x="6568" y="721"/>
                    <a:pt x="6633" y="748"/>
                    <a:pt x="6695" y="773"/>
                  </a:cubicBezTo>
                  <a:cubicBezTo>
                    <a:pt x="6727" y="785"/>
                    <a:pt x="6758" y="800"/>
                    <a:pt x="6790" y="815"/>
                  </a:cubicBezTo>
                  <a:cubicBezTo>
                    <a:pt x="6821" y="828"/>
                    <a:pt x="6851" y="843"/>
                    <a:pt x="6882" y="857"/>
                  </a:cubicBezTo>
                  <a:cubicBezTo>
                    <a:pt x="6883" y="857"/>
                    <a:pt x="6883" y="857"/>
                    <a:pt x="6883" y="858"/>
                  </a:cubicBezTo>
                  <a:lnTo>
                    <a:pt x="6885" y="858"/>
                  </a:lnTo>
                  <a:lnTo>
                    <a:pt x="6886" y="859"/>
                  </a:lnTo>
                  <a:lnTo>
                    <a:pt x="6888" y="860"/>
                  </a:lnTo>
                  <a:lnTo>
                    <a:pt x="6896" y="865"/>
                  </a:lnTo>
                  <a:lnTo>
                    <a:pt x="6909" y="873"/>
                  </a:lnTo>
                  <a:lnTo>
                    <a:pt x="6921" y="881"/>
                  </a:lnTo>
                  <a:cubicBezTo>
                    <a:pt x="6923" y="882"/>
                    <a:pt x="6925" y="884"/>
                    <a:pt x="6926" y="885"/>
                  </a:cubicBezTo>
                  <a:lnTo>
                    <a:pt x="6930" y="887"/>
                  </a:lnTo>
                  <a:cubicBezTo>
                    <a:pt x="6941" y="896"/>
                    <a:pt x="6951" y="902"/>
                    <a:pt x="6957" y="909"/>
                  </a:cubicBezTo>
                  <a:lnTo>
                    <a:pt x="6968" y="918"/>
                  </a:lnTo>
                  <a:lnTo>
                    <a:pt x="6969" y="919"/>
                  </a:lnTo>
                  <a:cubicBezTo>
                    <a:pt x="6969" y="919"/>
                    <a:pt x="6971" y="922"/>
                    <a:pt x="6969" y="922"/>
                  </a:cubicBezTo>
                  <a:lnTo>
                    <a:pt x="6966" y="924"/>
                  </a:lnTo>
                  <a:lnTo>
                    <a:pt x="6956" y="929"/>
                  </a:lnTo>
                  <a:cubicBezTo>
                    <a:pt x="6945" y="934"/>
                    <a:pt x="6935" y="941"/>
                    <a:pt x="6924" y="946"/>
                  </a:cubicBezTo>
                  <a:cubicBezTo>
                    <a:pt x="6914" y="951"/>
                    <a:pt x="6907" y="956"/>
                    <a:pt x="6898" y="960"/>
                  </a:cubicBezTo>
                  <a:lnTo>
                    <a:pt x="6896" y="961"/>
                  </a:lnTo>
                  <a:lnTo>
                    <a:pt x="6875" y="976"/>
                  </a:lnTo>
                  <a:cubicBezTo>
                    <a:pt x="6862" y="986"/>
                    <a:pt x="6849" y="997"/>
                    <a:pt x="6835" y="1005"/>
                  </a:cubicBezTo>
                  <a:cubicBezTo>
                    <a:pt x="6808" y="1025"/>
                    <a:pt x="6783" y="1045"/>
                    <a:pt x="6756" y="1063"/>
                  </a:cubicBezTo>
                  <a:cubicBezTo>
                    <a:pt x="6547" y="1218"/>
                    <a:pt x="6345" y="1368"/>
                    <a:pt x="6150" y="1516"/>
                  </a:cubicBezTo>
                  <a:cubicBezTo>
                    <a:pt x="2067" y="4617"/>
                    <a:pt x="767" y="5598"/>
                    <a:pt x="442" y="6009"/>
                  </a:cubicBezTo>
                  <a:cubicBezTo>
                    <a:pt x="434" y="5970"/>
                    <a:pt x="427" y="5928"/>
                    <a:pt x="418" y="5880"/>
                  </a:cubicBezTo>
                  <a:cubicBezTo>
                    <a:pt x="410" y="5843"/>
                    <a:pt x="405" y="5804"/>
                    <a:pt x="398" y="5761"/>
                  </a:cubicBezTo>
                  <a:cubicBezTo>
                    <a:pt x="394" y="5740"/>
                    <a:pt x="391" y="5718"/>
                    <a:pt x="387" y="5697"/>
                  </a:cubicBezTo>
                  <a:cubicBezTo>
                    <a:pt x="383" y="5673"/>
                    <a:pt x="382" y="5650"/>
                    <a:pt x="377" y="5628"/>
                  </a:cubicBezTo>
                  <a:cubicBezTo>
                    <a:pt x="352" y="5440"/>
                    <a:pt x="334" y="5215"/>
                    <a:pt x="338" y="4965"/>
                  </a:cubicBezTo>
                  <a:cubicBezTo>
                    <a:pt x="340" y="4717"/>
                    <a:pt x="361" y="4444"/>
                    <a:pt x="411" y="4164"/>
                  </a:cubicBezTo>
                  <a:cubicBezTo>
                    <a:pt x="459" y="3884"/>
                    <a:pt x="537" y="3599"/>
                    <a:pt x="636" y="3322"/>
                  </a:cubicBezTo>
                  <a:cubicBezTo>
                    <a:pt x="736" y="3045"/>
                    <a:pt x="864" y="2782"/>
                    <a:pt x="1002" y="2544"/>
                  </a:cubicBezTo>
                  <a:cubicBezTo>
                    <a:pt x="1140" y="2304"/>
                    <a:pt x="1295" y="2090"/>
                    <a:pt x="1445" y="1912"/>
                  </a:cubicBezTo>
                  <a:cubicBezTo>
                    <a:pt x="1484" y="1868"/>
                    <a:pt x="1520" y="1825"/>
                    <a:pt x="1557" y="1784"/>
                  </a:cubicBezTo>
                  <a:cubicBezTo>
                    <a:pt x="1595" y="1744"/>
                    <a:pt x="1630" y="1707"/>
                    <a:pt x="1665" y="1670"/>
                  </a:cubicBezTo>
                  <a:cubicBezTo>
                    <a:pt x="1702" y="1635"/>
                    <a:pt x="1736" y="1602"/>
                    <a:pt x="1770" y="1569"/>
                  </a:cubicBezTo>
                  <a:cubicBezTo>
                    <a:pt x="1778" y="1562"/>
                    <a:pt x="1786" y="1553"/>
                    <a:pt x="1794" y="1547"/>
                  </a:cubicBezTo>
                  <a:cubicBezTo>
                    <a:pt x="1802" y="1540"/>
                    <a:pt x="1810" y="1532"/>
                    <a:pt x="1818" y="1525"/>
                  </a:cubicBezTo>
                  <a:cubicBezTo>
                    <a:pt x="1834" y="1510"/>
                    <a:pt x="1850" y="1497"/>
                    <a:pt x="1865" y="1483"/>
                  </a:cubicBezTo>
                  <a:cubicBezTo>
                    <a:pt x="2008" y="1361"/>
                    <a:pt x="2155" y="1247"/>
                    <a:pt x="2310" y="1148"/>
                  </a:cubicBezTo>
                  <a:cubicBezTo>
                    <a:pt x="2348" y="1122"/>
                    <a:pt x="2386" y="1098"/>
                    <a:pt x="2425" y="1075"/>
                  </a:cubicBezTo>
                  <a:cubicBezTo>
                    <a:pt x="2465" y="1052"/>
                    <a:pt x="2503" y="1027"/>
                    <a:pt x="2542" y="1005"/>
                  </a:cubicBezTo>
                  <a:cubicBezTo>
                    <a:pt x="2581" y="984"/>
                    <a:pt x="2621" y="961"/>
                    <a:pt x="2660" y="940"/>
                  </a:cubicBezTo>
                  <a:cubicBezTo>
                    <a:pt x="2701" y="919"/>
                    <a:pt x="2741" y="900"/>
                    <a:pt x="2779" y="880"/>
                  </a:cubicBezTo>
                  <a:lnTo>
                    <a:pt x="2809" y="865"/>
                  </a:lnTo>
                  <a:lnTo>
                    <a:pt x="2841" y="852"/>
                  </a:lnTo>
                  <a:lnTo>
                    <a:pt x="2901" y="823"/>
                  </a:lnTo>
                  <a:cubicBezTo>
                    <a:pt x="2921" y="814"/>
                    <a:pt x="2941" y="804"/>
                    <a:pt x="2961" y="796"/>
                  </a:cubicBezTo>
                  <a:cubicBezTo>
                    <a:pt x="2981" y="787"/>
                    <a:pt x="3002" y="779"/>
                    <a:pt x="3021" y="771"/>
                  </a:cubicBezTo>
                  <a:cubicBezTo>
                    <a:pt x="3062" y="755"/>
                    <a:pt x="3104" y="737"/>
                    <a:pt x="3144" y="721"/>
                  </a:cubicBezTo>
                  <a:cubicBezTo>
                    <a:pt x="3185" y="707"/>
                    <a:pt x="3225" y="692"/>
                    <a:pt x="3267" y="677"/>
                  </a:cubicBezTo>
                  <a:cubicBezTo>
                    <a:pt x="3308" y="661"/>
                    <a:pt x="3349" y="650"/>
                    <a:pt x="3391" y="635"/>
                  </a:cubicBezTo>
                  <a:cubicBezTo>
                    <a:pt x="3433" y="622"/>
                    <a:pt x="3472" y="608"/>
                    <a:pt x="3514" y="597"/>
                  </a:cubicBezTo>
                  <a:cubicBezTo>
                    <a:pt x="3556" y="585"/>
                    <a:pt x="3596" y="575"/>
                    <a:pt x="3638" y="563"/>
                  </a:cubicBezTo>
                  <a:cubicBezTo>
                    <a:pt x="3680" y="553"/>
                    <a:pt x="3722" y="542"/>
                    <a:pt x="3761" y="533"/>
                  </a:cubicBezTo>
                  <a:cubicBezTo>
                    <a:pt x="3782" y="527"/>
                    <a:pt x="3802" y="522"/>
                    <a:pt x="3824" y="518"/>
                  </a:cubicBezTo>
                  <a:cubicBezTo>
                    <a:pt x="3843" y="514"/>
                    <a:pt x="3864" y="510"/>
                    <a:pt x="3885" y="506"/>
                  </a:cubicBezTo>
                  <a:cubicBezTo>
                    <a:pt x="3905" y="502"/>
                    <a:pt x="3927" y="498"/>
                    <a:pt x="3947" y="494"/>
                  </a:cubicBezTo>
                  <a:cubicBezTo>
                    <a:pt x="3966" y="490"/>
                    <a:pt x="3987" y="485"/>
                    <a:pt x="4008" y="482"/>
                  </a:cubicBezTo>
                  <a:cubicBezTo>
                    <a:pt x="4050" y="476"/>
                    <a:pt x="4090" y="468"/>
                    <a:pt x="4132" y="462"/>
                  </a:cubicBezTo>
                  <a:cubicBezTo>
                    <a:pt x="4152" y="457"/>
                    <a:pt x="4173" y="455"/>
                    <a:pt x="4194" y="453"/>
                  </a:cubicBezTo>
                  <a:cubicBezTo>
                    <a:pt x="4214" y="451"/>
                    <a:pt x="4234" y="449"/>
                    <a:pt x="4255" y="446"/>
                  </a:cubicBezTo>
                  <a:cubicBezTo>
                    <a:pt x="4337" y="434"/>
                    <a:pt x="4418" y="428"/>
                    <a:pt x="4498" y="421"/>
                  </a:cubicBezTo>
                  <a:cubicBezTo>
                    <a:pt x="4539" y="419"/>
                    <a:pt x="4579" y="418"/>
                    <a:pt x="4620" y="415"/>
                  </a:cubicBezTo>
                  <a:cubicBezTo>
                    <a:pt x="4640" y="413"/>
                    <a:pt x="4659" y="412"/>
                    <a:pt x="4680" y="412"/>
                  </a:cubicBezTo>
                  <a:cubicBezTo>
                    <a:pt x="4700" y="410"/>
                    <a:pt x="4721" y="410"/>
                    <a:pt x="4740" y="410"/>
                  </a:cubicBezTo>
                  <a:cubicBezTo>
                    <a:pt x="4781" y="409"/>
                    <a:pt x="4819" y="409"/>
                    <a:pt x="4860" y="408"/>
                  </a:cubicBezTo>
                  <a:close/>
                  <a:moveTo>
                    <a:pt x="5098" y="1"/>
                  </a:moveTo>
                  <a:cubicBezTo>
                    <a:pt x="5029" y="1"/>
                    <a:pt x="4961" y="5"/>
                    <a:pt x="4892" y="7"/>
                  </a:cubicBezTo>
                  <a:cubicBezTo>
                    <a:pt x="4855" y="10"/>
                    <a:pt x="4817" y="12"/>
                    <a:pt x="4780" y="15"/>
                  </a:cubicBezTo>
                  <a:cubicBezTo>
                    <a:pt x="4742" y="17"/>
                    <a:pt x="4704" y="20"/>
                    <a:pt x="4668" y="22"/>
                  </a:cubicBezTo>
                  <a:cubicBezTo>
                    <a:pt x="4630" y="27"/>
                    <a:pt x="4594" y="31"/>
                    <a:pt x="4556" y="34"/>
                  </a:cubicBezTo>
                  <a:lnTo>
                    <a:pt x="4501" y="42"/>
                  </a:lnTo>
                  <a:lnTo>
                    <a:pt x="4473" y="44"/>
                  </a:lnTo>
                  <a:lnTo>
                    <a:pt x="4444" y="48"/>
                  </a:lnTo>
                  <a:cubicBezTo>
                    <a:pt x="4149" y="87"/>
                    <a:pt x="3859" y="150"/>
                    <a:pt x="3579" y="233"/>
                  </a:cubicBezTo>
                  <a:lnTo>
                    <a:pt x="3552" y="242"/>
                  </a:lnTo>
                  <a:lnTo>
                    <a:pt x="3526" y="250"/>
                  </a:lnTo>
                  <a:lnTo>
                    <a:pt x="3474" y="267"/>
                  </a:lnTo>
                  <a:cubicBezTo>
                    <a:pt x="3439" y="278"/>
                    <a:pt x="3405" y="290"/>
                    <a:pt x="3370" y="301"/>
                  </a:cubicBezTo>
                  <a:cubicBezTo>
                    <a:pt x="3337" y="312"/>
                    <a:pt x="3303" y="326"/>
                    <a:pt x="3268" y="338"/>
                  </a:cubicBezTo>
                  <a:cubicBezTo>
                    <a:pt x="3235" y="350"/>
                    <a:pt x="3201" y="363"/>
                    <a:pt x="3166" y="376"/>
                  </a:cubicBezTo>
                  <a:lnTo>
                    <a:pt x="3066" y="417"/>
                  </a:lnTo>
                  <a:cubicBezTo>
                    <a:pt x="3050" y="423"/>
                    <a:pt x="3032" y="430"/>
                    <a:pt x="3016" y="436"/>
                  </a:cubicBezTo>
                  <a:lnTo>
                    <a:pt x="2966" y="457"/>
                  </a:lnTo>
                  <a:cubicBezTo>
                    <a:pt x="2934" y="473"/>
                    <a:pt x="2901" y="488"/>
                    <a:pt x="2869" y="503"/>
                  </a:cubicBezTo>
                  <a:cubicBezTo>
                    <a:pt x="2836" y="517"/>
                    <a:pt x="2804" y="533"/>
                    <a:pt x="2772" y="549"/>
                  </a:cubicBezTo>
                  <a:cubicBezTo>
                    <a:pt x="2333" y="763"/>
                    <a:pt x="1938" y="1036"/>
                    <a:pt x="1603" y="1349"/>
                  </a:cubicBezTo>
                  <a:cubicBezTo>
                    <a:pt x="1269" y="1663"/>
                    <a:pt x="995" y="2012"/>
                    <a:pt x="775" y="2367"/>
                  </a:cubicBezTo>
                  <a:cubicBezTo>
                    <a:pt x="665" y="2545"/>
                    <a:pt x="571" y="2726"/>
                    <a:pt x="488" y="2905"/>
                  </a:cubicBezTo>
                  <a:cubicBezTo>
                    <a:pt x="477" y="2927"/>
                    <a:pt x="468" y="2949"/>
                    <a:pt x="457" y="2971"/>
                  </a:cubicBezTo>
                  <a:cubicBezTo>
                    <a:pt x="446" y="2995"/>
                    <a:pt x="436" y="3016"/>
                    <a:pt x="427" y="3039"/>
                  </a:cubicBezTo>
                  <a:cubicBezTo>
                    <a:pt x="409" y="3083"/>
                    <a:pt x="389" y="3129"/>
                    <a:pt x="372" y="3172"/>
                  </a:cubicBezTo>
                  <a:cubicBezTo>
                    <a:pt x="355" y="3216"/>
                    <a:pt x="339" y="3260"/>
                    <a:pt x="323" y="3304"/>
                  </a:cubicBezTo>
                  <a:cubicBezTo>
                    <a:pt x="305" y="3349"/>
                    <a:pt x="291" y="3393"/>
                    <a:pt x="276" y="3436"/>
                  </a:cubicBezTo>
                  <a:cubicBezTo>
                    <a:pt x="246" y="3523"/>
                    <a:pt x="222" y="3610"/>
                    <a:pt x="196" y="3696"/>
                  </a:cubicBezTo>
                  <a:cubicBezTo>
                    <a:pt x="184" y="3739"/>
                    <a:pt x="173" y="3782"/>
                    <a:pt x="163" y="3824"/>
                  </a:cubicBezTo>
                  <a:cubicBezTo>
                    <a:pt x="157" y="3846"/>
                    <a:pt x="152" y="3866"/>
                    <a:pt x="146" y="3888"/>
                  </a:cubicBezTo>
                  <a:cubicBezTo>
                    <a:pt x="142" y="3909"/>
                    <a:pt x="137" y="3929"/>
                    <a:pt x="134" y="3951"/>
                  </a:cubicBezTo>
                  <a:cubicBezTo>
                    <a:pt x="124" y="3992"/>
                    <a:pt x="114" y="4034"/>
                    <a:pt x="107" y="4074"/>
                  </a:cubicBezTo>
                  <a:cubicBezTo>
                    <a:pt x="98" y="4115"/>
                    <a:pt x="92" y="4156"/>
                    <a:pt x="83" y="4196"/>
                  </a:cubicBezTo>
                  <a:cubicBezTo>
                    <a:pt x="80" y="4216"/>
                    <a:pt x="76" y="4237"/>
                    <a:pt x="72" y="4257"/>
                  </a:cubicBezTo>
                  <a:cubicBezTo>
                    <a:pt x="70" y="4276"/>
                    <a:pt x="67" y="4297"/>
                    <a:pt x="64" y="4317"/>
                  </a:cubicBezTo>
                  <a:cubicBezTo>
                    <a:pt x="58" y="4357"/>
                    <a:pt x="51" y="4397"/>
                    <a:pt x="45" y="4435"/>
                  </a:cubicBezTo>
                  <a:cubicBezTo>
                    <a:pt x="7" y="4747"/>
                    <a:pt x="0" y="5031"/>
                    <a:pt x="12" y="5278"/>
                  </a:cubicBezTo>
                  <a:cubicBezTo>
                    <a:pt x="24" y="5525"/>
                    <a:pt x="54" y="5736"/>
                    <a:pt x="86" y="5907"/>
                  </a:cubicBezTo>
                  <a:cubicBezTo>
                    <a:pt x="121" y="6078"/>
                    <a:pt x="156" y="6208"/>
                    <a:pt x="184" y="6294"/>
                  </a:cubicBezTo>
                  <a:cubicBezTo>
                    <a:pt x="214" y="6379"/>
                    <a:pt x="232" y="6423"/>
                    <a:pt x="241" y="6423"/>
                  </a:cubicBezTo>
                  <a:cubicBezTo>
                    <a:pt x="241" y="6423"/>
                    <a:pt x="241" y="6423"/>
                    <a:pt x="241" y="6423"/>
                  </a:cubicBezTo>
                  <a:cubicBezTo>
                    <a:pt x="280" y="6412"/>
                    <a:pt x="301" y="6380"/>
                    <a:pt x="311" y="6332"/>
                  </a:cubicBezTo>
                  <a:cubicBezTo>
                    <a:pt x="319" y="6284"/>
                    <a:pt x="314" y="6221"/>
                    <a:pt x="308" y="6145"/>
                  </a:cubicBezTo>
                  <a:cubicBezTo>
                    <a:pt x="305" y="6126"/>
                    <a:pt x="302" y="6106"/>
                    <a:pt x="300" y="6085"/>
                  </a:cubicBezTo>
                  <a:cubicBezTo>
                    <a:pt x="297" y="6065"/>
                    <a:pt x="293" y="6044"/>
                    <a:pt x="290" y="6021"/>
                  </a:cubicBezTo>
                  <a:cubicBezTo>
                    <a:pt x="285" y="5977"/>
                    <a:pt x="276" y="5930"/>
                    <a:pt x="270" y="5881"/>
                  </a:cubicBezTo>
                  <a:cubicBezTo>
                    <a:pt x="264" y="5833"/>
                    <a:pt x="258" y="5782"/>
                    <a:pt x="250" y="5730"/>
                  </a:cubicBezTo>
                  <a:cubicBezTo>
                    <a:pt x="248" y="5716"/>
                    <a:pt x="246" y="5703"/>
                    <a:pt x="244" y="5691"/>
                  </a:cubicBezTo>
                  <a:lnTo>
                    <a:pt x="241" y="5650"/>
                  </a:lnTo>
                  <a:cubicBezTo>
                    <a:pt x="238" y="5624"/>
                    <a:pt x="237" y="5597"/>
                    <a:pt x="233" y="5569"/>
                  </a:cubicBezTo>
                  <a:lnTo>
                    <a:pt x="233" y="5569"/>
                  </a:lnTo>
                  <a:cubicBezTo>
                    <a:pt x="242" y="5618"/>
                    <a:pt x="248" y="5666"/>
                    <a:pt x="258" y="5713"/>
                  </a:cubicBezTo>
                  <a:cubicBezTo>
                    <a:pt x="268" y="5758"/>
                    <a:pt x="276" y="5802"/>
                    <a:pt x="287" y="5844"/>
                  </a:cubicBezTo>
                  <a:cubicBezTo>
                    <a:pt x="291" y="5864"/>
                    <a:pt x="298" y="5885"/>
                    <a:pt x="303" y="5904"/>
                  </a:cubicBezTo>
                  <a:cubicBezTo>
                    <a:pt x="309" y="5923"/>
                    <a:pt x="314" y="5941"/>
                    <a:pt x="322" y="5961"/>
                  </a:cubicBezTo>
                  <a:cubicBezTo>
                    <a:pt x="333" y="5997"/>
                    <a:pt x="343" y="6030"/>
                    <a:pt x="355" y="6059"/>
                  </a:cubicBezTo>
                  <a:cubicBezTo>
                    <a:pt x="361" y="6076"/>
                    <a:pt x="368" y="6091"/>
                    <a:pt x="375" y="6106"/>
                  </a:cubicBezTo>
                  <a:cubicBezTo>
                    <a:pt x="329" y="6198"/>
                    <a:pt x="349" y="6255"/>
                    <a:pt x="394" y="6312"/>
                  </a:cubicBezTo>
                  <a:cubicBezTo>
                    <a:pt x="399" y="6319"/>
                    <a:pt x="408" y="6322"/>
                    <a:pt x="422" y="6322"/>
                  </a:cubicBezTo>
                  <a:cubicBezTo>
                    <a:pt x="734" y="6322"/>
                    <a:pt x="3183" y="4580"/>
                    <a:pt x="6043" y="2377"/>
                  </a:cubicBezTo>
                  <a:cubicBezTo>
                    <a:pt x="6262" y="2208"/>
                    <a:pt x="6482" y="2037"/>
                    <a:pt x="6704" y="1862"/>
                  </a:cubicBezTo>
                  <a:cubicBezTo>
                    <a:pt x="6813" y="1773"/>
                    <a:pt x="6925" y="1685"/>
                    <a:pt x="7037" y="1596"/>
                  </a:cubicBezTo>
                  <a:cubicBezTo>
                    <a:pt x="7091" y="1552"/>
                    <a:pt x="7148" y="1508"/>
                    <a:pt x="7203" y="1462"/>
                  </a:cubicBezTo>
                  <a:lnTo>
                    <a:pt x="7245" y="1429"/>
                  </a:lnTo>
                  <a:lnTo>
                    <a:pt x="7320" y="1370"/>
                  </a:lnTo>
                  <a:cubicBezTo>
                    <a:pt x="7375" y="1327"/>
                    <a:pt x="7429" y="1284"/>
                    <a:pt x="7483" y="1241"/>
                  </a:cubicBezTo>
                  <a:cubicBezTo>
                    <a:pt x="7537" y="1198"/>
                    <a:pt x="7592" y="1155"/>
                    <a:pt x="7645" y="1113"/>
                  </a:cubicBezTo>
                  <a:cubicBezTo>
                    <a:pt x="7694" y="1072"/>
                    <a:pt x="7745" y="1029"/>
                    <a:pt x="7793" y="987"/>
                  </a:cubicBezTo>
                  <a:cubicBezTo>
                    <a:pt x="7842" y="945"/>
                    <a:pt x="7891" y="903"/>
                    <a:pt x="7940" y="862"/>
                  </a:cubicBezTo>
                  <a:lnTo>
                    <a:pt x="7977" y="831"/>
                  </a:lnTo>
                  <a:lnTo>
                    <a:pt x="7981" y="827"/>
                  </a:lnTo>
                  <a:lnTo>
                    <a:pt x="7983" y="826"/>
                  </a:lnTo>
                  <a:cubicBezTo>
                    <a:pt x="7983" y="826"/>
                    <a:pt x="7982" y="825"/>
                    <a:pt x="7981" y="825"/>
                  </a:cubicBezTo>
                  <a:lnTo>
                    <a:pt x="7970" y="817"/>
                  </a:lnTo>
                  <a:lnTo>
                    <a:pt x="7946" y="806"/>
                  </a:lnTo>
                  <a:lnTo>
                    <a:pt x="7857" y="757"/>
                  </a:lnTo>
                  <a:cubicBezTo>
                    <a:pt x="7798" y="725"/>
                    <a:pt x="7737" y="693"/>
                    <a:pt x="7678" y="661"/>
                  </a:cubicBezTo>
                  <a:cubicBezTo>
                    <a:pt x="7619" y="629"/>
                    <a:pt x="7562" y="599"/>
                    <a:pt x="7503" y="567"/>
                  </a:cubicBezTo>
                  <a:cubicBezTo>
                    <a:pt x="7386" y="500"/>
                    <a:pt x="7268" y="451"/>
                    <a:pt x="7150" y="397"/>
                  </a:cubicBezTo>
                  <a:lnTo>
                    <a:pt x="7106" y="377"/>
                  </a:lnTo>
                  <a:lnTo>
                    <a:pt x="7096" y="372"/>
                  </a:lnTo>
                  <a:lnTo>
                    <a:pt x="7092" y="370"/>
                  </a:lnTo>
                  <a:lnTo>
                    <a:pt x="7091" y="369"/>
                  </a:lnTo>
                  <a:lnTo>
                    <a:pt x="7087" y="367"/>
                  </a:lnTo>
                  <a:lnTo>
                    <a:pt x="7074" y="362"/>
                  </a:lnTo>
                  <a:lnTo>
                    <a:pt x="7021" y="343"/>
                  </a:lnTo>
                  <a:lnTo>
                    <a:pt x="6913" y="302"/>
                  </a:lnTo>
                  <a:lnTo>
                    <a:pt x="6804" y="265"/>
                  </a:lnTo>
                  <a:cubicBezTo>
                    <a:pt x="6768" y="253"/>
                    <a:pt x="6732" y="240"/>
                    <a:pt x="6694" y="231"/>
                  </a:cubicBezTo>
                  <a:cubicBezTo>
                    <a:pt x="6620" y="209"/>
                    <a:pt x="6548" y="187"/>
                    <a:pt x="6473" y="169"/>
                  </a:cubicBezTo>
                  <a:lnTo>
                    <a:pt x="6361" y="141"/>
                  </a:lnTo>
                  <a:lnTo>
                    <a:pt x="6248" y="117"/>
                  </a:lnTo>
                  <a:cubicBezTo>
                    <a:pt x="6174" y="99"/>
                    <a:pt x="6098" y="87"/>
                    <a:pt x="6023" y="74"/>
                  </a:cubicBezTo>
                  <a:cubicBezTo>
                    <a:pt x="5985" y="66"/>
                    <a:pt x="5947" y="61"/>
                    <a:pt x="5910" y="56"/>
                  </a:cubicBezTo>
                  <a:lnTo>
                    <a:pt x="5797" y="40"/>
                  </a:lnTo>
                  <a:lnTo>
                    <a:pt x="5683" y="28"/>
                  </a:lnTo>
                  <a:cubicBezTo>
                    <a:pt x="5645" y="23"/>
                    <a:pt x="5608" y="20"/>
                    <a:pt x="5570" y="17"/>
                  </a:cubicBezTo>
                  <a:cubicBezTo>
                    <a:pt x="5495" y="12"/>
                    <a:pt x="5419" y="6"/>
                    <a:pt x="5344" y="5"/>
                  </a:cubicBezTo>
                  <a:lnTo>
                    <a:pt x="5231" y="1"/>
                  </a:lnTo>
                  <a:lnTo>
                    <a:pt x="5118" y="1"/>
                  </a:lnTo>
                  <a:cubicBezTo>
                    <a:pt x="5111" y="1"/>
                    <a:pt x="5105" y="1"/>
                    <a:pt x="50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9"/>
            <p:cNvSpPr/>
            <p:nvPr/>
          </p:nvSpPr>
          <p:spPr>
            <a:xfrm>
              <a:off x="3323450" y="2074375"/>
              <a:ext cx="379100" cy="329925"/>
            </a:xfrm>
            <a:custGeom>
              <a:avLst/>
              <a:gdLst/>
              <a:ahLst/>
              <a:cxnLst/>
              <a:rect l="l" t="t" r="r" b="b"/>
              <a:pathLst>
                <a:path w="15164" h="13197" extrusionOk="0">
                  <a:moveTo>
                    <a:pt x="10086" y="6131"/>
                  </a:moveTo>
                  <a:lnTo>
                    <a:pt x="10084" y="6134"/>
                  </a:lnTo>
                  <a:cubicBezTo>
                    <a:pt x="10082" y="6133"/>
                    <a:pt x="10082" y="6131"/>
                    <a:pt x="10082" y="6131"/>
                  </a:cubicBezTo>
                  <a:close/>
                  <a:moveTo>
                    <a:pt x="13597" y="0"/>
                  </a:moveTo>
                  <a:cubicBezTo>
                    <a:pt x="13438" y="142"/>
                    <a:pt x="13288" y="276"/>
                    <a:pt x="13148" y="403"/>
                  </a:cubicBezTo>
                  <a:cubicBezTo>
                    <a:pt x="13022" y="516"/>
                    <a:pt x="12905" y="623"/>
                    <a:pt x="12794" y="722"/>
                  </a:cubicBezTo>
                  <a:cubicBezTo>
                    <a:pt x="12576" y="921"/>
                    <a:pt x="12389" y="1090"/>
                    <a:pt x="12238" y="1230"/>
                  </a:cubicBezTo>
                  <a:cubicBezTo>
                    <a:pt x="12085" y="1370"/>
                    <a:pt x="11971" y="1477"/>
                    <a:pt x="11895" y="1551"/>
                  </a:cubicBezTo>
                  <a:cubicBezTo>
                    <a:pt x="11819" y="1624"/>
                    <a:pt x="11781" y="1665"/>
                    <a:pt x="11784" y="1671"/>
                  </a:cubicBezTo>
                  <a:cubicBezTo>
                    <a:pt x="11794" y="1682"/>
                    <a:pt x="11808" y="1687"/>
                    <a:pt x="11826" y="1687"/>
                  </a:cubicBezTo>
                  <a:cubicBezTo>
                    <a:pt x="12007" y="1687"/>
                    <a:pt x="12592" y="1147"/>
                    <a:pt x="13264" y="566"/>
                  </a:cubicBezTo>
                  <a:lnTo>
                    <a:pt x="13264" y="566"/>
                  </a:lnTo>
                  <a:cubicBezTo>
                    <a:pt x="12608" y="1171"/>
                    <a:pt x="12126" y="1650"/>
                    <a:pt x="12173" y="1704"/>
                  </a:cubicBezTo>
                  <a:cubicBezTo>
                    <a:pt x="12173" y="1704"/>
                    <a:pt x="12173" y="1704"/>
                    <a:pt x="12174" y="1704"/>
                  </a:cubicBezTo>
                  <a:cubicBezTo>
                    <a:pt x="12178" y="1704"/>
                    <a:pt x="12221" y="1673"/>
                    <a:pt x="12294" y="1608"/>
                  </a:cubicBezTo>
                  <a:cubicBezTo>
                    <a:pt x="12369" y="1543"/>
                    <a:pt x="12481" y="1446"/>
                    <a:pt x="12620" y="1323"/>
                  </a:cubicBezTo>
                  <a:cubicBezTo>
                    <a:pt x="12760" y="1199"/>
                    <a:pt x="12928" y="1049"/>
                    <a:pt x="13121" y="876"/>
                  </a:cubicBezTo>
                  <a:cubicBezTo>
                    <a:pt x="13217" y="790"/>
                    <a:pt x="13320" y="696"/>
                    <a:pt x="13427" y="600"/>
                  </a:cubicBezTo>
                  <a:lnTo>
                    <a:pt x="13468" y="564"/>
                  </a:lnTo>
                  <a:lnTo>
                    <a:pt x="13487" y="545"/>
                  </a:lnTo>
                  <a:lnTo>
                    <a:pt x="13490" y="543"/>
                  </a:lnTo>
                  <a:lnTo>
                    <a:pt x="13491" y="540"/>
                  </a:lnTo>
                  <a:cubicBezTo>
                    <a:pt x="13495" y="537"/>
                    <a:pt x="13498" y="534"/>
                    <a:pt x="13501" y="530"/>
                  </a:cubicBezTo>
                  <a:cubicBezTo>
                    <a:pt x="13509" y="522"/>
                    <a:pt x="13516" y="514"/>
                    <a:pt x="13524" y="506"/>
                  </a:cubicBezTo>
                  <a:cubicBezTo>
                    <a:pt x="13532" y="516"/>
                    <a:pt x="13540" y="524"/>
                    <a:pt x="13549" y="537"/>
                  </a:cubicBezTo>
                  <a:lnTo>
                    <a:pt x="13554" y="540"/>
                  </a:lnTo>
                  <a:lnTo>
                    <a:pt x="13555" y="544"/>
                  </a:lnTo>
                  <a:lnTo>
                    <a:pt x="13556" y="545"/>
                  </a:lnTo>
                  <a:lnTo>
                    <a:pt x="13557" y="547"/>
                  </a:lnTo>
                  <a:lnTo>
                    <a:pt x="13560" y="550"/>
                  </a:lnTo>
                  <a:cubicBezTo>
                    <a:pt x="13575" y="572"/>
                    <a:pt x="13589" y="593"/>
                    <a:pt x="13603" y="615"/>
                  </a:cubicBezTo>
                  <a:cubicBezTo>
                    <a:pt x="13632" y="658"/>
                    <a:pt x="13662" y="703"/>
                    <a:pt x="13691" y="747"/>
                  </a:cubicBezTo>
                  <a:cubicBezTo>
                    <a:pt x="13812" y="924"/>
                    <a:pt x="13935" y="1107"/>
                    <a:pt x="14062" y="1296"/>
                  </a:cubicBezTo>
                  <a:cubicBezTo>
                    <a:pt x="14190" y="1485"/>
                    <a:pt x="14322" y="1678"/>
                    <a:pt x="14454" y="1877"/>
                  </a:cubicBezTo>
                  <a:cubicBezTo>
                    <a:pt x="14522" y="1977"/>
                    <a:pt x="14588" y="2076"/>
                    <a:pt x="14657" y="2177"/>
                  </a:cubicBezTo>
                  <a:lnTo>
                    <a:pt x="14683" y="2214"/>
                  </a:lnTo>
                  <a:lnTo>
                    <a:pt x="14696" y="2233"/>
                  </a:lnTo>
                  <a:lnTo>
                    <a:pt x="14699" y="2239"/>
                  </a:lnTo>
                  <a:lnTo>
                    <a:pt x="14700" y="2240"/>
                  </a:lnTo>
                  <a:lnTo>
                    <a:pt x="14701" y="2242"/>
                  </a:lnTo>
                  <a:lnTo>
                    <a:pt x="14716" y="2262"/>
                  </a:lnTo>
                  <a:cubicBezTo>
                    <a:pt x="14727" y="2278"/>
                    <a:pt x="14738" y="2290"/>
                    <a:pt x="14748" y="2305"/>
                  </a:cubicBezTo>
                  <a:cubicBezTo>
                    <a:pt x="14732" y="2321"/>
                    <a:pt x="14715" y="2334"/>
                    <a:pt x="14699" y="2350"/>
                  </a:cubicBezTo>
                  <a:lnTo>
                    <a:pt x="14692" y="2355"/>
                  </a:lnTo>
                  <a:lnTo>
                    <a:pt x="14689" y="2358"/>
                  </a:lnTo>
                  <a:lnTo>
                    <a:pt x="14688" y="2359"/>
                  </a:lnTo>
                  <a:lnTo>
                    <a:pt x="14684" y="2363"/>
                  </a:lnTo>
                  <a:lnTo>
                    <a:pt x="14639" y="2401"/>
                  </a:lnTo>
                  <a:lnTo>
                    <a:pt x="14545" y="2477"/>
                  </a:lnTo>
                  <a:cubicBezTo>
                    <a:pt x="14526" y="2493"/>
                    <a:pt x="14505" y="2511"/>
                    <a:pt x="14485" y="2527"/>
                  </a:cubicBezTo>
                  <a:cubicBezTo>
                    <a:pt x="14403" y="2508"/>
                    <a:pt x="14257" y="2493"/>
                    <a:pt x="14223" y="2458"/>
                  </a:cubicBezTo>
                  <a:cubicBezTo>
                    <a:pt x="14108" y="2339"/>
                    <a:pt x="14123" y="2143"/>
                    <a:pt x="14061" y="2058"/>
                  </a:cubicBezTo>
                  <a:cubicBezTo>
                    <a:pt x="13937" y="1890"/>
                    <a:pt x="13878" y="1807"/>
                    <a:pt x="13809" y="1807"/>
                  </a:cubicBezTo>
                  <a:cubicBezTo>
                    <a:pt x="13752" y="1807"/>
                    <a:pt x="13689" y="1863"/>
                    <a:pt x="13577" y="1971"/>
                  </a:cubicBezTo>
                  <a:cubicBezTo>
                    <a:pt x="13430" y="2113"/>
                    <a:pt x="13457" y="2318"/>
                    <a:pt x="13597" y="2463"/>
                  </a:cubicBezTo>
                  <a:cubicBezTo>
                    <a:pt x="13678" y="2548"/>
                    <a:pt x="13858" y="2557"/>
                    <a:pt x="13964" y="2616"/>
                  </a:cubicBezTo>
                  <a:cubicBezTo>
                    <a:pt x="14062" y="2671"/>
                    <a:pt x="14151" y="2720"/>
                    <a:pt x="14218" y="2747"/>
                  </a:cubicBezTo>
                  <a:cubicBezTo>
                    <a:pt x="14204" y="2759"/>
                    <a:pt x="14190" y="2772"/>
                    <a:pt x="14175" y="2782"/>
                  </a:cubicBezTo>
                  <a:cubicBezTo>
                    <a:pt x="13997" y="2927"/>
                    <a:pt x="13820" y="3074"/>
                    <a:pt x="13643" y="3220"/>
                  </a:cubicBezTo>
                  <a:cubicBezTo>
                    <a:pt x="13704" y="3149"/>
                    <a:pt x="13679" y="3149"/>
                    <a:pt x="13668" y="3133"/>
                  </a:cubicBezTo>
                  <a:cubicBezTo>
                    <a:pt x="13700" y="3130"/>
                    <a:pt x="13742" y="3109"/>
                    <a:pt x="13790" y="3057"/>
                  </a:cubicBezTo>
                  <a:cubicBezTo>
                    <a:pt x="13828" y="3018"/>
                    <a:pt x="13533" y="3031"/>
                    <a:pt x="13484" y="2983"/>
                  </a:cubicBezTo>
                  <a:cubicBezTo>
                    <a:pt x="13369" y="2876"/>
                    <a:pt x="13380" y="2684"/>
                    <a:pt x="13318" y="2606"/>
                  </a:cubicBezTo>
                  <a:cubicBezTo>
                    <a:pt x="13199" y="2456"/>
                    <a:pt x="13140" y="2380"/>
                    <a:pt x="13076" y="2380"/>
                  </a:cubicBezTo>
                  <a:cubicBezTo>
                    <a:pt x="13019" y="2380"/>
                    <a:pt x="12958" y="2439"/>
                    <a:pt x="12847" y="2557"/>
                  </a:cubicBezTo>
                  <a:cubicBezTo>
                    <a:pt x="12706" y="2706"/>
                    <a:pt x="12735" y="2904"/>
                    <a:pt x="12874" y="3035"/>
                  </a:cubicBezTo>
                  <a:cubicBezTo>
                    <a:pt x="12954" y="3111"/>
                    <a:pt x="13129" y="3106"/>
                    <a:pt x="13234" y="3155"/>
                  </a:cubicBezTo>
                  <a:cubicBezTo>
                    <a:pt x="13376" y="3224"/>
                    <a:pt x="13495" y="3281"/>
                    <a:pt x="13561" y="3281"/>
                  </a:cubicBezTo>
                  <a:cubicBezTo>
                    <a:pt x="13564" y="3281"/>
                    <a:pt x="13568" y="3281"/>
                    <a:pt x="13571" y="3281"/>
                  </a:cubicBezTo>
                  <a:lnTo>
                    <a:pt x="13571" y="3281"/>
                  </a:lnTo>
                  <a:cubicBezTo>
                    <a:pt x="13523" y="3320"/>
                    <a:pt x="13475" y="3359"/>
                    <a:pt x="13427" y="3399"/>
                  </a:cubicBezTo>
                  <a:cubicBezTo>
                    <a:pt x="13215" y="3573"/>
                    <a:pt x="13004" y="3745"/>
                    <a:pt x="12796" y="3917"/>
                  </a:cubicBezTo>
                  <a:cubicBezTo>
                    <a:pt x="12718" y="3894"/>
                    <a:pt x="12626" y="3867"/>
                    <a:pt x="12601" y="3837"/>
                  </a:cubicBezTo>
                  <a:cubicBezTo>
                    <a:pt x="12497" y="3705"/>
                    <a:pt x="12529" y="3508"/>
                    <a:pt x="12474" y="3415"/>
                  </a:cubicBezTo>
                  <a:cubicBezTo>
                    <a:pt x="12358" y="3221"/>
                    <a:pt x="12307" y="3132"/>
                    <a:pt x="12232" y="3132"/>
                  </a:cubicBezTo>
                  <a:cubicBezTo>
                    <a:pt x="12177" y="3132"/>
                    <a:pt x="12109" y="3180"/>
                    <a:pt x="11994" y="3270"/>
                  </a:cubicBezTo>
                  <a:cubicBezTo>
                    <a:pt x="11833" y="3397"/>
                    <a:pt x="11841" y="3606"/>
                    <a:pt x="11969" y="3770"/>
                  </a:cubicBezTo>
                  <a:cubicBezTo>
                    <a:pt x="12044" y="3864"/>
                    <a:pt x="12224" y="3893"/>
                    <a:pt x="12326" y="3965"/>
                  </a:cubicBezTo>
                  <a:cubicBezTo>
                    <a:pt x="12412" y="4025"/>
                    <a:pt x="12488" y="4081"/>
                    <a:pt x="12550" y="4117"/>
                  </a:cubicBezTo>
                  <a:cubicBezTo>
                    <a:pt x="12354" y="4278"/>
                    <a:pt x="12159" y="4438"/>
                    <a:pt x="11970" y="4593"/>
                  </a:cubicBezTo>
                  <a:cubicBezTo>
                    <a:pt x="11928" y="4626"/>
                    <a:pt x="11889" y="4659"/>
                    <a:pt x="11847" y="4694"/>
                  </a:cubicBezTo>
                  <a:cubicBezTo>
                    <a:pt x="11781" y="4678"/>
                    <a:pt x="11715" y="4661"/>
                    <a:pt x="11696" y="4638"/>
                  </a:cubicBezTo>
                  <a:cubicBezTo>
                    <a:pt x="11593" y="4517"/>
                    <a:pt x="11622" y="4324"/>
                    <a:pt x="11567" y="4239"/>
                  </a:cubicBezTo>
                  <a:cubicBezTo>
                    <a:pt x="11457" y="4065"/>
                    <a:pt x="11406" y="3982"/>
                    <a:pt x="11336" y="3982"/>
                  </a:cubicBezTo>
                  <a:cubicBezTo>
                    <a:pt x="11281" y="3982"/>
                    <a:pt x="11215" y="4033"/>
                    <a:pt x="11099" y="4132"/>
                  </a:cubicBezTo>
                  <a:cubicBezTo>
                    <a:pt x="10943" y="4265"/>
                    <a:pt x="10952" y="4468"/>
                    <a:pt x="11079" y="4615"/>
                  </a:cubicBezTo>
                  <a:cubicBezTo>
                    <a:pt x="11153" y="4701"/>
                    <a:pt x="11328" y="4717"/>
                    <a:pt x="11429" y="4781"/>
                  </a:cubicBezTo>
                  <a:cubicBezTo>
                    <a:pt x="11494" y="4822"/>
                    <a:pt x="11553" y="4860"/>
                    <a:pt x="11606" y="4889"/>
                  </a:cubicBezTo>
                  <a:cubicBezTo>
                    <a:pt x="11408" y="5050"/>
                    <a:pt x="11217" y="5207"/>
                    <a:pt x="11032" y="5356"/>
                  </a:cubicBezTo>
                  <a:cubicBezTo>
                    <a:pt x="10956" y="5333"/>
                    <a:pt x="10875" y="5306"/>
                    <a:pt x="10852" y="5277"/>
                  </a:cubicBezTo>
                  <a:cubicBezTo>
                    <a:pt x="10734" y="5135"/>
                    <a:pt x="10753" y="4928"/>
                    <a:pt x="10691" y="4829"/>
                  </a:cubicBezTo>
                  <a:cubicBezTo>
                    <a:pt x="10558" y="4621"/>
                    <a:pt x="10499" y="4526"/>
                    <a:pt x="10421" y="4526"/>
                  </a:cubicBezTo>
                  <a:cubicBezTo>
                    <a:pt x="10364" y="4526"/>
                    <a:pt x="10298" y="4575"/>
                    <a:pt x="10186" y="4668"/>
                  </a:cubicBezTo>
                  <a:cubicBezTo>
                    <a:pt x="10027" y="4798"/>
                    <a:pt x="10050" y="5021"/>
                    <a:pt x="10192" y="5194"/>
                  </a:cubicBezTo>
                  <a:cubicBezTo>
                    <a:pt x="10275" y="5295"/>
                    <a:pt x="10463" y="5328"/>
                    <a:pt x="10575" y="5408"/>
                  </a:cubicBezTo>
                  <a:cubicBezTo>
                    <a:pt x="10655" y="5464"/>
                    <a:pt x="10728" y="5516"/>
                    <a:pt x="10790" y="5555"/>
                  </a:cubicBezTo>
                  <a:cubicBezTo>
                    <a:pt x="10573" y="5731"/>
                    <a:pt x="10369" y="5897"/>
                    <a:pt x="10181" y="6048"/>
                  </a:cubicBezTo>
                  <a:cubicBezTo>
                    <a:pt x="10111" y="6020"/>
                    <a:pt x="9944" y="5986"/>
                    <a:pt x="9913" y="5946"/>
                  </a:cubicBezTo>
                  <a:cubicBezTo>
                    <a:pt x="9816" y="5817"/>
                    <a:pt x="9856" y="5626"/>
                    <a:pt x="9807" y="5537"/>
                  </a:cubicBezTo>
                  <a:cubicBezTo>
                    <a:pt x="9703" y="5350"/>
                    <a:pt x="9657" y="5263"/>
                    <a:pt x="9584" y="5263"/>
                  </a:cubicBezTo>
                  <a:cubicBezTo>
                    <a:pt x="9529" y="5263"/>
                    <a:pt x="9461" y="5310"/>
                    <a:pt x="9344" y="5398"/>
                  </a:cubicBezTo>
                  <a:cubicBezTo>
                    <a:pt x="9179" y="5522"/>
                    <a:pt x="9178" y="5726"/>
                    <a:pt x="9295" y="5882"/>
                  </a:cubicBezTo>
                  <a:cubicBezTo>
                    <a:pt x="9364" y="5973"/>
                    <a:pt x="9539" y="6000"/>
                    <a:pt x="9636" y="6071"/>
                  </a:cubicBezTo>
                  <a:cubicBezTo>
                    <a:pt x="9754" y="6157"/>
                    <a:pt x="9856" y="6231"/>
                    <a:pt x="9924" y="6252"/>
                  </a:cubicBezTo>
                  <a:cubicBezTo>
                    <a:pt x="9826" y="6330"/>
                    <a:pt x="9735" y="6404"/>
                    <a:pt x="9649" y="6472"/>
                  </a:cubicBezTo>
                  <a:cubicBezTo>
                    <a:pt x="9490" y="6598"/>
                    <a:pt x="9332" y="6724"/>
                    <a:pt x="9174" y="6848"/>
                  </a:cubicBezTo>
                  <a:cubicBezTo>
                    <a:pt x="9087" y="6817"/>
                    <a:pt x="8981" y="6781"/>
                    <a:pt x="8953" y="6746"/>
                  </a:cubicBezTo>
                  <a:cubicBezTo>
                    <a:pt x="8829" y="6593"/>
                    <a:pt x="8845" y="6380"/>
                    <a:pt x="8779" y="6274"/>
                  </a:cubicBezTo>
                  <a:cubicBezTo>
                    <a:pt x="8635" y="6048"/>
                    <a:pt x="8573" y="5947"/>
                    <a:pt x="8490" y="5947"/>
                  </a:cubicBezTo>
                  <a:cubicBezTo>
                    <a:pt x="8433" y="5947"/>
                    <a:pt x="8366" y="5995"/>
                    <a:pt x="8256" y="6085"/>
                  </a:cubicBezTo>
                  <a:cubicBezTo>
                    <a:pt x="8097" y="6214"/>
                    <a:pt x="8124" y="6446"/>
                    <a:pt x="8275" y="6630"/>
                  </a:cubicBezTo>
                  <a:cubicBezTo>
                    <a:pt x="8363" y="6740"/>
                    <a:pt x="8556" y="6783"/>
                    <a:pt x="8672" y="6869"/>
                  </a:cubicBezTo>
                  <a:cubicBezTo>
                    <a:pt x="8768" y="6940"/>
                    <a:pt x="8852" y="7004"/>
                    <a:pt x="8922" y="7047"/>
                  </a:cubicBezTo>
                  <a:cubicBezTo>
                    <a:pt x="8674" y="7242"/>
                    <a:pt x="8431" y="7435"/>
                    <a:pt x="8189" y="7626"/>
                  </a:cubicBezTo>
                  <a:cubicBezTo>
                    <a:pt x="8087" y="7575"/>
                    <a:pt x="7905" y="7503"/>
                    <a:pt x="7860" y="7447"/>
                  </a:cubicBezTo>
                  <a:cubicBezTo>
                    <a:pt x="7701" y="7256"/>
                    <a:pt x="7689" y="7010"/>
                    <a:pt x="7600" y="6880"/>
                  </a:cubicBezTo>
                  <a:cubicBezTo>
                    <a:pt x="7401" y="6589"/>
                    <a:pt x="7320" y="6466"/>
                    <a:pt x="7224" y="6466"/>
                  </a:cubicBezTo>
                  <a:cubicBezTo>
                    <a:pt x="7164" y="6466"/>
                    <a:pt x="7099" y="6513"/>
                    <a:pt x="6997" y="6598"/>
                  </a:cubicBezTo>
                  <a:cubicBezTo>
                    <a:pt x="6838" y="6729"/>
                    <a:pt x="6901" y="7001"/>
                    <a:pt x="7094" y="7234"/>
                  </a:cubicBezTo>
                  <a:cubicBezTo>
                    <a:pt x="7207" y="7371"/>
                    <a:pt x="7427" y="7444"/>
                    <a:pt x="7567" y="7557"/>
                  </a:cubicBezTo>
                  <a:cubicBezTo>
                    <a:pt x="7711" y="7675"/>
                    <a:pt x="7837" y="7778"/>
                    <a:pt x="7926" y="7834"/>
                  </a:cubicBezTo>
                  <a:cubicBezTo>
                    <a:pt x="7661" y="8042"/>
                    <a:pt x="7399" y="8247"/>
                    <a:pt x="7140" y="8450"/>
                  </a:cubicBezTo>
                  <a:cubicBezTo>
                    <a:pt x="7079" y="8417"/>
                    <a:pt x="7024" y="8384"/>
                    <a:pt x="7007" y="8355"/>
                  </a:cubicBezTo>
                  <a:cubicBezTo>
                    <a:pt x="6904" y="8183"/>
                    <a:pt x="6949" y="7972"/>
                    <a:pt x="6896" y="7857"/>
                  </a:cubicBezTo>
                  <a:cubicBezTo>
                    <a:pt x="6776" y="7595"/>
                    <a:pt x="6729" y="7486"/>
                    <a:pt x="6637" y="7486"/>
                  </a:cubicBezTo>
                  <a:cubicBezTo>
                    <a:pt x="6582" y="7486"/>
                    <a:pt x="6512" y="7524"/>
                    <a:pt x="6401" y="7591"/>
                  </a:cubicBezTo>
                  <a:cubicBezTo>
                    <a:pt x="6225" y="7697"/>
                    <a:pt x="6223" y="7932"/>
                    <a:pt x="6348" y="8140"/>
                  </a:cubicBezTo>
                  <a:cubicBezTo>
                    <a:pt x="6421" y="8262"/>
                    <a:pt x="6609" y="8333"/>
                    <a:pt x="6712" y="8437"/>
                  </a:cubicBezTo>
                  <a:cubicBezTo>
                    <a:pt x="6786" y="8510"/>
                    <a:pt x="6853" y="8578"/>
                    <a:pt x="6911" y="8631"/>
                  </a:cubicBezTo>
                  <a:cubicBezTo>
                    <a:pt x="6561" y="8902"/>
                    <a:pt x="6218" y="9171"/>
                    <a:pt x="5878" y="9434"/>
                  </a:cubicBezTo>
                  <a:cubicBezTo>
                    <a:pt x="5835" y="9416"/>
                    <a:pt x="5800" y="9397"/>
                    <a:pt x="5785" y="9378"/>
                  </a:cubicBezTo>
                  <a:cubicBezTo>
                    <a:pt x="5715" y="9293"/>
                    <a:pt x="5685" y="9192"/>
                    <a:pt x="5667" y="9100"/>
                  </a:cubicBezTo>
                  <a:cubicBezTo>
                    <a:pt x="5658" y="9055"/>
                    <a:pt x="5653" y="9009"/>
                    <a:pt x="5643" y="8970"/>
                  </a:cubicBezTo>
                  <a:cubicBezTo>
                    <a:pt x="5634" y="8929"/>
                    <a:pt x="5626" y="8894"/>
                    <a:pt x="5612" y="8864"/>
                  </a:cubicBezTo>
                  <a:cubicBezTo>
                    <a:pt x="5559" y="8755"/>
                    <a:pt x="5525" y="8670"/>
                    <a:pt x="5494" y="8609"/>
                  </a:cubicBezTo>
                  <a:lnTo>
                    <a:pt x="5472" y="8566"/>
                  </a:lnTo>
                  <a:cubicBezTo>
                    <a:pt x="5466" y="8552"/>
                    <a:pt x="5459" y="8541"/>
                    <a:pt x="5452" y="8531"/>
                  </a:cubicBezTo>
                  <a:cubicBezTo>
                    <a:pt x="5439" y="8509"/>
                    <a:pt x="5424" y="8494"/>
                    <a:pt x="5409" y="8482"/>
                  </a:cubicBezTo>
                  <a:cubicBezTo>
                    <a:pt x="5389" y="8467"/>
                    <a:pt x="5367" y="8461"/>
                    <a:pt x="5341" y="8461"/>
                  </a:cubicBezTo>
                  <a:cubicBezTo>
                    <a:pt x="5288" y="8461"/>
                    <a:pt x="5217" y="8489"/>
                    <a:pt x="5112" y="8537"/>
                  </a:cubicBezTo>
                  <a:cubicBezTo>
                    <a:pt x="5065" y="8559"/>
                    <a:pt x="5030" y="8591"/>
                    <a:pt x="5004" y="8632"/>
                  </a:cubicBezTo>
                  <a:cubicBezTo>
                    <a:pt x="4978" y="8674"/>
                    <a:pt x="4963" y="8723"/>
                    <a:pt x="4960" y="8778"/>
                  </a:cubicBezTo>
                  <a:cubicBezTo>
                    <a:pt x="4951" y="8889"/>
                    <a:pt x="4989" y="9024"/>
                    <a:pt x="5065" y="9149"/>
                  </a:cubicBezTo>
                  <a:cubicBezTo>
                    <a:pt x="5110" y="9224"/>
                    <a:pt x="5188" y="9283"/>
                    <a:pt x="5267" y="9336"/>
                  </a:cubicBezTo>
                  <a:cubicBezTo>
                    <a:pt x="5348" y="9390"/>
                    <a:pt x="5432" y="9437"/>
                    <a:pt x="5498" y="9491"/>
                  </a:cubicBezTo>
                  <a:cubicBezTo>
                    <a:pt x="5552" y="9535"/>
                    <a:pt x="5602" y="9575"/>
                    <a:pt x="5651" y="9611"/>
                  </a:cubicBezTo>
                  <a:cubicBezTo>
                    <a:pt x="5400" y="9808"/>
                    <a:pt x="5150" y="9999"/>
                    <a:pt x="4904" y="10190"/>
                  </a:cubicBezTo>
                  <a:cubicBezTo>
                    <a:pt x="4817" y="10145"/>
                    <a:pt x="4726" y="10094"/>
                    <a:pt x="4697" y="10054"/>
                  </a:cubicBezTo>
                  <a:cubicBezTo>
                    <a:pt x="4549" y="9853"/>
                    <a:pt x="4553" y="9608"/>
                    <a:pt x="4471" y="9474"/>
                  </a:cubicBezTo>
                  <a:cubicBezTo>
                    <a:pt x="4286" y="9167"/>
                    <a:pt x="4213" y="9041"/>
                    <a:pt x="4114" y="9041"/>
                  </a:cubicBezTo>
                  <a:cubicBezTo>
                    <a:pt x="4056" y="9041"/>
                    <a:pt x="3989" y="9084"/>
                    <a:pt x="3886" y="9160"/>
                  </a:cubicBezTo>
                  <a:cubicBezTo>
                    <a:pt x="3720" y="9283"/>
                    <a:pt x="3767" y="9556"/>
                    <a:pt x="3945" y="9798"/>
                  </a:cubicBezTo>
                  <a:cubicBezTo>
                    <a:pt x="4049" y="9941"/>
                    <a:pt x="4264" y="10025"/>
                    <a:pt x="4397" y="10146"/>
                  </a:cubicBezTo>
                  <a:cubicBezTo>
                    <a:pt x="4495" y="10236"/>
                    <a:pt x="4585" y="10318"/>
                    <a:pt x="4659" y="10378"/>
                  </a:cubicBezTo>
                  <a:cubicBezTo>
                    <a:pt x="4332" y="10631"/>
                    <a:pt x="4011" y="10879"/>
                    <a:pt x="3695" y="11122"/>
                  </a:cubicBezTo>
                  <a:cubicBezTo>
                    <a:pt x="3624" y="11095"/>
                    <a:pt x="3555" y="11066"/>
                    <a:pt x="3532" y="11038"/>
                  </a:cubicBezTo>
                  <a:cubicBezTo>
                    <a:pt x="3398" y="10877"/>
                    <a:pt x="3404" y="10654"/>
                    <a:pt x="3332" y="10545"/>
                  </a:cubicBezTo>
                  <a:cubicBezTo>
                    <a:pt x="3174" y="10308"/>
                    <a:pt x="3105" y="10202"/>
                    <a:pt x="3020" y="10202"/>
                  </a:cubicBezTo>
                  <a:cubicBezTo>
                    <a:pt x="2962" y="10202"/>
                    <a:pt x="2896" y="10251"/>
                    <a:pt x="2788" y="10341"/>
                  </a:cubicBezTo>
                  <a:cubicBezTo>
                    <a:pt x="2630" y="10472"/>
                    <a:pt x="2669" y="10712"/>
                    <a:pt x="2833" y="10907"/>
                  </a:cubicBezTo>
                  <a:cubicBezTo>
                    <a:pt x="2927" y="11022"/>
                    <a:pt x="3128" y="11068"/>
                    <a:pt x="3250" y="11162"/>
                  </a:cubicBezTo>
                  <a:cubicBezTo>
                    <a:pt x="3324" y="11216"/>
                    <a:pt x="3392" y="11267"/>
                    <a:pt x="3453" y="11310"/>
                  </a:cubicBezTo>
                  <a:cubicBezTo>
                    <a:pt x="3155" y="11540"/>
                    <a:pt x="2861" y="11766"/>
                    <a:pt x="2572" y="11990"/>
                  </a:cubicBezTo>
                  <a:cubicBezTo>
                    <a:pt x="2530" y="12022"/>
                    <a:pt x="2487" y="12054"/>
                    <a:pt x="2446" y="12086"/>
                  </a:cubicBezTo>
                  <a:cubicBezTo>
                    <a:pt x="2374" y="12062"/>
                    <a:pt x="2304" y="12034"/>
                    <a:pt x="2282" y="12007"/>
                  </a:cubicBezTo>
                  <a:cubicBezTo>
                    <a:pt x="2156" y="11855"/>
                    <a:pt x="2169" y="11642"/>
                    <a:pt x="2100" y="11537"/>
                  </a:cubicBezTo>
                  <a:cubicBezTo>
                    <a:pt x="1954" y="11315"/>
                    <a:pt x="1891" y="11214"/>
                    <a:pt x="1809" y="11214"/>
                  </a:cubicBezTo>
                  <a:cubicBezTo>
                    <a:pt x="1752" y="11214"/>
                    <a:pt x="1686" y="11263"/>
                    <a:pt x="1576" y="11355"/>
                  </a:cubicBezTo>
                  <a:cubicBezTo>
                    <a:pt x="1417" y="11486"/>
                    <a:pt x="1448" y="11717"/>
                    <a:pt x="1601" y="11901"/>
                  </a:cubicBezTo>
                  <a:cubicBezTo>
                    <a:pt x="1691" y="12008"/>
                    <a:pt x="1884" y="12049"/>
                    <a:pt x="2001" y="12134"/>
                  </a:cubicBezTo>
                  <a:cubicBezTo>
                    <a:pt x="2073" y="12185"/>
                    <a:pt x="2140" y="12234"/>
                    <a:pt x="2199" y="12274"/>
                  </a:cubicBezTo>
                  <a:cubicBezTo>
                    <a:pt x="2190" y="12280"/>
                    <a:pt x="2184" y="12286"/>
                    <a:pt x="2175" y="12292"/>
                  </a:cubicBezTo>
                  <a:cubicBezTo>
                    <a:pt x="2110" y="12341"/>
                    <a:pt x="2045" y="12393"/>
                    <a:pt x="1981" y="12442"/>
                  </a:cubicBezTo>
                  <a:cubicBezTo>
                    <a:pt x="1949" y="12467"/>
                    <a:pt x="1916" y="12490"/>
                    <a:pt x="1885" y="12516"/>
                  </a:cubicBezTo>
                  <a:cubicBezTo>
                    <a:pt x="1855" y="12539"/>
                    <a:pt x="1825" y="12561"/>
                    <a:pt x="1796" y="12582"/>
                  </a:cubicBezTo>
                  <a:cubicBezTo>
                    <a:pt x="1737" y="12622"/>
                    <a:pt x="1679" y="12656"/>
                    <a:pt x="1626" y="12676"/>
                  </a:cubicBezTo>
                  <a:cubicBezTo>
                    <a:pt x="1600" y="12687"/>
                    <a:pt x="1576" y="12694"/>
                    <a:pt x="1552" y="12698"/>
                  </a:cubicBezTo>
                  <a:cubicBezTo>
                    <a:pt x="1547" y="12699"/>
                    <a:pt x="1540" y="12700"/>
                    <a:pt x="1535" y="12700"/>
                  </a:cubicBezTo>
                  <a:lnTo>
                    <a:pt x="1519" y="12701"/>
                  </a:lnTo>
                  <a:cubicBezTo>
                    <a:pt x="1512" y="12701"/>
                    <a:pt x="1505" y="12702"/>
                    <a:pt x="1498" y="12702"/>
                  </a:cubicBezTo>
                  <a:cubicBezTo>
                    <a:pt x="1494" y="12702"/>
                    <a:pt x="1491" y="12702"/>
                    <a:pt x="1488" y="12701"/>
                  </a:cubicBezTo>
                  <a:cubicBezTo>
                    <a:pt x="1447" y="12699"/>
                    <a:pt x="1409" y="12688"/>
                    <a:pt x="1368" y="12663"/>
                  </a:cubicBezTo>
                  <a:cubicBezTo>
                    <a:pt x="1327" y="12640"/>
                    <a:pt x="1284" y="12603"/>
                    <a:pt x="1244" y="12558"/>
                  </a:cubicBezTo>
                  <a:cubicBezTo>
                    <a:pt x="1203" y="12512"/>
                    <a:pt x="1163" y="12458"/>
                    <a:pt x="1126" y="12401"/>
                  </a:cubicBezTo>
                  <a:cubicBezTo>
                    <a:pt x="1106" y="12371"/>
                    <a:pt x="1088" y="12342"/>
                    <a:pt x="1071" y="12310"/>
                  </a:cubicBezTo>
                  <a:cubicBezTo>
                    <a:pt x="1052" y="12279"/>
                    <a:pt x="1034" y="12246"/>
                    <a:pt x="1015" y="12213"/>
                  </a:cubicBezTo>
                  <a:cubicBezTo>
                    <a:pt x="940" y="12079"/>
                    <a:pt x="869" y="11948"/>
                    <a:pt x="806" y="11818"/>
                  </a:cubicBezTo>
                  <a:cubicBezTo>
                    <a:pt x="743" y="11688"/>
                    <a:pt x="688" y="11559"/>
                    <a:pt x="647" y="11430"/>
                  </a:cubicBezTo>
                  <a:cubicBezTo>
                    <a:pt x="605" y="11302"/>
                    <a:pt x="577" y="11174"/>
                    <a:pt x="568" y="11053"/>
                  </a:cubicBezTo>
                  <a:cubicBezTo>
                    <a:pt x="559" y="10929"/>
                    <a:pt x="568" y="10812"/>
                    <a:pt x="596" y="10699"/>
                  </a:cubicBezTo>
                  <a:cubicBezTo>
                    <a:pt x="611" y="10642"/>
                    <a:pt x="628" y="10586"/>
                    <a:pt x="652" y="10530"/>
                  </a:cubicBezTo>
                  <a:cubicBezTo>
                    <a:pt x="675" y="10475"/>
                    <a:pt x="701" y="10422"/>
                    <a:pt x="733" y="10371"/>
                  </a:cubicBezTo>
                  <a:cubicBezTo>
                    <a:pt x="854" y="10162"/>
                    <a:pt x="1033" y="9979"/>
                    <a:pt x="1232" y="9812"/>
                  </a:cubicBezTo>
                  <a:cubicBezTo>
                    <a:pt x="1282" y="9770"/>
                    <a:pt x="1332" y="9730"/>
                    <a:pt x="1385" y="9690"/>
                  </a:cubicBezTo>
                  <a:cubicBezTo>
                    <a:pt x="1437" y="9649"/>
                    <a:pt x="1490" y="9611"/>
                    <a:pt x="1544" y="9573"/>
                  </a:cubicBezTo>
                  <a:lnTo>
                    <a:pt x="1624" y="9517"/>
                  </a:lnTo>
                  <a:lnTo>
                    <a:pt x="1691" y="9471"/>
                  </a:lnTo>
                  <a:lnTo>
                    <a:pt x="1727" y="9447"/>
                  </a:lnTo>
                  <a:lnTo>
                    <a:pt x="1767" y="9420"/>
                  </a:lnTo>
                  <a:cubicBezTo>
                    <a:pt x="1821" y="9384"/>
                    <a:pt x="1875" y="9347"/>
                    <a:pt x="1930" y="9311"/>
                  </a:cubicBezTo>
                  <a:cubicBezTo>
                    <a:pt x="1957" y="9293"/>
                    <a:pt x="1984" y="9275"/>
                    <a:pt x="2011" y="9257"/>
                  </a:cubicBezTo>
                  <a:cubicBezTo>
                    <a:pt x="2034" y="9239"/>
                    <a:pt x="2082" y="9227"/>
                    <a:pt x="2051" y="9191"/>
                  </a:cubicBezTo>
                  <a:lnTo>
                    <a:pt x="1890" y="8841"/>
                  </a:lnTo>
                  <a:cubicBezTo>
                    <a:pt x="1872" y="8798"/>
                    <a:pt x="1853" y="8756"/>
                    <a:pt x="1836" y="8713"/>
                  </a:cubicBezTo>
                  <a:cubicBezTo>
                    <a:pt x="1824" y="8684"/>
                    <a:pt x="1812" y="8654"/>
                    <a:pt x="1802" y="8625"/>
                  </a:cubicBezTo>
                  <a:cubicBezTo>
                    <a:pt x="1789" y="8595"/>
                    <a:pt x="1778" y="8566"/>
                    <a:pt x="1767" y="8536"/>
                  </a:cubicBezTo>
                  <a:lnTo>
                    <a:pt x="1735" y="8447"/>
                  </a:lnTo>
                  <a:cubicBezTo>
                    <a:pt x="1724" y="8418"/>
                    <a:pt x="1713" y="8389"/>
                    <a:pt x="1705" y="8359"/>
                  </a:cubicBezTo>
                  <a:lnTo>
                    <a:pt x="1676" y="8270"/>
                  </a:lnTo>
                  <a:cubicBezTo>
                    <a:pt x="1539" y="7840"/>
                    <a:pt x="1458" y="7408"/>
                    <a:pt x="1421" y="6985"/>
                  </a:cubicBezTo>
                  <a:cubicBezTo>
                    <a:pt x="1385" y="6562"/>
                    <a:pt x="1393" y="6147"/>
                    <a:pt x="1442" y="5751"/>
                  </a:cubicBezTo>
                  <a:cubicBezTo>
                    <a:pt x="1465" y="5552"/>
                    <a:pt x="1499" y="5358"/>
                    <a:pt x="1540" y="5170"/>
                  </a:cubicBezTo>
                  <a:cubicBezTo>
                    <a:pt x="1582" y="4982"/>
                    <a:pt x="1632" y="4799"/>
                    <a:pt x="1691" y="4622"/>
                  </a:cubicBezTo>
                  <a:cubicBezTo>
                    <a:pt x="1750" y="4444"/>
                    <a:pt x="1814" y="4272"/>
                    <a:pt x="1887" y="4107"/>
                  </a:cubicBezTo>
                  <a:cubicBezTo>
                    <a:pt x="1959" y="3943"/>
                    <a:pt x="2040" y="3784"/>
                    <a:pt x="2125" y="3631"/>
                  </a:cubicBezTo>
                  <a:cubicBezTo>
                    <a:pt x="2210" y="3477"/>
                    <a:pt x="2301" y="3332"/>
                    <a:pt x="2398" y="3193"/>
                  </a:cubicBezTo>
                  <a:lnTo>
                    <a:pt x="2433" y="3140"/>
                  </a:lnTo>
                  <a:lnTo>
                    <a:pt x="2451" y="3115"/>
                  </a:lnTo>
                  <a:lnTo>
                    <a:pt x="2470" y="3090"/>
                  </a:lnTo>
                  <a:cubicBezTo>
                    <a:pt x="2494" y="3056"/>
                    <a:pt x="2519" y="3023"/>
                    <a:pt x="2544" y="2989"/>
                  </a:cubicBezTo>
                  <a:cubicBezTo>
                    <a:pt x="2569" y="2955"/>
                    <a:pt x="2594" y="2923"/>
                    <a:pt x="2620" y="2891"/>
                  </a:cubicBezTo>
                  <a:cubicBezTo>
                    <a:pt x="2633" y="2875"/>
                    <a:pt x="2646" y="2859"/>
                    <a:pt x="2658" y="2843"/>
                  </a:cubicBezTo>
                  <a:cubicBezTo>
                    <a:pt x="2671" y="2826"/>
                    <a:pt x="2683" y="2810"/>
                    <a:pt x="2696" y="2795"/>
                  </a:cubicBezTo>
                  <a:cubicBezTo>
                    <a:pt x="2723" y="2764"/>
                    <a:pt x="2748" y="2733"/>
                    <a:pt x="2775" y="2702"/>
                  </a:cubicBezTo>
                  <a:cubicBezTo>
                    <a:pt x="2802" y="2671"/>
                    <a:pt x="2828" y="2642"/>
                    <a:pt x="2853" y="2611"/>
                  </a:cubicBezTo>
                  <a:lnTo>
                    <a:pt x="2934" y="2521"/>
                  </a:lnTo>
                  <a:lnTo>
                    <a:pt x="2975" y="2477"/>
                  </a:lnTo>
                  <a:cubicBezTo>
                    <a:pt x="2987" y="2462"/>
                    <a:pt x="3003" y="2449"/>
                    <a:pt x="3016" y="2434"/>
                  </a:cubicBezTo>
                  <a:cubicBezTo>
                    <a:pt x="3044" y="2406"/>
                    <a:pt x="3071" y="2377"/>
                    <a:pt x="3099" y="2350"/>
                  </a:cubicBezTo>
                  <a:lnTo>
                    <a:pt x="3184" y="2269"/>
                  </a:lnTo>
                  <a:cubicBezTo>
                    <a:pt x="3212" y="2242"/>
                    <a:pt x="3240" y="2215"/>
                    <a:pt x="3269" y="2189"/>
                  </a:cubicBezTo>
                  <a:cubicBezTo>
                    <a:pt x="3297" y="2165"/>
                    <a:pt x="3325" y="2138"/>
                    <a:pt x="3354" y="2113"/>
                  </a:cubicBezTo>
                  <a:cubicBezTo>
                    <a:pt x="3583" y="1912"/>
                    <a:pt x="3818" y="1733"/>
                    <a:pt x="4055" y="1580"/>
                  </a:cubicBezTo>
                  <a:cubicBezTo>
                    <a:pt x="4294" y="1426"/>
                    <a:pt x="4532" y="1294"/>
                    <a:pt x="4770" y="1182"/>
                  </a:cubicBezTo>
                  <a:cubicBezTo>
                    <a:pt x="5246" y="958"/>
                    <a:pt x="5712" y="815"/>
                    <a:pt x="6149" y="733"/>
                  </a:cubicBezTo>
                  <a:cubicBezTo>
                    <a:pt x="6516" y="664"/>
                    <a:pt x="6864" y="637"/>
                    <a:pt x="7188" y="637"/>
                  </a:cubicBezTo>
                  <a:cubicBezTo>
                    <a:pt x="7251" y="637"/>
                    <a:pt x="7313" y="638"/>
                    <a:pt x="7374" y="640"/>
                  </a:cubicBezTo>
                  <a:cubicBezTo>
                    <a:pt x="7562" y="646"/>
                    <a:pt x="7740" y="660"/>
                    <a:pt x="7911" y="681"/>
                  </a:cubicBezTo>
                  <a:cubicBezTo>
                    <a:pt x="8082" y="703"/>
                    <a:pt x="8243" y="726"/>
                    <a:pt x="8394" y="759"/>
                  </a:cubicBezTo>
                  <a:cubicBezTo>
                    <a:pt x="8412" y="763"/>
                    <a:pt x="8432" y="767"/>
                    <a:pt x="8450" y="769"/>
                  </a:cubicBezTo>
                  <a:lnTo>
                    <a:pt x="8507" y="781"/>
                  </a:lnTo>
                  <a:cubicBezTo>
                    <a:pt x="8545" y="790"/>
                    <a:pt x="8581" y="797"/>
                    <a:pt x="8616" y="806"/>
                  </a:cubicBezTo>
                  <a:cubicBezTo>
                    <a:pt x="8653" y="815"/>
                    <a:pt x="8688" y="823"/>
                    <a:pt x="8723" y="833"/>
                  </a:cubicBezTo>
                  <a:cubicBezTo>
                    <a:pt x="8740" y="837"/>
                    <a:pt x="8758" y="842"/>
                    <a:pt x="8775" y="846"/>
                  </a:cubicBezTo>
                  <a:cubicBezTo>
                    <a:pt x="8793" y="850"/>
                    <a:pt x="8809" y="855"/>
                    <a:pt x="8826" y="861"/>
                  </a:cubicBezTo>
                  <a:lnTo>
                    <a:pt x="8927" y="889"/>
                  </a:lnTo>
                  <a:cubicBezTo>
                    <a:pt x="8960" y="898"/>
                    <a:pt x="8991" y="909"/>
                    <a:pt x="9024" y="919"/>
                  </a:cubicBezTo>
                  <a:cubicBezTo>
                    <a:pt x="9056" y="928"/>
                    <a:pt x="9087" y="937"/>
                    <a:pt x="9118" y="948"/>
                  </a:cubicBezTo>
                  <a:cubicBezTo>
                    <a:pt x="9148" y="958"/>
                    <a:pt x="9178" y="968"/>
                    <a:pt x="9209" y="979"/>
                  </a:cubicBezTo>
                  <a:cubicBezTo>
                    <a:pt x="9448" y="1060"/>
                    <a:pt x="9655" y="1146"/>
                    <a:pt x="9836" y="1230"/>
                  </a:cubicBezTo>
                  <a:cubicBezTo>
                    <a:pt x="9882" y="1251"/>
                    <a:pt x="9925" y="1272"/>
                    <a:pt x="9968" y="1291"/>
                  </a:cubicBezTo>
                  <a:cubicBezTo>
                    <a:pt x="9989" y="1302"/>
                    <a:pt x="10010" y="1312"/>
                    <a:pt x="10029" y="1321"/>
                  </a:cubicBezTo>
                  <a:cubicBezTo>
                    <a:pt x="10050" y="1332"/>
                    <a:pt x="10070" y="1342"/>
                    <a:pt x="10088" y="1353"/>
                  </a:cubicBezTo>
                  <a:cubicBezTo>
                    <a:pt x="10128" y="1372"/>
                    <a:pt x="10166" y="1391"/>
                    <a:pt x="10201" y="1410"/>
                  </a:cubicBezTo>
                  <a:cubicBezTo>
                    <a:pt x="10238" y="1429"/>
                    <a:pt x="10273" y="1447"/>
                    <a:pt x="10306" y="1466"/>
                  </a:cubicBezTo>
                  <a:cubicBezTo>
                    <a:pt x="10340" y="1484"/>
                    <a:pt x="10372" y="1503"/>
                    <a:pt x="10403" y="1520"/>
                  </a:cubicBezTo>
                  <a:cubicBezTo>
                    <a:pt x="10434" y="1537"/>
                    <a:pt x="10464" y="1553"/>
                    <a:pt x="10493" y="1570"/>
                  </a:cubicBezTo>
                  <a:cubicBezTo>
                    <a:pt x="10521" y="1586"/>
                    <a:pt x="10549" y="1602"/>
                    <a:pt x="10575" y="1618"/>
                  </a:cubicBezTo>
                  <a:cubicBezTo>
                    <a:pt x="10602" y="1633"/>
                    <a:pt x="10627" y="1648"/>
                    <a:pt x="10650" y="1662"/>
                  </a:cubicBezTo>
                  <a:cubicBezTo>
                    <a:pt x="10698" y="1692"/>
                    <a:pt x="10742" y="1716"/>
                    <a:pt x="10783" y="1740"/>
                  </a:cubicBezTo>
                  <a:cubicBezTo>
                    <a:pt x="10823" y="1764"/>
                    <a:pt x="10861" y="1786"/>
                    <a:pt x="10894" y="1805"/>
                  </a:cubicBezTo>
                  <a:cubicBezTo>
                    <a:pt x="10963" y="1844"/>
                    <a:pt x="11017" y="1874"/>
                    <a:pt x="11065" y="1893"/>
                  </a:cubicBezTo>
                  <a:cubicBezTo>
                    <a:pt x="11111" y="1914"/>
                    <a:pt x="11148" y="1927"/>
                    <a:pt x="11179" y="1933"/>
                  </a:cubicBezTo>
                  <a:cubicBezTo>
                    <a:pt x="11189" y="1934"/>
                    <a:pt x="11199" y="1935"/>
                    <a:pt x="11208" y="1935"/>
                  </a:cubicBezTo>
                  <a:cubicBezTo>
                    <a:pt x="11253" y="1935"/>
                    <a:pt x="11282" y="1918"/>
                    <a:pt x="11305" y="1891"/>
                  </a:cubicBezTo>
                  <a:cubicBezTo>
                    <a:pt x="11313" y="1881"/>
                    <a:pt x="11302" y="1854"/>
                    <a:pt x="11272" y="1811"/>
                  </a:cubicBezTo>
                  <a:cubicBezTo>
                    <a:pt x="11257" y="1790"/>
                    <a:pt x="11237" y="1764"/>
                    <a:pt x="11211" y="1735"/>
                  </a:cubicBezTo>
                  <a:cubicBezTo>
                    <a:pt x="11186" y="1707"/>
                    <a:pt x="11155" y="1675"/>
                    <a:pt x="11119" y="1638"/>
                  </a:cubicBezTo>
                  <a:cubicBezTo>
                    <a:pt x="10979" y="1495"/>
                    <a:pt x="10756" y="1297"/>
                    <a:pt x="10435" y="1084"/>
                  </a:cubicBezTo>
                  <a:cubicBezTo>
                    <a:pt x="10115" y="871"/>
                    <a:pt x="9700" y="644"/>
                    <a:pt x="9185" y="457"/>
                  </a:cubicBezTo>
                  <a:cubicBezTo>
                    <a:pt x="9153" y="445"/>
                    <a:pt x="9120" y="434"/>
                    <a:pt x="9087" y="421"/>
                  </a:cubicBezTo>
                  <a:cubicBezTo>
                    <a:pt x="9054" y="411"/>
                    <a:pt x="9019" y="400"/>
                    <a:pt x="8986" y="388"/>
                  </a:cubicBezTo>
                  <a:cubicBezTo>
                    <a:pt x="8919" y="365"/>
                    <a:pt x="8850" y="345"/>
                    <a:pt x="8780" y="325"/>
                  </a:cubicBezTo>
                  <a:cubicBezTo>
                    <a:pt x="8744" y="314"/>
                    <a:pt x="8708" y="305"/>
                    <a:pt x="8672" y="296"/>
                  </a:cubicBezTo>
                  <a:lnTo>
                    <a:pt x="8563" y="268"/>
                  </a:lnTo>
                  <a:cubicBezTo>
                    <a:pt x="8527" y="259"/>
                    <a:pt x="8490" y="249"/>
                    <a:pt x="8452" y="242"/>
                  </a:cubicBezTo>
                  <a:cubicBezTo>
                    <a:pt x="8433" y="238"/>
                    <a:pt x="8415" y="232"/>
                    <a:pt x="8395" y="228"/>
                  </a:cubicBezTo>
                  <a:lnTo>
                    <a:pt x="8339" y="216"/>
                  </a:lnTo>
                  <a:cubicBezTo>
                    <a:pt x="8302" y="209"/>
                    <a:pt x="8262" y="200"/>
                    <a:pt x="8223" y="194"/>
                  </a:cubicBezTo>
                  <a:cubicBezTo>
                    <a:pt x="8185" y="185"/>
                    <a:pt x="8146" y="180"/>
                    <a:pt x="8105" y="172"/>
                  </a:cubicBezTo>
                  <a:cubicBezTo>
                    <a:pt x="8026" y="157"/>
                    <a:pt x="7945" y="146"/>
                    <a:pt x="7863" y="135"/>
                  </a:cubicBezTo>
                  <a:cubicBezTo>
                    <a:pt x="7824" y="130"/>
                    <a:pt x="7782" y="126"/>
                    <a:pt x="7740" y="120"/>
                  </a:cubicBezTo>
                  <a:cubicBezTo>
                    <a:pt x="7719" y="118"/>
                    <a:pt x="7698" y="115"/>
                    <a:pt x="7677" y="114"/>
                  </a:cubicBezTo>
                  <a:cubicBezTo>
                    <a:pt x="7655" y="112"/>
                    <a:pt x="7636" y="110"/>
                    <a:pt x="7614" y="109"/>
                  </a:cubicBezTo>
                  <a:cubicBezTo>
                    <a:pt x="7572" y="104"/>
                    <a:pt x="7529" y="102"/>
                    <a:pt x="7486" y="98"/>
                  </a:cubicBezTo>
                  <a:cubicBezTo>
                    <a:pt x="7443" y="96"/>
                    <a:pt x="7400" y="93"/>
                    <a:pt x="7357" y="91"/>
                  </a:cubicBezTo>
                  <a:cubicBezTo>
                    <a:pt x="7257" y="86"/>
                    <a:pt x="7154" y="84"/>
                    <a:pt x="7050" y="84"/>
                  </a:cubicBezTo>
                  <a:cubicBezTo>
                    <a:pt x="6975" y="84"/>
                    <a:pt x="6900" y="85"/>
                    <a:pt x="6825" y="88"/>
                  </a:cubicBezTo>
                  <a:cubicBezTo>
                    <a:pt x="6643" y="96"/>
                    <a:pt x="6456" y="109"/>
                    <a:pt x="6268" y="135"/>
                  </a:cubicBezTo>
                  <a:cubicBezTo>
                    <a:pt x="6080" y="161"/>
                    <a:pt x="5888" y="194"/>
                    <a:pt x="5695" y="239"/>
                  </a:cubicBezTo>
                  <a:cubicBezTo>
                    <a:pt x="5503" y="285"/>
                    <a:pt x="5308" y="339"/>
                    <a:pt x="5113" y="404"/>
                  </a:cubicBezTo>
                  <a:cubicBezTo>
                    <a:pt x="4726" y="536"/>
                    <a:pt x="4338" y="710"/>
                    <a:pt x="3959" y="929"/>
                  </a:cubicBezTo>
                  <a:cubicBezTo>
                    <a:pt x="3582" y="1149"/>
                    <a:pt x="3215" y="1413"/>
                    <a:pt x="2871" y="1720"/>
                  </a:cubicBezTo>
                  <a:cubicBezTo>
                    <a:pt x="2528" y="2027"/>
                    <a:pt x="2208" y="2380"/>
                    <a:pt x="1927" y="2773"/>
                  </a:cubicBezTo>
                  <a:cubicBezTo>
                    <a:pt x="1647" y="3166"/>
                    <a:pt x="1405" y="3603"/>
                    <a:pt x="1219" y="4072"/>
                  </a:cubicBezTo>
                  <a:cubicBezTo>
                    <a:pt x="849" y="5006"/>
                    <a:pt x="696" y="6061"/>
                    <a:pt x="801" y="7117"/>
                  </a:cubicBezTo>
                  <a:cubicBezTo>
                    <a:pt x="833" y="7425"/>
                    <a:pt x="887" y="7735"/>
                    <a:pt x="963" y="8041"/>
                  </a:cubicBezTo>
                  <a:cubicBezTo>
                    <a:pt x="1041" y="8346"/>
                    <a:pt x="1140" y="8648"/>
                    <a:pt x="1263" y="8942"/>
                  </a:cubicBezTo>
                  <a:lnTo>
                    <a:pt x="1288" y="8997"/>
                  </a:lnTo>
                  <a:lnTo>
                    <a:pt x="1290" y="9003"/>
                  </a:lnTo>
                  <a:lnTo>
                    <a:pt x="1292" y="9007"/>
                  </a:lnTo>
                  <a:lnTo>
                    <a:pt x="1293" y="9008"/>
                  </a:lnTo>
                  <a:cubicBezTo>
                    <a:pt x="1293" y="9009"/>
                    <a:pt x="1294" y="9009"/>
                    <a:pt x="1294" y="9010"/>
                  </a:cubicBezTo>
                  <a:lnTo>
                    <a:pt x="1293" y="9012"/>
                  </a:lnTo>
                  <a:lnTo>
                    <a:pt x="1292" y="9013"/>
                  </a:lnTo>
                  <a:lnTo>
                    <a:pt x="1287" y="9017"/>
                  </a:lnTo>
                  <a:lnTo>
                    <a:pt x="1218" y="9067"/>
                  </a:lnTo>
                  <a:cubicBezTo>
                    <a:pt x="1154" y="9114"/>
                    <a:pt x="1090" y="9162"/>
                    <a:pt x="1026" y="9212"/>
                  </a:cubicBezTo>
                  <a:cubicBezTo>
                    <a:pt x="900" y="9311"/>
                    <a:pt x="773" y="9418"/>
                    <a:pt x="654" y="9538"/>
                  </a:cubicBezTo>
                  <a:cubicBezTo>
                    <a:pt x="595" y="9597"/>
                    <a:pt x="536" y="9660"/>
                    <a:pt x="481" y="9726"/>
                  </a:cubicBezTo>
                  <a:cubicBezTo>
                    <a:pt x="424" y="9792"/>
                    <a:pt x="372" y="9862"/>
                    <a:pt x="322" y="9936"/>
                  </a:cubicBezTo>
                  <a:cubicBezTo>
                    <a:pt x="223" y="10082"/>
                    <a:pt x="139" y="10247"/>
                    <a:pt x="82" y="10426"/>
                  </a:cubicBezTo>
                  <a:cubicBezTo>
                    <a:pt x="25" y="10603"/>
                    <a:pt x="0" y="10793"/>
                    <a:pt x="4" y="10979"/>
                  </a:cubicBezTo>
                  <a:cubicBezTo>
                    <a:pt x="10" y="11164"/>
                    <a:pt x="46" y="11344"/>
                    <a:pt x="97" y="11511"/>
                  </a:cubicBezTo>
                  <a:cubicBezTo>
                    <a:pt x="149" y="11678"/>
                    <a:pt x="216" y="11834"/>
                    <a:pt x="290" y="11983"/>
                  </a:cubicBezTo>
                  <a:cubicBezTo>
                    <a:pt x="364" y="12133"/>
                    <a:pt x="445" y="12272"/>
                    <a:pt x="525" y="12409"/>
                  </a:cubicBezTo>
                  <a:lnTo>
                    <a:pt x="585" y="12511"/>
                  </a:lnTo>
                  <a:lnTo>
                    <a:pt x="618" y="12563"/>
                  </a:lnTo>
                  <a:lnTo>
                    <a:pt x="651" y="12617"/>
                  </a:lnTo>
                  <a:cubicBezTo>
                    <a:pt x="697" y="12688"/>
                    <a:pt x="748" y="12762"/>
                    <a:pt x="809" y="12833"/>
                  </a:cubicBezTo>
                  <a:cubicBezTo>
                    <a:pt x="869" y="12904"/>
                    <a:pt x="938" y="12977"/>
                    <a:pt x="1025" y="13040"/>
                  </a:cubicBezTo>
                  <a:lnTo>
                    <a:pt x="1058" y="13063"/>
                  </a:lnTo>
                  <a:cubicBezTo>
                    <a:pt x="1069" y="13070"/>
                    <a:pt x="1083" y="13078"/>
                    <a:pt x="1094" y="13084"/>
                  </a:cubicBezTo>
                  <a:lnTo>
                    <a:pt x="1129" y="13106"/>
                  </a:lnTo>
                  <a:lnTo>
                    <a:pt x="1169" y="13124"/>
                  </a:lnTo>
                  <a:cubicBezTo>
                    <a:pt x="1182" y="13130"/>
                    <a:pt x="1193" y="13137"/>
                    <a:pt x="1209" y="13142"/>
                  </a:cubicBezTo>
                  <a:lnTo>
                    <a:pt x="1250" y="13156"/>
                  </a:lnTo>
                  <a:cubicBezTo>
                    <a:pt x="1277" y="13167"/>
                    <a:pt x="1308" y="13172"/>
                    <a:pt x="1337" y="13180"/>
                  </a:cubicBezTo>
                  <a:cubicBezTo>
                    <a:pt x="1352" y="13183"/>
                    <a:pt x="1368" y="13185"/>
                    <a:pt x="1381" y="13188"/>
                  </a:cubicBezTo>
                  <a:lnTo>
                    <a:pt x="1427" y="13193"/>
                  </a:lnTo>
                  <a:cubicBezTo>
                    <a:pt x="1441" y="13196"/>
                    <a:pt x="1456" y="13194"/>
                    <a:pt x="1472" y="13196"/>
                  </a:cubicBezTo>
                  <a:cubicBezTo>
                    <a:pt x="1482" y="13196"/>
                    <a:pt x="1492" y="13197"/>
                    <a:pt x="1503" y="13197"/>
                  </a:cubicBezTo>
                  <a:cubicBezTo>
                    <a:pt x="1508" y="13197"/>
                    <a:pt x="1513" y="13196"/>
                    <a:pt x="1518" y="13196"/>
                  </a:cubicBezTo>
                  <a:cubicBezTo>
                    <a:pt x="1578" y="13193"/>
                    <a:pt x="1636" y="13182"/>
                    <a:pt x="1690" y="13169"/>
                  </a:cubicBezTo>
                  <a:cubicBezTo>
                    <a:pt x="1743" y="13154"/>
                    <a:pt x="1793" y="13134"/>
                    <a:pt x="1840" y="13112"/>
                  </a:cubicBezTo>
                  <a:cubicBezTo>
                    <a:pt x="1885" y="13091"/>
                    <a:pt x="1929" y="13067"/>
                    <a:pt x="1969" y="13041"/>
                  </a:cubicBezTo>
                  <a:cubicBezTo>
                    <a:pt x="1988" y="13030"/>
                    <a:pt x="2008" y="13016"/>
                    <a:pt x="2026" y="13004"/>
                  </a:cubicBezTo>
                  <a:cubicBezTo>
                    <a:pt x="2044" y="12990"/>
                    <a:pt x="2064" y="12978"/>
                    <a:pt x="2080" y="12965"/>
                  </a:cubicBezTo>
                  <a:cubicBezTo>
                    <a:pt x="2116" y="12939"/>
                    <a:pt x="2148" y="12913"/>
                    <a:pt x="2181" y="12887"/>
                  </a:cubicBezTo>
                  <a:lnTo>
                    <a:pt x="2363" y="12737"/>
                  </a:lnTo>
                  <a:cubicBezTo>
                    <a:pt x="2485" y="12640"/>
                    <a:pt x="2605" y="12541"/>
                    <a:pt x="2724" y="12442"/>
                  </a:cubicBezTo>
                  <a:cubicBezTo>
                    <a:pt x="2965" y="12245"/>
                    <a:pt x="3207" y="12049"/>
                    <a:pt x="3447" y="11851"/>
                  </a:cubicBezTo>
                  <a:cubicBezTo>
                    <a:pt x="3927" y="11458"/>
                    <a:pt x="4408" y="11067"/>
                    <a:pt x="4883" y="10678"/>
                  </a:cubicBezTo>
                  <a:cubicBezTo>
                    <a:pt x="5837" y="9900"/>
                    <a:pt x="6778" y="9135"/>
                    <a:pt x="7700" y="8392"/>
                  </a:cubicBezTo>
                  <a:cubicBezTo>
                    <a:pt x="9115" y="7251"/>
                    <a:pt x="10470" y="6160"/>
                    <a:pt x="11719" y="5153"/>
                  </a:cubicBezTo>
                  <a:cubicBezTo>
                    <a:pt x="12989" y="4127"/>
                    <a:pt x="14153" y="3190"/>
                    <a:pt x="15164" y="2371"/>
                  </a:cubicBezTo>
                  <a:cubicBezTo>
                    <a:pt x="15018" y="2135"/>
                    <a:pt x="14864" y="1903"/>
                    <a:pt x="14715" y="1678"/>
                  </a:cubicBezTo>
                  <a:cubicBezTo>
                    <a:pt x="14580" y="1475"/>
                    <a:pt x="14449" y="1280"/>
                    <a:pt x="14324" y="1092"/>
                  </a:cubicBezTo>
                  <a:cubicBezTo>
                    <a:pt x="14060" y="695"/>
                    <a:pt x="13816" y="330"/>
                    <a:pt x="135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1" name="Google Shape;1311;p49"/>
          <p:cNvGrpSpPr/>
          <p:nvPr/>
        </p:nvGrpSpPr>
        <p:grpSpPr>
          <a:xfrm>
            <a:off x="6626664" y="143660"/>
            <a:ext cx="911032" cy="910932"/>
            <a:chOff x="4199175" y="3574425"/>
            <a:chExt cx="687675" cy="687600"/>
          </a:xfrm>
        </p:grpSpPr>
        <p:sp>
          <p:nvSpPr>
            <p:cNvPr id="1312" name="Google Shape;1312;p49"/>
            <p:cNvSpPr/>
            <p:nvPr/>
          </p:nvSpPr>
          <p:spPr>
            <a:xfrm>
              <a:off x="4647975" y="3801675"/>
              <a:ext cx="72375" cy="86850"/>
            </a:xfrm>
            <a:custGeom>
              <a:avLst/>
              <a:gdLst/>
              <a:ahLst/>
              <a:cxnLst/>
              <a:rect l="l" t="t" r="r" b="b"/>
              <a:pathLst>
                <a:path w="2895" h="3474" extrusionOk="0">
                  <a:moveTo>
                    <a:pt x="1721" y="1"/>
                  </a:moveTo>
                  <a:cubicBezTo>
                    <a:pt x="1627" y="1"/>
                    <a:pt x="1529" y="9"/>
                    <a:pt x="1429" y="27"/>
                  </a:cubicBezTo>
                  <a:cubicBezTo>
                    <a:pt x="1056" y="94"/>
                    <a:pt x="679" y="303"/>
                    <a:pt x="398" y="627"/>
                  </a:cubicBezTo>
                  <a:cubicBezTo>
                    <a:pt x="316" y="723"/>
                    <a:pt x="245" y="830"/>
                    <a:pt x="186" y="944"/>
                  </a:cubicBezTo>
                  <a:cubicBezTo>
                    <a:pt x="156" y="1002"/>
                    <a:pt x="132" y="1063"/>
                    <a:pt x="107" y="1123"/>
                  </a:cubicBezTo>
                  <a:cubicBezTo>
                    <a:pt x="96" y="1154"/>
                    <a:pt x="85" y="1185"/>
                    <a:pt x="76" y="1217"/>
                  </a:cubicBezTo>
                  <a:cubicBezTo>
                    <a:pt x="65" y="1248"/>
                    <a:pt x="59" y="1281"/>
                    <a:pt x="51" y="1313"/>
                  </a:cubicBezTo>
                  <a:cubicBezTo>
                    <a:pt x="20" y="1440"/>
                    <a:pt x="5" y="1568"/>
                    <a:pt x="3" y="1697"/>
                  </a:cubicBezTo>
                  <a:cubicBezTo>
                    <a:pt x="1" y="1826"/>
                    <a:pt x="14" y="1954"/>
                    <a:pt x="38" y="2078"/>
                  </a:cubicBezTo>
                  <a:cubicBezTo>
                    <a:pt x="89" y="2323"/>
                    <a:pt x="192" y="2556"/>
                    <a:pt x="332" y="2756"/>
                  </a:cubicBezTo>
                  <a:cubicBezTo>
                    <a:pt x="402" y="2855"/>
                    <a:pt x="486" y="2947"/>
                    <a:pt x="570" y="3026"/>
                  </a:cubicBezTo>
                  <a:cubicBezTo>
                    <a:pt x="613" y="3066"/>
                    <a:pt x="659" y="3102"/>
                    <a:pt x="703" y="3137"/>
                  </a:cubicBezTo>
                  <a:cubicBezTo>
                    <a:pt x="726" y="3153"/>
                    <a:pt x="749" y="3171"/>
                    <a:pt x="772" y="3187"/>
                  </a:cubicBezTo>
                  <a:cubicBezTo>
                    <a:pt x="794" y="3203"/>
                    <a:pt x="819" y="3217"/>
                    <a:pt x="842" y="3232"/>
                  </a:cubicBezTo>
                  <a:cubicBezTo>
                    <a:pt x="880" y="3259"/>
                    <a:pt x="923" y="3280"/>
                    <a:pt x="964" y="3302"/>
                  </a:cubicBezTo>
                  <a:cubicBezTo>
                    <a:pt x="986" y="3312"/>
                    <a:pt x="1005" y="3323"/>
                    <a:pt x="1026" y="3332"/>
                  </a:cubicBezTo>
                  <a:lnTo>
                    <a:pt x="1058" y="3346"/>
                  </a:lnTo>
                  <a:lnTo>
                    <a:pt x="1090" y="3360"/>
                  </a:lnTo>
                  <a:cubicBezTo>
                    <a:pt x="1111" y="3368"/>
                    <a:pt x="1133" y="3376"/>
                    <a:pt x="1153" y="3386"/>
                  </a:cubicBezTo>
                  <a:cubicBezTo>
                    <a:pt x="1175" y="3393"/>
                    <a:pt x="1196" y="3399"/>
                    <a:pt x="1218" y="3408"/>
                  </a:cubicBezTo>
                  <a:cubicBezTo>
                    <a:pt x="1260" y="3422"/>
                    <a:pt x="1304" y="3430"/>
                    <a:pt x="1347" y="3441"/>
                  </a:cubicBezTo>
                  <a:cubicBezTo>
                    <a:pt x="1449" y="3463"/>
                    <a:pt x="1552" y="3473"/>
                    <a:pt x="1653" y="3473"/>
                  </a:cubicBezTo>
                  <a:cubicBezTo>
                    <a:pt x="1720" y="3473"/>
                    <a:pt x="1786" y="3469"/>
                    <a:pt x="1850" y="3459"/>
                  </a:cubicBezTo>
                  <a:cubicBezTo>
                    <a:pt x="2009" y="3437"/>
                    <a:pt x="2152" y="3383"/>
                    <a:pt x="2275" y="3317"/>
                  </a:cubicBezTo>
                  <a:cubicBezTo>
                    <a:pt x="2395" y="3252"/>
                    <a:pt x="2496" y="3172"/>
                    <a:pt x="2577" y="3092"/>
                  </a:cubicBezTo>
                  <a:cubicBezTo>
                    <a:pt x="2597" y="3070"/>
                    <a:pt x="2615" y="3051"/>
                    <a:pt x="2632" y="3032"/>
                  </a:cubicBezTo>
                  <a:cubicBezTo>
                    <a:pt x="2651" y="3010"/>
                    <a:pt x="2667" y="2990"/>
                    <a:pt x="2683" y="2970"/>
                  </a:cubicBezTo>
                  <a:cubicBezTo>
                    <a:pt x="2712" y="2930"/>
                    <a:pt x="2740" y="2890"/>
                    <a:pt x="2760" y="2851"/>
                  </a:cubicBezTo>
                  <a:cubicBezTo>
                    <a:pt x="2806" y="2775"/>
                    <a:pt x="2831" y="2702"/>
                    <a:pt x="2849" y="2643"/>
                  </a:cubicBezTo>
                  <a:cubicBezTo>
                    <a:pt x="2863" y="2583"/>
                    <a:pt x="2871" y="2535"/>
                    <a:pt x="2868" y="2502"/>
                  </a:cubicBezTo>
                  <a:cubicBezTo>
                    <a:pt x="2867" y="2469"/>
                    <a:pt x="2858" y="2449"/>
                    <a:pt x="2845" y="2446"/>
                  </a:cubicBezTo>
                  <a:cubicBezTo>
                    <a:pt x="2781" y="2427"/>
                    <a:pt x="2732" y="2419"/>
                    <a:pt x="2695" y="2419"/>
                  </a:cubicBezTo>
                  <a:cubicBezTo>
                    <a:pt x="2655" y="2419"/>
                    <a:pt x="2628" y="2428"/>
                    <a:pt x="2609" y="2443"/>
                  </a:cubicBezTo>
                  <a:cubicBezTo>
                    <a:pt x="2588" y="2457"/>
                    <a:pt x="2575" y="2476"/>
                    <a:pt x="2563" y="2500"/>
                  </a:cubicBezTo>
                  <a:cubicBezTo>
                    <a:pt x="2556" y="2511"/>
                    <a:pt x="2550" y="2522"/>
                    <a:pt x="2543" y="2534"/>
                  </a:cubicBezTo>
                  <a:cubicBezTo>
                    <a:pt x="2540" y="2540"/>
                    <a:pt x="2536" y="2546"/>
                    <a:pt x="2532" y="2554"/>
                  </a:cubicBezTo>
                  <a:cubicBezTo>
                    <a:pt x="2528" y="2559"/>
                    <a:pt x="2524" y="2565"/>
                    <a:pt x="2519" y="2571"/>
                  </a:cubicBezTo>
                  <a:cubicBezTo>
                    <a:pt x="2529" y="2514"/>
                    <a:pt x="2523" y="2462"/>
                    <a:pt x="2497" y="2419"/>
                  </a:cubicBezTo>
                  <a:cubicBezTo>
                    <a:pt x="2485" y="2399"/>
                    <a:pt x="2468" y="2380"/>
                    <a:pt x="2448" y="2363"/>
                  </a:cubicBezTo>
                  <a:cubicBezTo>
                    <a:pt x="2426" y="2349"/>
                    <a:pt x="2401" y="2335"/>
                    <a:pt x="2372" y="2326"/>
                  </a:cubicBezTo>
                  <a:cubicBezTo>
                    <a:pt x="2371" y="2325"/>
                    <a:pt x="2369" y="2325"/>
                    <a:pt x="2367" y="2325"/>
                  </a:cubicBezTo>
                  <a:cubicBezTo>
                    <a:pt x="2358" y="2325"/>
                    <a:pt x="2352" y="2333"/>
                    <a:pt x="2347" y="2349"/>
                  </a:cubicBezTo>
                  <a:cubicBezTo>
                    <a:pt x="2342" y="2358"/>
                    <a:pt x="2340" y="2369"/>
                    <a:pt x="2337" y="2384"/>
                  </a:cubicBezTo>
                  <a:cubicBezTo>
                    <a:pt x="2334" y="2398"/>
                    <a:pt x="2329" y="2414"/>
                    <a:pt x="2325" y="2432"/>
                  </a:cubicBezTo>
                  <a:cubicBezTo>
                    <a:pt x="2323" y="2442"/>
                    <a:pt x="2319" y="2452"/>
                    <a:pt x="2315" y="2462"/>
                  </a:cubicBezTo>
                  <a:lnTo>
                    <a:pt x="2312" y="2478"/>
                  </a:lnTo>
                  <a:cubicBezTo>
                    <a:pt x="2309" y="2484"/>
                    <a:pt x="2308" y="2489"/>
                    <a:pt x="2305" y="2494"/>
                  </a:cubicBezTo>
                  <a:cubicBezTo>
                    <a:pt x="2302" y="2505"/>
                    <a:pt x="2297" y="2517"/>
                    <a:pt x="2293" y="2529"/>
                  </a:cubicBezTo>
                  <a:lnTo>
                    <a:pt x="2277" y="2565"/>
                  </a:lnTo>
                  <a:cubicBezTo>
                    <a:pt x="2253" y="2615"/>
                    <a:pt x="2219" y="2672"/>
                    <a:pt x="2176" y="2725"/>
                  </a:cubicBezTo>
                  <a:cubicBezTo>
                    <a:pt x="2132" y="2779"/>
                    <a:pt x="2078" y="2830"/>
                    <a:pt x="2017" y="2872"/>
                  </a:cubicBezTo>
                  <a:cubicBezTo>
                    <a:pt x="1956" y="2915"/>
                    <a:pt x="1888" y="2948"/>
                    <a:pt x="1819" y="2970"/>
                  </a:cubicBezTo>
                  <a:cubicBezTo>
                    <a:pt x="1749" y="2992"/>
                    <a:pt x="1680" y="3002"/>
                    <a:pt x="1615" y="3003"/>
                  </a:cubicBezTo>
                  <a:cubicBezTo>
                    <a:pt x="1583" y="3002"/>
                    <a:pt x="1552" y="3002"/>
                    <a:pt x="1525" y="2996"/>
                  </a:cubicBezTo>
                  <a:cubicBezTo>
                    <a:pt x="1512" y="2994"/>
                    <a:pt x="1498" y="2992"/>
                    <a:pt x="1485" y="2990"/>
                  </a:cubicBezTo>
                  <a:cubicBezTo>
                    <a:pt x="1472" y="2986"/>
                    <a:pt x="1460" y="2983"/>
                    <a:pt x="1450" y="2979"/>
                  </a:cubicBezTo>
                  <a:cubicBezTo>
                    <a:pt x="1249" y="2915"/>
                    <a:pt x="1082" y="2776"/>
                    <a:pt x="983" y="2621"/>
                  </a:cubicBezTo>
                  <a:cubicBezTo>
                    <a:pt x="886" y="2469"/>
                    <a:pt x="849" y="2296"/>
                    <a:pt x="852" y="2138"/>
                  </a:cubicBezTo>
                  <a:cubicBezTo>
                    <a:pt x="855" y="1980"/>
                    <a:pt x="894" y="1837"/>
                    <a:pt x="948" y="1721"/>
                  </a:cubicBezTo>
                  <a:cubicBezTo>
                    <a:pt x="960" y="1691"/>
                    <a:pt x="976" y="1663"/>
                    <a:pt x="988" y="1636"/>
                  </a:cubicBezTo>
                  <a:cubicBezTo>
                    <a:pt x="1003" y="1610"/>
                    <a:pt x="1016" y="1584"/>
                    <a:pt x="1032" y="1561"/>
                  </a:cubicBezTo>
                  <a:cubicBezTo>
                    <a:pt x="1038" y="1549"/>
                    <a:pt x="1047" y="1536"/>
                    <a:pt x="1055" y="1526"/>
                  </a:cubicBezTo>
                  <a:cubicBezTo>
                    <a:pt x="1063" y="1514"/>
                    <a:pt x="1069" y="1503"/>
                    <a:pt x="1078" y="1492"/>
                  </a:cubicBezTo>
                  <a:cubicBezTo>
                    <a:pt x="1094" y="1471"/>
                    <a:pt x="1109" y="1448"/>
                    <a:pt x="1125" y="1428"/>
                  </a:cubicBezTo>
                  <a:cubicBezTo>
                    <a:pt x="1180" y="1350"/>
                    <a:pt x="1246" y="1287"/>
                    <a:pt x="1313" y="1234"/>
                  </a:cubicBezTo>
                  <a:cubicBezTo>
                    <a:pt x="1380" y="1182"/>
                    <a:pt x="1448" y="1143"/>
                    <a:pt x="1513" y="1114"/>
                  </a:cubicBezTo>
                  <a:cubicBezTo>
                    <a:pt x="1579" y="1084"/>
                    <a:pt x="1641" y="1067"/>
                    <a:pt x="1698" y="1055"/>
                  </a:cubicBezTo>
                  <a:cubicBezTo>
                    <a:pt x="1756" y="1044"/>
                    <a:pt x="1808" y="1039"/>
                    <a:pt x="1861" y="1039"/>
                  </a:cubicBezTo>
                  <a:cubicBezTo>
                    <a:pt x="1963" y="1039"/>
                    <a:pt x="2051" y="1052"/>
                    <a:pt x="2125" y="1068"/>
                  </a:cubicBezTo>
                  <a:cubicBezTo>
                    <a:pt x="2199" y="1084"/>
                    <a:pt x="2260" y="1100"/>
                    <a:pt x="2310" y="1112"/>
                  </a:cubicBezTo>
                  <a:cubicBezTo>
                    <a:pt x="2355" y="1121"/>
                    <a:pt x="2394" y="1126"/>
                    <a:pt x="2431" y="1126"/>
                  </a:cubicBezTo>
                  <a:cubicBezTo>
                    <a:pt x="2479" y="1126"/>
                    <a:pt x="2523" y="1117"/>
                    <a:pt x="2570" y="1096"/>
                  </a:cubicBezTo>
                  <a:cubicBezTo>
                    <a:pt x="2651" y="1060"/>
                    <a:pt x="2737" y="987"/>
                    <a:pt x="2841" y="881"/>
                  </a:cubicBezTo>
                  <a:cubicBezTo>
                    <a:pt x="2872" y="851"/>
                    <a:pt x="2889" y="809"/>
                    <a:pt x="2892" y="756"/>
                  </a:cubicBezTo>
                  <a:cubicBezTo>
                    <a:pt x="2895" y="704"/>
                    <a:pt x="2879" y="642"/>
                    <a:pt x="2846" y="574"/>
                  </a:cubicBezTo>
                  <a:cubicBezTo>
                    <a:pt x="2780" y="438"/>
                    <a:pt x="2627" y="273"/>
                    <a:pt x="2384" y="153"/>
                  </a:cubicBezTo>
                  <a:cubicBezTo>
                    <a:pt x="2264" y="91"/>
                    <a:pt x="2120" y="43"/>
                    <a:pt x="1959" y="19"/>
                  </a:cubicBezTo>
                  <a:cubicBezTo>
                    <a:pt x="1883" y="7"/>
                    <a:pt x="1804" y="1"/>
                    <a:pt x="17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13" name="Google Shape;1313;p49"/>
            <p:cNvGrpSpPr/>
            <p:nvPr/>
          </p:nvGrpSpPr>
          <p:grpSpPr>
            <a:xfrm>
              <a:off x="4199175" y="3574425"/>
              <a:ext cx="687675" cy="687600"/>
              <a:chOff x="4199175" y="3574425"/>
              <a:chExt cx="687675" cy="687600"/>
            </a:xfrm>
          </p:grpSpPr>
          <p:sp>
            <p:nvSpPr>
              <p:cNvPr id="1314" name="Google Shape;1314;p49"/>
              <p:cNvSpPr/>
              <p:nvPr/>
            </p:nvSpPr>
            <p:spPr>
              <a:xfrm>
                <a:off x="4212500" y="3574425"/>
                <a:ext cx="674350" cy="573125"/>
              </a:xfrm>
              <a:custGeom>
                <a:avLst/>
                <a:gdLst/>
                <a:ahLst/>
                <a:cxnLst/>
                <a:rect l="l" t="t" r="r" b="b"/>
                <a:pathLst>
                  <a:path w="26974" h="22925" extrusionOk="0">
                    <a:moveTo>
                      <a:pt x="5785" y="20748"/>
                    </a:moveTo>
                    <a:cubicBezTo>
                      <a:pt x="5796" y="20775"/>
                      <a:pt x="5809" y="20798"/>
                      <a:pt x="5822" y="20821"/>
                    </a:cubicBezTo>
                    <a:lnTo>
                      <a:pt x="5784" y="20821"/>
                    </a:lnTo>
                    <a:cubicBezTo>
                      <a:pt x="5785" y="20797"/>
                      <a:pt x="5784" y="20772"/>
                      <a:pt x="5785" y="20748"/>
                    </a:cubicBezTo>
                    <a:close/>
                    <a:moveTo>
                      <a:pt x="23143" y="20439"/>
                    </a:moveTo>
                    <a:cubicBezTo>
                      <a:pt x="23317" y="20651"/>
                      <a:pt x="23480" y="20826"/>
                      <a:pt x="23607" y="20931"/>
                    </a:cubicBezTo>
                    <a:cubicBezTo>
                      <a:pt x="23564" y="20934"/>
                      <a:pt x="23521" y="20937"/>
                      <a:pt x="23480" y="20939"/>
                    </a:cubicBezTo>
                    <a:cubicBezTo>
                      <a:pt x="23390" y="20792"/>
                      <a:pt x="23267" y="20622"/>
                      <a:pt x="23143" y="20439"/>
                    </a:cubicBezTo>
                    <a:close/>
                    <a:moveTo>
                      <a:pt x="5042" y="18648"/>
                    </a:moveTo>
                    <a:cubicBezTo>
                      <a:pt x="5071" y="18648"/>
                      <a:pt x="5104" y="18673"/>
                      <a:pt x="5133" y="18725"/>
                    </a:cubicBezTo>
                    <a:cubicBezTo>
                      <a:pt x="5137" y="18731"/>
                      <a:pt x="5141" y="18739"/>
                      <a:pt x="5145" y="18746"/>
                    </a:cubicBezTo>
                    <a:lnTo>
                      <a:pt x="5151" y="18758"/>
                    </a:lnTo>
                    <a:lnTo>
                      <a:pt x="5156" y="18788"/>
                    </a:lnTo>
                    <a:cubicBezTo>
                      <a:pt x="5164" y="18828"/>
                      <a:pt x="5171" y="18869"/>
                      <a:pt x="5177" y="18909"/>
                    </a:cubicBezTo>
                    <a:cubicBezTo>
                      <a:pt x="5190" y="18988"/>
                      <a:pt x="5203" y="19068"/>
                      <a:pt x="5213" y="19145"/>
                    </a:cubicBezTo>
                    <a:cubicBezTo>
                      <a:pt x="5302" y="19894"/>
                      <a:pt x="5378" y="20534"/>
                      <a:pt x="5456" y="20823"/>
                    </a:cubicBezTo>
                    <a:cubicBezTo>
                      <a:pt x="4177" y="20825"/>
                      <a:pt x="3336" y="20842"/>
                      <a:pt x="2785" y="20885"/>
                    </a:cubicBezTo>
                    <a:cubicBezTo>
                      <a:pt x="3497" y="20261"/>
                      <a:pt x="4072" y="19759"/>
                      <a:pt x="4040" y="19716"/>
                    </a:cubicBezTo>
                    <a:cubicBezTo>
                      <a:pt x="4009" y="19677"/>
                      <a:pt x="3980" y="19661"/>
                      <a:pt x="3952" y="19661"/>
                    </a:cubicBezTo>
                    <a:cubicBezTo>
                      <a:pt x="3903" y="19661"/>
                      <a:pt x="3854" y="19709"/>
                      <a:pt x="3795" y="19752"/>
                    </a:cubicBezTo>
                    <a:cubicBezTo>
                      <a:pt x="3865" y="19671"/>
                      <a:pt x="3903" y="19593"/>
                      <a:pt x="3866" y="19545"/>
                    </a:cubicBezTo>
                    <a:cubicBezTo>
                      <a:pt x="3865" y="19544"/>
                      <a:pt x="3864" y="19543"/>
                      <a:pt x="3863" y="19543"/>
                    </a:cubicBezTo>
                    <a:cubicBezTo>
                      <a:pt x="3803" y="19543"/>
                      <a:pt x="3133" y="20289"/>
                      <a:pt x="2872" y="20493"/>
                    </a:cubicBezTo>
                    <a:cubicBezTo>
                      <a:pt x="2645" y="20673"/>
                      <a:pt x="2425" y="20823"/>
                      <a:pt x="2217" y="20957"/>
                    </a:cubicBezTo>
                    <a:cubicBezTo>
                      <a:pt x="2196" y="20960"/>
                      <a:pt x="2178" y="20965"/>
                      <a:pt x="2159" y="20969"/>
                    </a:cubicBezTo>
                    <a:cubicBezTo>
                      <a:pt x="2410" y="20593"/>
                      <a:pt x="2781" y="19787"/>
                      <a:pt x="3215" y="18701"/>
                    </a:cubicBezTo>
                    <a:cubicBezTo>
                      <a:pt x="3463" y="18767"/>
                      <a:pt x="3792" y="18801"/>
                      <a:pt x="4163" y="18801"/>
                    </a:cubicBezTo>
                    <a:cubicBezTo>
                      <a:pt x="4313" y="18801"/>
                      <a:pt x="4470" y="18795"/>
                      <a:pt x="4631" y="18784"/>
                    </a:cubicBezTo>
                    <a:cubicBezTo>
                      <a:pt x="4703" y="18779"/>
                      <a:pt x="4774" y="18771"/>
                      <a:pt x="4846" y="18761"/>
                    </a:cubicBezTo>
                    <a:cubicBezTo>
                      <a:pt x="4864" y="18758"/>
                      <a:pt x="4882" y="18756"/>
                      <a:pt x="4899" y="18753"/>
                    </a:cubicBezTo>
                    <a:lnTo>
                      <a:pt x="4926" y="18750"/>
                    </a:lnTo>
                    <a:cubicBezTo>
                      <a:pt x="4935" y="18746"/>
                      <a:pt x="4934" y="18746"/>
                      <a:pt x="4934" y="18746"/>
                    </a:cubicBezTo>
                    <a:lnTo>
                      <a:pt x="4934" y="18744"/>
                    </a:lnTo>
                    <a:cubicBezTo>
                      <a:pt x="4935" y="18740"/>
                      <a:pt x="4936" y="18736"/>
                      <a:pt x="4939" y="18730"/>
                    </a:cubicBezTo>
                    <a:cubicBezTo>
                      <a:pt x="4949" y="18710"/>
                      <a:pt x="4980" y="18682"/>
                      <a:pt x="5037" y="18649"/>
                    </a:cubicBezTo>
                    <a:cubicBezTo>
                      <a:pt x="5038" y="18648"/>
                      <a:pt x="5040" y="18648"/>
                      <a:pt x="5042" y="18648"/>
                    </a:cubicBezTo>
                    <a:close/>
                    <a:moveTo>
                      <a:pt x="8350" y="2450"/>
                    </a:moveTo>
                    <a:cubicBezTo>
                      <a:pt x="8389" y="2515"/>
                      <a:pt x="8437" y="2584"/>
                      <a:pt x="8490" y="2661"/>
                    </a:cubicBezTo>
                    <a:cubicBezTo>
                      <a:pt x="8614" y="2836"/>
                      <a:pt x="8771" y="3041"/>
                      <a:pt x="8959" y="3273"/>
                    </a:cubicBezTo>
                    <a:cubicBezTo>
                      <a:pt x="8984" y="3303"/>
                      <a:pt x="9006" y="3332"/>
                      <a:pt x="9032" y="3362"/>
                    </a:cubicBezTo>
                    <a:lnTo>
                      <a:pt x="9104" y="3455"/>
                    </a:lnTo>
                    <a:cubicBezTo>
                      <a:pt x="9153" y="3517"/>
                      <a:pt x="9205" y="3581"/>
                      <a:pt x="9259" y="3648"/>
                    </a:cubicBezTo>
                    <a:cubicBezTo>
                      <a:pt x="9365" y="3780"/>
                      <a:pt x="9478" y="3918"/>
                      <a:pt x="9597" y="4063"/>
                    </a:cubicBezTo>
                    <a:cubicBezTo>
                      <a:pt x="9716" y="4207"/>
                      <a:pt x="9843" y="4357"/>
                      <a:pt x="9974" y="4513"/>
                    </a:cubicBezTo>
                    <a:cubicBezTo>
                      <a:pt x="10104" y="4670"/>
                      <a:pt x="10240" y="4834"/>
                      <a:pt x="10380" y="5003"/>
                    </a:cubicBezTo>
                    <a:cubicBezTo>
                      <a:pt x="10521" y="5172"/>
                      <a:pt x="10666" y="5345"/>
                      <a:pt x="10817" y="5523"/>
                    </a:cubicBezTo>
                    <a:cubicBezTo>
                      <a:pt x="10892" y="5613"/>
                      <a:pt x="10971" y="5701"/>
                      <a:pt x="11047" y="5794"/>
                    </a:cubicBezTo>
                    <a:cubicBezTo>
                      <a:pt x="11123" y="5887"/>
                      <a:pt x="11202" y="5980"/>
                      <a:pt x="11279" y="6075"/>
                    </a:cubicBezTo>
                    <a:cubicBezTo>
                      <a:pt x="11436" y="6264"/>
                      <a:pt x="11597" y="6457"/>
                      <a:pt x="11764" y="6654"/>
                    </a:cubicBezTo>
                    <a:cubicBezTo>
                      <a:pt x="11847" y="6751"/>
                      <a:pt x="11932" y="6850"/>
                      <a:pt x="12015" y="6951"/>
                    </a:cubicBezTo>
                    <a:cubicBezTo>
                      <a:pt x="12099" y="7052"/>
                      <a:pt x="12183" y="7155"/>
                      <a:pt x="12267" y="7257"/>
                    </a:cubicBezTo>
                    <a:cubicBezTo>
                      <a:pt x="12606" y="7670"/>
                      <a:pt x="12965" y="8090"/>
                      <a:pt x="13319" y="8529"/>
                    </a:cubicBezTo>
                    <a:cubicBezTo>
                      <a:pt x="13529" y="8784"/>
                      <a:pt x="13743" y="9041"/>
                      <a:pt x="13963" y="9300"/>
                    </a:cubicBezTo>
                    <a:cubicBezTo>
                      <a:pt x="14177" y="9561"/>
                      <a:pt x="14398" y="9824"/>
                      <a:pt x="14620" y="10086"/>
                    </a:cubicBezTo>
                    <a:cubicBezTo>
                      <a:pt x="14732" y="10217"/>
                      <a:pt x="14843" y="10349"/>
                      <a:pt x="14956" y="10480"/>
                    </a:cubicBezTo>
                    <a:lnTo>
                      <a:pt x="15290" y="10879"/>
                    </a:lnTo>
                    <a:cubicBezTo>
                      <a:pt x="15515" y="11145"/>
                      <a:pt x="15740" y="11413"/>
                      <a:pt x="15964" y="11679"/>
                    </a:cubicBezTo>
                    <a:cubicBezTo>
                      <a:pt x="16187" y="11948"/>
                      <a:pt x="16410" y="12218"/>
                      <a:pt x="16633" y="12485"/>
                    </a:cubicBezTo>
                    <a:cubicBezTo>
                      <a:pt x="16745" y="12619"/>
                      <a:pt x="16856" y="12752"/>
                      <a:pt x="16966" y="12886"/>
                    </a:cubicBezTo>
                    <a:cubicBezTo>
                      <a:pt x="17075" y="13021"/>
                      <a:pt x="17185" y="13156"/>
                      <a:pt x="17293" y="13290"/>
                    </a:cubicBezTo>
                    <a:cubicBezTo>
                      <a:pt x="17509" y="13559"/>
                      <a:pt x="17725" y="13826"/>
                      <a:pt x="17935" y="14093"/>
                    </a:cubicBezTo>
                    <a:cubicBezTo>
                      <a:pt x="18145" y="14359"/>
                      <a:pt x="18350" y="14626"/>
                      <a:pt x="18553" y="14890"/>
                    </a:cubicBezTo>
                    <a:cubicBezTo>
                      <a:pt x="19930" y="16696"/>
                      <a:pt x="21145" y="18352"/>
                      <a:pt x="22036" y="19542"/>
                    </a:cubicBezTo>
                    <a:cubicBezTo>
                      <a:pt x="22488" y="20148"/>
                      <a:pt x="22855" y="20635"/>
                      <a:pt x="23113" y="20960"/>
                    </a:cubicBezTo>
                    <a:cubicBezTo>
                      <a:pt x="21949" y="21027"/>
                      <a:pt x="20801" y="21087"/>
                      <a:pt x="20158" y="21088"/>
                    </a:cubicBezTo>
                    <a:cubicBezTo>
                      <a:pt x="20043" y="21089"/>
                      <a:pt x="19930" y="21089"/>
                      <a:pt x="19817" y="21089"/>
                    </a:cubicBezTo>
                    <a:cubicBezTo>
                      <a:pt x="16170" y="21089"/>
                      <a:pt x="13259" y="20860"/>
                      <a:pt x="10936" y="20846"/>
                    </a:cubicBezTo>
                    <a:cubicBezTo>
                      <a:pt x="8877" y="20832"/>
                      <a:pt x="7277" y="20821"/>
                      <a:pt x="6035" y="20821"/>
                    </a:cubicBezTo>
                    <a:cubicBezTo>
                      <a:pt x="5983" y="20525"/>
                      <a:pt x="5737" y="19770"/>
                      <a:pt x="5732" y="19478"/>
                    </a:cubicBezTo>
                    <a:cubicBezTo>
                      <a:pt x="5729" y="19226"/>
                      <a:pt x="5746" y="18989"/>
                      <a:pt x="5775" y="18769"/>
                    </a:cubicBezTo>
                    <a:cubicBezTo>
                      <a:pt x="5810" y="18396"/>
                      <a:pt x="5842" y="18052"/>
                      <a:pt x="5870" y="17740"/>
                    </a:cubicBezTo>
                    <a:cubicBezTo>
                      <a:pt x="5660" y="17727"/>
                      <a:pt x="5446" y="17718"/>
                      <a:pt x="5231" y="17714"/>
                    </a:cubicBezTo>
                    <a:cubicBezTo>
                      <a:pt x="5124" y="17711"/>
                      <a:pt x="5017" y="17711"/>
                      <a:pt x="4912" y="17711"/>
                    </a:cubicBezTo>
                    <a:cubicBezTo>
                      <a:pt x="4896" y="17711"/>
                      <a:pt x="4883" y="17712"/>
                      <a:pt x="4872" y="17712"/>
                    </a:cubicBezTo>
                    <a:cubicBezTo>
                      <a:pt x="4840" y="17712"/>
                      <a:pt x="4826" y="17710"/>
                      <a:pt x="4805" y="17710"/>
                    </a:cubicBezTo>
                    <a:lnTo>
                      <a:pt x="4724" y="17710"/>
                    </a:lnTo>
                    <a:cubicBezTo>
                      <a:pt x="4238" y="17722"/>
                      <a:pt x="3867" y="17730"/>
                      <a:pt x="3587" y="17745"/>
                    </a:cubicBezTo>
                    <a:cubicBezTo>
                      <a:pt x="3972" y="16730"/>
                      <a:pt x="4389" y="15552"/>
                      <a:pt x="4811" y="14295"/>
                    </a:cubicBezTo>
                    <a:cubicBezTo>
                      <a:pt x="5573" y="12023"/>
                      <a:pt x="6214" y="9437"/>
                      <a:pt x="6918" y="7145"/>
                    </a:cubicBezTo>
                    <a:cubicBezTo>
                      <a:pt x="7471" y="5344"/>
                      <a:pt x="7975" y="3703"/>
                      <a:pt x="8350" y="2450"/>
                    </a:cubicBezTo>
                    <a:close/>
                    <a:moveTo>
                      <a:pt x="8488" y="1"/>
                    </a:moveTo>
                    <a:cubicBezTo>
                      <a:pt x="8391" y="1"/>
                      <a:pt x="7334" y="4293"/>
                      <a:pt x="6870" y="5677"/>
                    </a:cubicBezTo>
                    <a:cubicBezTo>
                      <a:pt x="5801" y="8873"/>
                      <a:pt x="4710" y="11328"/>
                      <a:pt x="4013" y="13330"/>
                    </a:cubicBezTo>
                    <a:cubicBezTo>
                      <a:pt x="1654" y="20114"/>
                      <a:pt x="1362" y="20927"/>
                      <a:pt x="1797" y="21159"/>
                    </a:cubicBezTo>
                    <a:cubicBezTo>
                      <a:pt x="1779" y="21186"/>
                      <a:pt x="1767" y="21215"/>
                      <a:pt x="1759" y="21245"/>
                    </a:cubicBezTo>
                    <a:cubicBezTo>
                      <a:pt x="1587" y="21353"/>
                      <a:pt x="1432" y="21452"/>
                      <a:pt x="1295" y="21553"/>
                    </a:cubicBezTo>
                    <a:cubicBezTo>
                      <a:pt x="549" y="22109"/>
                      <a:pt x="167" y="22389"/>
                      <a:pt x="1" y="22565"/>
                    </a:cubicBezTo>
                    <a:lnTo>
                      <a:pt x="83" y="22647"/>
                    </a:lnTo>
                    <a:cubicBezTo>
                      <a:pt x="69" y="22657"/>
                      <a:pt x="57" y="22666"/>
                      <a:pt x="43" y="22677"/>
                    </a:cubicBezTo>
                    <a:lnTo>
                      <a:pt x="250" y="22882"/>
                    </a:lnTo>
                    <a:cubicBezTo>
                      <a:pt x="266" y="22876"/>
                      <a:pt x="282" y="22869"/>
                      <a:pt x="298" y="22861"/>
                    </a:cubicBezTo>
                    <a:lnTo>
                      <a:pt x="361" y="22924"/>
                    </a:lnTo>
                    <a:cubicBezTo>
                      <a:pt x="387" y="22877"/>
                      <a:pt x="406" y="22838"/>
                      <a:pt x="414" y="22803"/>
                    </a:cubicBezTo>
                    <a:cubicBezTo>
                      <a:pt x="702" y="22652"/>
                      <a:pt x="1091" y="22388"/>
                      <a:pt x="1503" y="22067"/>
                    </a:cubicBezTo>
                    <a:cubicBezTo>
                      <a:pt x="1700" y="21913"/>
                      <a:pt x="1894" y="21734"/>
                      <a:pt x="2085" y="21550"/>
                    </a:cubicBezTo>
                    <a:cubicBezTo>
                      <a:pt x="3062" y="21784"/>
                      <a:pt x="6049" y="21916"/>
                      <a:pt x="9610" y="21916"/>
                    </a:cubicBezTo>
                    <a:cubicBezTo>
                      <a:pt x="9801" y="21916"/>
                      <a:pt x="9994" y="21915"/>
                      <a:pt x="10189" y="21914"/>
                    </a:cubicBezTo>
                    <a:cubicBezTo>
                      <a:pt x="12896" y="21904"/>
                      <a:pt x="15894" y="21679"/>
                      <a:pt x="18603" y="21608"/>
                    </a:cubicBezTo>
                    <a:cubicBezTo>
                      <a:pt x="23234" y="21486"/>
                      <a:pt x="26974" y="21389"/>
                      <a:pt x="26973" y="21281"/>
                    </a:cubicBezTo>
                    <a:cubicBezTo>
                      <a:pt x="26973" y="21054"/>
                      <a:pt x="26656" y="21038"/>
                      <a:pt x="26244" y="21038"/>
                    </a:cubicBezTo>
                    <a:cubicBezTo>
                      <a:pt x="26177" y="21038"/>
                      <a:pt x="26108" y="21038"/>
                      <a:pt x="26037" y="21038"/>
                    </a:cubicBezTo>
                    <a:cubicBezTo>
                      <a:pt x="25998" y="21038"/>
                      <a:pt x="25959" y="21038"/>
                      <a:pt x="25920" y="21038"/>
                    </a:cubicBezTo>
                    <a:cubicBezTo>
                      <a:pt x="26430" y="20995"/>
                      <a:pt x="26818" y="20916"/>
                      <a:pt x="26817" y="20794"/>
                    </a:cubicBezTo>
                    <a:cubicBezTo>
                      <a:pt x="26817" y="20784"/>
                      <a:pt x="26756" y="20779"/>
                      <a:pt x="26646" y="20779"/>
                    </a:cubicBezTo>
                    <a:cubicBezTo>
                      <a:pt x="26220" y="20779"/>
                      <a:pt x="25051" y="20848"/>
                      <a:pt x="23788" y="20922"/>
                    </a:cubicBezTo>
                    <a:cubicBezTo>
                      <a:pt x="23715" y="20812"/>
                      <a:pt x="23574" y="20622"/>
                      <a:pt x="23387" y="20378"/>
                    </a:cubicBezTo>
                    <a:cubicBezTo>
                      <a:pt x="23094" y="19991"/>
                      <a:pt x="22682" y="19466"/>
                      <a:pt x="22240" y="18902"/>
                    </a:cubicBezTo>
                    <a:cubicBezTo>
                      <a:pt x="21353" y="17774"/>
                      <a:pt x="20335" y="16491"/>
                      <a:pt x="19860" y="15831"/>
                    </a:cubicBezTo>
                    <a:cubicBezTo>
                      <a:pt x="19723" y="15642"/>
                      <a:pt x="19589" y="15454"/>
                      <a:pt x="19458" y="15267"/>
                    </a:cubicBezTo>
                    <a:cubicBezTo>
                      <a:pt x="19326" y="15081"/>
                      <a:pt x="19197" y="14896"/>
                      <a:pt x="19071" y="14716"/>
                    </a:cubicBezTo>
                    <a:cubicBezTo>
                      <a:pt x="18814" y="14353"/>
                      <a:pt x="18568" y="13997"/>
                      <a:pt x="18330" y="13650"/>
                    </a:cubicBezTo>
                    <a:cubicBezTo>
                      <a:pt x="18090" y="13305"/>
                      <a:pt x="17857" y="12968"/>
                      <a:pt x="17632" y="12639"/>
                    </a:cubicBezTo>
                    <a:cubicBezTo>
                      <a:pt x="17575" y="12558"/>
                      <a:pt x="17520" y="12476"/>
                      <a:pt x="17464" y="12396"/>
                    </a:cubicBezTo>
                    <a:cubicBezTo>
                      <a:pt x="17408" y="12315"/>
                      <a:pt x="17353" y="12234"/>
                      <a:pt x="17298" y="12155"/>
                    </a:cubicBezTo>
                    <a:cubicBezTo>
                      <a:pt x="17187" y="11995"/>
                      <a:pt x="17079" y="11838"/>
                      <a:pt x="16972" y="11683"/>
                    </a:cubicBezTo>
                    <a:cubicBezTo>
                      <a:pt x="16864" y="11528"/>
                      <a:pt x="16759" y="11376"/>
                      <a:pt x="16656" y="11225"/>
                    </a:cubicBezTo>
                    <a:cubicBezTo>
                      <a:pt x="16553" y="11073"/>
                      <a:pt x="16446" y="10926"/>
                      <a:pt x="16344" y="10781"/>
                    </a:cubicBezTo>
                    <a:cubicBezTo>
                      <a:pt x="16139" y="10491"/>
                      <a:pt x="15938" y="10208"/>
                      <a:pt x="15745" y="9937"/>
                    </a:cubicBezTo>
                    <a:cubicBezTo>
                      <a:pt x="15549" y="9665"/>
                      <a:pt x="15356" y="9405"/>
                      <a:pt x="15167" y="9152"/>
                    </a:cubicBezTo>
                    <a:cubicBezTo>
                      <a:pt x="15071" y="9026"/>
                      <a:pt x="14979" y="8902"/>
                      <a:pt x="14885" y="8782"/>
                    </a:cubicBezTo>
                    <a:cubicBezTo>
                      <a:pt x="14839" y="8722"/>
                      <a:pt x="14795" y="8660"/>
                      <a:pt x="14748" y="8601"/>
                    </a:cubicBezTo>
                    <a:cubicBezTo>
                      <a:pt x="14701" y="8542"/>
                      <a:pt x="14655" y="8485"/>
                      <a:pt x="14608" y="8427"/>
                    </a:cubicBezTo>
                    <a:cubicBezTo>
                      <a:pt x="14441" y="8219"/>
                      <a:pt x="14277" y="8016"/>
                      <a:pt x="14121" y="7819"/>
                    </a:cubicBezTo>
                    <a:cubicBezTo>
                      <a:pt x="13963" y="7623"/>
                      <a:pt x="13812" y="7430"/>
                      <a:pt x="13659" y="7250"/>
                    </a:cubicBezTo>
                    <a:cubicBezTo>
                      <a:pt x="13356" y="6885"/>
                      <a:pt x="13072" y="6542"/>
                      <a:pt x="12806" y="6221"/>
                    </a:cubicBezTo>
                    <a:cubicBezTo>
                      <a:pt x="12534" y="5905"/>
                      <a:pt x="12279" y="5610"/>
                      <a:pt x="12043" y="5335"/>
                    </a:cubicBezTo>
                    <a:cubicBezTo>
                      <a:pt x="11984" y="5266"/>
                      <a:pt x="11925" y="5199"/>
                      <a:pt x="11869" y="5132"/>
                    </a:cubicBezTo>
                    <a:cubicBezTo>
                      <a:pt x="11841" y="5098"/>
                      <a:pt x="11811" y="5066"/>
                      <a:pt x="11783" y="5034"/>
                    </a:cubicBezTo>
                    <a:cubicBezTo>
                      <a:pt x="11755" y="5002"/>
                      <a:pt x="11725" y="4970"/>
                      <a:pt x="11697" y="4938"/>
                    </a:cubicBezTo>
                    <a:cubicBezTo>
                      <a:pt x="11584" y="4812"/>
                      <a:pt x="11476" y="4691"/>
                      <a:pt x="11370" y="4576"/>
                    </a:cubicBezTo>
                    <a:cubicBezTo>
                      <a:pt x="11160" y="4344"/>
                      <a:pt x="10965" y="4130"/>
                      <a:pt x="10786" y="3932"/>
                    </a:cubicBezTo>
                    <a:cubicBezTo>
                      <a:pt x="10603" y="3737"/>
                      <a:pt x="10434" y="3561"/>
                      <a:pt x="10278" y="3400"/>
                    </a:cubicBezTo>
                    <a:cubicBezTo>
                      <a:pt x="10122" y="3239"/>
                      <a:pt x="9978" y="3094"/>
                      <a:pt x="9848" y="2962"/>
                    </a:cubicBezTo>
                    <a:cubicBezTo>
                      <a:pt x="9782" y="2896"/>
                      <a:pt x="9720" y="2835"/>
                      <a:pt x="9660" y="2776"/>
                    </a:cubicBezTo>
                    <a:cubicBezTo>
                      <a:pt x="9599" y="2718"/>
                      <a:pt x="9540" y="2664"/>
                      <a:pt x="9485" y="2612"/>
                    </a:cubicBezTo>
                    <a:cubicBezTo>
                      <a:pt x="8974" y="2144"/>
                      <a:pt x="8695" y="1951"/>
                      <a:pt x="8509" y="1913"/>
                    </a:cubicBezTo>
                    <a:cubicBezTo>
                      <a:pt x="8850" y="754"/>
                      <a:pt x="9043" y="42"/>
                      <a:pt x="8992" y="25"/>
                    </a:cubicBezTo>
                    <a:cubicBezTo>
                      <a:pt x="8969" y="17"/>
                      <a:pt x="8946" y="13"/>
                      <a:pt x="8925" y="13"/>
                    </a:cubicBezTo>
                    <a:cubicBezTo>
                      <a:pt x="8709" y="13"/>
                      <a:pt x="8614" y="407"/>
                      <a:pt x="8464" y="830"/>
                    </a:cubicBezTo>
                    <a:cubicBezTo>
                      <a:pt x="8568" y="389"/>
                      <a:pt x="8605" y="40"/>
                      <a:pt x="8489" y="1"/>
                    </a:cubicBezTo>
                    <a:cubicBezTo>
                      <a:pt x="8489" y="1"/>
                      <a:pt x="8489" y="1"/>
                      <a:pt x="84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49"/>
              <p:cNvSpPr/>
              <p:nvPr/>
            </p:nvSpPr>
            <p:spPr>
              <a:xfrm>
                <a:off x="4363525" y="3980150"/>
                <a:ext cx="63150" cy="44725"/>
              </a:xfrm>
              <a:custGeom>
                <a:avLst/>
                <a:gdLst/>
                <a:ahLst/>
                <a:cxnLst/>
                <a:rect l="l" t="t" r="r" b="b"/>
                <a:pathLst>
                  <a:path w="2526" h="1789" extrusionOk="0">
                    <a:moveTo>
                      <a:pt x="2343" y="0"/>
                    </a:moveTo>
                    <a:cubicBezTo>
                      <a:pt x="2291" y="0"/>
                      <a:pt x="1953" y="423"/>
                      <a:pt x="1807" y="519"/>
                    </a:cubicBezTo>
                    <a:cubicBezTo>
                      <a:pt x="1456" y="750"/>
                      <a:pt x="1107" y="829"/>
                      <a:pt x="878" y="964"/>
                    </a:cubicBezTo>
                    <a:cubicBezTo>
                      <a:pt x="53" y="1454"/>
                      <a:pt x="0" y="1480"/>
                      <a:pt x="166" y="1729"/>
                    </a:cubicBezTo>
                    <a:cubicBezTo>
                      <a:pt x="192" y="1770"/>
                      <a:pt x="243" y="1788"/>
                      <a:pt x="311" y="1788"/>
                    </a:cubicBezTo>
                    <a:cubicBezTo>
                      <a:pt x="490" y="1788"/>
                      <a:pt x="791" y="1657"/>
                      <a:pt x="1101" y="1454"/>
                    </a:cubicBezTo>
                    <a:cubicBezTo>
                      <a:pt x="1350" y="1291"/>
                      <a:pt x="1570" y="1018"/>
                      <a:pt x="1804" y="829"/>
                    </a:cubicBezTo>
                    <a:cubicBezTo>
                      <a:pt x="2202" y="503"/>
                      <a:pt x="2526" y="241"/>
                      <a:pt x="2497" y="196"/>
                    </a:cubicBezTo>
                    <a:cubicBezTo>
                      <a:pt x="2459" y="139"/>
                      <a:pt x="2431" y="121"/>
                      <a:pt x="2407" y="121"/>
                    </a:cubicBezTo>
                    <a:cubicBezTo>
                      <a:pt x="2381" y="121"/>
                      <a:pt x="2359" y="141"/>
                      <a:pt x="2331" y="157"/>
                    </a:cubicBezTo>
                    <a:cubicBezTo>
                      <a:pt x="2368" y="109"/>
                      <a:pt x="2382" y="53"/>
                      <a:pt x="2348" y="3"/>
                    </a:cubicBezTo>
                    <a:cubicBezTo>
                      <a:pt x="2347" y="1"/>
                      <a:pt x="2346" y="0"/>
                      <a:pt x="23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49"/>
              <p:cNvSpPr/>
              <p:nvPr/>
            </p:nvSpPr>
            <p:spPr>
              <a:xfrm>
                <a:off x="4460925" y="3907650"/>
                <a:ext cx="66475" cy="51075"/>
              </a:xfrm>
              <a:custGeom>
                <a:avLst/>
                <a:gdLst/>
                <a:ahLst/>
                <a:cxnLst/>
                <a:rect l="l" t="t" r="r" b="b"/>
                <a:pathLst>
                  <a:path w="2659" h="2043" extrusionOk="0">
                    <a:moveTo>
                      <a:pt x="2463" y="0"/>
                    </a:moveTo>
                    <a:cubicBezTo>
                      <a:pt x="2412" y="0"/>
                      <a:pt x="2056" y="474"/>
                      <a:pt x="1901" y="588"/>
                    </a:cubicBezTo>
                    <a:cubicBezTo>
                      <a:pt x="1531" y="861"/>
                      <a:pt x="1164" y="974"/>
                      <a:pt x="923" y="1137"/>
                    </a:cubicBezTo>
                    <a:cubicBezTo>
                      <a:pt x="56" y="1723"/>
                      <a:pt x="0" y="1754"/>
                      <a:pt x="180" y="1995"/>
                    </a:cubicBezTo>
                    <a:cubicBezTo>
                      <a:pt x="204" y="2028"/>
                      <a:pt x="246" y="2043"/>
                      <a:pt x="302" y="2043"/>
                    </a:cubicBezTo>
                    <a:cubicBezTo>
                      <a:pt x="486" y="2043"/>
                      <a:pt x="822" y="1874"/>
                      <a:pt x="1168" y="1619"/>
                    </a:cubicBezTo>
                    <a:cubicBezTo>
                      <a:pt x="1431" y="1424"/>
                      <a:pt x="1658" y="1124"/>
                      <a:pt x="1902" y="905"/>
                    </a:cubicBezTo>
                    <a:cubicBezTo>
                      <a:pt x="2320" y="530"/>
                      <a:pt x="2658" y="229"/>
                      <a:pt x="2626" y="186"/>
                    </a:cubicBezTo>
                    <a:cubicBezTo>
                      <a:pt x="2588" y="135"/>
                      <a:pt x="2561" y="118"/>
                      <a:pt x="2536" y="118"/>
                    </a:cubicBezTo>
                    <a:cubicBezTo>
                      <a:pt x="2507" y="118"/>
                      <a:pt x="2482" y="143"/>
                      <a:pt x="2451" y="163"/>
                    </a:cubicBezTo>
                    <a:cubicBezTo>
                      <a:pt x="2488" y="110"/>
                      <a:pt x="2503" y="52"/>
                      <a:pt x="2468" y="2"/>
                    </a:cubicBezTo>
                    <a:cubicBezTo>
                      <a:pt x="2467" y="1"/>
                      <a:pt x="2465" y="0"/>
                      <a:pt x="24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49"/>
              <p:cNvSpPr/>
              <p:nvPr/>
            </p:nvSpPr>
            <p:spPr>
              <a:xfrm>
                <a:off x="4552550" y="3859950"/>
                <a:ext cx="37725" cy="33975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1359" extrusionOk="0">
                    <a:moveTo>
                      <a:pt x="1320" y="0"/>
                    </a:moveTo>
                    <a:cubicBezTo>
                      <a:pt x="1279" y="0"/>
                      <a:pt x="1110" y="324"/>
                      <a:pt x="1019" y="389"/>
                    </a:cubicBezTo>
                    <a:cubicBezTo>
                      <a:pt x="799" y="546"/>
                      <a:pt x="551" y="567"/>
                      <a:pt x="406" y="658"/>
                    </a:cubicBezTo>
                    <a:cubicBezTo>
                      <a:pt x="203" y="782"/>
                      <a:pt x="73" y="860"/>
                      <a:pt x="1" y="924"/>
                    </a:cubicBezTo>
                    <a:lnTo>
                      <a:pt x="51" y="992"/>
                    </a:lnTo>
                    <a:cubicBezTo>
                      <a:pt x="46" y="993"/>
                      <a:pt x="40" y="993"/>
                      <a:pt x="35" y="994"/>
                    </a:cubicBezTo>
                    <a:lnTo>
                      <a:pt x="274" y="1308"/>
                    </a:lnTo>
                    <a:lnTo>
                      <a:pt x="290" y="1303"/>
                    </a:lnTo>
                    <a:lnTo>
                      <a:pt x="334" y="1358"/>
                    </a:lnTo>
                    <a:cubicBezTo>
                      <a:pt x="366" y="1326"/>
                      <a:pt x="384" y="1299"/>
                      <a:pt x="394" y="1272"/>
                    </a:cubicBezTo>
                    <a:cubicBezTo>
                      <a:pt x="482" y="1239"/>
                      <a:pt x="579" y="1187"/>
                      <a:pt x="673" y="1121"/>
                    </a:cubicBezTo>
                    <a:cubicBezTo>
                      <a:pt x="830" y="1009"/>
                      <a:pt x="940" y="798"/>
                      <a:pt x="1079" y="661"/>
                    </a:cubicBezTo>
                    <a:cubicBezTo>
                      <a:pt x="1318" y="428"/>
                      <a:pt x="1509" y="240"/>
                      <a:pt x="1477" y="196"/>
                    </a:cubicBezTo>
                    <a:cubicBezTo>
                      <a:pt x="1432" y="133"/>
                      <a:pt x="1407" y="115"/>
                      <a:pt x="1388" y="115"/>
                    </a:cubicBezTo>
                    <a:cubicBezTo>
                      <a:pt x="1371" y="115"/>
                      <a:pt x="1359" y="128"/>
                      <a:pt x="1344" y="138"/>
                    </a:cubicBezTo>
                    <a:cubicBezTo>
                      <a:pt x="1361" y="100"/>
                      <a:pt x="1361" y="53"/>
                      <a:pt x="1325" y="3"/>
                    </a:cubicBezTo>
                    <a:cubicBezTo>
                      <a:pt x="1324" y="1"/>
                      <a:pt x="1322" y="0"/>
                      <a:pt x="13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49"/>
              <p:cNvSpPr/>
              <p:nvPr/>
            </p:nvSpPr>
            <p:spPr>
              <a:xfrm>
                <a:off x="4450975" y="4157100"/>
                <a:ext cx="77600" cy="104925"/>
              </a:xfrm>
              <a:custGeom>
                <a:avLst/>
                <a:gdLst/>
                <a:ahLst/>
                <a:cxnLst/>
                <a:rect l="l" t="t" r="r" b="b"/>
                <a:pathLst>
                  <a:path w="3104" h="4197" extrusionOk="0">
                    <a:moveTo>
                      <a:pt x="2095" y="892"/>
                    </a:moveTo>
                    <a:cubicBezTo>
                      <a:pt x="2070" y="925"/>
                      <a:pt x="2047" y="956"/>
                      <a:pt x="2025" y="986"/>
                    </a:cubicBezTo>
                    <a:cubicBezTo>
                      <a:pt x="1993" y="1029"/>
                      <a:pt x="1958" y="1068"/>
                      <a:pt x="1924" y="1109"/>
                    </a:cubicBezTo>
                    <a:cubicBezTo>
                      <a:pt x="1889" y="1148"/>
                      <a:pt x="1857" y="1187"/>
                      <a:pt x="1821" y="1223"/>
                    </a:cubicBezTo>
                    <a:cubicBezTo>
                      <a:pt x="1752" y="1297"/>
                      <a:pt x="1681" y="1365"/>
                      <a:pt x="1611" y="1428"/>
                    </a:cubicBezTo>
                    <a:cubicBezTo>
                      <a:pt x="1576" y="1459"/>
                      <a:pt x="1541" y="1492"/>
                      <a:pt x="1506" y="1520"/>
                    </a:cubicBezTo>
                    <a:cubicBezTo>
                      <a:pt x="1473" y="1548"/>
                      <a:pt x="1440" y="1573"/>
                      <a:pt x="1409" y="1595"/>
                    </a:cubicBezTo>
                    <a:cubicBezTo>
                      <a:pt x="1348" y="1639"/>
                      <a:pt x="1293" y="1670"/>
                      <a:pt x="1247" y="1689"/>
                    </a:cubicBezTo>
                    <a:cubicBezTo>
                      <a:pt x="1235" y="1693"/>
                      <a:pt x="1225" y="1697"/>
                      <a:pt x="1214" y="1701"/>
                    </a:cubicBezTo>
                    <a:cubicBezTo>
                      <a:pt x="1203" y="1703"/>
                      <a:pt x="1192" y="1708"/>
                      <a:pt x="1186" y="1709"/>
                    </a:cubicBezTo>
                    <a:cubicBezTo>
                      <a:pt x="1170" y="1713"/>
                      <a:pt x="1154" y="1714"/>
                      <a:pt x="1139" y="1716"/>
                    </a:cubicBezTo>
                    <a:cubicBezTo>
                      <a:pt x="1134" y="1717"/>
                      <a:pt x="1130" y="1717"/>
                      <a:pt x="1125" y="1717"/>
                    </a:cubicBezTo>
                    <a:cubicBezTo>
                      <a:pt x="1117" y="1717"/>
                      <a:pt x="1110" y="1716"/>
                      <a:pt x="1103" y="1716"/>
                    </a:cubicBezTo>
                    <a:cubicBezTo>
                      <a:pt x="1102" y="1716"/>
                      <a:pt x="1098" y="1713"/>
                      <a:pt x="1097" y="1712"/>
                    </a:cubicBezTo>
                    <a:cubicBezTo>
                      <a:pt x="1091" y="1709"/>
                      <a:pt x="1089" y="1705"/>
                      <a:pt x="1085" y="1701"/>
                    </a:cubicBezTo>
                    <a:cubicBezTo>
                      <a:pt x="1082" y="1695"/>
                      <a:pt x="1079" y="1689"/>
                      <a:pt x="1081" y="1684"/>
                    </a:cubicBezTo>
                    <a:cubicBezTo>
                      <a:pt x="1081" y="1680"/>
                      <a:pt x="1082" y="1682"/>
                      <a:pt x="1081" y="1669"/>
                    </a:cubicBezTo>
                    <a:cubicBezTo>
                      <a:pt x="1079" y="1658"/>
                      <a:pt x="1081" y="1646"/>
                      <a:pt x="1082" y="1636"/>
                    </a:cubicBezTo>
                    <a:cubicBezTo>
                      <a:pt x="1082" y="1630"/>
                      <a:pt x="1084" y="1625"/>
                      <a:pt x="1085" y="1620"/>
                    </a:cubicBezTo>
                    <a:cubicBezTo>
                      <a:pt x="1085" y="1616"/>
                      <a:pt x="1086" y="1614"/>
                      <a:pt x="1086" y="1612"/>
                    </a:cubicBezTo>
                    <a:cubicBezTo>
                      <a:pt x="1086" y="1611"/>
                      <a:pt x="1088" y="1607"/>
                      <a:pt x="1089" y="1603"/>
                    </a:cubicBezTo>
                    <a:cubicBezTo>
                      <a:pt x="1093" y="1589"/>
                      <a:pt x="1099" y="1573"/>
                      <a:pt x="1105" y="1558"/>
                    </a:cubicBezTo>
                    <a:cubicBezTo>
                      <a:pt x="1118" y="1528"/>
                      <a:pt x="1140" y="1492"/>
                      <a:pt x="1165" y="1455"/>
                    </a:cubicBezTo>
                    <a:cubicBezTo>
                      <a:pt x="1192" y="1419"/>
                      <a:pt x="1223" y="1381"/>
                      <a:pt x="1260" y="1346"/>
                    </a:cubicBezTo>
                    <a:cubicBezTo>
                      <a:pt x="1277" y="1326"/>
                      <a:pt x="1295" y="1309"/>
                      <a:pt x="1316" y="1293"/>
                    </a:cubicBezTo>
                    <a:cubicBezTo>
                      <a:pt x="1336" y="1277"/>
                      <a:pt x="1352" y="1258"/>
                      <a:pt x="1373" y="1242"/>
                    </a:cubicBezTo>
                    <a:cubicBezTo>
                      <a:pt x="1449" y="1179"/>
                      <a:pt x="1529" y="1129"/>
                      <a:pt x="1604" y="1085"/>
                    </a:cubicBezTo>
                    <a:cubicBezTo>
                      <a:pt x="1756" y="1000"/>
                      <a:pt x="1899" y="947"/>
                      <a:pt x="2021" y="913"/>
                    </a:cubicBezTo>
                    <a:cubicBezTo>
                      <a:pt x="2046" y="906"/>
                      <a:pt x="2071" y="900"/>
                      <a:pt x="2095" y="892"/>
                    </a:cubicBezTo>
                    <a:close/>
                    <a:moveTo>
                      <a:pt x="1974" y="1"/>
                    </a:moveTo>
                    <a:cubicBezTo>
                      <a:pt x="1892" y="1"/>
                      <a:pt x="1806" y="6"/>
                      <a:pt x="1717" y="19"/>
                    </a:cubicBezTo>
                    <a:cubicBezTo>
                      <a:pt x="1531" y="44"/>
                      <a:pt x="1330" y="97"/>
                      <a:pt x="1124" y="189"/>
                    </a:cubicBezTo>
                    <a:cubicBezTo>
                      <a:pt x="1111" y="194"/>
                      <a:pt x="1099" y="202"/>
                      <a:pt x="1085" y="207"/>
                    </a:cubicBezTo>
                    <a:cubicBezTo>
                      <a:pt x="1073" y="213"/>
                      <a:pt x="1059" y="220"/>
                      <a:pt x="1046" y="225"/>
                    </a:cubicBezTo>
                    <a:cubicBezTo>
                      <a:pt x="1020" y="239"/>
                      <a:pt x="995" y="252"/>
                      <a:pt x="968" y="266"/>
                    </a:cubicBezTo>
                    <a:cubicBezTo>
                      <a:pt x="941" y="279"/>
                      <a:pt x="917" y="295"/>
                      <a:pt x="892" y="310"/>
                    </a:cubicBezTo>
                    <a:cubicBezTo>
                      <a:pt x="866" y="326"/>
                      <a:pt x="841" y="342"/>
                      <a:pt x="814" y="356"/>
                    </a:cubicBezTo>
                    <a:cubicBezTo>
                      <a:pt x="763" y="392"/>
                      <a:pt x="712" y="427"/>
                      <a:pt x="662" y="466"/>
                    </a:cubicBezTo>
                    <a:cubicBezTo>
                      <a:pt x="638" y="486"/>
                      <a:pt x="612" y="506"/>
                      <a:pt x="589" y="527"/>
                    </a:cubicBezTo>
                    <a:cubicBezTo>
                      <a:pt x="563" y="547"/>
                      <a:pt x="538" y="569"/>
                      <a:pt x="514" y="591"/>
                    </a:cubicBezTo>
                    <a:cubicBezTo>
                      <a:pt x="418" y="683"/>
                      <a:pt x="321" y="789"/>
                      <a:pt x="235" y="920"/>
                    </a:cubicBezTo>
                    <a:cubicBezTo>
                      <a:pt x="149" y="1052"/>
                      <a:pt x="73" y="1212"/>
                      <a:pt x="32" y="1396"/>
                    </a:cubicBezTo>
                    <a:cubicBezTo>
                      <a:pt x="11" y="1493"/>
                      <a:pt x="1" y="1595"/>
                      <a:pt x="5" y="1696"/>
                    </a:cubicBezTo>
                    <a:cubicBezTo>
                      <a:pt x="6" y="1746"/>
                      <a:pt x="12" y="1796"/>
                      <a:pt x="20" y="1848"/>
                    </a:cubicBezTo>
                    <a:cubicBezTo>
                      <a:pt x="25" y="1874"/>
                      <a:pt x="30" y="1900"/>
                      <a:pt x="35" y="1925"/>
                    </a:cubicBezTo>
                    <a:cubicBezTo>
                      <a:pt x="37" y="1939"/>
                      <a:pt x="42" y="1951"/>
                      <a:pt x="44" y="1965"/>
                    </a:cubicBezTo>
                    <a:lnTo>
                      <a:pt x="57" y="2007"/>
                    </a:lnTo>
                    <a:cubicBezTo>
                      <a:pt x="123" y="2229"/>
                      <a:pt x="259" y="2434"/>
                      <a:pt x="451" y="2573"/>
                    </a:cubicBezTo>
                    <a:cubicBezTo>
                      <a:pt x="529" y="2629"/>
                      <a:pt x="613" y="2674"/>
                      <a:pt x="704" y="2708"/>
                    </a:cubicBezTo>
                    <a:cubicBezTo>
                      <a:pt x="731" y="2718"/>
                      <a:pt x="762" y="2727"/>
                      <a:pt x="791" y="2737"/>
                    </a:cubicBezTo>
                    <a:cubicBezTo>
                      <a:pt x="821" y="2744"/>
                      <a:pt x="850" y="2751"/>
                      <a:pt x="881" y="2756"/>
                    </a:cubicBezTo>
                    <a:cubicBezTo>
                      <a:pt x="912" y="2761"/>
                      <a:pt x="941" y="2767"/>
                      <a:pt x="972" y="2770"/>
                    </a:cubicBezTo>
                    <a:cubicBezTo>
                      <a:pt x="1003" y="2772"/>
                      <a:pt x="1032" y="2775"/>
                      <a:pt x="1067" y="2777"/>
                    </a:cubicBezTo>
                    <a:lnTo>
                      <a:pt x="1111" y="2777"/>
                    </a:lnTo>
                    <a:lnTo>
                      <a:pt x="1153" y="2775"/>
                    </a:lnTo>
                    <a:cubicBezTo>
                      <a:pt x="1180" y="2773"/>
                      <a:pt x="1207" y="2771"/>
                      <a:pt x="1234" y="2769"/>
                    </a:cubicBezTo>
                    <a:cubicBezTo>
                      <a:pt x="1261" y="2766"/>
                      <a:pt x="1288" y="2760"/>
                      <a:pt x="1315" y="2756"/>
                    </a:cubicBezTo>
                    <a:cubicBezTo>
                      <a:pt x="1342" y="2751"/>
                      <a:pt x="1367" y="2745"/>
                      <a:pt x="1394" y="2739"/>
                    </a:cubicBezTo>
                    <a:cubicBezTo>
                      <a:pt x="1446" y="2726"/>
                      <a:pt x="1497" y="2710"/>
                      <a:pt x="1547" y="2689"/>
                    </a:cubicBezTo>
                    <a:cubicBezTo>
                      <a:pt x="1559" y="2684"/>
                      <a:pt x="1573" y="2680"/>
                      <a:pt x="1584" y="2674"/>
                    </a:cubicBezTo>
                    <a:lnTo>
                      <a:pt x="1620" y="2658"/>
                    </a:lnTo>
                    <a:cubicBezTo>
                      <a:pt x="1642" y="2648"/>
                      <a:pt x="1664" y="2637"/>
                      <a:pt x="1686" y="2625"/>
                    </a:cubicBezTo>
                    <a:cubicBezTo>
                      <a:pt x="1773" y="2579"/>
                      <a:pt x="1852" y="2525"/>
                      <a:pt x="1922" y="2470"/>
                    </a:cubicBezTo>
                    <a:cubicBezTo>
                      <a:pt x="2061" y="2359"/>
                      <a:pt x="2169" y="2239"/>
                      <a:pt x="2260" y="2126"/>
                    </a:cubicBezTo>
                    <a:cubicBezTo>
                      <a:pt x="2265" y="2118"/>
                      <a:pt x="2271" y="2110"/>
                      <a:pt x="2276" y="2104"/>
                    </a:cubicBezTo>
                    <a:lnTo>
                      <a:pt x="2276" y="2104"/>
                    </a:lnTo>
                    <a:cubicBezTo>
                      <a:pt x="2152" y="3325"/>
                      <a:pt x="2082" y="4173"/>
                      <a:pt x="2159" y="4186"/>
                    </a:cubicBezTo>
                    <a:cubicBezTo>
                      <a:pt x="2184" y="4190"/>
                      <a:pt x="2207" y="4192"/>
                      <a:pt x="2227" y="4192"/>
                    </a:cubicBezTo>
                    <a:cubicBezTo>
                      <a:pt x="2435" y="4192"/>
                      <a:pt x="2431" y="3993"/>
                      <a:pt x="2472" y="3781"/>
                    </a:cubicBezTo>
                    <a:cubicBezTo>
                      <a:pt x="2479" y="4002"/>
                      <a:pt x="2528" y="4178"/>
                      <a:pt x="2648" y="4197"/>
                    </a:cubicBezTo>
                    <a:cubicBezTo>
                      <a:pt x="2648" y="4197"/>
                      <a:pt x="2649" y="4197"/>
                      <a:pt x="2649" y="4197"/>
                    </a:cubicBezTo>
                    <a:cubicBezTo>
                      <a:pt x="2742" y="4197"/>
                      <a:pt x="2721" y="2043"/>
                      <a:pt x="2832" y="1348"/>
                    </a:cubicBezTo>
                    <a:cubicBezTo>
                      <a:pt x="2852" y="1224"/>
                      <a:pt x="2872" y="1103"/>
                      <a:pt x="2894" y="987"/>
                    </a:cubicBezTo>
                    <a:cubicBezTo>
                      <a:pt x="2989" y="725"/>
                      <a:pt x="3059" y="457"/>
                      <a:pt x="3103" y="194"/>
                    </a:cubicBezTo>
                    <a:lnTo>
                      <a:pt x="3061" y="192"/>
                    </a:lnTo>
                    <a:cubicBezTo>
                      <a:pt x="3065" y="183"/>
                      <a:pt x="3066" y="175"/>
                      <a:pt x="3068" y="166"/>
                    </a:cubicBezTo>
                    <a:lnTo>
                      <a:pt x="2524" y="54"/>
                    </a:lnTo>
                    <a:lnTo>
                      <a:pt x="2517" y="79"/>
                    </a:lnTo>
                    <a:lnTo>
                      <a:pt x="2481" y="73"/>
                    </a:lnTo>
                    <a:lnTo>
                      <a:pt x="2481" y="80"/>
                    </a:lnTo>
                    <a:cubicBezTo>
                      <a:pt x="2405" y="53"/>
                      <a:pt x="2316" y="31"/>
                      <a:pt x="2214" y="17"/>
                    </a:cubicBezTo>
                    <a:cubicBezTo>
                      <a:pt x="2140" y="7"/>
                      <a:pt x="2059" y="1"/>
                      <a:pt x="19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49"/>
              <p:cNvSpPr/>
              <p:nvPr/>
            </p:nvSpPr>
            <p:spPr>
              <a:xfrm>
                <a:off x="4199175" y="3727900"/>
                <a:ext cx="93425" cy="174875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6995" extrusionOk="0">
                    <a:moveTo>
                      <a:pt x="1707" y="4489"/>
                    </a:moveTo>
                    <a:cubicBezTo>
                      <a:pt x="1711" y="4489"/>
                      <a:pt x="1716" y="4489"/>
                      <a:pt x="1721" y="4489"/>
                    </a:cubicBezTo>
                    <a:cubicBezTo>
                      <a:pt x="1747" y="4490"/>
                      <a:pt x="1771" y="4493"/>
                      <a:pt x="1792" y="4498"/>
                    </a:cubicBezTo>
                    <a:cubicBezTo>
                      <a:pt x="1813" y="4503"/>
                      <a:pt x="1835" y="4512"/>
                      <a:pt x="1855" y="4523"/>
                    </a:cubicBezTo>
                    <a:cubicBezTo>
                      <a:pt x="1866" y="4530"/>
                      <a:pt x="1881" y="4539"/>
                      <a:pt x="1894" y="4548"/>
                    </a:cubicBezTo>
                    <a:cubicBezTo>
                      <a:pt x="1907" y="4558"/>
                      <a:pt x="1919" y="4567"/>
                      <a:pt x="1930" y="4579"/>
                    </a:cubicBezTo>
                    <a:cubicBezTo>
                      <a:pt x="1954" y="4602"/>
                      <a:pt x="1974" y="4626"/>
                      <a:pt x="1994" y="4653"/>
                    </a:cubicBezTo>
                    <a:cubicBezTo>
                      <a:pt x="2031" y="4707"/>
                      <a:pt x="2059" y="4771"/>
                      <a:pt x="2077" y="4834"/>
                    </a:cubicBezTo>
                    <a:cubicBezTo>
                      <a:pt x="2096" y="4899"/>
                      <a:pt x="2104" y="4964"/>
                      <a:pt x="2104" y="5024"/>
                    </a:cubicBezTo>
                    <a:cubicBezTo>
                      <a:pt x="2105" y="5086"/>
                      <a:pt x="2100" y="5143"/>
                      <a:pt x="2089" y="5193"/>
                    </a:cubicBezTo>
                    <a:cubicBezTo>
                      <a:pt x="2073" y="5271"/>
                      <a:pt x="2043" y="5355"/>
                      <a:pt x="2005" y="5435"/>
                    </a:cubicBezTo>
                    <a:cubicBezTo>
                      <a:pt x="1968" y="5513"/>
                      <a:pt x="1923" y="5591"/>
                      <a:pt x="1870" y="5664"/>
                    </a:cubicBezTo>
                    <a:cubicBezTo>
                      <a:pt x="1767" y="5812"/>
                      <a:pt x="1640" y="5947"/>
                      <a:pt x="1510" y="6077"/>
                    </a:cubicBezTo>
                    <a:lnTo>
                      <a:pt x="1462" y="6125"/>
                    </a:lnTo>
                    <a:cubicBezTo>
                      <a:pt x="1447" y="6141"/>
                      <a:pt x="1431" y="6156"/>
                      <a:pt x="1417" y="6168"/>
                    </a:cubicBezTo>
                    <a:cubicBezTo>
                      <a:pt x="1402" y="6182"/>
                      <a:pt x="1386" y="6197"/>
                      <a:pt x="1371" y="6209"/>
                    </a:cubicBezTo>
                    <a:cubicBezTo>
                      <a:pt x="1356" y="6222"/>
                      <a:pt x="1339" y="6235"/>
                      <a:pt x="1323" y="6247"/>
                    </a:cubicBezTo>
                    <a:cubicBezTo>
                      <a:pt x="1309" y="6259"/>
                      <a:pt x="1293" y="6270"/>
                      <a:pt x="1278" y="6281"/>
                    </a:cubicBezTo>
                    <a:lnTo>
                      <a:pt x="1256" y="6297"/>
                    </a:lnTo>
                    <a:lnTo>
                      <a:pt x="1232" y="6312"/>
                    </a:lnTo>
                    <a:lnTo>
                      <a:pt x="1209" y="6327"/>
                    </a:lnTo>
                    <a:cubicBezTo>
                      <a:pt x="1203" y="6332"/>
                      <a:pt x="1193" y="6337"/>
                      <a:pt x="1189" y="6338"/>
                    </a:cubicBezTo>
                    <a:cubicBezTo>
                      <a:pt x="1179" y="6344"/>
                      <a:pt x="1169" y="6349"/>
                      <a:pt x="1158" y="6353"/>
                    </a:cubicBezTo>
                    <a:cubicBezTo>
                      <a:pt x="1117" y="6371"/>
                      <a:pt x="1073" y="6385"/>
                      <a:pt x="1031" y="6387"/>
                    </a:cubicBezTo>
                    <a:cubicBezTo>
                      <a:pt x="1029" y="6387"/>
                      <a:pt x="1027" y="6387"/>
                      <a:pt x="1025" y="6387"/>
                    </a:cubicBezTo>
                    <a:cubicBezTo>
                      <a:pt x="984" y="6387"/>
                      <a:pt x="946" y="6377"/>
                      <a:pt x="914" y="6359"/>
                    </a:cubicBezTo>
                    <a:cubicBezTo>
                      <a:pt x="888" y="6342"/>
                      <a:pt x="866" y="6324"/>
                      <a:pt x="848" y="6301"/>
                    </a:cubicBezTo>
                    <a:cubicBezTo>
                      <a:pt x="831" y="6278"/>
                      <a:pt x="818" y="6252"/>
                      <a:pt x="811" y="6225"/>
                    </a:cubicBezTo>
                    <a:cubicBezTo>
                      <a:pt x="802" y="6199"/>
                      <a:pt x="797" y="6172"/>
                      <a:pt x="796" y="6146"/>
                    </a:cubicBezTo>
                    <a:cubicBezTo>
                      <a:pt x="796" y="6139"/>
                      <a:pt x="795" y="6133"/>
                      <a:pt x="795" y="6128"/>
                    </a:cubicBezTo>
                    <a:lnTo>
                      <a:pt x="795" y="6118"/>
                    </a:lnTo>
                    <a:lnTo>
                      <a:pt x="793" y="6102"/>
                    </a:lnTo>
                    <a:cubicBezTo>
                      <a:pt x="793" y="6079"/>
                      <a:pt x="792" y="6059"/>
                      <a:pt x="793" y="6036"/>
                    </a:cubicBezTo>
                    <a:cubicBezTo>
                      <a:pt x="793" y="6013"/>
                      <a:pt x="795" y="5990"/>
                      <a:pt x="796" y="5968"/>
                    </a:cubicBezTo>
                    <a:cubicBezTo>
                      <a:pt x="797" y="5945"/>
                      <a:pt x="800" y="5920"/>
                      <a:pt x="802" y="5898"/>
                    </a:cubicBezTo>
                    <a:cubicBezTo>
                      <a:pt x="805" y="5874"/>
                      <a:pt x="809" y="5850"/>
                      <a:pt x="812" y="5827"/>
                    </a:cubicBezTo>
                    <a:lnTo>
                      <a:pt x="818" y="5791"/>
                    </a:lnTo>
                    <a:lnTo>
                      <a:pt x="822" y="5774"/>
                    </a:lnTo>
                    <a:lnTo>
                      <a:pt x="826" y="5754"/>
                    </a:lnTo>
                    <a:cubicBezTo>
                      <a:pt x="847" y="5647"/>
                      <a:pt x="867" y="5543"/>
                      <a:pt x="887" y="5440"/>
                    </a:cubicBezTo>
                    <a:cubicBezTo>
                      <a:pt x="929" y="5249"/>
                      <a:pt x="976" y="5065"/>
                      <a:pt x="1026" y="4885"/>
                    </a:cubicBezTo>
                    <a:lnTo>
                      <a:pt x="1197" y="4760"/>
                    </a:lnTo>
                    <a:cubicBezTo>
                      <a:pt x="1258" y="4716"/>
                      <a:pt x="1317" y="4672"/>
                      <a:pt x="1377" y="4629"/>
                    </a:cubicBezTo>
                    <a:lnTo>
                      <a:pt x="1435" y="4665"/>
                    </a:lnTo>
                    <a:cubicBezTo>
                      <a:pt x="1433" y="4658"/>
                      <a:pt x="1433" y="4648"/>
                      <a:pt x="1435" y="4637"/>
                    </a:cubicBezTo>
                    <a:cubicBezTo>
                      <a:pt x="1438" y="4626"/>
                      <a:pt x="1444" y="4613"/>
                      <a:pt x="1453" y="4598"/>
                    </a:cubicBezTo>
                    <a:cubicBezTo>
                      <a:pt x="1474" y="4568"/>
                      <a:pt x="1516" y="4538"/>
                      <a:pt x="1565" y="4517"/>
                    </a:cubicBezTo>
                    <a:cubicBezTo>
                      <a:pt x="1610" y="4499"/>
                      <a:pt x="1660" y="4489"/>
                      <a:pt x="1707" y="4489"/>
                    </a:cubicBezTo>
                    <a:close/>
                    <a:moveTo>
                      <a:pt x="2814" y="1"/>
                    </a:moveTo>
                    <a:cubicBezTo>
                      <a:pt x="2742" y="1"/>
                      <a:pt x="2669" y="9"/>
                      <a:pt x="2596" y="27"/>
                    </a:cubicBezTo>
                    <a:cubicBezTo>
                      <a:pt x="2467" y="57"/>
                      <a:pt x="2345" y="120"/>
                      <a:pt x="2247" y="201"/>
                    </a:cubicBezTo>
                    <a:cubicBezTo>
                      <a:pt x="2235" y="211"/>
                      <a:pt x="2223" y="221"/>
                      <a:pt x="2211" y="232"/>
                    </a:cubicBezTo>
                    <a:cubicBezTo>
                      <a:pt x="2199" y="243"/>
                      <a:pt x="2188" y="254"/>
                      <a:pt x="2177" y="264"/>
                    </a:cubicBezTo>
                    <a:lnTo>
                      <a:pt x="2145" y="298"/>
                    </a:lnTo>
                    <a:cubicBezTo>
                      <a:pt x="2135" y="308"/>
                      <a:pt x="2127" y="320"/>
                      <a:pt x="2117" y="331"/>
                    </a:cubicBezTo>
                    <a:lnTo>
                      <a:pt x="2089" y="366"/>
                    </a:lnTo>
                    <a:lnTo>
                      <a:pt x="2075" y="384"/>
                    </a:lnTo>
                    <a:lnTo>
                      <a:pt x="2052" y="417"/>
                    </a:lnTo>
                    <a:cubicBezTo>
                      <a:pt x="2019" y="462"/>
                      <a:pt x="1985" y="506"/>
                      <a:pt x="1952" y="550"/>
                    </a:cubicBezTo>
                    <a:cubicBezTo>
                      <a:pt x="1919" y="596"/>
                      <a:pt x="1885" y="639"/>
                      <a:pt x="1854" y="686"/>
                    </a:cubicBezTo>
                    <a:cubicBezTo>
                      <a:pt x="1822" y="732"/>
                      <a:pt x="1791" y="779"/>
                      <a:pt x="1758" y="825"/>
                    </a:cubicBezTo>
                    <a:cubicBezTo>
                      <a:pt x="1726" y="872"/>
                      <a:pt x="1694" y="919"/>
                      <a:pt x="1663" y="967"/>
                    </a:cubicBezTo>
                    <a:cubicBezTo>
                      <a:pt x="1633" y="1015"/>
                      <a:pt x="1603" y="1064"/>
                      <a:pt x="1571" y="1110"/>
                    </a:cubicBezTo>
                    <a:cubicBezTo>
                      <a:pt x="1541" y="1158"/>
                      <a:pt x="1511" y="1207"/>
                      <a:pt x="1480" y="1255"/>
                    </a:cubicBezTo>
                    <a:cubicBezTo>
                      <a:pt x="1451" y="1305"/>
                      <a:pt x="1423" y="1355"/>
                      <a:pt x="1393" y="1404"/>
                    </a:cubicBezTo>
                    <a:cubicBezTo>
                      <a:pt x="1158" y="1806"/>
                      <a:pt x="952" y="2237"/>
                      <a:pt x="779" y="2684"/>
                    </a:cubicBezTo>
                    <a:cubicBezTo>
                      <a:pt x="628" y="2742"/>
                      <a:pt x="505" y="2782"/>
                      <a:pt x="405" y="2821"/>
                    </a:cubicBezTo>
                    <a:cubicBezTo>
                      <a:pt x="291" y="2865"/>
                      <a:pt x="206" y="2902"/>
                      <a:pt x="147" y="2947"/>
                    </a:cubicBezTo>
                    <a:cubicBezTo>
                      <a:pt x="27" y="3032"/>
                      <a:pt x="1" y="3143"/>
                      <a:pt x="1" y="3293"/>
                    </a:cubicBezTo>
                    <a:cubicBezTo>
                      <a:pt x="1" y="3337"/>
                      <a:pt x="47" y="3379"/>
                      <a:pt x="136" y="3416"/>
                    </a:cubicBezTo>
                    <a:cubicBezTo>
                      <a:pt x="221" y="3451"/>
                      <a:pt x="346" y="3476"/>
                      <a:pt x="507" y="3487"/>
                    </a:cubicBezTo>
                    <a:cubicBezTo>
                      <a:pt x="459" y="3650"/>
                      <a:pt x="416" y="3817"/>
                      <a:pt x="377" y="3983"/>
                    </a:cubicBezTo>
                    <a:cubicBezTo>
                      <a:pt x="268" y="4442"/>
                      <a:pt x="193" y="4906"/>
                      <a:pt x="147" y="5369"/>
                    </a:cubicBezTo>
                    <a:cubicBezTo>
                      <a:pt x="142" y="5427"/>
                      <a:pt x="137" y="5485"/>
                      <a:pt x="133" y="5543"/>
                    </a:cubicBezTo>
                    <a:lnTo>
                      <a:pt x="124" y="5629"/>
                    </a:lnTo>
                    <a:cubicBezTo>
                      <a:pt x="121" y="5658"/>
                      <a:pt x="119" y="5685"/>
                      <a:pt x="118" y="5718"/>
                    </a:cubicBezTo>
                    <a:cubicBezTo>
                      <a:pt x="109" y="5849"/>
                      <a:pt x="109" y="5980"/>
                      <a:pt x="126" y="6120"/>
                    </a:cubicBezTo>
                    <a:lnTo>
                      <a:pt x="133" y="6173"/>
                    </a:lnTo>
                    <a:lnTo>
                      <a:pt x="143" y="6232"/>
                    </a:lnTo>
                    <a:cubicBezTo>
                      <a:pt x="151" y="6277"/>
                      <a:pt x="163" y="6320"/>
                      <a:pt x="174" y="6363"/>
                    </a:cubicBezTo>
                    <a:cubicBezTo>
                      <a:pt x="180" y="6384"/>
                      <a:pt x="189" y="6405"/>
                      <a:pt x="195" y="6426"/>
                    </a:cubicBezTo>
                    <a:cubicBezTo>
                      <a:pt x="204" y="6448"/>
                      <a:pt x="209" y="6468"/>
                      <a:pt x="218" y="6489"/>
                    </a:cubicBezTo>
                    <a:cubicBezTo>
                      <a:pt x="228" y="6508"/>
                      <a:pt x="236" y="6528"/>
                      <a:pt x="245" y="6548"/>
                    </a:cubicBezTo>
                    <a:cubicBezTo>
                      <a:pt x="254" y="6567"/>
                      <a:pt x="267" y="6585"/>
                      <a:pt x="277" y="6604"/>
                    </a:cubicBezTo>
                    <a:cubicBezTo>
                      <a:pt x="363" y="6754"/>
                      <a:pt x="499" y="6868"/>
                      <a:pt x="651" y="6934"/>
                    </a:cubicBezTo>
                    <a:lnTo>
                      <a:pt x="703" y="6956"/>
                    </a:lnTo>
                    <a:cubicBezTo>
                      <a:pt x="721" y="6961"/>
                      <a:pt x="737" y="6968"/>
                      <a:pt x="754" y="6972"/>
                    </a:cubicBezTo>
                    <a:cubicBezTo>
                      <a:pt x="789" y="6978"/>
                      <a:pt x="823" y="6989"/>
                      <a:pt x="858" y="6990"/>
                    </a:cubicBezTo>
                    <a:lnTo>
                      <a:pt x="910" y="6995"/>
                    </a:lnTo>
                    <a:cubicBezTo>
                      <a:pt x="915" y="6995"/>
                      <a:pt x="921" y="6995"/>
                      <a:pt x="927" y="6995"/>
                    </a:cubicBezTo>
                    <a:cubicBezTo>
                      <a:pt x="939" y="6995"/>
                      <a:pt x="951" y="6995"/>
                      <a:pt x="962" y="6995"/>
                    </a:cubicBezTo>
                    <a:cubicBezTo>
                      <a:pt x="980" y="6993"/>
                      <a:pt x="997" y="6995"/>
                      <a:pt x="1015" y="6992"/>
                    </a:cubicBezTo>
                    <a:lnTo>
                      <a:pt x="1065" y="6985"/>
                    </a:lnTo>
                    <a:cubicBezTo>
                      <a:pt x="1203" y="6966"/>
                      <a:pt x="1333" y="6909"/>
                      <a:pt x="1448" y="6836"/>
                    </a:cubicBezTo>
                    <a:lnTo>
                      <a:pt x="1493" y="6808"/>
                    </a:lnTo>
                    <a:cubicBezTo>
                      <a:pt x="1504" y="6800"/>
                      <a:pt x="1516" y="6793"/>
                      <a:pt x="1526" y="6784"/>
                    </a:cubicBezTo>
                    <a:lnTo>
                      <a:pt x="1591" y="6736"/>
                    </a:lnTo>
                    <a:cubicBezTo>
                      <a:pt x="1611" y="6720"/>
                      <a:pt x="1631" y="6701"/>
                      <a:pt x="1651" y="6685"/>
                    </a:cubicBezTo>
                    <a:cubicBezTo>
                      <a:pt x="1670" y="6668"/>
                      <a:pt x="1689" y="6652"/>
                      <a:pt x="1708" y="6635"/>
                    </a:cubicBezTo>
                    <a:cubicBezTo>
                      <a:pt x="1743" y="6599"/>
                      <a:pt x="1779" y="6565"/>
                      <a:pt x="1812" y="6530"/>
                    </a:cubicBezTo>
                    <a:lnTo>
                      <a:pt x="1860" y="6478"/>
                    </a:lnTo>
                    <a:lnTo>
                      <a:pt x="1904" y="6428"/>
                    </a:lnTo>
                    <a:cubicBezTo>
                      <a:pt x="2039" y="6276"/>
                      <a:pt x="2173" y="6116"/>
                      <a:pt x="2289" y="5936"/>
                    </a:cubicBezTo>
                    <a:cubicBezTo>
                      <a:pt x="2347" y="5846"/>
                      <a:pt x="2399" y="5752"/>
                      <a:pt x="2444" y="5651"/>
                    </a:cubicBezTo>
                    <a:cubicBezTo>
                      <a:pt x="2454" y="5625"/>
                      <a:pt x="2465" y="5599"/>
                      <a:pt x="2474" y="5573"/>
                    </a:cubicBezTo>
                    <a:cubicBezTo>
                      <a:pt x="2483" y="5549"/>
                      <a:pt x="2493" y="5522"/>
                      <a:pt x="2503" y="5496"/>
                    </a:cubicBezTo>
                    <a:cubicBezTo>
                      <a:pt x="2510" y="5469"/>
                      <a:pt x="2519" y="5443"/>
                      <a:pt x="2526" y="5416"/>
                    </a:cubicBezTo>
                    <a:cubicBezTo>
                      <a:pt x="2533" y="5389"/>
                      <a:pt x="2540" y="5362"/>
                      <a:pt x="2547" y="5334"/>
                    </a:cubicBezTo>
                    <a:cubicBezTo>
                      <a:pt x="2592" y="5110"/>
                      <a:pt x="2584" y="4885"/>
                      <a:pt x="2520" y="4672"/>
                    </a:cubicBezTo>
                    <a:cubicBezTo>
                      <a:pt x="2488" y="4566"/>
                      <a:pt x="2439" y="4463"/>
                      <a:pt x="2374" y="4368"/>
                    </a:cubicBezTo>
                    <a:cubicBezTo>
                      <a:pt x="2307" y="4275"/>
                      <a:pt x="2227" y="4192"/>
                      <a:pt x="2130" y="4127"/>
                    </a:cubicBezTo>
                    <a:cubicBezTo>
                      <a:pt x="2118" y="4120"/>
                      <a:pt x="2106" y="4113"/>
                      <a:pt x="2095" y="4105"/>
                    </a:cubicBezTo>
                    <a:cubicBezTo>
                      <a:pt x="3038" y="3410"/>
                      <a:pt x="3611" y="2965"/>
                      <a:pt x="3580" y="2919"/>
                    </a:cubicBezTo>
                    <a:cubicBezTo>
                      <a:pt x="3536" y="2853"/>
                      <a:pt x="3481" y="2826"/>
                      <a:pt x="3417" y="2826"/>
                    </a:cubicBezTo>
                    <a:cubicBezTo>
                      <a:pt x="3255" y="2826"/>
                      <a:pt x="3035" y="2999"/>
                      <a:pt x="2780" y="3165"/>
                    </a:cubicBezTo>
                    <a:cubicBezTo>
                      <a:pt x="3079" y="2912"/>
                      <a:pt x="3282" y="2686"/>
                      <a:pt x="3213" y="2584"/>
                    </a:cubicBezTo>
                    <a:cubicBezTo>
                      <a:pt x="3212" y="2582"/>
                      <a:pt x="3210" y="2582"/>
                      <a:pt x="3208" y="2582"/>
                    </a:cubicBezTo>
                    <a:cubicBezTo>
                      <a:pt x="3131" y="2582"/>
                      <a:pt x="2261" y="3269"/>
                      <a:pt x="1313" y="4012"/>
                    </a:cubicBezTo>
                    <a:cubicBezTo>
                      <a:pt x="1407" y="3765"/>
                      <a:pt x="1505" y="3530"/>
                      <a:pt x="1607" y="3308"/>
                    </a:cubicBezTo>
                    <a:cubicBezTo>
                      <a:pt x="1736" y="3260"/>
                      <a:pt x="1870" y="3202"/>
                      <a:pt x="2005" y="3132"/>
                    </a:cubicBezTo>
                    <a:cubicBezTo>
                      <a:pt x="2149" y="3053"/>
                      <a:pt x="2299" y="2966"/>
                      <a:pt x="2442" y="2858"/>
                    </a:cubicBezTo>
                    <a:cubicBezTo>
                      <a:pt x="2461" y="2844"/>
                      <a:pt x="2478" y="2831"/>
                      <a:pt x="2497" y="2817"/>
                    </a:cubicBezTo>
                    <a:cubicBezTo>
                      <a:pt x="2516" y="2804"/>
                      <a:pt x="2533" y="2789"/>
                      <a:pt x="2551" y="2774"/>
                    </a:cubicBezTo>
                    <a:cubicBezTo>
                      <a:pt x="2587" y="2745"/>
                      <a:pt x="2623" y="2717"/>
                      <a:pt x="2659" y="2686"/>
                    </a:cubicBezTo>
                    <a:cubicBezTo>
                      <a:pt x="2728" y="2622"/>
                      <a:pt x="2800" y="2558"/>
                      <a:pt x="2868" y="2488"/>
                    </a:cubicBezTo>
                    <a:cubicBezTo>
                      <a:pt x="3142" y="2208"/>
                      <a:pt x="3386" y="1861"/>
                      <a:pt x="3568" y="1459"/>
                    </a:cubicBezTo>
                    <a:cubicBezTo>
                      <a:pt x="3591" y="1410"/>
                      <a:pt x="3612" y="1359"/>
                      <a:pt x="3634" y="1306"/>
                    </a:cubicBezTo>
                    <a:cubicBezTo>
                      <a:pt x="3645" y="1281"/>
                      <a:pt x="3654" y="1254"/>
                      <a:pt x="3665" y="1228"/>
                    </a:cubicBezTo>
                    <a:lnTo>
                      <a:pt x="3674" y="1209"/>
                    </a:lnTo>
                    <a:lnTo>
                      <a:pt x="3686" y="1171"/>
                    </a:lnTo>
                    <a:cubicBezTo>
                      <a:pt x="3693" y="1145"/>
                      <a:pt x="3702" y="1120"/>
                      <a:pt x="3707" y="1092"/>
                    </a:cubicBezTo>
                    <a:cubicBezTo>
                      <a:pt x="3731" y="981"/>
                      <a:pt x="3736" y="856"/>
                      <a:pt x="3712" y="733"/>
                    </a:cubicBezTo>
                    <a:cubicBezTo>
                      <a:pt x="3690" y="609"/>
                      <a:pt x="3637" y="491"/>
                      <a:pt x="3566" y="392"/>
                    </a:cubicBezTo>
                    <a:cubicBezTo>
                      <a:pt x="3423" y="191"/>
                      <a:pt x="3217" y="61"/>
                      <a:pt x="2977" y="16"/>
                    </a:cubicBezTo>
                    <a:cubicBezTo>
                      <a:pt x="2924" y="6"/>
                      <a:pt x="2869" y="1"/>
                      <a:pt x="28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20" name="Google Shape;1320;p49"/>
          <p:cNvSpPr/>
          <p:nvPr/>
        </p:nvSpPr>
        <p:spPr>
          <a:xfrm>
            <a:off x="7617050" y="669801"/>
            <a:ext cx="338533" cy="384788"/>
          </a:xfrm>
          <a:custGeom>
            <a:avLst/>
            <a:gdLst/>
            <a:ahLst/>
            <a:cxnLst/>
            <a:rect l="l" t="t" r="r" b="b"/>
            <a:pathLst>
              <a:path w="10422" h="11846" extrusionOk="0">
                <a:moveTo>
                  <a:pt x="10177" y="0"/>
                </a:moveTo>
                <a:cubicBezTo>
                  <a:pt x="9974" y="113"/>
                  <a:pt x="9773" y="225"/>
                  <a:pt x="9579" y="333"/>
                </a:cubicBezTo>
                <a:cubicBezTo>
                  <a:pt x="9555" y="347"/>
                  <a:pt x="9533" y="359"/>
                  <a:pt x="9510" y="372"/>
                </a:cubicBezTo>
                <a:lnTo>
                  <a:pt x="9493" y="382"/>
                </a:lnTo>
                <a:lnTo>
                  <a:pt x="9479" y="390"/>
                </a:lnTo>
                <a:lnTo>
                  <a:pt x="9458" y="402"/>
                </a:lnTo>
                <a:cubicBezTo>
                  <a:pt x="9429" y="419"/>
                  <a:pt x="9400" y="435"/>
                  <a:pt x="9371" y="452"/>
                </a:cubicBezTo>
                <a:cubicBezTo>
                  <a:pt x="9313" y="484"/>
                  <a:pt x="9258" y="516"/>
                  <a:pt x="9203" y="547"/>
                </a:cubicBezTo>
                <a:cubicBezTo>
                  <a:pt x="8985" y="671"/>
                  <a:pt x="8795" y="777"/>
                  <a:pt x="8653" y="848"/>
                </a:cubicBezTo>
                <a:cubicBezTo>
                  <a:pt x="6885" y="1752"/>
                  <a:pt x="5414" y="2338"/>
                  <a:pt x="4296" y="2894"/>
                </a:cubicBezTo>
                <a:cubicBezTo>
                  <a:pt x="241" y="4911"/>
                  <a:pt x="0" y="5024"/>
                  <a:pt x="158" y="5333"/>
                </a:cubicBezTo>
                <a:cubicBezTo>
                  <a:pt x="167" y="5350"/>
                  <a:pt x="192" y="5359"/>
                  <a:pt x="232" y="5359"/>
                </a:cubicBezTo>
                <a:cubicBezTo>
                  <a:pt x="514" y="5359"/>
                  <a:pt x="1540" y="4934"/>
                  <a:pt x="2862" y="4301"/>
                </a:cubicBezTo>
                <a:cubicBezTo>
                  <a:pt x="2863" y="4312"/>
                  <a:pt x="2863" y="4324"/>
                  <a:pt x="2865" y="4336"/>
                </a:cubicBezTo>
                <a:cubicBezTo>
                  <a:pt x="2868" y="4397"/>
                  <a:pt x="2874" y="4462"/>
                  <a:pt x="2881" y="4529"/>
                </a:cubicBezTo>
                <a:cubicBezTo>
                  <a:pt x="2888" y="4597"/>
                  <a:pt x="2894" y="4668"/>
                  <a:pt x="2903" y="4741"/>
                </a:cubicBezTo>
                <a:cubicBezTo>
                  <a:pt x="2911" y="4814"/>
                  <a:pt x="2922" y="4889"/>
                  <a:pt x="2935" y="4968"/>
                </a:cubicBezTo>
                <a:cubicBezTo>
                  <a:pt x="2947" y="5045"/>
                  <a:pt x="2960" y="5128"/>
                  <a:pt x="2974" y="5210"/>
                </a:cubicBezTo>
                <a:cubicBezTo>
                  <a:pt x="2980" y="5252"/>
                  <a:pt x="2986" y="5295"/>
                  <a:pt x="2996" y="5337"/>
                </a:cubicBezTo>
                <a:cubicBezTo>
                  <a:pt x="3005" y="5380"/>
                  <a:pt x="3013" y="5423"/>
                  <a:pt x="3022" y="5466"/>
                </a:cubicBezTo>
                <a:cubicBezTo>
                  <a:pt x="3039" y="5553"/>
                  <a:pt x="3058" y="5641"/>
                  <a:pt x="3078" y="5733"/>
                </a:cubicBezTo>
                <a:cubicBezTo>
                  <a:pt x="3087" y="5779"/>
                  <a:pt x="3098" y="5824"/>
                  <a:pt x="3109" y="5871"/>
                </a:cubicBezTo>
                <a:cubicBezTo>
                  <a:pt x="3121" y="5917"/>
                  <a:pt x="3131" y="5964"/>
                  <a:pt x="3144" y="6011"/>
                </a:cubicBezTo>
                <a:cubicBezTo>
                  <a:pt x="3193" y="6198"/>
                  <a:pt x="3239" y="6392"/>
                  <a:pt x="3300" y="6587"/>
                </a:cubicBezTo>
                <a:cubicBezTo>
                  <a:pt x="3333" y="6702"/>
                  <a:pt x="3371" y="6816"/>
                  <a:pt x="3409" y="6934"/>
                </a:cubicBezTo>
                <a:cubicBezTo>
                  <a:pt x="3448" y="7049"/>
                  <a:pt x="3491" y="7165"/>
                  <a:pt x="3536" y="7282"/>
                </a:cubicBezTo>
                <a:cubicBezTo>
                  <a:pt x="3559" y="7339"/>
                  <a:pt x="3580" y="7398"/>
                  <a:pt x="3603" y="7456"/>
                </a:cubicBezTo>
                <a:lnTo>
                  <a:pt x="3676" y="7629"/>
                </a:lnTo>
                <a:cubicBezTo>
                  <a:pt x="3724" y="7745"/>
                  <a:pt x="3774" y="7862"/>
                  <a:pt x="3823" y="7977"/>
                </a:cubicBezTo>
                <a:lnTo>
                  <a:pt x="3980" y="8319"/>
                </a:lnTo>
                <a:cubicBezTo>
                  <a:pt x="4007" y="8375"/>
                  <a:pt x="4033" y="8433"/>
                  <a:pt x="4060" y="8490"/>
                </a:cubicBezTo>
                <a:cubicBezTo>
                  <a:pt x="4086" y="8546"/>
                  <a:pt x="4113" y="8603"/>
                  <a:pt x="4141" y="8658"/>
                </a:cubicBezTo>
                <a:cubicBezTo>
                  <a:pt x="4195" y="8769"/>
                  <a:pt x="4248" y="8880"/>
                  <a:pt x="4300" y="8991"/>
                </a:cubicBezTo>
                <a:cubicBezTo>
                  <a:pt x="4354" y="9099"/>
                  <a:pt x="4408" y="9208"/>
                  <a:pt x="4457" y="9315"/>
                </a:cubicBezTo>
                <a:cubicBezTo>
                  <a:pt x="4632" y="9683"/>
                  <a:pt x="4809" y="10026"/>
                  <a:pt x="4976" y="10336"/>
                </a:cubicBezTo>
                <a:cubicBezTo>
                  <a:pt x="4995" y="10375"/>
                  <a:pt x="5017" y="10413"/>
                  <a:pt x="5037" y="10451"/>
                </a:cubicBezTo>
                <a:cubicBezTo>
                  <a:pt x="5059" y="10488"/>
                  <a:pt x="5079" y="10524"/>
                  <a:pt x="5099" y="10560"/>
                </a:cubicBezTo>
                <a:cubicBezTo>
                  <a:pt x="5140" y="10633"/>
                  <a:pt x="5180" y="10703"/>
                  <a:pt x="5219" y="10771"/>
                </a:cubicBezTo>
                <a:cubicBezTo>
                  <a:pt x="5237" y="10805"/>
                  <a:pt x="5257" y="10838"/>
                  <a:pt x="5275" y="10871"/>
                </a:cubicBezTo>
                <a:cubicBezTo>
                  <a:pt x="5294" y="10903"/>
                  <a:pt x="5311" y="10935"/>
                  <a:pt x="5331" y="10966"/>
                </a:cubicBezTo>
                <a:cubicBezTo>
                  <a:pt x="5369" y="11027"/>
                  <a:pt x="5406" y="11087"/>
                  <a:pt x="5439" y="11144"/>
                </a:cubicBezTo>
                <a:cubicBezTo>
                  <a:pt x="5473" y="11199"/>
                  <a:pt x="5506" y="11253"/>
                  <a:pt x="5538" y="11305"/>
                </a:cubicBezTo>
                <a:cubicBezTo>
                  <a:pt x="5569" y="11355"/>
                  <a:pt x="5599" y="11403"/>
                  <a:pt x="5628" y="11446"/>
                </a:cubicBezTo>
                <a:cubicBezTo>
                  <a:pt x="5686" y="11533"/>
                  <a:pt x="5736" y="11609"/>
                  <a:pt x="5779" y="11670"/>
                </a:cubicBezTo>
                <a:cubicBezTo>
                  <a:pt x="5860" y="11783"/>
                  <a:pt x="5912" y="11846"/>
                  <a:pt x="5930" y="11846"/>
                </a:cubicBezTo>
                <a:cubicBezTo>
                  <a:pt x="5931" y="11846"/>
                  <a:pt x="5932" y="11846"/>
                  <a:pt x="5933" y="11845"/>
                </a:cubicBezTo>
                <a:cubicBezTo>
                  <a:pt x="6073" y="11763"/>
                  <a:pt x="5966" y="11627"/>
                  <a:pt x="5874" y="11457"/>
                </a:cubicBezTo>
                <a:lnTo>
                  <a:pt x="5874" y="11457"/>
                </a:lnTo>
                <a:cubicBezTo>
                  <a:pt x="5967" y="11577"/>
                  <a:pt x="6057" y="11665"/>
                  <a:pt x="6119" y="11665"/>
                </a:cubicBezTo>
                <a:cubicBezTo>
                  <a:pt x="6130" y="11665"/>
                  <a:pt x="6139" y="11662"/>
                  <a:pt x="6148" y="11657"/>
                </a:cubicBezTo>
                <a:cubicBezTo>
                  <a:pt x="6160" y="11651"/>
                  <a:pt x="6104" y="11558"/>
                  <a:pt x="6008" y="11417"/>
                </a:cubicBezTo>
                <a:cubicBezTo>
                  <a:pt x="5984" y="11382"/>
                  <a:pt x="5959" y="11343"/>
                  <a:pt x="5930" y="11301"/>
                </a:cubicBezTo>
                <a:cubicBezTo>
                  <a:pt x="5916" y="11281"/>
                  <a:pt x="5902" y="11260"/>
                  <a:pt x="5886" y="11238"/>
                </a:cubicBezTo>
                <a:cubicBezTo>
                  <a:pt x="5871" y="11217"/>
                  <a:pt x="5857" y="11194"/>
                  <a:pt x="5842" y="11170"/>
                </a:cubicBezTo>
                <a:cubicBezTo>
                  <a:pt x="5779" y="11077"/>
                  <a:pt x="5713" y="10975"/>
                  <a:pt x="5643" y="10871"/>
                </a:cubicBezTo>
                <a:cubicBezTo>
                  <a:pt x="5626" y="10844"/>
                  <a:pt x="5608" y="10818"/>
                  <a:pt x="5590" y="10791"/>
                </a:cubicBezTo>
                <a:cubicBezTo>
                  <a:pt x="5573" y="10764"/>
                  <a:pt x="5556" y="10737"/>
                  <a:pt x="5538" y="10710"/>
                </a:cubicBezTo>
                <a:cubicBezTo>
                  <a:pt x="5503" y="10655"/>
                  <a:pt x="5468" y="10599"/>
                  <a:pt x="5435" y="10544"/>
                </a:cubicBezTo>
                <a:cubicBezTo>
                  <a:pt x="5366" y="10435"/>
                  <a:pt x="5296" y="10325"/>
                  <a:pt x="5236" y="10221"/>
                </a:cubicBezTo>
                <a:cubicBezTo>
                  <a:pt x="5175" y="10115"/>
                  <a:pt x="5118" y="10016"/>
                  <a:pt x="5068" y="9926"/>
                </a:cubicBezTo>
                <a:cubicBezTo>
                  <a:pt x="5017" y="9838"/>
                  <a:pt x="4979" y="9756"/>
                  <a:pt x="4949" y="9691"/>
                </a:cubicBezTo>
                <a:cubicBezTo>
                  <a:pt x="4915" y="9616"/>
                  <a:pt x="4881" y="9543"/>
                  <a:pt x="4849" y="9469"/>
                </a:cubicBezTo>
                <a:cubicBezTo>
                  <a:pt x="4833" y="9432"/>
                  <a:pt x="4817" y="9395"/>
                  <a:pt x="4801" y="9358"/>
                </a:cubicBezTo>
                <a:cubicBezTo>
                  <a:pt x="4786" y="9323"/>
                  <a:pt x="4772" y="9285"/>
                  <a:pt x="4757" y="9249"/>
                </a:cubicBezTo>
                <a:cubicBezTo>
                  <a:pt x="4699" y="9104"/>
                  <a:pt x="4644" y="8961"/>
                  <a:pt x="4592" y="8821"/>
                </a:cubicBezTo>
                <a:cubicBezTo>
                  <a:pt x="4544" y="8681"/>
                  <a:pt x="4498" y="8545"/>
                  <a:pt x="4455" y="8411"/>
                </a:cubicBezTo>
                <a:cubicBezTo>
                  <a:pt x="4444" y="8377"/>
                  <a:pt x="4433" y="8345"/>
                  <a:pt x="4423" y="8311"/>
                </a:cubicBezTo>
                <a:cubicBezTo>
                  <a:pt x="4413" y="8277"/>
                  <a:pt x="4402" y="8245"/>
                  <a:pt x="4393" y="8212"/>
                </a:cubicBezTo>
                <a:cubicBezTo>
                  <a:pt x="4374" y="8146"/>
                  <a:pt x="4354" y="8082"/>
                  <a:pt x="4335" y="8019"/>
                </a:cubicBezTo>
                <a:cubicBezTo>
                  <a:pt x="4316" y="7955"/>
                  <a:pt x="4299" y="7892"/>
                  <a:pt x="4280" y="7831"/>
                </a:cubicBezTo>
                <a:cubicBezTo>
                  <a:pt x="4263" y="7768"/>
                  <a:pt x="4247" y="7707"/>
                  <a:pt x="4230" y="7647"/>
                </a:cubicBezTo>
                <a:cubicBezTo>
                  <a:pt x="4198" y="7525"/>
                  <a:pt x="4166" y="7408"/>
                  <a:pt x="4135" y="7296"/>
                </a:cubicBezTo>
                <a:cubicBezTo>
                  <a:pt x="4106" y="7182"/>
                  <a:pt x="4077" y="7072"/>
                  <a:pt x="4049" y="6966"/>
                </a:cubicBezTo>
                <a:cubicBezTo>
                  <a:pt x="4021" y="6859"/>
                  <a:pt x="3990" y="6757"/>
                  <a:pt x="3963" y="6659"/>
                </a:cubicBezTo>
                <a:cubicBezTo>
                  <a:pt x="3937" y="6568"/>
                  <a:pt x="3913" y="6481"/>
                  <a:pt x="3889" y="6396"/>
                </a:cubicBezTo>
                <a:cubicBezTo>
                  <a:pt x="3866" y="6312"/>
                  <a:pt x="3843" y="6230"/>
                  <a:pt x="3822" y="6149"/>
                </a:cubicBezTo>
                <a:cubicBezTo>
                  <a:pt x="3780" y="5989"/>
                  <a:pt x="3743" y="5839"/>
                  <a:pt x="3706" y="5698"/>
                </a:cubicBezTo>
                <a:cubicBezTo>
                  <a:pt x="3642" y="5415"/>
                  <a:pt x="3580" y="5171"/>
                  <a:pt x="3536" y="4957"/>
                </a:cubicBezTo>
                <a:cubicBezTo>
                  <a:pt x="3513" y="4851"/>
                  <a:pt x="3490" y="4753"/>
                  <a:pt x="3470" y="4662"/>
                </a:cubicBezTo>
                <a:cubicBezTo>
                  <a:pt x="3451" y="4570"/>
                  <a:pt x="3434" y="4486"/>
                  <a:pt x="3416" y="4411"/>
                </a:cubicBezTo>
                <a:cubicBezTo>
                  <a:pt x="3399" y="4335"/>
                  <a:pt x="3384" y="4266"/>
                  <a:pt x="3368" y="4204"/>
                </a:cubicBezTo>
                <a:cubicBezTo>
                  <a:pt x="3356" y="4153"/>
                  <a:pt x="3344" y="4108"/>
                  <a:pt x="3333" y="4066"/>
                </a:cubicBezTo>
                <a:cubicBezTo>
                  <a:pt x="3620" y="3925"/>
                  <a:pt x="3920" y="3775"/>
                  <a:pt x="4225" y="3620"/>
                </a:cubicBezTo>
                <a:cubicBezTo>
                  <a:pt x="4952" y="3248"/>
                  <a:pt x="5709" y="2814"/>
                  <a:pt x="6455" y="2385"/>
                </a:cubicBezTo>
                <a:lnTo>
                  <a:pt x="6455" y="2385"/>
                </a:lnTo>
                <a:cubicBezTo>
                  <a:pt x="6453" y="2402"/>
                  <a:pt x="6451" y="2422"/>
                  <a:pt x="6450" y="2442"/>
                </a:cubicBezTo>
                <a:cubicBezTo>
                  <a:pt x="6443" y="2520"/>
                  <a:pt x="6442" y="2614"/>
                  <a:pt x="6444" y="2723"/>
                </a:cubicBezTo>
                <a:cubicBezTo>
                  <a:pt x="6444" y="2735"/>
                  <a:pt x="6445" y="2749"/>
                  <a:pt x="6445" y="2764"/>
                </a:cubicBezTo>
                <a:cubicBezTo>
                  <a:pt x="6445" y="2777"/>
                  <a:pt x="6448" y="2792"/>
                  <a:pt x="6449" y="2807"/>
                </a:cubicBezTo>
                <a:cubicBezTo>
                  <a:pt x="6451" y="2835"/>
                  <a:pt x="6453" y="2866"/>
                  <a:pt x="6455" y="2895"/>
                </a:cubicBezTo>
                <a:cubicBezTo>
                  <a:pt x="6461" y="2956"/>
                  <a:pt x="6467" y="3020"/>
                  <a:pt x="6474" y="3089"/>
                </a:cubicBezTo>
                <a:cubicBezTo>
                  <a:pt x="6482" y="3157"/>
                  <a:pt x="6491" y="3227"/>
                  <a:pt x="6499" y="3302"/>
                </a:cubicBezTo>
                <a:cubicBezTo>
                  <a:pt x="6510" y="3375"/>
                  <a:pt x="6524" y="3450"/>
                  <a:pt x="6537" y="3528"/>
                </a:cubicBezTo>
                <a:cubicBezTo>
                  <a:pt x="6551" y="3606"/>
                  <a:pt x="6567" y="3688"/>
                  <a:pt x="6582" y="3771"/>
                </a:cubicBezTo>
                <a:cubicBezTo>
                  <a:pt x="6589" y="3813"/>
                  <a:pt x="6598" y="3856"/>
                  <a:pt x="6607" y="3898"/>
                </a:cubicBezTo>
                <a:cubicBezTo>
                  <a:pt x="6616" y="3941"/>
                  <a:pt x="6627" y="3984"/>
                  <a:pt x="6637" y="4027"/>
                </a:cubicBezTo>
                <a:cubicBezTo>
                  <a:pt x="6657" y="4114"/>
                  <a:pt x="6679" y="4202"/>
                  <a:pt x="6701" y="4292"/>
                </a:cubicBezTo>
                <a:cubicBezTo>
                  <a:pt x="6713" y="4338"/>
                  <a:pt x="6724" y="4383"/>
                  <a:pt x="6736" y="4430"/>
                </a:cubicBezTo>
                <a:cubicBezTo>
                  <a:pt x="6749" y="4475"/>
                  <a:pt x="6762" y="4521"/>
                  <a:pt x="6776" y="4567"/>
                </a:cubicBezTo>
                <a:cubicBezTo>
                  <a:pt x="6831" y="4753"/>
                  <a:pt x="6886" y="4946"/>
                  <a:pt x="6956" y="5140"/>
                </a:cubicBezTo>
                <a:cubicBezTo>
                  <a:pt x="6995" y="5252"/>
                  <a:pt x="7036" y="5366"/>
                  <a:pt x="7081" y="5482"/>
                </a:cubicBezTo>
                <a:cubicBezTo>
                  <a:pt x="7128" y="5596"/>
                  <a:pt x="7176" y="5709"/>
                  <a:pt x="7228" y="5824"/>
                </a:cubicBezTo>
                <a:cubicBezTo>
                  <a:pt x="7253" y="5881"/>
                  <a:pt x="7278" y="5939"/>
                  <a:pt x="7304" y="5996"/>
                </a:cubicBezTo>
                <a:cubicBezTo>
                  <a:pt x="7331" y="6053"/>
                  <a:pt x="7359" y="6109"/>
                  <a:pt x="7388" y="6165"/>
                </a:cubicBezTo>
                <a:cubicBezTo>
                  <a:pt x="7443" y="6278"/>
                  <a:pt x="7498" y="6392"/>
                  <a:pt x="7556" y="6504"/>
                </a:cubicBezTo>
                <a:cubicBezTo>
                  <a:pt x="7616" y="6616"/>
                  <a:pt x="7675" y="6725"/>
                  <a:pt x="7737" y="6837"/>
                </a:cubicBezTo>
                <a:cubicBezTo>
                  <a:pt x="7766" y="6892"/>
                  <a:pt x="7796" y="6946"/>
                  <a:pt x="7826" y="7002"/>
                </a:cubicBezTo>
                <a:cubicBezTo>
                  <a:pt x="7857" y="7056"/>
                  <a:pt x="7888" y="7111"/>
                  <a:pt x="7920" y="7165"/>
                </a:cubicBezTo>
                <a:cubicBezTo>
                  <a:pt x="7982" y="7272"/>
                  <a:pt x="8043" y="7379"/>
                  <a:pt x="8103" y="7486"/>
                </a:cubicBezTo>
                <a:cubicBezTo>
                  <a:pt x="8166" y="7590"/>
                  <a:pt x="8227" y="7695"/>
                  <a:pt x="8287" y="7797"/>
                </a:cubicBezTo>
                <a:cubicBezTo>
                  <a:pt x="8491" y="8149"/>
                  <a:pt x="8698" y="8476"/>
                  <a:pt x="8894" y="8769"/>
                </a:cubicBezTo>
                <a:cubicBezTo>
                  <a:pt x="8918" y="8805"/>
                  <a:pt x="8942" y="8841"/>
                  <a:pt x="8965" y="8878"/>
                </a:cubicBezTo>
                <a:cubicBezTo>
                  <a:pt x="8989" y="8912"/>
                  <a:pt x="9015" y="8948"/>
                  <a:pt x="9038" y="8981"/>
                </a:cubicBezTo>
                <a:cubicBezTo>
                  <a:pt x="9086" y="9050"/>
                  <a:pt x="9133" y="9115"/>
                  <a:pt x="9177" y="9179"/>
                </a:cubicBezTo>
                <a:cubicBezTo>
                  <a:pt x="9200" y="9211"/>
                  <a:pt x="9221" y="9242"/>
                  <a:pt x="9244" y="9272"/>
                </a:cubicBezTo>
                <a:cubicBezTo>
                  <a:pt x="9265" y="9303"/>
                  <a:pt x="9287" y="9333"/>
                  <a:pt x="9310" y="9362"/>
                </a:cubicBezTo>
                <a:cubicBezTo>
                  <a:pt x="9355" y="9420"/>
                  <a:pt x="9396" y="9475"/>
                  <a:pt x="9436" y="9528"/>
                </a:cubicBezTo>
                <a:cubicBezTo>
                  <a:pt x="9477" y="9580"/>
                  <a:pt x="9516" y="9630"/>
                  <a:pt x="9552" y="9677"/>
                </a:cubicBezTo>
                <a:cubicBezTo>
                  <a:pt x="9588" y="9723"/>
                  <a:pt x="9623" y="9768"/>
                  <a:pt x="9656" y="9808"/>
                </a:cubicBezTo>
                <a:cubicBezTo>
                  <a:pt x="9725" y="9889"/>
                  <a:pt x="9784" y="9958"/>
                  <a:pt x="9834" y="10012"/>
                </a:cubicBezTo>
                <a:cubicBezTo>
                  <a:pt x="9926" y="10115"/>
                  <a:pt x="9984" y="10170"/>
                  <a:pt x="10002" y="10170"/>
                </a:cubicBezTo>
                <a:cubicBezTo>
                  <a:pt x="10003" y="10170"/>
                  <a:pt x="10005" y="10170"/>
                  <a:pt x="10006" y="10169"/>
                </a:cubicBezTo>
                <a:cubicBezTo>
                  <a:pt x="10134" y="10071"/>
                  <a:pt x="10014" y="9949"/>
                  <a:pt x="9902" y="9791"/>
                </a:cubicBezTo>
                <a:lnTo>
                  <a:pt x="9902" y="9791"/>
                </a:lnTo>
                <a:cubicBezTo>
                  <a:pt x="10003" y="9895"/>
                  <a:pt x="10098" y="9969"/>
                  <a:pt x="10161" y="9969"/>
                </a:cubicBezTo>
                <a:cubicBezTo>
                  <a:pt x="10175" y="9969"/>
                  <a:pt x="10187" y="9965"/>
                  <a:pt x="10198" y="9958"/>
                </a:cubicBezTo>
                <a:cubicBezTo>
                  <a:pt x="10209" y="9949"/>
                  <a:pt x="10143" y="9865"/>
                  <a:pt x="10032" y="9734"/>
                </a:cubicBezTo>
                <a:cubicBezTo>
                  <a:pt x="10004" y="9702"/>
                  <a:pt x="9974" y="9667"/>
                  <a:pt x="9941" y="9630"/>
                </a:cubicBezTo>
                <a:cubicBezTo>
                  <a:pt x="9925" y="9611"/>
                  <a:pt x="9908" y="9592"/>
                  <a:pt x="9891" y="9572"/>
                </a:cubicBezTo>
                <a:cubicBezTo>
                  <a:pt x="9872" y="9551"/>
                  <a:pt x="9856" y="9530"/>
                  <a:pt x="9838" y="9509"/>
                </a:cubicBezTo>
                <a:cubicBezTo>
                  <a:pt x="9767" y="9423"/>
                  <a:pt x="9689" y="9330"/>
                  <a:pt x="9608" y="9234"/>
                </a:cubicBezTo>
                <a:lnTo>
                  <a:pt x="9548" y="9162"/>
                </a:lnTo>
                <a:cubicBezTo>
                  <a:pt x="9527" y="9136"/>
                  <a:pt x="9509" y="9110"/>
                  <a:pt x="9489" y="9086"/>
                </a:cubicBezTo>
                <a:cubicBezTo>
                  <a:pt x="9448" y="9035"/>
                  <a:pt x="9409" y="8984"/>
                  <a:pt x="9370" y="8933"/>
                </a:cubicBezTo>
                <a:cubicBezTo>
                  <a:pt x="9290" y="8831"/>
                  <a:pt x="9210" y="8730"/>
                  <a:pt x="9140" y="8631"/>
                </a:cubicBezTo>
                <a:cubicBezTo>
                  <a:pt x="9069" y="8531"/>
                  <a:pt x="9002" y="8439"/>
                  <a:pt x="8945" y="8354"/>
                </a:cubicBezTo>
                <a:cubicBezTo>
                  <a:pt x="8930" y="8332"/>
                  <a:pt x="8916" y="8313"/>
                  <a:pt x="8903" y="8292"/>
                </a:cubicBezTo>
                <a:cubicBezTo>
                  <a:pt x="8889" y="8272"/>
                  <a:pt x="8878" y="8252"/>
                  <a:pt x="8867" y="8234"/>
                </a:cubicBezTo>
                <a:cubicBezTo>
                  <a:pt x="8844" y="8197"/>
                  <a:pt x="8824" y="8162"/>
                  <a:pt x="8806" y="8131"/>
                </a:cubicBezTo>
                <a:cubicBezTo>
                  <a:pt x="8765" y="8060"/>
                  <a:pt x="8725" y="7988"/>
                  <a:pt x="8687" y="7918"/>
                </a:cubicBezTo>
                <a:lnTo>
                  <a:pt x="8630" y="7813"/>
                </a:lnTo>
                <a:cubicBezTo>
                  <a:pt x="8613" y="7778"/>
                  <a:pt x="8596" y="7741"/>
                  <a:pt x="8578" y="7707"/>
                </a:cubicBezTo>
                <a:cubicBezTo>
                  <a:pt x="8510" y="7567"/>
                  <a:pt x="8442" y="7430"/>
                  <a:pt x="8382" y="7295"/>
                </a:cubicBezTo>
                <a:cubicBezTo>
                  <a:pt x="8323" y="7159"/>
                  <a:pt x="8268" y="7026"/>
                  <a:pt x="8215" y="6896"/>
                </a:cubicBezTo>
                <a:cubicBezTo>
                  <a:pt x="8201" y="6864"/>
                  <a:pt x="8188" y="6832"/>
                  <a:pt x="8175" y="6799"/>
                </a:cubicBezTo>
                <a:lnTo>
                  <a:pt x="8140" y="6703"/>
                </a:lnTo>
                <a:cubicBezTo>
                  <a:pt x="8115" y="6638"/>
                  <a:pt x="8092" y="6576"/>
                  <a:pt x="8070" y="6514"/>
                </a:cubicBezTo>
                <a:cubicBezTo>
                  <a:pt x="8046" y="6451"/>
                  <a:pt x="8025" y="6390"/>
                  <a:pt x="8002" y="6329"/>
                </a:cubicBezTo>
                <a:cubicBezTo>
                  <a:pt x="7991" y="6300"/>
                  <a:pt x="7981" y="6269"/>
                  <a:pt x="7971" y="6240"/>
                </a:cubicBezTo>
                <a:cubicBezTo>
                  <a:pt x="7962" y="6210"/>
                  <a:pt x="7952" y="6178"/>
                  <a:pt x="7942" y="6149"/>
                </a:cubicBezTo>
                <a:cubicBezTo>
                  <a:pt x="7903" y="6031"/>
                  <a:pt x="7863" y="5917"/>
                  <a:pt x="7828" y="5806"/>
                </a:cubicBezTo>
                <a:cubicBezTo>
                  <a:pt x="7793" y="5694"/>
                  <a:pt x="7759" y="5585"/>
                  <a:pt x="7726" y="5482"/>
                </a:cubicBezTo>
                <a:cubicBezTo>
                  <a:pt x="7708" y="5430"/>
                  <a:pt x="7692" y="5378"/>
                  <a:pt x="7674" y="5329"/>
                </a:cubicBezTo>
                <a:cubicBezTo>
                  <a:pt x="7667" y="5303"/>
                  <a:pt x="7657" y="5279"/>
                  <a:pt x="7649" y="5253"/>
                </a:cubicBezTo>
                <a:cubicBezTo>
                  <a:pt x="7641" y="5230"/>
                  <a:pt x="7633" y="5204"/>
                  <a:pt x="7625" y="5179"/>
                </a:cubicBezTo>
                <a:cubicBezTo>
                  <a:pt x="7595" y="5091"/>
                  <a:pt x="7567" y="5005"/>
                  <a:pt x="7540" y="4922"/>
                </a:cubicBezTo>
                <a:cubicBezTo>
                  <a:pt x="7513" y="4839"/>
                  <a:pt x="7485" y="4758"/>
                  <a:pt x="7463" y="4679"/>
                </a:cubicBezTo>
                <a:cubicBezTo>
                  <a:pt x="7416" y="4521"/>
                  <a:pt x="7371" y="4373"/>
                  <a:pt x="7331" y="4234"/>
                </a:cubicBezTo>
                <a:cubicBezTo>
                  <a:pt x="7259" y="3955"/>
                  <a:pt x="7189" y="3713"/>
                  <a:pt x="7141" y="3501"/>
                </a:cubicBezTo>
                <a:cubicBezTo>
                  <a:pt x="7115" y="3395"/>
                  <a:pt x="7090" y="3298"/>
                  <a:pt x="7067" y="3208"/>
                </a:cubicBezTo>
                <a:cubicBezTo>
                  <a:pt x="7046" y="3119"/>
                  <a:pt x="7028" y="3035"/>
                  <a:pt x="7009" y="2960"/>
                </a:cubicBezTo>
                <a:cubicBezTo>
                  <a:pt x="6992" y="2885"/>
                  <a:pt x="6975" y="2816"/>
                  <a:pt x="6959" y="2754"/>
                </a:cubicBezTo>
                <a:cubicBezTo>
                  <a:pt x="6950" y="2723"/>
                  <a:pt x="6943" y="2692"/>
                  <a:pt x="6934" y="2665"/>
                </a:cubicBezTo>
                <a:cubicBezTo>
                  <a:pt x="6928" y="2637"/>
                  <a:pt x="6921" y="2610"/>
                  <a:pt x="6913" y="2585"/>
                </a:cubicBezTo>
                <a:cubicBezTo>
                  <a:pt x="6856" y="2374"/>
                  <a:pt x="6803" y="2266"/>
                  <a:pt x="6741" y="2214"/>
                </a:cubicBezTo>
                <a:cubicBezTo>
                  <a:pt x="7187" y="1960"/>
                  <a:pt x="7629" y="1707"/>
                  <a:pt x="8059" y="1473"/>
                </a:cubicBezTo>
                <a:cubicBezTo>
                  <a:pt x="8421" y="1277"/>
                  <a:pt x="8773" y="1085"/>
                  <a:pt x="9106" y="904"/>
                </a:cubicBezTo>
                <a:cubicBezTo>
                  <a:pt x="9273" y="815"/>
                  <a:pt x="9434" y="726"/>
                  <a:pt x="9590" y="641"/>
                </a:cubicBezTo>
                <a:cubicBezTo>
                  <a:pt x="9697" y="580"/>
                  <a:pt x="9800" y="522"/>
                  <a:pt x="9898" y="467"/>
                </a:cubicBezTo>
                <a:cubicBezTo>
                  <a:pt x="9909" y="573"/>
                  <a:pt x="9920" y="675"/>
                  <a:pt x="9929" y="772"/>
                </a:cubicBezTo>
                <a:cubicBezTo>
                  <a:pt x="9941" y="911"/>
                  <a:pt x="9953" y="1043"/>
                  <a:pt x="9966" y="1169"/>
                </a:cubicBezTo>
                <a:cubicBezTo>
                  <a:pt x="9989" y="1425"/>
                  <a:pt x="10011" y="1648"/>
                  <a:pt x="10030" y="1832"/>
                </a:cubicBezTo>
                <a:cubicBezTo>
                  <a:pt x="10069" y="2199"/>
                  <a:pt x="10100" y="2408"/>
                  <a:pt x="10121" y="2408"/>
                </a:cubicBezTo>
                <a:cubicBezTo>
                  <a:pt x="10121" y="2408"/>
                  <a:pt x="10121" y="2408"/>
                  <a:pt x="10122" y="2408"/>
                </a:cubicBezTo>
                <a:cubicBezTo>
                  <a:pt x="10284" y="2399"/>
                  <a:pt x="10243" y="2142"/>
                  <a:pt x="10231" y="1851"/>
                </a:cubicBezTo>
                <a:lnTo>
                  <a:pt x="10231" y="1851"/>
                </a:lnTo>
                <a:cubicBezTo>
                  <a:pt x="10269" y="2113"/>
                  <a:pt x="10324" y="2311"/>
                  <a:pt x="10394" y="2311"/>
                </a:cubicBezTo>
                <a:cubicBezTo>
                  <a:pt x="10395" y="2311"/>
                  <a:pt x="10396" y="2311"/>
                  <a:pt x="10397" y="2311"/>
                </a:cubicBezTo>
                <a:cubicBezTo>
                  <a:pt x="10397" y="2311"/>
                  <a:pt x="10397" y="2311"/>
                  <a:pt x="10398" y="2311"/>
                </a:cubicBezTo>
                <a:cubicBezTo>
                  <a:pt x="10422" y="2311"/>
                  <a:pt x="10397" y="2055"/>
                  <a:pt x="10355" y="1678"/>
                </a:cubicBezTo>
                <a:cubicBezTo>
                  <a:pt x="10333" y="1487"/>
                  <a:pt x="10308" y="1265"/>
                  <a:pt x="10279" y="1030"/>
                </a:cubicBezTo>
                <a:cubicBezTo>
                  <a:pt x="10273" y="970"/>
                  <a:pt x="10267" y="911"/>
                  <a:pt x="10258" y="851"/>
                </a:cubicBezTo>
                <a:cubicBezTo>
                  <a:pt x="10253" y="809"/>
                  <a:pt x="10241" y="681"/>
                  <a:pt x="10233" y="586"/>
                </a:cubicBezTo>
                <a:cubicBezTo>
                  <a:pt x="10214" y="391"/>
                  <a:pt x="10197" y="195"/>
                  <a:pt x="1017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2107;p66"/>
          <p:cNvGrpSpPr/>
          <p:nvPr/>
        </p:nvGrpSpPr>
        <p:grpSpPr>
          <a:xfrm rot="-2883612">
            <a:off x="554250" y="-139870"/>
            <a:ext cx="473464" cy="1701321"/>
            <a:chOff x="4441613" y="3275212"/>
            <a:chExt cx="462428" cy="1661665"/>
          </a:xfrm>
        </p:grpSpPr>
        <p:sp>
          <p:nvSpPr>
            <p:cNvPr id="19" name="Google Shape;2108;p66"/>
            <p:cNvSpPr/>
            <p:nvPr/>
          </p:nvSpPr>
          <p:spPr>
            <a:xfrm>
              <a:off x="4478244" y="3275212"/>
              <a:ext cx="389531" cy="241606"/>
            </a:xfrm>
            <a:custGeom>
              <a:avLst/>
              <a:gdLst/>
              <a:ahLst/>
              <a:cxnLst/>
              <a:rect l="l" t="t" r="r" b="b"/>
              <a:pathLst>
                <a:path w="6391" h="3964" extrusionOk="0">
                  <a:moveTo>
                    <a:pt x="3119" y="0"/>
                  </a:moveTo>
                  <a:cubicBezTo>
                    <a:pt x="3094" y="0"/>
                    <a:pt x="3068" y="13"/>
                    <a:pt x="3042" y="14"/>
                  </a:cubicBezTo>
                  <a:cubicBezTo>
                    <a:pt x="3036" y="15"/>
                    <a:pt x="3029" y="15"/>
                    <a:pt x="3023" y="15"/>
                  </a:cubicBezTo>
                  <a:cubicBezTo>
                    <a:pt x="3008" y="15"/>
                    <a:pt x="2993" y="14"/>
                    <a:pt x="2977" y="14"/>
                  </a:cubicBezTo>
                  <a:cubicBezTo>
                    <a:pt x="2973" y="14"/>
                    <a:pt x="2969" y="14"/>
                    <a:pt x="2965" y="14"/>
                  </a:cubicBezTo>
                  <a:cubicBezTo>
                    <a:pt x="2952" y="15"/>
                    <a:pt x="2939" y="15"/>
                    <a:pt x="2926" y="15"/>
                  </a:cubicBezTo>
                  <a:cubicBezTo>
                    <a:pt x="2913" y="15"/>
                    <a:pt x="2900" y="15"/>
                    <a:pt x="2887" y="16"/>
                  </a:cubicBezTo>
                  <a:cubicBezTo>
                    <a:pt x="2862" y="17"/>
                    <a:pt x="2836" y="19"/>
                    <a:pt x="2811" y="23"/>
                  </a:cubicBezTo>
                  <a:cubicBezTo>
                    <a:pt x="2808" y="23"/>
                    <a:pt x="2805" y="23"/>
                    <a:pt x="2802" y="23"/>
                  </a:cubicBezTo>
                  <a:cubicBezTo>
                    <a:pt x="2786" y="23"/>
                    <a:pt x="2770" y="21"/>
                    <a:pt x="2755" y="21"/>
                  </a:cubicBezTo>
                  <a:cubicBezTo>
                    <a:pt x="2748" y="21"/>
                    <a:pt x="2741" y="22"/>
                    <a:pt x="2734" y="23"/>
                  </a:cubicBezTo>
                  <a:cubicBezTo>
                    <a:pt x="2708" y="25"/>
                    <a:pt x="2682" y="32"/>
                    <a:pt x="2657" y="34"/>
                  </a:cubicBezTo>
                  <a:cubicBezTo>
                    <a:pt x="2632" y="38"/>
                    <a:pt x="2606" y="43"/>
                    <a:pt x="2580" y="45"/>
                  </a:cubicBezTo>
                  <a:cubicBezTo>
                    <a:pt x="2555" y="48"/>
                    <a:pt x="2528" y="48"/>
                    <a:pt x="2503" y="51"/>
                  </a:cubicBezTo>
                  <a:cubicBezTo>
                    <a:pt x="2478" y="56"/>
                    <a:pt x="2452" y="61"/>
                    <a:pt x="2426" y="65"/>
                  </a:cubicBezTo>
                  <a:cubicBezTo>
                    <a:pt x="2402" y="70"/>
                    <a:pt x="2375" y="66"/>
                    <a:pt x="2349" y="71"/>
                  </a:cubicBezTo>
                  <a:cubicBezTo>
                    <a:pt x="2323" y="74"/>
                    <a:pt x="2298" y="80"/>
                    <a:pt x="2273" y="86"/>
                  </a:cubicBezTo>
                  <a:cubicBezTo>
                    <a:pt x="2247" y="91"/>
                    <a:pt x="2223" y="104"/>
                    <a:pt x="2199" y="109"/>
                  </a:cubicBezTo>
                  <a:cubicBezTo>
                    <a:pt x="2173" y="115"/>
                    <a:pt x="2148" y="118"/>
                    <a:pt x="2123" y="123"/>
                  </a:cubicBezTo>
                  <a:cubicBezTo>
                    <a:pt x="2097" y="128"/>
                    <a:pt x="2072" y="132"/>
                    <a:pt x="2046" y="137"/>
                  </a:cubicBezTo>
                  <a:cubicBezTo>
                    <a:pt x="2021" y="145"/>
                    <a:pt x="1996" y="146"/>
                    <a:pt x="1970" y="152"/>
                  </a:cubicBezTo>
                  <a:cubicBezTo>
                    <a:pt x="1944" y="159"/>
                    <a:pt x="1922" y="171"/>
                    <a:pt x="1898" y="179"/>
                  </a:cubicBezTo>
                  <a:cubicBezTo>
                    <a:pt x="1872" y="185"/>
                    <a:pt x="1846" y="185"/>
                    <a:pt x="1821" y="193"/>
                  </a:cubicBezTo>
                  <a:cubicBezTo>
                    <a:pt x="1797" y="199"/>
                    <a:pt x="1773" y="210"/>
                    <a:pt x="1748" y="217"/>
                  </a:cubicBezTo>
                  <a:cubicBezTo>
                    <a:pt x="1724" y="226"/>
                    <a:pt x="1701" y="242"/>
                    <a:pt x="1676" y="250"/>
                  </a:cubicBezTo>
                  <a:cubicBezTo>
                    <a:pt x="1653" y="258"/>
                    <a:pt x="1627" y="264"/>
                    <a:pt x="1604" y="273"/>
                  </a:cubicBezTo>
                  <a:cubicBezTo>
                    <a:pt x="1579" y="282"/>
                    <a:pt x="1555" y="292"/>
                    <a:pt x="1532" y="301"/>
                  </a:cubicBezTo>
                  <a:cubicBezTo>
                    <a:pt x="1508" y="311"/>
                    <a:pt x="1481" y="313"/>
                    <a:pt x="1459" y="322"/>
                  </a:cubicBezTo>
                  <a:cubicBezTo>
                    <a:pt x="1434" y="332"/>
                    <a:pt x="1413" y="348"/>
                    <a:pt x="1390" y="359"/>
                  </a:cubicBezTo>
                  <a:cubicBezTo>
                    <a:pt x="1366" y="370"/>
                    <a:pt x="1339" y="371"/>
                    <a:pt x="1317" y="381"/>
                  </a:cubicBezTo>
                  <a:cubicBezTo>
                    <a:pt x="1293" y="392"/>
                    <a:pt x="1274" y="412"/>
                    <a:pt x="1251" y="423"/>
                  </a:cubicBezTo>
                  <a:cubicBezTo>
                    <a:pt x="1229" y="434"/>
                    <a:pt x="1202" y="440"/>
                    <a:pt x="1178" y="451"/>
                  </a:cubicBezTo>
                  <a:cubicBezTo>
                    <a:pt x="1156" y="463"/>
                    <a:pt x="1132" y="472"/>
                    <a:pt x="1109" y="484"/>
                  </a:cubicBezTo>
                  <a:cubicBezTo>
                    <a:pt x="1086" y="496"/>
                    <a:pt x="1069" y="520"/>
                    <a:pt x="1048" y="531"/>
                  </a:cubicBezTo>
                  <a:cubicBezTo>
                    <a:pt x="1025" y="544"/>
                    <a:pt x="999" y="550"/>
                    <a:pt x="978" y="563"/>
                  </a:cubicBezTo>
                  <a:cubicBezTo>
                    <a:pt x="956" y="576"/>
                    <a:pt x="934" y="591"/>
                    <a:pt x="913" y="605"/>
                  </a:cubicBezTo>
                  <a:cubicBezTo>
                    <a:pt x="891" y="618"/>
                    <a:pt x="871" y="635"/>
                    <a:pt x="851" y="650"/>
                  </a:cubicBezTo>
                  <a:cubicBezTo>
                    <a:pt x="829" y="665"/>
                    <a:pt x="808" y="680"/>
                    <a:pt x="787" y="694"/>
                  </a:cubicBezTo>
                  <a:cubicBezTo>
                    <a:pt x="766" y="709"/>
                    <a:pt x="741" y="719"/>
                    <a:pt x="721" y="735"/>
                  </a:cubicBezTo>
                  <a:cubicBezTo>
                    <a:pt x="701" y="751"/>
                    <a:pt x="682" y="769"/>
                    <a:pt x="662" y="785"/>
                  </a:cubicBezTo>
                  <a:cubicBezTo>
                    <a:pt x="642" y="801"/>
                    <a:pt x="625" y="822"/>
                    <a:pt x="605" y="839"/>
                  </a:cubicBezTo>
                  <a:cubicBezTo>
                    <a:pt x="586" y="857"/>
                    <a:pt x="568" y="874"/>
                    <a:pt x="550" y="891"/>
                  </a:cubicBezTo>
                  <a:cubicBezTo>
                    <a:pt x="530" y="908"/>
                    <a:pt x="504" y="919"/>
                    <a:pt x="486" y="937"/>
                  </a:cubicBezTo>
                  <a:cubicBezTo>
                    <a:pt x="468" y="956"/>
                    <a:pt x="452" y="976"/>
                    <a:pt x="434" y="994"/>
                  </a:cubicBezTo>
                  <a:cubicBezTo>
                    <a:pt x="417" y="1013"/>
                    <a:pt x="406" y="1038"/>
                    <a:pt x="389" y="1057"/>
                  </a:cubicBezTo>
                  <a:cubicBezTo>
                    <a:pt x="372" y="1078"/>
                    <a:pt x="350" y="1093"/>
                    <a:pt x="335" y="1112"/>
                  </a:cubicBezTo>
                  <a:cubicBezTo>
                    <a:pt x="319" y="1132"/>
                    <a:pt x="311" y="1159"/>
                    <a:pt x="297" y="1179"/>
                  </a:cubicBezTo>
                  <a:cubicBezTo>
                    <a:pt x="282" y="1201"/>
                    <a:pt x="259" y="1216"/>
                    <a:pt x="245" y="1237"/>
                  </a:cubicBezTo>
                  <a:cubicBezTo>
                    <a:pt x="233" y="1259"/>
                    <a:pt x="218" y="1280"/>
                    <a:pt x="204" y="1303"/>
                  </a:cubicBezTo>
                  <a:cubicBezTo>
                    <a:pt x="191" y="1325"/>
                    <a:pt x="186" y="1352"/>
                    <a:pt x="176" y="1374"/>
                  </a:cubicBezTo>
                  <a:cubicBezTo>
                    <a:pt x="164" y="1398"/>
                    <a:pt x="149" y="1418"/>
                    <a:pt x="139" y="1443"/>
                  </a:cubicBezTo>
                  <a:cubicBezTo>
                    <a:pt x="129" y="1466"/>
                    <a:pt x="113" y="1489"/>
                    <a:pt x="105" y="1511"/>
                  </a:cubicBezTo>
                  <a:cubicBezTo>
                    <a:pt x="95" y="1535"/>
                    <a:pt x="93" y="1562"/>
                    <a:pt x="85" y="1586"/>
                  </a:cubicBezTo>
                  <a:cubicBezTo>
                    <a:pt x="77" y="1610"/>
                    <a:pt x="70" y="1636"/>
                    <a:pt x="64" y="1660"/>
                  </a:cubicBezTo>
                  <a:cubicBezTo>
                    <a:pt x="58" y="1685"/>
                    <a:pt x="59" y="1711"/>
                    <a:pt x="56" y="1736"/>
                  </a:cubicBezTo>
                  <a:cubicBezTo>
                    <a:pt x="52" y="1762"/>
                    <a:pt x="43" y="1786"/>
                    <a:pt x="41" y="1811"/>
                  </a:cubicBezTo>
                  <a:cubicBezTo>
                    <a:pt x="38" y="1837"/>
                    <a:pt x="26" y="1861"/>
                    <a:pt x="24" y="1887"/>
                  </a:cubicBezTo>
                  <a:cubicBezTo>
                    <a:pt x="22" y="1913"/>
                    <a:pt x="31" y="1939"/>
                    <a:pt x="31" y="1966"/>
                  </a:cubicBezTo>
                  <a:cubicBezTo>
                    <a:pt x="31" y="2003"/>
                    <a:pt x="27" y="2003"/>
                    <a:pt x="27" y="2042"/>
                  </a:cubicBezTo>
                  <a:cubicBezTo>
                    <a:pt x="27" y="2079"/>
                    <a:pt x="25" y="2079"/>
                    <a:pt x="25" y="2118"/>
                  </a:cubicBezTo>
                  <a:cubicBezTo>
                    <a:pt x="25" y="2156"/>
                    <a:pt x="29" y="2156"/>
                    <a:pt x="29" y="2194"/>
                  </a:cubicBezTo>
                  <a:cubicBezTo>
                    <a:pt x="29" y="2233"/>
                    <a:pt x="27" y="2233"/>
                    <a:pt x="27" y="2271"/>
                  </a:cubicBezTo>
                  <a:cubicBezTo>
                    <a:pt x="27" y="2309"/>
                    <a:pt x="26" y="2309"/>
                    <a:pt x="26" y="2347"/>
                  </a:cubicBezTo>
                  <a:cubicBezTo>
                    <a:pt x="26" y="2384"/>
                    <a:pt x="31" y="2384"/>
                    <a:pt x="31" y="2423"/>
                  </a:cubicBezTo>
                  <a:cubicBezTo>
                    <a:pt x="31" y="2462"/>
                    <a:pt x="25" y="2462"/>
                    <a:pt x="25" y="2499"/>
                  </a:cubicBezTo>
                  <a:cubicBezTo>
                    <a:pt x="25" y="2539"/>
                    <a:pt x="27" y="2539"/>
                    <a:pt x="27" y="2576"/>
                  </a:cubicBezTo>
                  <a:cubicBezTo>
                    <a:pt x="27" y="2615"/>
                    <a:pt x="35" y="2615"/>
                    <a:pt x="35" y="2652"/>
                  </a:cubicBezTo>
                  <a:cubicBezTo>
                    <a:pt x="35" y="2691"/>
                    <a:pt x="29" y="2691"/>
                    <a:pt x="29" y="2728"/>
                  </a:cubicBezTo>
                  <a:cubicBezTo>
                    <a:pt x="29" y="2767"/>
                    <a:pt x="20" y="2767"/>
                    <a:pt x="20" y="2804"/>
                  </a:cubicBezTo>
                  <a:cubicBezTo>
                    <a:pt x="20" y="2844"/>
                    <a:pt x="25" y="2844"/>
                    <a:pt x="25" y="2881"/>
                  </a:cubicBezTo>
                  <a:cubicBezTo>
                    <a:pt x="25" y="2920"/>
                    <a:pt x="20" y="2920"/>
                    <a:pt x="20" y="2957"/>
                  </a:cubicBezTo>
                  <a:lnTo>
                    <a:pt x="20" y="3033"/>
                  </a:lnTo>
                  <a:cubicBezTo>
                    <a:pt x="20" y="3071"/>
                    <a:pt x="29" y="3071"/>
                    <a:pt x="29" y="3110"/>
                  </a:cubicBezTo>
                  <a:cubicBezTo>
                    <a:pt x="29" y="3149"/>
                    <a:pt x="35" y="3149"/>
                    <a:pt x="35" y="3187"/>
                  </a:cubicBezTo>
                  <a:cubicBezTo>
                    <a:pt x="35" y="3225"/>
                    <a:pt x="22" y="3225"/>
                    <a:pt x="22" y="3263"/>
                  </a:cubicBezTo>
                  <a:cubicBezTo>
                    <a:pt x="22" y="3300"/>
                    <a:pt x="35" y="3301"/>
                    <a:pt x="35" y="3339"/>
                  </a:cubicBezTo>
                  <a:cubicBezTo>
                    <a:pt x="35" y="3377"/>
                    <a:pt x="32" y="3377"/>
                    <a:pt x="32" y="3415"/>
                  </a:cubicBezTo>
                  <a:cubicBezTo>
                    <a:pt x="32" y="3454"/>
                    <a:pt x="34" y="3454"/>
                    <a:pt x="34" y="3492"/>
                  </a:cubicBezTo>
                  <a:cubicBezTo>
                    <a:pt x="34" y="3530"/>
                    <a:pt x="32" y="3530"/>
                    <a:pt x="32" y="3568"/>
                  </a:cubicBezTo>
                  <a:lnTo>
                    <a:pt x="32" y="3644"/>
                  </a:lnTo>
                  <a:lnTo>
                    <a:pt x="32" y="3720"/>
                  </a:lnTo>
                  <a:lnTo>
                    <a:pt x="32" y="3797"/>
                  </a:lnTo>
                  <a:cubicBezTo>
                    <a:pt x="32" y="3836"/>
                    <a:pt x="26" y="3836"/>
                    <a:pt x="26" y="3873"/>
                  </a:cubicBezTo>
                  <a:cubicBezTo>
                    <a:pt x="26" y="3911"/>
                    <a:pt x="0" y="3924"/>
                    <a:pt x="27" y="3953"/>
                  </a:cubicBezTo>
                  <a:cubicBezTo>
                    <a:pt x="35" y="3961"/>
                    <a:pt x="42" y="3964"/>
                    <a:pt x="49" y="3964"/>
                  </a:cubicBezTo>
                  <a:cubicBezTo>
                    <a:pt x="65" y="3964"/>
                    <a:pt x="79" y="3949"/>
                    <a:pt x="105" y="3949"/>
                  </a:cubicBezTo>
                  <a:cubicBezTo>
                    <a:pt x="143" y="3949"/>
                    <a:pt x="143" y="3948"/>
                    <a:pt x="181" y="3948"/>
                  </a:cubicBezTo>
                  <a:cubicBezTo>
                    <a:pt x="219" y="3948"/>
                    <a:pt x="219" y="3947"/>
                    <a:pt x="257" y="3947"/>
                  </a:cubicBezTo>
                  <a:cubicBezTo>
                    <a:pt x="295" y="3947"/>
                    <a:pt x="295" y="3950"/>
                    <a:pt x="334" y="3950"/>
                  </a:cubicBezTo>
                  <a:cubicBezTo>
                    <a:pt x="373" y="3950"/>
                    <a:pt x="372" y="3955"/>
                    <a:pt x="410" y="3955"/>
                  </a:cubicBezTo>
                  <a:cubicBezTo>
                    <a:pt x="449" y="3955"/>
                    <a:pt x="448" y="3944"/>
                    <a:pt x="486" y="3944"/>
                  </a:cubicBezTo>
                  <a:cubicBezTo>
                    <a:pt x="524" y="3944"/>
                    <a:pt x="524" y="3947"/>
                    <a:pt x="562" y="3947"/>
                  </a:cubicBezTo>
                  <a:cubicBezTo>
                    <a:pt x="600" y="3947"/>
                    <a:pt x="600" y="3950"/>
                    <a:pt x="640" y="3950"/>
                  </a:cubicBezTo>
                  <a:cubicBezTo>
                    <a:pt x="677" y="3950"/>
                    <a:pt x="677" y="3954"/>
                    <a:pt x="716" y="3954"/>
                  </a:cubicBezTo>
                  <a:cubicBezTo>
                    <a:pt x="753" y="3954"/>
                    <a:pt x="753" y="3953"/>
                    <a:pt x="792" y="3953"/>
                  </a:cubicBezTo>
                  <a:lnTo>
                    <a:pt x="868" y="3953"/>
                  </a:lnTo>
                  <a:cubicBezTo>
                    <a:pt x="907" y="3953"/>
                    <a:pt x="907" y="3943"/>
                    <a:pt x="945" y="3943"/>
                  </a:cubicBezTo>
                  <a:cubicBezTo>
                    <a:pt x="983" y="3943"/>
                    <a:pt x="983" y="3944"/>
                    <a:pt x="1021" y="3944"/>
                  </a:cubicBezTo>
                  <a:lnTo>
                    <a:pt x="1097" y="3944"/>
                  </a:lnTo>
                  <a:cubicBezTo>
                    <a:pt x="1136" y="3944"/>
                    <a:pt x="1136" y="3956"/>
                    <a:pt x="1173" y="3956"/>
                  </a:cubicBezTo>
                  <a:cubicBezTo>
                    <a:pt x="1210" y="3956"/>
                    <a:pt x="1210" y="3950"/>
                    <a:pt x="1250" y="3950"/>
                  </a:cubicBezTo>
                  <a:cubicBezTo>
                    <a:pt x="1288" y="3950"/>
                    <a:pt x="1288" y="3948"/>
                    <a:pt x="1326" y="3948"/>
                  </a:cubicBezTo>
                  <a:cubicBezTo>
                    <a:pt x="1364" y="3948"/>
                    <a:pt x="1364" y="3949"/>
                    <a:pt x="1402" y="3949"/>
                  </a:cubicBezTo>
                  <a:cubicBezTo>
                    <a:pt x="1440" y="3949"/>
                    <a:pt x="1440" y="3950"/>
                    <a:pt x="1478" y="3950"/>
                  </a:cubicBezTo>
                  <a:cubicBezTo>
                    <a:pt x="1517" y="3950"/>
                    <a:pt x="1516" y="3948"/>
                    <a:pt x="1554" y="3948"/>
                  </a:cubicBezTo>
                  <a:cubicBezTo>
                    <a:pt x="1594" y="3948"/>
                    <a:pt x="1592" y="3953"/>
                    <a:pt x="1631" y="3953"/>
                  </a:cubicBezTo>
                  <a:cubicBezTo>
                    <a:pt x="1670" y="3953"/>
                    <a:pt x="1669" y="3942"/>
                    <a:pt x="1707" y="3942"/>
                  </a:cubicBezTo>
                  <a:cubicBezTo>
                    <a:pt x="1745" y="3942"/>
                    <a:pt x="1745" y="3950"/>
                    <a:pt x="1784" y="3950"/>
                  </a:cubicBezTo>
                  <a:cubicBezTo>
                    <a:pt x="1822" y="3950"/>
                    <a:pt x="1822" y="3940"/>
                    <a:pt x="1860" y="3940"/>
                  </a:cubicBezTo>
                  <a:cubicBezTo>
                    <a:pt x="1899" y="3940"/>
                    <a:pt x="1899" y="3953"/>
                    <a:pt x="1937" y="3953"/>
                  </a:cubicBezTo>
                  <a:cubicBezTo>
                    <a:pt x="1975" y="3953"/>
                    <a:pt x="1975" y="3942"/>
                    <a:pt x="2013" y="3942"/>
                  </a:cubicBezTo>
                  <a:cubicBezTo>
                    <a:pt x="2051" y="3942"/>
                    <a:pt x="2051" y="3940"/>
                    <a:pt x="2089" y="3940"/>
                  </a:cubicBezTo>
                  <a:cubicBezTo>
                    <a:pt x="2127" y="3940"/>
                    <a:pt x="2127" y="3954"/>
                    <a:pt x="2165" y="3954"/>
                  </a:cubicBezTo>
                  <a:cubicBezTo>
                    <a:pt x="2204" y="3954"/>
                    <a:pt x="2204" y="3940"/>
                    <a:pt x="2242" y="3940"/>
                  </a:cubicBezTo>
                  <a:cubicBezTo>
                    <a:pt x="2279" y="3940"/>
                    <a:pt x="2279" y="3943"/>
                    <a:pt x="2318" y="3943"/>
                  </a:cubicBezTo>
                  <a:cubicBezTo>
                    <a:pt x="2356" y="3943"/>
                    <a:pt x="2356" y="3948"/>
                    <a:pt x="2394" y="3948"/>
                  </a:cubicBezTo>
                  <a:cubicBezTo>
                    <a:pt x="2433" y="3948"/>
                    <a:pt x="2432" y="3949"/>
                    <a:pt x="2470" y="3949"/>
                  </a:cubicBezTo>
                  <a:cubicBezTo>
                    <a:pt x="2510" y="3949"/>
                    <a:pt x="2510" y="3945"/>
                    <a:pt x="2547" y="3945"/>
                  </a:cubicBezTo>
                  <a:cubicBezTo>
                    <a:pt x="2586" y="3945"/>
                    <a:pt x="2586" y="3948"/>
                    <a:pt x="2623" y="3948"/>
                  </a:cubicBezTo>
                  <a:lnTo>
                    <a:pt x="2699" y="3948"/>
                  </a:lnTo>
                  <a:cubicBezTo>
                    <a:pt x="2738" y="3948"/>
                    <a:pt x="2738" y="3943"/>
                    <a:pt x="2775" y="3943"/>
                  </a:cubicBezTo>
                  <a:cubicBezTo>
                    <a:pt x="2815" y="3943"/>
                    <a:pt x="2815" y="3949"/>
                    <a:pt x="2853" y="3949"/>
                  </a:cubicBezTo>
                  <a:cubicBezTo>
                    <a:pt x="2891" y="3949"/>
                    <a:pt x="2891" y="3947"/>
                    <a:pt x="2929" y="3947"/>
                  </a:cubicBezTo>
                  <a:lnTo>
                    <a:pt x="3005" y="3947"/>
                  </a:lnTo>
                  <a:cubicBezTo>
                    <a:pt x="3042" y="3947"/>
                    <a:pt x="3043" y="3944"/>
                    <a:pt x="3081" y="3944"/>
                  </a:cubicBezTo>
                  <a:cubicBezTo>
                    <a:pt x="3120" y="3944"/>
                    <a:pt x="3120" y="3943"/>
                    <a:pt x="3158" y="3943"/>
                  </a:cubicBezTo>
                  <a:cubicBezTo>
                    <a:pt x="3196" y="3943"/>
                    <a:pt x="3196" y="3940"/>
                    <a:pt x="3234" y="3940"/>
                  </a:cubicBezTo>
                  <a:cubicBezTo>
                    <a:pt x="3272" y="3940"/>
                    <a:pt x="3272" y="3939"/>
                    <a:pt x="3310" y="3939"/>
                  </a:cubicBezTo>
                  <a:cubicBezTo>
                    <a:pt x="3348" y="3939"/>
                    <a:pt x="3348" y="3948"/>
                    <a:pt x="3386" y="3948"/>
                  </a:cubicBezTo>
                  <a:cubicBezTo>
                    <a:pt x="3423" y="3948"/>
                    <a:pt x="3423" y="3947"/>
                    <a:pt x="3463" y="3947"/>
                  </a:cubicBezTo>
                  <a:cubicBezTo>
                    <a:pt x="3501" y="3947"/>
                    <a:pt x="3501" y="3944"/>
                    <a:pt x="3539" y="3944"/>
                  </a:cubicBezTo>
                  <a:cubicBezTo>
                    <a:pt x="3577" y="3944"/>
                    <a:pt x="3577" y="3939"/>
                    <a:pt x="3615" y="3939"/>
                  </a:cubicBezTo>
                  <a:cubicBezTo>
                    <a:pt x="3653" y="3939"/>
                    <a:pt x="3653" y="3948"/>
                    <a:pt x="3691" y="3948"/>
                  </a:cubicBezTo>
                  <a:cubicBezTo>
                    <a:pt x="3729" y="3948"/>
                    <a:pt x="3729" y="3947"/>
                    <a:pt x="3768" y="3947"/>
                  </a:cubicBezTo>
                  <a:lnTo>
                    <a:pt x="3844" y="3947"/>
                  </a:lnTo>
                  <a:cubicBezTo>
                    <a:pt x="3882" y="3947"/>
                    <a:pt x="3882" y="3949"/>
                    <a:pt x="3920" y="3949"/>
                  </a:cubicBezTo>
                  <a:cubicBezTo>
                    <a:pt x="3958" y="3949"/>
                    <a:pt x="3958" y="3942"/>
                    <a:pt x="3996" y="3942"/>
                  </a:cubicBezTo>
                  <a:cubicBezTo>
                    <a:pt x="4036" y="3942"/>
                    <a:pt x="4036" y="3945"/>
                    <a:pt x="4074" y="3945"/>
                  </a:cubicBezTo>
                  <a:cubicBezTo>
                    <a:pt x="4112" y="3945"/>
                    <a:pt x="4112" y="3944"/>
                    <a:pt x="4150" y="3944"/>
                  </a:cubicBezTo>
                  <a:cubicBezTo>
                    <a:pt x="4188" y="3944"/>
                    <a:pt x="4188" y="3947"/>
                    <a:pt x="4226" y="3947"/>
                  </a:cubicBezTo>
                  <a:lnTo>
                    <a:pt x="4302" y="3947"/>
                  </a:lnTo>
                  <a:cubicBezTo>
                    <a:pt x="4339" y="3947"/>
                    <a:pt x="4339" y="3945"/>
                    <a:pt x="4379" y="3945"/>
                  </a:cubicBezTo>
                  <a:cubicBezTo>
                    <a:pt x="4416" y="3945"/>
                    <a:pt x="4416" y="3938"/>
                    <a:pt x="4455" y="3938"/>
                  </a:cubicBezTo>
                  <a:cubicBezTo>
                    <a:pt x="4493" y="3938"/>
                    <a:pt x="4493" y="3945"/>
                    <a:pt x="4531" y="3945"/>
                  </a:cubicBezTo>
                  <a:cubicBezTo>
                    <a:pt x="4570" y="3945"/>
                    <a:pt x="4570" y="3942"/>
                    <a:pt x="4607" y="3942"/>
                  </a:cubicBezTo>
                  <a:cubicBezTo>
                    <a:pt x="4647" y="3942"/>
                    <a:pt x="4647" y="3949"/>
                    <a:pt x="4684" y="3949"/>
                  </a:cubicBezTo>
                  <a:cubicBezTo>
                    <a:pt x="4723" y="3949"/>
                    <a:pt x="4723" y="3938"/>
                    <a:pt x="4760" y="3938"/>
                  </a:cubicBezTo>
                  <a:cubicBezTo>
                    <a:pt x="4799" y="3938"/>
                    <a:pt x="4799" y="3940"/>
                    <a:pt x="4836" y="3940"/>
                  </a:cubicBezTo>
                  <a:cubicBezTo>
                    <a:pt x="4875" y="3940"/>
                    <a:pt x="4875" y="3945"/>
                    <a:pt x="4912" y="3945"/>
                  </a:cubicBezTo>
                  <a:cubicBezTo>
                    <a:pt x="4952" y="3945"/>
                    <a:pt x="4952" y="3949"/>
                    <a:pt x="4989" y="3949"/>
                  </a:cubicBezTo>
                  <a:cubicBezTo>
                    <a:pt x="5028" y="3949"/>
                    <a:pt x="5028" y="3943"/>
                    <a:pt x="5065" y="3943"/>
                  </a:cubicBezTo>
                  <a:cubicBezTo>
                    <a:pt x="5104" y="3943"/>
                    <a:pt x="5104" y="3939"/>
                    <a:pt x="5142" y="3939"/>
                  </a:cubicBezTo>
                  <a:cubicBezTo>
                    <a:pt x="5180" y="3939"/>
                    <a:pt x="5180" y="3943"/>
                    <a:pt x="5218" y="3943"/>
                  </a:cubicBezTo>
                  <a:cubicBezTo>
                    <a:pt x="5257" y="3943"/>
                    <a:pt x="5257" y="3939"/>
                    <a:pt x="5295" y="3939"/>
                  </a:cubicBezTo>
                  <a:cubicBezTo>
                    <a:pt x="5333" y="3939"/>
                    <a:pt x="5333" y="3945"/>
                    <a:pt x="5371" y="3945"/>
                  </a:cubicBezTo>
                  <a:lnTo>
                    <a:pt x="5447" y="3945"/>
                  </a:lnTo>
                  <a:cubicBezTo>
                    <a:pt x="5484" y="3945"/>
                    <a:pt x="5484" y="3949"/>
                    <a:pt x="5523" y="3949"/>
                  </a:cubicBezTo>
                  <a:cubicBezTo>
                    <a:pt x="5562" y="3949"/>
                    <a:pt x="5562" y="3948"/>
                    <a:pt x="5600" y="3948"/>
                  </a:cubicBezTo>
                  <a:cubicBezTo>
                    <a:pt x="5639" y="3948"/>
                    <a:pt x="5639" y="3944"/>
                    <a:pt x="5676" y="3944"/>
                  </a:cubicBezTo>
                  <a:cubicBezTo>
                    <a:pt x="5715" y="3944"/>
                    <a:pt x="5715" y="3948"/>
                    <a:pt x="5752" y="3948"/>
                  </a:cubicBezTo>
                  <a:cubicBezTo>
                    <a:pt x="5791" y="3948"/>
                    <a:pt x="5791" y="3949"/>
                    <a:pt x="5828" y="3949"/>
                  </a:cubicBezTo>
                  <a:cubicBezTo>
                    <a:pt x="5868" y="3949"/>
                    <a:pt x="5868" y="3953"/>
                    <a:pt x="5905" y="3953"/>
                  </a:cubicBezTo>
                  <a:cubicBezTo>
                    <a:pt x="5944" y="3953"/>
                    <a:pt x="5944" y="3947"/>
                    <a:pt x="5981" y="3947"/>
                  </a:cubicBezTo>
                  <a:cubicBezTo>
                    <a:pt x="6020" y="3947"/>
                    <a:pt x="6020" y="3949"/>
                    <a:pt x="6057" y="3949"/>
                  </a:cubicBezTo>
                  <a:cubicBezTo>
                    <a:pt x="6096" y="3949"/>
                    <a:pt x="6096" y="3938"/>
                    <a:pt x="6133" y="3938"/>
                  </a:cubicBezTo>
                  <a:cubicBezTo>
                    <a:pt x="6173" y="3938"/>
                    <a:pt x="6173" y="3953"/>
                    <a:pt x="6211" y="3953"/>
                  </a:cubicBezTo>
                  <a:cubicBezTo>
                    <a:pt x="6249" y="3953"/>
                    <a:pt x="6249" y="3939"/>
                    <a:pt x="6288" y="3939"/>
                  </a:cubicBezTo>
                  <a:cubicBezTo>
                    <a:pt x="6315" y="3939"/>
                    <a:pt x="6328" y="3955"/>
                    <a:pt x="6343" y="3955"/>
                  </a:cubicBezTo>
                  <a:cubicBezTo>
                    <a:pt x="6349" y="3955"/>
                    <a:pt x="6356" y="3952"/>
                    <a:pt x="6364" y="3944"/>
                  </a:cubicBezTo>
                  <a:cubicBezTo>
                    <a:pt x="6390" y="3917"/>
                    <a:pt x="6369" y="3906"/>
                    <a:pt x="6369" y="3868"/>
                  </a:cubicBezTo>
                  <a:cubicBezTo>
                    <a:pt x="6369" y="3830"/>
                    <a:pt x="6362" y="3830"/>
                    <a:pt x="6362" y="3792"/>
                  </a:cubicBezTo>
                  <a:lnTo>
                    <a:pt x="6362" y="3715"/>
                  </a:lnTo>
                  <a:cubicBezTo>
                    <a:pt x="6362" y="3676"/>
                    <a:pt x="6368" y="3676"/>
                    <a:pt x="6368" y="3639"/>
                  </a:cubicBezTo>
                  <a:lnTo>
                    <a:pt x="6368" y="3563"/>
                  </a:lnTo>
                  <a:cubicBezTo>
                    <a:pt x="6368" y="3525"/>
                    <a:pt x="6363" y="3525"/>
                    <a:pt x="6363" y="3487"/>
                  </a:cubicBezTo>
                  <a:cubicBezTo>
                    <a:pt x="6363" y="3447"/>
                    <a:pt x="6367" y="3447"/>
                    <a:pt x="6367" y="3409"/>
                  </a:cubicBezTo>
                  <a:cubicBezTo>
                    <a:pt x="6367" y="3371"/>
                    <a:pt x="6368" y="3371"/>
                    <a:pt x="6368" y="3333"/>
                  </a:cubicBezTo>
                  <a:cubicBezTo>
                    <a:pt x="6368" y="3296"/>
                    <a:pt x="6371" y="3295"/>
                    <a:pt x="6371" y="3257"/>
                  </a:cubicBezTo>
                  <a:cubicBezTo>
                    <a:pt x="6371" y="3219"/>
                    <a:pt x="6364" y="3219"/>
                    <a:pt x="6364" y="3181"/>
                  </a:cubicBezTo>
                  <a:cubicBezTo>
                    <a:pt x="6364" y="3142"/>
                    <a:pt x="6372" y="3142"/>
                    <a:pt x="6372" y="3104"/>
                  </a:cubicBezTo>
                  <a:cubicBezTo>
                    <a:pt x="6372" y="3066"/>
                    <a:pt x="6368" y="3066"/>
                    <a:pt x="6368" y="3028"/>
                  </a:cubicBezTo>
                  <a:cubicBezTo>
                    <a:pt x="6368" y="2990"/>
                    <a:pt x="6373" y="2990"/>
                    <a:pt x="6373" y="2952"/>
                  </a:cubicBezTo>
                  <a:cubicBezTo>
                    <a:pt x="6373" y="2914"/>
                    <a:pt x="6368" y="2914"/>
                    <a:pt x="6368" y="2876"/>
                  </a:cubicBezTo>
                  <a:cubicBezTo>
                    <a:pt x="6368" y="2839"/>
                    <a:pt x="6369" y="2839"/>
                    <a:pt x="6369" y="2799"/>
                  </a:cubicBezTo>
                  <a:cubicBezTo>
                    <a:pt x="6369" y="2760"/>
                    <a:pt x="6368" y="2760"/>
                    <a:pt x="6368" y="2723"/>
                  </a:cubicBezTo>
                  <a:cubicBezTo>
                    <a:pt x="6368" y="2684"/>
                    <a:pt x="6363" y="2684"/>
                    <a:pt x="6363" y="2647"/>
                  </a:cubicBezTo>
                  <a:cubicBezTo>
                    <a:pt x="6363" y="2608"/>
                    <a:pt x="6371" y="2608"/>
                    <a:pt x="6371" y="2571"/>
                  </a:cubicBezTo>
                  <a:cubicBezTo>
                    <a:pt x="6371" y="2531"/>
                    <a:pt x="6369" y="2531"/>
                    <a:pt x="6369" y="2494"/>
                  </a:cubicBezTo>
                  <a:cubicBezTo>
                    <a:pt x="6369" y="2455"/>
                    <a:pt x="6366" y="2455"/>
                    <a:pt x="6366" y="2418"/>
                  </a:cubicBezTo>
                  <a:cubicBezTo>
                    <a:pt x="6366" y="2379"/>
                    <a:pt x="6362" y="2379"/>
                    <a:pt x="6362" y="2342"/>
                  </a:cubicBezTo>
                  <a:cubicBezTo>
                    <a:pt x="6362" y="2303"/>
                    <a:pt x="6372" y="2303"/>
                    <a:pt x="6372" y="2265"/>
                  </a:cubicBezTo>
                  <a:cubicBezTo>
                    <a:pt x="6372" y="2226"/>
                    <a:pt x="6363" y="2226"/>
                    <a:pt x="6363" y="2188"/>
                  </a:cubicBezTo>
                  <a:lnTo>
                    <a:pt x="6363" y="2112"/>
                  </a:lnTo>
                  <a:cubicBezTo>
                    <a:pt x="6363" y="2074"/>
                    <a:pt x="6366" y="2074"/>
                    <a:pt x="6366" y="2036"/>
                  </a:cubicBezTo>
                  <a:cubicBezTo>
                    <a:pt x="6366" y="1998"/>
                    <a:pt x="6363" y="1998"/>
                    <a:pt x="6363" y="1960"/>
                  </a:cubicBezTo>
                  <a:cubicBezTo>
                    <a:pt x="6363" y="1935"/>
                    <a:pt x="6360" y="1909"/>
                    <a:pt x="6357" y="1883"/>
                  </a:cubicBezTo>
                  <a:cubicBezTo>
                    <a:pt x="6356" y="1858"/>
                    <a:pt x="6351" y="1833"/>
                    <a:pt x="6348" y="1807"/>
                  </a:cubicBezTo>
                  <a:cubicBezTo>
                    <a:pt x="6345" y="1781"/>
                    <a:pt x="6355" y="1753"/>
                    <a:pt x="6351" y="1728"/>
                  </a:cubicBezTo>
                  <a:cubicBezTo>
                    <a:pt x="6345" y="1703"/>
                    <a:pt x="6332" y="1680"/>
                    <a:pt x="6325" y="1655"/>
                  </a:cubicBezTo>
                  <a:cubicBezTo>
                    <a:pt x="6319" y="1629"/>
                    <a:pt x="6308" y="1607"/>
                    <a:pt x="6299" y="1582"/>
                  </a:cubicBezTo>
                  <a:cubicBezTo>
                    <a:pt x="6292" y="1559"/>
                    <a:pt x="6283" y="1534"/>
                    <a:pt x="6275" y="1510"/>
                  </a:cubicBezTo>
                  <a:cubicBezTo>
                    <a:pt x="6265" y="1486"/>
                    <a:pt x="6266" y="1458"/>
                    <a:pt x="6255" y="1435"/>
                  </a:cubicBezTo>
                  <a:cubicBezTo>
                    <a:pt x="6245" y="1412"/>
                    <a:pt x="6228" y="1393"/>
                    <a:pt x="6216" y="1368"/>
                  </a:cubicBezTo>
                  <a:cubicBezTo>
                    <a:pt x="6203" y="1345"/>
                    <a:pt x="6200" y="1319"/>
                    <a:pt x="6186" y="1296"/>
                  </a:cubicBezTo>
                  <a:cubicBezTo>
                    <a:pt x="6173" y="1275"/>
                    <a:pt x="6159" y="1251"/>
                    <a:pt x="6146" y="1230"/>
                  </a:cubicBezTo>
                  <a:cubicBezTo>
                    <a:pt x="6132" y="1208"/>
                    <a:pt x="6107" y="1195"/>
                    <a:pt x="6091" y="1174"/>
                  </a:cubicBezTo>
                  <a:cubicBezTo>
                    <a:pt x="6077" y="1153"/>
                    <a:pt x="6072" y="1125"/>
                    <a:pt x="6056" y="1104"/>
                  </a:cubicBezTo>
                  <a:cubicBezTo>
                    <a:pt x="6040" y="1084"/>
                    <a:pt x="6020" y="1067"/>
                    <a:pt x="6004" y="1047"/>
                  </a:cubicBezTo>
                  <a:cubicBezTo>
                    <a:pt x="5988" y="1028"/>
                    <a:pt x="5964" y="1013"/>
                    <a:pt x="5946" y="994"/>
                  </a:cubicBezTo>
                  <a:cubicBezTo>
                    <a:pt x="5929" y="976"/>
                    <a:pt x="5911" y="959"/>
                    <a:pt x="5892" y="939"/>
                  </a:cubicBezTo>
                  <a:cubicBezTo>
                    <a:pt x="5875" y="922"/>
                    <a:pt x="5866" y="894"/>
                    <a:pt x="5847" y="876"/>
                  </a:cubicBezTo>
                  <a:cubicBezTo>
                    <a:pt x="5828" y="859"/>
                    <a:pt x="5801" y="852"/>
                    <a:pt x="5782" y="833"/>
                  </a:cubicBezTo>
                  <a:cubicBezTo>
                    <a:pt x="5763" y="816"/>
                    <a:pt x="5747" y="795"/>
                    <a:pt x="5726" y="779"/>
                  </a:cubicBezTo>
                  <a:cubicBezTo>
                    <a:pt x="5707" y="763"/>
                    <a:pt x="5684" y="751"/>
                    <a:pt x="5662" y="736"/>
                  </a:cubicBezTo>
                  <a:cubicBezTo>
                    <a:pt x="5643" y="720"/>
                    <a:pt x="5621" y="706"/>
                    <a:pt x="5600" y="692"/>
                  </a:cubicBezTo>
                  <a:cubicBezTo>
                    <a:pt x="5580" y="677"/>
                    <a:pt x="5565" y="653"/>
                    <a:pt x="5543" y="638"/>
                  </a:cubicBezTo>
                  <a:cubicBezTo>
                    <a:pt x="5522" y="623"/>
                    <a:pt x="5498" y="614"/>
                    <a:pt x="5477" y="601"/>
                  </a:cubicBezTo>
                  <a:cubicBezTo>
                    <a:pt x="5455" y="587"/>
                    <a:pt x="5434" y="571"/>
                    <a:pt x="5413" y="558"/>
                  </a:cubicBezTo>
                  <a:cubicBezTo>
                    <a:pt x="5391" y="544"/>
                    <a:pt x="5365" y="537"/>
                    <a:pt x="5343" y="525"/>
                  </a:cubicBezTo>
                  <a:cubicBezTo>
                    <a:pt x="5319" y="512"/>
                    <a:pt x="5301" y="493"/>
                    <a:pt x="5279" y="480"/>
                  </a:cubicBezTo>
                  <a:cubicBezTo>
                    <a:pt x="5255" y="468"/>
                    <a:pt x="5230" y="462"/>
                    <a:pt x="5207" y="450"/>
                  </a:cubicBezTo>
                  <a:cubicBezTo>
                    <a:pt x="5184" y="437"/>
                    <a:pt x="5162" y="429"/>
                    <a:pt x="5137" y="416"/>
                  </a:cubicBezTo>
                  <a:cubicBezTo>
                    <a:pt x="5115" y="405"/>
                    <a:pt x="5093" y="391"/>
                    <a:pt x="5070" y="380"/>
                  </a:cubicBezTo>
                  <a:cubicBezTo>
                    <a:pt x="5046" y="370"/>
                    <a:pt x="5024" y="356"/>
                    <a:pt x="5000" y="346"/>
                  </a:cubicBezTo>
                  <a:cubicBezTo>
                    <a:pt x="4975" y="335"/>
                    <a:pt x="4952" y="328"/>
                    <a:pt x="4927" y="318"/>
                  </a:cubicBezTo>
                  <a:lnTo>
                    <a:pt x="4856" y="290"/>
                  </a:lnTo>
                  <a:cubicBezTo>
                    <a:pt x="4831" y="281"/>
                    <a:pt x="4809" y="266"/>
                    <a:pt x="4784" y="258"/>
                  </a:cubicBezTo>
                  <a:cubicBezTo>
                    <a:pt x="4760" y="250"/>
                    <a:pt x="4734" y="243"/>
                    <a:pt x="4711" y="235"/>
                  </a:cubicBezTo>
                  <a:cubicBezTo>
                    <a:pt x="4686" y="227"/>
                    <a:pt x="4663" y="217"/>
                    <a:pt x="4637" y="210"/>
                  </a:cubicBezTo>
                  <a:cubicBezTo>
                    <a:pt x="4612" y="201"/>
                    <a:pt x="4586" y="199"/>
                    <a:pt x="4562" y="193"/>
                  </a:cubicBezTo>
                  <a:cubicBezTo>
                    <a:pt x="4537" y="185"/>
                    <a:pt x="4511" y="182"/>
                    <a:pt x="4487" y="175"/>
                  </a:cubicBezTo>
                  <a:cubicBezTo>
                    <a:pt x="4462" y="168"/>
                    <a:pt x="4436" y="166"/>
                    <a:pt x="4412" y="159"/>
                  </a:cubicBezTo>
                  <a:cubicBezTo>
                    <a:pt x="4386" y="152"/>
                    <a:pt x="4364" y="141"/>
                    <a:pt x="4338" y="136"/>
                  </a:cubicBezTo>
                  <a:cubicBezTo>
                    <a:pt x="4312" y="131"/>
                    <a:pt x="4289" y="121"/>
                    <a:pt x="4264" y="116"/>
                  </a:cubicBezTo>
                  <a:cubicBezTo>
                    <a:pt x="4240" y="110"/>
                    <a:pt x="4214" y="110"/>
                    <a:pt x="4188" y="105"/>
                  </a:cubicBezTo>
                  <a:cubicBezTo>
                    <a:pt x="4163" y="100"/>
                    <a:pt x="4140" y="87"/>
                    <a:pt x="4114" y="83"/>
                  </a:cubicBezTo>
                  <a:cubicBezTo>
                    <a:pt x="4090" y="77"/>
                    <a:pt x="4064" y="73"/>
                    <a:pt x="4038" y="70"/>
                  </a:cubicBezTo>
                  <a:cubicBezTo>
                    <a:pt x="4013" y="65"/>
                    <a:pt x="3988" y="65"/>
                    <a:pt x="3962" y="62"/>
                  </a:cubicBezTo>
                  <a:cubicBezTo>
                    <a:pt x="3937" y="59"/>
                    <a:pt x="3911" y="55"/>
                    <a:pt x="3886" y="51"/>
                  </a:cubicBezTo>
                  <a:cubicBezTo>
                    <a:pt x="3860" y="48"/>
                    <a:pt x="3835" y="45"/>
                    <a:pt x="3809" y="41"/>
                  </a:cubicBezTo>
                  <a:cubicBezTo>
                    <a:pt x="3784" y="39"/>
                    <a:pt x="3759" y="32"/>
                    <a:pt x="3733" y="29"/>
                  </a:cubicBezTo>
                  <a:cubicBezTo>
                    <a:pt x="3707" y="27"/>
                    <a:pt x="3683" y="28"/>
                    <a:pt x="3656" y="25"/>
                  </a:cubicBezTo>
                  <a:cubicBezTo>
                    <a:pt x="3630" y="23"/>
                    <a:pt x="3604" y="21"/>
                    <a:pt x="3579" y="18"/>
                  </a:cubicBezTo>
                  <a:cubicBezTo>
                    <a:pt x="3554" y="17"/>
                    <a:pt x="3528" y="13"/>
                    <a:pt x="3503" y="11"/>
                  </a:cubicBezTo>
                  <a:cubicBezTo>
                    <a:pt x="3477" y="9"/>
                    <a:pt x="3452" y="1"/>
                    <a:pt x="3427" y="1"/>
                  </a:cubicBezTo>
                  <a:cubicBezTo>
                    <a:pt x="3425" y="1"/>
                    <a:pt x="3424" y="1"/>
                    <a:pt x="3423" y="1"/>
                  </a:cubicBezTo>
                  <a:cubicBezTo>
                    <a:pt x="3398" y="1"/>
                    <a:pt x="3373" y="11"/>
                    <a:pt x="3348" y="11"/>
                  </a:cubicBezTo>
                  <a:cubicBezTo>
                    <a:pt x="3324" y="9"/>
                    <a:pt x="3298" y="1"/>
                    <a:pt x="3271" y="1"/>
                  </a:cubicBezTo>
                  <a:cubicBezTo>
                    <a:pt x="3255" y="5"/>
                    <a:pt x="3237" y="5"/>
                    <a:pt x="3218" y="5"/>
                  </a:cubicBezTo>
                  <a:cubicBezTo>
                    <a:pt x="3211" y="5"/>
                    <a:pt x="3204" y="5"/>
                    <a:pt x="3196" y="5"/>
                  </a:cubicBezTo>
                  <a:cubicBezTo>
                    <a:pt x="3171" y="5"/>
                    <a:pt x="3144" y="0"/>
                    <a:pt x="31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109;p66"/>
            <p:cNvSpPr/>
            <p:nvPr/>
          </p:nvSpPr>
          <p:spPr>
            <a:xfrm>
              <a:off x="4452340" y="3363650"/>
              <a:ext cx="441095" cy="941799"/>
            </a:xfrm>
            <a:custGeom>
              <a:avLst/>
              <a:gdLst/>
              <a:ahLst/>
              <a:cxnLst/>
              <a:rect l="l" t="t" r="r" b="b"/>
              <a:pathLst>
                <a:path w="7237" h="15452" extrusionOk="0">
                  <a:moveTo>
                    <a:pt x="3696" y="0"/>
                  </a:moveTo>
                  <a:cubicBezTo>
                    <a:pt x="3673" y="9"/>
                    <a:pt x="3647" y="20"/>
                    <a:pt x="3621" y="20"/>
                  </a:cubicBezTo>
                  <a:cubicBezTo>
                    <a:pt x="3596" y="20"/>
                    <a:pt x="3571" y="17"/>
                    <a:pt x="3545" y="17"/>
                  </a:cubicBezTo>
                  <a:cubicBezTo>
                    <a:pt x="3520" y="17"/>
                    <a:pt x="3494" y="23"/>
                    <a:pt x="3469" y="24"/>
                  </a:cubicBezTo>
                  <a:cubicBezTo>
                    <a:pt x="3467" y="24"/>
                    <a:pt x="3465" y="24"/>
                    <a:pt x="3462" y="24"/>
                  </a:cubicBezTo>
                  <a:cubicBezTo>
                    <a:pt x="3439" y="24"/>
                    <a:pt x="3415" y="20"/>
                    <a:pt x="3391" y="20"/>
                  </a:cubicBezTo>
                  <a:lnTo>
                    <a:pt x="3315" y="24"/>
                  </a:lnTo>
                  <a:cubicBezTo>
                    <a:pt x="3289" y="25"/>
                    <a:pt x="3264" y="33"/>
                    <a:pt x="3239" y="35"/>
                  </a:cubicBezTo>
                  <a:cubicBezTo>
                    <a:pt x="3233" y="35"/>
                    <a:pt x="3227" y="35"/>
                    <a:pt x="3221" y="35"/>
                  </a:cubicBezTo>
                  <a:cubicBezTo>
                    <a:pt x="3211" y="35"/>
                    <a:pt x="3201" y="35"/>
                    <a:pt x="3190" y="35"/>
                  </a:cubicBezTo>
                  <a:cubicBezTo>
                    <a:pt x="3181" y="35"/>
                    <a:pt x="3171" y="35"/>
                    <a:pt x="3162" y="36"/>
                  </a:cubicBezTo>
                  <a:cubicBezTo>
                    <a:pt x="3157" y="36"/>
                    <a:pt x="3152" y="37"/>
                    <a:pt x="3146" y="37"/>
                  </a:cubicBezTo>
                  <a:cubicBezTo>
                    <a:pt x="3130" y="37"/>
                    <a:pt x="3113" y="34"/>
                    <a:pt x="3096" y="34"/>
                  </a:cubicBezTo>
                  <a:cubicBezTo>
                    <a:pt x="3092" y="34"/>
                    <a:pt x="3089" y="34"/>
                    <a:pt x="3085" y="35"/>
                  </a:cubicBezTo>
                  <a:cubicBezTo>
                    <a:pt x="3059" y="38"/>
                    <a:pt x="3033" y="46"/>
                    <a:pt x="3009" y="50"/>
                  </a:cubicBezTo>
                  <a:cubicBezTo>
                    <a:pt x="3005" y="50"/>
                    <a:pt x="3001" y="50"/>
                    <a:pt x="2997" y="50"/>
                  </a:cubicBezTo>
                  <a:cubicBezTo>
                    <a:pt x="2982" y="50"/>
                    <a:pt x="2966" y="48"/>
                    <a:pt x="2951" y="48"/>
                  </a:cubicBezTo>
                  <a:cubicBezTo>
                    <a:pt x="2944" y="48"/>
                    <a:pt x="2937" y="49"/>
                    <a:pt x="2930" y="50"/>
                  </a:cubicBezTo>
                  <a:cubicBezTo>
                    <a:pt x="2905" y="52"/>
                    <a:pt x="2881" y="63"/>
                    <a:pt x="2856" y="66"/>
                  </a:cubicBezTo>
                  <a:cubicBezTo>
                    <a:pt x="2830" y="70"/>
                    <a:pt x="2805" y="75"/>
                    <a:pt x="2779" y="79"/>
                  </a:cubicBezTo>
                  <a:cubicBezTo>
                    <a:pt x="2772" y="80"/>
                    <a:pt x="2765" y="80"/>
                    <a:pt x="2757" y="80"/>
                  </a:cubicBezTo>
                  <a:cubicBezTo>
                    <a:pt x="2747" y="80"/>
                    <a:pt x="2737" y="80"/>
                    <a:pt x="2727" y="80"/>
                  </a:cubicBezTo>
                  <a:cubicBezTo>
                    <a:pt x="2719" y="80"/>
                    <a:pt x="2710" y="80"/>
                    <a:pt x="2701" y="82"/>
                  </a:cubicBezTo>
                  <a:cubicBezTo>
                    <a:pt x="2677" y="86"/>
                    <a:pt x="2652" y="100"/>
                    <a:pt x="2628" y="104"/>
                  </a:cubicBezTo>
                  <a:cubicBezTo>
                    <a:pt x="2603" y="109"/>
                    <a:pt x="2577" y="110"/>
                    <a:pt x="2551" y="115"/>
                  </a:cubicBezTo>
                  <a:cubicBezTo>
                    <a:pt x="2527" y="120"/>
                    <a:pt x="2502" y="130"/>
                    <a:pt x="2476" y="135"/>
                  </a:cubicBezTo>
                  <a:cubicBezTo>
                    <a:pt x="2452" y="141"/>
                    <a:pt x="2426" y="142"/>
                    <a:pt x="2400" y="148"/>
                  </a:cubicBezTo>
                  <a:cubicBezTo>
                    <a:pt x="2375" y="154"/>
                    <a:pt x="2350" y="157"/>
                    <a:pt x="2324" y="163"/>
                  </a:cubicBezTo>
                  <a:cubicBezTo>
                    <a:pt x="2299" y="169"/>
                    <a:pt x="2273" y="174"/>
                    <a:pt x="2249" y="180"/>
                  </a:cubicBezTo>
                  <a:cubicBezTo>
                    <a:pt x="2224" y="188"/>
                    <a:pt x="2200" y="195"/>
                    <a:pt x="2175" y="202"/>
                  </a:cubicBezTo>
                  <a:cubicBezTo>
                    <a:pt x="2150" y="209"/>
                    <a:pt x="2127" y="220"/>
                    <a:pt x="2104" y="228"/>
                  </a:cubicBezTo>
                  <a:cubicBezTo>
                    <a:pt x="2079" y="234"/>
                    <a:pt x="2053" y="243"/>
                    <a:pt x="2030" y="250"/>
                  </a:cubicBezTo>
                  <a:cubicBezTo>
                    <a:pt x="2005" y="259"/>
                    <a:pt x="1978" y="261"/>
                    <a:pt x="1955" y="269"/>
                  </a:cubicBezTo>
                  <a:cubicBezTo>
                    <a:pt x="1930" y="277"/>
                    <a:pt x="1908" y="290"/>
                    <a:pt x="1884" y="297"/>
                  </a:cubicBezTo>
                  <a:cubicBezTo>
                    <a:pt x="1859" y="306"/>
                    <a:pt x="1833" y="307"/>
                    <a:pt x="1809" y="316"/>
                  </a:cubicBezTo>
                  <a:cubicBezTo>
                    <a:pt x="1784" y="325"/>
                    <a:pt x="1759" y="330"/>
                    <a:pt x="1735" y="340"/>
                  </a:cubicBezTo>
                  <a:lnTo>
                    <a:pt x="1662" y="368"/>
                  </a:lnTo>
                  <a:cubicBezTo>
                    <a:pt x="1639" y="377"/>
                    <a:pt x="1616" y="388"/>
                    <a:pt x="1592" y="399"/>
                  </a:cubicBezTo>
                  <a:cubicBezTo>
                    <a:pt x="1568" y="410"/>
                    <a:pt x="1544" y="421"/>
                    <a:pt x="1522" y="432"/>
                  </a:cubicBezTo>
                  <a:cubicBezTo>
                    <a:pt x="1498" y="443"/>
                    <a:pt x="1477" y="457"/>
                    <a:pt x="1453" y="469"/>
                  </a:cubicBezTo>
                  <a:cubicBezTo>
                    <a:pt x="1431" y="479"/>
                    <a:pt x="1407" y="490"/>
                    <a:pt x="1384" y="502"/>
                  </a:cubicBezTo>
                  <a:cubicBezTo>
                    <a:pt x="1361" y="515"/>
                    <a:pt x="1340" y="527"/>
                    <a:pt x="1317" y="539"/>
                  </a:cubicBezTo>
                  <a:cubicBezTo>
                    <a:pt x="1295" y="552"/>
                    <a:pt x="1271" y="563"/>
                    <a:pt x="1249" y="575"/>
                  </a:cubicBezTo>
                  <a:cubicBezTo>
                    <a:pt x="1226" y="586"/>
                    <a:pt x="1204" y="597"/>
                    <a:pt x="1180" y="609"/>
                  </a:cubicBezTo>
                  <a:cubicBezTo>
                    <a:pt x="1158" y="623"/>
                    <a:pt x="1141" y="643"/>
                    <a:pt x="1119" y="655"/>
                  </a:cubicBezTo>
                  <a:cubicBezTo>
                    <a:pt x="1098" y="668"/>
                    <a:pt x="1073" y="678"/>
                    <a:pt x="1052" y="692"/>
                  </a:cubicBezTo>
                  <a:cubicBezTo>
                    <a:pt x="1030" y="705"/>
                    <a:pt x="1004" y="713"/>
                    <a:pt x="982" y="726"/>
                  </a:cubicBezTo>
                  <a:cubicBezTo>
                    <a:pt x="961" y="741"/>
                    <a:pt x="945" y="763"/>
                    <a:pt x="924" y="778"/>
                  </a:cubicBezTo>
                  <a:cubicBezTo>
                    <a:pt x="903" y="793"/>
                    <a:pt x="884" y="807"/>
                    <a:pt x="862" y="822"/>
                  </a:cubicBezTo>
                  <a:cubicBezTo>
                    <a:pt x="842" y="838"/>
                    <a:pt x="817" y="849"/>
                    <a:pt x="798" y="865"/>
                  </a:cubicBezTo>
                  <a:cubicBezTo>
                    <a:pt x="778" y="881"/>
                    <a:pt x="758" y="898"/>
                    <a:pt x="739" y="914"/>
                  </a:cubicBezTo>
                  <a:cubicBezTo>
                    <a:pt x="719" y="930"/>
                    <a:pt x="700" y="948"/>
                    <a:pt x="681" y="966"/>
                  </a:cubicBezTo>
                  <a:cubicBezTo>
                    <a:pt x="663" y="983"/>
                    <a:pt x="646" y="1004"/>
                    <a:pt x="628" y="1021"/>
                  </a:cubicBezTo>
                  <a:cubicBezTo>
                    <a:pt x="609" y="1039"/>
                    <a:pt x="585" y="1052"/>
                    <a:pt x="568" y="1069"/>
                  </a:cubicBezTo>
                  <a:cubicBezTo>
                    <a:pt x="548" y="1089"/>
                    <a:pt x="537" y="1111"/>
                    <a:pt x="519" y="1130"/>
                  </a:cubicBezTo>
                  <a:cubicBezTo>
                    <a:pt x="501" y="1149"/>
                    <a:pt x="478" y="1160"/>
                    <a:pt x="460" y="1181"/>
                  </a:cubicBezTo>
                  <a:cubicBezTo>
                    <a:pt x="442" y="1201"/>
                    <a:pt x="429" y="1223"/>
                    <a:pt x="414" y="1243"/>
                  </a:cubicBezTo>
                  <a:cubicBezTo>
                    <a:pt x="398" y="1262"/>
                    <a:pt x="381" y="1282"/>
                    <a:pt x="365" y="1302"/>
                  </a:cubicBezTo>
                  <a:cubicBezTo>
                    <a:pt x="349" y="1321"/>
                    <a:pt x="332" y="1340"/>
                    <a:pt x="317" y="1362"/>
                  </a:cubicBezTo>
                  <a:cubicBezTo>
                    <a:pt x="302" y="1383"/>
                    <a:pt x="292" y="1407"/>
                    <a:pt x="279" y="1428"/>
                  </a:cubicBezTo>
                  <a:cubicBezTo>
                    <a:pt x="266" y="1450"/>
                    <a:pt x="249" y="1471"/>
                    <a:pt x="237" y="1493"/>
                  </a:cubicBezTo>
                  <a:cubicBezTo>
                    <a:pt x="225" y="1516"/>
                    <a:pt x="222" y="1544"/>
                    <a:pt x="211" y="1566"/>
                  </a:cubicBezTo>
                  <a:cubicBezTo>
                    <a:pt x="199" y="1589"/>
                    <a:pt x="179" y="1608"/>
                    <a:pt x="168" y="1631"/>
                  </a:cubicBezTo>
                  <a:cubicBezTo>
                    <a:pt x="157" y="1653"/>
                    <a:pt x="150" y="1679"/>
                    <a:pt x="140" y="1702"/>
                  </a:cubicBezTo>
                  <a:cubicBezTo>
                    <a:pt x="131" y="1727"/>
                    <a:pt x="120" y="1750"/>
                    <a:pt x="112" y="1774"/>
                  </a:cubicBezTo>
                  <a:cubicBezTo>
                    <a:pt x="104" y="1798"/>
                    <a:pt x="101" y="1823"/>
                    <a:pt x="93" y="1849"/>
                  </a:cubicBezTo>
                  <a:cubicBezTo>
                    <a:pt x="87" y="1873"/>
                    <a:pt x="72" y="1895"/>
                    <a:pt x="66" y="1921"/>
                  </a:cubicBezTo>
                  <a:cubicBezTo>
                    <a:pt x="61" y="1947"/>
                    <a:pt x="65" y="1973"/>
                    <a:pt x="61" y="1999"/>
                  </a:cubicBezTo>
                  <a:cubicBezTo>
                    <a:pt x="58" y="2024"/>
                    <a:pt x="55" y="2050"/>
                    <a:pt x="50" y="2075"/>
                  </a:cubicBezTo>
                  <a:cubicBezTo>
                    <a:pt x="48" y="2101"/>
                    <a:pt x="48" y="2126"/>
                    <a:pt x="47" y="2151"/>
                  </a:cubicBezTo>
                  <a:cubicBezTo>
                    <a:pt x="45" y="2177"/>
                    <a:pt x="43" y="2203"/>
                    <a:pt x="43" y="2228"/>
                  </a:cubicBezTo>
                  <a:lnTo>
                    <a:pt x="43" y="2304"/>
                  </a:lnTo>
                  <a:cubicBezTo>
                    <a:pt x="43" y="2343"/>
                    <a:pt x="45" y="2343"/>
                    <a:pt x="45" y="2380"/>
                  </a:cubicBezTo>
                  <a:lnTo>
                    <a:pt x="45" y="2457"/>
                  </a:lnTo>
                  <a:cubicBezTo>
                    <a:pt x="45" y="2494"/>
                    <a:pt x="40" y="2496"/>
                    <a:pt x="40" y="2534"/>
                  </a:cubicBezTo>
                  <a:cubicBezTo>
                    <a:pt x="40" y="2572"/>
                    <a:pt x="48" y="2572"/>
                    <a:pt x="48" y="2610"/>
                  </a:cubicBezTo>
                  <a:cubicBezTo>
                    <a:pt x="48" y="2648"/>
                    <a:pt x="42" y="2648"/>
                    <a:pt x="42" y="2686"/>
                  </a:cubicBezTo>
                  <a:cubicBezTo>
                    <a:pt x="42" y="2723"/>
                    <a:pt x="38" y="2724"/>
                    <a:pt x="38" y="2762"/>
                  </a:cubicBezTo>
                  <a:cubicBezTo>
                    <a:pt x="38" y="2799"/>
                    <a:pt x="36" y="2801"/>
                    <a:pt x="36" y="2839"/>
                  </a:cubicBezTo>
                  <a:cubicBezTo>
                    <a:pt x="36" y="2876"/>
                    <a:pt x="40" y="2877"/>
                    <a:pt x="40" y="2915"/>
                  </a:cubicBezTo>
                  <a:cubicBezTo>
                    <a:pt x="40" y="2954"/>
                    <a:pt x="45" y="2954"/>
                    <a:pt x="45" y="2991"/>
                  </a:cubicBezTo>
                  <a:cubicBezTo>
                    <a:pt x="45" y="3029"/>
                    <a:pt x="34" y="3030"/>
                    <a:pt x="34" y="3067"/>
                  </a:cubicBezTo>
                  <a:cubicBezTo>
                    <a:pt x="34" y="3105"/>
                    <a:pt x="33" y="3107"/>
                    <a:pt x="33" y="3144"/>
                  </a:cubicBezTo>
                  <a:cubicBezTo>
                    <a:pt x="33" y="3182"/>
                    <a:pt x="34" y="3183"/>
                    <a:pt x="34" y="3220"/>
                  </a:cubicBezTo>
                  <a:cubicBezTo>
                    <a:pt x="34" y="3258"/>
                    <a:pt x="44" y="3259"/>
                    <a:pt x="44" y="3296"/>
                  </a:cubicBezTo>
                  <a:cubicBezTo>
                    <a:pt x="44" y="3334"/>
                    <a:pt x="45" y="3335"/>
                    <a:pt x="45" y="3372"/>
                  </a:cubicBezTo>
                  <a:cubicBezTo>
                    <a:pt x="45" y="3412"/>
                    <a:pt x="37" y="3412"/>
                    <a:pt x="37" y="3449"/>
                  </a:cubicBezTo>
                  <a:cubicBezTo>
                    <a:pt x="37" y="3488"/>
                    <a:pt x="42" y="3488"/>
                    <a:pt x="42" y="3526"/>
                  </a:cubicBezTo>
                  <a:cubicBezTo>
                    <a:pt x="42" y="3564"/>
                    <a:pt x="33" y="3564"/>
                    <a:pt x="33" y="3602"/>
                  </a:cubicBezTo>
                  <a:cubicBezTo>
                    <a:pt x="33" y="3639"/>
                    <a:pt x="42" y="3640"/>
                    <a:pt x="42" y="3678"/>
                  </a:cubicBezTo>
                  <a:cubicBezTo>
                    <a:pt x="42" y="3717"/>
                    <a:pt x="47" y="3717"/>
                    <a:pt x="47" y="3755"/>
                  </a:cubicBezTo>
                  <a:cubicBezTo>
                    <a:pt x="47" y="3792"/>
                    <a:pt x="38" y="3793"/>
                    <a:pt x="38" y="3831"/>
                  </a:cubicBezTo>
                  <a:cubicBezTo>
                    <a:pt x="38" y="3869"/>
                    <a:pt x="47" y="3869"/>
                    <a:pt x="47" y="3907"/>
                  </a:cubicBezTo>
                  <a:cubicBezTo>
                    <a:pt x="47" y="3944"/>
                    <a:pt x="37" y="3944"/>
                    <a:pt x="37" y="3983"/>
                  </a:cubicBezTo>
                  <a:cubicBezTo>
                    <a:pt x="37" y="4020"/>
                    <a:pt x="33" y="4020"/>
                    <a:pt x="33" y="4060"/>
                  </a:cubicBezTo>
                  <a:cubicBezTo>
                    <a:pt x="33" y="4097"/>
                    <a:pt x="40" y="4097"/>
                    <a:pt x="40" y="4136"/>
                  </a:cubicBezTo>
                  <a:cubicBezTo>
                    <a:pt x="40" y="4174"/>
                    <a:pt x="34" y="4174"/>
                    <a:pt x="34" y="4212"/>
                  </a:cubicBezTo>
                  <a:cubicBezTo>
                    <a:pt x="34" y="4251"/>
                    <a:pt x="40" y="4250"/>
                    <a:pt x="40" y="4288"/>
                  </a:cubicBezTo>
                  <a:cubicBezTo>
                    <a:pt x="40" y="4328"/>
                    <a:pt x="45" y="4326"/>
                    <a:pt x="45" y="4365"/>
                  </a:cubicBezTo>
                  <a:cubicBezTo>
                    <a:pt x="45" y="4403"/>
                    <a:pt x="33" y="4403"/>
                    <a:pt x="33" y="4441"/>
                  </a:cubicBezTo>
                  <a:cubicBezTo>
                    <a:pt x="33" y="4479"/>
                    <a:pt x="35" y="4479"/>
                    <a:pt x="35" y="4517"/>
                  </a:cubicBezTo>
                  <a:cubicBezTo>
                    <a:pt x="35" y="4555"/>
                    <a:pt x="44" y="4555"/>
                    <a:pt x="44" y="4593"/>
                  </a:cubicBezTo>
                  <a:cubicBezTo>
                    <a:pt x="44" y="4631"/>
                    <a:pt x="34" y="4631"/>
                    <a:pt x="34" y="4671"/>
                  </a:cubicBezTo>
                  <a:lnTo>
                    <a:pt x="34" y="4747"/>
                  </a:lnTo>
                  <a:cubicBezTo>
                    <a:pt x="34" y="4784"/>
                    <a:pt x="37" y="4784"/>
                    <a:pt x="37" y="4823"/>
                  </a:cubicBezTo>
                  <a:cubicBezTo>
                    <a:pt x="37" y="4861"/>
                    <a:pt x="43" y="4860"/>
                    <a:pt x="43" y="4899"/>
                  </a:cubicBezTo>
                  <a:cubicBezTo>
                    <a:pt x="43" y="4938"/>
                    <a:pt x="32" y="4936"/>
                    <a:pt x="32" y="4976"/>
                  </a:cubicBezTo>
                  <a:cubicBezTo>
                    <a:pt x="32" y="5013"/>
                    <a:pt x="35" y="5013"/>
                    <a:pt x="35" y="5052"/>
                  </a:cubicBezTo>
                  <a:cubicBezTo>
                    <a:pt x="35" y="5090"/>
                    <a:pt x="44" y="5089"/>
                    <a:pt x="44" y="5128"/>
                  </a:cubicBezTo>
                  <a:cubicBezTo>
                    <a:pt x="44" y="5165"/>
                    <a:pt x="34" y="5165"/>
                    <a:pt x="34" y="5204"/>
                  </a:cubicBezTo>
                  <a:cubicBezTo>
                    <a:pt x="34" y="5244"/>
                    <a:pt x="45" y="5241"/>
                    <a:pt x="45" y="5281"/>
                  </a:cubicBezTo>
                  <a:cubicBezTo>
                    <a:pt x="45" y="5319"/>
                    <a:pt x="43" y="5319"/>
                    <a:pt x="43" y="5357"/>
                  </a:cubicBezTo>
                  <a:cubicBezTo>
                    <a:pt x="43" y="5396"/>
                    <a:pt x="37" y="5395"/>
                    <a:pt x="37" y="5433"/>
                  </a:cubicBezTo>
                  <a:cubicBezTo>
                    <a:pt x="37" y="5472"/>
                    <a:pt x="31" y="5471"/>
                    <a:pt x="31" y="5509"/>
                  </a:cubicBezTo>
                  <a:cubicBezTo>
                    <a:pt x="31" y="5547"/>
                    <a:pt x="44" y="5547"/>
                    <a:pt x="44" y="5586"/>
                  </a:cubicBezTo>
                  <a:lnTo>
                    <a:pt x="44" y="5662"/>
                  </a:lnTo>
                  <a:cubicBezTo>
                    <a:pt x="44" y="5700"/>
                    <a:pt x="40" y="5700"/>
                    <a:pt x="40" y="5738"/>
                  </a:cubicBezTo>
                  <a:cubicBezTo>
                    <a:pt x="40" y="5777"/>
                    <a:pt x="44" y="5776"/>
                    <a:pt x="44" y="5815"/>
                  </a:cubicBezTo>
                  <a:cubicBezTo>
                    <a:pt x="44" y="5854"/>
                    <a:pt x="31" y="5852"/>
                    <a:pt x="31" y="5892"/>
                  </a:cubicBezTo>
                  <a:cubicBezTo>
                    <a:pt x="31" y="5930"/>
                    <a:pt x="37" y="5929"/>
                    <a:pt x="37" y="5968"/>
                  </a:cubicBezTo>
                  <a:cubicBezTo>
                    <a:pt x="37" y="6005"/>
                    <a:pt x="43" y="6005"/>
                    <a:pt x="43" y="6044"/>
                  </a:cubicBezTo>
                  <a:cubicBezTo>
                    <a:pt x="43" y="6082"/>
                    <a:pt x="37" y="6081"/>
                    <a:pt x="37" y="6120"/>
                  </a:cubicBezTo>
                  <a:cubicBezTo>
                    <a:pt x="37" y="6159"/>
                    <a:pt x="43" y="6159"/>
                    <a:pt x="43" y="6197"/>
                  </a:cubicBezTo>
                  <a:cubicBezTo>
                    <a:pt x="43" y="6235"/>
                    <a:pt x="38" y="6235"/>
                    <a:pt x="38" y="6273"/>
                  </a:cubicBezTo>
                  <a:cubicBezTo>
                    <a:pt x="38" y="6312"/>
                    <a:pt x="40" y="6312"/>
                    <a:pt x="40" y="6349"/>
                  </a:cubicBezTo>
                  <a:cubicBezTo>
                    <a:pt x="40" y="6388"/>
                    <a:pt x="44" y="6388"/>
                    <a:pt x="44" y="6425"/>
                  </a:cubicBezTo>
                  <a:cubicBezTo>
                    <a:pt x="44" y="6465"/>
                    <a:pt x="34" y="6465"/>
                    <a:pt x="34" y="6502"/>
                  </a:cubicBezTo>
                  <a:cubicBezTo>
                    <a:pt x="34" y="6541"/>
                    <a:pt x="43" y="6541"/>
                    <a:pt x="43" y="6578"/>
                  </a:cubicBezTo>
                  <a:cubicBezTo>
                    <a:pt x="43" y="6617"/>
                    <a:pt x="31" y="6617"/>
                    <a:pt x="31" y="6654"/>
                  </a:cubicBezTo>
                  <a:cubicBezTo>
                    <a:pt x="31" y="6692"/>
                    <a:pt x="34" y="6693"/>
                    <a:pt x="34" y="6730"/>
                  </a:cubicBezTo>
                  <a:cubicBezTo>
                    <a:pt x="34" y="6770"/>
                    <a:pt x="33" y="6770"/>
                    <a:pt x="33" y="6807"/>
                  </a:cubicBezTo>
                  <a:cubicBezTo>
                    <a:pt x="33" y="6846"/>
                    <a:pt x="37" y="6846"/>
                    <a:pt x="37" y="6884"/>
                  </a:cubicBezTo>
                  <a:cubicBezTo>
                    <a:pt x="37" y="6922"/>
                    <a:pt x="36" y="6922"/>
                    <a:pt x="36" y="6960"/>
                  </a:cubicBezTo>
                  <a:lnTo>
                    <a:pt x="36" y="7036"/>
                  </a:lnTo>
                  <a:cubicBezTo>
                    <a:pt x="36" y="7075"/>
                    <a:pt x="38" y="7075"/>
                    <a:pt x="38" y="7113"/>
                  </a:cubicBezTo>
                  <a:cubicBezTo>
                    <a:pt x="38" y="7151"/>
                    <a:pt x="44" y="7151"/>
                    <a:pt x="44" y="7189"/>
                  </a:cubicBezTo>
                  <a:cubicBezTo>
                    <a:pt x="44" y="7227"/>
                    <a:pt x="31" y="7227"/>
                    <a:pt x="31" y="7265"/>
                  </a:cubicBezTo>
                  <a:cubicBezTo>
                    <a:pt x="31" y="7302"/>
                    <a:pt x="44" y="7303"/>
                    <a:pt x="44" y="7341"/>
                  </a:cubicBezTo>
                  <a:cubicBezTo>
                    <a:pt x="44" y="7378"/>
                    <a:pt x="34" y="7378"/>
                    <a:pt x="34" y="7418"/>
                  </a:cubicBezTo>
                  <a:cubicBezTo>
                    <a:pt x="34" y="7457"/>
                    <a:pt x="43" y="7455"/>
                    <a:pt x="43" y="7494"/>
                  </a:cubicBezTo>
                  <a:cubicBezTo>
                    <a:pt x="43" y="7533"/>
                    <a:pt x="33" y="7532"/>
                    <a:pt x="33" y="7570"/>
                  </a:cubicBezTo>
                  <a:lnTo>
                    <a:pt x="33" y="7646"/>
                  </a:lnTo>
                  <a:cubicBezTo>
                    <a:pt x="33" y="7686"/>
                    <a:pt x="42" y="7684"/>
                    <a:pt x="42" y="7723"/>
                  </a:cubicBezTo>
                  <a:lnTo>
                    <a:pt x="42" y="7799"/>
                  </a:lnTo>
                  <a:cubicBezTo>
                    <a:pt x="42" y="7837"/>
                    <a:pt x="43" y="7837"/>
                    <a:pt x="43" y="7875"/>
                  </a:cubicBezTo>
                  <a:cubicBezTo>
                    <a:pt x="43" y="7913"/>
                    <a:pt x="34" y="7913"/>
                    <a:pt x="34" y="7951"/>
                  </a:cubicBezTo>
                  <a:cubicBezTo>
                    <a:pt x="34" y="7991"/>
                    <a:pt x="38" y="7991"/>
                    <a:pt x="38" y="8029"/>
                  </a:cubicBezTo>
                  <a:cubicBezTo>
                    <a:pt x="38" y="8067"/>
                    <a:pt x="43" y="8067"/>
                    <a:pt x="43" y="8105"/>
                  </a:cubicBezTo>
                  <a:cubicBezTo>
                    <a:pt x="43" y="8143"/>
                    <a:pt x="34" y="8143"/>
                    <a:pt x="34" y="8181"/>
                  </a:cubicBezTo>
                  <a:cubicBezTo>
                    <a:pt x="34" y="8219"/>
                    <a:pt x="36" y="8219"/>
                    <a:pt x="36" y="8257"/>
                  </a:cubicBezTo>
                  <a:cubicBezTo>
                    <a:pt x="36" y="8296"/>
                    <a:pt x="42" y="8296"/>
                    <a:pt x="42" y="8334"/>
                  </a:cubicBezTo>
                  <a:cubicBezTo>
                    <a:pt x="42" y="8372"/>
                    <a:pt x="38" y="8372"/>
                    <a:pt x="38" y="8410"/>
                  </a:cubicBezTo>
                  <a:cubicBezTo>
                    <a:pt x="38" y="8448"/>
                    <a:pt x="40" y="8448"/>
                    <a:pt x="40" y="8486"/>
                  </a:cubicBezTo>
                  <a:cubicBezTo>
                    <a:pt x="40" y="8524"/>
                    <a:pt x="32" y="8524"/>
                    <a:pt x="32" y="8562"/>
                  </a:cubicBezTo>
                  <a:cubicBezTo>
                    <a:pt x="32" y="8602"/>
                    <a:pt x="34" y="8602"/>
                    <a:pt x="34" y="8639"/>
                  </a:cubicBezTo>
                  <a:cubicBezTo>
                    <a:pt x="34" y="8678"/>
                    <a:pt x="40" y="8678"/>
                    <a:pt x="40" y="8715"/>
                  </a:cubicBezTo>
                  <a:lnTo>
                    <a:pt x="40" y="8791"/>
                  </a:lnTo>
                  <a:cubicBezTo>
                    <a:pt x="40" y="8830"/>
                    <a:pt x="43" y="8830"/>
                    <a:pt x="43" y="8867"/>
                  </a:cubicBezTo>
                  <a:cubicBezTo>
                    <a:pt x="43" y="8907"/>
                    <a:pt x="37" y="8907"/>
                    <a:pt x="37" y="8944"/>
                  </a:cubicBezTo>
                  <a:cubicBezTo>
                    <a:pt x="37" y="8983"/>
                    <a:pt x="34" y="8983"/>
                    <a:pt x="34" y="9020"/>
                  </a:cubicBezTo>
                  <a:cubicBezTo>
                    <a:pt x="34" y="9059"/>
                    <a:pt x="32" y="9059"/>
                    <a:pt x="32" y="9096"/>
                  </a:cubicBezTo>
                  <a:cubicBezTo>
                    <a:pt x="32" y="9135"/>
                    <a:pt x="38" y="9135"/>
                    <a:pt x="38" y="9173"/>
                  </a:cubicBezTo>
                  <a:cubicBezTo>
                    <a:pt x="38" y="9212"/>
                    <a:pt x="42" y="9212"/>
                    <a:pt x="42" y="9250"/>
                  </a:cubicBezTo>
                  <a:lnTo>
                    <a:pt x="42" y="9326"/>
                  </a:lnTo>
                  <a:cubicBezTo>
                    <a:pt x="42" y="9364"/>
                    <a:pt x="32" y="9364"/>
                    <a:pt x="32" y="9402"/>
                  </a:cubicBezTo>
                  <a:cubicBezTo>
                    <a:pt x="32" y="9440"/>
                    <a:pt x="33" y="9440"/>
                    <a:pt x="33" y="9478"/>
                  </a:cubicBezTo>
                  <a:cubicBezTo>
                    <a:pt x="33" y="9515"/>
                    <a:pt x="43" y="9517"/>
                    <a:pt x="43" y="9555"/>
                  </a:cubicBezTo>
                  <a:cubicBezTo>
                    <a:pt x="43" y="9593"/>
                    <a:pt x="40" y="9593"/>
                    <a:pt x="40" y="9631"/>
                  </a:cubicBezTo>
                  <a:cubicBezTo>
                    <a:pt x="40" y="9670"/>
                    <a:pt x="32" y="9670"/>
                    <a:pt x="32" y="9707"/>
                  </a:cubicBezTo>
                  <a:cubicBezTo>
                    <a:pt x="32" y="9746"/>
                    <a:pt x="36" y="9746"/>
                    <a:pt x="36" y="9783"/>
                  </a:cubicBezTo>
                  <a:cubicBezTo>
                    <a:pt x="36" y="9823"/>
                    <a:pt x="33" y="9823"/>
                    <a:pt x="33" y="9860"/>
                  </a:cubicBezTo>
                  <a:cubicBezTo>
                    <a:pt x="33" y="9899"/>
                    <a:pt x="43" y="9899"/>
                    <a:pt x="43" y="9936"/>
                  </a:cubicBezTo>
                  <a:cubicBezTo>
                    <a:pt x="43" y="9975"/>
                    <a:pt x="42" y="9975"/>
                    <a:pt x="42" y="10012"/>
                  </a:cubicBezTo>
                  <a:lnTo>
                    <a:pt x="42" y="10088"/>
                  </a:lnTo>
                  <a:cubicBezTo>
                    <a:pt x="42" y="10128"/>
                    <a:pt x="29" y="10128"/>
                    <a:pt x="29" y="10165"/>
                  </a:cubicBezTo>
                  <a:cubicBezTo>
                    <a:pt x="29" y="10204"/>
                    <a:pt x="31" y="10204"/>
                    <a:pt x="31" y="10241"/>
                  </a:cubicBezTo>
                  <a:lnTo>
                    <a:pt x="31" y="10318"/>
                  </a:lnTo>
                  <a:cubicBezTo>
                    <a:pt x="31" y="10355"/>
                    <a:pt x="29" y="10356"/>
                    <a:pt x="29" y="10394"/>
                  </a:cubicBezTo>
                  <a:lnTo>
                    <a:pt x="29" y="10471"/>
                  </a:lnTo>
                  <a:cubicBezTo>
                    <a:pt x="29" y="10508"/>
                    <a:pt x="31" y="10509"/>
                    <a:pt x="31" y="10547"/>
                  </a:cubicBezTo>
                  <a:cubicBezTo>
                    <a:pt x="31" y="10584"/>
                    <a:pt x="32" y="10585"/>
                    <a:pt x="32" y="10623"/>
                  </a:cubicBezTo>
                  <a:cubicBezTo>
                    <a:pt x="32" y="10660"/>
                    <a:pt x="31" y="10661"/>
                    <a:pt x="31" y="10699"/>
                  </a:cubicBezTo>
                  <a:cubicBezTo>
                    <a:pt x="31" y="10736"/>
                    <a:pt x="36" y="10738"/>
                    <a:pt x="36" y="10776"/>
                  </a:cubicBezTo>
                  <a:cubicBezTo>
                    <a:pt x="36" y="10813"/>
                    <a:pt x="27" y="10815"/>
                    <a:pt x="27" y="10852"/>
                  </a:cubicBezTo>
                  <a:cubicBezTo>
                    <a:pt x="27" y="10891"/>
                    <a:pt x="31" y="10891"/>
                    <a:pt x="31" y="10928"/>
                  </a:cubicBezTo>
                  <a:cubicBezTo>
                    <a:pt x="31" y="10967"/>
                    <a:pt x="33" y="10967"/>
                    <a:pt x="33" y="11004"/>
                  </a:cubicBezTo>
                  <a:cubicBezTo>
                    <a:pt x="33" y="11044"/>
                    <a:pt x="38" y="11044"/>
                    <a:pt x="38" y="11081"/>
                  </a:cubicBezTo>
                  <a:cubicBezTo>
                    <a:pt x="38" y="11120"/>
                    <a:pt x="34" y="11120"/>
                    <a:pt x="34" y="11157"/>
                  </a:cubicBezTo>
                  <a:cubicBezTo>
                    <a:pt x="34" y="11196"/>
                    <a:pt x="33" y="11196"/>
                    <a:pt x="33" y="11233"/>
                  </a:cubicBezTo>
                  <a:cubicBezTo>
                    <a:pt x="33" y="11271"/>
                    <a:pt x="34" y="11272"/>
                    <a:pt x="34" y="11309"/>
                  </a:cubicBezTo>
                  <a:lnTo>
                    <a:pt x="34" y="11387"/>
                  </a:lnTo>
                  <a:cubicBezTo>
                    <a:pt x="34" y="11425"/>
                    <a:pt x="31" y="11425"/>
                    <a:pt x="31" y="11463"/>
                  </a:cubicBezTo>
                  <a:cubicBezTo>
                    <a:pt x="31" y="11500"/>
                    <a:pt x="33" y="11501"/>
                    <a:pt x="33" y="11539"/>
                  </a:cubicBezTo>
                  <a:cubicBezTo>
                    <a:pt x="33" y="11577"/>
                    <a:pt x="34" y="11577"/>
                    <a:pt x="34" y="11615"/>
                  </a:cubicBezTo>
                  <a:cubicBezTo>
                    <a:pt x="34" y="11654"/>
                    <a:pt x="31" y="11654"/>
                    <a:pt x="31" y="11692"/>
                  </a:cubicBezTo>
                  <a:cubicBezTo>
                    <a:pt x="31" y="11730"/>
                    <a:pt x="42" y="11730"/>
                    <a:pt x="42" y="11768"/>
                  </a:cubicBezTo>
                  <a:cubicBezTo>
                    <a:pt x="42" y="11806"/>
                    <a:pt x="43" y="11806"/>
                    <a:pt x="43" y="11844"/>
                  </a:cubicBezTo>
                  <a:cubicBezTo>
                    <a:pt x="43" y="11882"/>
                    <a:pt x="36" y="11882"/>
                    <a:pt x="36" y="11920"/>
                  </a:cubicBezTo>
                  <a:cubicBezTo>
                    <a:pt x="36" y="11960"/>
                    <a:pt x="33" y="11960"/>
                    <a:pt x="33" y="11997"/>
                  </a:cubicBezTo>
                  <a:cubicBezTo>
                    <a:pt x="33" y="12036"/>
                    <a:pt x="40" y="12036"/>
                    <a:pt x="40" y="12073"/>
                  </a:cubicBezTo>
                  <a:lnTo>
                    <a:pt x="40" y="12149"/>
                  </a:lnTo>
                  <a:cubicBezTo>
                    <a:pt x="40" y="12187"/>
                    <a:pt x="43" y="12188"/>
                    <a:pt x="43" y="12225"/>
                  </a:cubicBezTo>
                  <a:cubicBezTo>
                    <a:pt x="43" y="12263"/>
                    <a:pt x="42" y="12265"/>
                    <a:pt x="42" y="12302"/>
                  </a:cubicBezTo>
                  <a:cubicBezTo>
                    <a:pt x="42" y="12341"/>
                    <a:pt x="37" y="12341"/>
                    <a:pt x="37" y="12378"/>
                  </a:cubicBezTo>
                  <a:cubicBezTo>
                    <a:pt x="37" y="12417"/>
                    <a:pt x="38" y="12417"/>
                    <a:pt x="38" y="12454"/>
                  </a:cubicBezTo>
                  <a:cubicBezTo>
                    <a:pt x="38" y="12493"/>
                    <a:pt x="33" y="12493"/>
                    <a:pt x="33" y="12530"/>
                  </a:cubicBezTo>
                  <a:cubicBezTo>
                    <a:pt x="33" y="12570"/>
                    <a:pt x="37" y="12570"/>
                    <a:pt x="37" y="12608"/>
                  </a:cubicBezTo>
                  <a:cubicBezTo>
                    <a:pt x="37" y="12646"/>
                    <a:pt x="28" y="12646"/>
                    <a:pt x="28" y="12684"/>
                  </a:cubicBezTo>
                  <a:cubicBezTo>
                    <a:pt x="28" y="12721"/>
                    <a:pt x="36" y="12722"/>
                    <a:pt x="36" y="12760"/>
                  </a:cubicBezTo>
                  <a:cubicBezTo>
                    <a:pt x="36" y="12798"/>
                    <a:pt x="29" y="12798"/>
                    <a:pt x="29" y="12836"/>
                  </a:cubicBezTo>
                  <a:cubicBezTo>
                    <a:pt x="29" y="12875"/>
                    <a:pt x="33" y="12875"/>
                    <a:pt x="33" y="12913"/>
                  </a:cubicBezTo>
                  <a:cubicBezTo>
                    <a:pt x="33" y="12951"/>
                    <a:pt x="43" y="12951"/>
                    <a:pt x="43" y="12989"/>
                  </a:cubicBezTo>
                  <a:cubicBezTo>
                    <a:pt x="43" y="13027"/>
                    <a:pt x="28" y="13027"/>
                    <a:pt x="28" y="13065"/>
                  </a:cubicBezTo>
                  <a:cubicBezTo>
                    <a:pt x="28" y="13104"/>
                    <a:pt x="37" y="13104"/>
                    <a:pt x="37" y="13141"/>
                  </a:cubicBezTo>
                  <a:cubicBezTo>
                    <a:pt x="37" y="13181"/>
                    <a:pt x="34" y="13181"/>
                    <a:pt x="34" y="13218"/>
                  </a:cubicBezTo>
                  <a:cubicBezTo>
                    <a:pt x="34" y="13257"/>
                    <a:pt x="33" y="13257"/>
                    <a:pt x="33" y="13294"/>
                  </a:cubicBezTo>
                  <a:cubicBezTo>
                    <a:pt x="33" y="13333"/>
                    <a:pt x="32" y="13333"/>
                    <a:pt x="32" y="13370"/>
                  </a:cubicBezTo>
                  <a:cubicBezTo>
                    <a:pt x="32" y="13409"/>
                    <a:pt x="42" y="13409"/>
                    <a:pt x="42" y="13446"/>
                  </a:cubicBezTo>
                  <a:cubicBezTo>
                    <a:pt x="42" y="13486"/>
                    <a:pt x="37" y="13486"/>
                    <a:pt x="37" y="13523"/>
                  </a:cubicBezTo>
                  <a:cubicBezTo>
                    <a:pt x="37" y="13562"/>
                    <a:pt x="34" y="13562"/>
                    <a:pt x="34" y="13599"/>
                  </a:cubicBezTo>
                  <a:cubicBezTo>
                    <a:pt x="34" y="13638"/>
                    <a:pt x="37" y="13638"/>
                    <a:pt x="37" y="13676"/>
                  </a:cubicBezTo>
                  <a:cubicBezTo>
                    <a:pt x="37" y="13714"/>
                    <a:pt x="31" y="13714"/>
                    <a:pt x="31" y="13752"/>
                  </a:cubicBezTo>
                  <a:cubicBezTo>
                    <a:pt x="31" y="13791"/>
                    <a:pt x="40" y="13791"/>
                    <a:pt x="40" y="13829"/>
                  </a:cubicBezTo>
                  <a:cubicBezTo>
                    <a:pt x="40" y="13867"/>
                    <a:pt x="33" y="13867"/>
                    <a:pt x="33" y="13905"/>
                  </a:cubicBezTo>
                  <a:cubicBezTo>
                    <a:pt x="33" y="13942"/>
                    <a:pt x="38" y="13943"/>
                    <a:pt x="38" y="13981"/>
                  </a:cubicBezTo>
                  <a:cubicBezTo>
                    <a:pt x="38" y="14019"/>
                    <a:pt x="29" y="14019"/>
                    <a:pt x="29" y="14057"/>
                  </a:cubicBezTo>
                  <a:cubicBezTo>
                    <a:pt x="29" y="14094"/>
                    <a:pt x="33" y="14096"/>
                    <a:pt x="33" y="14134"/>
                  </a:cubicBezTo>
                  <a:cubicBezTo>
                    <a:pt x="33" y="14173"/>
                    <a:pt x="38" y="14173"/>
                    <a:pt x="38" y="14210"/>
                  </a:cubicBezTo>
                  <a:cubicBezTo>
                    <a:pt x="38" y="14249"/>
                    <a:pt x="31" y="14249"/>
                    <a:pt x="31" y="14286"/>
                  </a:cubicBezTo>
                  <a:cubicBezTo>
                    <a:pt x="31" y="14325"/>
                    <a:pt x="26" y="14325"/>
                    <a:pt x="26" y="14362"/>
                  </a:cubicBezTo>
                  <a:cubicBezTo>
                    <a:pt x="26" y="14402"/>
                    <a:pt x="28" y="14402"/>
                    <a:pt x="28" y="14439"/>
                  </a:cubicBezTo>
                  <a:cubicBezTo>
                    <a:pt x="28" y="14478"/>
                    <a:pt x="40" y="14478"/>
                    <a:pt x="40" y="14515"/>
                  </a:cubicBezTo>
                  <a:cubicBezTo>
                    <a:pt x="40" y="14554"/>
                    <a:pt x="38" y="14554"/>
                    <a:pt x="38" y="14591"/>
                  </a:cubicBezTo>
                  <a:cubicBezTo>
                    <a:pt x="38" y="14630"/>
                    <a:pt x="36" y="14630"/>
                    <a:pt x="36" y="14667"/>
                  </a:cubicBezTo>
                  <a:cubicBezTo>
                    <a:pt x="36" y="14707"/>
                    <a:pt x="26" y="14707"/>
                    <a:pt x="26" y="14745"/>
                  </a:cubicBezTo>
                  <a:cubicBezTo>
                    <a:pt x="26" y="14783"/>
                    <a:pt x="40" y="14783"/>
                    <a:pt x="40" y="14821"/>
                  </a:cubicBezTo>
                  <a:cubicBezTo>
                    <a:pt x="40" y="14859"/>
                    <a:pt x="28" y="14859"/>
                    <a:pt x="28" y="14897"/>
                  </a:cubicBezTo>
                  <a:cubicBezTo>
                    <a:pt x="28" y="14935"/>
                    <a:pt x="31" y="14935"/>
                    <a:pt x="31" y="14973"/>
                  </a:cubicBezTo>
                  <a:cubicBezTo>
                    <a:pt x="31" y="15012"/>
                    <a:pt x="34" y="15012"/>
                    <a:pt x="34" y="15050"/>
                  </a:cubicBezTo>
                  <a:cubicBezTo>
                    <a:pt x="34" y="15088"/>
                    <a:pt x="37" y="15088"/>
                    <a:pt x="37" y="15127"/>
                  </a:cubicBezTo>
                  <a:cubicBezTo>
                    <a:pt x="37" y="15165"/>
                    <a:pt x="33" y="15165"/>
                    <a:pt x="33" y="15203"/>
                  </a:cubicBezTo>
                  <a:cubicBezTo>
                    <a:pt x="33" y="15243"/>
                    <a:pt x="36" y="15243"/>
                    <a:pt x="36" y="15281"/>
                  </a:cubicBezTo>
                  <a:cubicBezTo>
                    <a:pt x="36" y="15320"/>
                    <a:pt x="28" y="15320"/>
                    <a:pt x="28" y="15358"/>
                  </a:cubicBezTo>
                  <a:cubicBezTo>
                    <a:pt x="28" y="15398"/>
                    <a:pt x="1" y="15414"/>
                    <a:pt x="28" y="15441"/>
                  </a:cubicBezTo>
                  <a:cubicBezTo>
                    <a:pt x="36" y="15449"/>
                    <a:pt x="43" y="15451"/>
                    <a:pt x="49" y="15451"/>
                  </a:cubicBezTo>
                  <a:cubicBezTo>
                    <a:pt x="66" y="15451"/>
                    <a:pt x="82" y="15435"/>
                    <a:pt x="109" y="15435"/>
                  </a:cubicBezTo>
                  <a:lnTo>
                    <a:pt x="186" y="15435"/>
                  </a:lnTo>
                  <a:cubicBezTo>
                    <a:pt x="224" y="15435"/>
                    <a:pt x="224" y="15436"/>
                    <a:pt x="262" y="15436"/>
                  </a:cubicBezTo>
                  <a:lnTo>
                    <a:pt x="338" y="15436"/>
                  </a:lnTo>
                  <a:cubicBezTo>
                    <a:pt x="376" y="15436"/>
                    <a:pt x="376" y="15430"/>
                    <a:pt x="414" y="15430"/>
                  </a:cubicBezTo>
                  <a:cubicBezTo>
                    <a:pt x="452" y="15430"/>
                    <a:pt x="452" y="15435"/>
                    <a:pt x="490" y="15435"/>
                  </a:cubicBezTo>
                  <a:cubicBezTo>
                    <a:pt x="529" y="15435"/>
                    <a:pt x="529" y="15436"/>
                    <a:pt x="568" y="15436"/>
                  </a:cubicBezTo>
                  <a:cubicBezTo>
                    <a:pt x="605" y="15436"/>
                    <a:pt x="605" y="15439"/>
                    <a:pt x="644" y="15439"/>
                  </a:cubicBezTo>
                  <a:cubicBezTo>
                    <a:pt x="681" y="15439"/>
                    <a:pt x="681" y="15436"/>
                    <a:pt x="720" y="15436"/>
                  </a:cubicBezTo>
                  <a:cubicBezTo>
                    <a:pt x="757" y="15436"/>
                    <a:pt x="757" y="15432"/>
                    <a:pt x="796" y="15432"/>
                  </a:cubicBezTo>
                  <a:cubicBezTo>
                    <a:pt x="833" y="15432"/>
                    <a:pt x="833" y="15435"/>
                    <a:pt x="873" y="15435"/>
                  </a:cubicBezTo>
                  <a:cubicBezTo>
                    <a:pt x="910" y="15435"/>
                    <a:pt x="910" y="15430"/>
                    <a:pt x="949" y="15430"/>
                  </a:cubicBezTo>
                  <a:cubicBezTo>
                    <a:pt x="987" y="15430"/>
                    <a:pt x="986" y="15432"/>
                    <a:pt x="1025" y="15432"/>
                  </a:cubicBezTo>
                  <a:cubicBezTo>
                    <a:pt x="1064" y="15432"/>
                    <a:pt x="1062" y="15439"/>
                    <a:pt x="1101" y="15439"/>
                  </a:cubicBezTo>
                  <a:cubicBezTo>
                    <a:pt x="1141" y="15439"/>
                    <a:pt x="1138" y="15438"/>
                    <a:pt x="1178" y="15438"/>
                  </a:cubicBezTo>
                  <a:lnTo>
                    <a:pt x="1254" y="15438"/>
                  </a:lnTo>
                  <a:cubicBezTo>
                    <a:pt x="1292" y="15438"/>
                    <a:pt x="1292" y="15439"/>
                    <a:pt x="1330" y="15439"/>
                  </a:cubicBezTo>
                  <a:cubicBezTo>
                    <a:pt x="1368" y="15439"/>
                    <a:pt x="1368" y="15426"/>
                    <a:pt x="1406" y="15426"/>
                  </a:cubicBezTo>
                  <a:cubicBezTo>
                    <a:pt x="1444" y="15426"/>
                    <a:pt x="1444" y="15435"/>
                    <a:pt x="1483" y="15435"/>
                  </a:cubicBezTo>
                  <a:cubicBezTo>
                    <a:pt x="1521" y="15435"/>
                    <a:pt x="1521" y="15428"/>
                    <a:pt x="1559" y="15428"/>
                  </a:cubicBezTo>
                  <a:cubicBezTo>
                    <a:pt x="1597" y="15428"/>
                    <a:pt x="1597" y="15433"/>
                    <a:pt x="1635" y="15433"/>
                  </a:cubicBezTo>
                  <a:cubicBezTo>
                    <a:pt x="1673" y="15433"/>
                    <a:pt x="1673" y="15439"/>
                    <a:pt x="1712" y="15439"/>
                  </a:cubicBezTo>
                  <a:cubicBezTo>
                    <a:pt x="1749" y="15439"/>
                    <a:pt x="1749" y="15436"/>
                    <a:pt x="1789" y="15436"/>
                  </a:cubicBezTo>
                  <a:cubicBezTo>
                    <a:pt x="1826" y="15436"/>
                    <a:pt x="1826" y="15435"/>
                    <a:pt x="1865" y="15435"/>
                  </a:cubicBezTo>
                  <a:cubicBezTo>
                    <a:pt x="1902" y="15435"/>
                    <a:pt x="1902" y="15433"/>
                    <a:pt x="1941" y="15433"/>
                  </a:cubicBezTo>
                  <a:cubicBezTo>
                    <a:pt x="1978" y="15433"/>
                    <a:pt x="1978" y="15426"/>
                    <a:pt x="2017" y="15426"/>
                  </a:cubicBezTo>
                  <a:cubicBezTo>
                    <a:pt x="2054" y="15426"/>
                    <a:pt x="2054" y="15435"/>
                    <a:pt x="2094" y="15435"/>
                  </a:cubicBezTo>
                  <a:cubicBezTo>
                    <a:pt x="2131" y="15435"/>
                    <a:pt x="2131" y="15428"/>
                    <a:pt x="2170" y="15428"/>
                  </a:cubicBezTo>
                  <a:cubicBezTo>
                    <a:pt x="2207" y="15428"/>
                    <a:pt x="2207" y="15438"/>
                    <a:pt x="2246" y="15438"/>
                  </a:cubicBezTo>
                  <a:cubicBezTo>
                    <a:pt x="2284" y="15438"/>
                    <a:pt x="2284" y="15436"/>
                    <a:pt x="2322" y="15436"/>
                  </a:cubicBezTo>
                  <a:cubicBezTo>
                    <a:pt x="2362" y="15436"/>
                    <a:pt x="2360" y="15428"/>
                    <a:pt x="2399" y="15428"/>
                  </a:cubicBezTo>
                  <a:cubicBezTo>
                    <a:pt x="2438" y="15428"/>
                    <a:pt x="2437" y="15431"/>
                    <a:pt x="2475" y="15431"/>
                  </a:cubicBezTo>
                  <a:cubicBezTo>
                    <a:pt x="2514" y="15431"/>
                    <a:pt x="2513" y="15438"/>
                    <a:pt x="2551" y="15438"/>
                  </a:cubicBezTo>
                  <a:cubicBezTo>
                    <a:pt x="2589" y="15438"/>
                    <a:pt x="2589" y="15423"/>
                    <a:pt x="2627" y="15423"/>
                  </a:cubicBezTo>
                  <a:cubicBezTo>
                    <a:pt x="2665" y="15423"/>
                    <a:pt x="2665" y="15438"/>
                    <a:pt x="2704" y="15438"/>
                  </a:cubicBezTo>
                  <a:cubicBezTo>
                    <a:pt x="2742" y="15438"/>
                    <a:pt x="2742" y="15436"/>
                    <a:pt x="2781" y="15436"/>
                  </a:cubicBezTo>
                  <a:cubicBezTo>
                    <a:pt x="2818" y="15436"/>
                    <a:pt x="2818" y="15428"/>
                    <a:pt x="2857" y="15428"/>
                  </a:cubicBezTo>
                  <a:lnTo>
                    <a:pt x="2933" y="15428"/>
                  </a:lnTo>
                  <a:cubicBezTo>
                    <a:pt x="2970" y="15428"/>
                    <a:pt x="2970" y="15436"/>
                    <a:pt x="3010" y="15436"/>
                  </a:cubicBezTo>
                  <a:cubicBezTo>
                    <a:pt x="3047" y="15436"/>
                    <a:pt x="3047" y="15430"/>
                    <a:pt x="3086" y="15430"/>
                  </a:cubicBezTo>
                  <a:cubicBezTo>
                    <a:pt x="3123" y="15430"/>
                    <a:pt x="3123" y="15432"/>
                    <a:pt x="3162" y="15432"/>
                  </a:cubicBezTo>
                  <a:cubicBezTo>
                    <a:pt x="3200" y="15432"/>
                    <a:pt x="3199" y="15438"/>
                    <a:pt x="3238" y="15438"/>
                  </a:cubicBezTo>
                  <a:cubicBezTo>
                    <a:pt x="3275" y="15438"/>
                    <a:pt x="3275" y="15430"/>
                    <a:pt x="3315" y="15430"/>
                  </a:cubicBezTo>
                  <a:cubicBezTo>
                    <a:pt x="3353" y="15430"/>
                    <a:pt x="3353" y="15431"/>
                    <a:pt x="3391" y="15431"/>
                  </a:cubicBezTo>
                  <a:cubicBezTo>
                    <a:pt x="3429" y="15431"/>
                    <a:pt x="3429" y="15423"/>
                    <a:pt x="3467" y="15423"/>
                  </a:cubicBezTo>
                  <a:cubicBezTo>
                    <a:pt x="3505" y="15423"/>
                    <a:pt x="3505" y="15432"/>
                    <a:pt x="3543" y="15432"/>
                  </a:cubicBezTo>
                  <a:cubicBezTo>
                    <a:pt x="3581" y="15432"/>
                    <a:pt x="3581" y="15436"/>
                    <a:pt x="3620" y="15436"/>
                  </a:cubicBezTo>
                  <a:cubicBezTo>
                    <a:pt x="3658" y="15436"/>
                    <a:pt x="3658" y="15430"/>
                    <a:pt x="3696" y="15430"/>
                  </a:cubicBezTo>
                  <a:cubicBezTo>
                    <a:pt x="3734" y="15430"/>
                    <a:pt x="3734" y="15432"/>
                    <a:pt x="3772" y="15432"/>
                  </a:cubicBezTo>
                  <a:cubicBezTo>
                    <a:pt x="3810" y="15432"/>
                    <a:pt x="3810" y="15431"/>
                    <a:pt x="3848" y="15431"/>
                  </a:cubicBezTo>
                  <a:cubicBezTo>
                    <a:pt x="3888" y="15431"/>
                    <a:pt x="3886" y="15436"/>
                    <a:pt x="3926" y="15436"/>
                  </a:cubicBezTo>
                  <a:cubicBezTo>
                    <a:pt x="3963" y="15436"/>
                    <a:pt x="3963" y="15423"/>
                    <a:pt x="4002" y="15423"/>
                  </a:cubicBezTo>
                  <a:cubicBezTo>
                    <a:pt x="4039" y="15423"/>
                    <a:pt x="4039" y="15433"/>
                    <a:pt x="4078" y="15433"/>
                  </a:cubicBezTo>
                  <a:cubicBezTo>
                    <a:pt x="4115" y="15433"/>
                    <a:pt x="4115" y="15423"/>
                    <a:pt x="4154" y="15423"/>
                  </a:cubicBezTo>
                  <a:cubicBezTo>
                    <a:pt x="4191" y="15423"/>
                    <a:pt x="4191" y="15427"/>
                    <a:pt x="4231" y="15427"/>
                  </a:cubicBezTo>
                  <a:cubicBezTo>
                    <a:pt x="4268" y="15427"/>
                    <a:pt x="4268" y="15426"/>
                    <a:pt x="4307" y="15426"/>
                  </a:cubicBezTo>
                  <a:cubicBezTo>
                    <a:pt x="4344" y="15426"/>
                    <a:pt x="4344" y="15431"/>
                    <a:pt x="4383" y="15431"/>
                  </a:cubicBezTo>
                  <a:cubicBezTo>
                    <a:pt x="4420" y="15431"/>
                    <a:pt x="4420" y="15423"/>
                    <a:pt x="4459" y="15423"/>
                  </a:cubicBezTo>
                  <a:cubicBezTo>
                    <a:pt x="4496" y="15423"/>
                    <a:pt x="4496" y="15438"/>
                    <a:pt x="4536" y="15438"/>
                  </a:cubicBezTo>
                  <a:cubicBezTo>
                    <a:pt x="4574" y="15438"/>
                    <a:pt x="4574" y="15423"/>
                    <a:pt x="4612" y="15423"/>
                  </a:cubicBezTo>
                  <a:cubicBezTo>
                    <a:pt x="4650" y="15423"/>
                    <a:pt x="4650" y="15430"/>
                    <a:pt x="4688" y="15430"/>
                  </a:cubicBezTo>
                  <a:cubicBezTo>
                    <a:pt x="4726" y="15430"/>
                    <a:pt x="4726" y="15433"/>
                    <a:pt x="4764" y="15433"/>
                  </a:cubicBezTo>
                  <a:cubicBezTo>
                    <a:pt x="4802" y="15433"/>
                    <a:pt x="4802" y="15438"/>
                    <a:pt x="4841" y="15438"/>
                  </a:cubicBezTo>
                  <a:cubicBezTo>
                    <a:pt x="4879" y="15438"/>
                    <a:pt x="4879" y="15435"/>
                    <a:pt x="4917" y="15435"/>
                  </a:cubicBezTo>
                  <a:lnTo>
                    <a:pt x="4993" y="15435"/>
                  </a:lnTo>
                  <a:cubicBezTo>
                    <a:pt x="5031" y="15435"/>
                    <a:pt x="5031" y="15438"/>
                    <a:pt x="5070" y="15438"/>
                  </a:cubicBezTo>
                  <a:cubicBezTo>
                    <a:pt x="5107" y="15438"/>
                    <a:pt x="5107" y="15436"/>
                    <a:pt x="5147" y="15436"/>
                  </a:cubicBezTo>
                  <a:cubicBezTo>
                    <a:pt x="5184" y="15436"/>
                    <a:pt x="5184" y="15426"/>
                    <a:pt x="5223" y="15426"/>
                  </a:cubicBezTo>
                  <a:cubicBezTo>
                    <a:pt x="5260" y="15426"/>
                    <a:pt x="5260" y="15438"/>
                    <a:pt x="5299" y="15438"/>
                  </a:cubicBezTo>
                  <a:cubicBezTo>
                    <a:pt x="5336" y="15438"/>
                    <a:pt x="5336" y="15433"/>
                    <a:pt x="5375" y="15433"/>
                  </a:cubicBezTo>
                  <a:cubicBezTo>
                    <a:pt x="5412" y="15433"/>
                    <a:pt x="5412" y="15423"/>
                    <a:pt x="5452" y="15423"/>
                  </a:cubicBezTo>
                  <a:cubicBezTo>
                    <a:pt x="5490" y="15423"/>
                    <a:pt x="5490" y="15432"/>
                    <a:pt x="5528" y="15432"/>
                  </a:cubicBezTo>
                  <a:cubicBezTo>
                    <a:pt x="5565" y="15432"/>
                    <a:pt x="5565" y="15425"/>
                    <a:pt x="5604" y="15425"/>
                  </a:cubicBezTo>
                  <a:cubicBezTo>
                    <a:pt x="5642" y="15425"/>
                    <a:pt x="5642" y="15423"/>
                    <a:pt x="5680" y="15423"/>
                  </a:cubicBezTo>
                  <a:cubicBezTo>
                    <a:pt x="5718" y="15423"/>
                    <a:pt x="5718" y="15428"/>
                    <a:pt x="5757" y="15428"/>
                  </a:cubicBezTo>
                  <a:cubicBezTo>
                    <a:pt x="5796" y="15428"/>
                    <a:pt x="5796" y="15423"/>
                    <a:pt x="5833" y="15423"/>
                  </a:cubicBezTo>
                  <a:cubicBezTo>
                    <a:pt x="5871" y="15423"/>
                    <a:pt x="5872" y="15432"/>
                    <a:pt x="5909" y="15432"/>
                  </a:cubicBezTo>
                  <a:cubicBezTo>
                    <a:pt x="5947" y="15432"/>
                    <a:pt x="5947" y="15436"/>
                    <a:pt x="5985" y="15436"/>
                  </a:cubicBezTo>
                  <a:cubicBezTo>
                    <a:pt x="6025" y="15436"/>
                    <a:pt x="6025" y="15433"/>
                    <a:pt x="6062" y="15433"/>
                  </a:cubicBezTo>
                  <a:cubicBezTo>
                    <a:pt x="6101" y="15433"/>
                    <a:pt x="6101" y="15428"/>
                    <a:pt x="6139" y="15428"/>
                  </a:cubicBezTo>
                  <a:cubicBezTo>
                    <a:pt x="6177" y="15428"/>
                    <a:pt x="6177" y="15427"/>
                    <a:pt x="6215" y="15427"/>
                  </a:cubicBezTo>
                  <a:cubicBezTo>
                    <a:pt x="6253" y="15427"/>
                    <a:pt x="6253" y="15432"/>
                    <a:pt x="6291" y="15432"/>
                  </a:cubicBezTo>
                  <a:cubicBezTo>
                    <a:pt x="6328" y="15432"/>
                    <a:pt x="6328" y="15427"/>
                    <a:pt x="6368" y="15427"/>
                  </a:cubicBezTo>
                  <a:cubicBezTo>
                    <a:pt x="6406" y="15427"/>
                    <a:pt x="6406" y="15438"/>
                    <a:pt x="6444" y="15438"/>
                  </a:cubicBezTo>
                  <a:cubicBezTo>
                    <a:pt x="6481" y="15438"/>
                    <a:pt x="6481" y="15436"/>
                    <a:pt x="6520" y="15436"/>
                  </a:cubicBezTo>
                  <a:cubicBezTo>
                    <a:pt x="6558" y="15436"/>
                    <a:pt x="6557" y="15435"/>
                    <a:pt x="6596" y="15435"/>
                  </a:cubicBezTo>
                  <a:lnTo>
                    <a:pt x="6673" y="15435"/>
                  </a:lnTo>
                  <a:cubicBezTo>
                    <a:pt x="6712" y="15435"/>
                    <a:pt x="6712" y="15427"/>
                    <a:pt x="6749" y="15427"/>
                  </a:cubicBezTo>
                  <a:cubicBezTo>
                    <a:pt x="6788" y="15427"/>
                    <a:pt x="6788" y="15433"/>
                    <a:pt x="6825" y="15433"/>
                  </a:cubicBezTo>
                  <a:cubicBezTo>
                    <a:pt x="6864" y="15433"/>
                    <a:pt x="6864" y="15432"/>
                    <a:pt x="6901" y="15432"/>
                  </a:cubicBezTo>
                  <a:cubicBezTo>
                    <a:pt x="6941" y="15432"/>
                    <a:pt x="6941" y="15428"/>
                    <a:pt x="6978" y="15428"/>
                  </a:cubicBezTo>
                  <a:cubicBezTo>
                    <a:pt x="7017" y="15428"/>
                    <a:pt x="7017" y="15433"/>
                    <a:pt x="7054" y="15433"/>
                  </a:cubicBezTo>
                  <a:cubicBezTo>
                    <a:pt x="7093" y="15433"/>
                    <a:pt x="7093" y="15425"/>
                    <a:pt x="7130" y="15425"/>
                  </a:cubicBezTo>
                  <a:cubicBezTo>
                    <a:pt x="7158" y="15425"/>
                    <a:pt x="7173" y="15442"/>
                    <a:pt x="7189" y="15442"/>
                  </a:cubicBezTo>
                  <a:cubicBezTo>
                    <a:pt x="7195" y="15442"/>
                    <a:pt x="7202" y="15440"/>
                    <a:pt x="7210" y="15432"/>
                  </a:cubicBezTo>
                  <a:cubicBezTo>
                    <a:pt x="7236" y="15405"/>
                    <a:pt x="7215" y="15393"/>
                    <a:pt x="7215" y="15355"/>
                  </a:cubicBezTo>
                  <a:cubicBezTo>
                    <a:pt x="7215" y="15315"/>
                    <a:pt x="7206" y="15315"/>
                    <a:pt x="7206" y="15278"/>
                  </a:cubicBezTo>
                  <a:lnTo>
                    <a:pt x="7206" y="15202"/>
                  </a:lnTo>
                  <a:cubicBezTo>
                    <a:pt x="7206" y="15163"/>
                    <a:pt x="7200" y="15163"/>
                    <a:pt x="7200" y="15126"/>
                  </a:cubicBezTo>
                  <a:cubicBezTo>
                    <a:pt x="7200" y="15087"/>
                    <a:pt x="7199" y="15087"/>
                    <a:pt x="7199" y="15050"/>
                  </a:cubicBezTo>
                  <a:cubicBezTo>
                    <a:pt x="7199" y="15010"/>
                    <a:pt x="7200" y="15010"/>
                    <a:pt x="7200" y="14973"/>
                  </a:cubicBezTo>
                  <a:cubicBezTo>
                    <a:pt x="7200" y="14934"/>
                    <a:pt x="7212" y="14934"/>
                    <a:pt x="7212" y="14897"/>
                  </a:cubicBezTo>
                  <a:cubicBezTo>
                    <a:pt x="7212" y="14859"/>
                    <a:pt x="7214" y="14858"/>
                    <a:pt x="7214" y="14821"/>
                  </a:cubicBezTo>
                  <a:cubicBezTo>
                    <a:pt x="7214" y="14783"/>
                    <a:pt x="7201" y="14782"/>
                    <a:pt x="7201" y="14745"/>
                  </a:cubicBezTo>
                  <a:cubicBezTo>
                    <a:pt x="7201" y="14705"/>
                    <a:pt x="7210" y="14705"/>
                    <a:pt x="7210" y="14667"/>
                  </a:cubicBezTo>
                  <a:cubicBezTo>
                    <a:pt x="7210" y="14630"/>
                    <a:pt x="7211" y="14629"/>
                    <a:pt x="7211" y="14591"/>
                  </a:cubicBezTo>
                  <a:cubicBezTo>
                    <a:pt x="7211" y="14553"/>
                    <a:pt x="7201" y="14553"/>
                    <a:pt x="7201" y="14515"/>
                  </a:cubicBezTo>
                  <a:lnTo>
                    <a:pt x="7201" y="14439"/>
                  </a:lnTo>
                  <a:cubicBezTo>
                    <a:pt x="7201" y="14400"/>
                    <a:pt x="7214" y="14400"/>
                    <a:pt x="7214" y="14362"/>
                  </a:cubicBezTo>
                  <a:cubicBezTo>
                    <a:pt x="7214" y="14324"/>
                    <a:pt x="7206" y="14324"/>
                    <a:pt x="7206" y="14286"/>
                  </a:cubicBezTo>
                  <a:cubicBezTo>
                    <a:pt x="7206" y="14248"/>
                    <a:pt x="7203" y="14248"/>
                    <a:pt x="7203" y="14210"/>
                  </a:cubicBezTo>
                  <a:cubicBezTo>
                    <a:pt x="7203" y="14171"/>
                    <a:pt x="7209" y="14171"/>
                    <a:pt x="7209" y="14134"/>
                  </a:cubicBezTo>
                  <a:cubicBezTo>
                    <a:pt x="7209" y="14094"/>
                    <a:pt x="7203" y="14094"/>
                    <a:pt x="7203" y="14057"/>
                  </a:cubicBezTo>
                  <a:cubicBezTo>
                    <a:pt x="7203" y="14019"/>
                    <a:pt x="7201" y="14018"/>
                    <a:pt x="7201" y="13981"/>
                  </a:cubicBezTo>
                  <a:cubicBezTo>
                    <a:pt x="7201" y="13942"/>
                    <a:pt x="7214" y="13942"/>
                    <a:pt x="7214" y="13905"/>
                  </a:cubicBezTo>
                  <a:cubicBezTo>
                    <a:pt x="7214" y="13867"/>
                    <a:pt x="7205" y="13866"/>
                    <a:pt x="7205" y="13829"/>
                  </a:cubicBezTo>
                  <a:cubicBezTo>
                    <a:pt x="7205" y="13789"/>
                    <a:pt x="7203" y="13789"/>
                    <a:pt x="7203" y="13752"/>
                  </a:cubicBezTo>
                  <a:cubicBezTo>
                    <a:pt x="7203" y="13714"/>
                    <a:pt x="7206" y="13714"/>
                    <a:pt x="7206" y="13676"/>
                  </a:cubicBezTo>
                  <a:cubicBezTo>
                    <a:pt x="7206" y="13637"/>
                    <a:pt x="7214" y="13638"/>
                    <a:pt x="7214" y="13599"/>
                  </a:cubicBezTo>
                  <a:cubicBezTo>
                    <a:pt x="7214" y="13562"/>
                    <a:pt x="7212" y="13562"/>
                    <a:pt x="7212" y="13523"/>
                  </a:cubicBezTo>
                  <a:lnTo>
                    <a:pt x="7212" y="13446"/>
                  </a:lnTo>
                  <a:cubicBezTo>
                    <a:pt x="7212" y="13409"/>
                    <a:pt x="7201" y="13409"/>
                    <a:pt x="7201" y="13370"/>
                  </a:cubicBezTo>
                  <a:cubicBezTo>
                    <a:pt x="7201" y="13333"/>
                    <a:pt x="7206" y="13333"/>
                    <a:pt x="7206" y="13294"/>
                  </a:cubicBezTo>
                  <a:lnTo>
                    <a:pt x="7206" y="13218"/>
                  </a:lnTo>
                  <a:cubicBezTo>
                    <a:pt x="7206" y="13179"/>
                    <a:pt x="7204" y="13181"/>
                    <a:pt x="7204" y="13141"/>
                  </a:cubicBezTo>
                  <a:cubicBezTo>
                    <a:pt x="7204" y="13102"/>
                    <a:pt x="7201" y="13104"/>
                    <a:pt x="7201" y="13065"/>
                  </a:cubicBezTo>
                  <a:cubicBezTo>
                    <a:pt x="7201" y="13027"/>
                    <a:pt x="7214" y="13027"/>
                    <a:pt x="7214" y="12989"/>
                  </a:cubicBezTo>
                  <a:cubicBezTo>
                    <a:pt x="7214" y="12951"/>
                    <a:pt x="7206" y="12951"/>
                    <a:pt x="7206" y="12913"/>
                  </a:cubicBezTo>
                  <a:cubicBezTo>
                    <a:pt x="7206" y="12873"/>
                    <a:pt x="7215" y="12875"/>
                    <a:pt x="7215" y="12836"/>
                  </a:cubicBezTo>
                  <a:cubicBezTo>
                    <a:pt x="7215" y="12798"/>
                    <a:pt x="7201" y="12798"/>
                    <a:pt x="7201" y="12760"/>
                  </a:cubicBezTo>
                  <a:cubicBezTo>
                    <a:pt x="7201" y="12722"/>
                    <a:pt x="7204" y="12722"/>
                    <a:pt x="7204" y="12684"/>
                  </a:cubicBezTo>
                  <a:cubicBezTo>
                    <a:pt x="7204" y="12645"/>
                    <a:pt x="7210" y="12646"/>
                    <a:pt x="7210" y="12608"/>
                  </a:cubicBezTo>
                  <a:lnTo>
                    <a:pt x="7210" y="12530"/>
                  </a:lnTo>
                  <a:cubicBezTo>
                    <a:pt x="7210" y="12492"/>
                    <a:pt x="7205" y="12493"/>
                    <a:pt x="7205" y="12454"/>
                  </a:cubicBezTo>
                  <a:cubicBezTo>
                    <a:pt x="7205" y="12417"/>
                    <a:pt x="7200" y="12417"/>
                    <a:pt x="7200" y="12378"/>
                  </a:cubicBezTo>
                  <a:cubicBezTo>
                    <a:pt x="7200" y="12341"/>
                    <a:pt x="7203" y="12341"/>
                    <a:pt x="7203" y="12302"/>
                  </a:cubicBezTo>
                  <a:lnTo>
                    <a:pt x="7203" y="12225"/>
                  </a:lnTo>
                  <a:lnTo>
                    <a:pt x="7203" y="12149"/>
                  </a:lnTo>
                  <a:cubicBezTo>
                    <a:pt x="7203" y="12112"/>
                    <a:pt x="7211" y="12112"/>
                    <a:pt x="7211" y="12073"/>
                  </a:cubicBezTo>
                  <a:cubicBezTo>
                    <a:pt x="7211" y="12035"/>
                    <a:pt x="7205" y="12036"/>
                    <a:pt x="7205" y="11997"/>
                  </a:cubicBezTo>
                  <a:cubicBezTo>
                    <a:pt x="7205" y="11960"/>
                    <a:pt x="7201" y="11960"/>
                    <a:pt x="7201" y="11920"/>
                  </a:cubicBezTo>
                  <a:cubicBezTo>
                    <a:pt x="7201" y="11882"/>
                    <a:pt x="7214" y="11882"/>
                    <a:pt x="7214" y="11844"/>
                  </a:cubicBezTo>
                  <a:cubicBezTo>
                    <a:pt x="7214" y="11806"/>
                    <a:pt x="7204" y="11806"/>
                    <a:pt x="7204" y="11768"/>
                  </a:cubicBezTo>
                  <a:lnTo>
                    <a:pt x="7204" y="11692"/>
                  </a:lnTo>
                  <a:cubicBezTo>
                    <a:pt x="7204" y="11654"/>
                    <a:pt x="7205" y="11654"/>
                    <a:pt x="7205" y="11615"/>
                  </a:cubicBezTo>
                  <a:cubicBezTo>
                    <a:pt x="7205" y="11577"/>
                    <a:pt x="7201" y="11577"/>
                    <a:pt x="7201" y="11539"/>
                  </a:cubicBezTo>
                  <a:cubicBezTo>
                    <a:pt x="7201" y="11500"/>
                    <a:pt x="7204" y="11500"/>
                    <a:pt x="7204" y="11463"/>
                  </a:cubicBezTo>
                  <a:cubicBezTo>
                    <a:pt x="7204" y="11424"/>
                    <a:pt x="7199" y="11424"/>
                    <a:pt x="7199" y="11387"/>
                  </a:cubicBezTo>
                  <a:cubicBezTo>
                    <a:pt x="7199" y="11347"/>
                    <a:pt x="7210" y="11347"/>
                    <a:pt x="7210" y="11309"/>
                  </a:cubicBezTo>
                  <a:cubicBezTo>
                    <a:pt x="7210" y="11271"/>
                    <a:pt x="7204" y="11271"/>
                    <a:pt x="7204" y="11233"/>
                  </a:cubicBezTo>
                  <a:cubicBezTo>
                    <a:pt x="7204" y="11195"/>
                    <a:pt x="7201" y="11195"/>
                    <a:pt x="7201" y="11157"/>
                  </a:cubicBezTo>
                  <a:cubicBezTo>
                    <a:pt x="7201" y="11119"/>
                    <a:pt x="7211" y="11119"/>
                    <a:pt x="7211" y="11081"/>
                  </a:cubicBezTo>
                  <a:cubicBezTo>
                    <a:pt x="7211" y="11042"/>
                    <a:pt x="7212" y="11042"/>
                    <a:pt x="7212" y="11004"/>
                  </a:cubicBezTo>
                  <a:cubicBezTo>
                    <a:pt x="7212" y="10966"/>
                    <a:pt x="7211" y="10966"/>
                    <a:pt x="7211" y="10928"/>
                  </a:cubicBezTo>
                  <a:lnTo>
                    <a:pt x="7211" y="10852"/>
                  </a:lnTo>
                  <a:lnTo>
                    <a:pt x="7211" y="10776"/>
                  </a:lnTo>
                  <a:lnTo>
                    <a:pt x="7211" y="10699"/>
                  </a:lnTo>
                  <a:cubicBezTo>
                    <a:pt x="7211" y="10660"/>
                    <a:pt x="7201" y="10660"/>
                    <a:pt x="7201" y="10623"/>
                  </a:cubicBezTo>
                  <a:cubicBezTo>
                    <a:pt x="7201" y="10584"/>
                    <a:pt x="7199" y="10584"/>
                    <a:pt x="7199" y="10547"/>
                  </a:cubicBezTo>
                  <a:cubicBezTo>
                    <a:pt x="7199" y="10508"/>
                    <a:pt x="7209" y="10508"/>
                    <a:pt x="7209" y="10471"/>
                  </a:cubicBezTo>
                  <a:cubicBezTo>
                    <a:pt x="7209" y="10431"/>
                    <a:pt x="7200" y="10431"/>
                    <a:pt x="7200" y="10394"/>
                  </a:cubicBezTo>
                  <a:cubicBezTo>
                    <a:pt x="7200" y="10356"/>
                    <a:pt x="7210" y="10356"/>
                    <a:pt x="7210" y="10318"/>
                  </a:cubicBezTo>
                  <a:cubicBezTo>
                    <a:pt x="7210" y="10280"/>
                    <a:pt x="7203" y="10280"/>
                    <a:pt x="7203" y="10241"/>
                  </a:cubicBezTo>
                  <a:cubicBezTo>
                    <a:pt x="7203" y="10204"/>
                    <a:pt x="7205" y="10204"/>
                    <a:pt x="7205" y="10165"/>
                  </a:cubicBezTo>
                  <a:cubicBezTo>
                    <a:pt x="7205" y="10128"/>
                    <a:pt x="7206" y="10128"/>
                    <a:pt x="7206" y="10088"/>
                  </a:cubicBezTo>
                  <a:cubicBezTo>
                    <a:pt x="7206" y="10050"/>
                    <a:pt x="7196" y="10051"/>
                    <a:pt x="7196" y="10012"/>
                  </a:cubicBezTo>
                  <a:cubicBezTo>
                    <a:pt x="7196" y="9974"/>
                    <a:pt x="7201" y="9975"/>
                    <a:pt x="7201" y="9936"/>
                  </a:cubicBezTo>
                  <a:lnTo>
                    <a:pt x="7201" y="9860"/>
                  </a:lnTo>
                  <a:cubicBezTo>
                    <a:pt x="7201" y="9821"/>
                    <a:pt x="7211" y="9823"/>
                    <a:pt x="7211" y="9783"/>
                  </a:cubicBezTo>
                  <a:cubicBezTo>
                    <a:pt x="7211" y="9744"/>
                    <a:pt x="7209" y="9746"/>
                    <a:pt x="7209" y="9707"/>
                  </a:cubicBezTo>
                  <a:cubicBezTo>
                    <a:pt x="7209" y="9668"/>
                    <a:pt x="7200" y="9670"/>
                    <a:pt x="7200" y="9631"/>
                  </a:cubicBezTo>
                  <a:lnTo>
                    <a:pt x="7200" y="9555"/>
                  </a:lnTo>
                  <a:cubicBezTo>
                    <a:pt x="7200" y="9515"/>
                    <a:pt x="7203" y="9515"/>
                    <a:pt x="7203" y="9478"/>
                  </a:cubicBezTo>
                  <a:cubicBezTo>
                    <a:pt x="7203" y="9439"/>
                    <a:pt x="7198" y="9439"/>
                    <a:pt x="7198" y="9402"/>
                  </a:cubicBezTo>
                  <a:cubicBezTo>
                    <a:pt x="7198" y="9363"/>
                    <a:pt x="7196" y="9363"/>
                    <a:pt x="7196" y="9326"/>
                  </a:cubicBezTo>
                  <a:cubicBezTo>
                    <a:pt x="7196" y="9287"/>
                    <a:pt x="7209" y="9287"/>
                    <a:pt x="7209" y="9250"/>
                  </a:cubicBezTo>
                  <a:cubicBezTo>
                    <a:pt x="7209" y="9210"/>
                    <a:pt x="7203" y="9210"/>
                    <a:pt x="7203" y="9173"/>
                  </a:cubicBezTo>
                  <a:cubicBezTo>
                    <a:pt x="7203" y="9134"/>
                    <a:pt x="7206" y="9134"/>
                    <a:pt x="7206" y="9096"/>
                  </a:cubicBezTo>
                  <a:lnTo>
                    <a:pt x="7206" y="9020"/>
                  </a:lnTo>
                  <a:cubicBezTo>
                    <a:pt x="7206" y="8982"/>
                    <a:pt x="7200" y="8982"/>
                    <a:pt x="7200" y="8944"/>
                  </a:cubicBezTo>
                  <a:cubicBezTo>
                    <a:pt x="7200" y="8905"/>
                    <a:pt x="7204" y="8905"/>
                    <a:pt x="7204" y="8867"/>
                  </a:cubicBezTo>
                  <a:cubicBezTo>
                    <a:pt x="7204" y="8829"/>
                    <a:pt x="7201" y="8829"/>
                    <a:pt x="7201" y="8791"/>
                  </a:cubicBezTo>
                  <a:cubicBezTo>
                    <a:pt x="7201" y="8753"/>
                    <a:pt x="7196" y="8753"/>
                    <a:pt x="7196" y="8715"/>
                  </a:cubicBezTo>
                  <a:cubicBezTo>
                    <a:pt x="7196" y="8678"/>
                    <a:pt x="7195" y="8677"/>
                    <a:pt x="7195" y="8639"/>
                  </a:cubicBezTo>
                  <a:cubicBezTo>
                    <a:pt x="7195" y="8599"/>
                    <a:pt x="7201" y="8599"/>
                    <a:pt x="7201" y="8562"/>
                  </a:cubicBezTo>
                  <a:cubicBezTo>
                    <a:pt x="7201" y="8523"/>
                    <a:pt x="7210" y="8523"/>
                    <a:pt x="7210" y="8486"/>
                  </a:cubicBezTo>
                  <a:cubicBezTo>
                    <a:pt x="7210" y="8448"/>
                    <a:pt x="7205" y="8447"/>
                    <a:pt x="7205" y="8410"/>
                  </a:cubicBezTo>
                  <a:cubicBezTo>
                    <a:pt x="7205" y="8372"/>
                    <a:pt x="7203" y="8371"/>
                    <a:pt x="7203" y="8334"/>
                  </a:cubicBezTo>
                  <a:cubicBezTo>
                    <a:pt x="7203" y="8296"/>
                    <a:pt x="7209" y="8294"/>
                    <a:pt x="7209" y="8257"/>
                  </a:cubicBezTo>
                  <a:cubicBezTo>
                    <a:pt x="7209" y="8218"/>
                    <a:pt x="7204" y="8218"/>
                    <a:pt x="7204" y="8181"/>
                  </a:cubicBezTo>
                  <a:cubicBezTo>
                    <a:pt x="7204" y="8143"/>
                    <a:pt x="7203" y="8142"/>
                    <a:pt x="7203" y="8105"/>
                  </a:cubicBezTo>
                  <a:cubicBezTo>
                    <a:pt x="7203" y="8067"/>
                    <a:pt x="7198" y="8066"/>
                    <a:pt x="7198" y="8029"/>
                  </a:cubicBezTo>
                  <a:cubicBezTo>
                    <a:pt x="7198" y="7991"/>
                    <a:pt x="7201" y="7989"/>
                    <a:pt x="7201" y="7951"/>
                  </a:cubicBezTo>
                  <a:cubicBezTo>
                    <a:pt x="7201" y="7913"/>
                    <a:pt x="7203" y="7913"/>
                    <a:pt x="7203" y="7875"/>
                  </a:cubicBezTo>
                  <a:cubicBezTo>
                    <a:pt x="7203" y="7837"/>
                    <a:pt x="7198" y="7837"/>
                    <a:pt x="7198" y="7799"/>
                  </a:cubicBezTo>
                  <a:cubicBezTo>
                    <a:pt x="7198" y="7761"/>
                    <a:pt x="7200" y="7761"/>
                    <a:pt x="7200" y="7723"/>
                  </a:cubicBezTo>
                  <a:cubicBezTo>
                    <a:pt x="7200" y="7684"/>
                    <a:pt x="7206" y="7684"/>
                    <a:pt x="7206" y="7646"/>
                  </a:cubicBezTo>
                  <a:lnTo>
                    <a:pt x="7206" y="7570"/>
                  </a:lnTo>
                  <a:lnTo>
                    <a:pt x="7206" y="7494"/>
                  </a:lnTo>
                  <a:cubicBezTo>
                    <a:pt x="7206" y="7455"/>
                    <a:pt x="7209" y="7455"/>
                    <a:pt x="7209" y="7418"/>
                  </a:cubicBezTo>
                  <a:cubicBezTo>
                    <a:pt x="7209" y="7381"/>
                    <a:pt x="7194" y="7378"/>
                    <a:pt x="7194" y="7341"/>
                  </a:cubicBezTo>
                  <a:cubicBezTo>
                    <a:pt x="7194" y="7302"/>
                    <a:pt x="7205" y="7302"/>
                    <a:pt x="7205" y="7265"/>
                  </a:cubicBezTo>
                  <a:cubicBezTo>
                    <a:pt x="7205" y="7226"/>
                    <a:pt x="7195" y="7226"/>
                    <a:pt x="7195" y="7189"/>
                  </a:cubicBezTo>
                  <a:cubicBezTo>
                    <a:pt x="7195" y="7150"/>
                    <a:pt x="7201" y="7150"/>
                    <a:pt x="7201" y="7113"/>
                  </a:cubicBezTo>
                  <a:cubicBezTo>
                    <a:pt x="7201" y="7073"/>
                    <a:pt x="7196" y="7073"/>
                    <a:pt x="7196" y="7036"/>
                  </a:cubicBezTo>
                  <a:cubicBezTo>
                    <a:pt x="7196" y="6998"/>
                    <a:pt x="7206" y="6997"/>
                    <a:pt x="7206" y="6960"/>
                  </a:cubicBezTo>
                  <a:cubicBezTo>
                    <a:pt x="7206" y="6921"/>
                    <a:pt x="7204" y="6921"/>
                    <a:pt x="7204" y="6884"/>
                  </a:cubicBezTo>
                  <a:cubicBezTo>
                    <a:pt x="7204" y="6845"/>
                    <a:pt x="7205" y="6845"/>
                    <a:pt x="7205" y="6807"/>
                  </a:cubicBezTo>
                  <a:cubicBezTo>
                    <a:pt x="7205" y="6768"/>
                    <a:pt x="7209" y="6768"/>
                    <a:pt x="7209" y="6730"/>
                  </a:cubicBezTo>
                  <a:cubicBezTo>
                    <a:pt x="7209" y="6692"/>
                    <a:pt x="7194" y="6692"/>
                    <a:pt x="7194" y="6654"/>
                  </a:cubicBezTo>
                  <a:cubicBezTo>
                    <a:pt x="7194" y="6616"/>
                    <a:pt x="7204" y="6616"/>
                    <a:pt x="7204" y="6578"/>
                  </a:cubicBezTo>
                  <a:cubicBezTo>
                    <a:pt x="7204" y="6540"/>
                    <a:pt x="7192" y="6540"/>
                    <a:pt x="7192" y="6502"/>
                  </a:cubicBezTo>
                  <a:cubicBezTo>
                    <a:pt x="7192" y="6463"/>
                    <a:pt x="7204" y="6463"/>
                    <a:pt x="7204" y="6425"/>
                  </a:cubicBezTo>
                  <a:cubicBezTo>
                    <a:pt x="7204" y="6386"/>
                    <a:pt x="7201" y="6386"/>
                    <a:pt x="7201" y="6349"/>
                  </a:cubicBezTo>
                  <a:cubicBezTo>
                    <a:pt x="7201" y="6312"/>
                    <a:pt x="7206" y="6310"/>
                    <a:pt x="7206" y="6273"/>
                  </a:cubicBezTo>
                  <a:cubicBezTo>
                    <a:pt x="7206" y="6235"/>
                    <a:pt x="7203" y="6234"/>
                    <a:pt x="7203" y="6197"/>
                  </a:cubicBezTo>
                  <a:cubicBezTo>
                    <a:pt x="7203" y="6157"/>
                    <a:pt x="7199" y="6157"/>
                    <a:pt x="7199" y="6120"/>
                  </a:cubicBezTo>
                  <a:cubicBezTo>
                    <a:pt x="7199" y="6081"/>
                    <a:pt x="7201" y="6081"/>
                    <a:pt x="7201" y="6044"/>
                  </a:cubicBezTo>
                  <a:cubicBezTo>
                    <a:pt x="7201" y="6005"/>
                    <a:pt x="7203" y="6005"/>
                    <a:pt x="7203" y="5968"/>
                  </a:cubicBezTo>
                  <a:cubicBezTo>
                    <a:pt x="7203" y="5929"/>
                    <a:pt x="7204" y="5929"/>
                    <a:pt x="7204" y="5892"/>
                  </a:cubicBezTo>
                  <a:cubicBezTo>
                    <a:pt x="7204" y="5852"/>
                    <a:pt x="7200" y="5852"/>
                    <a:pt x="7200" y="5815"/>
                  </a:cubicBezTo>
                  <a:cubicBezTo>
                    <a:pt x="7200" y="5776"/>
                    <a:pt x="7198" y="5776"/>
                    <a:pt x="7198" y="5738"/>
                  </a:cubicBezTo>
                  <a:cubicBezTo>
                    <a:pt x="7198" y="5700"/>
                    <a:pt x="7200" y="5700"/>
                    <a:pt x="7200" y="5662"/>
                  </a:cubicBezTo>
                  <a:cubicBezTo>
                    <a:pt x="7200" y="5624"/>
                    <a:pt x="7195" y="5624"/>
                    <a:pt x="7195" y="5586"/>
                  </a:cubicBezTo>
                  <a:cubicBezTo>
                    <a:pt x="7195" y="5549"/>
                    <a:pt x="7205" y="5547"/>
                    <a:pt x="7205" y="5509"/>
                  </a:cubicBezTo>
                  <a:cubicBezTo>
                    <a:pt x="7205" y="5471"/>
                    <a:pt x="7206" y="5471"/>
                    <a:pt x="7206" y="5433"/>
                  </a:cubicBezTo>
                  <a:cubicBezTo>
                    <a:pt x="7206" y="5395"/>
                    <a:pt x="7200" y="5395"/>
                    <a:pt x="7200" y="5357"/>
                  </a:cubicBezTo>
                  <a:cubicBezTo>
                    <a:pt x="7200" y="5319"/>
                    <a:pt x="7195" y="5319"/>
                    <a:pt x="7195" y="5281"/>
                  </a:cubicBezTo>
                  <a:cubicBezTo>
                    <a:pt x="7195" y="5241"/>
                    <a:pt x="7199" y="5241"/>
                    <a:pt x="7199" y="5204"/>
                  </a:cubicBezTo>
                  <a:cubicBezTo>
                    <a:pt x="7199" y="5165"/>
                    <a:pt x="7195" y="5165"/>
                    <a:pt x="7195" y="5128"/>
                  </a:cubicBezTo>
                  <a:cubicBezTo>
                    <a:pt x="7195" y="5089"/>
                    <a:pt x="7204" y="5089"/>
                    <a:pt x="7204" y="5052"/>
                  </a:cubicBezTo>
                  <a:cubicBezTo>
                    <a:pt x="7204" y="5013"/>
                    <a:pt x="7195" y="5013"/>
                    <a:pt x="7195" y="4976"/>
                  </a:cubicBezTo>
                  <a:cubicBezTo>
                    <a:pt x="7195" y="4936"/>
                    <a:pt x="7200" y="4936"/>
                    <a:pt x="7200" y="4899"/>
                  </a:cubicBezTo>
                  <a:cubicBezTo>
                    <a:pt x="7200" y="4860"/>
                    <a:pt x="7194" y="4860"/>
                    <a:pt x="7194" y="4823"/>
                  </a:cubicBezTo>
                  <a:cubicBezTo>
                    <a:pt x="7194" y="4785"/>
                    <a:pt x="7201" y="4784"/>
                    <a:pt x="7201" y="4747"/>
                  </a:cubicBezTo>
                  <a:cubicBezTo>
                    <a:pt x="7201" y="4708"/>
                    <a:pt x="7199" y="4708"/>
                    <a:pt x="7199" y="4671"/>
                  </a:cubicBezTo>
                  <a:cubicBezTo>
                    <a:pt x="7199" y="4631"/>
                    <a:pt x="7200" y="4631"/>
                    <a:pt x="7200" y="4593"/>
                  </a:cubicBezTo>
                  <a:cubicBezTo>
                    <a:pt x="7200" y="4555"/>
                    <a:pt x="7192" y="4555"/>
                    <a:pt x="7192" y="4517"/>
                  </a:cubicBezTo>
                  <a:cubicBezTo>
                    <a:pt x="7192" y="4479"/>
                    <a:pt x="7194" y="4479"/>
                    <a:pt x="7194" y="4441"/>
                  </a:cubicBezTo>
                  <a:cubicBezTo>
                    <a:pt x="7194" y="4403"/>
                    <a:pt x="7199" y="4403"/>
                    <a:pt x="7199" y="4365"/>
                  </a:cubicBezTo>
                  <a:cubicBezTo>
                    <a:pt x="7199" y="4326"/>
                    <a:pt x="7205" y="4326"/>
                    <a:pt x="7205" y="4288"/>
                  </a:cubicBezTo>
                  <a:cubicBezTo>
                    <a:pt x="7205" y="4250"/>
                    <a:pt x="7198" y="4250"/>
                    <a:pt x="7198" y="4212"/>
                  </a:cubicBezTo>
                  <a:cubicBezTo>
                    <a:pt x="7198" y="4175"/>
                    <a:pt x="7195" y="4174"/>
                    <a:pt x="7195" y="4136"/>
                  </a:cubicBezTo>
                  <a:cubicBezTo>
                    <a:pt x="7195" y="4097"/>
                    <a:pt x="7199" y="4097"/>
                    <a:pt x="7199" y="4060"/>
                  </a:cubicBezTo>
                  <a:cubicBezTo>
                    <a:pt x="7199" y="4020"/>
                    <a:pt x="7205" y="4020"/>
                    <a:pt x="7205" y="3983"/>
                  </a:cubicBezTo>
                  <a:cubicBezTo>
                    <a:pt x="7205" y="3944"/>
                    <a:pt x="7198" y="3944"/>
                    <a:pt x="7198" y="3907"/>
                  </a:cubicBezTo>
                  <a:cubicBezTo>
                    <a:pt x="7198" y="3868"/>
                    <a:pt x="7204" y="3868"/>
                    <a:pt x="7204" y="3831"/>
                  </a:cubicBezTo>
                  <a:cubicBezTo>
                    <a:pt x="7204" y="3792"/>
                    <a:pt x="7194" y="3792"/>
                    <a:pt x="7194" y="3755"/>
                  </a:cubicBezTo>
                  <a:cubicBezTo>
                    <a:pt x="7194" y="3715"/>
                    <a:pt x="7195" y="3715"/>
                    <a:pt x="7195" y="3678"/>
                  </a:cubicBezTo>
                  <a:cubicBezTo>
                    <a:pt x="7195" y="3639"/>
                    <a:pt x="7203" y="3639"/>
                    <a:pt x="7203" y="3602"/>
                  </a:cubicBezTo>
                  <a:cubicBezTo>
                    <a:pt x="7203" y="3564"/>
                    <a:pt x="7204" y="3563"/>
                    <a:pt x="7204" y="3526"/>
                  </a:cubicBezTo>
                  <a:cubicBezTo>
                    <a:pt x="7204" y="3487"/>
                    <a:pt x="7205" y="3487"/>
                    <a:pt x="7205" y="3449"/>
                  </a:cubicBezTo>
                  <a:cubicBezTo>
                    <a:pt x="7205" y="3410"/>
                    <a:pt x="7203" y="3410"/>
                    <a:pt x="7203" y="3372"/>
                  </a:cubicBezTo>
                  <a:cubicBezTo>
                    <a:pt x="7203" y="3334"/>
                    <a:pt x="7194" y="3334"/>
                    <a:pt x="7194" y="3296"/>
                  </a:cubicBezTo>
                  <a:cubicBezTo>
                    <a:pt x="7194" y="3258"/>
                    <a:pt x="7196" y="3258"/>
                    <a:pt x="7196" y="3220"/>
                  </a:cubicBezTo>
                  <a:lnTo>
                    <a:pt x="7196" y="3144"/>
                  </a:lnTo>
                  <a:cubicBezTo>
                    <a:pt x="7196" y="3105"/>
                    <a:pt x="7205" y="3105"/>
                    <a:pt x="7205" y="3067"/>
                  </a:cubicBezTo>
                  <a:cubicBezTo>
                    <a:pt x="7205" y="3029"/>
                    <a:pt x="7200" y="3029"/>
                    <a:pt x="7200" y="2991"/>
                  </a:cubicBezTo>
                  <a:cubicBezTo>
                    <a:pt x="7200" y="2952"/>
                    <a:pt x="7205" y="2952"/>
                    <a:pt x="7205" y="2915"/>
                  </a:cubicBezTo>
                  <a:cubicBezTo>
                    <a:pt x="7205" y="2877"/>
                    <a:pt x="7198" y="2876"/>
                    <a:pt x="7198" y="2839"/>
                  </a:cubicBezTo>
                  <a:cubicBezTo>
                    <a:pt x="7198" y="2799"/>
                    <a:pt x="7199" y="2799"/>
                    <a:pt x="7199" y="2762"/>
                  </a:cubicBezTo>
                  <a:cubicBezTo>
                    <a:pt x="7199" y="2723"/>
                    <a:pt x="7203" y="2723"/>
                    <a:pt x="7203" y="2686"/>
                  </a:cubicBezTo>
                  <a:cubicBezTo>
                    <a:pt x="7203" y="2647"/>
                    <a:pt x="7192" y="2647"/>
                    <a:pt x="7192" y="2610"/>
                  </a:cubicBezTo>
                  <a:cubicBezTo>
                    <a:pt x="7192" y="2570"/>
                    <a:pt x="7204" y="2570"/>
                    <a:pt x="7204" y="2532"/>
                  </a:cubicBezTo>
                  <a:cubicBezTo>
                    <a:pt x="7204" y="2493"/>
                    <a:pt x="7194" y="2493"/>
                    <a:pt x="7194" y="2455"/>
                  </a:cubicBezTo>
                  <a:cubicBezTo>
                    <a:pt x="7194" y="2417"/>
                    <a:pt x="7205" y="2417"/>
                    <a:pt x="7205" y="2377"/>
                  </a:cubicBezTo>
                  <a:cubicBezTo>
                    <a:pt x="7205" y="2339"/>
                    <a:pt x="7194" y="2339"/>
                    <a:pt x="7194" y="2300"/>
                  </a:cubicBezTo>
                  <a:cubicBezTo>
                    <a:pt x="7194" y="2262"/>
                    <a:pt x="7206" y="2262"/>
                    <a:pt x="7206" y="2223"/>
                  </a:cubicBezTo>
                  <a:cubicBezTo>
                    <a:pt x="7206" y="2197"/>
                    <a:pt x="7194" y="2172"/>
                    <a:pt x="7192" y="2146"/>
                  </a:cubicBezTo>
                  <a:cubicBezTo>
                    <a:pt x="7190" y="2121"/>
                    <a:pt x="7187" y="2096"/>
                    <a:pt x="7184" y="2070"/>
                  </a:cubicBezTo>
                  <a:cubicBezTo>
                    <a:pt x="7182" y="2044"/>
                    <a:pt x="7188" y="2017"/>
                    <a:pt x="7184" y="1993"/>
                  </a:cubicBezTo>
                  <a:cubicBezTo>
                    <a:pt x="7180" y="1967"/>
                    <a:pt x="7177" y="1941"/>
                    <a:pt x="7171" y="1916"/>
                  </a:cubicBezTo>
                  <a:cubicBezTo>
                    <a:pt x="7166" y="1890"/>
                    <a:pt x="7152" y="1867"/>
                    <a:pt x="7145" y="1844"/>
                  </a:cubicBezTo>
                  <a:cubicBezTo>
                    <a:pt x="7139" y="1819"/>
                    <a:pt x="7136" y="1792"/>
                    <a:pt x="7128" y="1769"/>
                  </a:cubicBezTo>
                  <a:cubicBezTo>
                    <a:pt x="7120" y="1744"/>
                    <a:pt x="7112" y="1719"/>
                    <a:pt x="7103" y="1696"/>
                  </a:cubicBezTo>
                  <a:cubicBezTo>
                    <a:pt x="7093" y="1672"/>
                    <a:pt x="7081" y="1649"/>
                    <a:pt x="7070" y="1626"/>
                  </a:cubicBezTo>
                  <a:cubicBezTo>
                    <a:pt x="7060" y="1604"/>
                    <a:pt x="7044" y="1582"/>
                    <a:pt x="7032" y="1560"/>
                  </a:cubicBezTo>
                  <a:cubicBezTo>
                    <a:pt x="7019" y="1536"/>
                    <a:pt x="7011" y="1513"/>
                    <a:pt x="7000" y="1490"/>
                  </a:cubicBezTo>
                  <a:cubicBezTo>
                    <a:pt x="6987" y="1467"/>
                    <a:pt x="6970" y="1449"/>
                    <a:pt x="6955" y="1427"/>
                  </a:cubicBezTo>
                  <a:cubicBezTo>
                    <a:pt x="6942" y="1406"/>
                    <a:pt x="6935" y="1379"/>
                    <a:pt x="6921" y="1358"/>
                  </a:cubicBezTo>
                  <a:cubicBezTo>
                    <a:pt x="6907" y="1336"/>
                    <a:pt x="6887" y="1320"/>
                    <a:pt x="6871" y="1299"/>
                  </a:cubicBezTo>
                  <a:cubicBezTo>
                    <a:pt x="6856" y="1278"/>
                    <a:pt x="6837" y="1260"/>
                    <a:pt x="6821" y="1240"/>
                  </a:cubicBezTo>
                  <a:cubicBezTo>
                    <a:pt x="6805" y="1219"/>
                    <a:pt x="6796" y="1194"/>
                    <a:pt x="6780" y="1174"/>
                  </a:cubicBezTo>
                  <a:cubicBezTo>
                    <a:pt x="6764" y="1155"/>
                    <a:pt x="6743" y="1139"/>
                    <a:pt x="6723" y="1121"/>
                  </a:cubicBezTo>
                  <a:cubicBezTo>
                    <a:pt x="6706" y="1102"/>
                    <a:pt x="6685" y="1087"/>
                    <a:pt x="6668" y="1068"/>
                  </a:cubicBezTo>
                  <a:cubicBezTo>
                    <a:pt x="6649" y="1051"/>
                    <a:pt x="6630" y="1033"/>
                    <a:pt x="6611" y="1016"/>
                  </a:cubicBezTo>
                  <a:cubicBezTo>
                    <a:pt x="6593" y="999"/>
                    <a:pt x="6577" y="978"/>
                    <a:pt x="6557" y="961"/>
                  </a:cubicBezTo>
                  <a:cubicBezTo>
                    <a:pt x="6539" y="944"/>
                    <a:pt x="6518" y="929"/>
                    <a:pt x="6498" y="913"/>
                  </a:cubicBezTo>
                  <a:cubicBezTo>
                    <a:pt x="6478" y="897"/>
                    <a:pt x="6461" y="878"/>
                    <a:pt x="6441" y="862"/>
                  </a:cubicBezTo>
                  <a:cubicBezTo>
                    <a:pt x="6421" y="846"/>
                    <a:pt x="6405" y="826"/>
                    <a:pt x="6384" y="810"/>
                  </a:cubicBezTo>
                  <a:cubicBezTo>
                    <a:pt x="6363" y="795"/>
                    <a:pt x="6336" y="789"/>
                    <a:pt x="6315" y="774"/>
                  </a:cubicBezTo>
                  <a:cubicBezTo>
                    <a:pt x="6294" y="759"/>
                    <a:pt x="6277" y="741"/>
                    <a:pt x="6255" y="726"/>
                  </a:cubicBezTo>
                  <a:cubicBezTo>
                    <a:pt x="6234" y="711"/>
                    <a:pt x="6215" y="695"/>
                    <a:pt x="6192" y="680"/>
                  </a:cubicBezTo>
                  <a:cubicBezTo>
                    <a:pt x="6171" y="667"/>
                    <a:pt x="6145" y="657"/>
                    <a:pt x="6124" y="644"/>
                  </a:cubicBezTo>
                  <a:cubicBezTo>
                    <a:pt x="6102" y="630"/>
                    <a:pt x="6084" y="610"/>
                    <a:pt x="6062" y="597"/>
                  </a:cubicBezTo>
                  <a:cubicBezTo>
                    <a:pt x="6041" y="585"/>
                    <a:pt x="6011" y="583"/>
                    <a:pt x="5989" y="571"/>
                  </a:cubicBezTo>
                  <a:cubicBezTo>
                    <a:pt x="5966" y="560"/>
                    <a:pt x="5946" y="543"/>
                    <a:pt x="5923" y="532"/>
                  </a:cubicBezTo>
                  <a:cubicBezTo>
                    <a:pt x="5900" y="519"/>
                    <a:pt x="5880" y="502"/>
                    <a:pt x="5857" y="491"/>
                  </a:cubicBezTo>
                  <a:cubicBezTo>
                    <a:pt x="5834" y="480"/>
                    <a:pt x="5813" y="464"/>
                    <a:pt x="5790" y="454"/>
                  </a:cubicBezTo>
                  <a:cubicBezTo>
                    <a:pt x="5768" y="443"/>
                    <a:pt x="5742" y="437"/>
                    <a:pt x="5718" y="427"/>
                  </a:cubicBezTo>
                  <a:cubicBezTo>
                    <a:pt x="5695" y="416"/>
                    <a:pt x="5673" y="405"/>
                    <a:pt x="5648" y="395"/>
                  </a:cubicBezTo>
                  <a:cubicBezTo>
                    <a:pt x="5624" y="385"/>
                    <a:pt x="5602" y="376"/>
                    <a:pt x="5577" y="367"/>
                  </a:cubicBezTo>
                  <a:cubicBezTo>
                    <a:pt x="5554" y="357"/>
                    <a:pt x="5527" y="356"/>
                    <a:pt x="5502" y="346"/>
                  </a:cubicBezTo>
                  <a:cubicBezTo>
                    <a:pt x="5479" y="337"/>
                    <a:pt x="5454" y="329"/>
                    <a:pt x="5430" y="320"/>
                  </a:cubicBezTo>
                  <a:cubicBezTo>
                    <a:pt x="5406" y="310"/>
                    <a:pt x="5386" y="292"/>
                    <a:pt x="5362" y="283"/>
                  </a:cubicBezTo>
                  <a:cubicBezTo>
                    <a:pt x="5337" y="276"/>
                    <a:pt x="5314" y="266"/>
                    <a:pt x="5289" y="259"/>
                  </a:cubicBezTo>
                  <a:cubicBezTo>
                    <a:pt x="5266" y="250"/>
                    <a:pt x="5238" y="253"/>
                    <a:pt x="5213" y="245"/>
                  </a:cubicBezTo>
                  <a:cubicBezTo>
                    <a:pt x="5189" y="237"/>
                    <a:pt x="5164" y="232"/>
                    <a:pt x="5139" y="223"/>
                  </a:cubicBezTo>
                  <a:cubicBezTo>
                    <a:pt x="5116" y="217"/>
                    <a:pt x="5091" y="207"/>
                    <a:pt x="5066" y="201"/>
                  </a:cubicBezTo>
                  <a:cubicBezTo>
                    <a:pt x="5042" y="194"/>
                    <a:pt x="5018" y="184"/>
                    <a:pt x="4992" y="176"/>
                  </a:cubicBezTo>
                  <a:cubicBezTo>
                    <a:pt x="4968" y="170"/>
                    <a:pt x="4943" y="164"/>
                    <a:pt x="4917" y="159"/>
                  </a:cubicBezTo>
                  <a:cubicBezTo>
                    <a:pt x="4892" y="154"/>
                    <a:pt x="4868" y="144"/>
                    <a:pt x="4844" y="139"/>
                  </a:cubicBezTo>
                  <a:cubicBezTo>
                    <a:pt x="4818" y="133"/>
                    <a:pt x="4794" y="123"/>
                    <a:pt x="4770" y="119"/>
                  </a:cubicBezTo>
                  <a:cubicBezTo>
                    <a:pt x="4745" y="114"/>
                    <a:pt x="4719" y="110"/>
                    <a:pt x="4695" y="104"/>
                  </a:cubicBezTo>
                  <a:cubicBezTo>
                    <a:pt x="4670" y="99"/>
                    <a:pt x="4644" y="99"/>
                    <a:pt x="4619" y="94"/>
                  </a:cubicBezTo>
                  <a:cubicBezTo>
                    <a:pt x="4606" y="91"/>
                    <a:pt x="4593" y="91"/>
                    <a:pt x="4580" y="91"/>
                  </a:cubicBezTo>
                  <a:cubicBezTo>
                    <a:pt x="4567" y="91"/>
                    <a:pt x="4554" y="91"/>
                    <a:pt x="4541" y="89"/>
                  </a:cubicBezTo>
                  <a:cubicBezTo>
                    <a:pt x="4516" y="86"/>
                    <a:pt x="4491" y="74"/>
                    <a:pt x="4466" y="71"/>
                  </a:cubicBezTo>
                  <a:cubicBezTo>
                    <a:pt x="4441" y="67"/>
                    <a:pt x="4415" y="61"/>
                    <a:pt x="4389" y="57"/>
                  </a:cubicBezTo>
                  <a:cubicBezTo>
                    <a:pt x="4365" y="54"/>
                    <a:pt x="4339" y="50"/>
                    <a:pt x="4313" y="46"/>
                  </a:cubicBezTo>
                  <a:lnTo>
                    <a:pt x="4237" y="39"/>
                  </a:lnTo>
                  <a:cubicBezTo>
                    <a:pt x="4212" y="36"/>
                    <a:pt x="4186" y="38"/>
                    <a:pt x="4159" y="35"/>
                  </a:cubicBezTo>
                  <a:cubicBezTo>
                    <a:pt x="4152" y="34"/>
                    <a:pt x="4145" y="34"/>
                    <a:pt x="4138" y="34"/>
                  </a:cubicBezTo>
                  <a:cubicBezTo>
                    <a:pt x="4127" y="34"/>
                    <a:pt x="4116" y="34"/>
                    <a:pt x="4104" y="34"/>
                  </a:cubicBezTo>
                  <a:cubicBezTo>
                    <a:pt x="4097" y="34"/>
                    <a:pt x="4089" y="34"/>
                    <a:pt x="4082" y="34"/>
                  </a:cubicBezTo>
                  <a:cubicBezTo>
                    <a:pt x="4056" y="30"/>
                    <a:pt x="4033" y="17"/>
                    <a:pt x="4006" y="14"/>
                  </a:cubicBezTo>
                  <a:cubicBezTo>
                    <a:pt x="4005" y="14"/>
                    <a:pt x="4003" y="14"/>
                    <a:pt x="4002" y="14"/>
                  </a:cubicBezTo>
                  <a:cubicBezTo>
                    <a:pt x="3979" y="14"/>
                    <a:pt x="3955" y="22"/>
                    <a:pt x="3932" y="22"/>
                  </a:cubicBezTo>
                  <a:cubicBezTo>
                    <a:pt x="3930" y="22"/>
                    <a:pt x="3929" y="22"/>
                    <a:pt x="3928" y="22"/>
                  </a:cubicBezTo>
                  <a:cubicBezTo>
                    <a:pt x="3902" y="20"/>
                    <a:pt x="3877" y="12"/>
                    <a:pt x="3852" y="12"/>
                  </a:cubicBezTo>
                  <a:cubicBezTo>
                    <a:pt x="3839" y="12"/>
                    <a:pt x="3826" y="12"/>
                    <a:pt x="3813" y="12"/>
                  </a:cubicBezTo>
                  <a:cubicBezTo>
                    <a:pt x="3800" y="12"/>
                    <a:pt x="3787" y="12"/>
                    <a:pt x="3773" y="11"/>
                  </a:cubicBezTo>
                  <a:cubicBezTo>
                    <a:pt x="3749" y="9"/>
                    <a:pt x="3723" y="0"/>
                    <a:pt x="36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10;p66"/>
            <p:cNvSpPr/>
            <p:nvPr/>
          </p:nvSpPr>
          <p:spPr>
            <a:xfrm>
              <a:off x="4454656" y="3417285"/>
              <a:ext cx="437743" cy="261049"/>
            </a:xfrm>
            <a:custGeom>
              <a:avLst/>
              <a:gdLst/>
              <a:ahLst/>
              <a:cxnLst/>
              <a:rect l="l" t="t" r="r" b="b"/>
              <a:pathLst>
                <a:path w="7182" h="4283" extrusionOk="0">
                  <a:moveTo>
                    <a:pt x="9" y="2827"/>
                  </a:moveTo>
                  <a:cubicBezTo>
                    <a:pt x="8" y="2831"/>
                    <a:pt x="7" y="2835"/>
                    <a:pt x="7" y="2839"/>
                  </a:cubicBezTo>
                  <a:cubicBezTo>
                    <a:pt x="6" y="2847"/>
                    <a:pt x="7" y="2855"/>
                    <a:pt x="8" y="2863"/>
                  </a:cubicBezTo>
                  <a:lnTo>
                    <a:pt x="8" y="2863"/>
                  </a:lnTo>
                  <a:cubicBezTo>
                    <a:pt x="9" y="2857"/>
                    <a:pt x="9" y="2849"/>
                    <a:pt x="9" y="2838"/>
                  </a:cubicBezTo>
                  <a:cubicBezTo>
                    <a:pt x="9" y="2834"/>
                    <a:pt x="9" y="2831"/>
                    <a:pt x="9" y="2827"/>
                  </a:cubicBezTo>
                  <a:close/>
                  <a:moveTo>
                    <a:pt x="3437" y="1"/>
                  </a:moveTo>
                  <a:cubicBezTo>
                    <a:pt x="3436" y="1"/>
                    <a:pt x="3434" y="1"/>
                    <a:pt x="3432" y="1"/>
                  </a:cubicBezTo>
                  <a:cubicBezTo>
                    <a:pt x="3407" y="1"/>
                    <a:pt x="3381" y="3"/>
                    <a:pt x="3356" y="5"/>
                  </a:cubicBezTo>
                  <a:cubicBezTo>
                    <a:pt x="3331" y="6"/>
                    <a:pt x="3305" y="12"/>
                    <a:pt x="3279" y="13"/>
                  </a:cubicBezTo>
                  <a:cubicBezTo>
                    <a:pt x="3266" y="13"/>
                    <a:pt x="3253" y="13"/>
                    <a:pt x="3240" y="13"/>
                  </a:cubicBezTo>
                  <a:cubicBezTo>
                    <a:pt x="3227" y="13"/>
                    <a:pt x="3215" y="13"/>
                    <a:pt x="3202" y="14"/>
                  </a:cubicBezTo>
                  <a:cubicBezTo>
                    <a:pt x="3176" y="16"/>
                    <a:pt x="3151" y="17"/>
                    <a:pt x="3126" y="19"/>
                  </a:cubicBezTo>
                  <a:cubicBezTo>
                    <a:pt x="3100" y="22"/>
                    <a:pt x="3075" y="33"/>
                    <a:pt x="3049" y="35"/>
                  </a:cubicBezTo>
                  <a:cubicBezTo>
                    <a:pt x="3046" y="36"/>
                    <a:pt x="3042" y="36"/>
                    <a:pt x="3039" y="36"/>
                  </a:cubicBezTo>
                  <a:cubicBezTo>
                    <a:pt x="3019" y="36"/>
                    <a:pt x="2999" y="30"/>
                    <a:pt x="2979" y="30"/>
                  </a:cubicBezTo>
                  <a:cubicBezTo>
                    <a:pt x="2976" y="30"/>
                    <a:pt x="2974" y="30"/>
                    <a:pt x="2972" y="30"/>
                  </a:cubicBezTo>
                  <a:cubicBezTo>
                    <a:pt x="2946" y="33"/>
                    <a:pt x="2920" y="43"/>
                    <a:pt x="2896" y="45"/>
                  </a:cubicBezTo>
                  <a:cubicBezTo>
                    <a:pt x="2870" y="48"/>
                    <a:pt x="2844" y="49"/>
                    <a:pt x="2819" y="53"/>
                  </a:cubicBezTo>
                  <a:cubicBezTo>
                    <a:pt x="2794" y="57"/>
                    <a:pt x="2768" y="56"/>
                    <a:pt x="2743" y="60"/>
                  </a:cubicBezTo>
                  <a:cubicBezTo>
                    <a:pt x="2717" y="64"/>
                    <a:pt x="2693" y="73"/>
                    <a:pt x="2668" y="77"/>
                  </a:cubicBezTo>
                  <a:cubicBezTo>
                    <a:pt x="2642" y="81"/>
                    <a:pt x="2617" y="80"/>
                    <a:pt x="2591" y="83"/>
                  </a:cubicBezTo>
                  <a:cubicBezTo>
                    <a:pt x="2566" y="88"/>
                    <a:pt x="2542" y="95"/>
                    <a:pt x="2517" y="99"/>
                  </a:cubicBezTo>
                  <a:cubicBezTo>
                    <a:pt x="2491" y="105"/>
                    <a:pt x="2467" y="113"/>
                    <a:pt x="2442" y="119"/>
                  </a:cubicBezTo>
                  <a:cubicBezTo>
                    <a:pt x="2416" y="124"/>
                    <a:pt x="2390" y="125"/>
                    <a:pt x="2365" y="131"/>
                  </a:cubicBezTo>
                  <a:cubicBezTo>
                    <a:pt x="2340" y="136"/>
                    <a:pt x="2315" y="144"/>
                    <a:pt x="2291" y="150"/>
                  </a:cubicBezTo>
                  <a:cubicBezTo>
                    <a:pt x="2265" y="155"/>
                    <a:pt x="2242" y="172"/>
                    <a:pt x="2218" y="179"/>
                  </a:cubicBezTo>
                  <a:cubicBezTo>
                    <a:pt x="2194" y="185"/>
                    <a:pt x="2167" y="188"/>
                    <a:pt x="2143" y="195"/>
                  </a:cubicBezTo>
                  <a:cubicBezTo>
                    <a:pt x="2119" y="202"/>
                    <a:pt x="2093" y="210"/>
                    <a:pt x="2069" y="216"/>
                  </a:cubicBezTo>
                  <a:cubicBezTo>
                    <a:pt x="2045" y="224"/>
                    <a:pt x="2018" y="226"/>
                    <a:pt x="1994" y="233"/>
                  </a:cubicBezTo>
                  <a:cubicBezTo>
                    <a:pt x="1970" y="241"/>
                    <a:pt x="1946" y="249"/>
                    <a:pt x="1922" y="258"/>
                  </a:cubicBezTo>
                  <a:cubicBezTo>
                    <a:pt x="1897" y="265"/>
                    <a:pt x="1875" y="279"/>
                    <a:pt x="1851" y="287"/>
                  </a:cubicBezTo>
                  <a:cubicBezTo>
                    <a:pt x="1827" y="295"/>
                    <a:pt x="1803" y="305"/>
                    <a:pt x="1779" y="313"/>
                  </a:cubicBezTo>
                  <a:cubicBezTo>
                    <a:pt x="1755" y="322"/>
                    <a:pt x="1729" y="328"/>
                    <a:pt x="1705" y="337"/>
                  </a:cubicBezTo>
                  <a:cubicBezTo>
                    <a:pt x="1681" y="346"/>
                    <a:pt x="1660" y="360"/>
                    <a:pt x="1635" y="369"/>
                  </a:cubicBezTo>
                  <a:cubicBezTo>
                    <a:pt x="1611" y="378"/>
                    <a:pt x="1589" y="389"/>
                    <a:pt x="1564" y="398"/>
                  </a:cubicBezTo>
                  <a:cubicBezTo>
                    <a:pt x="1541" y="409"/>
                    <a:pt x="1512" y="409"/>
                    <a:pt x="1489" y="420"/>
                  </a:cubicBezTo>
                  <a:cubicBezTo>
                    <a:pt x="1466" y="430"/>
                    <a:pt x="1442" y="443"/>
                    <a:pt x="1420" y="453"/>
                  </a:cubicBezTo>
                  <a:cubicBezTo>
                    <a:pt x="1397" y="466"/>
                    <a:pt x="1378" y="486"/>
                    <a:pt x="1355" y="497"/>
                  </a:cubicBezTo>
                  <a:cubicBezTo>
                    <a:pt x="1333" y="508"/>
                    <a:pt x="1303" y="505"/>
                    <a:pt x="1280" y="518"/>
                  </a:cubicBezTo>
                  <a:lnTo>
                    <a:pt x="1212" y="554"/>
                  </a:lnTo>
                  <a:cubicBezTo>
                    <a:pt x="1189" y="566"/>
                    <a:pt x="1172" y="589"/>
                    <a:pt x="1151" y="601"/>
                  </a:cubicBezTo>
                  <a:cubicBezTo>
                    <a:pt x="1128" y="613"/>
                    <a:pt x="1108" y="631"/>
                    <a:pt x="1087" y="644"/>
                  </a:cubicBezTo>
                  <a:cubicBezTo>
                    <a:pt x="1064" y="658"/>
                    <a:pt x="1038" y="664"/>
                    <a:pt x="1017" y="677"/>
                  </a:cubicBezTo>
                  <a:cubicBezTo>
                    <a:pt x="996" y="691"/>
                    <a:pt x="974" y="706"/>
                    <a:pt x="953" y="720"/>
                  </a:cubicBezTo>
                  <a:cubicBezTo>
                    <a:pt x="931" y="734"/>
                    <a:pt x="906" y="741"/>
                    <a:pt x="884" y="756"/>
                  </a:cubicBezTo>
                  <a:cubicBezTo>
                    <a:pt x="864" y="771"/>
                    <a:pt x="844" y="788"/>
                    <a:pt x="824" y="803"/>
                  </a:cubicBezTo>
                  <a:cubicBezTo>
                    <a:pt x="804" y="818"/>
                    <a:pt x="786" y="836"/>
                    <a:pt x="765" y="852"/>
                  </a:cubicBezTo>
                  <a:cubicBezTo>
                    <a:pt x="745" y="869"/>
                    <a:pt x="722" y="880"/>
                    <a:pt x="702" y="896"/>
                  </a:cubicBezTo>
                  <a:cubicBezTo>
                    <a:pt x="682" y="915"/>
                    <a:pt x="671" y="941"/>
                    <a:pt x="653" y="958"/>
                  </a:cubicBezTo>
                  <a:cubicBezTo>
                    <a:pt x="633" y="976"/>
                    <a:pt x="607" y="985"/>
                    <a:pt x="588" y="1002"/>
                  </a:cubicBezTo>
                  <a:cubicBezTo>
                    <a:pt x="569" y="1020"/>
                    <a:pt x="552" y="1040"/>
                    <a:pt x="535" y="1057"/>
                  </a:cubicBezTo>
                  <a:cubicBezTo>
                    <a:pt x="516" y="1075"/>
                    <a:pt x="504" y="1099"/>
                    <a:pt x="487" y="1118"/>
                  </a:cubicBezTo>
                  <a:cubicBezTo>
                    <a:pt x="470" y="1136"/>
                    <a:pt x="450" y="1156"/>
                    <a:pt x="434" y="1174"/>
                  </a:cubicBezTo>
                  <a:cubicBezTo>
                    <a:pt x="418" y="1193"/>
                    <a:pt x="403" y="1214"/>
                    <a:pt x="387" y="1234"/>
                  </a:cubicBezTo>
                  <a:cubicBezTo>
                    <a:pt x="371" y="1254"/>
                    <a:pt x="355" y="1274"/>
                    <a:pt x="341" y="1295"/>
                  </a:cubicBezTo>
                  <a:cubicBezTo>
                    <a:pt x="326" y="1314"/>
                    <a:pt x="299" y="1327"/>
                    <a:pt x="284" y="1348"/>
                  </a:cubicBezTo>
                  <a:cubicBezTo>
                    <a:pt x="269" y="1370"/>
                    <a:pt x="266" y="1398"/>
                    <a:pt x="252" y="1419"/>
                  </a:cubicBezTo>
                  <a:cubicBezTo>
                    <a:pt x="237" y="1440"/>
                    <a:pt x="223" y="1461"/>
                    <a:pt x="210" y="1483"/>
                  </a:cubicBezTo>
                  <a:cubicBezTo>
                    <a:pt x="199" y="1506"/>
                    <a:pt x="186" y="1527"/>
                    <a:pt x="173" y="1550"/>
                  </a:cubicBezTo>
                  <a:cubicBezTo>
                    <a:pt x="161" y="1574"/>
                    <a:pt x="154" y="1598"/>
                    <a:pt x="143" y="1622"/>
                  </a:cubicBezTo>
                  <a:cubicBezTo>
                    <a:pt x="132" y="1645"/>
                    <a:pt x="118" y="1667"/>
                    <a:pt x="109" y="1691"/>
                  </a:cubicBezTo>
                  <a:cubicBezTo>
                    <a:pt x="100" y="1715"/>
                    <a:pt x="91" y="1739"/>
                    <a:pt x="84" y="1763"/>
                  </a:cubicBezTo>
                  <a:cubicBezTo>
                    <a:pt x="75" y="1788"/>
                    <a:pt x="66" y="1811"/>
                    <a:pt x="59" y="1836"/>
                  </a:cubicBezTo>
                  <a:cubicBezTo>
                    <a:pt x="52" y="1860"/>
                    <a:pt x="52" y="1886"/>
                    <a:pt x="47" y="1912"/>
                  </a:cubicBezTo>
                  <a:cubicBezTo>
                    <a:pt x="41" y="1938"/>
                    <a:pt x="26" y="1960"/>
                    <a:pt x="22" y="1986"/>
                  </a:cubicBezTo>
                  <a:cubicBezTo>
                    <a:pt x="18" y="2010"/>
                    <a:pt x="20" y="2037"/>
                    <a:pt x="17" y="2063"/>
                  </a:cubicBezTo>
                  <a:cubicBezTo>
                    <a:pt x="14" y="2089"/>
                    <a:pt x="5" y="2114"/>
                    <a:pt x="4" y="2139"/>
                  </a:cubicBezTo>
                  <a:cubicBezTo>
                    <a:pt x="2" y="2165"/>
                    <a:pt x="12" y="2191"/>
                    <a:pt x="12" y="2217"/>
                  </a:cubicBezTo>
                  <a:cubicBezTo>
                    <a:pt x="12" y="2256"/>
                    <a:pt x="6" y="2256"/>
                    <a:pt x="6" y="2294"/>
                  </a:cubicBezTo>
                  <a:cubicBezTo>
                    <a:pt x="6" y="2334"/>
                    <a:pt x="15" y="2334"/>
                    <a:pt x="15" y="2372"/>
                  </a:cubicBezTo>
                  <a:lnTo>
                    <a:pt x="15" y="2450"/>
                  </a:lnTo>
                  <a:cubicBezTo>
                    <a:pt x="15" y="2488"/>
                    <a:pt x="14" y="2488"/>
                    <a:pt x="14" y="2528"/>
                  </a:cubicBezTo>
                  <a:cubicBezTo>
                    <a:pt x="14" y="2566"/>
                    <a:pt x="6" y="2566"/>
                    <a:pt x="6" y="2605"/>
                  </a:cubicBezTo>
                  <a:cubicBezTo>
                    <a:pt x="6" y="2643"/>
                    <a:pt x="4" y="2643"/>
                    <a:pt x="4" y="2683"/>
                  </a:cubicBezTo>
                  <a:lnTo>
                    <a:pt x="4" y="2760"/>
                  </a:lnTo>
                  <a:cubicBezTo>
                    <a:pt x="4" y="2795"/>
                    <a:pt x="8" y="2798"/>
                    <a:pt x="9" y="2827"/>
                  </a:cubicBezTo>
                  <a:lnTo>
                    <a:pt x="9" y="2827"/>
                  </a:lnTo>
                  <a:cubicBezTo>
                    <a:pt x="13" y="2806"/>
                    <a:pt x="20" y="2786"/>
                    <a:pt x="23" y="2764"/>
                  </a:cubicBezTo>
                  <a:cubicBezTo>
                    <a:pt x="28" y="2739"/>
                    <a:pt x="34" y="2715"/>
                    <a:pt x="39" y="2689"/>
                  </a:cubicBezTo>
                  <a:cubicBezTo>
                    <a:pt x="44" y="2665"/>
                    <a:pt x="58" y="2641"/>
                    <a:pt x="65" y="2617"/>
                  </a:cubicBezTo>
                  <a:cubicBezTo>
                    <a:pt x="71" y="2593"/>
                    <a:pt x="76" y="2567"/>
                    <a:pt x="85" y="2544"/>
                  </a:cubicBezTo>
                  <a:cubicBezTo>
                    <a:pt x="93" y="2519"/>
                    <a:pt x="100" y="2496"/>
                    <a:pt x="109" y="2471"/>
                  </a:cubicBezTo>
                  <a:cubicBezTo>
                    <a:pt x="118" y="2447"/>
                    <a:pt x="130" y="2424"/>
                    <a:pt x="141" y="2401"/>
                  </a:cubicBezTo>
                  <a:cubicBezTo>
                    <a:pt x="151" y="2379"/>
                    <a:pt x="154" y="2351"/>
                    <a:pt x="165" y="2327"/>
                  </a:cubicBezTo>
                  <a:cubicBezTo>
                    <a:pt x="177" y="2305"/>
                    <a:pt x="191" y="2283"/>
                    <a:pt x="203" y="2261"/>
                  </a:cubicBezTo>
                  <a:cubicBezTo>
                    <a:pt x="215" y="2240"/>
                    <a:pt x="226" y="2215"/>
                    <a:pt x="240" y="2194"/>
                  </a:cubicBezTo>
                  <a:cubicBezTo>
                    <a:pt x="253" y="2172"/>
                    <a:pt x="268" y="2151"/>
                    <a:pt x="283" y="2129"/>
                  </a:cubicBezTo>
                  <a:cubicBezTo>
                    <a:pt x="298" y="2108"/>
                    <a:pt x="315" y="2090"/>
                    <a:pt x="331" y="2069"/>
                  </a:cubicBezTo>
                  <a:cubicBezTo>
                    <a:pt x="346" y="2049"/>
                    <a:pt x="358" y="2025"/>
                    <a:pt x="374" y="2005"/>
                  </a:cubicBezTo>
                  <a:cubicBezTo>
                    <a:pt x="390" y="1985"/>
                    <a:pt x="409" y="1969"/>
                    <a:pt x="427" y="1949"/>
                  </a:cubicBezTo>
                  <a:cubicBezTo>
                    <a:pt x="443" y="1930"/>
                    <a:pt x="459" y="1909"/>
                    <a:pt x="476" y="1890"/>
                  </a:cubicBezTo>
                  <a:cubicBezTo>
                    <a:pt x="493" y="1871"/>
                    <a:pt x="509" y="1853"/>
                    <a:pt x="529" y="1834"/>
                  </a:cubicBezTo>
                  <a:cubicBezTo>
                    <a:pt x="546" y="1816"/>
                    <a:pt x="569" y="1803"/>
                    <a:pt x="588" y="1785"/>
                  </a:cubicBezTo>
                  <a:cubicBezTo>
                    <a:pt x="607" y="1768"/>
                    <a:pt x="623" y="1747"/>
                    <a:pt x="642" y="1730"/>
                  </a:cubicBezTo>
                  <a:cubicBezTo>
                    <a:pt x="660" y="1711"/>
                    <a:pt x="687" y="1704"/>
                    <a:pt x="707" y="1688"/>
                  </a:cubicBezTo>
                  <a:cubicBezTo>
                    <a:pt x="728" y="1672"/>
                    <a:pt x="741" y="1647"/>
                    <a:pt x="761" y="1631"/>
                  </a:cubicBezTo>
                  <a:cubicBezTo>
                    <a:pt x="781" y="1615"/>
                    <a:pt x="800" y="1598"/>
                    <a:pt x="820" y="1582"/>
                  </a:cubicBezTo>
                  <a:cubicBezTo>
                    <a:pt x="840" y="1566"/>
                    <a:pt x="866" y="1558"/>
                    <a:pt x="887" y="1543"/>
                  </a:cubicBezTo>
                  <a:cubicBezTo>
                    <a:pt x="907" y="1528"/>
                    <a:pt x="931" y="1519"/>
                    <a:pt x="953" y="1505"/>
                  </a:cubicBezTo>
                  <a:cubicBezTo>
                    <a:pt x="973" y="1490"/>
                    <a:pt x="992" y="1473"/>
                    <a:pt x="1014" y="1459"/>
                  </a:cubicBezTo>
                  <a:cubicBezTo>
                    <a:pt x="1035" y="1446"/>
                    <a:pt x="1061" y="1436"/>
                    <a:pt x="1082" y="1422"/>
                  </a:cubicBezTo>
                  <a:cubicBezTo>
                    <a:pt x="1104" y="1409"/>
                    <a:pt x="1123" y="1392"/>
                    <a:pt x="1145" y="1378"/>
                  </a:cubicBezTo>
                  <a:cubicBezTo>
                    <a:pt x="1168" y="1366"/>
                    <a:pt x="1190" y="1355"/>
                    <a:pt x="1214" y="1342"/>
                  </a:cubicBezTo>
                  <a:lnTo>
                    <a:pt x="1282" y="1307"/>
                  </a:lnTo>
                  <a:cubicBezTo>
                    <a:pt x="1305" y="1294"/>
                    <a:pt x="1329" y="1285"/>
                    <a:pt x="1351" y="1272"/>
                  </a:cubicBezTo>
                  <a:cubicBezTo>
                    <a:pt x="1375" y="1261"/>
                    <a:pt x="1393" y="1239"/>
                    <a:pt x="1415" y="1228"/>
                  </a:cubicBezTo>
                  <a:cubicBezTo>
                    <a:pt x="1439" y="1218"/>
                    <a:pt x="1461" y="1207"/>
                    <a:pt x="1485" y="1196"/>
                  </a:cubicBezTo>
                  <a:cubicBezTo>
                    <a:pt x="1510" y="1187"/>
                    <a:pt x="1538" y="1190"/>
                    <a:pt x="1562" y="1179"/>
                  </a:cubicBezTo>
                  <a:cubicBezTo>
                    <a:pt x="1585" y="1170"/>
                    <a:pt x="1607" y="1158"/>
                    <a:pt x="1632" y="1148"/>
                  </a:cubicBezTo>
                  <a:cubicBezTo>
                    <a:pt x="1655" y="1138"/>
                    <a:pt x="1680" y="1132"/>
                    <a:pt x="1704" y="1122"/>
                  </a:cubicBezTo>
                  <a:cubicBezTo>
                    <a:pt x="1728" y="1114"/>
                    <a:pt x="1747" y="1096"/>
                    <a:pt x="1772" y="1087"/>
                  </a:cubicBezTo>
                  <a:cubicBezTo>
                    <a:pt x="1796" y="1078"/>
                    <a:pt x="1819" y="1066"/>
                    <a:pt x="1843" y="1057"/>
                  </a:cubicBezTo>
                  <a:cubicBezTo>
                    <a:pt x="1867" y="1050"/>
                    <a:pt x="1895" y="1051"/>
                    <a:pt x="1919" y="1042"/>
                  </a:cubicBezTo>
                  <a:cubicBezTo>
                    <a:pt x="1943" y="1035"/>
                    <a:pt x="1969" y="1030"/>
                    <a:pt x="1993" y="1023"/>
                  </a:cubicBezTo>
                  <a:cubicBezTo>
                    <a:pt x="2017" y="1015"/>
                    <a:pt x="2041" y="1005"/>
                    <a:pt x="2066" y="998"/>
                  </a:cubicBezTo>
                  <a:cubicBezTo>
                    <a:pt x="2089" y="991"/>
                    <a:pt x="2115" y="987"/>
                    <a:pt x="2141" y="981"/>
                  </a:cubicBezTo>
                  <a:cubicBezTo>
                    <a:pt x="2165" y="975"/>
                    <a:pt x="2189" y="965"/>
                    <a:pt x="2213" y="958"/>
                  </a:cubicBezTo>
                  <a:cubicBezTo>
                    <a:pt x="2239" y="953"/>
                    <a:pt x="2264" y="945"/>
                    <a:pt x="2288" y="939"/>
                  </a:cubicBezTo>
                  <a:cubicBezTo>
                    <a:pt x="2313" y="934"/>
                    <a:pt x="2335" y="918"/>
                    <a:pt x="2361" y="912"/>
                  </a:cubicBezTo>
                  <a:cubicBezTo>
                    <a:pt x="2387" y="907"/>
                    <a:pt x="2414" y="910"/>
                    <a:pt x="2438" y="905"/>
                  </a:cubicBezTo>
                  <a:cubicBezTo>
                    <a:pt x="2463" y="900"/>
                    <a:pt x="2490" y="901"/>
                    <a:pt x="2515" y="895"/>
                  </a:cubicBezTo>
                  <a:cubicBezTo>
                    <a:pt x="2539" y="891"/>
                    <a:pt x="2565" y="885"/>
                    <a:pt x="2590" y="880"/>
                  </a:cubicBezTo>
                  <a:cubicBezTo>
                    <a:pt x="2615" y="876"/>
                    <a:pt x="2641" y="871"/>
                    <a:pt x="2666" y="867"/>
                  </a:cubicBezTo>
                  <a:cubicBezTo>
                    <a:pt x="2692" y="863"/>
                    <a:pt x="2717" y="860"/>
                    <a:pt x="2743" y="857"/>
                  </a:cubicBezTo>
                  <a:cubicBezTo>
                    <a:pt x="2768" y="852"/>
                    <a:pt x="2794" y="847"/>
                    <a:pt x="2819" y="843"/>
                  </a:cubicBezTo>
                  <a:cubicBezTo>
                    <a:pt x="2844" y="839"/>
                    <a:pt x="2870" y="836"/>
                    <a:pt x="2896" y="833"/>
                  </a:cubicBezTo>
                  <a:cubicBezTo>
                    <a:pt x="2920" y="831"/>
                    <a:pt x="2945" y="815"/>
                    <a:pt x="2971" y="812"/>
                  </a:cubicBezTo>
                  <a:cubicBezTo>
                    <a:pt x="2973" y="812"/>
                    <a:pt x="2975" y="811"/>
                    <a:pt x="2978" y="811"/>
                  </a:cubicBezTo>
                  <a:cubicBezTo>
                    <a:pt x="2997" y="811"/>
                    <a:pt x="3017" y="818"/>
                    <a:pt x="3038" y="818"/>
                  </a:cubicBezTo>
                  <a:cubicBezTo>
                    <a:pt x="3041" y="818"/>
                    <a:pt x="3044" y="818"/>
                    <a:pt x="3048" y="817"/>
                  </a:cubicBezTo>
                  <a:cubicBezTo>
                    <a:pt x="3074" y="816"/>
                    <a:pt x="3099" y="811"/>
                    <a:pt x="3124" y="809"/>
                  </a:cubicBezTo>
                  <a:cubicBezTo>
                    <a:pt x="3150" y="806"/>
                    <a:pt x="3175" y="799"/>
                    <a:pt x="3201" y="798"/>
                  </a:cubicBezTo>
                  <a:cubicBezTo>
                    <a:pt x="3226" y="795"/>
                    <a:pt x="3251" y="794"/>
                    <a:pt x="3277" y="792"/>
                  </a:cubicBezTo>
                  <a:lnTo>
                    <a:pt x="3353" y="788"/>
                  </a:lnTo>
                  <a:cubicBezTo>
                    <a:pt x="3357" y="788"/>
                    <a:pt x="3361" y="788"/>
                    <a:pt x="3364" y="788"/>
                  </a:cubicBezTo>
                  <a:cubicBezTo>
                    <a:pt x="3387" y="788"/>
                    <a:pt x="3409" y="790"/>
                    <a:pt x="3431" y="790"/>
                  </a:cubicBezTo>
                  <a:cubicBezTo>
                    <a:pt x="3456" y="789"/>
                    <a:pt x="3482" y="783"/>
                    <a:pt x="3507" y="783"/>
                  </a:cubicBezTo>
                  <a:cubicBezTo>
                    <a:pt x="3534" y="782"/>
                    <a:pt x="3560" y="780"/>
                    <a:pt x="3584" y="780"/>
                  </a:cubicBezTo>
                  <a:cubicBezTo>
                    <a:pt x="3611" y="780"/>
                    <a:pt x="3637" y="787"/>
                    <a:pt x="3663" y="787"/>
                  </a:cubicBezTo>
                  <a:cubicBezTo>
                    <a:pt x="3686" y="787"/>
                    <a:pt x="3709" y="784"/>
                    <a:pt x="3731" y="784"/>
                  </a:cubicBezTo>
                  <a:cubicBezTo>
                    <a:pt x="3734" y="784"/>
                    <a:pt x="3737" y="784"/>
                    <a:pt x="3740" y="784"/>
                  </a:cubicBezTo>
                  <a:cubicBezTo>
                    <a:pt x="3765" y="784"/>
                    <a:pt x="3791" y="796"/>
                    <a:pt x="3817" y="798"/>
                  </a:cubicBezTo>
                  <a:cubicBezTo>
                    <a:pt x="3818" y="798"/>
                    <a:pt x="3819" y="798"/>
                    <a:pt x="3820" y="798"/>
                  </a:cubicBezTo>
                  <a:cubicBezTo>
                    <a:pt x="3842" y="798"/>
                    <a:pt x="3865" y="787"/>
                    <a:pt x="3888" y="787"/>
                  </a:cubicBezTo>
                  <a:cubicBezTo>
                    <a:pt x="3890" y="787"/>
                    <a:pt x="3892" y="787"/>
                    <a:pt x="3894" y="787"/>
                  </a:cubicBezTo>
                  <a:cubicBezTo>
                    <a:pt x="3920" y="788"/>
                    <a:pt x="3945" y="799"/>
                    <a:pt x="3970" y="800"/>
                  </a:cubicBezTo>
                  <a:cubicBezTo>
                    <a:pt x="3972" y="800"/>
                    <a:pt x="3975" y="800"/>
                    <a:pt x="3977" y="800"/>
                  </a:cubicBezTo>
                  <a:cubicBezTo>
                    <a:pt x="3995" y="800"/>
                    <a:pt x="4012" y="798"/>
                    <a:pt x="4030" y="798"/>
                  </a:cubicBezTo>
                  <a:cubicBezTo>
                    <a:pt x="4036" y="798"/>
                    <a:pt x="4042" y="798"/>
                    <a:pt x="4048" y="799"/>
                  </a:cubicBezTo>
                  <a:cubicBezTo>
                    <a:pt x="4074" y="800"/>
                    <a:pt x="4099" y="801"/>
                    <a:pt x="4124" y="804"/>
                  </a:cubicBezTo>
                  <a:cubicBezTo>
                    <a:pt x="4150" y="806"/>
                    <a:pt x="4176" y="811"/>
                    <a:pt x="4200" y="814"/>
                  </a:cubicBezTo>
                  <a:lnTo>
                    <a:pt x="4277" y="821"/>
                  </a:lnTo>
                  <a:cubicBezTo>
                    <a:pt x="4302" y="825"/>
                    <a:pt x="4328" y="831"/>
                    <a:pt x="4353" y="835"/>
                  </a:cubicBezTo>
                  <a:cubicBezTo>
                    <a:pt x="4379" y="837"/>
                    <a:pt x="4403" y="847"/>
                    <a:pt x="4428" y="851"/>
                  </a:cubicBezTo>
                  <a:cubicBezTo>
                    <a:pt x="4454" y="855"/>
                    <a:pt x="4479" y="855"/>
                    <a:pt x="4505" y="859"/>
                  </a:cubicBezTo>
                  <a:cubicBezTo>
                    <a:pt x="4530" y="863"/>
                    <a:pt x="4556" y="862"/>
                    <a:pt x="4581" y="865"/>
                  </a:cubicBezTo>
                  <a:cubicBezTo>
                    <a:pt x="4606" y="870"/>
                    <a:pt x="4631" y="879"/>
                    <a:pt x="4656" y="885"/>
                  </a:cubicBezTo>
                  <a:cubicBezTo>
                    <a:pt x="4681" y="889"/>
                    <a:pt x="4706" y="897"/>
                    <a:pt x="4731" y="903"/>
                  </a:cubicBezTo>
                  <a:cubicBezTo>
                    <a:pt x="4755" y="908"/>
                    <a:pt x="4782" y="906"/>
                    <a:pt x="4808" y="911"/>
                  </a:cubicBezTo>
                  <a:cubicBezTo>
                    <a:pt x="4831" y="917"/>
                    <a:pt x="4856" y="927"/>
                    <a:pt x="4880" y="933"/>
                  </a:cubicBezTo>
                  <a:cubicBezTo>
                    <a:pt x="4906" y="939"/>
                    <a:pt x="4932" y="943"/>
                    <a:pt x="4955" y="950"/>
                  </a:cubicBezTo>
                  <a:cubicBezTo>
                    <a:pt x="4980" y="955"/>
                    <a:pt x="5004" y="969"/>
                    <a:pt x="5028" y="976"/>
                  </a:cubicBezTo>
                  <a:cubicBezTo>
                    <a:pt x="5052" y="982"/>
                    <a:pt x="5078" y="988"/>
                    <a:pt x="5102" y="996"/>
                  </a:cubicBezTo>
                  <a:cubicBezTo>
                    <a:pt x="5127" y="1002"/>
                    <a:pt x="5151" y="1010"/>
                    <a:pt x="5175" y="1018"/>
                  </a:cubicBezTo>
                  <a:cubicBezTo>
                    <a:pt x="5200" y="1025"/>
                    <a:pt x="5228" y="1024"/>
                    <a:pt x="5252" y="1031"/>
                  </a:cubicBezTo>
                  <a:cubicBezTo>
                    <a:pt x="5277" y="1040"/>
                    <a:pt x="5301" y="1047"/>
                    <a:pt x="5325" y="1056"/>
                  </a:cubicBezTo>
                  <a:cubicBezTo>
                    <a:pt x="5350" y="1063"/>
                    <a:pt x="5371" y="1078"/>
                    <a:pt x="5395" y="1088"/>
                  </a:cubicBezTo>
                  <a:cubicBezTo>
                    <a:pt x="5419" y="1096"/>
                    <a:pt x="5442" y="1108"/>
                    <a:pt x="5466" y="1117"/>
                  </a:cubicBezTo>
                  <a:cubicBezTo>
                    <a:pt x="5490" y="1127"/>
                    <a:pt x="5512" y="1137"/>
                    <a:pt x="5537" y="1147"/>
                  </a:cubicBezTo>
                  <a:cubicBezTo>
                    <a:pt x="5561" y="1157"/>
                    <a:pt x="5585" y="1164"/>
                    <a:pt x="5609" y="1174"/>
                  </a:cubicBezTo>
                  <a:cubicBezTo>
                    <a:pt x="5632" y="1184"/>
                    <a:pt x="5660" y="1186"/>
                    <a:pt x="5683" y="1196"/>
                  </a:cubicBezTo>
                  <a:cubicBezTo>
                    <a:pt x="5707" y="1207"/>
                    <a:pt x="5725" y="1229"/>
                    <a:pt x="5747" y="1240"/>
                  </a:cubicBezTo>
                  <a:cubicBezTo>
                    <a:pt x="5772" y="1253"/>
                    <a:pt x="5794" y="1264"/>
                    <a:pt x="5817" y="1274"/>
                  </a:cubicBezTo>
                  <a:cubicBezTo>
                    <a:pt x="5839" y="1286"/>
                    <a:pt x="5869" y="1285"/>
                    <a:pt x="5892" y="1297"/>
                  </a:cubicBezTo>
                  <a:cubicBezTo>
                    <a:pt x="5914" y="1308"/>
                    <a:pt x="5938" y="1319"/>
                    <a:pt x="5960" y="1331"/>
                  </a:cubicBezTo>
                  <a:cubicBezTo>
                    <a:pt x="5983" y="1344"/>
                    <a:pt x="6005" y="1357"/>
                    <a:pt x="6027" y="1369"/>
                  </a:cubicBezTo>
                  <a:cubicBezTo>
                    <a:pt x="6050" y="1383"/>
                    <a:pt x="6069" y="1399"/>
                    <a:pt x="6091" y="1412"/>
                  </a:cubicBezTo>
                  <a:cubicBezTo>
                    <a:pt x="6114" y="1426"/>
                    <a:pt x="6130" y="1448"/>
                    <a:pt x="6152" y="1462"/>
                  </a:cubicBezTo>
                  <a:cubicBezTo>
                    <a:pt x="6174" y="1475"/>
                    <a:pt x="6201" y="1479"/>
                    <a:pt x="6223" y="1494"/>
                  </a:cubicBezTo>
                  <a:cubicBezTo>
                    <a:pt x="6244" y="1508"/>
                    <a:pt x="6257" y="1533"/>
                    <a:pt x="6278" y="1548"/>
                  </a:cubicBezTo>
                  <a:cubicBezTo>
                    <a:pt x="6300" y="1562"/>
                    <a:pt x="6327" y="1569"/>
                    <a:pt x="6347" y="1583"/>
                  </a:cubicBezTo>
                  <a:cubicBezTo>
                    <a:pt x="6367" y="1599"/>
                    <a:pt x="6380" y="1624"/>
                    <a:pt x="6400" y="1640"/>
                  </a:cubicBezTo>
                  <a:cubicBezTo>
                    <a:pt x="6421" y="1655"/>
                    <a:pt x="6443" y="1667"/>
                    <a:pt x="6464" y="1683"/>
                  </a:cubicBezTo>
                  <a:cubicBezTo>
                    <a:pt x="6482" y="1699"/>
                    <a:pt x="6503" y="1714"/>
                    <a:pt x="6523" y="1731"/>
                  </a:cubicBezTo>
                  <a:cubicBezTo>
                    <a:pt x="6543" y="1747"/>
                    <a:pt x="6561" y="1764"/>
                    <a:pt x="6580" y="1781"/>
                  </a:cubicBezTo>
                  <a:cubicBezTo>
                    <a:pt x="6599" y="1799"/>
                    <a:pt x="6615" y="1821"/>
                    <a:pt x="6632" y="1838"/>
                  </a:cubicBezTo>
                  <a:cubicBezTo>
                    <a:pt x="6651" y="1856"/>
                    <a:pt x="6667" y="1875"/>
                    <a:pt x="6684" y="1894"/>
                  </a:cubicBezTo>
                  <a:cubicBezTo>
                    <a:pt x="6701" y="1913"/>
                    <a:pt x="6721" y="1931"/>
                    <a:pt x="6737" y="1950"/>
                  </a:cubicBezTo>
                  <a:cubicBezTo>
                    <a:pt x="6753" y="1969"/>
                    <a:pt x="6769" y="1989"/>
                    <a:pt x="6785" y="2009"/>
                  </a:cubicBezTo>
                  <a:cubicBezTo>
                    <a:pt x="6801" y="2030"/>
                    <a:pt x="6827" y="2042"/>
                    <a:pt x="6841" y="2063"/>
                  </a:cubicBezTo>
                  <a:cubicBezTo>
                    <a:pt x="6856" y="2084"/>
                    <a:pt x="6860" y="2112"/>
                    <a:pt x="6875" y="2134"/>
                  </a:cubicBezTo>
                  <a:cubicBezTo>
                    <a:pt x="6889" y="2155"/>
                    <a:pt x="6909" y="2172"/>
                    <a:pt x="6923" y="2194"/>
                  </a:cubicBezTo>
                  <a:cubicBezTo>
                    <a:pt x="6936" y="2215"/>
                    <a:pt x="6945" y="2241"/>
                    <a:pt x="6956" y="2263"/>
                  </a:cubicBezTo>
                  <a:cubicBezTo>
                    <a:pt x="6969" y="2285"/>
                    <a:pt x="6988" y="2304"/>
                    <a:pt x="7000" y="2326"/>
                  </a:cubicBezTo>
                  <a:cubicBezTo>
                    <a:pt x="7012" y="2349"/>
                    <a:pt x="7017" y="2375"/>
                    <a:pt x="7028" y="2397"/>
                  </a:cubicBezTo>
                  <a:cubicBezTo>
                    <a:pt x="7039" y="2422"/>
                    <a:pt x="7046" y="2445"/>
                    <a:pt x="7055" y="2470"/>
                  </a:cubicBezTo>
                  <a:cubicBezTo>
                    <a:pt x="7065" y="2492"/>
                    <a:pt x="7078" y="2515"/>
                    <a:pt x="7086" y="2539"/>
                  </a:cubicBezTo>
                  <a:cubicBezTo>
                    <a:pt x="7095" y="2563"/>
                    <a:pt x="7098" y="2590"/>
                    <a:pt x="7105" y="2614"/>
                  </a:cubicBezTo>
                  <a:cubicBezTo>
                    <a:pt x="7112" y="2640"/>
                    <a:pt x="7116" y="2664"/>
                    <a:pt x="7121" y="2689"/>
                  </a:cubicBezTo>
                  <a:cubicBezTo>
                    <a:pt x="7127" y="2715"/>
                    <a:pt x="7134" y="2739"/>
                    <a:pt x="7138" y="2764"/>
                  </a:cubicBezTo>
                  <a:cubicBezTo>
                    <a:pt x="7143" y="2790"/>
                    <a:pt x="7152" y="2814"/>
                    <a:pt x="7156" y="2839"/>
                  </a:cubicBezTo>
                  <a:cubicBezTo>
                    <a:pt x="7159" y="2865"/>
                    <a:pt x="7164" y="2891"/>
                    <a:pt x="7165" y="2915"/>
                  </a:cubicBezTo>
                  <a:cubicBezTo>
                    <a:pt x="7166" y="2932"/>
                    <a:pt x="7162" y="2949"/>
                    <a:pt x="7159" y="2966"/>
                  </a:cubicBezTo>
                  <a:lnTo>
                    <a:pt x="7159" y="2966"/>
                  </a:lnTo>
                  <a:cubicBezTo>
                    <a:pt x="7163" y="2951"/>
                    <a:pt x="7170" y="2944"/>
                    <a:pt x="7178" y="2920"/>
                  </a:cubicBezTo>
                  <a:cubicBezTo>
                    <a:pt x="7181" y="2881"/>
                    <a:pt x="7181" y="2881"/>
                    <a:pt x="7181" y="2842"/>
                  </a:cubicBezTo>
                  <a:lnTo>
                    <a:pt x="7181" y="2764"/>
                  </a:lnTo>
                  <a:cubicBezTo>
                    <a:pt x="7181" y="2726"/>
                    <a:pt x="7173" y="2726"/>
                    <a:pt x="7173" y="2686"/>
                  </a:cubicBezTo>
                  <a:cubicBezTo>
                    <a:pt x="7173" y="2648"/>
                    <a:pt x="7166" y="2648"/>
                    <a:pt x="7166" y="2609"/>
                  </a:cubicBezTo>
                  <a:cubicBezTo>
                    <a:pt x="7166" y="2571"/>
                    <a:pt x="7177" y="2571"/>
                    <a:pt x="7177" y="2531"/>
                  </a:cubicBezTo>
                  <a:cubicBezTo>
                    <a:pt x="7177" y="2492"/>
                    <a:pt x="7166" y="2492"/>
                    <a:pt x="7166" y="2454"/>
                  </a:cubicBezTo>
                  <a:cubicBezTo>
                    <a:pt x="7166" y="2415"/>
                    <a:pt x="7176" y="2415"/>
                    <a:pt x="7176" y="2376"/>
                  </a:cubicBezTo>
                  <a:cubicBezTo>
                    <a:pt x="7176" y="2337"/>
                    <a:pt x="7172" y="2337"/>
                    <a:pt x="7172" y="2298"/>
                  </a:cubicBezTo>
                  <a:cubicBezTo>
                    <a:pt x="7172" y="2260"/>
                    <a:pt x="7175" y="2260"/>
                    <a:pt x="7175" y="2221"/>
                  </a:cubicBezTo>
                  <a:cubicBezTo>
                    <a:pt x="7175" y="2196"/>
                    <a:pt x="7177" y="2170"/>
                    <a:pt x="7176" y="2144"/>
                  </a:cubicBezTo>
                  <a:cubicBezTo>
                    <a:pt x="7175" y="2119"/>
                    <a:pt x="7165" y="2094"/>
                    <a:pt x="7162" y="2068"/>
                  </a:cubicBezTo>
                  <a:cubicBezTo>
                    <a:pt x="7160" y="2042"/>
                    <a:pt x="7156" y="2017"/>
                    <a:pt x="7151" y="1992"/>
                  </a:cubicBezTo>
                  <a:cubicBezTo>
                    <a:pt x="7148" y="1966"/>
                    <a:pt x="7151" y="1940"/>
                    <a:pt x="7146" y="1914"/>
                  </a:cubicBezTo>
                  <a:cubicBezTo>
                    <a:pt x="7141" y="1890"/>
                    <a:pt x="7132" y="1865"/>
                    <a:pt x="7124" y="1840"/>
                  </a:cubicBezTo>
                  <a:cubicBezTo>
                    <a:pt x="7117" y="1816"/>
                    <a:pt x="7106" y="1792"/>
                    <a:pt x="7098" y="1768"/>
                  </a:cubicBezTo>
                  <a:cubicBezTo>
                    <a:pt x="7090" y="1745"/>
                    <a:pt x="7082" y="1720"/>
                    <a:pt x="7073" y="1696"/>
                  </a:cubicBezTo>
                  <a:cubicBezTo>
                    <a:pt x="7063" y="1673"/>
                    <a:pt x="7046" y="1652"/>
                    <a:pt x="7036" y="1629"/>
                  </a:cubicBezTo>
                  <a:cubicBezTo>
                    <a:pt x="7026" y="1607"/>
                    <a:pt x="7022" y="1580"/>
                    <a:pt x="7010" y="1557"/>
                  </a:cubicBezTo>
                  <a:cubicBezTo>
                    <a:pt x="6999" y="1534"/>
                    <a:pt x="6988" y="1510"/>
                    <a:pt x="6977" y="1488"/>
                  </a:cubicBezTo>
                  <a:cubicBezTo>
                    <a:pt x="6963" y="1464"/>
                    <a:pt x="6948" y="1443"/>
                    <a:pt x="6935" y="1421"/>
                  </a:cubicBezTo>
                  <a:cubicBezTo>
                    <a:pt x="6921" y="1400"/>
                    <a:pt x="6902" y="1383"/>
                    <a:pt x="6887" y="1361"/>
                  </a:cubicBezTo>
                  <a:cubicBezTo>
                    <a:pt x="6872" y="1340"/>
                    <a:pt x="6860" y="1317"/>
                    <a:pt x="6844" y="1297"/>
                  </a:cubicBezTo>
                  <a:cubicBezTo>
                    <a:pt x="6828" y="1277"/>
                    <a:pt x="6818" y="1252"/>
                    <a:pt x="6802" y="1232"/>
                  </a:cubicBezTo>
                  <a:cubicBezTo>
                    <a:pt x="6786" y="1211"/>
                    <a:pt x="6766" y="1195"/>
                    <a:pt x="6749" y="1175"/>
                  </a:cubicBezTo>
                  <a:cubicBezTo>
                    <a:pt x="6732" y="1156"/>
                    <a:pt x="6720" y="1132"/>
                    <a:pt x="6701" y="1114"/>
                  </a:cubicBezTo>
                  <a:cubicBezTo>
                    <a:pt x="6684" y="1095"/>
                    <a:pt x="6664" y="1078"/>
                    <a:pt x="6646" y="1060"/>
                  </a:cubicBezTo>
                  <a:cubicBezTo>
                    <a:pt x="6629" y="1041"/>
                    <a:pt x="6603" y="1030"/>
                    <a:pt x="6584" y="1013"/>
                  </a:cubicBezTo>
                  <a:cubicBezTo>
                    <a:pt x="6565" y="996"/>
                    <a:pt x="6556" y="967"/>
                    <a:pt x="6538" y="950"/>
                  </a:cubicBezTo>
                  <a:cubicBezTo>
                    <a:pt x="6518" y="933"/>
                    <a:pt x="6493" y="922"/>
                    <a:pt x="6473" y="906"/>
                  </a:cubicBezTo>
                  <a:cubicBezTo>
                    <a:pt x="6453" y="890"/>
                    <a:pt x="6436" y="870"/>
                    <a:pt x="6415" y="854"/>
                  </a:cubicBezTo>
                  <a:cubicBezTo>
                    <a:pt x="6395" y="837"/>
                    <a:pt x="6369" y="830"/>
                    <a:pt x="6350" y="814"/>
                  </a:cubicBezTo>
                  <a:cubicBezTo>
                    <a:pt x="6330" y="798"/>
                    <a:pt x="6310" y="781"/>
                    <a:pt x="6289" y="766"/>
                  </a:cubicBezTo>
                  <a:cubicBezTo>
                    <a:pt x="6268" y="751"/>
                    <a:pt x="6246" y="738"/>
                    <a:pt x="6225" y="723"/>
                  </a:cubicBezTo>
                  <a:cubicBezTo>
                    <a:pt x="6203" y="708"/>
                    <a:pt x="6182" y="693"/>
                    <a:pt x="6160" y="680"/>
                  </a:cubicBezTo>
                  <a:cubicBezTo>
                    <a:pt x="6139" y="666"/>
                    <a:pt x="6122" y="645"/>
                    <a:pt x="6101" y="632"/>
                  </a:cubicBezTo>
                  <a:cubicBezTo>
                    <a:pt x="6078" y="618"/>
                    <a:pt x="6056" y="608"/>
                    <a:pt x="6032" y="595"/>
                  </a:cubicBezTo>
                  <a:cubicBezTo>
                    <a:pt x="6011" y="581"/>
                    <a:pt x="5989" y="568"/>
                    <a:pt x="5967" y="555"/>
                  </a:cubicBezTo>
                  <a:cubicBezTo>
                    <a:pt x="5944" y="543"/>
                    <a:pt x="5918" y="536"/>
                    <a:pt x="5896" y="525"/>
                  </a:cubicBezTo>
                  <a:cubicBezTo>
                    <a:pt x="5873" y="512"/>
                    <a:pt x="5853" y="495"/>
                    <a:pt x="5831" y="483"/>
                  </a:cubicBezTo>
                  <a:cubicBezTo>
                    <a:pt x="5807" y="472"/>
                    <a:pt x="5779" y="469"/>
                    <a:pt x="5757" y="458"/>
                  </a:cubicBezTo>
                  <a:cubicBezTo>
                    <a:pt x="5734" y="448"/>
                    <a:pt x="5710" y="440"/>
                    <a:pt x="5686" y="429"/>
                  </a:cubicBezTo>
                  <a:cubicBezTo>
                    <a:pt x="5662" y="419"/>
                    <a:pt x="5641" y="405"/>
                    <a:pt x="5617" y="394"/>
                  </a:cubicBezTo>
                  <a:cubicBezTo>
                    <a:pt x="5593" y="383"/>
                    <a:pt x="5568" y="380"/>
                    <a:pt x="5544" y="370"/>
                  </a:cubicBezTo>
                  <a:cubicBezTo>
                    <a:pt x="5520" y="361"/>
                    <a:pt x="5500" y="343"/>
                    <a:pt x="5475" y="333"/>
                  </a:cubicBezTo>
                  <a:cubicBezTo>
                    <a:pt x="5451" y="323"/>
                    <a:pt x="5426" y="319"/>
                    <a:pt x="5402" y="310"/>
                  </a:cubicBezTo>
                  <a:cubicBezTo>
                    <a:pt x="5377" y="301"/>
                    <a:pt x="5352" y="297"/>
                    <a:pt x="5328" y="289"/>
                  </a:cubicBezTo>
                  <a:cubicBezTo>
                    <a:pt x="5304" y="279"/>
                    <a:pt x="5280" y="270"/>
                    <a:pt x="5255" y="262"/>
                  </a:cubicBezTo>
                  <a:cubicBezTo>
                    <a:pt x="5232" y="254"/>
                    <a:pt x="5206" y="249"/>
                    <a:pt x="5183" y="242"/>
                  </a:cubicBezTo>
                  <a:cubicBezTo>
                    <a:pt x="5158" y="235"/>
                    <a:pt x="5134" y="223"/>
                    <a:pt x="5110" y="216"/>
                  </a:cubicBezTo>
                  <a:cubicBezTo>
                    <a:pt x="5086" y="209"/>
                    <a:pt x="5065" y="193"/>
                    <a:pt x="5039" y="185"/>
                  </a:cubicBezTo>
                  <a:cubicBezTo>
                    <a:pt x="5014" y="179"/>
                    <a:pt x="4988" y="180"/>
                    <a:pt x="4963" y="173"/>
                  </a:cubicBezTo>
                  <a:cubicBezTo>
                    <a:pt x="4937" y="168"/>
                    <a:pt x="4913" y="158"/>
                    <a:pt x="4888" y="153"/>
                  </a:cubicBezTo>
                  <a:cubicBezTo>
                    <a:pt x="4862" y="147"/>
                    <a:pt x="4838" y="140"/>
                    <a:pt x="4813" y="135"/>
                  </a:cubicBezTo>
                  <a:cubicBezTo>
                    <a:pt x="4787" y="129"/>
                    <a:pt x="4763" y="122"/>
                    <a:pt x="4738" y="117"/>
                  </a:cubicBezTo>
                  <a:cubicBezTo>
                    <a:pt x="4712" y="111"/>
                    <a:pt x="4686" y="114"/>
                    <a:pt x="4660" y="109"/>
                  </a:cubicBezTo>
                  <a:cubicBezTo>
                    <a:pt x="4634" y="104"/>
                    <a:pt x="4612" y="90"/>
                    <a:pt x="4586" y="86"/>
                  </a:cubicBezTo>
                  <a:cubicBezTo>
                    <a:pt x="4578" y="84"/>
                    <a:pt x="4569" y="84"/>
                    <a:pt x="4561" y="84"/>
                  </a:cubicBezTo>
                  <a:cubicBezTo>
                    <a:pt x="4552" y="84"/>
                    <a:pt x="4543" y="84"/>
                    <a:pt x="4535" y="84"/>
                  </a:cubicBezTo>
                  <a:cubicBezTo>
                    <a:pt x="4526" y="84"/>
                    <a:pt x="4517" y="84"/>
                    <a:pt x="4509" y="82"/>
                  </a:cubicBezTo>
                  <a:cubicBezTo>
                    <a:pt x="4483" y="79"/>
                    <a:pt x="4460" y="66"/>
                    <a:pt x="4434" y="63"/>
                  </a:cubicBezTo>
                  <a:cubicBezTo>
                    <a:pt x="4427" y="62"/>
                    <a:pt x="4420" y="62"/>
                    <a:pt x="4414" y="62"/>
                  </a:cubicBezTo>
                  <a:cubicBezTo>
                    <a:pt x="4403" y="62"/>
                    <a:pt x="4391" y="63"/>
                    <a:pt x="4380" y="63"/>
                  </a:cubicBezTo>
                  <a:cubicBezTo>
                    <a:pt x="4372" y="63"/>
                    <a:pt x="4364" y="62"/>
                    <a:pt x="4356" y="61"/>
                  </a:cubicBezTo>
                  <a:cubicBezTo>
                    <a:pt x="4331" y="59"/>
                    <a:pt x="4305" y="52"/>
                    <a:pt x="4280" y="49"/>
                  </a:cubicBezTo>
                  <a:cubicBezTo>
                    <a:pt x="4254" y="46"/>
                    <a:pt x="4229" y="38"/>
                    <a:pt x="4204" y="36"/>
                  </a:cubicBezTo>
                  <a:cubicBezTo>
                    <a:pt x="4196" y="35"/>
                    <a:pt x="4187" y="35"/>
                    <a:pt x="4179" y="35"/>
                  </a:cubicBezTo>
                  <a:cubicBezTo>
                    <a:pt x="4169" y="35"/>
                    <a:pt x="4159" y="35"/>
                    <a:pt x="4150" y="35"/>
                  </a:cubicBezTo>
                  <a:cubicBezTo>
                    <a:pt x="4141" y="35"/>
                    <a:pt x="4133" y="35"/>
                    <a:pt x="4125" y="34"/>
                  </a:cubicBezTo>
                  <a:cubicBezTo>
                    <a:pt x="4101" y="32"/>
                    <a:pt x="4075" y="20"/>
                    <a:pt x="4049" y="17"/>
                  </a:cubicBezTo>
                  <a:cubicBezTo>
                    <a:pt x="4023" y="15"/>
                    <a:pt x="3997" y="16"/>
                    <a:pt x="3972" y="15"/>
                  </a:cubicBezTo>
                  <a:cubicBezTo>
                    <a:pt x="3968" y="14"/>
                    <a:pt x="3965" y="14"/>
                    <a:pt x="3961" y="14"/>
                  </a:cubicBezTo>
                  <a:cubicBezTo>
                    <a:pt x="3941" y="14"/>
                    <a:pt x="3921" y="19"/>
                    <a:pt x="3902" y="19"/>
                  </a:cubicBezTo>
                  <a:cubicBezTo>
                    <a:pt x="3899" y="19"/>
                    <a:pt x="3897" y="19"/>
                    <a:pt x="3894" y="19"/>
                  </a:cubicBezTo>
                  <a:cubicBezTo>
                    <a:pt x="3868" y="18"/>
                    <a:pt x="3844" y="15"/>
                    <a:pt x="3818" y="13"/>
                  </a:cubicBezTo>
                  <a:cubicBezTo>
                    <a:pt x="3792" y="12"/>
                    <a:pt x="3767" y="5"/>
                    <a:pt x="3742" y="5"/>
                  </a:cubicBezTo>
                  <a:cubicBezTo>
                    <a:pt x="3715" y="5"/>
                    <a:pt x="3689" y="8"/>
                    <a:pt x="3664" y="8"/>
                  </a:cubicBezTo>
                  <a:cubicBezTo>
                    <a:pt x="3638" y="8"/>
                    <a:pt x="3613" y="1"/>
                    <a:pt x="3588" y="1"/>
                  </a:cubicBezTo>
                  <a:cubicBezTo>
                    <a:pt x="3561" y="1"/>
                    <a:pt x="3535" y="7"/>
                    <a:pt x="3509" y="7"/>
                  </a:cubicBezTo>
                  <a:cubicBezTo>
                    <a:pt x="3486" y="7"/>
                    <a:pt x="3462" y="1"/>
                    <a:pt x="3437" y="1"/>
                  </a:cubicBezTo>
                  <a:close/>
                  <a:moveTo>
                    <a:pt x="8" y="2863"/>
                  </a:moveTo>
                  <a:lnTo>
                    <a:pt x="8" y="2863"/>
                  </a:lnTo>
                  <a:cubicBezTo>
                    <a:pt x="6" y="2880"/>
                    <a:pt x="4" y="2887"/>
                    <a:pt x="4" y="2915"/>
                  </a:cubicBezTo>
                  <a:cubicBezTo>
                    <a:pt x="4" y="2954"/>
                    <a:pt x="12" y="2954"/>
                    <a:pt x="12" y="2994"/>
                  </a:cubicBezTo>
                  <a:cubicBezTo>
                    <a:pt x="12" y="2968"/>
                    <a:pt x="14" y="2942"/>
                    <a:pt x="15" y="2917"/>
                  </a:cubicBezTo>
                  <a:cubicBezTo>
                    <a:pt x="16" y="2899"/>
                    <a:pt x="11" y="2881"/>
                    <a:pt x="8" y="2863"/>
                  </a:cubicBezTo>
                  <a:close/>
                  <a:moveTo>
                    <a:pt x="7159" y="2966"/>
                  </a:moveTo>
                  <a:lnTo>
                    <a:pt x="7159" y="2966"/>
                  </a:lnTo>
                  <a:cubicBezTo>
                    <a:pt x="7158" y="2973"/>
                    <a:pt x="7157" y="2981"/>
                    <a:pt x="7157" y="2994"/>
                  </a:cubicBezTo>
                  <a:cubicBezTo>
                    <a:pt x="7157" y="2985"/>
                    <a:pt x="7158" y="2975"/>
                    <a:pt x="7159" y="2966"/>
                  </a:cubicBezTo>
                  <a:close/>
                  <a:moveTo>
                    <a:pt x="3587" y="1287"/>
                  </a:moveTo>
                  <a:cubicBezTo>
                    <a:pt x="3561" y="1287"/>
                    <a:pt x="3535" y="1288"/>
                    <a:pt x="3508" y="1291"/>
                  </a:cubicBezTo>
                  <a:cubicBezTo>
                    <a:pt x="3483" y="1291"/>
                    <a:pt x="3458" y="1297"/>
                    <a:pt x="3432" y="1298"/>
                  </a:cubicBezTo>
                  <a:cubicBezTo>
                    <a:pt x="3412" y="1298"/>
                    <a:pt x="3391" y="1295"/>
                    <a:pt x="3370" y="1295"/>
                  </a:cubicBezTo>
                  <a:cubicBezTo>
                    <a:pt x="3365" y="1295"/>
                    <a:pt x="3359" y="1295"/>
                    <a:pt x="3354" y="1296"/>
                  </a:cubicBezTo>
                  <a:lnTo>
                    <a:pt x="3278" y="1299"/>
                  </a:lnTo>
                  <a:cubicBezTo>
                    <a:pt x="3252" y="1301"/>
                    <a:pt x="3228" y="1302"/>
                    <a:pt x="3202" y="1304"/>
                  </a:cubicBezTo>
                  <a:cubicBezTo>
                    <a:pt x="3176" y="1307"/>
                    <a:pt x="3151" y="1314"/>
                    <a:pt x="3126" y="1315"/>
                  </a:cubicBezTo>
                  <a:cubicBezTo>
                    <a:pt x="3100" y="1318"/>
                    <a:pt x="3075" y="1324"/>
                    <a:pt x="3049" y="1325"/>
                  </a:cubicBezTo>
                  <a:cubicBezTo>
                    <a:pt x="3046" y="1325"/>
                    <a:pt x="3042" y="1325"/>
                    <a:pt x="3039" y="1325"/>
                  </a:cubicBezTo>
                  <a:cubicBezTo>
                    <a:pt x="3019" y="1325"/>
                    <a:pt x="2999" y="1319"/>
                    <a:pt x="2979" y="1319"/>
                  </a:cubicBezTo>
                  <a:cubicBezTo>
                    <a:pt x="2976" y="1319"/>
                    <a:pt x="2974" y="1319"/>
                    <a:pt x="2972" y="1319"/>
                  </a:cubicBezTo>
                  <a:cubicBezTo>
                    <a:pt x="2946" y="1323"/>
                    <a:pt x="2922" y="1339"/>
                    <a:pt x="2897" y="1341"/>
                  </a:cubicBezTo>
                  <a:cubicBezTo>
                    <a:pt x="2871" y="1344"/>
                    <a:pt x="2845" y="1346"/>
                    <a:pt x="2821" y="1351"/>
                  </a:cubicBezTo>
                  <a:cubicBezTo>
                    <a:pt x="2795" y="1355"/>
                    <a:pt x="2769" y="1360"/>
                    <a:pt x="2744" y="1363"/>
                  </a:cubicBezTo>
                  <a:cubicBezTo>
                    <a:pt x="2719" y="1368"/>
                    <a:pt x="2693" y="1371"/>
                    <a:pt x="2668" y="1374"/>
                  </a:cubicBezTo>
                  <a:cubicBezTo>
                    <a:pt x="2642" y="1378"/>
                    <a:pt x="2617" y="1384"/>
                    <a:pt x="2591" y="1388"/>
                  </a:cubicBezTo>
                  <a:cubicBezTo>
                    <a:pt x="2566" y="1392"/>
                    <a:pt x="2540" y="1399"/>
                    <a:pt x="2517" y="1403"/>
                  </a:cubicBezTo>
                  <a:cubicBezTo>
                    <a:pt x="2491" y="1408"/>
                    <a:pt x="2464" y="1406"/>
                    <a:pt x="2440" y="1412"/>
                  </a:cubicBezTo>
                  <a:cubicBezTo>
                    <a:pt x="2415" y="1417"/>
                    <a:pt x="2388" y="1415"/>
                    <a:pt x="2362" y="1420"/>
                  </a:cubicBezTo>
                  <a:cubicBezTo>
                    <a:pt x="2337" y="1426"/>
                    <a:pt x="2314" y="1442"/>
                    <a:pt x="2291" y="1447"/>
                  </a:cubicBezTo>
                  <a:cubicBezTo>
                    <a:pt x="2265" y="1452"/>
                    <a:pt x="2240" y="1460"/>
                    <a:pt x="2216" y="1465"/>
                  </a:cubicBezTo>
                  <a:cubicBezTo>
                    <a:pt x="2190" y="1473"/>
                    <a:pt x="2167" y="1481"/>
                    <a:pt x="2142" y="1489"/>
                  </a:cubicBezTo>
                  <a:cubicBezTo>
                    <a:pt x="2116" y="1495"/>
                    <a:pt x="2090" y="1497"/>
                    <a:pt x="2067" y="1506"/>
                  </a:cubicBezTo>
                  <a:cubicBezTo>
                    <a:pt x="2042" y="1512"/>
                    <a:pt x="2018" y="1523"/>
                    <a:pt x="1994" y="1529"/>
                  </a:cubicBezTo>
                  <a:cubicBezTo>
                    <a:pt x="1970" y="1538"/>
                    <a:pt x="1945" y="1542"/>
                    <a:pt x="1921" y="1550"/>
                  </a:cubicBezTo>
                  <a:cubicBezTo>
                    <a:pt x="1896" y="1558"/>
                    <a:pt x="1868" y="1556"/>
                    <a:pt x="1844" y="1565"/>
                  </a:cubicBezTo>
                  <a:cubicBezTo>
                    <a:pt x="1820" y="1572"/>
                    <a:pt x="1798" y="1586"/>
                    <a:pt x="1773" y="1594"/>
                  </a:cubicBezTo>
                  <a:cubicBezTo>
                    <a:pt x="1750" y="1603"/>
                    <a:pt x="1729" y="1620"/>
                    <a:pt x="1705" y="1630"/>
                  </a:cubicBezTo>
                  <a:cubicBezTo>
                    <a:pt x="1681" y="1640"/>
                    <a:pt x="1656" y="1646"/>
                    <a:pt x="1633" y="1656"/>
                  </a:cubicBezTo>
                  <a:cubicBezTo>
                    <a:pt x="1608" y="1665"/>
                    <a:pt x="1586" y="1677"/>
                    <a:pt x="1563" y="1687"/>
                  </a:cubicBezTo>
                  <a:cubicBezTo>
                    <a:pt x="1539" y="1698"/>
                    <a:pt x="1511" y="1694"/>
                    <a:pt x="1487" y="1704"/>
                  </a:cubicBezTo>
                  <a:cubicBezTo>
                    <a:pt x="1463" y="1715"/>
                    <a:pt x="1440" y="1725"/>
                    <a:pt x="1418" y="1736"/>
                  </a:cubicBezTo>
                  <a:cubicBezTo>
                    <a:pt x="1394" y="1747"/>
                    <a:pt x="1376" y="1768"/>
                    <a:pt x="1353" y="1780"/>
                  </a:cubicBezTo>
                  <a:cubicBezTo>
                    <a:pt x="1330" y="1792"/>
                    <a:pt x="1306" y="1801"/>
                    <a:pt x="1284" y="1813"/>
                  </a:cubicBezTo>
                  <a:lnTo>
                    <a:pt x="1215" y="1850"/>
                  </a:lnTo>
                  <a:cubicBezTo>
                    <a:pt x="1193" y="1861"/>
                    <a:pt x="1169" y="1872"/>
                    <a:pt x="1147" y="1886"/>
                  </a:cubicBezTo>
                  <a:cubicBezTo>
                    <a:pt x="1124" y="1899"/>
                    <a:pt x="1105" y="1917"/>
                    <a:pt x="1083" y="1930"/>
                  </a:cubicBezTo>
                  <a:cubicBezTo>
                    <a:pt x="1062" y="1944"/>
                    <a:pt x="1037" y="1952"/>
                    <a:pt x="1016" y="1966"/>
                  </a:cubicBezTo>
                  <a:cubicBezTo>
                    <a:pt x="994" y="1979"/>
                    <a:pt x="974" y="1997"/>
                    <a:pt x="954" y="2011"/>
                  </a:cubicBezTo>
                  <a:cubicBezTo>
                    <a:pt x="932" y="2026"/>
                    <a:pt x="909" y="2036"/>
                    <a:pt x="888" y="2051"/>
                  </a:cubicBezTo>
                  <a:cubicBezTo>
                    <a:pt x="867" y="2065"/>
                    <a:pt x="841" y="2074"/>
                    <a:pt x="821" y="2090"/>
                  </a:cubicBezTo>
                  <a:cubicBezTo>
                    <a:pt x="802" y="2106"/>
                    <a:pt x="782" y="2123"/>
                    <a:pt x="762" y="2139"/>
                  </a:cubicBezTo>
                  <a:cubicBezTo>
                    <a:pt x="743" y="2155"/>
                    <a:pt x="729" y="2180"/>
                    <a:pt x="708" y="2196"/>
                  </a:cubicBezTo>
                  <a:cubicBezTo>
                    <a:pt x="689" y="2212"/>
                    <a:pt x="662" y="2219"/>
                    <a:pt x="643" y="2236"/>
                  </a:cubicBezTo>
                  <a:cubicBezTo>
                    <a:pt x="625" y="2255"/>
                    <a:pt x="609" y="2276"/>
                    <a:pt x="590" y="2293"/>
                  </a:cubicBezTo>
                  <a:cubicBezTo>
                    <a:pt x="571" y="2310"/>
                    <a:pt x="547" y="2324"/>
                    <a:pt x="530" y="2341"/>
                  </a:cubicBezTo>
                  <a:cubicBezTo>
                    <a:pt x="510" y="2360"/>
                    <a:pt x="494" y="2379"/>
                    <a:pt x="477" y="2397"/>
                  </a:cubicBezTo>
                  <a:cubicBezTo>
                    <a:pt x="460" y="2416"/>
                    <a:pt x="444" y="2438"/>
                    <a:pt x="428" y="2456"/>
                  </a:cubicBezTo>
                  <a:cubicBezTo>
                    <a:pt x="411" y="2476"/>
                    <a:pt x="391" y="2492"/>
                    <a:pt x="375" y="2513"/>
                  </a:cubicBezTo>
                  <a:cubicBezTo>
                    <a:pt x="359" y="2533"/>
                    <a:pt x="347" y="2557"/>
                    <a:pt x="332" y="2577"/>
                  </a:cubicBezTo>
                  <a:cubicBezTo>
                    <a:pt x="316" y="2597"/>
                    <a:pt x="299" y="2616"/>
                    <a:pt x="284" y="2637"/>
                  </a:cubicBezTo>
                  <a:cubicBezTo>
                    <a:pt x="269" y="2658"/>
                    <a:pt x="255" y="2680"/>
                    <a:pt x="241" y="2701"/>
                  </a:cubicBezTo>
                  <a:cubicBezTo>
                    <a:pt x="229" y="2723"/>
                    <a:pt x="216" y="2747"/>
                    <a:pt x="204" y="2769"/>
                  </a:cubicBezTo>
                  <a:cubicBezTo>
                    <a:pt x="192" y="2791"/>
                    <a:pt x="178" y="2813"/>
                    <a:pt x="166" y="2835"/>
                  </a:cubicBezTo>
                  <a:cubicBezTo>
                    <a:pt x="155" y="2858"/>
                    <a:pt x="154" y="2887"/>
                    <a:pt x="143" y="2909"/>
                  </a:cubicBezTo>
                  <a:cubicBezTo>
                    <a:pt x="132" y="2932"/>
                    <a:pt x="119" y="2954"/>
                    <a:pt x="111" y="2979"/>
                  </a:cubicBezTo>
                  <a:cubicBezTo>
                    <a:pt x="101" y="3002"/>
                    <a:pt x="95" y="3027"/>
                    <a:pt x="86" y="3050"/>
                  </a:cubicBezTo>
                  <a:cubicBezTo>
                    <a:pt x="79" y="3075"/>
                    <a:pt x="73" y="3101"/>
                    <a:pt x="66" y="3124"/>
                  </a:cubicBezTo>
                  <a:cubicBezTo>
                    <a:pt x="59" y="3149"/>
                    <a:pt x="47" y="3173"/>
                    <a:pt x="41" y="3197"/>
                  </a:cubicBezTo>
                  <a:cubicBezTo>
                    <a:pt x="36" y="3222"/>
                    <a:pt x="30" y="3246"/>
                    <a:pt x="25" y="3272"/>
                  </a:cubicBezTo>
                  <a:cubicBezTo>
                    <a:pt x="21" y="3297"/>
                    <a:pt x="11" y="3321"/>
                    <a:pt x="9" y="3347"/>
                  </a:cubicBezTo>
                  <a:cubicBezTo>
                    <a:pt x="6" y="3372"/>
                    <a:pt x="18" y="3399"/>
                    <a:pt x="17" y="3424"/>
                  </a:cubicBezTo>
                  <a:cubicBezTo>
                    <a:pt x="15" y="3450"/>
                    <a:pt x="4" y="3476"/>
                    <a:pt x="4" y="3500"/>
                  </a:cubicBezTo>
                  <a:cubicBezTo>
                    <a:pt x="4" y="3540"/>
                    <a:pt x="12" y="3540"/>
                    <a:pt x="12" y="3578"/>
                  </a:cubicBezTo>
                  <a:cubicBezTo>
                    <a:pt x="12" y="3617"/>
                    <a:pt x="7" y="3617"/>
                    <a:pt x="7" y="3656"/>
                  </a:cubicBezTo>
                  <a:cubicBezTo>
                    <a:pt x="7" y="3695"/>
                    <a:pt x="12" y="3695"/>
                    <a:pt x="12" y="3734"/>
                  </a:cubicBezTo>
                  <a:lnTo>
                    <a:pt x="12" y="3811"/>
                  </a:lnTo>
                  <a:cubicBezTo>
                    <a:pt x="12" y="3851"/>
                    <a:pt x="10" y="3851"/>
                    <a:pt x="10" y="3889"/>
                  </a:cubicBezTo>
                  <a:cubicBezTo>
                    <a:pt x="10" y="3928"/>
                    <a:pt x="2" y="3928"/>
                    <a:pt x="2" y="3966"/>
                  </a:cubicBezTo>
                  <a:cubicBezTo>
                    <a:pt x="2" y="4006"/>
                    <a:pt x="0" y="4006"/>
                    <a:pt x="0" y="4044"/>
                  </a:cubicBezTo>
                  <a:lnTo>
                    <a:pt x="0" y="4122"/>
                  </a:lnTo>
                  <a:cubicBezTo>
                    <a:pt x="0" y="4150"/>
                    <a:pt x="5" y="4158"/>
                    <a:pt x="8" y="4174"/>
                  </a:cubicBezTo>
                  <a:lnTo>
                    <a:pt x="8" y="4174"/>
                  </a:lnTo>
                  <a:cubicBezTo>
                    <a:pt x="11" y="4157"/>
                    <a:pt x="16" y="4140"/>
                    <a:pt x="18" y="4124"/>
                  </a:cubicBezTo>
                  <a:cubicBezTo>
                    <a:pt x="21" y="4098"/>
                    <a:pt x="20" y="4071"/>
                    <a:pt x="23" y="4045"/>
                  </a:cubicBezTo>
                  <a:cubicBezTo>
                    <a:pt x="27" y="4020"/>
                    <a:pt x="42" y="3997"/>
                    <a:pt x="48" y="3972"/>
                  </a:cubicBezTo>
                  <a:cubicBezTo>
                    <a:pt x="53" y="3947"/>
                    <a:pt x="53" y="3921"/>
                    <a:pt x="60" y="3896"/>
                  </a:cubicBezTo>
                  <a:cubicBezTo>
                    <a:pt x="68" y="3872"/>
                    <a:pt x="76" y="3847"/>
                    <a:pt x="85" y="3824"/>
                  </a:cubicBezTo>
                  <a:cubicBezTo>
                    <a:pt x="93" y="3799"/>
                    <a:pt x="101" y="3776"/>
                    <a:pt x="111" y="3751"/>
                  </a:cubicBezTo>
                  <a:cubicBezTo>
                    <a:pt x="119" y="3727"/>
                    <a:pt x="133" y="3706"/>
                    <a:pt x="144" y="3681"/>
                  </a:cubicBezTo>
                  <a:cubicBezTo>
                    <a:pt x="155" y="3659"/>
                    <a:pt x="162" y="3634"/>
                    <a:pt x="175" y="3611"/>
                  </a:cubicBezTo>
                  <a:cubicBezTo>
                    <a:pt x="187" y="3588"/>
                    <a:pt x="200" y="3567"/>
                    <a:pt x="213" y="3543"/>
                  </a:cubicBezTo>
                  <a:cubicBezTo>
                    <a:pt x="224" y="3521"/>
                    <a:pt x="239" y="3500"/>
                    <a:pt x="253" y="3479"/>
                  </a:cubicBezTo>
                  <a:cubicBezTo>
                    <a:pt x="267" y="3457"/>
                    <a:pt x="271" y="3430"/>
                    <a:pt x="285" y="3408"/>
                  </a:cubicBezTo>
                  <a:cubicBezTo>
                    <a:pt x="300" y="3387"/>
                    <a:pt x="327" y="3375"/>
                    <a:pt x="342" y="3355"/>
                  </a:cubicBezTo>
                  <a:cubicBezTo>
                    <a:pt x="357" y="3334"/>
                    <a:pt x="373" y="3315"/>
                    <a:pt x="389" y="3295"/>
                  </a:cubicBezTo>
                  <a:cubicBezTo>
                    <a:pt x="405" y="3274"/>
                    <a:pt x="419" y="3253"/>
                    <a:pt x="435" y="3235"/>
                  </a:cubicBezTo>
                  <a:cubicBezTo>
                    <a:pt x="451" y="3215"/>
                    <a:pt x="471" y="3197"/>
                    <a:pt x="488" y="3178"/>
                  </a:cubicBezTo>
                  <a:cubicBezTo>
                    <a:pt x="505" y="3160"/>
                    <a:pt x="518" y="3135"/>
                    <a:pt x="536" y="3118"/>
                  </a:cubicBezTo>
                  <a:cubicBezTo>
                    <a:pt x="553" y="3101"/>
                    <a:pt x="571" y="3080"/>
                    <a:pt x="590" y="3063"/>
                  </a:cubicBezTo>
                  <a:cubicBezTo>
                    <a:pt x="609" y="3045"/>
                    <a:pt x="636" y="3036"/>
                    <a:pt x="654" y="3018"/>
                  </a:cubicBezTo>
                  <a:cubicBezTo>
                    <a:pt x="673" y="3001"/>
                    <a:pt x="684" y="2974"/>
                    <a:pt x="703" y="2957"/>
                  </a:cubicBezTo>
                  <a:cubicBezTo>
                    <a:pt x="723" y="2941"/>
                    <a:pt x="746" y="2929"/>
                    <a:pt x="766" y="2913"/>
                  </a:cubicBezTo>
                  <a:cubicBezTo>
                    <a:pt x="787" y="2897"/>
                    <a:pt x="805" y="2878"/>
                    <a:pt x="825" y="2863"/>
                  </a:cubicBezTo>
                  <a:cubicBezTo>
                    <a:pt x="846" y="2849"/>
                    <a:pt x="866" y="2831"/>
                    <a:pt x="885" y="2817"/>
                  </a:cubicBezTo>
                  <a:cubicBezTo>
                    <a:pt x="907" y="2802"/>
                    <a:pt x="932" y="2793"/>
                    <a:pt x="954" y="2780"/>
                  </a:cubicBezTo>
                  <a:cubicBezTo>
                    <a:pt x="975" y="2765"/>
                    <a:pt x="997" y="2750"/>
                    <a:pt x="1018" y="2738"/>
                  </a:cubicBezTo>
                  <a:cubicBezTo>
                    <a:pt x="1039" y="2724"/>
                    <a:pt x="1065" y="2717"/>
                    <a:pt x="1088" y="2704"/>
                  </a:cubicBezTo>
                  <a:cubicBezTo>
                    <a:pt x="1109" y="2691"/>
                    <a:pt x="1129" y="2673"/>
                    <a:pt x="1152" y="2662"/>
                  </a:cubicBezTo>
                  <a:cubicBezTo>
                    <a:pt x="1173" y="2649"/>
                    <a:pt x="1190" y="2626"/>
                    <a:pt x="1214" y="2614"/>
                  </a:cubicBezTo>
                  <a:lnTo>
                    <a:pt x="1282" y="2578"/>
                  </a:lnTo>
                  <a:cubicBezTo>
                    <a:pt x="1305" y="2566"/>
                    <a:pt x="1334" y="2567"/>
                    <a:pt x="1356" y="2557"/>
                  </a:cubicBezTo>
                  <a:cubicBezTo>
                    <a:pt x="1380" y="2546"/>
                    <a:pt x="1398" y="2526"/>
                    <a:pt x="1421" y="2514"/>
                  </a:cubicBezTo>
                  <a:cubicBezTo>
                    <a:pt x="1444" y="2503"/>
                    <a:pt x="1467" y="2491"/>
                    <a:pt x="1490" y="2481"/>
                  </a:cubicBezTo>
                  <a:cubicBezTo>
                    <a:pt x="1514" y="2470"/>
                    <a:pt x="1542" y="2470"/>
                    <a:pt x="1565" y="2459"/>
                  </a:cubicBezTo>
                  <a:cubicBezTo>
                    <a:pt x="1590" y="2450"/>
                    <a:pt x="1612" y="2439"/>
                    <a:pt x="1637" y="2429"/>
                  </a:cubicBezTo>
                  <a:cubicBezTo>
                    <a:pt x="1661" y="2421"/>
                    <a:pt x="1682" y="2407"/>
                    <a:pt x="1707" y="2397"/>
                  </a:cubicBezTo>
                  <a:cubicBezTo>
                    <a:pt x="1730" y="2388"/>
                    <a:pt x="1756" y="2383"/>
                    <a:pt x="1780" y="2373"/>
                  </a:cubicBezTo>
                  <a:cubicBezTo>
                    <a:pt x="1804" y="2364"/>
                    <a:pt x="1828" y="2356"/>
                    <a:pt x="1852" y="2348"/>
                  </a:cubicBezTo>
                  <a:cubicBezTo>
                    <a:pt x="1876" y="2340"/>
                    <a:pt x="1900" y="2326"/>
                    <a:pt x="1923" y="2319"/>
                  </a:cubicBezTo>
                  <a:cubicBezTo>
                    <a:pt x="1948" y="2310"/>
                    <a:pt x="1971" y="2301"/>
                    <a:pt x="1996" y="2294"/>
                  </a:cubicBezTo>
                  <a:cubicBezTo>
                    <a:pt x="2020" y="2287"/>
                    <a:pt x="2046" y="2283"/>
                    <a:pt x="2071" y="2277"/>
                  </a:cubicBezTo>
                  <a:cubicBezTo>
                    <a:pt x="2094" y="2271"/>
                    <a:pt x="2120" y="2262"/>
                    <a:pt x="2144" y="2256"/>
                  </a:cubicBezTo>
                  <a:cubicBezTo>
                    <a:pt x="2168" y="2249"/>
                    <a:pt x="2195" y="2246"/>
                    <a:pt x="2219" y="2240"/>
                  </a:cubicBezTo>
                  <a:cubicBezTo>
                    <a:pt x="2243" y="2233"/>
                    <a:pt x="2266" y="2215"/>
                    <a:pt x="2292" y="2210"/>
                  </a:cubicBezTo>
                  <a:cubicBezTo>
                    <a:pt x="2317" y="2204"/>
                    <a:pt x="2341" y="2197"/>
                    <a:pt x="2367" y="2191"/>
                  </a:cubicBezTo>
                  <a:cubicBezTo>
                    <a:pt x="2392" y="2186"/>
                    <a:pt x="2417" y="2185"/>
                    <a:pt x="2443" y="2180"/>
                  </a:cubicBezTo>
                  <a:cubicBezTo>
                    <a:pt x="2468" y="2174"/>
                    <a:pt x="2492" y="2166"/>
                    <a:pt x="2518" y="2160"/>
                  </a:cubicBezTo>
                  <a:cubicBezTo>
                    <a:pt x="2543" y="2155"/>
                    <a:pt x="2567" y="2149"/>
                    <a:pt x="2593" y="2144"/>
                  </a:cubicBezTo>
                  <a:cubicBezTo>
                    <a:pt x="2618" y="2140"/>
                    <a:pt x="2644" y="2142"/>
                    <a:pt x="2669" y="2138"/>
                  </a:cubicBezTo>
                  <a:cubicBezTo>
                    <a:pt x="2694" y="2134"/>
                    <a:pt x="2719" y="2124"/>
                    <a:pt x="2744" y="2121"/>
                  </a:cubicBezTo>
                  <a:cubicBezTo>
                    <a:pt x="2769" y="2116"/>
                    <a:pt x="2795" y="2117"/>
                    <a:pt x="2821" y="2113"/>
                  </a:cubicBezTo>
                  <a:cubicBezTo>
                    <a:pt x="2845" y="2110"/>
                    <a:pt x="2871" y="2108"/>
                    <a:pt x="2897" y="2106"/>
                  </a:cubicBezTo>
                  <a:cubicBezTo>
                    <a:pt x="2922" y="2102"/>
                    <a:pt x="2947" y="2094"/>
                    <a:pt x="2973" y="2091"/>
                  </a:cubicBezTo>
                  <a:cubicBezTo>
                    <a:pt x="2975" y="2090"/>
                    <a:pt x="2978" y="2090"/>
                    <a:pt x="2980" y="2090"/>
                  </a:cubicBezTo>
                  <a:cubicBezTo>
                    <a:pt x="3000" y="2090"/>
                    <a:pt x="3021" y="2097"/>
                    <a:pt x="3041" y="2097"/>
                  </a:cubicBezTo>
                  <a:cubicBezTo>
                    <a:pt x="3044" y="2097"/>
                    <a:pt x="3048" y="2096"/>
                    <a:pt x="3051" y="2096"/>
                  </a:cubicBezTo>
                  <a:cubicBezTo>
                    <a:pt x="3076" y="2094"/>
                    <a:pt x="3101" y="2083"/>
                    <a:pt x="3127" y="2080"/>
                  </a:cubicBezTo>
                  <a:cubicBezTo>
                    <a:pt x="3153" y="2078"/>
                    <a:pt x="3177" y="2076"/>
                    <a:pt x="3203" y="2075"/>
                  </a:cubicBezTo>
                  <a:cubicBezTo>
                    <a:pt x="3216" y="2074"/>
                    <a:pt x="3229" y="2074"/>
                    <a:pt x="3242" y="2074"/>
                  </a:cubicBezTo>
                  <a:cubicBezTo>
                    <a:pt x="3255" y="2074"/>
                    <a:pt x="3268" y="2074"/>
                    <a:pt x="3281" y="2074"/>
                  </a:cubicBezTo>
                  <a:cubicBezTo>
                    <a:pt x="3306" y="2072"/>
                    <a:pt x="3332" y="2067"/>
                    <a:pt x="3357" y="2065"/>
                  </a:cubicBezTo>
                  <a:cubicBezTo>
                    <a:pt x="3383" y="2064"/>
                    <a:pt x="3408" y="2062"/>
                    <a:pt x="3433" y="2062"/>
                  </a:cubicBezTo>
                  <a:cubicBezTo>
                    <a:pt x="3459" y="2062"/>
                    <a:pt x="3486" y="2068"/>
                    <a:pt x="3512" y="2068"/>
                  </a:cubicBezTo>
                  <a:cubicBezTo>
                    <a:pt x="3536" y="2068"/>
                    <a:pt x="3562" y="2062"/>
                    <a:pt x="3589" y="2062"/>
                  </a:cubicBezTo>
                  <a:cubicBezTo>
                    <a:pt x="3614" y="2062"/>
                    <a:pt x="3640" y="2069"/>
                    <a:pt x="3665" y="2069"/>
                  </a:cubicBezTo>
                  <a:cubicBezTo>
                    <a:pt x="3690" y="2069"/>
                    <a:pt x="3716" y="2065"/>
                    <a:pt x="3743" y="2065"/>
                  </a:cubicBezTo>
                  <a:cubicBezTo>
                    <a:pt x="3769" y="2067"/>
                    <a:pt x="3793" y="2072"/>
                    <a:pt x="3819" y="2074"/>
                  </a:cubicBezTo>
                  <a:cubicBezTo>
                    <a:pt x="3845" y="2075"/>
                    <a:pt x="3870" y="2079"/>
                    <a:pt x="3895" y="2080"/>
                  </a:cubicBezTo>
                  <a:cubicBezTo>
                    <a:pt x="3897" y="2080"/>
                    <a:pt x="3898" y="2080"/>
                    <a:pt x="3900" y="2080"/>
                  </a:cubicBezTo>
                  <a:cubicBezTo>
                    <a:pt x="3921" y="2080"/>
                    <a:pt x="3943" y="2074"/>
                    <a:pt x="3965" y="2074"/>
                  </a:cubicBezTo>
                  <a:cubicBezTo>
                    <a:pt x="3967" y="2074"/>
                    <a:pt x="3970" y="2074"/>
                    <a:pt x="3973" y="2075"/>
                  </a:cubicBezTo>
                  <a:cubicBezTo>
                    <a:pt x="3999" y="2076"/>
                    <a:pt x="4024" y="2075"/>
                    <a:pt x="4050" y="2078"/>
                  </a:cubicBezTo>
                  <a:cubicBezTo>
                    <a:pt x="4076" y="2080"/>
                    <a:pt x="4102" y="2092"/>
                    <a:pt x="4127" y="2095"/>
                  </a:cubicBezTo>
                  <a:cubicBezTo>
                    <a:pt x="4134" y="2096"/>
                    <a:pt x="4141" y="2096"/>
                    <a:pt x="4148" y="2096"/>
                  </a:cubicBezTo>
                  <a:cubicBezTo>
                    <a:pt x="4160" y="2096"/>
                    <a:pt x="4171" y="2095"/>
                    <a:pt x="4183" y="2095"/>
                  </a:cubicBezTo>
                  <a:cubicBezTo>
                    <a:pt x="4190" y="2095"/>
                    <a:pt x="4198" y="2095"/>
                    <a:pt x="4205" y="2096"/>
                  </a:cubicBezTo>
                  <a:cubicBezTo>
                    <a:pt x="4230" y="2099"/>
                    <a:pt x="4256" y="2107"/>
                    <a:pt x="4281" y="2110"/>
                  </a:cubicBezTo>
                  <a:cubicBezTo>
                    <a:pt x="4306" y="2112"/>
                    <a:pt x="4332" y="2119"/>
                    <a:pt x="4358" y="2122"/>
                  </a:cubicBezTo>
                  <a:cubicBezTo>
                    <a:pt x="4365" y="2123"/>
                    <a:pt x="4373" y="2123"/>
                    <a:pt x="4381" y="2123"/>
                  </a:cubicBezTo>
                  <a:cubicBezTo>
                    <a:pt x="4394" y="2123"/>
                    <a:pt x="4408" y="2122"/>
                    <a:pt x="4421" y="2122"/>
                  </a:cubicBezTo>
                  <a:cubicBezTo>
                    <a:pt x="4426" y="2122"/>
                    <a:pt x="4430" y="2122"/>
                    <a:pt x="4435" y="2123"/>
                  </a:cubicBezTo>
                  <a:cubicBezTo>
                    <a:pt x="4461" y="2127"/>
                    <a:pt x="4484" y="2139"/>
                    <a:pt x="4510" y="2143"/>
                  </a:cubicBezTo>
                  <a:cubicBezTo>
                    <a:pt x="4518" y="2145"/>
                    <a:pt x="4526" y="2145"/>
                    <a:pt x="4535" y="2145"/>
                  </a:cubicBezTo>
                  <a:cubicBezTo>
                    <a:pt x="4546" y="2145"/>
                    <a:pt x="4557" y="2144"/>
                    <a:pt x="4568" y="2144"/>
                  </a:cubicBezTo>
                  <a:cubicBezTo>
                    <a:pt x="4575" y="2144"/>
                    <a:pt x="4581" y="2144"/>
                    <a:pt x="4588" y="2145"/>
                  </a:cubicBezTo>
                  <a:cubicBezTo>
                    <a:pt x="4613" y="2150"/>
                    <a:pt x="4636" y="2165"/>
                    <a:pt x="4661" y="2170"/>
                  </a:cubicBezTo>
                  <a:cubicBezTo>
                    <a:pt x="4687" y="2175"/>
                    <a:pt x="4713" y="2171"/>
                    <a:pt x="4739" y="2176"/>
                  </a:cubicBezTo>
                  <a:cubicBezTo>
                    <a:pt x="4765" y="2182"/>
                    <a:pt x="4788" y="2190"/>
                    <a:pt x="4814" y="2196"/>
                  </a:cubicBezTo>
                  <a:cubicBezTo>
                    <a:pt x="4840" y="2201"/>
                    <a:pt x="4863" y="2207"/>
                    <a:pt x="4889" y="2214"/>
                  </a:cubicBezTo>
                  <a:cubicBezTo>
                    <a:pt x="4915" y="2219"/>
                    <a:pt x="4938" y="2229"/>
                    <a:pt x="4964" y="2234"/>
                  </a:cubicBezTo>
                  <a:cubicBezTo>
                    <a:pt x="4990" y="2241"/>
                    <a:pt x="5017" y="2240"/>
                    <a:pt x="5040" y="2246"/>
                  </a:cubicBezTo>
                  <a:cubicBezTo>
                    <a:pt x="5066" y="2252"/>
                    <a:pt x="5087" y="2268"/>
                    <a:pt x="5111" y="2277"/>
                  </a:cubicBezTo>
                  <a:cubicBezTo>
                    <a:pt x="5135" y="2283"/>
                    <a:pt x="5159" y="2295"/>
                    <a:pt x="5184" y="2303"/>
                  </a:cubicBezTo>
                  <a:cubicBezTo>
                    <a:pt x="5207" y="2310"/>
                    <a:pt x="5233" y="2315"/>
                    <a:pt x="5258" y="2322"/>
                  </a:cubicBezTo>
                  <a:cubicBezTo>
                    <a:pt x="5281" y="2331"/>
                    <a:pt x="5306" y="2340"/>
                    <a:pt x="5329" y="2349"/>
                  </a:cubicBezTo>
                  <a:cubicBezTo>
                    <a:pt x="5354" y="2357"/>
                    <a:pt x="5379" y="2362"/>
                    <a:pt x="5403" y="2370"/>
                  </a:cubicBezTo>
                  <a:cubicBezTo>
                    <a:pt x="5427" y="2380"/>
                    <a:pt x="5452" y="2384"/>
                    <a:pt x="5477" y="2394"/>
                  </a:cubicBezTo>
                  <a:cubicBezTo>
                    <a:pt x="5501" y="2402"/>
                    <a:pt x="5521" y="2422"/>
                    <a:pt x="5545" y="2431"/>
                  </a:cubicBezTo>
                  <a:cubicBezTo>
                    <a:pt x="5569" y="2440"/>
                    <a:pt x="5595" y="2444"/>
                    <a:pt x="5618" y="2455"/>
                  </a:cubicBezTo>
                  <a:cubicBezTo>
                    <a:pt x="5643" y="2466"/>
                    <a:pt x="5665" y="2479"/>
                    <a:pt x="5687" y="2490"/>
                  </a:cubicBezTo>
                  <a:cubicBezTo>
                    <a:pt x="5711" y="2501"/>
                    <a:pt x="5735" y="2508"/>
                    <a:pt x="5758" y="2519"/>
                  </a:cubicBezTo>
                  <a:cubicBezTo>
                    <a:pt x="5780" y="2530"/>
                    <a:pt x="5809" y="2533"/>
                    <a:pt x="5832" y="2544"/>
                  </a:cubicBezTo>
                  <a:cubicBezTo>
                    <a:pt x="5854" y="2556"/>
                    <a:pt x="5874" y="2573"/>
                    <a:pt x="5897" y="2584"/>
                  </a:cubicBezTo>
                  <a:cubicBezTo>
                    <a:pt x="5919" y="2597"/>
                    <a:pt x="5945" y="2604"/>
                    <a:pt x="5968" y="2616"/>
                  </a:cubicBezTo>
                  <a:cubicBezTo>
                    <a:pt x="5991" y="2627"/>
                    <a:pt x="6013" y="2642"/>
                    <a:pt x="6034" y="2656"/>
                  </a:cubicBezTo>
                  <a:cubicBezTo>
                    <a:pt x="6057" y="2669"/>
                    <a:pt x="6079" y="2679"/>
                    <a:pt x="6102" y="2692"/>
                  </a:cubicBezTo>
                  <a:cubicBezTo>
                    <a:pt x="6123" y="2706"/>
                    <a:pt x="6141" y="2727"/>
                    <a:pt x="6163" y="2740"/>
                  </a:cubicBezTo>
                  <a:cubicBezTo>
                    <a:pt x="6184" y="2754"/>
                    <a:pt x="6205" y="2769"/>
                    <a:pt x="6227" y="2783"/>
                  </a:cubicBezTo>
                  <a:cubicBezTo>
                    <a:pt x="6248" y="2798"/>
                    <a:pt x="6270" y="2812"/>
                    <a:pt x="6291" y="2825"/>
                  </a:cubicBezTo>
                  <a:cubicBezTo>
                    <a:pt x="6313" y="2840"/>
                    <a:pt x="6331" y="2858"/>
                    <a:pt x="6351" y="2874"/>
                  </a:cubicBezTo>
                  <a:cubicBezTo>
                    <a:pt x="6371" y="2890"/>
                    <a:pt x="6396" y="2898"/>
                    <a:pt x="6416" y="2914"/>
                  </a:cubicBezTo>
                  <a:cubicBezTo>
                    <a:pt x="6437" y="2930"/>
                    <a:pt x="6454" y="2951"/>
                    <a:pt x="6474" y="2967"/>
                  </a:cubicBezTo>
                  <a:cubicBezTo>
                    <a:pt x="6495" y="2983"/>
                    <a:pt x="6519" y="2994"/>
                    <a:pt x="6539" y="3011"/>
                  </a:cubicBezTo>
                  <a:cubicBezTo>
                    <a:pt x="6557" y="3028"/>
                    <a:pt x="6566" y="3056"/>
                    <a:pt x="6586" y="3074"/>
                  </a:cubicBezTo>
                  <a:cubicBezTo>
                    <a:pt x="6604" y="3091"/>
                    <a:pt x="6630" y="3102"/>
                    <a:pt x="6647" y="3120"/>
                  </a:cubicBezTo>
                  <a:cubicBezTo>
                    <a:pt x="6666" y="3139"/>
                    <a:pt x="6685" y="3155"/>
                    <a:pt x="6704" y="3174"/>
                  </a:cubicBezTo>
                  <a:cubicBezTo>
                    <a:pt x="6721" y="3193"/>
                    <a:pt x="6734" y="3215"/>
                    <a:pt x="6750" y="3236"/>
                  </a:cubicBezTo>
                  <a:cubicBezTo>
                    <a:pt x="6768" y="3256"/>
                    <a:pt x="6787" y="3272"/>
                    <a:pt x="6803" y="3291"/>
                  </a:cubicBezTo>
                  <a:cubicBezTo>
                    <a:pt x="6819" y="3312"/>
                    <a:pt x="6829" y="3337"/>
                    <a:pt x="6845" y="3358"/>
                  </a:cubicBezTo>
                  <a:cubicBezTo>
                    <a:pt x="6861" y="3377"/>
                    <a:pt x="6873" y="3401"/>
                    <a:pt x="6888" y="3422"/>
                  </a:cubicBezTo>
                  <a:cubicBezTo>
                    <a:pt x="6903" y="3444"/>
                    <a:pt x="6923" y="3461"/>
                    <a:pt x="6936" y="3482"/>
                  </a:cubicBezTo>
                  <a:cubicBezTo>
                    <a:pt x="6950" y="3503"/>
                    <a:pt x="6964" y="3525"/>
                    <a:pt x="6978" y="3547"/>
                  </a:cubicBezTo>
                  <a:cubicBezTo>
                    <a:pt x="6990" y="3570"/>
                    <a:pt x="7000" y="3595"/>
                    <a:pt x="7011" y="3617"/>
                  </a:cubicBezTo>
                  <a:cubicBezTo>
                    <a:pt x="7023" y="3640"/>
                    <a:pt x="7027" y="3666"/>
                    <a:pt x="7037" y="3690"/>
                  </a:cubicBezTo>
                  <a:cubicBezTo>
                    <a:pt x="7047" y="3712"/>
                    <a:pt x="7065" y="3734"/>
                    <a:pt x="7074" y="3756"/>
                  </a:cubicBezTo>
                  <a:cubicBezTo>
                    <a:pt x="7084" y="3781"/>
                    <a:pt x="7091" y="3804"/>
                    <a:pt x="7100" y="3829"/>
                  </a:cubicBezTo>
                  <a:cubicBezTo>
                    <a:pt x="7107" y="3853"/>
                    <a:pt x="7118" y="3877"/>
                    <a:pt x="7127" y="3901"/>
                  </a:cubicBezTo>
                  <a:cubicBezTo>
                    <a:pt x="7133" y="3926"/>
                    <a:pt x="7143" y="3950"/>
                    <a:pt x="7148" y="3975"/>
                  </a:cubicBezTo>
                  <a:cubicBezTo>
                    <a:pt x="7153" y="4000"/>
                    <a:pt x="7149" y="4027"/>
                    <a:pt x="7153" y="4052"/>
                  </a:cubicBezTo>
                  <a:cubicBezTo>
                    <a:pt x="7157" y="4078"/>
                    <a:pt x="7161" y="4103"/>
                    <a:pt x="7164" y="4129"/>
                  </a:cubicBezTo>
                  <a:cubicBezTo>
                    <a:pt x="7166" y="4149"/>
                    <a:pt x="7173" y="4170"/>
                    <a:pt x="7176" y="4191"/>
                  </a:cubicBezTo>
                  <a:lnTo>
                    <a:pt x="7176" y="4191"/>
                  </a:lnTo>
                  <a:cubicBezTo>
                    <a:pt x="7175" y="4166"/>
                    <a:pt x="7172" y="4161"/>
                    <a:pt x="7172" y="4127"/>
                  </a:cubicBezTo>
                  <a:cubicBezTo>
                    <a:pt x="7172" y="4088"/>
                    <a:pt x="7181" y="4088"/>
                    <a:pt x="7181" y="4050"/>
                  </a:cubicBezTo>
                  <a:cubicBezTo>
                    <a:pt x="7181" y="4011"/>
                    <a:pt x="7171" y="4011"/>
                    <a:pt x="7171" y="3972"/>
                  </a:cubicBezTo>
                  <a:cubicBezTo>
                    <a:pt x="7171" y="3933"/>
                    <a:pt x="7181" y="3933"/>
                    <a:pt x="7181" y="3894"/>
                  </a:cubicBezTo>
                  <a:cubicBezTo>
                    <a:pt x="7181" y="3856"/>
                    <a:pt x="7175" y="3856"/>
                    <a:pt x="7175" y="3816"/>
                  </a:cubicBezTo>
                  <a:cubicBezTo>
                    <a:pt x="7175" y="3778"/>
                    <a:pt x="7166" y="3778"/>
                    <a:pt x="7166" y="3739"/>
                  </a:cubicBezTo>
                  <a:lnTo>
                    <a:pt x="7166" y="3661"/>
                  </a:lnTo>
                  <a:cubicBezTo>
                    <a:pt x="7166" y="3622"/>
                    <a:pt x="7166" y="3622"/>
                    <a:pt x="7169" y="3584"/>
                  </a:cubicBezTo>
                  <a:cubicBezTo>
                    <a:pt x="7160" y="3540"/>
                    <a:pt x="7169" y="3540"/>
                    <a:pt x="7169" y="3500"/>
                  </a:cubicBezTo>
                  <a:cubicBezTo>
                    <a:pt x="7169" y="3476"/>
                    <a:pt x="7167" y="3449"/>
                    <a:pt x="7166" y="3423"/>
                  </a:cubicBezTo>
                  <a:cubicBezTo>
                    <a:pt x="7165" y="3397"/>
                    <a:pt x="7160" y="3373"/>
                    <a:pt x="7157" y="3347"/>
                  </a:cubicBezTo>
                  <a:cubicBezTo>
                    <a:pt x="7154" y="3321"/>
                    <a:pt x="7144" y="3297"/>
                    <a:pt x="7139" y="3272"/>
                  </a:cubicBezTo>
                  <a:cubicBezTo>
                    <a:pt x="7135" y="3246"/>
                    <a:pt x="7128" y="3222"/>
                    <a:pt x="7122" y="3197"/>
                  </a:cubicBezTo>
                  <a:cubicBezTo>
                    <a:pt x="7117" y="3171"/>
                    <a:pt x="7113" y="3147"/>
                    <a:pt x="7106" y="3122"/>
                  </a:cubicBezTo>
                  <a:cubicBezTo>
                    <a:pt x="7099" y="3098"/>
                    <a:pt x="7096" y="3071"/>
                    <a:pt x="7087" y="3047"/>
                  </a:cubicBezTo>
                  <a:cubicBezTo>
                    <a:pt x="7080" y="3023"/>
                    <a:pt x="7066" y="3000"/>
                    <a:pt x="7057" y="2978"/>
                  </a:cubicBezTo>
                  <a:cubicBezTo>
                    <a:pt x="7047" y="2953"/>
                    <a:pt x="7040" y="2929"/>
                    <a:pt x="7030" y="2905"/>
                  </a:cubicBezTo>
                  <a:cubicBezTo>
                    <a:pt x="7020" y="2882"/>
                    <a:pt x="7013" y="2857"/>
                    <a:pt x="7001" y="2834"/>
                  </a:cubicBezTo>
                  <a:cubicBezTo>
                    <a:pt x="6990" y="2812"/>
                    <a:pt x="6971" y="2792"/>
                    <a:pt x="6957" y="2771"/>
                  </a:cubicBezTo>
                  <a:cubicBezTo>
                    <a:pt x="6946" y="2748"/>
                    <a:pt x="6937" y="2723"/>
                    <a:pt x="6924" y="2701"/>
                  </a:cubicBezTo>
                  <a:cubicBezTo>
                    <a:pt x="6910" y="2680"/>
                    <a:pt x="6891" y="2663"/>
                    <a:pt x="6876" y="2641"/>
                  </a:cubicBezTo>
                  <a:cubicBezTo>
                    <a:pt x="6861" y="2620"/>
                    <a:pt x="6857" y="2592"/>
                    <a:pt x="6843" y="2571"/>
                  </a:cubicBezTo>
                  <a:cubicBezTo>
                    <a:pt x="6828" y="2550"/>
                    <a:pt x="6802" y="2536"/>
                    <a:pt x="6786" y="2517"/>
                  </a:cubicBezTo>
                  <a:cubicBezTo>
                    <a:pt x="6770" y="2497"/>
                    <a:pt x="6754" y="2476"/>
                    <a:pt x="6738" y="2458"/>
                  </a:cubicBezTo>
                  <a:cubicBezTo>
                    <a:pt x="6722" y="2439"/>
                    <a:pt x="6702" y="2421"/>
                    <a:pt x="6685" y="2401"/>
                  </a:cubicBezTo>
                  <a:cubicBezTo>
                    <a:pt x="6668" y="2383"/>
                    <a:pt x="6652" y="2364"/>
                    <a:pt x="6634" y="2346"/>
                  </a:cubicBezTo>
                  <a:cubicBezTo>
                    <a:pt x="6616" y="2327"/>
                    <a:pt x="6600" y="2306"/>
                    <a:pt x="6581" y="2289"/>
                  </a:cubicBezTo>
                  <a:cubicBezTo>
                    <a:pt x="6562" y="2272"/>
                    <a:pt x="6544" y="2255"/>
                    <a:pt x="6524" y="2238"/>
                  </a:cubicBezTo>
                  <a:cubicBezTo>
                    <a:pt x="6505" y="2220"/>
                    <a:pt x="6484" y="2206"/>
                    <a:pt x="6465" y="2190"/>
                  </a:cubicBezTo>
                  <a:cubicBezTo>
                    <a:pt x="6444" y="2174"/>
                    <a:pt x="6422" y="2161"/>
                    <a:pt x="6401" y="2147"/>
                  </a:cubicBezTo>
                  <a:cubicBezTo>
                    <a:pt x="6382" y="2131"/>
                    <a:pt x="6368" y="2107"/>
                    <a:pt x="6348" y="2091"/>
                  </a:cubicBezTo>
                  <a:cubicBezTo>
                    <a:pt x="6329" y="2076"/>
                    <a:pt x="6302" y="2069"/>
                    <a:pt x="6280" y="2054"/>
                  </a:cubicBezTo>
                  <a:cubicBezTo>
                    <a:pt x="6259" y="2040"/>
                    <a:pt x="6245" y="2016"/>
                    <a:pt x="6224" y="2001"/>
                  </a:cubicBezTo>
                  <a:cubicBezTo>
                    <a:pt x="6202" y="1987"/>
                    <a:pt x="6175" y="1982"/>
                    <a:pt x="6153" y="1969"/>
                  </a:cubicBezTo>
                  <a:cubicBezTo>
                    <a:pt x="6132" y="1956"/>
                    <a:pt x="6115" y="1933"/>
                    <a:pt x="6093" y="1919"/>
                  </a:cubicBezTo>
                  <a:cubicBezTo>
                    <a:pt x="6072" y="1906"/>
                    <a:pt x="6051" y="1890"/>
                    <a:pt x="6029" y="1876"/>
                  </a:cubicBezTo>
                  <a:cubicBezTo>
                    <a:pt x="6007" y="1865"/>
                    <a:pt x="5984" y="1851"/>
                    <a:pt x="5961" y="1839"/>
                  </a:cubicBezTo>
                  <a:cubicBezTo>
                    <a:pt x="5939" y="1827"/>
                    <a:pt x="5916" y="1815"/>
                    <a:pt x="5893" y="1805"/>
                  </a:cubicBezTo>
                  <a:cubicBezTo>
                    <a:pt x="5870" y="1792"/>
                    <a:pt x="5841" y="1794"/>
                    <a:pt x="5818" y="1781"/>
                  </a:cubicBezTo>
                  <a:cubicBezTo>
                    <a:pt x="5795" y="1770"/>
                    <a:pt x="5773" y="1760"/>
                    <a:pt x="5748" y="1748"/>
                  </a:cubicBezTo>
                  <a:cubicBezTo>
                    <a:pt x="5726" y="1737"/>
                    <a:pt x="5708" y="1715"/>
                    <a:pt x="5684" y="1704"/>
                  </a:cubicBezTo>
                  <a:cubicBezTo>
                    <a:pt x="5661" y="1693"/>
                    <a:pt x="5633" y="1692"/>
                    <a:pt x="5611" y="1682"/>
                  </a:cubicBezTo>
                  <a:cubicBezTo>
                    <a:pt x="5586" y="1672"/>
                    <a:pt x="5563" y="1663"/>
                    <a:pt x="5538" y="1655"/>
                  </a:cubicBezTo>
                  <a:cubicBezTo>
                    <a:pt x="5515" y="1645"/>
                    <a:pt x="5491" y="1634"/>
                    <a:pt x="5467" y="1625"/>
                  </a:cubicBezTo>
                  <a:cubicBezTo>
                    <a:pt x="5443" y="1615"/>
                    <a:pt x="5420" y="1603"/>
                    <a:pt x="5397" y="1596"/>
                  </a:cubicBezTo>
                  <a:cubicBezTo>
                    <a:pt x="5372" y="1586"/>
                    <a:pt x="5351" y="1571"/>
                    <a:pt x="5327" y="1564"/>
                  </a:cubicBezTo>
                  <a:cubicBezTo>
                    <a:pt x="5303" y="1555"/>
                    <a:pt x="5279" y="1548"/>
                    <a:pt x="5253" y="1539"/>
                  </a:cubicBezTo>
                  <a:cubicBezTo>
                    <a:pt x="5229" y="1532"/>
                    <a:pt x="5201" y="1533"/>
                    <a:pt x="5177" y="1526"/>
                  </a:cubicBezTo>
                  <a:cubicBezTo>
                    <a:pt x="5153" y="1518"/>
                    <a:pt x="5129" y="1510"/>
                    <a:pt x="5103" y="1503"/>
                  </a:cubicBezTo>
                  <a:cubicBezTo>
                    <a:pt x="5079" y="1496"/>
                    <a:pt x="5054" y="1490"/>
                    <a:pt x="5029" y="1483"/>
                  </a:cubicBezTo>
                  <a:cubicBezTo>
                    <a:pt x="5006" y="1476"/>
                    <a:pt x="4981" y="1463"/>
                    <a:pt x="4958" y="1458"/>
                  </a:cubicBezTo>
                  <a:cubicBezTo>
                    <a:pt x="4933" y="1451"/>
                    <a:pt x="4907" y="1447"/>
                    <a:pt x="4883" y="1440"/>
                  </a:cubicBezTo>
                  <a:cubicBezTo>
                    <a:pt x="4857" y="1435"/>
                    <a:pt x="4832" y="1424"/>
                    <a:pt x="4809" y="1419"/>
                  </a:cubicBezTo>
                  <a:cubicBezTo>
                    <a:pt x="4783" y="1414"/>
                    <a:pt x="4756" y="1416"/>
                    <a:pt x="4733" y="1411"/>
                  </a:cubicBezTo>
                  <a:cubicBezTo>
                    <a:pt x="4707" y="1405"/>
                    <a:pt x="4682" y="1396"/>
                    <a:pt x="4658" y="1392"/>
                  </a:cubicBezTo>
                  <a:cubicBezTo>
                    <a:pt x="4632" y="1387"/>
                    <a:pt x="4607" y="1377"/>
                    <a:pt x="4583" y="1373"/>
                  </a:cubicBezTo>
                  <a:cubicBezTo>
                    <a:pt x="4557" y="1369"/>
                    <a:pt x="4531" y="1371"/>
                    <a:pt x="4506" y="1367"/>
                  </a:cubicBezTo>
                  <a:cubicBezTo>
                    <a:pt x="4481" y="1362"/>
                    <a:pt x="4455" y="1362"/>
                    <a:pt x="4430" y="1358"/>
                  </a:cubicBezTo>
                  <a:cubicBezTo>
                    <a:pt x="4404" y="1355"/>
                    <a:pt x="4380" y="1345"/>
                    <a:pt x="4355" y="1342"/>
                  </a:cubicBezTo>
                  <a:cubicBezTo>
                    <a:pt x="4329" y="1339"/>
                    <a:pt x="4304" y="1331"/>
                    <a:pt x="4279" y="1329"/>
                  </a:cubicBezTo>
                  <a:lnTo>
                    <a:pt x="4202" y="1321"/>
                  </a:lnTo>
                  <a:cubicBezTo>
                    <a:pt x="4177" y="1318"/>
                    <a:pt x="4151" y="1314"/>
                    <a:pt x="4125" y="1312"/>
                  </a:cubicBezTo>
                  <a:cubicBezTo>
                    <a:pt x="4101" y="1309"/>
                    <a:pt x="4075" y="1308"/>
                    <a:pt x="4049" y="1307"/>
                  </a:cubicBezTo>
                  <a:cubicBezTo>
                    <a:pt x="4043" y="1306"/>
                    <a:pt x="4037" y="1306"/>
                    <a:pt x="4031" y="1306"/>
                  </a:cubicBezTo>
                  <a:cubicBezTo>
                    <a:pt x="4013" y="1306"/>
                    <a:pt x="3996" y="1308"/>
                    <a:pt x="3979" y="1308"/>
                  </a:cubicBezTo>
                  <a:cubicBezTo>
                    <a:pt x="3977" y="1308"/>
                    <a:pt x="3974" y="1308"/>
                    <a:pt x="3972" y="1308"/>
                  </a:cubicBezTo>
                  <a:cubicBezTo>
                    <a:pt x="3946" y="1307"/>
                    <a:pt x="3921" y="1296"/>
                    <a:pt x="3895" y="1294"/>
                  </a:cubicBezTo>
                  <a:cubicBezTo>
                    <a:pt x="3894" y="1294"/>
                    <a:pt x="3893" y="1294"/>
                    <a:pt x="3892" y="1294"/>
                  </a:cubicBezTo>
                  <a:cubicBezTo>
                    <a:pt x="3870" y="1294"/>
                    <a:pt x="3847" y="1305"/>
                    <a:pt x="3823" y="1305"/>
                  </a:cubicBezTo>
                  <a:cubicBezTo>
                    <a:pt x="3822" y="1305"/>
                    <a:pt x="3820" y="1305"/>
                    <a:pt x="3818" y="1304"/>
                  </a:cubicBezTo>
                  <a:cubicBezTo>
                    <a:pt x="3792" y="1303"/>
                    <a:pt x="3767" y="1292"/>
                    <a:pt x="3742" y="1292"/>
                  </a:cubicBezTo>
                  <a:cubicBezTo>
                    <a:pt x="3738" y="1291"/>
                    <a:pt x="3735" y="1291"/>
                    <a:pt x="3731" y="1291"/>
                  </a:cubicBezTo>
                  <a:cubicBezTo>
                    <a:pt x="3709" y="1291"/>
                    <a:pt x="3687" y="1294"/>
                    <a:pt x="3664" y="1294"/>
                  </a:cubicBezTo>
                  <a:cubicBezTo>
                    <a:pt x="3638" y="1294"/>
                    <a:pt x="3613" y="1287"/>
                    <a:pt x="3587" y="1287"/>
                  </a:cubicBezTo>
                  <a:close/>
                  <a:moveTo>
                    <a:pt x="8" y="4174"/>
                  </a:moveTo>
                  <a:cubicBezTo>
                    <a:pt x="6" y="4182"/>
                    <a:pt x="5" y="4191"/>
                    <a:pt x="5" y="4200"/>
                  </a:cubicBezTo>
                  <a:cubicBezTo>
                    <a:pt x="4" y="4225"/>
                    <a:pt x="4" y="4252"/>
                    <a:pt x="4" y="4277"/>
                  </a:cubicBezTo>
                  <a:cubicBezTo>
                    <a:pt x="4" y="4238"/>
                    <a:pt x="10" y="4238"/>
                    <a:pt x="10" y="4200"/>
                  </a:cubicBezTo>
                  <a:cubicBezTo>
                    <a:pt x="10" y="4188"/>
                    <a:pt x="9" y="4180"/>
                    <a:pt x="8" y="4174"/>
                  </a:cubicBezTo>
                  <a:close/>
                  <a:moveTo>
                    <a:pt x="7176" y="4191"/>
                  </a:moveTo>
                  <a:cubicBezTo>
                    <a:pt x="7176" y="4195"/>
                    <a:pt x="7176" y="4200"/>
                    <a:pt x="7176" y="4205"/>
                  </a:cubicBezTo>
                  <a:cubicBezTo>
                    <a:pt x="7176" y="4244"/>
                    <a:pt x="7173" y="4244"/>
                    <a:pt x="7173" y="4282"/>
                  </a:cubicBezTo>
                  <a:cubicBezTo>
                    <a:pt x="7173" y="4255"/>
                    <a:pt x="7178" y="4231"/>
                    <a:pt x="7177" y="4205"/>
                  </a:cubicBezTo>
                  <a:cubicBezTo>
                    <a:pt x="7177" y="4201"/>
                    <a:pt x="7176" y="4196"/>
                    <a:pt x="7176" y="41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11;p66"/>
            <p:cNvSpPr/>
            <p:nvPr/>
          </p:nvSpPr>
          <p:spPr>
            <a:xfrm>
              <a:off x="4441673" y="4111499"/>
              <a:ext cx="461574" cy="374416"/>
            </a:xfrm>
            <a:custGeom>
              <a:avLst/>
              <a:gdLst/>
              <a:ahLst/>
              <a:cxnLst/>
              <a:rect l="l" t="t" r="r" b="b"/>
              <a:pathLst>
                <a:path w="7573" h="6143" extrusionOk="0">
                  <a:moveTo>
                    <a:pt x="3636" y="0"/>
                  </a:moveTo>
                  <a:cubicBezTo>
                    <a:pt x="3610" y="0"/>
                    <a:pt x="3584" y="2"/>
                    <a:pt x="3557" y="3"/>
                  </a:cubicBezTo>
                  <a:cubicBezTo>
                    <a:pt x="3533" y="6"/>
                    <a:pt x="3507" y="14"/>
                    <a:pt x="3481" y="16"/>
                  </a:cubicBezTo>
                  <a:cubicBezTo>
                    <a:pt x="3469" y="17"/>
                    <a:pt x="3456" y="17"/>
                    <a:pt x="3443" y="17"/>
                  </a:cubicBezTo>
                  <a:cubicBezTo>
                    <a:pt x="3431" y="17"/>
                    <a:pt x="3418" y="17"/>
                    <a:pt x="3404" y="17"/>
                  </a:cubicBezTo>
                  <a:cubicBezTo>
                    <a:pt x="3402" y="17"/>
                    <a:pt x="3400" y="17"/>
                    <a:pt x="3397" y="17"/>
                  </a:cubicBezTo>
                  <a:cubicBezTo>
                    <a:pt x="3380" y="17"/>
                    <a:pt x="3362" y="15"/>
                    <a:pt x="3345" y="15"/>
                  </a:cubicBezTo>
                  <a:cubicBezTo>
                    <a:pt x="3338" y="15"/>
                    <a:pt x="3332" y="16"/>
                    <a:pt x="3326" y="16"/>
                  </a:cubicBezTo>
                  <a:cubicBezTo>
                    <a:pt x="3300" y="17"/>
                    <a:pt x="3277" y="34"/>
                    <a:pt x="3251" y="36"/>
                  </a:cubicBezTo>
                  <a:cubicBezTo>
                    <a:pt x="3248" y="36"/>
                    <a:pt x="3245" y="36"/>
                    <a:pt x="3242" y="36"/>
                  </a:cubicBezTo>
                  <a:cubicBezTo>
                    <a:pt x="3221" y="36"/>
                    <a:pt x="3200" y="29"/>
                    <a:pt x="3180" y="29"/>
                  </a:cubicBezTo>
                  <a:cubicBezTo>
                    <a:pt x="3178" y="29"/>
                    <a:pt x="3176" y="29"/>
                    <a:pt x="3174" y="29"/>
                  </a:cubicBezTo>
                  <a:cubicBezTo>
                    <a:pt x="3148" y="32"/>
                    <a:pt x="3123" y="36"/>
                    <a:pt x="3097" y="39"/>
                  </a:cubicBezTo>
                  <a:cubicBezTo>
                    <a:pt x="3072" y="41"/>
                    <a:pt x="3047" y="52"/>
                    <a:pt x="3022" y="55"/>
                  </a:cubicBezTo>
                  <a:cubicBezTo>
                    <a:pt x="2997" y="57"/>
                    <a:pt x="2972" y="61"/>
                    <a:pt x="2946" y="66"/>
                  </a:cubicBezTo>
                  <a:cubicBezTo>
                    <a:pt x="2933" y="68"/>
                    <a:pt x="2920" y="68"/>
                    <a:pt x="2907" y="68"/>
                  </a:cubicBezTo>
                  <a:cubicBezTo>
                    <a:pt x="2894" y="68"/>
                    <a:pt x="2881" y="68"/>
                    <a:pt x="2869" y="70"/>
                  </a:cubicBezTo>
                  <a:cubicBezTo>
                    <a:pt x="2843" y="73"/>
                    <a:pt x="2818" y="84"/>
                    <a:pt x="2794" y="88"/>
                  </a:cubicBezTo>
                  <a:cubicBezTo>
                    <a:pt x="2768" y="92"/>
                    <a:pt x="2742" y="94"/>
                    <a:pt x="2717" y="99"/>
                  </a:cubicBezTo>
                  <a:cubicBezTo>
                    <a:pt x="2692" y="103"/>
                    <a:pt x="2665" y="103"/>
                    <a:pt x="2641" y="108"/>
                  </a:cubicBezTo>
                  <a:cubicBezTo>
                    <a:pt x="2615" y="114"/>
                    <a:pt x="2591" y="126"/>
                    <a:pt x="2567" y="131"/>
                  </a:cubicBezTo>
                  <a:cubicBezTo>
                    <a:pt x="2542" y="136"/>
                    <a:pt x="2516" y="142"/>
                    <a:pt x="2492" y="147"/>
                  </a:cubicBezTo>
                  <a:cubicBezTo>
                    <a:pt x="2467" y="152"/>
                    <a:pt x="2444" y="166"/>
                    <a:pt x="2419" y="173"/>
                  </a:cubicBezTo>
                  <a:cubicBezTo>
                    <a:pt x="2393" y="179"/>
                    <a:pt x="2366" y="175"/>
                    <a:pt x="2341" y="182"/>
                  </a:cubicBezTo>
                  <a:cubicBezTo>
                    <a:pt x="2315" y="189"/>
                    <a:pt x="2290" y="191"/>
                    <a:pt x="2265" y="198"/>
                  </a:cubicBezTo>
                  <a:cubicBezTo>
                    <a:pt x="2239" y="205"/>
                    <a:pt x="2216" y="218"/>
                    <a:pt x="2192" y="225"/>
                  </a:cubicBezTo>
                  <a:cubicBezTo>
                    <a:pt x="2167" y="232"/>
                    <a:pt x="2141" y="237"/>
                    <a:pt x="2117" y="243"/>
                  </a:cubicBezTo>
                  <a:cubicBezTo>
                    <a:pt x="2093" y="252"/>
                    <a:pt x="2069" y="260"/>
                    <a:pt x="2044" y="269"/>
                  </a:cubicBezTo>
                  <a:cubicBezTo>
                    <a:pt x="2019" y="277"/>
                    <a:pt x="1993" y="280"/>
                    <a:pt x="1969" y="287"/>
                  </a:cubicBezTo>
                  <a:cubicBezTo>
                    <a:pt x="1944" y="296"/>
                    <a:pt x="1924" y="317"/>
                    <a:pt x="1900" y="327"/>
                  </a:cubicBezTo>
                  <a:cubicBezTo>
                    <a:pt x="1876" y="335"/>
                    <a:pt x="1848" y="334"/>
                    <a:pt x="1824" y="343"/>
                  </a:cubicBezTo>
                  <a:cubicBezTo>
                    <a:pt x="1800" y="352"/>
                    <a:pt x="1779" y="372"/>
                    <a:pt x="1756" y="382"/>
                  </a:cubicBezTo>
                  <a:cubicBezTo>
                    <a:pt x="1731" y="391"/>
                    <a:pt x="1707" y="398"/>
                    <a:pt x="1683" y="407"/>
                  </a:cubicBezTo>
                  <a:cubicBezTo>
                    <a:pt x="1659" y="416"/>
                    <a:pt x="1637" y="429"/>
                    <a:pt x="1612" y="437"/>
                  </a:cubicBezTo>
                  <a:cubicBezTo>
                    <a:pt x="1589" y="448"/>
                    <a:pt x="1563" y="453"/>
                    <a:pt x="1541" y="464"/>
                  </a:cubicBezTo>
                  <a:cubicBezTo>
                    <a:pt x="1516" y="475"/>
                    <a:pt x="1498" y="494"/>
                    <a:pt x="1474" y="505"/>
                  </a:cubicBezTo>
                  <a:cubicBezTo>
                    <a:pt x="1452" y="515"/>
                    <a:pt x="1423" y="514"/>
                    <a:pt x="1399" y="526"/>
                  </a:cubicBezTo>
                  <a:cubicBezTo>
                    <a:pt x="1377" y="538"/>
                    <a:pt x="1361" y="564"/>
                    <a:pt x="1338" y="575"/>
                  </a:cubicBezTo>
                  <a:cubicBezTo>
                    <a:pt x="1316" y="587"/>
                    <a:pt x="1290" y="595"/>
                    <a:pt x="1267" y="606"/>
                  </a:cubicBezTo>
                  <a:cubicBezTo>
                    <a:pt x="1244" y="618"/>
                    <a:pt x="1220" y="628"/>
                    <a:pt x="1199" y="641"/>
                  </a:cubicBezTo>
                  <a:cubicBezTo>
                    <a:pt x="1176" y="655"/>
                    <a:pt x="1152" y="664"/>
                    <a:pt x="1130" y="677"/>
                  </a:cubicBezTo>
                  <a:cubicBezTo>
                    <a:pt x="1109" y="691"/>
                    <a:pt x="1087" y="707"/>
                    <a:pt x="1066" y="720"/>
                  </a:cubicBezTo>
                  <a:cubicBezTo>
                    <a:pt x="1045" y="734"/>
                    <a:pt x="1023" y="748"/>
                    <a:pt x="1002" y="763"/>
                  </a:cubicBezTo>
                  <a:cubicBezTo>
                    <a:pt x="980" y="778"/>
                    <a:pt x="958" y="791"/>
                    <a:pt x="938" y="806"/>
                  </a:cubicBezTo>
                  <a:cubicBezTo>
                    <a:pt x="916" y="821"/>
                    <a:pt x="896" y="837"/>
                    <a:pt x="876" y="853"/>
                  </a:cubicBezTo>
                  <a:cubicBezTo>
                    <a:pt x="856" y="869"/>
                    <a:pt x="841" y="892"/>
                    <a:pt x="821" y="907"/>
                  </a:cubicBezTo>
                  <a:cubicBezTo>
                    <a:pt x="801" y="924"/>
                    <a:pt x="773" y="930"/>
                    <a:pt x="754" y="946"/>
                  </a:cubicBezTo>
                  <a:cubicBezTo>
                    <a:pt x="734" y="962"/>
                    <a:pt x="718" y="982"/>
                    <a:pt x="698" y="1000"/>
                  </a:cubicBezTo>
                  <a:cubicBezTo>
                    <a:pt x="679" y="1018"/>
                    <a:pt x="665" y="1041"/>
                    <a:pt x="648" y="1058"/>
                  </a:cubicBezTo>
                  <a:cubicBezTo>
                    <a:pt x="630" y="1077"/>
                    <a:pt x="604" y="1088"/>
                    <a:pt x="587" y="1106"/>
                  </a:cubicBezTo>
                  <a:cubicBezTo>
                    <a:pt x="568" y="1125"/>
                    <a:pt x="557" y="1148"/>
                    <a:pt x="539" y="1168"/>
                  </a:cubicBezTo>
                  <a:cubicBezTo>
                    <a:pt x="521" y="1186"/>
                    <a:pt x="504" y="1205"/>
                    <a:pt x="488" y="1224"/>
                  </a:cubicBezTo>
                  <a:cubicBezTo>
                    <a:pt x="471" y="1244"/>
                    <a:pt x="450" y="1260"/>
                    <a:pt x="434" y="1280"/>
                  </a:cubicBezTo>
                  <a:cubicBezTo>
                    <a:pt x="418" y="1299"/>
                    <a:pt x="406" y="1323"/>
                    <a:pt x="391" y="1344"/>
                  </a:cubicBezTo>
                  <a:cubicBezTo>
                    <a:pt x="375" y="1364"/>
                    <a:pt x="354" y="1380"/>
                    <a:pt x="339" y="1400"/>
                  </a:cubicBezTo>
                  <a:cubicBezTo>
                    <a:pt x="325" y="1422"/>
                    <a:pt x="306" y="1441"/>
                    <a:pt x="293" y="1462"/>
                  </a:cubicBezTo>
                  <a:cubicBezTo>
                    <a:pt x="278" y="1484"/>
                    <a:pt x="267" y="1506"/>
                    <a:pt x="253" y="1529"/>
                  </a:cubicBezTo>
                  <a:cubicBezTo>
                    <a:pt x="240" y="1551"/>
                    <a:pt x="232" y="1576"/>
                    <a:pt x="220" y="1598"/>
                  </a:cubicBezTo>
                  <a:cubicBezTo>
                    <a:pt x="208" y="1621"/>
                    <a:pt x="197" y="1645"/>
                    <a:pt x="187" y="1668"/>
                  </a:cubicBezTo>
                  <a:cubicBezTo>
                    <a:pt x="176" y="1690"/>
                    <a:pt x="160" y="1712"/>
                    <a:pt x="149" y="1735"/>
                  </a:cubicBezTo>
                  <a:cubicBezTo>
                    <a:pt x="138" y="1759"/>
                    <a:pt x="134" y="1785"/>
                    <a:pt x="127" y="1808"/>
                  </a:cubicBezTo>
                  <a:cubicBezTo>
                    <a:pt x="117" y="1833"/>
                    <a:pt x="100" y="1854"/>
                    <a:pt x="91" y="1878"/>
                  </a:cubicBezTo>
                  <a:cubicBezTo>
                    <a:pt x="84" y="1903"/>
                    <a:pt x="78" y="1928"/>
                    <a:pt x="71" y="1953"/>
                  </a:cubicBezTo>
                  <a:cubicBezTo>
                    <a:pt x="65" y="1979"/>
                    <a:pt x="59" y="2003"/>
                    <a:pt x="54" y="2028"/>
                  </a:cubicBezTo>
                  <a:cubicBezTo>
                    <a:pt x="48" y="2054"/>
                    <a:pt x="44" y="2079"/>
                    <a:pt x="41" y="2105"/>
                  </a:cubicBezTo>
                  <a:cubicBezTo>
                    <a:pt x="37" y="2130"/>
                    <a:pt x="42" y="2156"/>
                    <a:pt x="39" y="2182"/>
                  </a:cubicBezTo>
                  <a:cubicBezTo>
                    <a:pt x="37" y="2208"/>
                    <a:pt x="28" y="2234"/>
                    <a:pt x="27" y="2258"/>
                  </a:cubicBezTo>
                  <a:cubicBezTo>
                    <a:pt x="26" y="2284"/>
                    <a:pt x="26" y="2310"/>
                    <a:pt x="26" y="2335"/>
                  </a:cubicBezTo>
                  <a:cubicBezTo>
                    <a:pt x="26" y="2374"/>
                    <a:pt x="30" y="2374"/>
                    <a:pt x="30" y="2412"/>
                  </a:cubicBezTo>
                  <a:cubicBezTo>
                    <a:pt x="30" y="2451"/>
                    <a:pt x="25" y="2451"/>
                    <a:pt x="25" y="2491"/>
                  </a:cubicBezTo>
                  <a:cubicBezTo>
                    <a:pt x="25" y="2529"/>
                    <a:pt x="32" y="2529"/>
                    <a:pt x="32" y="2568"/>
                  </a:cubicBezTo>
                  <a:cubicBezTo>
                    <a:pt x="32" y="2606"/>
                    <a:pt x="23" y="2606"/>
                    <a:pt x="23" y="2646"/>
                  </a:cubicBezTo>
                  <a:cubicBezTo>
                    <a:pt x="23" y="2684"/>
                    <a:pt x="17" y="2684"/>
                    <a:pt x="17" y="2723"/>
                  </a:cubicBezTo>
                  <a:cubicBezTo>
                    <a:pt x="17" y="2762"/>
                    <a:pt x="26" y="2762"/>
                    <a:pt x="26" y="2801"/>
                  </a:cubicBezTo>
                  <a:lnTo>
                    <a:pt x="26" y="2878"/>
                  </a:lnTo>
                  <a:cubicBezTo>
                    <a:pt x="26" y="2917"/>
                    <a:pt x="32" y="2917"/>
                    <a:pt x="32" y="2957"/>
                  </a:cubicBezTo>
                  <a:cubicBezTo>
                    <a:pt x="32" y="2995"/>
                    <a:pt x="33" y="2995"/>
                    <a:pt x="33" y="3034"/>
                  </a:cubicBezTo>
                  <a:cubicBezTo>
                    <a:pt x="33" y="3072"/>
                    <a:pt x="32" y="3072"/>
                    <a:pt x="32" y="3112"/>
                  </a:cubicBezTo>
                  <a:cubicBezTo>
                    <a:pt x="32" y="3150"/>
                    <a:pt x="21" y="3150"/>
                    <a:pt x="21" y="3189"/>
                  </a:cubicBezTo>
                  <a:cubicBezTo>
                    <a:pt x="21" y="3228"/>
                    <a:pt x="20" y="3228"/>
                    <a:pt x="20" y="3265"/>
                  </a:cubicBezTo>
                  <a:cubicBezTo>
                    <a:pt x="20" y="3305"/>
                    <a:pt x="31" y="3305"/>
                    <a:pt x="31" y="3342"/>
                  </a:cubicBezTo>
                  <a:cubicBezTo>
                    <a:pt x="31" y="3381"/>
                    <a:pt x="23" y="3381"/>
                    <a:pt x="23" y="3418"/>
                  </a:cubicBezTo>
                  <a:cubicBezTo>
                    <a:pt x="23" y="3456"/>
                    <a:pt x="22" y="3457"/>
                    <a:pt x="22" y="3494"/>
                  </a:cubicBezTo>
                  <a:cubicBezTo>
                    <a:pt x="22" y="3532"/>
                    <a:pt x="31" y="3533"/>
                    <a:pt x="31" y="3570"/>
                  </a:cubicBezTo>
                  <a:lnTo>
                    <a:pt x="31" y="3647"/>
                  </a:lnTo>
                  <a:cubicBezTo>
                    <a:pt x="31" y="3686"/>
                    <a:pt x="20" y="3686"/>
                    <a:pt x="20" y="3725"/>
                  </a:cubicBezTo>
                  <a:cubicBezTo>
                    <a:pt x="20" y="3763"/>
                    <a:pt x="26" y="3763"/>
                    <a:pt x="26" y="3803"/>
                  </a:cubicBezTo>
                  <a:cubicBezTo>
                    <a:pt x="26" y="3841"/>
                    <a:pt x="30" y="3841"/>
                    <a:pt x="30" y="3880"/>
                  </a:cubicBezTo>
                  <a:cubicBezTo>
                    <a:pt x="30" y="3918"/>
                    <a:pt x="25" y="3918"/>
                    <a:pt x="25" y="3958"/>
                  </a:cubicBezTo>
                  <a:cubicBezTo>
                    <a:pt x="25" y="3997"/>
                    <a:pt x="30" y="3997"/>
                    <a:pt x="30" y="4035"/>
                  </a:cubicBezTo>
                  <a:cubicBezTo>
                    <a:pt x="30" y="4074"/>
                    <a:pt x="31" y="4074"/>
                    <a:pt x="31" y="4113"/>
                  </a:cubicBezTo>
                  <a:cubicBezTo>
                    <a:pt x="31" y="4152"/>
                    <a:pt x="20" y="4152"/>
                    <a:pt x="20" y="4190"/>
                  </a:cubicBezTo>
                  <a:cubicBezTo>
                    <a:pt x="20" y="4229"/>
                    <a:pt x="27" y="4229"/>
                    <a:pt x="27" y="4269"/>
                  </a:cubicBezTo>
                  <a:cubicBezTo>
                    <a:pt x="27" y="4307"/>
                    <a:pt x="30" y="4307"/>
                    <a:pt x="30" y="4346"/>
                  </a:cubicBezTo>
                  <a:cubicBezTo>
                    <a:pt x="30" y="4384"/>
                    <a:pt x="26" y="4384"/>
                    <a:pt x="26" y="4424"/>
                  </a:cubicBezTo>
                  <a:cubicBezTo>
                    <a:pt x="26" y="4463"/>
                    <a:pt x="20" y="4463"/>
                    <a:pt x="20" y="4501"/>
                  </a:cubicBezTo>
                  <a:cubicBezTo>
                    <a:pt x="20" y="4540"/>
                    <a:pt x="21" y="4540"/>
                    <a:pt x="21" y="4578"/>
                  </a:cubicBezTo>
                  <a:lnTo>
                    <a:pt x="21" y="4656"/>
                  </a:lnTo>
                  <a:cubicBezTo>
                    <a:pt x="21" y="4695"/>
                    <a:pt x="31" y="4695"/>
                    <a:pt x="31" y="4734"/>
                  </a:cubicBezTo>
                  <a:cubicBezTo>
                    <a:pt x="31" y="4773"/>
                    <a:pt x="26" y="4773"/>
                    <a:pt x="26" y="4812"/>
                  </a:cubicBezTo>
                  <a:lnTo>
                    <a:pt x="26" y="4889"/>
                  </a:lnTo>
                  <a:cubicBezTo>
                    <a:pt x="26" y="4928"/>
                    <a:pt x="28" y="4928"/>
                    <a:pt x="28" y="4967"/>
                  </a:cubicBezTo>
                  <a:cubicBezTo>
                    <a:pt x="28" y="5006"/>
                    <a:pt x="31" y="5006"/>
                    <a:pt x="31" y="5044"/>
                  </a:cubicBezTo>
                  <a:cubicBezTo>
                    <a:pt x="31" y="5084"/>
                    <a:pt x="20" y="5084"/>
                    <a:pt x="20" y="5122"/>
                  </a:cubicBezTo>
                  <a:cubicBezTo>
                    <a:pt x="20" y="5161"/>
                    <a:pt x="26" y="5161"/>
                    <a:pt x="26" y="5199"/>
                  </a:cubicBezTo>
                  <a:cubicBezTo>
                    <a:pt x="26" y="5239"/>
                    <a:pt x="17" y="5239"/>
                    <a:pt x="17" y="5278"/>
                  </a:cubicBezTo>
                  <a:cubicBezTo>
                    <a:pt x="17" y="5316"/>
                    <a:pt x="31" y="5316"/>
                    <a:pt x="31" y="5355"/>
                  </a:cubicBezTo>
                  <a:cubicBezTo>
                    <a:pt x="31" y="5394"/>
                    <a:pt x="28" y="5394"/>
                    <a:pt x="28" y="5433"/>
                  </a:cubicBezTo>
                  <a:cubicBezTo>
                    <a:pt x="28" y="5472"/>
                    <a:pt x="23" y="5472"/>
                    <a:pt x="23" y="5510"/>
                  </a:cubicBezTo>
                  <a:lnTo>
                    <a:pt x="23" y="5588"/>
                  </a:lnTo>
                  <a:cubicBezTo>
                    <a:pt x="23" y="5627"/>
                    <a:pt x="28" y="5627"/>
                    <a:pt x="28" y="5665"/>
                  </a:cubicBezTo>
                  <a:cubicBezTo>
                    <a:pt x="28" y="5705"/>
                    <a:pt x="33" y="5705"/>
                    <a:pt x="33" y="5744"/>
                  </a:cubicBezTo>
                  <a:cubicBezTo>
                    <a:pt x="33" y="5782"/>
                    <a:pt x="31" y="5782"/>
                    <a:pt x="31" y="5821"/>
                  </a:cubicBezTo>
                  <a:lnTo>
                    <a:pt x="31" y="5899"/>
                  </a:lnTo>
                  <a:lnTo>
                    <a:pt x="31" y="5976"/>
                  </a:lnTo>
                  <a:cubicBezTo>
                    <a:pt x="31" y="6016"/>
                    <a:pt x="23" y="6016"/>
                    <a:pt x="23" y="6054"/>
                  </a:cubicBezTo>
                  <a:cubicBezTo>
                    <a:pt x="23" y="6093"/>
                    <a:pt x="0" y="6103"/>
                    <a:pt x="28" y="6131"/>
                  </a:cubicBezTo>
                  <a:cubicBezTo>
                    <a:pt x="36" y="6140"/>
                    <a:pt x="43" y="6142"/>
                    <a:pt x="50" y="6142"/>
                  </a:cubicBezTo>
                  <a:cubicBezTo>
                    <a:pt x="64" y="6142"/>
                    <a:pt x="78" y="6128"/>
                    <a:pt x="105" y="6128"/>
                  </a:cubicBezTo>
                  <a:cubicBezTo>
                    <a:pt x="144" y="6128"/>
                    <a:pt x="144" y="6140"/>
                    <a:pt x="181" y="6140"/>
                  </a:cubicBezTo>
                  <a:cubicBezTo>
                    <a:pt x="220" y="6140"/>
                    <a:pt x="220" y="6130"/>
                    <a:pt x="257" y="6130"/>
                  </a:cubicBezTo>
                  <a:lnTo>
                    <a:pt x="333" y="6130"/>
                  </a:lnTo>
                  <a:cubicBezTo>
                    <a:pt x="373" y="6130"/>
                    <a:pt x="373" y="6131"/>
                    <a:pt x="411" y="6131"/>
                  </a:cubicBezTo>
                  <a:cubicBezTo>
                    <a:pt x="449" y="6131"/>
                    <a:pt x="449" y="6128"/>
                    <a:pt x="487" y="6128"/>
                  </a:cubicBezTo>
                  <a:cubicBezTo>
                    <a:pt x="525" y="6128"/>
                    <a:pt x="525" y="6130"/>
                    <a:pt x="563" y="6130"/>
                  </a:cubicBezTo>
                  <a:cubicBezTo>
                    <a:pt x="601" y="6130"/>
                    <a:pt x="601" y="6125"/>
                    <a:pt x="639" y="6125"/>
                  </a:cubicBezTo>
                  <a:cubicBezTo>
                    <a:pt x="678" y="6125"/>
                    <a:pt x="678" y="6136"/>
                    <a:pt x="716" y="6136"/>
                  </a:cubicBezTo>
                  <a:cubicBezTo>
                    <a:pt x="754" y="6136"/>
                    <a:pt x="754" y="6130"/>
                    <a:pt x="792" y="6130"/>
                  </a:cubicBezTo>
                  <a:cubicBezTo>
                    <a:pt x="830" y="6130"/>
                    <a:pt x="830" y="6128"/>
                    <a:pt x="868" y="6128"/>
                  </a:cubicBezTo>
                  <a:cubicBezTo>
                    <a:pt x="906" y="6128"/>
                    <a:pt x="906" y="6137"/>
                    <a:pt x="944" y="6137"/>
                  </a:cubicBezTo>
                  <a:cubicBezTo>
                    <a:pt x="984" y="6137"/>
                    <a:pt x="984" y="6139"/>
                    <a:pt x="1021" y="6139"/>
                  </a:cubicBezTo>
                  <a:cubicBezTo>
                    <a:pt x="1060" y="6139"/>
                    <a:pt x="1060" y="6137"/>
                    <a:pt x="1097" y="6137"/>
                  </a:cubicBezTo>
                  <a:lnTo>
                    <a:pt x="1326" y="6137"/>
                  </a:lnTo>
                  <a:cubicBezTo>
                    <a:pt x="1365" y="6137"/>
                    <a:pt x="1365" y="6128"/>
                    <a:pt x="1402" y="6128"/>
                  </a:cubicBezTo>
                  <a:cubicBezTo>
                    <a:pt x="1441" y="6128"/>
                    <a:pt x="1441" y="6125"/>
                    <a:pt x="1478" y="6125"/>
                  </a:cubicBezTo>
                  <a:cubicBezTo>
                    <a:pt x="1516" y="6125"/>
                    <a:pt x="1517" y="6135"/>
                    <a:pt x="1554" y="6135"/>
                  </a:cubicBezTo>
                  <a:cubicBezTo>
                    <a:pt x="1592" y="6135"/>
                    <a:pt x="1594" y="6126"/>
                    <a:pt x="1632" y="6126"/>
                  </a:cubicBezTo>
                  <a:cubicBezTo>
                    <a:pt x="1669" y="6126"/>
                    <a:pt x="1670" y="6136"/>
                    <a:pt x="1708" y="6136"/>
                  </a:cubicBezTo>
                  <a:cubicBezTo>
                    <a:pt x="1746" y="6136"/>
                    <a:pt x="1746" y="6129"/>
                    <a:pt x="1784" y="6129"/>
                  </a:cubicBezTo>
                  <a:cubicBezTo>
                    <a:pt x="1822" y="6129"/>
                    <a:pt x="1822" y="6131"/>
                    <a:pt x="1860" y="6131"/>
                  </a:cubicBezTo>
                  <a:cubicBezTo>
                    <a:pt x="1899" y="6131"/>
                    <a:pt x="1899" y="6133"/>
                    <a:pt x="1937" y="6133"/>
                  </a:cubicBezTo>
                  <a:cubicBezTo>
                    <a:pt x="1975" y="6133"/>
                    <a:pt x="1975" y="6123"/>
                    <a:pt x="2013" y="6123"/>
                  </a:cubicBezTo>
                  <a:cubicBezTo>
                    <a:pt x="2051" y="6123"/>
                    <a:pt x="2051" y="6128"/>
                    <a:pt x="2089" y="6128"/>
                  </a:cubicBezTo>
                  <a:lnTo>
                    <a:pt x="2165" y="6128"/>
                  </a:lnTo>
                  <a:cubicBezTo>
                    <a:pt x="2205" y="6128"/>
                    <a:pt x="2205" y="6137"/>
                    <a:pt x="2242" y="6137"/>
                  </a:cubicBezTo>
                  <a:cubicBezTo>
                    <a:pt x="2281" y="6137"/>
                    <a:pt x="2281" y="6135"/>
                    <a:pt x="2318" y="6135"/>
                  </a:cubicBezTo>
                  <a:cubicBezTo>
                    <a:pt x="2357" y="6135"/>
                    <a:pt x="2357" y="6126"/>
                    <a:pt x="2394" y="6126"/>
                  </a:cubicBezTo>
                  <a:lnTo>
                    <a:pt x="2470" y="6126"/>
                  </a:lnTo>
                  <a:cubicBezTo>
                    <a:pt x="2510" y="6126"/>
                    <a:pt x="2510" y="6129"/>
                    <a:pt x="2547" y="6129"/>
                  </a:cubicBezTo>
                  <a:cubicBezTo>
                    <a:pt x="2586" y="6129"/>
                    <a:pt x="2586" y="6124"/>
                    <a:pt x="2623" y="6124"/>
                  </a:cubicBezTo>
                  <a:cubicBezTo>
                    <a:pt x="2662" y="6124"/>
                    <a:pt x="2662" y="6123"/>
                    <a:pt x="2700" y="6123"/>
                  </a:cubicBezTo>
                  <a:cubicBezTo>
                    <a:pt x="2737" y="6123"/>
                    <a:pt x="2738" y="6135"/>
                    <a:pt x="2776" y="6135"/>
                  </a:cubicBezTo>
                  <a:cubicBezTo>
                    <a:pt x="2813" y="6135"/>
                    <a:pt x="2815" y="6129"/>
                    <a:pt x="2853" y="6129"/>
                  </a:cubicBezTo>
                  <a:cubicBezTo>
                    <a:pt x="2891" y="6129"/>
                    <a:pt x="2891" y="6133"/>
                    <a:pt x="2929" y="6133"/>
                  </a:cubicBezTo>
                  <a:lnTo>
                    <a:pt x="3005" y="6133"/>
                  </a:lnTo>
                  <a:cubicBezTo>
                    <a:pt x="3043" y="6133"/>
                    <a:pt x="3043" y="6126"/>
                    <a:pt x="3081" y="6126"/>
                  </a:cubicBezTo>
                  <a:cubicBezTo>
                    <a:pt x="3120" y="6126"/>
                    <a:pt x="3120" y="6130"/>
                    <a:pt x="3158" y="6130"/>
                  </a:cubicBezTo>
                  <a:cubicBezTo>
                    <a:pt x="3197" y="6130"/>
                    <a:pt x="3197" y="6128"/>
                    <a:pt x="3234" y="6128"/>
                  </a:cubicBezTo>
                  <a:cubicBezTo>
                    <a:pt x="3273" y="6128"/>
                    <a:pt x="3273" y="6123"/>
                    <a:pt x="3310" y="6123"/>
                  </a:cubicBezTo>
                  <a:cubicBezTo>
                    <a:pt x="3349" y="6123"/>
                    <a:pt x="3349" y="6121"/>
                    <a:pt x="3386" y="6121"/>
                  </a:cubicBezTo>
                  <a:cubicBezTo>
                    <a:pt x="3426" y="6121"/>
                    <a:pt x="3426" y="6128"/>
                    <a:pt x="3463" y="6128"/>
                  </a:cubicBezTo>
                  <a:cubicBezTo>
                    <a:pt x="3501" y="6128"/>
                    <a:pt x="3502" y="6136"/>
                    <a:pt x="3539" y="6136"/>
                  </a:cubicBezTo>
                  <a:cubicBezTo>
                    <a:pt x="3578" y="6136"/>
                    <a:pt x="3578" y="6131"/>
                    <a:pt x="3615" y="6131"/>
                  </a:cubicBezTo>
                  <a:cubicBezTo>
                    <a:pt x="3654" y="6131"/>
                    <a:pt x="3654" y="6129"/>
                    <a:pt x="3691" y="6129"/>
                  </a:cubicBezTo>
                  <a:cubicBezTo>
                    <a:pt x="3731" y="6129"/>
                    <a:pt x="3731" y="6135"/>
                    <a:pt x="3769" y="6135"/>
                  </a:cubicBezTo>
                  <a:cubicBezTo>
                    <a:pt x="3807" y="6135"/>
                    <a:pt x="3807" y="6130"/>
                    <a:pt x="3845" y="6130"/>
                  </a:cubicBezTo>
                  <a:cubicBezTo>
                    <a:pt x="3883" y="6130"/>
                    <a:pt x="3883" y="6129"/>
                    <a:pt x="3922" y="6129"/>
                  </a:cubicBezTo>
                  <a:cubicBezTo>
                    <a:pt x="3961" y="6129"/>
                    <a:pt x="3961" y="6124"/>
                    <a:pt x="3999" y="6124"/>
                  </a:cubicBezTo>
                  <a:cubicBezTo>
                    <a:pt x="4037" y="6124"/>
                    <a:pt x="4037" y="6128"/>
                    <a:pt x="4075" y="6128"/>
                  </a:cubicBezTo>
                  <a:cubicBezTo>
                    <a:pt x="4113" y="6128"/>
                    <a:pt x="4113" y="6129"/>
                    <a:pt x="4151" y="6129"/>
                  </a:cubicBezTo>
                  <a:cubicBezTo>
                    <a:pt x="4189" y="6129"/>
                    <a:pt x="4189" y="6124"/>
                    <a:pt x="4227" y="6124"/>
                  </a:cubicBezTo>
                  <a:cubicBezTo>
                    <a:pt x="4267" y="6124"/>
                    <a:pt x="4267" y="6126"/>
                    <a:pt x="4304" y="6126"/>
                  </a:cubicBezTo>
                  <a:cubicBezTo>
                    <a:pt x="4343" y="6126"/>
                    <a:pt x="4343" y="6133"/>
                    <a:pt x="4380" y="6133"/>
                  </a:cubicBezTo>
                  <a:lnTo>
                    <a:pt x="4532" y="6133"/>
                  </a:lnTo>
                  <a:cubicBezTo>
                    <a:pt x="4572" y="6133"/>
                    <a:pt x="4572" y="6135"/>
                    <a:pt x="4609" y="6135"/>
                  </a:cubicBezTo>
                  <a:cubicBezTo>
                    <a:pt x="4648" y="6135"/>
                    <a:pt x="4648" y="6120"/>
                    <a:pt x="4685" y="6120"/>
                  </a:cubicBezTo>
                  <a:cubicBezTo>
                    <a:pt x="4724" y="6120"/>
                    <a:pt x="4724" y="6131"/>
                    <a:pt x="4761" y="6131"/>
                  </a:cubicBezTo>
                  <a:cubicBezTo>
                    <a:pt x="4800" y="6131"/>
                    <a:pt x="4800" y="6121"/>
                    <a:pt x="4837" y="6121"/>
                  </a:cubicBezTo>
                  <a:cubicBezTo>
                    <a:pt x="4877" y="6121"/>
                    <a:pt x="4877" y="6128"/>
                    <a:pt x="4915" y="6128"/>
                  </a:cubicBezTo>
                  <a:cubicBezTo>
                    <a:pt x="4953" y="6128"/>
                    <a:pt x="4953" y="6123"/>
                    <a:pt x="4991" y="6123"/>
                  </a:cubicBezTo>
                  <a:cubicBezTo>
                    <a:pt x="5029" y="6123"/>
                    <a:pt x="5029" y="6133"/>
                    <a:pt x="5067" y="6133"/>
                  </a:cubicBezTo>
                  <a:cubicBezTo>
                    <a:pt x="5105" y="6133"/>
                    <a:pt x="5105" y="6130"/>
                    <a:pt x="5143" y="6130"/>
                  </a:cubicBezTo>
                  <a:cubicBezTo>
                    <a:pt x="5182" y="6130"/>
                    <a:pt x="5182" y="6131"/>
                    <a:pt x="5220" y="6131"/>
                  </a:cubicBezTo>
                  <a:cubicBezTo>
                    <a:pt x="5258" y="6131"/>
                    <a:pt x="5258" y="6135"/>
                    <a:pt x="5297" y="6135"/>
                  </a:cubicBezTo>
                  <a:cubicBezTo>
                    <a:pt x="5336" y="6135"/>
                    <a:pt x="5336" y="6120"/>
                    <a:pt x="5373" y="6120"/>
                  </a:cubicBezTo>
                  <a:cubicBezTo>
                    <a:pt x="5413" y="6120"/>
                    <a:pt x="5413" y="6130"/>
                    <a:pt x="5450" y="6130"/>
                  </a:cubicBezTo>
                  <a:cubicBezTo>
                    <a:pt x="5489" y="6130"/>
                    <a:pt x="5489" y="6118"/>
                    <a:pt x="5526" y="6118"/>
                  </a:cubicBezTo>
                  <a:cubicBezTo>
                    <a:pt x="5565" y="6118"/>
                    <a:pt x="5565" y="6130"/>
                    <a:pt x="5602" y="6130"/>
                  </a:cubicBezTo>
                  <a:cubicBezTo>
                    <a:pt x="5641" y="6130"/>
                    <a:pt x="5641" y="6128"/>
                    <a:pt x="5678" y="6128"/>
                  </a:cubicBezTo>
                  <a:cubicBezTo>
                    <a:pt x="5718" y="6128"/>
                    <a:pt x="5718" y="6133"/>
                    <a:pt x="5757" y="6133"/>
                  </a:cubicBezTo>
                  <a:cubicBezTo>
                    <a:pt x="5795" y="6133"/>
                    <a:pt x="5795" y="6129"/>
                    <a:pt x="5834" y="6129"/>
                  </a:cubicBezTo>
                  <a:cubicBezTo>
                    <a:pt x="5873" y="6129"/>
                    <a:pt x="5873" y="6125"/>
                    <a:pt x="5912" y="6125"/>
                  </a:cubicBezTo>
                  <a:cubicBezTo>
                    <a:pt x="5950" y="6125"/>
                    <a:pt x="5950" y="6128"/>
                    <a:pt x="5988" y="6128"/>
                  </a:cubicBezTo>
                  <a:cubicBezTo>
                    <a:pt x="6026" y="6128"/>
                    <a:pt x="6026" y="6129"/>
                    <a:pt x="6064" y="6129"/>
                  </a:cubicBezTo>
                  <a:cubicBezTo>
                    <a:pt x="6104" y="6129"/>
                    <a:pt x="6104" y="6130"/>
                    <a:pt x="6142" y="6130"/>
                  </a:cubicBezTo>
                  <a:cubicBezTo>
                    <a:pt x="6181" y="6130"/>
                    <a:pt x="6181" y="6126"/>
                    <a:pt x="6219" y="6126"/>
                  </a:cubicBezTo>
                  <a:cubicBezTo>
                    <a:pt x="6259" y="6126"/>
                    <a:pt x="6259" y="6124"/>
                    <a:pt x="6297" y="6124"/>
                  </a:cubicBezTo>
                  <a:cubicBezTo>
                    <a:pt x="6336" y="6124"/>
                    <a:pt x="6336" y="6126"/>
                    <a:pt x="6375" y="6126"/>
                  </a:cubicBezTo>
                  <a:cubicBezTo>
                    <a:pt x="6414" y="6126"/>
                    <a:pt x="6414" y="6121"/>
                    <a:pt x="6453" y="6121"/>
                  </a:cubicBezTo>
                  <a:cubicBezTo>
                    <a:pt x="6491" y="6121"/>
                    <a:pt x="6491" y="6131"/>
                    <a:pt x="6530" y="6131"/>
                  </a:cubicBezTo>
                  <a:cubicBezTo>
                    <a:pt x="6570" y="6131"/>
                    <a:pt x="6570" y="6133"/>
                    <a:pt x="6608" y="6133"/>
                  </a:cubicBezTo>
                  <a:cubicBezTo>
                    <a:pt x="6647" y="6133"/>
                    <a:pt x="6647" y="6126"/>
                    <a:pt x="6684" y="6126"/>
                  </a:cubicBezTo>
                  <a:cubicBezTo>
                    <a:pt x="6723" y="6126"/>
                    <a:pt x="6723" y="6121"/>
                    <a:pt x="6762" y="6121"/>
                  </a:cubicBezTo>
                  <a:cubicBezTo>
                    <a:pt x="6801" y="6121"/>
                    <a:pt x="6801" y="6125"/>
                    <a:pt x="6839" y="6125"/>
                  </a:cubicBezTo>
                  <a:cubicBezTo>
                    <a:pt x="6878" y="6125"/>
                    <a:pt x="6878" y="6121"/>
                    <a:pt x="6918" y="6121"/>
                  </a:cubicBezTo>
                  <a:cubicBezTo>
                    <a:pt x="6956" y="6121"/>
                    <a:pt x="6956" y="6130"/>
                    <a:pt x="6995" y="6130"/>
                  </a:cubicBezTo>
                  <a:cubicBezTo>
                    <a:pt x="7033" y="6130"/>
                    <a:pt x="7033" y="6121"/>
                    <a:pt x="7073" y="6121"/>
                  </a:cubicBezTo>
                  <a:cubicBezTo>
                    <a:pt x="7111" y="6121"/>
                    <a:pt x="7111" y="6126"/>
                    <a:pt x="7150" y="6126"/>
                  </a:cubicBezTo>
                  <a:cubicBezTo>
                    <a:pt x="7189" y="6126"/>
                    <a:pt x="7189" y="6120"/>
                    <a:pt x="7228" y="6120"/>
                  </a:cubicBezTo>
                  <a:cubicBezTo>
                    <a:pt x="7267" y="6120"/>
                    <a:pt x="7267" y="6128"/>
                    <a:pt x="7305" y="6128"/>
                  </a:cubicBezTo>
                  <a:cubicBezTo>
                    <a:pt x="7344" y="6128"/>
                    <a:pt x="7344" y="6125"/>
                    <a:pt x="7384" y="6125"/>
                  </a:cubicBezTo>
                  <a:cubicBezTo>
                    <a:pt x="7422" y="6125"/>
                    <a:pt x="7422" y="6126"/>
                    <a:pt x="7461" y="6126"/>
                  </a:cubicBezTo>
                  <a:cubicBezTo>
                    <a:pt x="7484" y="6126"/>
                    <a:pt x="7496" y="6134"/>
                    <a:pt x="7507" y="6134"/>
                  </a:cubicBezTo>
                  <a:cubicBezTo>
                    <a:pt x="7515" y="6134"/>
                    <a:pt x="7522" y="6131"/>
                    <a:pt x="7534" y="6121"/>
                  </a:cubicBezTo>
                  <a:cubicBezTo>
                    <a:pt x="7560" y="6094"/>
                    <a:pt x="7534" y="6087"/>
                    <a:pt x="7534" y="6049"/>
                  </a:cubicBezTo>
                  <a:cubicBezTo>
                    <a:pt x="7534" y="6010"/>
                    <a:pt x="7539" y="6010"/>
                    <a:pt x="7539" y="5971"/>
                  </a:cubicBezTo>
                  <a:cubicBezTo>
                    <a:pt x="7539" y="5932"/>
                    <a:pt x="7545" y="5932"/>
                    <a:pt x="7545" y="5894"/>
                  </a:cubicBezTo>
                  <a:cubicBezTo>
                    <a:pt x="7545" y="5855"/>
                    <a:pt x="7537" y="5855"/>
                    <a:pt x="7537" y="5815"/>
                  </a:cubicBezTo>
                  <a:cubicBezTo>
                    <a:pt x="7537" y="5777"/>
                    <a:pt x="7535" y="5777"/>
                    <a:pt x="7535" y="5738"/>
                  </a:cubicBezTo>
                  <a:cubicBezTo>
                    <a:pt x="7535" y="5700"/>
                    <a:pt x="7539" y="5700"/>
                    <a:pt x="7539" y="5660"/>
                  </a:cubicBezTo>
                  <a:cubicBezTo>
                    <a:pt x="7539" y="5621"/>
                    <a:pt x="7545" y="5621"/>
                    <a:pt x="7545" y="5583"/>
                  </a:cubicBezTo>
                  <a:cubicBezTo>
                    <a:pt x="7545" y="5544"/>
                    <a:pt x="7537" y="5544"/>
                    <a:pt x="7537" y="5505"/>
                  </a:cubicBezTo>
                  <a:cubicBezTo>
                    <a:pt x="7537" y="5466"/>
                    <a:pt x="7544" y="5466"/>
                    <a:pt x="7544" y="5428"/>
                  </a:cubicBezTo>
                  <a:cubicBezTo>
                    <a:pt x="7544" y="5389"/>
                    <a:pt x="7534" y="5389"/>
                    <a:pt x="7534" y="5349"/>
                  </a:cubicBezTo>
                  <a:cubicBezTo>
                    <a:pt x="7534" y="5311"/>
                    <a:pt x="7535" y="5311"/>
                    <a:pt x="7535" y="5272"/>
                  </a:cubicBezTo>
                  <a:cubicBezTo>
                    <a:pt x="7535" y="5234"/>
                    <a:pt x="7542" y="5234"/>
                    <a:pt x="7542" y="5196"/>
                  </a:cubicBezTo>
                  <a:cubicBezTo>
                    <a:pt x="7542" y="5157"/>
                    <a:pt x="7544" y="5157"/>
                    <a:pt x="7544" y="5119"/>
                  </a:cubicBezTo>
                  <a:cubicBezTo>
                    <a:pt x="7544" y="5081"/>
                    <a:pt x="7545" y="5081"/>
                    <a:pt x="7545" y="5043"/>
                  </a:cubicBezTo>
                  <a:cubicBezTo>
                    <a:pt x="7545" y="5006"/>
                    <a:pt x="7542" y="5005"/>
                    <a:pt x="7542" y="4967"/>
                  </a:cubicBezTo>
                  <a:cubicBezTo>
                    <a:pt x="7542" y="4928"/>
                    <a:pt x="7534" y="4928"/>
                    <a:pt x="7534" y="4891"/>
                  </a:cubicBezTo>
                  <a:cubicBezTo>
                    <a:pt x="7534" y="4851"/>
                    <a:pt x="7536" y="4851"/>
                    <a:pt x="7536" y="4814"/>
                  </a:cubicBezTo>
                  <a:lnTo>
                    <a:pt x="7536" y="4737"/>
                  </a:lnTo>
                  <a:cubicBezTo>
                    <a:pt x="7536" y="4698"/>
                    <a:pt x="7545" y="4698"/>
                    <a:pt x="7545" y="4659"/>
                  </a:cubicBezTo>
                  <a:cubicBezTo>
                    <a:pt x="7545" y="4620"/>
                    <a:pt x="7540" y="4620"/>
                    <a:pt x="7540" y="4581"/>
                  </a:cubicBezTo>
                  <a:cubicBezTo>
                    <a:pt x="7540" y="4543"/>
                    <a:pt x="7545" y="4543"/>
                    <a:pt x="7545" y="4503"/>
                  </a:cubicBezTo>
                  <a:cubicBezTo>
                    <a:pt x="7545" y="4465"/>
                    <a:pt x="7537" y="4465"/>
                    <a:pt x="7537" y="4426"/>
                  </a:cubicBezTo>
                  <a:cubicBezTo>
                    <a:pt x="7537" y="4388"/>
                    <a:pt x="7539" y="4388"/>
                    <a:pt x="7539" y="4348"/>
                  </a:cubicBezTo>
                  <a:cubicBezTo>
                    <a:pt x="7539" y="4309"/>
                    <a:pt x="7542" y="4309"/>
                    <a:pt x="7542" y="4271"/>
                  </a:cubicBezTo>
                  <a:cubicBezTo>
                    <a:pt x="7542" y="4232"/>
                    <a:pt x="7531" y="4232"/>
                    <a:pt x="7531" y="4193"/>
                  </a:cubicBezTo>
                  <a:cubicBezTo>
                    <a:pt x="7531" y="4154"/>
                    <a:pt x="7544" y="4154"/>
                    <a:pt x="7544" y="4115"/>
                  </a:cubicBezTo>
                  <a:cubicBezTo>
                    <a:pt x="7544" y="4077"/>
                    <a:pt x="7534" y="4077"/>
                    <a:pt x="7534" y="4037"/>
                  </a:cubicBezTo>
                  <a:cubicBezTo>
                    <a:pt x="7534" y="3999"/>
                    <a:pt x="7545" y="3999"/>
                    <a:pt x="7545" y="3960"/>
                  </a:cubicBezTo>
                  <a:cubicBezTo>
                    <a:pt x="7545" y="3922"/>
                    <a:pt x="7534" y="3922"/>
                    <a:pt x="7534" y="3883"/>
                  </a:cubicBezTo>
                  <a:cubicBezTo>
                    <a:pt x="7534" y="3843"/>
                    <a:pt x="7546" y="3843"/>
                    <a:pt x="7546" y="3805"/>
                  </a:cubicBezTo>
                  <a:cubicBezTo>
                    <a:pt x="7546" y="3766"/>
                    <a:pt x="7534" y="3766"/>
                    <a:pt x="7534" y="3728"/>
                  </a:cubicBezTo>
                  <a:cubicBezTo>
                    <a:pt x="7534" y="3688"/>
                    <a:pt x="7531" y="3688"/>
                    <a:pt x="7531" y="3650"/>
                  </a:cubicBezTo>
                  <a:cubicBezTo>
                    <a:pt x="7531" y="3611"/>
                    <a:pt x="7542" y="3611"/>
                    <a:pt x="7542" y="3572"/>
                  </a:cubicBezTo>
                  <a:cubicBezTo>
                    <a:pt x="7542" y="3533"/>
                    <a:pt x="7544" y="3533"/>
                    <a:pt x="7544" y="3494"/>
                  </a:cubicBezTo>
                  <a:cubicBezTo>
                    <a:pt x="7544" y="3456"/>
                    <a:pt x="7537" y="3456"/>
                    <a:pt x="7537" y="3417"/>
                  </a:cubicBezTo>
                  <a:cubicBezTo>
                    <a:pt x="7537" y="3377"/>
                    <a:pt x="7542" y="3377"/>
                    <a:pt x="7542" y="3339"/>
                  </a:cubicBezTo>
                  <a:cubicBezTo>
                    <a:pt x="7542" y="3300"/>
                    <a:pt x="7544" y="3300"/>
                    <a:pt x="7544" y="3262"/>
                  </a:cubicBezTo>
                  <a:cubicBezTo>
                    <a:pt x="7544" y="3222"/>
                    <a:pt x="7542" y="3222"/>
                    <a:pt x="7542" y="3184"/>
                  </a:cubicBezTo>
                  <a:cubicBezTo>
                    <a:pt x="7542" y="3145"/>
                    <a:pt x="7537" y="3145"/>
                    <a:pt x="7537" y="3106"/>
                  </a:cubicBezTo>
                  <a:cubicBezTo>
                    <a:pt x="7537" y="3067"/>
                    <a:pt x="7542" y="3067"/>
                    <a:pt x="7542" y="3028"/>
                  </a:cubicBezTo>
                  <a:cubicBezTo>
                    <a:pt x="7542" y="2990"/>
                    <a:pt x="7537" y="2990"/>
                    <a:pt x="7537" y="2951"/>
                  </a:cubicBezTo>
                  <a:cubicBezTo>
                    <a:pt x="7537" y="2912"/>
                    <a:pt x="7546" y="2912"/>
                    <a:pt x="7546" y="2873"/>
                  </a:cubicBezTo>
                  <a:cubicBezTo>
                    <a:pt x="7546" y="2834"/>
                    <a:pt x="7540" y="2834"/>
                    <a:pt x="7540" y="2796"/>
                  </a:cubicBezTo>
                  <a:cubicBezTo>
                    <a:pt x="7540" y="2756"/>
                    <a:pt x="7537" y="2756"/>
                    <a:pt x="7537" y="2718"/>
                  </a:cubicBezTo>
                  <a:cubicBezTo>
                    <a:pt x="7537" y="2679"/>
                    <a:pt x="7546" y="2679"/>
                    <a:pt x="7546" y="2641"/>
                  </a:cubicBezTo>
                  <a:cubicBezTo>
                    <a:pt x="7546" y="2601"/>
                    <a:pt x="7541" y="2601"/>
                    <a:pt x="7541" y="2562"/>
                  </a:cubicBezTo>
                  <a:cubicBezTo>
                    <a:pt x="7541" y="2524"/>
                    <a:pt x="7537" y="2524"/>
                    <a:pt x="7537" y="2485"/>
                  </a:cubicBezTo>
                  <a:cubicBezTo>
                    <a:pt x="7537" y="2446"/>
                    <a:pt x="7531" y="2446"/>
                    <a:pt x="7535" y="2407"/>
                  </a:cubicBezTo>
                  <a:cubicBezTo>
                    <a:pt x="7560" y="2368"/>
                    <a:pt x="7572" y="2370"/>
                    <a:pt x="7572" y="2331"/>
                  </a:cubicBezTo>
                  <a:cubicBezTo>
                    <a:pt x="7572" y="2305"/>
                    <a:pt x="7565" y="2280"/>
                    <a:pt x="7562" y="2253"/>
                  </a:cubicBezTo>
                  <a:cubicBezTo>
                    <a:pt x="7561" y="2228"/>
                    <a:pt x="7566" y="2201"/>
                    <a:pt x="7562" y="2176"/>
                  </a:cubicBezTo>
                  <a:cubicBezTo>
                    <a:pt x="7560" y="2150"/>
                    <a:pt x="7552" y="2124"/>
                    <a:pt x="7547" y="2100"/>
                  </a:cubicBezTo>
                  <a:cubicBezTo>
                    <a:pt x="7544" y="2074"/>
                    <a:pt x="7529" y="2051"/>
                    <a:pt x="7524" y="2026"/>
                  </a:cubicBezTo>
                  <a:cubicBezTo>
                    <a:pt x="7519" y="2000"/>
                    <a:pt x="7527" y="1972"/>
                    <a:pt x="7520" y="1948"/>
                  </a:cubicBezTo>
                  <a:cubicBezTo>
                    <a:pt x="7513" y="1924"/>
                    <a:pt x="7497" y="1901"/>
                    <a:pt x="7490" y="1877"/>
                  </a:cubicBezTo>
                  <a:cubicBezTo>
                    <a:pt x="7481" y="1853"/>
                    <a:pt x="7476" y="1828"/>
                    <a:pt x="7466" y="1803"/>
                  </a:cubicBezTo>
                  <a:cubicBezTo>
                    <a:pt x="7457" y="1779"/>
                    <a:pt x="7449" y="1755"/>
                    <a:pt x="7438" y="1731"/>
                  </a:cubicBezTo>
                  <a:cubicBezTo>
                    <a:pt x="7427" y="1707"/>
                    <a:pt x="7420" y="1683"/>
                    <a:pt x="7407" y="1660"/>
                  </a:cubicBezTo>
                  <a:cubicBezTo>
                    <a:pt x="7396" y="1637"/>
                    <a:pt x="7377" y="1619"/>
                    <a:pt x="7363" y="1596"/>
                  </a:cubicBezTo>
                  <a:cubicBezTo>
                    <a:pt x="7351" y="1573"/>
                    <a:pt x="7342" y="1549"/>
                    <a:pt x="7329" y="1528"/>
                  </a:cubicBezTo>
                  <a:cubicBezTo>
                    <a:pt x="7315" y="1506"/>
                    <a:pt x="7303" y="1484"/>
                    <a:pt x="7289" y="1460"/>
                  </a:cubicBezTo>
                  <a:cubicBezTo>
                    <a:pt x="7276" y="1439"/>
                    <a:pt x="7259" y="1419"/>
                    <a:pt x="7244" y="1398"/>
                  </a:cubicBezTo>
                  <a:cubicBezTo>
                    <a:pt x="7229" y="1377"/>
                    <a:pt x="7220" y="1352"/>
                    <a:pt x="7204" y="1332"/>
                  </a:cubicBezTo>
                  <a:cubicBezTo>
                    <a:pt x="7188" y="1312"/>
                    <a:pt x="7165" y="1297"/>
                    <a:pt x="7149" y="1278"/>
                  </a:cubicBezTo>
                  <a:cubicBezTo>
                    <a:pt x="7133" y="1259"/>
                    <a:pt x="7121" y="1234"/>
                    <a:pt x="7105" y="1216"/>
                  </a:cubicBezTo>
                  <a:cubicBezTo>
                    <a:pt x="7088" y="1197"/>
                    <a:pt x="7067" y="1181"/>
                    <a:pt x="7048" y="1162"/>
                  </a:cubicBezTo>
                  <a:cubicBezTo>
                    <a:pt x="7031" y="1143"/>
                    <a:pt x="7019" y="1120"/>
                    <a:pt x="7002" y="1100"/>
                  </a:cubicBezTo>
                  <a:cubicBezTo>
                    <a:pt x="6983" y="1083"/>
                    <a:pt x="6962" y="1068"/>
                    <a:pt x="6943" y="1050"/>
                  </a:cubicBezTo>
                  <a:cubicBezTo>
                    <a:pt x="6924" y="1032"/>
                    <a:pt x="6902" y="1019"/>
                    <a:pt x="6882" y="1002"/>
                  </a:cubicBezTo>
                  <a:cubicBezTo>
                    <a:pt x="6864" y="983"/>
                    <a:pt x="6849" y="961"/>
                    <a:pt x="6829" y="945"/>
                  </a:cubicBezTo>
                  <a:cubicBezTo>
                    <a:pt x="6809" y="929"/>
                    <a:pt x="6793" y="909"/>
                    <a:pt x="6773" y="892"/>
                  </a:cubicBezTo>
                  <a:cubicBezTo>
                    <a:pt x="6753" y="876"/>
                    <a:pt x="6731" y="864"/>
                    <a:pt x="6710" y="847"/>
                  </a:cubicBezTo>
                  <a:cubicBezTo>
                    <a:pt x="6689" y="832"/>
                    <a:pt x="6662" y="827"/>
                    <a:pt x="6640" y="811"/>
                  </a:cubicBezTo>
                  <a:cubicBezTo>
                    <a:pt x="6619" y="796"/>
                    <a:pt x="6601" y="780"/>
                    <a:pt x="6579" y="766"/>
                  </a:cubicBezTo>
                  <a:cubicBezTo>
                    <a:pt x="6557" y="751"/>
                    <a:pt x="6537" y="735"/>
                    <a:pt x="6516" y="721"/>
                  </a:cubicBezTo>
                  <a:cubicBezTo>
                    <a:pt x="6495" y="708"/>
                    <a:pt x="6478" y="686"/>
                    <a:pt x="6456" y="672"/>
                  </a:cubicBezTo>
                  <a:cubicBezTo>
                    <a:pt x="6435" y="659"/>
                    <a:pt x="6405" y="659"/>
                    <a:pt x="6382" y="645"/>
                  </a:cubicBezTo>
                  <a:cubicBezTo>
                    <a:pt x="6361" y="632"/>
                    <a:pt x="6345" y="609"/>
                    <a:pt x="6322" y="596"/>
                  </a:cubicBezTo>
                  <a:cubicBezTo>
                    <a:pt x="6299" y="584"/>
                    <a:pt x="6275" y="573"/>
                    <a:pt x="6252" y="560"/>
                  </a:cubicBezTo>
                  <a:cubicBezTo>
                    <a:pt x="6229" y="549"/>
                    <a:pt x="6205" y="541"/>
                    <a:pt x="6181" y="530"/>
                  </a:cubicBezTo>
                  <a:cubicBezTo>
                    <a:pt x="6158" y="518"/>
                    <a:pt x="6135" y="510"/>
                    <a:pt x="6110" y="499"/>
                  </a:cubicBezTo>
                  <a:cubicBezTo>
                    <a:pt x="6087" y="489"/>
                    <a:pt x="6066" y="474"/>
                    <a:pt x="6041" y="463"/>
                  </a:cubicBezTo>
                  <a:cubicBezTo>
                    <a:pt x="6019" y="452"/>
                    <a:pt x="5994" y="445"/>
                    <a:pt x="5971" y="434"/>
                  </a:cubicBezTo>
                  <a:cubicBezTo>
                    <a:pt x="5948" y="423"/>
                    <a:pt x="5927" y="405"/>
                    <a:pt x="5903" y="394"/>
                  </a:cubicBezTo>
                  <a:cubicBezTo>
                    <a:pt x="5880" y="386"/>
                    <a:pt x="5857" y="373"/>
                    <a:pt x="5833" y="364"/>
                  </a:cubicBezTo>
                  <a:cubicBezTo>
                    <a:pt x="5809" y="355"/>
                    <a:pt x="5782" y="352"/>
                    <a:pt x="5758" y="344"/>
                  </a:cubicBezTo>
                  <a:cubicBezTo>
                    <a:pt x="5734" y="334"/>
                    <a:pt x="5709" y="327"/>
                    <a:pt x="5686" y="317"/>
                  </a:cubicBezTo>
                  <a:cubicBezTo>
                    <a:pt x="5661" y="309"/>
                    <a:pt x="5638" y="300"/>
                    <a:pt x="5613" y="290"/>
                  </a:cubicBezTo>
                  <a:cubicBezTo>
                    <a:pt x="5589" y="282"/>
                    <a:pt x="5565" y="274"/>
                    <a:pt x="5539" y="266"/>
                  </a:cubicBezTo>
                  <a:cubicBezTo>
                    <a:pt x="5516" y="258"/>
                    <a:pt x="5489" y="257"/>
                    <a:pt x="5464" y="249"/>
                  </a:cubicBezTo>
                  <a:cubicBezTo>
                    <a:pt x="5441" y="241"/>
                    <a:pt x="5418" y="228"/>
                    <a:pt x="5392" y="221"/>
                  </a:cubicBezTo>
                  <a:cubicBezTo>
                    <a:pt x="5368" y="214"/>
                    <a:pt x="5343" y="206"/>
                    <a:pt x="5318" y="198"/>
                  </a:cubicBezTo>
                  <a:cubicBezTo>
                    <a:pt x="5295" y="191"/>
                    <a:pt x="5270" y="182"/>
                    <a:pt x="5245" y="175"/>
                  </a:cubicBezTo>
                  <a:cubicBezTo>
                    <a:pt x="5220" y="168"/>
                    <a:pt x="5194" y="164"/>
                    <a:pt x="5170" y="159"/>
                  </a:cubicBezTo>
                  <a:cubicBezTo>
                    <a:pt x="5145" y="152"/>
                    <a:pt x="5119" y="151"/>
                    <a:pt x="5093" y="146"/>
                  </a:cubicBezTo>
                  <a:cubicBezTo>
                    <a:pt x="5069" y="141"/>
                    <a:pt x="5044" y="132"/>
                    <a:pt x="5019" y="127"/>
                  </a:cubicBezTo>
                  <a:cubicBezTo>
                    <a:pt x="4993" y="121"/>
                    <a:pt x="4968" y="121"/>
                    <a:pt x="4942" y="116"/>
                  </a:cubicBezTo>
                  <a:cubicBezTo>
                    <a:pt x="4917" y="111"/>
                    <a:pt x="4893" y="104"/>
                    <a:pt x="4867" y="99"/>
                  </a:cubicBezTo>
                  <a:cubicBezTo>
                    <a:pt x="4842" y="94"/>
                    <a:pt x="4818" y="83"/>
                    <a:pt x="4793" y="78"/>
                  </a:cubicBezTo>
                  <a:cubicBezTo>
                    <a:pt x="4767" y="75"/>
                    <a:pt x="4741" y="72"/>
                    <a:pt x="4716" y="68"/>
                  </a:cubicBezTo>
                  <a:lnTo>
                    <a:pt x="4639" y="56"/>
                  </a:lnTo>
                  <a:lnTo>
                    <a:pt x="4563" y="44"/>
                  </a:lnTo>
                  <a:cubicBezTo>
                    <a:pt x="4560" y="44"/>
                    <a:pt x="4556" y="43"/>
                    <a:pt x="4552" y="43"/>
                  </a:cubicBezTo>
                  <a:cubicBezTo>
                    <a:pt x="4532" y="43"/>
                    <a:pt x="4513" y="49"/>
                    <a:pt x="4494" y="49"/>
                  </a:cubicBezTo>
                  <a:cubicBezTo>
                    <a:pt x="4491" y="49"/>
                    <a:pt x="4489" y="49"/>
                    <a:pt x="4486" y="48"/>
                  </a:cubicBezTo>
                  <a:cubicBezTo>
                    <a:pt x="4460" y="45"/>
                    <a:pt x="4436" y="32"/>
                    <a:pt x="4409" y="30"/>
                  </a:cubicBezTo>
                  <a:cubicBezTo>
                    <a:pt x="4404" y="30"/>
                    <a:pt x="4399" y="30"/>
                    <a:pt x="4393" y="30"/>
                  </a:cubicBezTo>
                  <a:cubicBezTo>
                    <a:pt x="4379" y="30"/>
                    <a:pt x="4363" y="31"/>
                    <a:pt x="4348" y="31"/>
                  </a:cubicBezTo>
                  <a:cubicBezTo>
                    <a:pt x="4343" y="31"/>
                    <a:pt x="4337" y="31"/>
                    <a:pt x="4332" y="30"/>
                  </a:cubicBezTo>
                  <a:cubicBezTo>
                    <a:pt x="4306" y="28"/>
                    <a:pt x="4281" y="22"/>
                    <a:pt x="4256" y="18"/>
                  </a:cubicBezTo>
                  <a:cubicBezTo>
                    <a:pt x="4230" y="17"/>
                    <a:pt x="4204" y="9"/>
                    <a:pt x="4179" y="8"/>
                  </a:cubicBezTo>
                  <a:cubicBezTo>
                    <a:pt x="4166" y="7"/>
                    <a:pt x="4154" y="7"/>
                    <a:pt x="4141" y="7"/>
                  </a:cubicBezTo>
                  <a:cubicBezTo>
                    <a:pt x="4128" y="7"/>
                    <a:pt x="4114" y="7"/>
                    <a:pt x="4102" y="7"/>
                  </a:cubicBezTo>
                  <a:cubicBezTo>
                    <a:pt x="4076" y="6"/>
                    <a:pt x="4050" y="6"/>
                    <a:pt x="4023" y="6"/>
                  </a:cubicBezTo>
                  <a:cubicBezTo>
                    <a:pt x="3999" y="3"/>
                    <a:pt x="3973" y="3"/>
                    <a:pt x="3946" y="3"/>
                  </a:cubicBezTo>
                  <a:cubicBezTo>
                    <a:pt x="3921" y="3"/>
                    <a:pt x="3894" y="11"/>
                    <a:pt x="3868" y="11"/>
                  </a:cubicBezTo>
                  <a:cubicBezTo>
                    <a:pt x="3843" y="11"/>
                    <a:pt x="3818" y="1"/>
                    <a:pt x="3791" y="1"/>
                  </a:cubicBezTo>
                  <a:cubicBezTo>
                    <a:pt x="3765" y="1"/>
                    <a:pt x="3740" y="8"/>
                    <a:pt x="3713" y="8"/>
                  </a:cubicBezTo>
                  <a:cubicBezTo>
                    <a:pt x="3688" y="8"/>
                    <a:pt x="3661" y="0"/>
                    <a:pt x="36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112;p66"/>
            <p:cNvSpPr/>
            <p:nvPr/>
          </p:nvSpPr>
          <p:spPr>
            <a:xfrm>
              <a:off x="4441917" y="4111194"/>
              <a:ext cx="461879" cy="144512"/>
            </a:xfrm>
            <a:custGeom>
              <a:avLst/>
              <a:gdLst/>
              <a:ahLst/>
              <a:cxnLst/>
              <a:rect l="l" t="t" r="r" b="b"/>
              <a:pathLst>
                <a:path w="7578" h="2371" extrusionOk="0">
                  <a:moveTo>
                    <a:pt x="3631" y="1"/>
                  </a:moveTo>
                  <a:cubicBezTo>
                    <a:pt x="3617" y="2"/>
                    <a:pt x="3603" y="3"/>
                    <a:pt x="3589" y="4"/>
                  </a:cubicBezTo>
                  <a:cubicBezTo>
                    <a:pt x="3577" y="6"/>
                    <a:pt x="3565" y="7"/>
                    <a:pt x="3552" y="7"/>
                  </a:cubicBezTo>
                  <a:cubicBezTo>
                    <a:pt x="3540" y="7"/>
                    <a:pt x="3525" y="9"/>
                    <a:pt x="3512" y="12"/>
                  </a:cubicBezTo>
                  <a:cubicBezTo>
                    <a:pt x="3499" y="13"/>
                    <a:pt x="3487" y="15"/>
                    <a:pt x="3475" y="15"/>
                  </a:cubicBezTo>
                  <a:cubicBezTo>
                    <a:pt x="3472" y="16"/>
                    <a:pt x="3468" y="16"/>
                    <a:pt x="3464" y="16"/>
                  </a:cubicBezTo>
                  <a:cubicBezTo>
                    <a:pt x="3456" y="16"/>
                    <a:pt x="3447" y="15"/>
                    <a:pt x="3439" y="14"/>
                  </a:cubicBezTo>
                  <a:cubicBezTo>
                    <a:pt x="3430" y="13"/>
                    <a:pt x="3420" y="12"/>
                    <a:pt x="3410" y="12"/>
                  </a:cubicBezTo>
                  <a:cubicBezTo>
                    <a:pt x="3406" y="12"/>
                    <a:pt x="3402" y="12"/>
                    <a:pt x="3397" y="13"/>
                  </a:cubicBezTo>
                  <a:cubicBezTo>
                    <a:pt x="3383" y="14"/>
                    <a:pt x="3369" y="15"/>
                    <a:pt x="3354" y="17"/>
                  </a:cubicBezTo>
                  <a:cubicBezTo>
                    <a:pt x="3342" y="18"/>
                    <a:pt x="3332" y="19"/>
                    <a:pt x="3320" y="20"/>
                  </a:cubicBezTo>
                  <a:cubicBezTo>
                    <a:pt x="3305" y="22"/>
                    <a:pt x="3292" y="24"/>
                    <a:pt x="3278" y="28"/>
                  </a:cubicBezTo>
                  <a:cubicBezTo>
                    <a:pt x="3268" y="30"/>
                    <a:pt x="3256" y="31"/>
                    <a:pt x="3244" y="33"/>
                  </a:cubicBezTo>
                  <a:cubicBezTo>
                    <a:pt x="3231" y="33"/>
                    <a:pt x="3219" y="34"/>
                    <a:pt x="3208" y="34"/>
                  </a:cubicBezTo>
                  <a:cubicBezTo>
                    <a:pt x="3194" y="35"/>
                    <a:pt x="3180" y="35"/>
                    <a:pt x="3166" y="36"/>
                  </a:cubicBezTo>
                  <a:cubicBezTo>
                    <a:pt x="3151" y="38"/>
                    <a:pt x="3135" y="41"/>
                    <a:pt x="3121" y="42"/>
                  </a:cubicBezTo>
                  <a:lnTo>
                    <a:pt x="3090" y="46"/>
                  </a:lnTo>
                  <a:cubicBezTo>
                    <a:pt x="3085" y="47"/>
                    <a:pt x="3079" y="48"/>
                    <a:pt x="3074" y="48"/>
                  </a:cubicBezTo>
                  <a:cubicBezTo>
                    <a:pt x="3067" y="48"/>
                    <a:pt x="3060" y="47"/>
                    <a:pt x="3053" y="47"/>
                  </a:cubicBezTo>
                  <a:cubicBezTo>
                    <a:pt x="3040" y="47"/>
                    <a:pt x="3027" y="47"/>
                    <a:pt x="3012" y="49"/>
                  </a:cubicBezTo>
                  <a:cubicBezTo>
                    <a:pt x="2999" y="50"/>
                    <a:pt x="2984" y="52"/>
                    <a:pt x="2971" y="56"/>
                  </a:cubicBezTo>
                  <a:cubicBezTo>
                    <a:pt x="2958" y="57"/>
                    <a:pt x="2947" y="60"/>
                    <a:pt x="2935" y="61"/>
                  </a:cubicBezTo>
                  <a:cubicBezTo>
                    <a:pt x="2923" y="63"/>
                    <a:pt x="2909" y="66"/>
                    <a:pt x="2896" y="71"/>
                  </a:cubicBezTo>
                  <a:cubicBezTo>
                    <a:pt x="2883" y="73"/>
                    <a:pt x="2872" y="77"/>
                    <a:pt x="2860" y="78"/>
                  </a:cubicBezTo>
                  <a:lnTo>
                    <a:pt x="2842" y="81"/>
                  </a:lnTo>
                  <a:cubicBezTo>
                    <a:pt x="2822" y="83"/>
                    <a:pt x="2803" y="88"/>
                    <a:pt x="2784" y="90"/>
                  </a:cubicBezTo>
                  <a:cubicBezTo>
                    <a:pt x="2771" y="93"/>
                    <a:pt x="2757" y="97"/>
                    <a:pt x="2743" y="99"/>
                  </a:cubicBezTo>
                  <a:cubicBezTo>
                    <a:pt x="2731" y="103"/>
                    <a:pt x="2720" y="105"/>
                    <a:pt x="2708" y="108"/>
                  </a:cubicBezTo>
                  <a:cubicBezTo>
                    <a:pt x="2696" y="110"/>
                    <a:pt x="2684" y="110"/>
                    <a:pt x="2672" y="111"/>
                  </a:cubicBezTo>
                  <a:cubicBezTo>
                    <a:pt x="2658" y="113"/>
                    <a:pt x="2644" y="114"/>
                    <a:pt x="2630" y="117"/>
                  </a:cubicBezTo>
                  <a:cubicBezTo>
                    <a:pt x="2619" y="119"/>
                    <a:pt x="2608" y="121"/>
                    <a:pt x="2596" y="122"/>
                  </a:cubicBezTo>
                  <a:cubicBezTo>
                    <a:pt x="2581" y="124"/>
                    <a:pt x="2567" y="126"/>
                    <a:pt x="2554" y="129"/>
                  </a:cubicBezTo>
                  <a:cubicBezTo>
                    <a:pt x="2543" y="132"/>
                    <a:pt x="2532" y="135"/>
                    <a:pt x="2519" y="136"/>
                  </a:cubicBezTo>
                  <a:cubicBezTo>
                    <a:pt x="2505" y="138"/>
                    <a:pt x="2491" y="141"/>
                    <a:pt x="2478" y="143"/>
                  </a:cubicBezTo>
                  <a:cubicBezTo>
                    <a:pt x="2463" y="148"/>
                    <a:pt x="2451" y="152"/>
                    <a:pt x="2437" y="157"/>
                  </a:cubicBezTo>
                  <a:cubicBezTo>
                    <a:pt x="2427" y="162"/>
                    <a:pt x="2416" y="165"/>
                    <a:pt x="2404" y="168"/>
                  </a:cubicBezTo>
                  <a:lnTo>
                    <a:pt x="2363" y="180"/>
                  </a:lnTo>
                  <a:cubicBezTo>
                    <a:pt x="2353" y="184"/>
                    <a:pt x="2341" y="188"/>
                    <a:pt x="2330" y="191"/>
                  </a:cubicBezTo>
                  <a:cubicBezTo>
                    <a:pt x="2313" y="196"/>
                    <a:pt x="2296" y="200"/>
                    <a:pt x="2278" y="206"/>
                  </a:cubicBezTo>
                  <a:lnTo>
                    <a:pt x="2256" y="212"/>
                  </a:lnTo>
                  <a:cubicBezTo>
                    <a:pt x="2246" y="215"/>
                    <a:pt x="2234" y="216"/>
                    <a:pt x="2222" y="217"/>
                  </a:cubicBezTo>
                  <a:cubicBezTo>
                    <a:pt x="2208" y="218"/>
                    <a:pt x="2194" y="220"/>
                    <a:pt x="2180" y="224"/>
                  </a:cubicBezTo>
                  <a:cubicBezTo>
                    <a:pt x="2167" y="228"/>
                    <a:pt x="2152" y="233"/>
                    <a:pt x="2139" y="238"/>
                  </a:cubicBezTo>
                  <a:cubicBezTo>
                    <a:pt x="2128" y="242"/>
                    <a:pt x="2117" y="245"/>
                    <a:pt x="2106" y="248"/>
                  </a:cubicBezTo>
                  <a:cubicBezTo>
                    <a:pt x="2094" y="253"/>
                    <a:pt x="2080" y="259"/>
                    <a:pt x="2068" y="265"/>
                  </a:cubicBezTo>
                  <a:cubicBezTo>
                    <a:pt x="2057" y="271"/>
                    <a:pt x="2046" y="276"/>
                    <a:pt x="2036" y="280"/>
                  </a:cubicBezTo>
                  <a:cubicBezTo>
                    <a:pt x="2025" y="283"/>
                    <a:pt x="2013" y="287"/>
                    <a:pt x="2003" y="290"/>
                  </a:cubicBezTo>
                  <a:lnTo>
                    <a:pt x="1962" y="302"/>
                  </a:lnTo>
                  <a:cubicBezTo>
                    <a:pt x="1951" y="306"/>
                    <a:pt x="1939" y="307"/>
                    <a:pt x="1928" y="309"/>
                  </a:cubicBezTo>
                  <a:cubicBezTo>
                    <a:pt x="1914" y="312"/>
                    <a:pt x="1900" y="314"/>
                    <a:pt x="1886" y="319"/>
                  </a:cubicBezTo>
                  <a:cubicBezTo>
                    <a:pt x="1873" y="324"/>
                    <a:pt x="1860" y="330"/>
                    <a:pt x="1847" y="336"/>
                  </a:cubicBezTo>
                  <a:cubicBezTo>
                    <a:pt x="1836" y="342"/>
                    <a:pt x="1826" y="347"/>
                    <a:pt x="1815" y="351"/>
                  </a:cubicBezTo>
                  <a:cubicBezTo>
                    <a:pt x="1804" y="355"/>
                    <a:pt x="1793" y="358"/>
                    <a:pt x="1782" y="362"/>
                  </a:cubicBezTo>
                  <a:cubicBezTo>
                    <a:pt x="1768" y="366"/>
                    <a:pt x="1755" y="370"/>
                    <a:pt x="1741" y="376"/>
                  </a:cubicBezTo>
                  <a:cubicBezTo>
                    <a:pt x="1728" y="381"/>
                    <a:pt x="1715" y="389"/>
                    <a:pt x="1704" y="397"/>
                  </a:cubicBezTo>
                  <a:cubicBezTo>
                    <a:pt x="1693" y="404"/>
                    <a:pt x="1683" y="410"/>
                    <a:pt x="1673" y="414"/>
                  </a:cubicBezTo>
                  <a:cubicBezTo>
                    <a:pt x="1664" y="419"/>
                    <a:pt x="1653" y="422"/>
                    <a:pt x="1644" y="426"/>
                  </a:cubicBezTo>
                  <a:cubicBezTo>
                    <a:pt x="1630" y="432"/>
                    <a:pt x="1616" y="437"/>
                    <a:pt x="1602" y="443"/>
                  </a:cubicBezTo>
                  <a:cubicBezTo>
                    <a:pt x="1578" y="454"/>
                    <a:pt x="1554" y="465"/>
                    <a:pt x="1531" y="475"/>
                  </a:cubicBezTo>
                  <a:cubicBezTo>
                    <a:pt x="1522" y="480"/>
                    <a:pt x="1510" y="483"/>
                    <a:pt x="1498" y="485"/>
                  </a:cubicBezTo>
                  <a:cubicBezTo>
                    <a:pt x="1484" y="488"/>
                    <a:pt x="1469" y="490"/>
                    <a:pt x="1456" y="497"/>
                  </a:cubicBezTo>
                  <a:cubicBezTo>
                    <a:pt x="1441" y="504"/>
                    <a:pt x="1428" y="512"/>
                    <a:pt x="1414" y="518"/>
                  </a:cubicBezTo>
                  <a:cubicBezTo>
                    <a:pt x="1407" y="524"/>
                    <a:pt x="1397" y="529"/>
                    <a:pt x="1388" y="533"/>
                  </a:cubicBezTo>
                  <a:cubicBezTo>
                    <a:pt x="1366" y="544"/>
                    <a:pt x="1345" y="555"/>
                    <a:pt x="1323" y="566"/>
                  </a:cubicBezTo>
                  <a:lnTo>
                    <a:pt x="1319" y="570"/>
                  </a:lnTo>
                  <a:cubicBezTo>
                    <a:pt x="1311" y="574"/>
                    <a:pt x="1302" y="579"/>
                    <a:pt x="1292" y="583"/>
                  </a:cubicBezTo>
                  <a:cubicBezTo>
                    <a:pt x="1280" y="590"/>
                    <a:pt x="1265" y="596"/>
                    <a:pt x="1252" y="604"/>
                  </a:cubicBezTo>
                  <a:cubicBezTo>
                    <a:pt x="1233" y="614"/>
                    <a:pt x="1217" y="623"/>
                    <a:pt x="1201" y="633"/>
                  </a:cubicBezTo>
                  <a:lnTo>
                    <a:pt x="1184" y="644"/>
                  </a:lnTo>
                  <a:cubicBezTo>
                    <a:pt x="1169" y="651"/>
                    <a:pt x="1156" y="661"/>
                    <a:pt x="1142" y="668"/>
                  </a:cubicBezTo>
                  <a:lnTo>
                    <a:pt x="1119" y="683"/>
                  </a:lnTo>
                  <a:cubicBezTo>
                    <a:pt x="1104" y="692"/>
                    <a:pt x="1091" y="700"/>
                    <a:pt x="1077" y="710"/>
                  </a:cubicBezTo>
                  <a:lnTo>
                    <a:pt x="1030" y="741"/>
                  </a:lnTo>
                  <a:cubicBezTo>
                    <a:pt x="1016" y="751"/>
                    <a:pt x="1002" y="758"/>
                    <a:pt x="989" y="768"/>
                  </a:cubicBezTo>
                  <a:cubicBezTo>
                    <a:pt x="976" y="775"/>
                    <a:pt x="966" y="785"/>
                    <a:pt x="955" y="795"/>
                  </a:cubicBezTo>
                  <a:cubicBezTo>
                    <a:pt x="947" y="801"/>
                    <a:pt x="938" y="810"/>
                    <a:pt x="928" y="816"/>
                  </a:cubicBezTo>
                  <a:cubicBezTo>
                    <a:pt x="920" y="822"/>
                    <a:pt x="909" y="828"/>
                    <a:pt x="898" y="833"/>
                  </a:cubicBezTo>
                  <a:cubicBezTo>
                    <a:pt x="884" y="840"/>
                    <a:pt x="872" y="845"/>
                    <a:pt x="861" y="855"/>
                  </a:cubicBezTo>
                  <a:cubicBezTo>
                    <a:pt x="848" y="864"/>
                    <a:pt x="837" y="874"/>
                    <a:pt x="826" y="882"/>
                  </a:cubicBezTo>
                  <a:cubicBezTo>
                    <a:pt x="819" y="891"/>
                    <a:pt x="810" y="899"/>
                    <a:pt x="802" y="906"/>
                  </a:cubicBezTo>
                  <a:cubicBezTo>
                    <a:pt x="789" y="915"/>
                    <a:pt x="778" y="925"/>
                    <a:pt x="768" y="935"/>
                  </a:cubicBezTo>
                  <a:cubicBezTo>
                    <a:pt x="760" y="941"/>
                    <a:pt x="751" y="950"/>
                    <a:pt x="744" y="956"/>
                  </a:cubicBezTo>
                  <a:cubicBezTo>
                    <a:pt x="733" y="966"/>
                    <a:pt x="723" y="977"/>
                    <a:pt x="713" y="987"/>
                  </a:cubicBezTo>
                  <a:lnTo>
                    <a:pt x="689" y="1011"/>
                  </a:lnTo>
                  <a:cubicBezTo>
                    <a:pt x="681" y="1020"/>
                    <a:pt x="671" y="1026"/>
                    <a:pt x="663" y="1032"/>
                  </a:cubicBezTo>
                  <a:cubicBezTo>
                    <a:pt x="650" y="1041"/>
                    <a:pt x="639" y="1051"/>
                    <a:pt x="628" y="1059"/>
                  </a:cubicBezTo>
                  <a:lnTo>
                    <a:pt x="611" y="1075"/>
                  </a:lnTo>
                  <a:cubicBezTo>
                    <a:pt x="598" y="1088"/>
                    <a:pt x="584" y="1100"/>
                    <a:pt x="571" y="1113"/>
                  </a:cubicBezTo>
                  <a:cubicBezTo>
                    <a:pt x="558" y="1127"/>
                    <a:pt x="545" y="1140"/>
                    <a:pt x="532" y="1153"/>
                  </a:cubicBezTo>
                  <a:lnTo>
                    <a:pt x="518" y="1170"/>
                  </a:lnTo>
                  <a:cubicBezTo>
                    <a:pt x="500" y="1188"/>
                    <a:pt x="483" y="1208"/>
                    <a:pt x="465" y="1227"/>
                  </a:cubicBezTo>
                  <a:cubicBezTo>
                    <a:pt x="457" y="1235"/>
                    <a:pt x="450" y="1243"/>
                    <a:pt x="443" y="1251"/>
                  </a:cubicBezTo>
                  <a:cubicBezTo>
                    <a:pt x="432" y="1262"/>
                    <a:pt x="422" y="1272"/>
                    <a:pt x="412" y="1284"/>
                  </a:cubicBezTo>
                  <a:cubicBezTo>
                    <a:pt x="401" y="1297"/>
                    <a:pt x="393" y="1310"/>
                    <a:pt x="384" y="1322"/>
                  </a:cubicBezTo>
                  <a:cubicBezTo>
                    <a:pt x="377" y="1330"/>
                    <a:pt x="371" y="1340"/>
                    <a:pt x="365" y="1347"/>
                  </a:cubicBezTo>
                  <a:cubicBezTo>
                    <a:pt x="353" y="1363"/>
                    <a:pt x="342" y="1378"/>
                    <a:pt x="332" y="1394"/>
                  </a:cubicBezTo>
                  <a:lnTo>
                    <a:pt x="320" y="1411"/>
                  </a:lnTo>
                  <a:cubicBezTo>
                    <a:pt x="314" y="1420"/>
                    <a:pt x="306" y="1429"/>
                    <a:pt x="299" y="1437"/>
                  </a:cubicBezTo>
                  <a:cubicBezTo>
                    <a:pt x="290" y="1448"/>
                    <a:pt x="280" y="1460"/>
                    <a:pt x="273" y="1472"/>
                  </a:cubicBezTo>
                  <a:cubicBezTo>
                    <a:pt x="263" y="1484"/>
                    <a:pt x="259" y="1498"/>
                    <a:pt x="253" y="1512"/>
                  </a:cubicBezTo>
                  <a:cubicBezTo>
                    <a:pt x="250" y="1523"/>
                    <a:pt x="246" y="1534"/>
                    <a:pt x="241" y="1543"/>
                  </a:cubicBezTo>
                  <a:cubicBezTo>
                    <a:pt x="229" y="1563"/>
                    <a:pt x="218" y="1583"/>
                    <a:pt x="207" y="1603"/>
                  </a:cubicBezTo>
                  <a:lnTo>
                    <a:pt x="203" y="1611"/>
                  </a:lnTo>
                  <a:cubicBezTo>
                    <a:pt x="198" y="1620"/>
                    <a:pt x="191" y="1630"/>
                    <a:pt x="184" y="1640"/>
                  </a:cubicBezTo>
                  <a:cubicBezTo>
                    <a:pt x="176" y="1652"/>
                    <a:pt x="168" y="1663"/>
                    <a:pt x="161" y="1677"/>
                  </a:cubicBezTo>
                  <a:cubicBezTo>
                    <a:pt x="157" y="1686"/>
                    <a:pt x="154" y="1694"/>
                    <a:pt x="148" y="1704"/>
                  </a:cubicBezTo>
                  <a:cubicBezTo>
                    <a:pt x="140" y="1718"/>
                    <a:pt x="133" y="1732"/>
                    <a:pt x="127" y="1747"/>
                  </a:cubicBezTo>
                  <a:cubicBezTo>
                    <a:pt x="119" y="1761"/>
                    <a:pt x="117" y="1776"/>
                    <a:pt x="113" y="1790"/>
                  </a:cubicBezTo>
                  <a:cubicBezTo>
                    <a:pt x="111" y="1800"/>
                    <a:pt x="108" y="1811"/>
                    <a:pt x="103" y="1822"/>
                  </a:cubicBezTo>
                  <a:cubicBezTo>
                    <a:pt x="95" y="1845"/>
                    <a:pt x="86" y="1871"/>
                    <a:pt x="79" y="1895"/>
                  </a:cubicBezTo>
                  <a:cubicBezTo>
                    <a:pt x="73" y="1911"/>
                    <a:pt x="69" y="1927"/>
                    <a:pt x="65" y="1943"/>
                  </a:cubicBezTo>
                  <a:cubicBezTo>
                    <a:pt x="63" y="1953"/>
                    <a:pt x="61" y="1961"/>
                    <a:pt x="58" y="1970"/>
                  </a:cubicBezTo>
                  <a:lnTo>
                    <a:pt x="53" y="1991"/>
                  </a:lnTo>
                  <a:cubicBezTo>
                    <a:pt x="49" y="2009"/>
                    <a:pt x="43" y="2026"/>
                    <a:pt x="39" y="2045"/>
                  </a:cubicBezTo>
                  <a:cubicBezTo>
                    <a:pt x="37" y="2055"/>
                    <a:pt x="34" y="2065"/>
                    <a:pt x="32" y="2076"/>
                  </a:cubicBezTo>
                  <a:cubicBezTo>
                    <a:pt x="27" y="2092"/>
                    <a:pt x="23" y="2107"/>
                    <a:pt x="21" y="2122"/>
                  </a:cubicBezTo>
                  <a:cubicBezTo>
                    <a:pt x="18" y="2141"/>
                    <a:pt x="16" y="2160"/>
                    <a:pt x="15" y="2181"/>
                  </a:cubicBezTo>
                  <a:lnTo>
                    <a:pt x="12" y="2199"/>
                  </a:lnTo>
                  <a:cubicBezTo>
                    <a:pt x="11" y="2210"/>
                    <a:pt x="9" y="2220"/>
                    <a:pt x="7" y="2231"/>
                  </a:cubicBezTo>
                  <a:cubicBezTo>
                    <a:pt x="5" y="2246"/>
                    <a:pt x="2" y="2261"/>
                    <a:pt x="1" y="2277"/>
                  </a:cubicBezTo>
                  <a:cubicBezTo>
                    <a:pt x="1" y="2291"/>
                    <a:pt x="1" y="2306"/>
                    <a:pt x="2" y="2322"/>
                  </a:cubicBezTo>
                  <a:cubicBezTo>
                    <a:pt x="4" y="2333"/>
                    <a:pt x="4" y="2343"/>
                    <a:pt x="4" y="2354"/>
                  </a:cubicBezTo>
                  <a:cubicBezTo>
                    <a:pt x="4" y="2364"/>
                    <a:pt x="10" y="2370"/>
                    <a:pt x="20" y="2370"/>
                  </a:cubicBezTo>
                  <a:cubicBezTo>
                    <a:pt x="28" y="2370"/>
                    <a:pt x="36" y="2364"/>
                    <a:pt x="36" y="2354"/>
                  </a:cubicBezTo>
                  <a:cubicBezTo>
                    <a:pt x="36" y="2343"/>
                    <a:pt x="36" y="2332"/>
                    <a:pt x="34" y="2321"/>
                  </a:cubicBezTo>
                  <a:cubicBezTo>
                    <a:pt x="33" y="2306"/>
                    <a:pt x="32" y="2293"/>
                    <a:pt x="33" y="2278"/>
                  </a:cubicBezTo>
                  <a:cubicBezTo>
                    <a:pt x="33" y="2264"/>
                    <a:pt x="36" y="2251"/>
                    <a:pt x="38" y="2236"/>
                  </a:cubicBezTo>
                  <a:cubicBezTo>
                    <a:pt x="41" y="2225"/>
                    <a:pt x="42" y="2214"/>
                    <a:pt x="43" y="2202"/>
                  </a:cubicBezTo>
                  <a:lnTo>
                    <a:pt x="44" y="2183"/>
                  </a:lnTo>
                  <a:cubicBezTo>
                    <a:pt x="47" y="2162"/>
                    <a:pt x="49" y="2144"/>
                    <a:pt x="52" y="2125"/>
                  </a:cubicBezTo>
                  <a:cubicBezTo>
                    <a:pt x="53" y="2112"/>
                    <a:pt x="57" y="2097"/>
                    <a:pt x="61" y="2084"/>
                  </a:cubicBezTo>
                  <a:lnTo>
                    <a:pt x="69" y="2052"/>
                  </a:lnTo>
                  <a:cubicBezTo>
                    <a:pt x="73" y="2034"/>
                    <a:pt x="77" y="2017"/>
                    <a:pt x="82" y="2000"/>
                  </a:cubicBezTo>
                  <a:lnTo>
                    <a:pt x="87" y="1978"/>
                  </a:lnTo>
                  <a:cubicBezTo>
                    <a:pt x="91" y="1969"/>
                    <a:pt x="92" y="1959"/>
                    <a:pt x="95" y="1950"/>
                  </a:cubicBezTo>
                  <a:cubicBezTo>
                    <a:pt x="98" y="1935"/>
                    <a:pt x="101" y="1919"/>
                    <a:pt x="107" y="1904"/>
                  </a:cubicBezTo>
                  <a:cubicBezTo>
                    <a:pt x="114" y="1881"/>
                    <a:pt x="123" y="1856"/>
                    <a:pt x="132" y="1833"/>
                  </a:cubicBezTo>
                  <a:cubicBezTo>
                    <a:pt x="136" y="1822"/>
                    <a:pt x="140" y="1809"/>
                    <a:pt x="143" y="1797"/>
                  </a:cubicBezTo>
                  <a:cubicBezTo>
                    <a:pt x="146" y="1784"/>
                    <a:pt x="149" y="1771"/>
                    <a:pt x="155" y="1760"/>
                  </a:cubicBezTo>
                  <a:lnTo>
                    <a:pt x="175" y="1720"/>
                  </a:lnTo>
                  <a:cubicBezTo>
                    <a:pt x="181" y="1710"/>
                    <a:pt x="186" y="1701"/>
                    <a:pt x="189" y="1691"/>
                  </a:cubicBezTo>
                  <a:cubicBezTo>
                    <a:pt x="194" y="1679"/>
                    <a:pt x="202" y="1669"/>
                    <a:pt x="209" y="1658"/>
                  </a:cubicBezTo>
                  <a:cubicBezTo>
                    <a:pt x="216" y="1647"/>
                    <a:pt x="224" y="1637"/>
                    <a:pt x="230" y="1626"/>
                  </a:cubicBezTo>
                  <a:lnTo>
                    <a:pt x="234" y="1618"/>
                  </a:lnTo>
                  <a:cubicBezTo>
                    <a:pt x="245" y="1598"/>
                    <a:pt x="256" y="1579"/>
                    <a:pt x="267" y="1559"/>
                  </a:cubicBezTo>
                  <a:cubicBezTo>
                    <a:pt x="274" y="1549"/>
                    <a:pt x="279" y="1535"/>
                    <a:pt x="283" y="1523"/>
                  </a:cubicBezTo>
                  <a:cubicBezTo>
                    <a:pt x="288" y="1511"/>
                    <a:pt x="291" y="1498"/>
                    <a:pt x="298" y="1490"/>
                  </a:cubicBezTo>
                  <a:cubicBezTo>
                    <a:pt x="306" y="1479"/>
                    <a:pt x="315" y="1468"/>
                    <a:pt x="323" y="1458"/>
                  </a:cubicBezTo>
                  <a:cubicBezTo>
                    <a:pt x="330" y="1448"/>
                    <a:pt x="338" y="1438"/>
                    <a:pt x="344" y="1429"/>
                  </a:cubicBezTo>
                  <a:lnTo>
                    <a:pt x="357" y="1413"/>
                  </a:lnTo>
                  <a:cubicBezTo>
                    <a:pt x="368" y="1399"/>
                    <a:pt x="379" y="1383"/>
                    <a:pt x="390" y="1368"/>
                  </a:cubicBezTo>
                  <a:cubicBezTo>
                    <a:pt x="397" y="1358"/>
                    <a:pt x="402" y="1351"/>
                    <a:pt x="409" y="1341"/>
                  </a:cubicBezTo>
                  <a:cubicBezTo>
                    <a:pt x="418" y="1329"/>
                    <a:pt x="427" y="1316"/>
                    <a:pt x="435" y="1306"/>
                  </a:cubicBezTo>
                  <a:cubicBezTo>
                    <a:pt x="444" y="1295"/>
                    <a:pt x="455" y="1286"/>
                    <a:pt x="464" y="1276"/>
                  </a:cubicBezTo>
                  <a:cubicBezTo>
                    <a:pt x="472" y="1267"/>
                    <a:pt x="480" y="1257"/>
                    <a:pt x="488" y="1250"/>
                  </a:cubicBezTo>
                  <a:cubicBezTo>
                    <a:pt x="504" y="1231"/>
                    <a:pt x="521" y="1212"/>
                    <a:pt x="539" y="1193"/>
                  </a:cubicBezTo>
                  <a:lnTo>
                    <a:pt x="553" y="1177"/>
                  </a:lnTo>
                  <a:cubicBezTo>
                    <a:pt x="566" y="1164"/>
                    <a:pt x="578" y="1150"/>
                    <a:pt x="591" y="1137"/>
                  </a:cubicBezTo>
                  <a:cubicBezTo>
                    <a:pt x="604" y="1126"/>
                    <a:pt x="616" y="1113"/>
                    <a:pt x="630" y="1101"/>
                  </a:cubicBezTo>
                  <a:lnTo>
                    <a:pt x="648" y="1085"/>
                  </a:lnTo>
                  <a:cubicBezTo>
                    <a:pt x="657" y="1075"/>
                    <a:pt x="668" y="1068"/>
                    <a:pt x="679" y="1059"/>
                  </a:cubicBezTo>
                  <a:cubicBezTo>
                    <a:pt x="687" y="1053"/>
                    <a:pt x="697" y="1045"/>
                    <a:pt x="706" y="1037"/>
                  </a:cubicBezTo>
                  <a:cubicBezTo>
                    <a:pt x="716" y="1029"/>
                    <a:pt x="725" y="1021"/>
                    <a:pt x="733" y="1011"/>
                  </a:cubicBezTo>
                  <a:cubicBezTo>
                    <a:pt x="741" y="1002"/>
                    <a:pt x="750" y="992"/>
                    <a:pt x="761" y="983"/>
                  </a:cubicBezTo>
                  <a:cubicBezTo>
                    <a:pt x="770" y="977"/>
                    <a:pt x="778" y="968"/>
                    <a:pt x="787" y="961"/>
                  </a:cubicBezTo>
                  <a:lnTo>
                    <a:pt x="819" y="933"/>
                  </a:lnTo>
                  <a:cubicBezTo>
                    <a:pt x="830" y="924"/>
                    <a:pt x="837" y="917"/>
                    <a:pt x="847" y="908"/>
                  </a:cubicBezTo>
                  <a:cubicBezTo>
                    <a:pt x="856" y="899"/>
                    <a:pt x="867" y="890"/>
                    <a:pt x="878" y="881"/>
                  </a:cubicBezTo>
                  <a:cubicBezTo>
                    <a:pt x="887" y="875"/>
                    <a:pt x="898" y="870"/>
                    <a:pt x="910" y="864"/>
                  </a:cubicBezTo>
                  <a:cubicBezTo>
                    <a:pt x="921" y="858"/>
                    <a:pt x="934" y="852"/>
                    <a:pt x="944" y="844"/>
                  </a:cubicBezTo>
                  <a:cubicBezTo>
                    <a:pt x="955" y="836"/>
                    <a:pt x="965" y="828"/>
                    <a:pt x="974" y="820"/>
                  </a:cubicBezTo>
                  <a:cubicBezTo>
                    <a:pt x="985" y="812"/>
                    <a:pt x="995" y="802"/>
                    <a:pt x="1005" y="796"/>
                  </a:cubicBezTo>
                  <a:cubicBezTo>
                    <a:pt x="1018" y="788"/>
                    <a:pt x="1032" y="779"/>
                    <a:pt x="1045" y="770"/>
                  </a:cubicBezTo>
                  <a:lnTo>
                    <a:pt x="1093" y="740"/>
                  </a:lnTo>
                  <a:cubicBezTo>
                    <a:pt x="1107" y="730"/>
                    <a:pt x="1120" y="721"/>
                    <a:pt x="1134" y="713"/>
                  </a:cubicBezTo>
                  <a:lnTo>
                    <a:pt x="1158" y="697"/>
                  </a:lnTo>
                  <a:cubicBezTo>
                    <a:pt x="1172" y="688"/>
                    <a:pt x="1185" y="679"/>
                    <a:pt x="1199" y="671"/>
                  </a:cubicBezTo>
                  <a:lnTo>
                    <a:pt x="1216" y="661"/>
                  </a:lnTo>
                  <a:lnTo>
                    <a:pt x="1265" y="633"/>
                  </a:lnTo>
                  <a:cubicBezTo>
                    <a:pt x="1278" y="624"/>
                    <a:pt x="1292" y="618"/>
                    <a:pt x="1306" y="611"/>
                  </a:cubicBezTo>
                  <a:cubicBezTo>
                    <a:pt x="1314" y="606"/>
                    <a:pt x="1323" y="602"/>
                    <a:pt x="1333" y="596"/>
                  </a:cubicBezTo>
                  <a:lnTo>
                    <a:pt x="1337" y="593"/>
                  </a:lnTo>
                  <a:cubicBezTo>
                    <a:pt x="1359" y="583"/>
                    <a:pt x="1380" y="571"/>
                    <a:pt x="1402" y="560"/>
                  </a:cubicBezTo>
                  <a:cubicBezTo>
                    <a:pt x="1410" y="555"/>
                    <a:pt x="1420" y="550"/>
                    <a:pt x="1429" y="545"/>
                  </a:cubicBezTo>
                  <a:cubicBezTo>
                    <a:pt x="1442" y="538"/>
                    <a:pt x="1456" y="531"/>
                    <a:pt x="1469" y="524"/>
                  </a:cubicBezTo>
                  <a:cubicBezTo>
                    <a:pt x="1480" y="518"/>
                    <a:pt x="1493" y="516"/>
                    <a:pt x="1504" y="513"/>
                  </a:cubicBezTo>
                  <a:cubicBezTo>
                    <a:pt x="1517" y="511"/>
                    <a:pt x="1531" y="508"/>
                    <a:pt x="1544" y="501"/>
                  </a:cubicBezTo>
                  <a:cubicBezTo>
                    <a:pt x="1568" y="490"/>
                    <a:pt x="1590" y="480"/>
                    <a:pt x="1614" y="469"/>
                  </a:cubicBezTo>
                  <a:cubicBezTo>
                    <a:pt x="1628" y="463"/>
                    <a:pt x="1643" y="457"/>
                    <a:pt x="1655" y="452"/>
                  </a:cubicBezTo>
                  <a:cubicBezTo>
                    <a:pt x="1665" y="448"/>
                    <a:pt x="1676" y="443"/>
                    <a:pt x="1685" y="440"/>
                  </a:cubicBezTo>
                  <a:cubicBezTo>
                    <a:pt x="1697" y="435"/>
                    <a:pt x="1709" y="426"/>
                    <a:pt x="1720" y="420"/>
                  </a:cubicBezTo>
                  <a:cubicBezTo>
                    <a:pt x="1730" y="411"/>
                    <a:pt x="1741" y="405"/>
                    <a:pt x="1752" y="400"/>
                  </a:cubicBezTo>
                  <a:cubicBezTo>
                    <a:pt x="1766" y="395"/>
                    <a:pt x="1778" y="392"/>
                    <a:pt x="1790" y="388"/>
                  </a:cubicBezTo>
                  <a:cubicBezTo>
                    <a:pt x="1803" y="383"/>
                    <a:pt x="1814" y="379"/>
                    <a:pt x="1826" y="376"/>
                  </a:cubicBezTo>
                  <a:cubicBezTo>
                    <a:pt x="1838" y="372"/>
                    <a:pt x="1848" y="366"/>
                    <a:pt x="1860" y="361"/>
                  </a:cubicBezTo>
                  <a:cubicBezTo>
                    <a:pt x="1873" y="354"/>
                    <a:pt x="1885" y="349"/>
                    <a:pt x="1896" y="345"/>
                  </a:cubicBezTo>
                  <a:cubicBezTo>
                    <a:pt x="1907" y="340"/>
                    <a:pt x="1919" y="339"/>
                    <a:pt x="1933" y="336"/>
                  </a:cubicBezTo>
                  <a:cubicBezTo>
                    <a:pt x="1945" y="334"/>
                    <a:pt x="1959" y="331"/>
                    <a:pt x="1971" y="328"/>
                  </a:cubicBezTo>
                  <a:cubicBezTo>
                    <a:pt x="1985" y="322"/>
                    <a:pt x="1997" y="319"/>
                    <a:pt x="2010" y="315"/>
                  </a:cubicBezTo>
                  <a:cubicBezTo>
                    <a:pt x="2023" y="312"/>
                    <a:pt x="2034" y="308"/>
                    <a:pt x="2045" y="304"/>
                  </a:cubicBezTo>
                  <a:cubicBezTo>
                    <a:pt x="2058" y="301"/>
                    <a:pt x="2071" y="293"/>
                    <a:pt x="2083" y="287"/>
                  </a:cubicBezTo>
                  <a:cubicBezTo>
                    <a:pt x="2095" y="282"/>
                    <a:pt x="2105" y="276"/>
                    <a:pt x="2116" y="272"/>
                  </a:cubicBezTo>
                  <a:cubicBezTo>
                    <a:pt x="2128" y="270"/>
                    <a:pt x="2139" y="265"/>
                    <a:pt x="2149" y="261"/>
                  </a:cubicBezTo>
                  <a:cubicBezTo>
                    <a:pt x="2163" y="256"/>
                    <a:pt x="2176" y="253"/>
                    <a:pt x="2190" y="248"/>
                  </a:cubicBezTo>
                  <a:cubicBezTo>
                    <a:pt x="2201" y="245"/>
                    <a:pt x="2212" y="244"/>
                    <a:pt x="2226" y="243"/>
                  </a:cubicBezTo>
                  <a:cubicBezTo>
                    <a:pt x="2239" y="242"/>
                    <a:pt x="2253" y="240"/>
                    <a:pt x="2266" y="237"/>
                  </a:cubicBezTo>
                  <a:lnTo>
                    <a:pt x="2287" y="229"/>
                  </a:lnTo>
                  <a:cubicBezTo>
                    <a:pt x="2305" y="224"/>
                    <a:pt x="2323" y="218"/>
                    <a:pt x="2340" y="215"/>
                  </a:cubicBezTo>
                  <a:cubicBezTo>
                    <a:pt x="2352" y="212"/>
                    <a:pt x="2363" y="208"/>
                    <a:pt x="2376" y="204"/>
                  </a:cubicBezTo>
                  <a:cubicBezTo>
                    <a:pt x="2389" y="200"/>
                    <a:pt x="2401" y="196"/>
                    <a:pt x="2415" y="194"/>
                  </a:cubicBezTo>
                  <a:cubicBezTo>
                    <a:pt x="2427" y="191"/>
                    <a:pt x="2441" y="185"/>
                    <a:pt x="2452" y="181"/>
                  </a:cubicBezTo>
                  <a:cubicBezTo>
                    <a:pt x="2464" y="176"/>
                    <a:pt x="2476" y="172"/>
                    <a:pt x="2489" y="169"/>
                  </a:cubicBezTo>
                  <a:cubicBezTo>
                    <a:pt x="2501" y="167"/>
                    <a:pt x="2513" y="165"/>
                    <a:pt x="2527" y="163"/>
                  </a:cubicBezTo>
                  <a:cubicBezTo>
                    <a:pt x="2539" y="159"/>
                    <a:pt x="2551" y="158"/>
                    <a:pt x="2564" y="156"/>
                  </a:cubicBezTo>
                  <a:cubicBezTo>
                    <a:pt x="2576" y="153"/>
                    <a:pt x="2588" y="151"/>
                    <a:pt x="2602" y="149"/>
                  </a:cubicBezTo>
                  <a:cubicBezTo>
                    <a:pt x="2615" y="147"/>
                    <a:pt x="2628" y="146"/>
                    <a:pt x="2640" y="142"/>
                  </a:cubicBezTo>
                  <a:cubicBezTo>
                    <a:pt x="2652" y="140"/>
                    <a:pt x="2663" y="140"/>
                    <a:pt x="2677" y="138"/>
                  </a:cubicBezTo>
                  <a:cubicBezTo>
                    <a:pt x="2690" y="137"/>
                    <a:pt x="2703" y="137"/>
                    <a:pt x="2716" y="135"/>
                  </a:cubicBezTo>
                  <a:lnTo>
                    <a:pt x="2752" y="126"/>
                  </a:lnTo>
                  <a:cubicBezTo>
                    <a:pt x="2764" y="124"/>
                    <a:pt x="2778" y="121"/>
                    <a:pt x="2791" y="119"/>
                  </a:cubicBezTo>
                  <a:cubicBezTo>
                    <a:pt x="2810" y="114"/>
                    <a:pt x="2828" y="111"/>
                    <a:pt x="2848" y="109"/>
                  </a:cubicBezTo>
                  <a:lnTo>
                    <a:pt x="2866" y="106"/>
                  </a:lnTo>
                  <a:cubicBezTo>
                    <a:pt x="2878" y="104"/>
                    <a:pt x="2892" y="101"/>
                    <a:pt x="2903" y="97"/>
                  </a:cubicBezTo>
                  <a:cubicBezTo>
                    <a:pt x="2917" y="94"/>
                    <a:pt x="2929" y="90"/>
                    <a:pt x="2941" y="89"/>
                  </a:cubicBezTo>
                  <a:cubicBezTo>
                    <a:pt x="2953" y="87"/>
                    <a:pt x="2965" y="84"/>
                    <a:pt x="2977" y="82"/>
                  </a:cubicBezTo>
                  <a:cubicBezTo>
                    <a:pt x="2990" y="79"/>
                    <a:pt x="3004" y="77"/>
                    <a:pt x="3017" y="76"/>
                  </a:cubicBezTo>
                  <a:cubicBezTo>
                    <a:pt x="3025" y="74"/>
                    <a:pt x="3032" y="74"/>
                    <a:pt x="3039" y="74"/>
                  </a:cubicBezTo>
                  <a:cubicBezTo>
                    <a:pt x="3044" y="74"/>
                    <a:pt x="3049" y="74"/>
                    <a:pt x="3054" y="74"/>
                  </a:cubicBezTo>
                  <a:cubicBezTo>
                    <a:pt x="3068" y="74"/>
                    <a:pt x="3081" y="74"/>
                    <a:pt x="3095" y="73"/>
                  </a:cubicBezTo>
                  <a:lnTo>
                    <a:pt x="3126" y="68"/>
                  </a:lnTo>
                  <a:cubicBezTo>
                    <a:pt x="3142" y="67"/>
                    <a:pt x="3156" y="65"/>
                    <a:pt x="3171" y="63"/>
                  </a:cubicBezTo>
                  <a:cubicBezTo>
                    <a:pt x="3185" y="62"/>
                    <a:pt x="3198" y="61"/>
                    <a:pt x="3212" y="61"/>
                  </a:cubicBezTo>
                  <a:cubicBezTo>
                    <a:pt x="3225" y="60"/>
                    <a:pt x="3236" y="60"/>
                    <a:pt x="3249" y="58"/>
                  </a:cubicBezTo>
                  <a:cubicBezTo>
                    <a:pt x="3262" y="58"/>
                    <a:pt x="3274" y="56"/>
                    <a:pt x="3288" y="52"/>
                  </a:cubicBezTo>
                  <a:cubicBezTo>
                    <a:pt x="3300" y="51"/>
                    <a:pt x="3314" y="49"/>
                    <a:pt x="3325" y="47"/>
                  </a:cubicBezTo>
                  <a:lnTo>
                    <a:pt x="3362" y="44"/>
                  </a:lnTo>
                  <a:cubicBezTo>
                    <a:pt x="3376" y="42"/>
                    <a:pt x="3390" y="41"/>
                    <a:pt x="3402" y="39"/>
                  </a:cubicBezTo>
                  <a:cubicBezTo>
                    <a:pt x="3406" y="39"/>
                    <a:pt x="3409" y="39"/>
                    <a:pt x="3412" y="39"/>
                  </a:cubicBezTo>
                  <a:cubicBezTo>
                    <a:pt x="3421" y="39"/>
                    <a:pt x="3430" y="40"/>
                    <a:pt x="3439" y="41"/>
                  </a:cubicBezTo>
                  <a:cubicBezTo>
                    <a:pt x="3451" y="41"/>
                    <a:pt x="3462" y="44"/>
                    <a:pt x="3474" y="44"/>
                  </a:cubicBezTo>
                  <a:cubicBezTo>
                    <a:pt x="3476" y="44"/>
                    <a:pt x="3478" y="44"/>
                    <a:pt x="3480" y="44"/>
                  </a:cubicBezTo>
                  <a:cubicBezTo>
                    <a:pt x="3491" y="42"/>
                    <a:pt x="3504" y="41"/>
                    <a:pt x="3517" y="39"/>
                  </a:cubicBezTo>
                  <a:cubicBezTo>
                    <a:pt x="3530" y="38"/>
                    <a:pt x="3542" y="35"/>
                    <a:pt x="3556" y="35"/>
                  </a:cubicBezTo>
                  <a:cubicBezTo>
                    <a:pt x="3567" y="34"/>
                    <a:pt x="3581" y="33"/>
                    <a:pt x="3593" y="31"/>
                  </a:cubicBezTo>
                  <a:cubicBezTo>
                    <a:pt x="3606" y="30"/>
                    <a:pt x="3619" y="29"/>
                    <a:pt x="3632" y="29"/>
                  </a:cubicBezTo>
                  <a:cubicBezTo>
                    <a:pt x="3642" y="29"/>
                    <a:pt x="3654" y="30"/>
                    <a:pt x="3668" y="31"/>
                  </a:cubicBezTo>
                  <a:cubicBezTo>
                    <a:pt x="3679" y="34"/>
                    <a:pt x="3690" y="35"/>
                    <a:pt x="3701" y="35"/>
                  </a:cubicBezTo>
                  <a:cubicBezTo>
                    <a:pt x="3703" y="35"/>
                    <a:pt x="3705" y="35"/>
                    <a:pt x="3708" y="35"/>
                  </a:cubicBezTo>
                  <a:lnTo>
                    <a:pt x="3863" y="35"/>
                  </a:lnTo>
                  <a:lnTo>
                    <a:pt x="3904" y="31"/>
                  </a:lnTo>
                  <a:cubicBezTo>
                    <a:pt x="3917" y="30"/>
                    <a:pt x="3929" y="29"/>
                    <a:pt x="3941" y="29"/>
                  </a:cubicBezTo>
                  <a:lnTo>
                    <a:pt x="3958" y="29"/>
                  </a:lnTo>
                  <a:cubicBezTo>
                    <a:pt x="3979" y="29"/>
                    <a:pt x="3999" y="29"/>
                    <a:pt x="4018" y="30"/>
                  </a:cubicBezTo>
                  <a:cubicBezTo>
                    <a:pt x="4031" y="31"/>
                    <a:pt x="4043" y="34"/>
                    <a:pt x="4055" y="36"/>
                  </a:cubicBezTo>
                  <a:cubicBezTo>
                    <a:pt x="4067" y="39"/>
                    <a:pt x="4080" y="42"/>
                    <a:pt x="4095" y="44"/>
                  </a:cubicBezTo>
                  <a:cubicBezTo>
                    <a:pt x="4108" y="44"/>
                    <a:pt x="4122" y="42"/>
                    <a:pt x="4135" y="41"/>
                  </a:cubicBezTo>
                  <a:cubicBezTo>
                    <a:pt x="4149" y="39"/>
                    <a:pt x="4161" y="39"/>
                    <a:pt x="4173" y="39"/>
                  </a:cubicBezTo>
                  <a:cubicBezTo>
                    <a:pt x="4184" y="39"/>
                    <a:pt x="4197" y="44"/>
                    <a:pt x="4209" y="46"/>
                  </a:cubicBezTo>
                  <a:cubicBezTo>
                    <a:pt x="4222" y="50"/>
                    <a:pt x="4236" y="52"/>
                    <a:pt x="4249" y="54"/>
                  </a:cubicBezTo>
                  <a:cubicBezTo>
                    <a:pt x="4251" y="55"/>
                    <a:pt x="4253" y="55"/>
                    <a:pt x="4255" y="55"/>
                  </a:cubicBezTo>
                  <a:cubicBezTo>
                    <a:pt x="4268" y="55"/>
                    <a:pt x="4280" y="52"/>
                    <a:pt x="4292" y="50"/>
                  </a:cubicBezTo>
                  <a:cubicBezTo>
                    <a:pt x="4302" y="48"/>
                    <a:pt x="4312" y="46"/>
                    <a:pt x="4321" y="46"/>
                  </a:cubicBezTo>
                  <a:cubicBezTo>
                    <a:pt x="4323" y="46"/>
                    <a:pt x="4325" y="46"/>
                    <a:pt x="4327" y="46"/>
                  </a:cubicBezTo>
                  <a:cubicBezTo>
                    <a:pt x="4339" y="47"/>
                    <a:pt x="4349" y="51"/>
                    <a:pt x="4361" y="56"/>
                  </a:cubicBezTo>
                  <a:cubicBezTo>
                    <a:pt x="4375" y="60"/>
                    <a:pt x="4388" y="65"/>
                    <a:pt x="4403" y="66"/>
                  </a:cubicBezTo>
                  <a:cubicBezTo>
                    <a:pt x="4417" y="67"/>
                    <a:pt x="4429" y="67"/>
                    <a:pt x="4441" y="67"/>
                  </a:cubicBezTo>
                  <a:cubicBezTo>
                    <a:pt x="4455" y="67"/>
                    <a:pt x="4468" y="67"/>
                    <a:pt x="4481" y="68"/>
                  </a:cubicBezTo>
                  <a:cubicBezTo>
                    <a:pt x="4493" y="71"/>
                    <a:pt x="4505" y="71"/>
                    <a:pt x="4516" y="72"/>
                  </a:cubicBezTo>
                  <a:lnTo>
                    <a:pt x="4557" y="76"/>
                  </a:lnTo>
                  <a:cubicBezTo>
                    <a:pt x="4573" y="77"/>
                    <a:pt x="4589" y="79"/>
                    <a:pt x="4605" y="82"/>
                  </a:cubicBezTo>
                  <a:lnTo>
                    <a:pt x="4632" y="87"/>
                  </a:lnTo>
                  <a:cubicBezTo>
                    <a:pt x="4647" y="88"/>
                    <a:pt x="4663" y="90"/>
                    <a:pt x="4677" y="93"/>
                  </a:cubicBezTo>
                  <a:lnTo>
                    <a:pt x="4707" y="98"/>
                  </a:lnTo>
                  <a:cubicBezTo>
                    <a:pt x="4720" y="101"/>
                    <a:pt x="4733" y="101"/>
                    <a:pt x="4746" y="103"/>
                  </a:cubicBezTo>
                  <a:cubicBezTo>
                    <a:pt x="4760" y="104"/>
                    <a:pt x="4772" y="104"/>
                    <a:pt x="4784" y="106"/>
                  </a:cubicBezTo>
                  <a:cubicBezTo>
                    <a:pt x="4799" y="109"/>
                    <a:pt x="4813" y="111"/>
                    <a:pt x="4826" y="114"/>
                  </a:cubicBezTo>
                  <a:cubicBezTo>
                    <a:pt x="4838" y="117"/>
                    <a:pt x="4848" y="119"/>
                    <a:pt x="4861" y="121"/>
                  </a:cubicBezTo>
                  <a:cubicBezTo>
                    <a:pt x="4874" y="124"/>
                    <a:pt x="4886" y="125"/>
                    <a:pt x="4900" y="126"/>
                  </a:cubicBezTo>
                  <a:cubicBezTo>
                    <a:pt x="4912" y="127"/>
                    <a:pt x="4926" y="129"/>
                    <a:pt x="4937" y="132"/>
                  </a:cubicBezTo>
                  <a:cubicBezTo>
                    <a:pt x="4948" y="133"/>
                    <a:pt x="4959" y="138"/>
                    <a:pt x="4971" y="143"/>
                  </a:cubicBezTo>
                  <a:cubicBezTo>
                    <a:pt x="4982" y="149"/>
                    <a:pt x="4996" y="156"/>
                    <a:pt x="5009" y="158"/>
                  </a:cubicBezTo>
                  <a:cubicBezTo>
                    <a:pt x="5023" y="162"/>
                    <a:pt x="5036" y="162"/>
                    <a:pt x="5050" y="163"/>
                  </a:cubicBezTo>
                  <a:cubicBezTo>
                    <a:pt x="5062" y="163"/>
                    <a:pt x="5073" y="164"/>
                    <a:pt x="5086" y="167"/>
                  </a:cubicBezTo>
                  <a:cubicBezTo>
                    <a:pt x="5098" y="169"/>
                    <a:pt x="5109" y="173"/>
                    <a:pt x="5121" y="179"/>
                  </a:cubicBezTo>
                  <a:cubicBezTo>
                    <a:pt x="5132" y="184"/>
                    <a:pt x="5145" y="189"/>
                    <a:pt x="5158" y="192"/>
                  </a:cubicBezTo>
                  <a:cubicBezTo>
                    <a:pt x="5170" y="195"/>
                    <a:pt x="5184" y="196"/>
                    <a:pt x="5196" y="199"/>
                  </a:cubicBezTo>
                  <a:cubicBezTo>
                    <a:pt x="5209" y="201"/>
                    <a:pt x="5222" y="204"/>
                    <a:pt x="5234" y="207"/>
                  </a:cubicBezTo>
                  <a:cubicBezTo>
                    <a:pt x="5247" y="210"/>
                    <a:pt x="5258" y="212"/>
                    <a:pt x="5269" y="215"/>
                  </a:cubicBezTo>
                  <a:cubicBezTo>
                    <a:pt x="5282" y="217"/>
                    <a:pt x="5296" y="220"/>
                    <a:pt x="5309" y="224"/>
                  </a:cubicBezTo>
                  <a:cubicBezTo>
                    <a:pt x="5323" y="227"/>
                    <a:pt x="5335" y="232"/>
                    <a:pt x="5347" y="237"/>
                  </a:cubicBezTo>
                  <a:lnTo>
                    <a:pt x="5383" y="248"/>
                  </a:lnTo>
                  <a:cubicBezTo>
                    <a:pt x="5397" y="253"/>
                    <a:pt x="5409" y="254"/>
                    <a:pt x="5422" y="256"/>
                  </a:cubicBezTo>
                  <a:cubicBezTo>
                    <a:pt x="5435" y="259"/>
                    <a:pt x="5447" y="260"/>
                    <a:pt x="5459" y="264"/>
                  </a:cubicBezTo>
                  <a:cubicBezTo>
                    <a:pt x="5472" y="267"/>
                    <a:pt x="5484" y="272"/>
                    <a:pt x="5495" y="277"/>
                  </a:cubicBezTo>
                  <a:cubicBezTo>
                    <a:pt x="5507" y="283"/>
                    <a:pt x="5520" y="288"/>
                    <a:pt x="5532" y="292"/>
                  </a:cubicBezTo>
                  <a:cubicBezTo>
                    <a:pt x="5544" y="297"/>
                    <a:pt x="5558" y="299"/>
                    <a:pt x="5569" y="302"/>
                  </a:cubicBezTo>
                  <a:cubicBezTo>
                    <a:pt x="5582" y="304"/>
                    <a:pt x="5595" y="307"/>
                    <a:pt x="5607" y="312"/>
                  </a:cubicBezTo>
                  <a:cubicBezTo>
                    <a:pt x="5619" y="315"/>
                    <a:pt x="5630" y="318"/>
                    <a:pt x="5644" y="320"/>
                  </a:cubicBezTo>
                  <a:cubicBezTo>
                    <a:pt x="5656" y="323"/>
                    <a:pt x="5668" y="325"/>
                    <a:pt x="5681" y="330"/>
                  </a:cubicBezTo>
                  <a:cubicBezTo>
                    <a:pt x="5691" y="333"/>
                    <a:pt x="5700" y="340"/>
                    <a:pt x="5711" y="347"/>
                  </a:cubicBezTo>
                  <a:cubicBezTo>
                    <a:pt x="5721" y="355"/>
                    <a:pt x="5734" y="363"/>
                    <a:pt x="5747" y="368"/>
                  </a:cubicBezTo>
                  <a:cubicBezTo>
                    <a:pt x="5758" y="374"/>
                    <a:pt x="5770" y="377"/>
                    <a:pt x="5783" y="381"/>
                  </a:cubicBezTo>
                  <a:cubicBezTo>
                    <a:pt x="5795" y="383"/>
                    <a:pt x="5807" y="388"/>
                    <a:pt x="5820" y="393"/>
                  </a:cubicBezTo>
                  <a:cubicBezTo>
                    <a:pt x="5832" y="397"/>
                    <a:pt x="5842" y="404"/>
                    <a:pt x="5854" y="409"/>
                  </a:cubicBezTo>
                  <a:cubicBezTo>
                    <a:pt x="5865" y="414"/>
                    <a:pt x="5876" y="420"/>
                    <a:pt x="5887" y="425"/>
                  </a:cubicBezTo>
                  <a:lnTo>
                    <a:pt x="5904" y="432"/>
                  </a:lnTo>
                  <a:cubicBezTo>
                    <a:pt x="5923" y="438"/>
                    <a:pt x="5940" y="447"/>
                    <a:pt x="5959" y="454"/>
                  </a:cubicBezTo>
                  <a:cubicBezTo>
                    <a:pt x="5972" y="459"/>
                    <a:pt x="5986" y="463"/>
                    <a:pt x="5999" y="465"/>
                  </a:cubicBezTo>
                  <a:cubicBezTo>
                    <a:pt x="6013" y="468"/>
                    <a:pt x="6025" y="470"/>
                    <a:pt x="6034" y="474"/>
                  </a:cubicBezTo>
                  <a:cubicBezTo>
                    <a:pt x="6046" y="480"/>
                    <a:pt x="6057" y="486"/>
                    <a:pt x="6067" y="494"/>
                  </a:cubicBezTo>
                  <a:cubicBezTo>
                    <a:pt x="6078" y="501"/>
                    <a:pt x="6089" y="508"/>
                    <a:pt x="6101" y="513"/>
                  </a:cubicBezTo>
                  <a:cubicBezTo>
                    <a:pt x="6112" y="520"/>
                    <a:pt x="6123" y="527"/>
                    <a:pt x="6134" y="533"/>
                  </a:cubicBezTo>
                  <a:cubicBezTo>
                    <a:pt x="6147" y="540"/>
                    <a:pt x="6157" y="547"/>
                    <a:pt x="6168" y="553"/>
                  </a:cubicBezTo>
                  <a:lnTo>
                    <a:pt x="6203" y="572"/>
                  </a:lnTo>
                  <a:cubicBezTo>
                    <a:pt x="6214" y="577"/>
                    <a:pt x="6224" y="585"/>
                    <a:pt x="6235" y="590"/>
                  </a:cubicBezTo>
                  <a:cubicBezTo>
                    <a:pt x="6246" y="596"/>
                    <a:pt x="6260" y="601"/>
                    <a:pt x="6273" y="604"/>
                  </a:cubicBezTo>
                  <a:cubicBezTo>
                    <a:pt x="6286" y="607"/>
                    <a:pt x="6298" y="611"/>
                    <a:pt x="6307" y="617"/>
                  </a:cubicBezTo>
                  <a:cubicBezTo>
                    <a:pt x="6316" y="622"/>
                    <a:pt x="6326" y="630"/>
                    <a:pt x="6336" y="638"/>
                  </a:cubicBezTo>
                  <a:cubicBezTo>
                    <a:pt x="6346" y="646"/>
                    <a:pt x="6357" y="655"/>
                    <a:pt x="6368" y="662"/>
                  </a:cubicBezTo>
                  <a:cubicBezTo>
                    <a:pt x="6380" y="668"/>
                    <a:pt x="6393" y="674"/>
                    <a:pt x="6405" y="679"/>
                  </a:cubicBezTo>
                  <a:cubicBezTo>
                    <a:pt x="6417" y="684"/>
                    <a:pt x="6427" y="689"/>
                    <a:pt x="6438" y="695"/>
                  </a:cubicBezTo>
                  <a:cubicBezTo>
                    <a:pt x="6449" y="700"/>
                    <a:pt x="6459" y="708"/>
                    <a:pt x="6470" y="713"/>
                  </a:cubicBezTo>
                  <a:cubicBezTo>
                    <a:pt x="6482" y="720"/>
                    <a:pt x="6495" y="726"/>
                    <a:pt x="6506" y="732"/>
                  </a:cubicBezTo>
                  <a:cubicBezTo>
                    <a:pt x="6516" y="740"/>
                    <a:pt x="6524" y="747"/>
                    <a:pt x="6533" y="757"/>
                  </a:cubicBezTo>
                  <a:cubicBezTo>
                    <a:pt x="6543" y="767"/>
                    <a:pt x="6552" y="775"/>
                    <a:pt x="6564" y="784"/>
                  </a:cubicBezTo>
                  <a:cubicBezTo>
                    <a:pt x="6575" y="790"/>
                    <a:pt x="6586" y="796"/>
                    <a:pt x="6597" y="802"/>
                  </a:cubicBezTo>
                  <a:cubicBezTo>
                    <a:pt x="6608" y="810"/>
                    <a:pt x="6619" y="815"/>
                    <a:pt x="6630" y="822"/>
                  </a:cubicBezTo>
                  <a:cubicBezTo>
                    <a:pt x="6639" y="829"/>
                    <a:pt x="6650" y="836"/>
                    <a:pt x="6659" y="843"/>
                  </a:cubicBezTo>
                  <a:cubicBezTo>
                    <a:pt x="6672" y="850"/>
                    <a:pt x="6683" y="859"/>
                    <a:pt x="6694" y="866"/>
                  </a:cubicBezTo>
                  <a:cubicBezTo>
                    <a:pt x="6714" y="882"/>
                    <a:pt x="6734" y="897"/>
                    <a:pt x="6754" y="914"/>
                  </a:cubicBezTo>
                  <a:cubicBezTo>
                    <a:pt x="6764" y="922"/>
                    <a:pt x="6771" y="931"/>
                    <a:pt x="6781" y="940"/>
                  </a:cubicBezTo>
                  <a:cubicBezTo>
                    <a:pt x="6789" y="950"/>
                    <a:pt x="6797" y="961"/>
                    <a:pt x="6808" y="968"/>
                  </a:cubicBezTo>
                  <a:cubicBezTo>
                    <a:pt x="6818" y="978"/>
                    <a:pt x="6830" y="984"/>
                    <a:pt x="6841" y="992"/>
                  </a:cubicBezTo>
                  <a:cubicBezTo>
                    <a:pt x="6851" y="998"/>
                    <a:pt x="6862" y="1005"/>
                    <a:pt x="6872" y="1013"/>
                  </a:cubicBezTo>
                  <a:cubicBezTo>
                    <a:pt x="6880" y="1021"/>
                    <a:pt x="6889" y="1027"/>
                    <a:pt x="6898" y="1035"/>
                  </a:cubicBezTo>
                  <a:cubicBezTo>
                    <a:pt x="6909" y="1043"/>
                    <a:pt x="6920" y="1053"/>
                    <a:pt x="6931" y="1062"/>
                  </a:cubicBezTo>
                  <a:cubicBezTo>
                    <a:pt x="6939" y="1070"/>
                    <a:pt x="6946" y="1081"/>
                    <a:pt x="6952" y="1091"/>
                  </a:cubicBezTo>
                  <a:cubicBezTo>
                    <a:pt x="6959" y="1102"/>
                    <a:pt x="6967" y="1115"/>
                    <a:pt x="6977" y="1123"/>
                  </a:cubicBezTo>
                  <a:cubicBezTo>
                    <a:pt x="6985" y="1133"/>
                    <a:pt x="6995" y="1142"/>
                    <a:pt x="7005" y="1149"/>
                  </a:cubicBezTo>
                  <a:cubicBezTo>
                    <a:pt x="7015" y="1159"/>
                    <a:pt x="7025" y="1166"/>
                    <a:pt x="7034" y="1176"/>
                  </a:cubicBezTo>
                  <a:cubicBezTo>
                    <a:pt x="7043" y="1186"/>
                    <a:pt x="7053" y="1193"/>
                    <a:pt x="7063" y="1202"/>
                  </a:cubicBezTo>
                  <a:cubicBezTo>
                    <a:pt x="7071" y="1211"/>
                    <a:pt x="7082" y="1219"/>
                    <a:pt x="7090" y="1228"/>
                  </a:cubicBezTo>
                  <a:cubicBezTo>
                    <a:pt x="7098" y="1238"/>
                    <a:pt x="7106" y="1250"/>
                    <a:pt x="7114" y="1261"/>
                  </a:cubicBezTo>
                  <a:cubicBezTo>
                    <a:pt x="7121" y="1271"/>
                    <a:pt x="7128" y="1281"/>
                    <a:pt x="7135" y="1289"/>
                  </a:cubicBezTo>
                  <a:cubicBezTo>
                    <a:pt x="7144" y="1300"/>
                    <a:pt x="7154" y="1309"/>
                    <a:pt x="7162" y="1318"/>
                  </a:cubicBezTo>
                  <a:cubicBezTo>
                    <a:pt x="7172" y="1327"/>
                    <a:pt x="7181" y="1337"/>
                    <a:pt x="7189" y="1346"/>
                  </a:cubicBezTo>
                  <a:cubicBezTo>
                    <a:pt x="7199" y="1357"/>
                    <a:pt x="7205" y="1369"/>
                    <a:pt x="7214" y="1381"/>
                  </a:cubicBezTo>
                  <a:cubicBezTo>
                    <a:pt x="7220" y="1390"/>
                    <a:pt x="7225" y="1400"/>
                    <a:pt x="7232" y="1409"/>
                  </a:cubicBezTo>
                  <a:cubicBezTo>
                    <a:pt x="7239" y="1418"/>
                    <a:pt x="7245" y="1431"/>
                    <a:pt x="7249" y="1443"/>
                  </a:cubicBezTo>
                  <a:cubicBezTo>
                    <a:pt x="7254" y="1454"/>
                    <a:pt x="7260" y="1466"/>
                    <a:pt x="7267" y="1477"/>
                  </a:cubicBezTo>
                  <a:cubicBezTo>
                    <a:pt x="7274" y="1490"/>
                    <a:pt x="7283" y="1498"/>
                    <a:pt x="7291" y="1508"/>
                  </a:cubicBezTo>
                  <a:cubicBezTo>
                    <a:pt x="7299" y="1518"/>
                    <a:pt x="7307" y="1527"/>
                    <a:pt x="7313" y="1538"/>
                  </a:cubicBezTo>
                  <a:cubicBezTo>
                    <a:pt x="7321" y="1549"/>
                    <a:pt x="7325" y="1560"/>
                    <a:pt x="7329" y="1572"/>
                  </a:cubicBezTo>
                  <a:cubicBezTo>
                    <a:pt x="7333" y="1584"/>
                    <a:pt x="7339" y="1597"/>
                    <a:pt x="7344" y="1608"/>
                  </a:cubicBezTo>
                  <a:cubicBezTo>
                    <a:pt x="7352" y="1617"/>
                    <a:pt x="7356" y="1627"/>
                    <a:pt x="7363" y="1637"/>
                  </a:cubicBezTo>
                  <a:cubicBezTo>
                    <a:pt x="7370" y="1647"/>
                    <a:pt x="7378" y="1660"/>
                    <a:pt x="7383" y="1672"/>
                  </a:cubicBezTo>
                  <a:cubicBezTo>
                    <a:pt x="7388" y="1684"/>
                    <a:pt x="7397" y="1694"/>
                    <a:pt x="7403" y="1705"/>
                  </a:cubicBezTo>
                  <a:cubicBezTo>
                    <a:pt x="7412" y="1717"/>
                    <a:pt x="7418" y="1728"/>
                    <a:pt x="7423" y="1738"/>
                  </a:cubicBezTo>
                  <a:cubicBezTo>
                    <a:pt x="7429" y="1751"/>
                    <a:pt x="7431" y="1763"/>
                    <a:pt x="7434" y="1776"/>
                  </a:cubicBezTo>
                  <a:cubicBezTo>
                    <a:pt x="7438" y="1789"/>
                    <a:pt x="7441" y="1800"/>
                    <a:pt x="7445" y="1812"/>
                  </a:cubicBezTo>
                  <a:cubicBezTo>
                    <a:pt x="7449" y="1823"/>
                    <a:pt x="7455" y="1833"/>
                    <a:pt x="7458" y="1843"/>
                  </a:cubicBezTo>
                  <a:cubicBezTo>
                    <a:pt x="7463" y="1856"/>
                    <a:pt x="7471" y="1870"/>
                    <a:pt x="7474" y="1883"/>
                  </a:cubicBezTo>
                  <a:cubicBezTo>
                    <a:pt x="7478" y="1895"/>
                    <a:pt x="7481" y="1909"/>
                    <a:pt x="7482" y="1921"/>
                  </a:cubicBezTo>
                  <a:cubicBezTo>
                    <a:pt x="7483" y="1934"/>
                    <a:pt x="7487" y="1946"/>
                    <a:pt x="7489" y="1958"/>
                  </a:cubicBezTo>
                  <a:lnTo>
                    <a:pt x="7494" y="1979"/>
                  </a:lnTo>
                  <a:cubicBezTo>
                    <a:pt x="7500" y="1996"/>
                    <a:pt x="7504" y="2015"/>
                    <a:pt x="7508" y="2032"/>
                  </a:cubicBezTo>
                  <a:cubicBezTo>
                    <a:pt x="7510" y="2046"/>
                    <a:pt x="7516" y="2057"/>
                    <a:pt x="7520" y="2069"/>
                  </a:cubicBezTo>
                  <a:cubicBezTo>
                    <a:pt x="7525" y="2081"/>
                    <a:pt x="7531" y="2094"/>
                    <a:pt x="7532" y="2106"/>
                  </a:cubicBezTo>
                  <a:lnTo>
                    <a:pt x="7536" y="2127"/>
                  </a:lnTo>
                  <a:cubicBezTo>
                    <a:pt x="7538" y="2144"/>
                    <a:pt x="7542" y="2164"/>
                    <a:pt x="7543" y="2181"/>
                  </a:cubicBezTo>
                  <a:cubicBezTo>
                    <a:pt x="7546" y="2198"/>
                    <a:pt x="7547" y="2215"/>
                    <a:pt x="7547" y="2233"/>
                  </a:cubicBezTo>
                  <a:lnTo>
                    <a:pt x="7548" y="2258"/>
                  </a:lnTo>
                  <a:cubicBezTo>
                    <a:pt x="7549" y="2270"/>
                    <a:pt x="7547" y="2282"/>
                    <a:pt x="7543" y="2295"/>
                  </a:cubicBezTo>
                  <a:cubicBezTo>
                    <a:pt x="7541" y="2309"/>
                    <a:pt x="7539" y="2322"/>
                    <a:pt x="7539" y="2336"/>
                  </a:cubicBezTo>
                  <a:cubicBezTo>
                    <a:pt x="7539" y="2345"/>
                    <a:pt x="7546" y="2352"/>
                    <a:pt x="7555" y="2352"/>
                  </a:cubicBezTo>
                  <a:cubicBezTo>
                    <a:pt x="7562" y="2352"/>
                    <a:pt x="7568" y="2344"/>
                    <a:pt x="7567" y="2344"/>
                  </a:cubicBezTo>
                  <a:lnTo>
                    <a:pt x="7567" y="2344"/>
                  </a:lnTo>
                  <a:cubicBezTo>
                    <a:pt x="7567" y="2344"/>
                    <a:pt x="7567" y="2344"/>
                    <a:pt x="7567" y="2345"/>
                  </a:cubicBezTo>
                  <a:cubicBezTo>
                    <a:pt x="7567" y="2334"/>
                    <a:pt x="7568" y="2323"/>
                    <a:pt x="7571" y="2311"/>
                  </a:cubicBezTo>
                  <a:cubicBezTo>
                    <a:pt x="7573" y="2298"/>
                    <a:pt x="7578" y="2282"/>
                    <a:pt x="7577" y="2267"/>
                  </a:cubicBezTo>
                  <a:lnTo>
                    <a:pt x="7575" y="2243"/>
                  </a:lnTo>
                  <a:cubicBezTo>
                    <a:pt x="7575" y="2226"/>
                    <a:pt x="7573" y="2207"/>
                    <a:pt x="7572" y="2189"/>
                  </a:cubicBezTo>
                  <a:cubicBezTo>
                    <a:pt x="7571" y="2171"/>
                    <a:pt x="7567" y="2152"/>
                    <a:pt x="7564" y="2134"/>
                  </a:cubicBezTo>
                  <a:lnTo>
                    <a:pt x="7561" y="2112"/>
                  </a:lnTo>
                  <a:cubicBezTo>
                    <a:pt x="7557" y="2097"/>
                    <a:pt x="7552" y="2082"/>
                    <a:pt x="7547" y="2069"/>
                  </a:cubicBezTo>
                  <a:cubicBezTo>
                    <a:pt x="7542" y="2059"/>
                    <a:pt x="7539" y="2048"/>
                    <a:pt x="7536" y="2037"/>
                  </a:cubicBezTo>
                  <a:cubicBezTo>
                    <a:pt x="7532" y="2020"/>
                    <a:pt x="7528" y="2001"/>
                    <a:pt x="7523" y="1984"/>
                  </a:cubicBezTo>
                  <a:lnTo>
                    <a:pt x="7518" y="1962"/>
                  </a:lnTo>
                  <a:cubicBezTo>
                    <a:pt x="7515" y="1951"/>
                    <a:pt x="7513" y="1940"/>
                    <a:pt x="7512" y="1929"/>
                  </a:cubicBezTo>
                  <a:cubicBezTo>
                    <a:pt x="7510" y="1914"/>
                    <a:pt x="7509" y="1899"/>
                    <a:pt x="7504" y="1884"/>
                  </a:cubicBezTo>
                  <a:cubicBezTo>
                    <a:pt x="7498" y="1870"/>
                    <a:pt x="7493" y="1856"/>
                    <a:pt x="7487" y="1841"/>
                  </a:cubicBezTo>
                  <a:cubicBezTo>
                    <a:pt x="7482" y="1833"/>
                    <a:pt x="7478" y="1822"/>
                    <a:pt x="7475" y="1812"/>
                  </a:cubicBezTo>
                  <a:cubicBezTo>
                    <a:pt x="7471" y="1801"/>
                    <a:pt x="7467" y="1791"/>
                    <a:pt x="7465" y="1780"/>
                  </a:cubicBezTo>
                  <a:cubicBezTo>
                    <a:pt x="7462" y="1765"/>
                    <a:pt x="7460" y="1750"/>
                    <a:pt x="7453" y="1737"/>
                  </a:cubicBezTo>
                  <a:cubicBezTo>
                    <a:pt x="7446" y="1722"/>
                    <a:pt x="7438" y="1710"/>
                    <a:pt x="7430" y="1699"/>
                  </a:cubicBezTo>
                  <a:cubicBezTo>
                    <a:pt x="7423" y="1689"/>
                    <a:pt x="7418" y="1679"/>
                    <a:pt x="7413" y="1669"/>
                  </a:cubicBezTo>
                  <a:cubicBezTo>
                    <a:pt x="7406" y="1656"/>
                    <a:pt x="7398" y="1642"/>
                    <a:pt x="7390" y="1630"/>
                  </a:cubicBezTo>
                  <a:cubicBezTo>
                    <a:pt x="7384" y="1620"/>
                    <a:pt x="7378" y="1611"/>
                    <a:pt x="7373" y="1602"/>
                  </a:cubicBezTo>
                  <a:cubicBezTo>
                    <a:pt x="7368" y="1593"/>
                    <a:pt x="7363" y="1582"/>
                    <a:pt x="7359" y="1571"/>
                  </a:cubicBezTo>
                  <a:cubicBezTo>
                    <a:pt x="7355" y="1557"/>
                    <a:pt x="7350" y="1544"/>
                    <a:pt x="7342" y="1530"/>
                  </a:cubicBezTo>
                  <a:cubicBezTo>
                    <a:pt x="7333" y="1518"/>
                    <a:pt x="7325" y="1507"/>
                    <a:pt x="7315" y="1496"/>
                  </a:cubicBezTo>
                  <a:cubicBezTo>
                    <a:pt x="7307" y="1488"/>
                    <a:pt x="7300" y="1479"/>
                    <a:pt x="7294" y="1469"/>
                  </a:cubicBezTo>
                  <a:cubicBezTo>
                    <a:pt x="7289" y="1460"/>
                    <a:pt x="7284" y="1449"/>
                    <a:pt x="7279" y="1438"/>
                  </a:cubicBezTo>
                  <a:cubicBezTo>
                    <a:pt x="7274" y="1426"/>
                    <a:pt x="7268" y="1412"/>
                    <a:pt x="7259" y="1400"/>
                  </a:cubicBezTo>
                  <a:cubicBezTo>
                    <a:pt x="7253" y="1391"/>
                    <a:pt x="7247" y="1383"/>
                    <a:pt x="7241" y="1373"/>
                  </a:cubicBezTo>
                  <a:cubicBezTo>
                    <a:pt x="7234" y="1361"/>
                    <a:pt x="7225" y="1347"/>
                    <a:pt x="7216" y="1336"/>
                  </a:cubicBezTo>
                  <a:cubicBezTo>
                    <a:pt x="7207" y="1324"/>
                    <a:pt x="7197" y="1313"/>
                    <a:pt x="7187" y="1303"/>
                  </a:cubicBezTo>
                  <a:cubicBezTo>
                    <a:pt x="7178" y="1295"/>
                    <a:pt x="7170" y="1287"/>
                    <a:pt x="7162" y="1278"/>
                  </a:cubicBezTo>
                  <a:cubicBezTo>
                    <a:pt x="7156" y="1270"/>
                    <a:pt x="7149" y="1261"/>
                    <a:pt x="7143" y="1251"/>
                  </a:cubicBezTo>
                  <a:cubicBezTo>
                    <a:pt x="7134" y="1239"/>
                    <a:pt x="7125" y="1227"/>
                    <a:pt x="7116" y="1217"/>
                  </a:cubicBezTo>
                  <a:cubicBezTo>
                    <a:pt x="7106" y="1206"/>
                    <a:pt x="7096" y="1196"/>
                    <a:pt x="7085" y="1187"/>
                  </a:cubicBezTo>
                  <a:cubicBezTo>
                    <a:pt x="7075" y="1179"/>
                    <a:pt x="7068" y="1171"/>
                    <a:pt x="7059" y="1163"/>
                  </a:cubicBezTo>
                  <a:lnTo>
                    <a:pt x="7027" y="1134"/>
                  </a:lnTo>
                  <a:cubicBezTo>
                    <a:pt x="7020" y="1128"/>
                    <a:pt x="7010" y="1120"/>
                    <a:pt x="7001" y="1112"/>
                  </a:cubicBezTo>
                  <a:cubicBezTo>
                    <a:pt x="6995" y="1105"/>
                    <a:pt x="6989" y="1096"/>
                    <a:pt x="6982" y="1085"/>
                  </a:cubicBezTo>
                  <a:cubicBezTo>
                    <a:pt x="6974" y="1073"/>
                    <a:pt x="6966" y="1061"/>
                    <a:pt x="6955" y="1051"/>
                  </a:cubicBezTo>
                  <a:cubicBezTo>
                    <a:pt x="6945" y="1041"/>
                    <a:pt x="6932" y="1030"/>
                    <a:pt x="6920" y="1021"/>
                  </a:cubicBezTo>
                  <a:lnTo>
                    <a:pt x="6896" y="1000"/>
                  </a:lnTo>
                  <a:cubicBezTo>
                    <a:pt x="6886" y="992"/>
                    <a:pt x="6873" y="983"/>
                    <a:pt x="6861" y="977"/>
                  </a:cubicBezTo>
                  <a:cubicBezTo>
                    <a:pt x="6850" y="970"/>
                    <a:pt x="6840" y="963"/>
                    <a:pt x="6832" y="956"/>
                  </a:cubicBezTo>
                  <a:cubicBezTo>
                    <a:pt x="6824" y="949"/>
                    <a:pt x="6816" y="940"/>
                    <a:pt x="6808" y="931"/>
                  </a:cubicBezTo>
                  <a:cubicBezTo>
                    <a:pt x="6798" y="920"/>
                    <a:pt x="6789" y="909"/>
                    <a:pt x="6777" y="901"/>
                  </a:cubicBezTo>
                  <a:cubicBezTo>
                    <a:pt x="6757" y="885"/>
                    <a:pt x="6737" y="870"/>
                    <a:pt x="6715" y="854"/>
                  </a:cubicBezTo>
                  <a:lnTo>
                    <a:pt x="6679" y="829"/>
                  </a:lnTo>
                  <a:cubicBezTo>
                    <a:pt x="6669" y="822"/>
                    <a:pt x="6661" y="817"/>
                    <a:pt x="6651" y="811"/>
                  </a:cubicBezTo>
                  <a:cubicBezTo>
                    <a:pt x="6640" y="801"/>
                    <a:pt x="6627" y="795"/>
                    <a:pt x="6615" y="788"/>
                  </a:cubicBezTo>
                  <a:cubicBezTo>
                    <a:pt x="6605" y="783"/>
                    <a:pt x="6594" y="777"/>
                    <a:pt x="6586" y="770"/>
                  </a:cubicBezTo>
                  <a:cubicBezTo>
                    <a:pt x="6576" y="765"/>
                    <a:pt x="6568" y="757"/>
                    <a:pt x="6560" y="747"/>
                  </a:cubicBezTo>
                  <a:cubicBezTo>
                    <a:pt x="6549" y="737"/>
                    <a:pt x="6539" y="726"/>
                    <a:pt x="6527" y="719"/>
                  </a:cubicBezTo>
                  <a:cubicBezTo>
                    <a:pt x="6514" y="710"/>
                    <a:pt x="6501" y="704"/>
                    <a:pt x="6489" y="697"/>
                  </a:cubicBezTo>
                  <a:cubicBezTo>
                    <a:pt x="6479" y="692"/>
                    <a:pt x="6468" y="686"/>
                    <a:pt x="6458" y="679"/>
                  </a:cubicBezTo>
                  <a:cubicBezTo>
                    <a:pt x="6444" y="671"/>
                    <a:pt x="6433" y="666"/>
                    <a:pt x="6420" y="661"/>
                  </a:cubicBezTo>
                  <a:cubicBezTo>
                    <a:pt x="6409" y="656"/>
                    <a:pt x="6398" y="651"/>
                    <a:pt x="6388" y="646"/>
                  </a:cubicBezTo>
                  <a:cubicBezTo>
                    <a:pt x="6378" y="639"/>
                    <a:pt x="6368" y="633"/>
                    <a:pt x="6359" y="624"/>
                  </a:cubicBezTo>
                  <a:cubicBezTo>
                    <a:pt x="6348" y="615"/>
                    <a:pt x="6337" y="606"/>
                    <a:pt x="6324" y="599"/>
                  </a:cubicBezTo>
                  <a:cubicBezTo>
                    <a:pt x="6313" y="592"/>
                    <a:pt x="6298" y="588"/>
                    <a:pt x="6284" y="585"/>
                  </a:cubicBezTo>
                  <a:cubicBezTo>
                    <a:pt x="6272" y="580"/>
                    <a:pt x="6260" y="577"/>
                    <a:pt x="6251" y="572"/>
                  </a:cubicBezTo>
                  <a:cubicBezTo>
                    <a:pt x="6240" y="569"/>
                    <a:pt x="6230" y="561"/>
                    <a:pt x="6222" y="556"/>
                  </a:cubicBezTo>
                  <a:cubicBezTo>
                    <a:pt x="6208" y="548"/>
                    <a:pt x="6196" y="542"/>
                    <a:pt x="6182" y="534"/>
                  </a:cubicBezTo>
                  <a:cubicBezTo>
                    <a:pt x="6171" y="529"/>
                    <a:pt x="6161" y="524"/>
                    <a:pt x="6152" y="517"/>
                  </a:cubicBezTo>
                  <a:cubicBezTo>
                    <a:pt x="6141" y="510"/>
                    <a:pt x="6128" y="502"/>
                    <a:pt x="6116" y="496"/>
                  </a:cubicBezTo>
                  <a:cubicBezTo>
                    <a:pt x="6105" y="490"/>
                    <a:pt x="6094" y="485"/>
                    <a:pt x="6085" y="479"/>
                  </a:cubicBezTo>
                  <a:cubicBezTo>
                    <a:pt x="6073" y="470"/>
                    <a:pt x="6061" y="464"/>
                    <a:pt x="6047" y="457"/>
                  </a:cubicBezTo>
                  <a:cubicBezTo>
                    <a:pt x="6034" y="452"/>
                    <a:pt x="6019" y="449"/>
                    <a:pt x="6005" y="447"/>
                  </a:cubicBezTo>
                  <a:cubicBezTo>
                    <a:pt x="5994" y="445"/>
                    <a:pt x="5982" y="442"/>
                    <a:pt x="5972" y="438"/>
                  </a:cubicBezTo>
                  <a:cubicBezTo>
                    <a:pt x="5955" y="430"/>
                    <a:pt x="5936" y="422"/>
                    <a:pt x="5917" y="414"/>
                  </a:cubicBezTo>
                  <a:lnTo>
                    <a:pt x="5901" y="408"/>
                  </a:lnTo>
                  <a:cubicBezTo>
                    <a:pt x="5891" y="404"/>
                    <a:pt x="5880" y="398"/>
                    <a:pt x="5869" y="393"/>
                  </a:cubicBezTo>
                  <a:cubicBezTo>
                    <a:pt x="5857" y="388"/>
                    <a:pt x="5845" y="381"/>
                    <a:pt x="5832" y="376"/>
                  </a:cubicBezTo>
                  <a:cubicBezTo>
                    <a:pt x="5818" y="370"/>
                    <a:pt x="5805" y="366"/>
                    <a:pt x="5791" y="362"/>
                  </a:cubicBezTo>
                  <a:cubicBezTo>
                    <a:pt x="5780" y="360"/>
                    <a:pt x="5769" y="355"/>
                    <a:pt x="5758" y="351"/>
                  </a:cubicBezTo>
                  <a:cubicBezTo>
                    <a:pt x="5748" y="347"/>
                    <a:pt x="5740" y="340"/>
                    <a:pt x="5729" y="334"/>
                  </a:cubicBezTo>
                  <a:cubicBezTo>
                    <a:pt x="5716" y="325"/>
                    <a:pt x="5704" y="318"/>
                    <a:pt x="5689" y="313"/>
                  </a:cubicBezTo>
                  <a:cubicBezTo>
                    <a:pt x="5676" y="307"/>
                    <a:pt x="5663" y="304"/>
                    <a:pt x="5650" y="302"/>
                  </a:cubicBezTo>
                  <a:cubicBezTo>
                    <a:pt x="5638" y="299"/>
                    <a:pt x="5625" y="297"/>
                    <a:pt x="5614" y="292"/>
                  </a:cubicBezTo>
                  <a:cubicBezTo>
                    <a:pt x="5601" y="287"/>
                    <a:pt x="5588" y="285"/>
                    <a:pt x="5575" y="282"/>
                  </a:cubicBezTo>
                  <a:cubicBezTo>
                    <a:pt x="5563" y="280"/>
                    <a:pt x="5550" y="277"/>
                    <a:pt x="5539" y="274"/>
                  </a:cubicBezTo>
                  <a:cubicBezTo>
                    <a:pt x="5528" y="270"/>
                    <a:pt x="5517" y="265"/>
                    <a:pt x="5506" y="260"/>
                  </a:cubicBezTo>
                  <a:cubicBezTo>
                    <a:pt x="5494" y="255"/>
                    <a:pt x="5480" y="249"/>
                    <a:pt x="5468" y="245"/>
                  </a:cubicBezTo>
                  <a:cubicBezTo>
                    <a:pt x="5456" y="242"/>
                    <a:pt x="5441" y="239"/>
                    <a:pt x="5427" y="237"/>
                  </a:cubicBezTo>
                  <a:cubicBezTo>
                    <a:pt x="5415" y="233"/>
                    <a:pt x="5404" y="231"/>
                    <a:pt x="5393" y="228"/>
                  </a:cubicBezTo>
                  <a:cubicBezTo>
                    <a:pt x="5381" y="224"/>
                    <a:pt x="5370" y="220"/>
                    <a:pt x="5359" y="216"/>
                  </a:cubicBezTo>
                  <a:cubicBezTo>
                    <a:pt x="5345" y="212"/>
                    <a:pt x="5333" y="207"/>
                    <a:pt x="5319" y="202"/>
                  </a:cubicBezTo>
                  <a:cubicBezTo>
                    <a:pt x="5306" y="199"/>
                    <a:pt x="5291" y="195"/>
                    <a:pt x="5277" y="192"/>
                  </a:cubicBezTo>
                  <a:cubicBezTo>
                    <a:pt x="5266" y="189"/>
                    <a:pt x="5254" y="186"/>
                    <a:pt x="5244" y="184"/>
                  </a:cubicBezTo>
                  <a:cubicBezTo>
                    <a:pt x="5231" y="180"/>
                    <a:pt x="5216" y="179"/>
                    <a:pt x="5202" y="176"/>
                  </a:cubicBezTo>
                  <a:cubicBezTo>
                    <a:pt x="5190" y="174"/>
                    <a:pt x="5179" y="172"/>
                    <a:pt x="5168" y="169"/>
                  </a:cubicBezTo>
                  <a:cubicBezTo>
                    <a:pt x="5157" y="167"/>
                    <a:pt x="5146" y="163"/>
                    <a:pt x="5134" y="157"/>
                  </a:cubicBezTo>
                  <a:cubicBezTo>
                    <a:pt x="5121" y="152"/>
                    <a:pt x="5109" y="146"/>
                    <a:pt x="5094" y="142"/>
                  </a:cubicBezTo>
                  <a:cubicBezTo>
                    <a:pt x="5081" y="138"/>
                    <a:pt x="5066" y="138"/>
                    <a:pt x="5052" y="137"/>
                  </a:cubicBezTo>
                  <a:cubicBezTo>
                    <a:pt x="5039" y="136"/>
                    <a:pt x="5027" y="136"/>
                    <a:pt x="5017" y="133"/>
                  </a:cubicBezTo>
                  <a:cubicBezTo>
                    <a:pt x="5006" y="132"/>
                    <a:pt x="4995" y="126"/>
                    <a:pt x="4985" y="121"/>
                  </a:cubicBezTo>
                  <a:cubicBezTo>
                    <a:pt x="4972" y="116"/>
                    <a:pt x="4959" y="109"/>
                    <a:pt x="4944" y="106"/>
                  </a:cubicBezTo>
                  <a:cubicBezTo>
                    <a:pt x="4931" y="104"/>
                    <a:pt x="4916" y="103"/>
                    <a:pt x="4902" y="101"/>
                  </a:cubicBezTo>
                  <a:cubicBezTo>
                    <a:pt x="4890" y="101"/>
                    <a:pt x="4878" y="99"/>
                    <a:pt x="4867" y="97"/>
                  </a:cubicBezTo>
                  <a:cubicBezTo>
                    <a:pt x="4856" y="95"/>
                    <a:pt x="4843" y="93"/>
                    <a:pt x="4832" y="90"/>
                  </a:cubicBezTo>
                  <a:cubicBezTo>
                    <a:pt x="4818" y="88"/>
                    <a:pt x="4805" y="84"/>
                    <a:pt x="4790" y="82"/>
                  </a:cubicBezTo>
                  <a:cubicBezTo>
                    <a:pt x="4777" y="81"/>
                    <a:pt x="4762" y="79"/>
                    <a:pt x="4749" y="78"/>
                  </a:cubicBezTo>
                  <a:lnTo>
                    <a:pt x="4712" y="74"/>
                  </a:lnTo>
                  <a:lnTo>
                    <a:pt x="4682" y="68"/>
                  </a:lnTo>
                  <a:cubicBezTo>
                    <a:pt x="4666" y="67"/>
                    <a:pt x="4652" y="65"/>
                    <a:pt x="4636" y="62"/>
                  </a:cubicBezTo>
                  <a:lnTo>
                    <a:pt x="4610" y="59"/>
                  </a:lnTo>
                  <a:cubicBezTo>
                    <a:pt x="4594" y="56"/>
                    <a:pt x="4575" y="54"/>
                    <a:pt x="4559" y="51"/>
                  </a:cubicBezTo>
                  <a:cubicBezTo>
                    <a:pt x="4545" y="50"/>
                    <a:pt x="4531" y="49"/>
                    <a:pt x="4516" y="48"/>
                  </a:cubicBezTo>
                  <a:cubicBezTo>
                    <a:pt x="4505" y="48"/>
                    <a:pt x="4494" y="46"/>
                    <a:pt x="4482" y="45"/>
                  </a:cubicBezTo>
                  <a:cubicBezTo>
                    <a:pt x="4468" y="42"/>
                    <a:pt x="4454" y="42"/>
                    <a:pt x="4440" y="42"/>
                  </a:cubicBezTo>
                  <a:cubicBezTo>
                    <a:pt x="4429" y="42"/>
                    <a:pt x="4417" y="42"/>
                    <a:pt x="4404" y="41"/>
                  </a:cubicBezTo>
                  <a:cubicBezTo>
                    <a:pt x="4393" y="39"/>
                    <a:pt x="4383" y="35"/>
                    <a:pt x="4371" y="31"/>
                  </a:cubicBezTo>
                  <a:cubicBezTo>
                    <a:pt x="4358" y="26"/>
                    <a:pt x="4343" y="20"/>
                    <a:pt x="4328" y="19"/>
                  </a:cubicBezTo>
                  <a:cubicBezTo>
                    <a:pt x="4325" y="19"/>
                    <a:pt x="4323" y="19"/>
                    <a:pt x="4320" y="19"/>
                  </a:cubicBezTo>
                  <a:cubicBezTo>
                    <a:pt x="4308" y="19"/>
                    <a:pt x="4297" y="21"/>
                    <a:pt x="4285" y="23"/>
                  </a:cubicBezTo>
                  <a:cubicBezTo>
                    <a:pt x="4275" y="25"/>
                    <a:pt x="4265" y="28"/>
                    <a:pt x="4255" y="28"/>
                  </a:cubicBezTo>
                  <a:cubicBezTo>
                    <a:pt x="4254" y="28"/>
                    <a:pt x="4252" y="28"/>
                    <a:pt x="4251" y="28"/>
                  </a:cubicBezTo>
                  <a:cubicBezTo>
                    <a:pt x="4240" y="28"/>
                    <a:pt x="4227" y="23"/>
                    <a:pt x="4215" y="20"/>
                  </a:cubicBezTo>
                  <a:cubicBezTo>
                    <a:pt x="4203" y="17"/>
                    <a:pt x="4189" y="14"/>
                    <a:pt x="4174" y="13"/>
                  </a:cubicBezTo>
                  <a:cubicBezTo>
                    <a:pt x="4170" y="12"/>
                    <a:pt x="4166" y="12"/>
                    <a:pt x="4162" y="12"/>
                  </a:cubicBezTo>
                  <a:cubicBezTo>
                    <a:pt x="4152" y="12"/>
                    <a:pt x="4142" y="13"/>
                    <a:pt x="4133" y="14"/>
                  </a:cubicBezTo>
                  <a:cubicBezTo>
                    <a:pt x="4123" y="15"/>
                    <a:pt x="4115" y="16"/>
                    <a:pt x="4107" y="16"/>
                  </a:cubicBezTo>
                  <a:cubicBezTo>
                    <a:pt x="4103" y="16"/>
                    <a:pt x="4100" y="16"/>
                    <a:pt x="4097" y="15"/>
                  </a:cubicBezTo>
                  <a:cubicBezTo>
                    <a:pt x="4086" y="14"/>
                    <a:pt x="4074" y="12"/>
                    <a:pt x="4061" y="8"/>
                  </a:cubicBezTo>
                  <a:cubicBezTo>
                    <a:pt x="4048" y="6"/>
                    <a:pt x="4034" y="2"/>
                    <a:pt x="4021" y="2"/>
                  </a:cubicBezTo>
                  <a:cubicBezTo>
                    <a:pt x="4000" y="2"/>
                    <a:pt x="3980" y="1"/>
                    <a:pt x="3959" y="1"/>
                  </a:cubicBezTo>
                  <a:lnTo>
                    <a:pt x="3942" y="1"/>
                  </a:lnTo>
                  <a:cubicBezTo>
                    <a:pt x="3927" y="1"/>
                    <a:pt x="3913" y="3"/>
                    <a:pt x="3899" y="4"/>
                  </a:cubicBezTo>
                  <a:cubicBezTo>
                    <a:pt x="3887" y="6"/>
                    <a:pt x="3876" y="7"/>
                    <a:pt x="3863" y="7"/>
                  </a:cubicBezTo>
                  <a:lnTo>
                    <a:pt x="3846" y="7"/>
                  </a:lnTo>
                  <a:cubicBezTo>
                    <a:pt x="3822" y="7"/>
                    <a:pt x="3798" y="7"/>
                    <a:pt x="3774" y="7"/>
                  </a:cubicBezTo>
                  <a:cubicBezTo>
                    <a:pt x="3762" y="7"/>
                    <a:pt x="3750" y="7"/>
                    <a:pt x="3738" y="7"/>
                  </a:cubicBezTo>
                  <a:lnTo>
                    <a:pt x="3708" y="7"/>
                  </a:lnTo>
                  <a:cubicBezTo>
                    <a:pt x="3696" y="7"/>
                    <a:pt x="3684" y="6"/>
                    <a:pt x="3672" y="4"/>
                  </a:cubicBezTo>
                  <a:cubicBezTo>
                    <a:pt x="3658" y="2"/>
                    <a:pt x="3646" y="1"/>
                    <a:pt x="36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113;p66"/>
            <p:cNvSpPr/>
            <p:nvPr/>
          </p:nvSpPr>
          <p:spPr>
            <a:xfrm>
              <a:off x="4442588" y="4340912"/>
              <a:ext cx="460538" cy="285002"/>
            </a:xfrm>
            <a:custGeom>
              <a:avLst/>
              <a:gdLst/>
              <a:ahLst/>
              <a:cxnLst/>
              <a:rect l="l" t="t" r="r" b="b"/>
              <a:pathLst>
                <a:path w="7556" h="4676" extrusionOk="0">
                  <a:moveTo>
                    <a:pt x="3620" y="0"/>
                  </a:moveTo>
                  <a:cubicBezTo>
                    <a:pt x="3593" y="2"/>
                    <a:pt x="3567" y="8"/>
                    <a:pt x="3541" y="9"/>
                  </a:cubicBezTo>
                  <a:cubicBezTo>
                    <a:pt x="3515" y="9"/>
                    <a:pt x="3489" y="11"/>
                    <a:pt x="3464" y="13"/>
                  </a:cubicBezTo>
                  <a:cubicBezTo>
                    <a:pt x="3461" y="13"/>
                    <a:pt x="3458" y="13"/>
                    <a:pt x="3456" y="13"/>
                  </a:cubicBezTo>
                  <a:cubicBezTo>
                    <a:pt x="3435" y="13"/>
                    <a:pt x="3415" y="11"/>
                    <a:pt x="3395" y="11"/>
                  </a:cubicBezTo>
                  <a:cubicBezTo>
                    <a:pt x="3392" y="11"/>
                    <a:pt x="3389" y="11"/>
                    <a:pt x="3386" y="11"/>
                  </a:cubicBezTo>
                  <a:cubicBezTo>
                    <a:pt x="3360" y="14"/>
                    <a:pt x="3336" y="22"/>
                    <a:pt x="3310" y="24"/>
                  </a:cubicBezTo>
                  <a:cubicBezTo>
                    <a:pt x="3297" y="25"/>
                    <a:pt x="3284" y="25"/>
                    <a:pt x="3271" y="25"/>
                  </a:cubicBezTo>
                  <a:cubicBezTo>
                    <a:pt x="3258" y="25"/>
                    <a:pt x="3245" y="25"/>
                    <a:pt x="3232" y="26"/>
                  </a:cubicBezTo>
                  <a:cubicBezTo>
                    <a:pt x="3207" y="29"/>
                    <a:pt x="3182" y="30"/>
                    <a:pt x="3156" y="32"/>
                  </a:cubicBezTo>
                  <a:cubicBezTo>
                    <a:pt x="3129" y="35"/>
                    <a:pt x="3103" y="35"/>
                    <a:pt x="3079" y="38"/>
                  </a:cubicBezTo>
                  <a:cubicBezTo>
                    <a:pt x="3053" y="41"/>
                    <a:pt x="3027" y="45"/>
                    <a:pt x="3002" y="47"/>
                  </a:cubicBezTo>
                  <a:cubicBezTo>
                    <a:pt x="2977" y="52"/>
                    <a:pt x="2952" y="62"/>
                    <a:pt x="2927" y="67"/>
                  </a:cubicBezTo>
                  <a:cubicBezTo>
                    <a:pt x="2902" y="70"/>
                    <a:pt x="2877" y="80"/>
                    <a:pt x="2852" y="85"/>
                  </a:cubicBezTo>
                  <a:cubicBezTo>
                    <a:pt x="2845" y="86"/>
                    <a:pt x="2838" y="86"/>
                    <a:pt x="2831" y="86"/>
                  </a:cubicBezTo>
                  <a:cubicBezTo>
                    <a:pt x="2818" y="86"/>
                    <a:pt x="2805" y="85"/>
                    <a:pt x="2791" y="85"/>
                  </a:cubicBezTo>
                  <a:cubicBezTo>
                    <a:pt x="2786" y="85"/>
                    <a:pt x="2780" y="85"/>
                    <a:pt x="2775" y="86"/>
                  </a:cubicBezTo>
                  <a:cubicBezTo>
                    <a:pt x="2749" y="90"/>
                    <a:pt x="2726" y="106"/>
                    <a:pt x="2701" y="110"/>
                  </a:cubicBezTo>
                  <a:cubicBezTo>
                    <a:pt x="2688" y="113"/>
                    <a:pt x="2675" y="113"/>
                    <a:pt x="2662" y="113"/>
                  </a:cubicBezTo>
                  <a:cubicBezTo>
                    <a:pt x="2649" y="113"/>
                    <a:pt x="2636" y="113"/>
                    <a:pt x="2623" y="116"/>
                  </a:cubicBezTo>
                  <a:cubicBezTo>
                    <a:pt x="2598" y="120"/>
                    <a:pt x="2573" y="129"/>
                    <a:pt x="2548" y="134"/>
                  </a:cubicBezTo>
                  <a:cubicBezTo>
                    <a:pt x="2523" y="139"/>
                    <a:pt x="2497" y="144"/>
                    <a:pt x="2471" y="149"/>
                  </a:cubicBezTo>
                  <a:cubicBezTo>
                    <a:pt x="2447" y="154"/>
                    <a:pt x="2421" y="155"/>
                    <a:pt x="2395" y="163"/>
                  </a:cubicBezTo>
                  <a:cubicBezTo>
                    <a:pt x="2370" y="169"/>
                    <a:pt x="2347" y="181"/>
                    <a:pt x="2321" y="188"/>
                  </a:cubicBezTo>
                  <a:cubicBezTo>
                    <a:pt x="2297" y="195"/>
                    <a:pt x="2271" y="202"/>
                    <a:pt x="2246" y="208"/>
                  </a:cubicBezTo>
                  <a:cubicBezTo>
                    <a:pt x="2223" y="214"/>
                    <a:pt x="2195" y="213"/>
                    <a:pt x="2170" y="220"/>
                  </a:cubicBezTo>
                  <a:cubicBezTo>
                    <a:pt x="2145" y="227"/>
                    <a:pt x="2121" y="236"/>
                    <a:pt x="2096" y="244"/>
                  </a:cubicBezTo>
                  <a:cubicBezTo>
                    <a:pt x="2073" y="252"/>
                    <a:pt x="2048" y="263"/>
                    <a:pt x="2025" y="271"/>
                  </a:cubicBezTo>
                  <a:cubicBezTo>
                    <a:pt x="1999" y="279"/>
                    <a:pt x="1975" y="287"/>
                    <a:pt x="1951" y="295"/>
                  </a:cubicBezTo>
                  <a:cubicBezTo>
                    <a:pt x="1927" y="304"/>
                    <a:pt x="1906" y="320"/>
                    <a:pt x="1881" y="329"/>
                  </a:cubicBezTo>
                  <a:cubicBezTo>
                    <a:pt x="1858" y="336"/>
                    <a:pt x="1831" y="338"/>
                    <a:pt x="1806" y="347"/>
                  </a:cubicBezTo>
                  <a:cubicBezTo>
                    <a:pt x="1783" y="357"/>
                    <a:pt x="1758" y="363"/>
                    <a:pt x="1734" y="373"/>
                  </a:cubicBezTo>
                  <a:cubicBezTo>
                    <a:pt x="1710" y="383"/>
                    <a:pt x="1687" y="394"/>
                    <a:pt x="1663" y="404"/>
                  </a:cubicBezTo>
                  <a:cubicBezTo>
                    <a:pt x="1640" y="413"/>
                    <a:pt x="1619" y="431"/>
                    <a:pt x="1596" y="441"/>
                  </a:cubicBezTo>
                  <a:cubicBezTo>
                    <a:pt x="1574" y="452"/>
                    <a:pt x="1548" y="460"/>
                    <a:pt x="1526" y="470"/>
                  </a:cubicBezTo>
                  <a:cubicBezTo>
                    <a:pt x="1502" y="481"/>
                    <a:pt x="1475" y="485"/>
                    <a:pt x="1453" y="496"/>
                  </a:cubicBezTo>
                  <a:cubicBezTo>
                    <a:pt x="1430" y="508"/>
                    <a:pt x="1409" y="523"/>
                    <a:pt x="1386" y="535"/>
                  </a:cubicBezTo>
                  <a:cubicBezTo>
                    <a:pt x="1363" y="546"/>
                    <a:pt x="1338" y="554"/>
                    <a:pt x="1315" y="566"/>
                  </a:cubicBezTo>
                  <a:cubicBezTo>
                    <a:pt x="1292" y="577"/>
                    <a:pt x="1272" y="594"/>
                    <a:pt x="1249" y="605"/>
                  </a:cubicBezTo>
                  <a:cubicBezTo>
                    <a:pt x="1227" y="618"/>
                    <a:pt x="1210" y="640"/>
                    <a:pt x="1188" y="652"/>
                  </a:cubicBezTo>
                  <a:cubicBezTo>
                    <a:pt x="1167" y="666"/>
                    <a:pt x="1136" y="666"/>
                    <a:pt x="1114" y="679"/>
                  </a:cubicBezTo>
                  <a:cubicBezTo>
                    <a:pt x="1093" y="693"/>
                    <a:pt x="1076" y="715"/>
                    <a:pt x="1054" y="727"/>
                  </a:cubicBezTo>
                  <a:cubicBezTo>
                    <a:pt x="1033" y="741"/>
                    <a:pt x="1008" y="752"/>
                    <a:pt x="987" y="766"/>
                  </a:cubicBezTo>
                  <a:cubicBezTo>
                    <a:pt x="965" y="781"/>
                    <a:pt x="949" y="802"/>
                    <a:pt x="928" y="817"/>
                  </a:cubicBezTo>
                  <a:cubicBezTo>
                    <a:pt x="906" y="832"/>
                    <a:pt x="884" y="845"/>
                    <a:pt x="864" y="860"/>
                  </a:cubicBezTo>
                  <a:lnTo>
                    <a:pt x="804" y="908"/>
                  </a:lnTo>
                  <a:lnTo>
                    <a:pt x="744" y="957"/>
                  </a:lnTo>
                  <a:cubicBezTo>
                    <a:pt x="723" y="974"/>
                    <a:pt x="698" y="983"/>
                    <a:pt x="679" y="1001"/>
                  </a:cubicBezTo>
                  <a:cubicBezTo>
                    <a:pt x="660" y="1018"/>
                    <a:pt x="643" y="1038"/>
                    <a:pt x="624" y="1055"/>
                  </a:cubicBezTo>
                  <a:cubicBezTo>
                    <a:pt x="605" y="1074"/>
                    <a:pt x="585" y="1091"/>
                    <a:pt x="567" y="1108"/>
                  </a:cubicBezTo>
                  <a:cubicBezTo>
                    <a:pt x="549" y="1127"/>
                    <a:pt x="535" y="1148"/>
                    <a:pt x="517" y="1167"/>
                  </a:cubicBezTo>
                  <a:cubicBezTo>
                    <a:pt x="498" y="1186"/>
                    <a:pt x="477" y="1200"/>
                    <a:pt x="460" y="1219"/>
                  </a:cubicBezTo>
                  <a:cubicBezTo>
                    <a:pt x="442" y="1239"/>
                    <a:pt x="433" y="1264"/>
                    <a:pt x="417" y="1284"/>
                  </a:cubicBezTo>
                  <a:cubicBezTo>
                    <a:pt x="401" y="1305"/>
                    <a:pt x="387" y="1326"/>
                    <a:pt x="371" y="1347"/>
                  </a:cubicBezTo>
                  <a:cubicBezTo>
                    <a:pt x="355" y="1366"/>
                    <a:pt x="337" y="1384"/>
                    <a:pt x="322" y="1405"/>
                  </a:cubicBezTo>
                  <a:cubicBezTo>
                    <a:pt x="307" y="1427"/>
                    <a:pt x="297" y="1450"/>
                    <a:pt x="284" y="1472"/>
                  </a:cubicBezTo>
                  <a:cubicBezTo>
                    <a:pt x="269" y="1494"/>
                    <a:pt x="248" y="1510"/>
                    <a:pt x="235" y="1532"/>
                  </a:cubicBezTo>
                  <a:cubicBezTo>
                    <a:pt x="221" y="1555"/>
                    <a:pt x="211" y="1579"/>
                    <a:pt x="200" y="1601"/>
                  </a:cubicBezTo>
                  <a:cubicBezTo>
                    <a:pt x="188" y="1625"/>
                    <a:pt x="179" y="1650"/>
                    <a:pt x="168" y="1673"/>
                  </a:cubicBezTo>
                  <a:cubicBezTo>
                    <a:pt x="158" y="1697"/>
                    <a:pt x="146" y="1718"/>
                    <a:pt x="135" y="1743"/>
                  </a:cubicBezTo>
                  <a:cubicBezTo>
                    <a:pt x="126" y="1766"/>
                    <a:pt x="119" y="1791"/>
                    <a:pt x="110" y="1815"/>
                  </a:cubicBezTo>
                  <a:cubicBezTo>
                    <a:pt x="101" y="1839"/>
                    <a:pt x="88" y="1862"/>
                    <a:pt x="81" y="1885"/>
                  </a:cubicBezTo>
                  <a:cubicBezTo>
                    <a:pt x="74" y="1910"/>
                    <a:pt x="56" y="1931"/>
                    <a:pt x="50" y="1957"/>
                  </a:cubicBezTo>
                  <a:cubicBezTo>
                    <a:pt x="43" y="1981"/>
                    <a:pt x="44" y="2007"/>
                    <a:pt x="39" y="2033"/>
                  </a:cubicBezTo>
                  <a:cubicBezTo>
                    <a:pt x="33" y="2057"/>
                    <a:pt x="27" y="2082"/>
                    <a:pt x="23" y="2108"/>
                  </a:cubicBezTo>
                  <a:cubicBezTo>
                    <a:pt x="18" y="2134"/>
                    <a:pt x="15" y="2158"/>
                    <a:pt x="12" y="2184"/>
                  </a:cubicBezTo>
                  <a:cubicBezTo>
                    <a:pt x="10" y="2210"/>
                    <a:pt x="5" y="2236"/>
                    <a:pt x="2" y="2260"/>
                  </a:cubicBezTo>
                  <a:cubicBezTo>
                    <a:pt x="1" y="2286"/>
                    <a:pt x="10" y="2313"/>
                    <a:pt x="10" y="2338"/>
                  </a:cubicBezTo>
                  <a:cubicBezTo>
                    <a:pt x="10" y="2365"/>
                    <a:pt x="0" y="2391"/>
                    <a:pt x="1" y="2416"/>
                  </a:cubicBezTo>
                  <a:cubicBezTo>
                    <a:pt x="2" y="2441"/>
                    <a:pt x="15" y="2467"/>
                    <a:pt x="17" y="2493"/>
                  </a:cubicBezTo>
                  <a:cubicBezTo>
                    <a:pt x="21" y="2517"/>
                    <a:pt x="15" y="2544"/>
                    <a:pt x="18" y="2570"/>
                  </a:cubicBezTo>
                  <a:cubicBezTo>
                    <a:pt x="23" y="2595"/>
                    <a:pt x="37" y="2618"/>
                    <a:pt x="42" y="2644"/>
                  </a:cubicBezTo>
                  <a:cubicBezTo>
                    <a:pt x="47" y="2667"/>
                    <a:pt x="50" y="2693"/>
                    <a:pt x="56" y="2719"/>
                  </a:cubicBezTo>
                  <a:cubicBezTo>
                    <a:pt x="63" y="2742"/>
                    <a:pt x="65" y="2769"/>
                    <a:pt x="72" y="2794"/>
                  </a:cubicBezTo>
                  <a:cubicBezTo>
                    <a:pt x="81" y="2819"/>
                    <a:pt x="96" y="2841"/>
                    <a:pt x="104" y="2864"/>
                  </a:cubicBezTo>
                  <a:cubicBezTo>
                    <a:pt x="114" y="2889"/>
                    <a:pt x="113" y="2916"/>
                    <a:pt x="123" y="2939"/>
                  </a:cubicBezTo>
                  <a:cubicBezTo>
                    <a:pt x="134" y="2964"/>
                    <a:pt x="147" y="2986"/>
                    <a:pt x="158" y="3009"/>
                  </a:cubicBezTo>
                  <a:cubicBezTo>
                    <a:pt x="168" y="3034"/>
                    <a:pt x="190" y="3051"/>
                    <a:pt x="203" y="3073"/>
                  </a:cubicBezTo>
                  <a:cubicBezTo>
                    <a:pt x="215" y="3096"/>
                    <a:pt x="224" y="3119"/>
                    <a:pt x="237" y="3142"/>
                  </a:cubicBezTo>
                  <a:cubicBezTo>
                    <a:pt x="249" y="3164"/>
                    <a:pt x="258" y="3189"/>
                    <a:pt x="273" y="3210"/>
                  </a:cubicBezTo>
                  <a:cubicBezTo>
                    <a:pt x="288" y="3232"/>
                    <a:pt x="307" y="3249"/>
                    <a:pt x="322" y="3270"/>
                  </a:cubicBezTo>
                  <a:cubicBezTo>
                    <a:pt x="337" y="3292"/>
                    <a:pt x="344" y="3317"/>
                    <a:pt x="360" y="3337"/>
                  </a:cubicBezTo>
                  <a:cubicBezTo>
                    <a:pt x="375" y="3357"/>
                    <a:pt x="397" y="3373"/>
                    <a:pt x="413" y="3393"/>
                  </a:cubicBezTo>
                  <a:cubicBezTo>
                    <a:pt x="429" y="3412"/>
                    <a:pt x="439" y="3437"/>
                    <a:pt x="457" y="3457"/>
                  </a:cubicBezTo>
                  <a:cubicBezTo>
                    <a:pt x="474" y="3476"/>
                    <a:pt x="493" y="3494"/>
                    <a:pt x="510" y="3512"/>
                  </a:cubicBezTo>
                  <a:cubicBezTo>
                    <a:pt x="527" y="3532"/>
                    <a:pt x="548" y="3546"/>
                    <a:pt x="567" y="3565"/>
                  </a:cubicBezTo>
                  <a:cubicBezTo>
                    <a:pt x="585" y="3583"/>
                    <a:pt x="601" y="3603"/>
                    <a:pt x="620" y="3621"/>
                  </a:cubicBezTo>
                  <a:cubicBezTo>
                    <a:pt x="639" y="3639"/>
                    <a:pt x="659" y="3656"/>
                    <a:pt x="677" y="3673"/>
                  </a:cubicBezTo>
                  <a:cubicBezTo>
                    <a:pt x="697" y="3689"/>
                    <a:pt x="722" y="3700"/>
                    <a:pt x="742" y="3716"/>
                  </a:cubicBezTo>
                  <a:cubicBezTo>
                    <a:pt x="761" y="3732"/>
                    <a:pt x="773" y="3759"/>
                    <a:pt x="793" y="3775"/>
                  </a:cubicBezTo>
                  <a:cubicBezTo>
                    <a:pt x="813" y="3790"/>
                    <a:pt x="838" y="3801"/>
                    <a:pt x="858" y="3817"/>
                  </a:cubicBezTo>
                  <a:cubicBezTo>
                    <a:pt x="879" y="3833"/>
                    <a:pt x="899" y="3849"/>
                    <a:pt x="920" y="3864"/>
                  </a:cubicBezTo>
                  <a:cubicBezTo>
                    <a:pt x="940" y="3878"/>
                    <a:pt x="959" y="3897"/>
                    <a:pt x="980" y="3912"/>
                  </a:cubicBezTo>
                  <a:cubicBezTo>
                    <a:pt x="1001" y="3925"/>
                    <a:pt x="1025" y="3935"/>
                    <a:pt x="1047" y="3949"/>
                  </a:cubicBezTo>
                  <a:cubicBezTo>
                    <a:pt x="1068" y="3962"/>
                    <a:pt x="1087" y="3982"/>
                    <a:pt x="1109" y="3994"/>
                  </a:cubicBezTo>
                  <a:cubicBezTo>
                    <a:pt x="1130" y="4008"/>
                    <a:pt x="1153" y="4019"/>
                    <a:pt x="1175" y="4032"/>
                  </a:cubicBezTo>
                  <a:cubicBezTo>
                    <a:pt x="1197" y="4046"/>
                    <a:pt x="1221" y="4057"/>
                    <a:pt x="1244" y="4068"/>
                  </a:cubicBezTo>
                  <a:cubicBezTo>
                    <a:pt x="1265" y="4080"/>
                    <a:pt x="1287" y="4096"/>
                    <a:pt x="1309" y="4108"/>
                  </a:cubicBezTo>
                  <a:cubicBezTo>
                    <a:pt x="1333" y="4121"/>
                    <a:pt x="1356" y="4129"/>
                    <a:pt x="1379" y="4142"/>
                  </a:cubicBezTo>
                  <a:cubicBezTo>
                    <a:pt x="1402" y="4154"/>
                    <a:pt x="1430" y="4155"/>
                    <a:pt x="1453" y="4166"/>
                  </a:cubicBezTo>
                  <a:cubicBezTo>
                    <a:pt x="1477" y="4176"/>
                    <a:pt x="1497" y="4191"/>
                    <a:pt x="1521" y="4202"/>
                  </a:cubicBezTo>
                  <a:cubicBezTo>
                    <a:pt x="1545" y="4213"/>
                    <a:pt x="1568" y="4223"/>
                    <a:pt x="1592" y="4233"/>
                  </a:cubicBezTo>
                  <a:cubicBezTo>
                    <a:pt x="1617" y="4244"/>
                    <a:pt x="1638" y="4258"/>
                    <a:pt x="1662" y="4268"/>
                  </a:cubicBezTo>
                  <a:cubicBezTo>
                    <a:pt x="1686" y="4278"/>
                    <a:pt x="1710" y="4287"/>
                    <a:pt x="1734" y="4295"/>
                  </a:cubicBezTo>
                  <a:cubicBezTo>
                    <a:pt x="1758" y="4305"/>
                    <a:pt x="1784" y="4309"/>
                    <a:pt x="1807" y="4319"/>
                  </a:cubicBezTo>
                  <a:cubicBezTo>
                    <a:pt x="1832" y="4327"/>
                    <a:pt x="1855" y="4336"/>
                    <a:pt x="1880" y="4346"/>
                  </a:cubicBezTo>
                  <a:cubicBezTo>
                    <a:pt x="1904" y="4354"/>
                    <a:pt x="1927" y="4367"/>
                    <a:pt x="1951" y="4375"/>
                  </a:cubicBezTo>
                  <a:cubicBezTo>
                    <a:pt x="1975" y="4383"/>
                    <a:pt x="2002" y="4386"/>
                    <a:pt x="2026" y="4395"/>
                  </a:cubicBezTo>
                  <a:cubicBezTo>
                    <a:pt x="2050" y="4402"/>
                    <a:pt x="2075" y="4410"/>
                    <a:pt x="2100" y="4417"/>
                  </a:cubicBezTo>
                  <a:cubicBezTo>
                    <a:pt x="2123" y="4426"/>
                    <a:pt x="2145" y="4443"/>
                    <a:pt x="2170" y="4450"/>
                  </a:cubicBezTo>
                  <a:cubicBezTo>
                    <a:pt x="2196" y="4458"/>
                    <a:pt x="2220" y="4464"/>
                    <a:pt x="2245" y="4470"/>
                  </a:cubicBezTo>
                  <a:cubicBezTo>
                    <a:pt x="2271" y="4476"/>
                    <a:pt x="2298" y="4474"/>
                    <a:pt x="2324" y="4481"/>
                  </a:cubicBezTo>
                  <a:cubicBezTo>
                    <a:pt x="2347" y="4487"/>
                    <a:pt x="2369" y="4507"/>
                    <a:pt x="2394" y="4514"/>
                  </a:cubicBezTo>
                  <a:cubicBezTo>
                    <a:pt x="2418" y="4519"/>
                    <a:pt x="2444" y="4526"/>
                    <a:pt x="2469" y="4531"/>
                  </a:cubicBezTo>
                  <a:cubicBezTo>
                    <a:pt x="2495" y="4539"/>
                    <a:pt x="2522" y="4533"/>
                    <a:pt x="2547" y="4539"/>
                  </a:cubicBezTo>
                  <a:cubicBezTo>
                    <a:pt x="2572" y="4544"/>
                    <a:pt x="2598" y="4544"/>
                    <a:pt x="2623" y="4549"/>
                  </a:cubicBezTo>
                  <a:cubicBezTo>
                    <a:pt x="2649" y="4552"/>
                    <a:pt x="2673" y="4566"/>
                    <a:pt x="2698" y="4571"/>
                  </a:cubicBezTo>
                  <a:lnTo>
                    <a:pt x="2775" y="4582"/>
                  </a:lnTo>
                  <a:cubicBezTo>
                    <a:pt x="2800" y="4588"/>
                    <a:pt x="2824" y="4600"/>
                    <a:pt x="2849" y="4604"/>
                  </a:cubicBezTo>
                  <a:cubicBezTo>
                    <a:pt x="2875" y="4608"/>
                    <a:pt x="2901" y="4609"/>
                    <a:pt x="2926" y="4613"/>
                  </a:cubicBezTo>
                  <a:cubicBezTo>
                    <a:pt x="2951" y="4617"/>
                    <a:pt x="2977" y="4617"/>
                    <a:pt x="3003" y="4620"/>
                  </a:cubicBezTo>
                  <a:cubicBezTo>
                    <a:pt x="3027" y="4622"/>
                    <a:pt x="3053" y="4632"/>
                    <a:pt x="3079" y="4635"/>
                  </a:cubicBezTo>
                  <a:cubicBezTo>
                    <a:pt x="3082" y="4635"/>
                    <a:pt x="3085" y="4635"/>
                    <a:pt x="3088" y="4635"/>
                  </a:cubicBezTo>
                  <a:cubicBezTo>
                    <a:pt x="3108" y="4635"/>
                    <a:pt x="3128" y="4629"/>
                    <a:pt x="3147" y="4629"/>
                  </a:cubicBezTo>
                  <a:cubicBezTo>
                    <a:pt x="3150" y="4629"/>
                    <a:pt x="3153" y="4629"/>
                    <a:pt x="3156" y="4630"/>
                  </a:cubicBezTo>
                  <a:cubicBezTo>
                    <a:pt x="3183" y="4632"/>
                    <a:pt x="3207" y="4646"/>
                    <a:pt x="3233" y="4648"/>
                  </a:cubicBezTo>
                  <a:cubicBezTo>
                    <a:pt x="3260" y="4651"/>
                    <a:pt x="3284" y="4651"/>
                    <a:pt x="3310" y="4652"/>
                  </a:cubicBezTo>
                  <a:cubicBezTo>
                    <a:pt x="3312" y="4652"/>
                    <a:pt x="3315" y="4652"/>
                    <a:pt x="3317" y="4652"/>
                  </a:cubicBezTo>
                  <a:cubicBezTo>
                    <a:pt x="3338" y="4652"/>
                    <a:pt x="3360" y="4649"/>
                    <a:pt x="3381" y="4649"/>
                  </a:cubicBezTo>
                  <a:cubicBezTo>
                    <a:pt x="3384" y="4649"/>
                    <a:pt x="3386" y="4649"/>
                    <a:pt x="3388" y="4649"/>
                  </a:cubicBezTo>
                  <a:cubicBezTo>
                    <a:pt x="3413" y="4652"/>
                    <a:pt x="3439" y="4654"/>
                    <a:pt x="3464" y="4656"/>
                  </a:cubicBezTo>
                  <a:cubicBezTo>
                    <a:pt x="3478" y="4657"/>
                    <a:pt x="3491" y="4657"/>
                    <a:pt x="3504" y="4657"/>
                  </a:cubicBezTo>
                  <a:cubicBezTo>
                    <a:pt x="3517" y="4657"/>
                    <a:pt x="3529" y="4657"/>
                    <a:pt x="3541" y="4657"/>
                  </a:cubicBezTo>
                  <a:cubicBezTo>
                    <a:pt x="3568" y="4658"/>
                    <a:pt x="3594" y="4660"/>
                    <a:pt x="3620" y="4660"/>
                  </a:cubicBezTo>
                  <a:cubicBezTo>
                    <a:pt x="3645" y="4662"/>
                    <a:pt x="3670" y="4676"/>
                    <a:pt x="3696" y="4676"/>
                  </a:cubicBezTo>
                  <a:cubicBezTo>
                    <a:pt x="3698" y="4676"/>
                    <a:pt x="3700" y="4676"/>
                    <a:pt x="3702" y="4676"/>
                  </a:cubicBezTo>
                  <a:cubicBezTo>
                    <a:pt x="3725" y="4676"/>
                    <a:pt x="3750" y="4665"/>
                    <a:pt x="3774" y="4665"/>
                  </a:cubicBezTo>
                  <a:cubicBezTo>
                    <a:pt x="3801" y="4665"/>
                    <a:pt x="3825" y="4667"/>
                    <a:pt x="3851" y="4667"/>
                  </a:cubicBezTo>
                  <a:lnTo>
                    <a:pt x="3929" y="4667"/>
                  </a:lnTo>
                  <a:cubicBezTo>
                    <a:pt x="3956" y="4665"/>
                    <a:pt x="3981" y="4663"/>
                    <a:pt x="4006" y="4662"/>
                  </a:cubicBezTo>
                  <a:cubicBezTo>
                    <a:pt x="4013" y="4661"/>
                    <a:pt x="4020" y="4661"/>
                    <a:pt x="4027" y="4661"/>
                  </a:cubicBezTo>
                  <a:cubicBezTo>
                    <a:pt x="4043" y="4661"/>
                    <a:pt x="4058" y="4662"/>
                    <a:pt x="4073" y="4662"/>
                  </a:cubicBezTo>
                  <a:cubicBezTo>
                    <a:pt x="4077" y="4662"/>
                    <a:pt x="4081" y="4662"/>
                    <a:pt x="4084" y="4662"/>
                  </a:cubicBezTo>
                  <a:cubicBezTo>
                    <a:pt x="4111" y="4660"/>
                    <a:pt x="4136" y="4657"/>
                    <a:pt x="4162" y="4656"/>
                  </a:cubicBezTo>
                  <a:cubicBezTo>
                    <a:pt x="4188" y="4653"/>
                    <a:pt x="4214" y="4653"/>
                    <a:pt x="4240" y="4652"/>
                  </a:cubicBezTo>
                  <a:cubicBezTo>
                    <a:pt x="4264" y="4651"/>
                    <a:pt x="4290" y="4642"/>
                    <a:pt x="4316" y="4640"/>
                  </a:cubicBezTo>
                  <a:cubicBezTo>
                    <a:pt x="4318" y="4640"/>
                    <a:pt x="4320" y="4640"/>
                    <a:pt x="4322" y="4640"/>
                  </a:cubicBezTo>
                  <a:cubicBezTo>
                    <a:pt x="4340" y="4640"/>
                    <a:pt x="4359" y="4643"/>
                    <a:pt x="4378" y="4643"/>
                  </a:cubicBezTo>
                  <a:cubicBezTo>
                    <a:pt x="4383" y="4643"/>
                    <a:pt x="4388" y="4643"/>
                    <a:pt x="4393" y="4642"/>
                  </a:cubicBezTo>
                  <a:cubicBezTo>
                    <a:pt x="4419" y="4640"/>
                    <a:pt x="4444" y="4632"/>
                    <a:pt x="4470" y="4630"/>
                  </a:cubicBezTo>
                  <a:cubicBezTo>
                    <a:pt x="4482" y="4628"/>
                    <a:pt x="4495" y="4628"/>
                    <a:pt x="4508" y="4628"/>
                  </a:cubicBezTo>
                  <a:cubicBezTo>
                    <a:pt x="4521" y="4628"/>
                    <a:pt x="4534" y="4628"/>
                    <a:pt x="4547" y="4626"/>
                  </a:cubicBezTo>
                  <a:cubicBezTo>
                    <a:pt x="4573" y="4622"/>
                    <a:pt x="4596" y="4609"/>
                    <a:pt x="4622" y="4605"/>
                  </a:cubicBezTo>
                  <a:cubicBezTo>
                    <a:pt x="4648" y="4602"/>
                    <a:pt x="4675" y="4604"/>
                    <a:pt x="4700" y="4600"/>
                  </a:cubicBezTo>
                  <a:cubicBezTo>
                    <a:pt x="4725" y="4595"/>
                    <a:pt x="4750" y="4582"/>
                    <a:pt x="4775" y="4578"/>
                  </a:cubicBezTo>
                  <a:cubicBezTo>
                    <a:pt x="4800" y="4575"/>
                    <a:pt x="4826" y="4569"/>
                    <a:pt x="4851" y="4565"/>
                  </a:cubicBezTo>
                  <a:cubicBezTo>
                    <a:pt x="4877" y="4560"/>
                    <a:pt x="4902" y="4557"/>
                    <a:pt x="4927" y="4551"/>
                  </a:cubicBezTo>
                  <a:cubicBezTo>
                    <a:pt x="4953" y="4548"/>
                    <a:pt x="4980" y="4550"/>
                    <a:pt x="5006" y="4545"/>
                  </a:cubicBezTo>
                  <a:cubicBezTo>
                    <a:pt x="5030" y="4540"/>
                    <a:pt x="5056" y="4536"/>
                    <a:pt x="5082" y="4531"/>
                  </a:cubicBezTo>
                  <a:cubicBezTo>
                    <a:pt x="5107" y="4525"/>
                    <a:pt x="5131" y="4521"/>
                    <a:pt x="5157" y="4514"/>
                  </a:cubicBezTo>
                  <a:cubicBezTo>
                    <a:pt x="5182" y="4509"/>
                    <a:pt x="5205" y="4497"/>
                    <a:pt x="5231" y="4490"/>
                  </a:cubicBezTo>
                  <a:cubicBezTo>
                    <a:pt x="5255" y="4484"/>
                    <a:pt x="5282" y="4482"/>
                    <a:pt x="5307" y="4475"/>
                  </a:cubicBezTo>
                  <a:cubicBezTo>
                    <a:pt x="5330" y="4469"/>
                    <a:pt x="5354" y="4452"/>
                    <a:pt x="5377" y="4444"/>
                  </a:cubicBezTo>
                  <a:cubicBezTo>
                    <a:pt x="5403" y="4438"/>
                    <a:pt x="5431" y="4442"/>
                    <a:pt x="5456" y="4434"/>
                  </a:cubicBezTo>
                  <a:cubicBezTo>
                    <a:pt x="5480" y="4427"/>
                    <a:pt x="5501" y="4406"/>
                    <a:pt x="5525" y="4398"/>
                  </a:cubicBezTo>
                  <a:cubicBezTo>
                    <a:pt x="5549" y="4390"/>
                    <a:pt x="5575" y="4387"/>
                    <a:pt x="5600" y="4379"/>
                  </a:cubicBezTo>
                  <a:lnTo>
                    <a:pt x="5672" y="4355"/>
                  </a:lnTo>
                  <a:cubicBezTo>
                    <a:pt x="5697" y="4346"/>
                    <a:pt x="5723" y="4345"/>
                    <a:pt x="5747" y="4335"/>
                  </a:cubicBezTo>
                  <a:cubicBezTo>
                    <a:pt x="5772" y="4325"/>
                    <a:pt x="5794" y="4314"/>
                    <a:pt x="5818" y="4304"/>
                  </a:cubicBezTo>
                  <a:cubicBezTo>
                    <a:pt x="5841" y="4294"/>
                    <a:pt x="5864" y="4283"/>
                    <a:pt x="5887" y="4273"/>
                  </a:cubicBezTo>
                  <a:cubicBezTo>
                    <a:pt x="5912" y="4264"/>
                    <a:pt x="5938" y="4257"/>
                    <a:pt x="5960" y="4246"/>
                  </a:cubicBezTo>
                  <a:cubicBezTo>
                    <a:pt x="5983" y="4238"/>
                    <a:pt x="6003" y="4217"/>
                    <a:pt x="6025" y="4206"/>
                  </a:cubicBezTo>
                  <a:cubicBezTo>
                    <a:pt x="6048" y="4196"/>
                    <a:pt x="6072" y="4185"/>
                    <a:pt x="6095" y="4174"/>
                  </a:cubicBezTo>
                  <a:lnTo>
                    <a:pt x="6164" y="4138"/>
                  </a:lnTo>
                  <a:cubicBezTo>
                    <a:pt x="6186" y="4126"/>
                    <a:pt x="6209" y="4115"/>
                    <a:pt x="6232" y="4104"/>
                  </a:cubicBezTo>
                  <a:cubicBezTo>
                    <a:pt x="6255" y="4091"/>
                    <a:pt x="6278" y="4082"/>
                    <a:pt x="6302" y="4069"/>
                  </a:cubicBezTo>
                  <a:cubicBezTo>
                    <a:pt x="6324" y="4058"/>
                    <a:pt x="6345" y="4040"/>
                    <a:pt x="6366" y="4027"/>
                  </a:cubicBezTo>
                  <a:cubicBezTo>
                    <a:pt x="6388" y="4014"/>
                    <a:pt x="6412" y="4004"/>
                    <a:pt x="6433" y="3991"/>
                  </a:cubicBezTo>
                  <a:cubicBezTo>
                    <a:pt x="6457" y="3977"/>
                    <a:pt x="6476" y="3961"/>
                    <a:pt x="6498" y="3948"/>
                  </a:cubicBezTo>
                  <a:cubicBezTo>
                    <a:pt x="6519" y="3934"/>
                    <a:pt x="6540" y="3919"/>
                    <a:pt x="6561" y="3905"/>
                  </a:cubicBezTo>
                  <a:cubicBezTo>
                    <a:pt x="6582" y="3892"/>
                    <a:pt x="6607" y="3882"/>
                    <a:pt x="6628" y="3868"/>
                  </a:cubicBezTo>
                  <a:cubicBezTo>
                    <a:pt x="6650" y="3853"/>
                    <a:pt x="6667" y="3833"/>
                    <a:pt x="6687" y="3818"/>
                  </a:cubicBezTo>
                  <a:cubicBezTo>
                    <a:pt x="6709" y="3804"/>
                    <a:pt x="6736" y="3796"/>
                    <a:pt x="6755" y="3780"/>
                  </a:cubicBezTo>
                  <a:cubicBezTo>
                    <a:pt x="6775" y="3764"/>
                    <a:pt x="6789" y="3741"/>
                    <a:pt x="6808" y="3724"/>
                  </a:cubicBezTo>
                  <a:cubicBezTo>
                    <a:pt x="6829" y="3708"/>
                    <a:pt x="6846" y="3689"/>
                    <a:pt x="6865" y="3672"/>
                  </a:cubicBezTo>
                  <a:cubicBezTo>
                    <a:pt x="6885" y="3655"/>
                    <a:pt x="6909" y="3644"/>
                    <a:pt x="6928" y="3627"/>
                  </a:cubicBezTo>
                  <a:cubicBezTo>
                    <a:pt x="6947" y="3609"/>
                    <a:pt x="6968" y="3594"/>
                    <a:pt x="6987" y="3577"/>
                  </a:cubicBezTo>
                  <a:cubicBezTo>
                    <a:pt x="7004" y="3559"/>
                    <a:pt x="7020" y="3538"/>
                    <a:pt x="7038" y="3520"/>
                  </a:cubicBezTo>
                  <a:cubicBezTo>
                    <a:pt x="7057" y="3501"/>
                    <a:pt x="7076" y="3485"/>
                    <a:pt x="7094" y="3466"/>
                  </a:cubicBezTo>
                  <a:cubicBezTo>
                    <a:pt x="7111" y="3446"/>
                    <a:pt x="7123" y="3423"/>
                    <a:pt x="7139" y="3403"/>
                  </a:cubicBezTo>
                  <a:cubicBezTo>
                    <a:pt x="7155" y="3383"/>
                    <a:pt x="7173" y="3365"/>
                    <a:pt x="7189" y="3344"/>
                  </a:cubicBezTo>
                  <a:cubicBezTo>
                    <a:pt x="7205" y="3324"/>
                    <a:pt x="7220" y="3303"/>
                    <a:pt x="7235" y="3282"/>
                  </a:cubicBezTo>
                  <a:cubicBezTo>
                    <a:pt x="7250" y="3261"/>
                    <a:pt x="7266" y="3241"/>
                    <a:pt x="7279" y="3219"/>
                  </a:cubicBezTo>
                  <a:cubicBezTo>
                    <a:pt x="7294" y="3199"/>
                    <a:pt x="7296" y="3170"/>
                    <a:pt x="7310" y="3148"/>
                  </a:cubicBezTo>
                  <a:cubicBezTo>
                    <a:pt x="7322" y="3126"/>
                    <a:pt x="7335" y="3104"/>
                    <a:pt x="7347" y="3082"/>
                  </a:cubicBezTo>
                  <a:cubicBezTo>
                    <a:pt x="7360" y="3058"/>
                    <a:pt x="7385" y="3043"/>
                    <a:pt x="7395" y="3020"/>
                  </a:cubicBezTo>
                  <a:cubicBezTo>
                    <a:pt x="7407" y="2997"/>
                    <a:pt x="7416" y="2974"/>
                    <a:pt x="7426" y="2949"/>
                  </a:cubicBezTo>
                  <a:cubicBezTo>
                    <a:pt x="7435" y="2925"/>
                    <a:pt x="7448" y="2902"/>
                    <a:pt x="7456" y="2878"/>
                  </a:cubicBezTo>
                  <a:cubicBezTo>
                    <a:pt x="7466" y="2854"/>
                    <a:pt x="7465" y="2826"/>
                    <a:pt x="7472" y="2802"/>
                  </a:cubicBezTo>
                  <a:cubicBezTo>
                    <a:pt x="7481" y="2778"/>
                    <a:pt x="7483" y="2752"/>
                    <a:pt x="7491" y="2727"/>
                  </a:cubicBezTo>
                  <a:cubicBezTo>
                    <a:pt x="7497" y="2703"/>
                    <a:pt x="7513" y="2680"/>
                    <a:pt x="7519" y="2654"/>
                  </a:cubicBezTo>
                  <a:cubicBezTo>
                    <a:pt x="7524" y="2630"/>
                    <a:pt x="7531" y="2605"/>
                    <a:pt x="7536" y="2579"/>
                  </a:cubicBezTo>
                  <a:cubicBezTo>
                    <a:pt x="7540" y="2554"/>
                    <a:pt x="7541" y="2527"/>
                    <a:pt x="7544" y="2502"/>
                  </a:cubicBezTo>
                  <a:cubicBezTo>
                    <a:pt x="7546" y="2477"/>
                    <a:pt x="7553" y="2451"/>
                    <a:pt x="7555" y="2425"/>
                  </a:cubicBezTo>
                  <a:cubicBezTo>
                    <a:pt x="7556" y="2401"/>
                    <a:pt x="7553" y="2374"/>
                    <a:pt x="7553" y="2348"/>
                  </a:cubicBezTo>
                  <a:cubicBezTo>
                    <a:pt x="7553" y="2322"/>
                    <a:pt x="7550" y="2297"/>
                    <a:pt x="7541" y="2257"/>
                  </a:cubicBezTo>
                  <a:cubicBezTo>
                    <a:pt x="7540" y="2231"/>
                    <a:pt x="7535" y="2206"/>
                    <a:pt x="7531" y="2181"/>
                  </a:cubicBezTo>
                  <a:cubicBezTo>
                    <a:pt x="7529" y="2155"/>
                    <a:pt x="7528" y="2130"/>
                    <a:pt x="7524" y="2104"/>
                  </a:cubicBezTo>
                  <a:cubicBezTo>
                    <a:pt x="7520" y="2078"/>
                    <a:pt x="7517" y="2053"/>
                    <a:pt x="7512" y="2028"/>
                  </a:cubicBezTo>
                  <a:cubicBezTo>
                    <a:pt x="7507" y="2002"/>
                    <a:pt x="7507" y="1976"/>
                    <a:pt x="7499" y="1952"/>
                  </a:cubicBezTo>
                  <a:cubicBezTo>
                    <a:pt x="7493" y="1926"/>
                    <a:pt x="7478" y="1904"/>
                    <a:pt x="7470" y="1879"/>
                  </a:cubicBezTo>
                  <a:cubicBezTo>
                    <a:pt x="7464" y="1853"/>
                    <a:pt x="7460" y="1829"/>
                    <a:pt x="7450" y="1804"/>
                  </a:cubicBezTo>
                  <a:cubicBezTo>
                    <a:pt x="7442" y="1781"/>
                    <a:pt x="7433" y="1757"/>
                    <a:pt x="7422" y="1733"/>
                  </a:cubicBezTo>
                  <a:cubicBezTo>
                    <a:pt x="7412" y="1709"/>
                    <a:pt x="7400" y="1686"/>
                    <a:pt x="7389" y="1664"/>
                  </a:cubicBezTo>
                  <a:cubicBezTo>
                    <a:pt x="7378" y="1641"/>
                    <a:pt x="7365" y="1618"/>
                    <a:pt x="7354" y="1595"/>
                  </a:cubicBezTo>
                  <a:cubicBezTo>
                    <a:pt x="7342" y="1573"/>
                    <a:pt x="7331" y="1550"/>
                    <a:pt x="7317" y="1526"/>
                  </a:cubicBezTo>
                  <a:cubicBezTo>
                    <a:pt x="7304" y="1504"/>
                    <a:pt x="7289" y="1484"/>
                    <a:pt x="7274" y="1462"/>
                  </a:cubicBezTo>
                  <a:cubicBezTo>
                    <a:pt x="7260" y="1441"/>
                    <a:pt x="7245" y="1422"/>
                    <a:pt x="7230" y="1400"/>
                  </a:cubicBezTo>
                  <a:cubicBezTo>
                    <a:pt x="7215" y="1380"/>
                    <a:pt x="7193" y="1364"/>
                    <a:pt x="7177" y="1343"/>
                  </a:cubicBezTo>
                  <a:cubicBezTo>
                    <a:pt x="7161" y="1323"/>
                    <a:pt x="7151" y="1298"/>
                    <a:pt x="7135" y="1278"/>
                  </a:cubicBezTo>
                  <a:cubicBezTo>
                    <a:pt x="7119" y="1258"/>
                    <a:pt x="7101" y="1241"/>
                    <a:pt x="7084" y="1221"/>
                  </a:cubicBezTo>
                  <a:cubicBezTo>
                    <a:pt x="7068" y="1202"/>
                    <a:pt x="7052" y="1182"/>
                    <a:pt x="7033" y="1162"/>
                  </a:cubicBezTo>
                  <a:cubicBezTo>
                    <a:pt x="7016" y="1144"/>
                    <a:pt x="6998" y="1128"/>
                    <a:pt x="6979" y="1109"/>
                  </a:cubicBezTo>
                  <a:cubicBezTo>
                    <a:pt x="6962" y="1092"/>
                    <a:pt x="6950" y="1066"/>
                    <a:pt x="6930" y="1049"/>
                  </a:cubicBezTo>
                  <a:cubicBezTo>
                    <a:pt x="6912" y="1032"/>
                    <a:pt x="6883" y="1023"/>
                    <a:pt x="6865" y="1006"/>
                  </a:cubicBezTo>
                  <a:cubicBezTo>
                    <a:pt x="6846" y="990"/>
                    <a:pt x="6829" y="970"/>
                    <a:pt x="6808" y="953"/>
                  </a:cubicBezTo>
                  <a:cubicBezTo>
                    <a:pt x="6790" y="937"/>
                    <a:pt x="6766" y="926"/>
                    <a:pt x="6746" y="910"/>
                  </a:cubicBezTo>
                  <a:cubicBezTo>
                    <a:pt x="6726" y="893"/>
                    <a:pt x="6709" y="875"/>
                    <a:pt x="6688" y="859"/>
                  </a:cubicBezTo>
                  <a:cubicBezTo>
                    <a:pt x="6668" y="844"/>
                    <a:pt x="6650" y="827"/>
                    <a:pt x="6628" y="812"/>
                  </a:cubicBezTo>
                  <a:cubicBezTo>
                    <a:pt x="6607" y="797"/>
                    <a:pt x="6583" y="786"/>
                    <a:pt x="6562" y="771"/>
                  </a:cubicBezTo>
                  <a:cubicBezTo>
                    <a:pt x="6541" y="757"/>
                    <a:pt x="6525" y="734"/>
                    <a:pt x="6503" y="721"/>
                  </a:cubicBezTo>
                  <a:cubicBezTo>
                    <a:pt x="6481" y="707"/>
                    <a:pt x="6455" y="700"/>
                    <a:pt x="6433" y="686"/>
                  </a:cubicBezTo>
                  <a:cubicBezTo>
                    <a:pt x="6412" y="673"/>
                    <a:pt x="6395" y="654"/>
                    <a:pt x="6372" y="641"/>
                  </a:cubicBezTo>
                  <a:cubicBezTo>
                    <a:pt x="6350" y="629"/>
                    <a:pt x="6325" y="619"/>
                    <a:pt x="6303" y="607"/>
                  </a:cubicBezTo>
                  <a:cubicBezTo>
                    <a:pt x="6280" y="594"/>
                    <a:pt x="6257" y="583"/>
                    <a:pt x="6234" y="571"/>
                  </a:cubicBezTo>
                  <a:cubicBezTo>
                    <a:pt x="6212" y="559"/>
                    <a:pt x="6187" y="550"/>
                    <a:pt x="6165" y="538"/>
                  </a:cubicBezTo>
                  <a:cubicBezTo>
                    <a:pt x="6142" y="527"/>
                    <a:pt x="6121" y="509"/>
                    <a:pt x="6098" y="498"/>
                  </a:cubicBezTo>
                  <a:cubicBezTo>
                    <a:pt x="6075" y="488"/>
                    <a:pt x="6052" y="476"/>
                    <a:pt x="6029" y="465"/>
                  </a:cubicBezTo>
                  <a:cubicBezTo>
                    <a:pt x="6004" y="454"/>
                    <a:pt x="5977" y="453"/>
                    <a:pt x="5954" y="443"/>
                  </a:cubicBezTo>
                  <a:cubicBezTo>
                    <a:pt x="5930" y="433"/>
                    <a:pt x="5911" y="413"/>
                    <a:pt x="5886" y="404"/>
                  </a:cubicBezTo>
                  <a:cubicBezTo>
                    <a:pt x="5863" y="393"/>
                    <a:pt x="5839" y="380"/>
                    <a:pt x="5815" y="372"/>
                  </a:cubicBezTo>
                  <a:cubicBezTo>
                    <a:pt x="5791" y="362"/>
                    <a:pt x="5764" y="361"/>
                    <a:pt x="5740" y="351"/>
                  </a:cubicBezTo>
                  <a:cubicBezTo>
                    <a:pt x="5718" y="342"/>
                    <a:pt x="5693" y="331"/>
                    <a:pt x="5670" y="321"/>
                  </a:cubicBezTo>
                  <a:cubicBezTo>
                    <a:pt x="5645" y="313"/>
                    <a:pt x="5622" y="303"/>
                    <a:pt x="5597" y="295"/>
                  </a:cubicBezTo>
                  <a:cubicBezTo>
                    <a:pt x="5573" y="286"/>
                    <a:pt x="5548" y="281"/>
                    <a:pt x="5523" y="272"/>
                  </a:cubicBezTo>
                  <a:cubicBezTo>
                    <a:pt x="5499" y="265"/>
                    <a:pt x="5474" y="256"/>
                    <a:pt x="5450" y="249"/>
                  </a:cubicBezTo>
                  <a:cubicBezTo>
                    <a:pt x="5426" y="240"/>
                    <a:pt x="5400" y="236"/>
                    <a:pt x="5375" y="229"/>
                  </a:cubicBezTo>
                  <a:cubicBezTo>
                    <a:pt x="5351" y="223"/>
                    <a:pt x="5325" y="218"/>
                    <a:pt x="5300" y="211"/>
                  </a:cubicBezTo>
                  <a:cubicBezTo>
                    <a:pt x="5275" y="204"/>
                    <a:pt x="5250" y="198"/>
                    <a:pt x="5225" y="192"/>
                  </a:cubicBezTo>
                  <a:cubicBezTo>
                    <a:pt x="5200" y="187"/>
                    <a:pt x="5175" y="180"/>
                    <a:pt x="5149" y="174"/>
                  </a:cubicBezTo>
                  <a:cubicBezTo>
                    <a:pt x="5125" y="168"/>
                    <a:pt x="5100" y="159"/>
                    <a:pt x="5074" y="153"/>
                  </a:cubicBezTo>
                  <a:cubicBezTo>
                    <a:pt x="5050" y="148"/>
                    <a:pt x="5026" y="134"/>
                    <a:pt x="5001" y="129"/>
                  </a:cubicBezTo>
                  <a:cubicBezTo>
                    <a:pt x="4976" y="124"/>
                    <a:pt x="4950" y="124"/>
                    <a:pt x="4924" y="119"/>
                  </a:cubicBezTo>
                  <a:cubicBezTo>
                    <a:pt x="4900" y="114"/>
                    <a:pt x="4875" y="104"/>
                    <a:pt x="4849" y="100"/>
                  </a:cubicBezTo>
                  <a:lnTo>
                    <a:pt x="4773" y="88"/>
                  </a:lnTo>
                  <a:cubicBezTo>
                    <a:pt x="4748" y="84"/>
                    <a:pt x="4723" y="84"/>
                    <a:pt x="4697" y="79"/>
                  </a:cubicBezTo>
                  <a:cubicBezTo>
                    <a:pt x="4671" y="75"/>
                    <a:pt x="4646" y="74"/>
                    <a:pt x="4621" y="71"/>
                  </a:cubicBezTo>
                  <a:cubicBezTo>
                    <a:pt x="4595" y="67"/>
                    <a:pt x="4570" y="61"/>
                    <a:pt x="4545" y="58"/>
                  </a:cubicBezTo>
                  <a:cubicBezTo>
                    <a:pt x="4519" y="56"/>
                    <a:pt x="4494" y="49"/>
                    <a:pt x="4468" y="46"/>
                  </a:cubicBezTo>
                  <a:cubicBezTo>
                    <a:pt x="4443" y="44"/>
                    <a:pt x="4418" y="37"/>
                    <a:pt x="4392" y="34"/>
                  </a:cubicBezTo>
                  <a:cubicBezTo>
                    <a:pt x="4384" y="33"/>
                    <a:pt x="4377" y="33"/>
                    <a:pt x="4369" y="33"/>
                  </a:cubicBezTo>
                  <a:cubicBezTo>
                    <a:pt x="4356" y="33"/>
                    <a:pt x="4344" y="34"/>
                    <a:pt x="4331" y="34"/>
                  </a:cubicBezTo>
                  <a:cubicBezTo>
                    <a:pt x="4326" y="34"/>
                    <a:pt x="4320" y="34"/>
                    <a:pt x="4315" y="33"/>
                  </a:cubicBezTo>
                  <a:cubicBezTo>
                    <a:pt x="4289" y="30"/>
                    <a:pt x="4263" y="24"/>
                    <a:pt x="4238" y="23"/>
                  </a:cubicBezTo>
                  <a:cubicBezTo>
                    <a:pt x="4235" y="22"/>
                    <a:pt x="4232" y="22"/>
                    <a:pt x="4229" y="22"/>
                  </a:cubicBezTo>
                  <a:cubicBezTo>
                    <a:pt x="4208" y="22"/>
                    <a:pt x="4186" y="28"/>
                    <a:pt x="4165" y="28"/>
                  </a:cubicBezTo>
                  <a:cubicBezTo>
                    <a:pt x="4163" y="28"/>
                    <a:pt x="4162" y="28"/>
                    <a:pt x="4161" y="28"/>
                  </a:cubicBezTo>
                  <a:cubicBezTo>
                    <a:pt x="4135" y="25"/>
                    <a:pt x="4109" y="14"/>
                    <a:pt x="4084" y="13"/>
                  </a:cubicBezTo>
                  <a:cubicBezTo>
                    <a:pt x="4072" y="12"/>
                    <a:pt x="4059" y="12"/>
                    <a:pt x="4045" y="12"/>
                  </a:cubicBezTo>
                  <a:cubicBezTo>
                    <a:pt x="4032" y="12"/>
                    <a:pt x="4019" y="12"/>
                    <a:pt x="4006" y="12"/>
                  </a:cubicBezTo>
                  <a:cubicBezTo>
                    <a:pt x="4002" y="12"/>
                    <a:pt x="3998" y="11"/>
                    <a:pt x="3993" y="11"/>
                  </a:cubicBezTo>
                  <a:cubicBezTo>
                    <a:pt x="3972" y="11"/>
                    <a:pt x="3950" y="15"/>
                    <a:pt x="3929" y="15"/>
                  </a:cubicBezTo>
                  <a:cubicBezTo>
                    <a:pt x="3903" y="14"/>
                    <a:pt x="3878" y="4"/>
                    <a:pt x="3852" y="4"/>
                  </a:cubicBezTo>
                  <a:cubicBezTo>
                    <a:pt x="3825" y="4"/>
                    <a:pt x="3800" y="12"/>
                    <a:pt x="3775" y="12"/>
                  </a:cubicBezTo>
                  <a:cubicBezTo>
                    <a:pt x="3749" y="12"/>
                    <a:pt x="3722" y="3"/>
                    <a:pt x="3697" y="3"/>
                  </a:cubicBezTo>
                  <a:cubicBezTo>
                    <a:pt x="3671" y="3"/>
                    <a:pt x="3644" y="0"/>
                    <a:pt x="3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114;p66"/>
            <p:cNvSpPr/>
            <p:nvPr/>
          </p:nvSpPr>
          <p:spPr>
            <a:xfrm>
              <a:off x="4441613" y="4341278"/>
              <a:ext cx="462428" cy="144208"/>
            </a:xfrm>
            <a:custGeom>
              <a:avLst/>
              <a:gdLst/>
              <a:ahLst/>
              <a:cxnLst/>
              <a:rect l="l" t="t" r="r" b="b"/>
              <a:pathLst>
                <a:path w="7587" h="2366" extrusionOk="0">
                  <a:moveTo>
                    <a:pt x="3871" y="1"/>
                  </a:moveTo>
                  <a:cubicBezTo>
                    <a:pt x="3855" y="1"/>
                    <a:pt x="3841" y="3"/>
                    <a:pt x="3828" y="6"/>
                  </a:cubicBezTo>
                  <a:cubicBezTo>
                    <a:pt x="3816" y="8"/>
                    <a:pt x="3804" y="11"/>
                    <a:pt x="3793" y="11"/>
                  </a:cubicBezTo>
                  <a:lnTo>
                    <a:pt x="3716" y="11"/>
                  </a:lnTo>
                  <a:cubicBezTo>
                    <a:pt x="3700" y="11"/>
                    <a:pt x="3685" y="12"/>
                    <a:pt x="3669" y="12"/>
                  </a:cubicBezTo>
                  <a:lnTo>
                    <a:pt x="3638" y="13"/>
                  </a:lnTo>
                  <a:cubicBezTo>
                    <a:pt x="3624" y="14"/>
                    <a:pt x="3611" y="14"/>
                    <a:pt x="3598" y="14"/>
                  </a:cubicBezTo>
                  <a:cubicBezTo>
                    <a:pt x="3586" y="14"/>
                    <a:pt x="3573" y="14"/>
                    <a:pt x="3561" y="14"/>
                  </a:cubicBezTo>
                  <a:cubicBezTo>
                    <a:pt x="3556" y="15"/>
                    <a:pt x="3552" y="15"/>
                    <a:pt x="3548" y="15"/>
                  </a:cubicBezTo>
                  <a:cubicBezTo>
                    <a:pt x="3540" y="15"/>
                    <a:pt x="3532" y="14"/>
                    <a:pt x="3524" y="14"/>
                  </a:cubicBezTo>
                  <a:cubicBezTo>
                    <a:pt x="3515" y="14"/>
                    <a:pt x="3506" y="14"/>
                    <a:pt x="3496" y="14"/>
                  </a:cubicBezTo>
                  <a:cubicBezTo>
                    <a:pt x="3492" y="14"/>
                    <a:pt x="3487" y="14"/>
                    <a:pt x="3482" y="14"/>
                  </a:cubicBezTo>
                  <a:cubicBezTo>
                    <a:pt x="3466" y="14"/>
                    <a:pt x="3451" y="17"/>
                    <a:pt x="3437" y="18"/>
                  </a:cubicBezTo>
                  <a:lnTo>
                    <a:pt x="3405" y="20"/>
                  </a:lnTo>
                  <a:cubicBezTo>
                    <a:pt x="3390" y="22"/>
                    <a:pt x="3376" y="23"/>
                    <a:pt x="3362" y="24"/>
                  </a:cubicBezTo>
                  <a:cubicBezTo>
                    <a:pt x="3350" y="25"/>
                    <a:pt x="3339" y="27"/>
                    <a:pt x="3327" y="28"/>
                  </a:cubicBezTo>
                  <a:cubicBezTo>
                    <a:pt x="3312" y="29"/>
                    <a:pt x="3299" y="33"/>
                    <a:pt x="3285" y="35"/>
                  </a:cubicBezTo>
                  <a:cubicBezTo>
                    <a:pt x="3275" y="36"/>
                    <a:pt x="3263" y="39"/>
                    <a:pt x="3251" y="40"/>
                  </a:cubicBezTo>
                  <a:cubicBezTo>
                    <a:pt x="3248" y="41"/>
                    <a:pt x="3245" y="41"/>
                    <a:pt x="3241" y="41"/>
                  </a:cubicBezTo>
                  <a:cubicBezTo>
                    <a:pt x="3233" y="41"/>
                    <a:pt x="3225" y="40"/>
                    <a:pt x="3216" y="39"/>
                  </a:cubicBezTo>
                  <a:cubicBezTo>
                    <a:pt x="3207" y="38"/>
                    <a:pt x="3197" y="37"/>
                    <a:pt x="3187" y="37"/>
                  </a:cubicBezTo>
                  <a:cubicBezTo>
                    <a:pt x="3182" y="37"/>
                    <a:pt x="3178" y="37"/>
                    <a:pt x="3173" y="38"/>
                  </a:cubicBezTo>
                  <a:cubicBezTo>
                    <a:pt x="3159" y="40"/>
                    <a:pt x="3145" y="44"/>
                    <a:pt x="3132" y="49"/>
                  </a:cubicBezTo>
                  <a:cubicBezTo>
                    <a:pt x="3119" y="51"/>
                    <a:pt x="3109" y="55"/>
                    <a:pt x="3098" y="56"/>
                  </a:cubicBezTo>
                  <a:cubicBezTo>
                    <a:pt x="3095" y="57"/>
                    <a:pt x="3092" y="57"/>
                    <a:pt x="3088" y="57"/>
                  </a:cubicBezTo>
                  <a:cubicBezTo>
                    <a:pt x="3080" y="57"/>
                    <a:pt x="3072" y="56"/>
                    <a:pt x="3064" y="55"/>
                  </a:cubicBezTo>
                  <a:cubicBezTo>
                    <a:pt x="3054" y="54"/>
                    <a:pt x="3044" y="53"/>
                    <a:pt x="3034" y="53"/>
                  </a:cubicBezTo>
                  <a:cubicBezTo>
                    <a:pt x="3030" y="53"/>
                    <a:pt x="3025" y="53"/>
                    <a:pt x="3021" y="54"/>
                  </a:cubicBezTo>
                  <a:cubicBezTo>
                    <a:pt x="3006" y="56"/>
                    <a:pt x="2993" y="61"/>
                    <a:pt x="2979" y="66"/>
                  </a:cubicBezTo>
                  <a:cubicBezTo>
                    <a:pt x="2967" y="70"/>
                    <a:pt x="2957" y="73"/>
                    <a:pt x="2946" y="76"/>
                  </a:cubicBezTo>
                  <a:cubicBezTo>
                    <a:pt x="2940" y="76"/>
                    <a:pt x="2935" y="76"/>
                    <a:pt x="2929" y="76"/>
                  </a:cubicBezTo>
                  <a:cubicBezTo>
                    <a:pt x="2923" y="76"/>
                    <a:pt x="2917" y="76"/>
                    <a:pt x="2910" y="76"/>
                  </a:cubicBezTo>
                  <a:cubicBezTo>
                    <a:pt x="2903" y="76"/>
                    <a:pt x="2895" y="75"/>
                    <a:pt x="2887" y="75"/>
                  </a:cubicBezTo>
                  <a:cubicBezTo>
                    <a:pt x="2880" y="75"/>
                    <a:pt x="2874" y="75"/>
                    <a:pt x="2868" y="77"/>
                  </a:cubicBezTo>
                  <a:lnTo>
                    <a:pt x="2832" y="81"/>
                  </a:lnTo>
                  <a:cubicBezTo>
                    <a:pt x="2817" y="82"/>
                    <a:pt x="2803" y="83"/>
                    <a:pt x="2791" y="86"/>
                  </a:cubicBezTo>
                  <a:lnTo>
                    <a:pt x="2769" y="89"/>
                  </a:lnTo>
                  <a:cubicBezTo>
                    <a:pt x="2750" y="93"/>
                    <a:pt x="2733" y="95"/>
                    <a:pt x="2714" y="99"/>
                  </a:cubicBezTo>
                  <a:cubicBezTo>
                    <a:pt x="2699" y="102"/>
                    <a:pt x="2683" y="106"/>
                    <a:pt x="2668" y="109"/>
                  </a:cubicBezTo>
                  <a:lnTo>
                    <a:pt x="2637" y="115"/>
                  </a:lnTo>
                  <a:cubicBezTo>
                    <a:pt x="2623" y="118"/>
                    <a:pt x="2609" y="125"/>
                    <a:pt x="2597" y="131"/>
                  </a:cubicBezTo>
                  <a:cubicBezTo>
                    <a:pt x="2586" y="137"/>
                    <a:pt x="2575" y="142"/>
                    <a:pt x="2564" y="145"/>
                  </a:cubicBezTo>
                  <a:cubicBezTo>
                    <a:pt x="2544" y="148"/>
                    <a:pt x="2524" y="154"/>
                    <a:pt x="2503" y="158"/>
                  </a:cubicBezTo>
                  <a:lnTo>
                    <a:pt x="2487" y="162"/>
                  </a:lnTo>
                  <a:cubicBezTo>
                    <a:pt x="2482" y="163"/>
                    <a:pt x="2476" y="164"/>
                    <a:pt x="2471" y="164"/>
                  </a:cubicBezTo>
                  <a:cubicBezTo>
                    <a:pt x="2465" y="164"/>
                    <a:pt x="2459" y="163"/>
                    <a:pt x="2453" y="163"/>
                  </a:cubicBezTo>
                  <a:cubicBezTo>
                    <a:pt x="2448" y="163"/>
                    <a:pt x="2443" y="163"/>
                    <a:pt x="2438" y="163"/>
                  </a:cubicBezTo>
                  <a:cubicBezTo>
                    <a:pt x="2428" y="163"/>
                    <a:pt x="2418" y="164"/>
                    <a:pt x="2409" y="167"/>
                  </a:cubicBezTo>
                  <a:cubicBezTo>
                    <a:pt x="2394" y="170"/>
                    <a:pt x="2380" y="175"/>
                    <a:pt x="2368" y="181"/>
                  </a:cubicBezTo>
                  <a:cubicBezTo>
                    <a:pt x="2357" y="185"/>
                    <a:pt x="2346" y="190"/>
                    <a:pt x="2335" y="193"/>
                  </a:cubicBezTo>
                  <a:cubicBezTo>
                    <a:pt x="2320" y="196"/>
                    <a:pt x="2307" y="201"/>
                    <a:pt x="2294" y="205"/>
                  </a:cubicBezTo>
                  <a:cubicBezTo>
                    <a:pt x="2282" y="207"/>
                    <a:pt x="2271" y="212"/>
                    <a:pt x="2260" y="215"/>
                  </a:cubicBezTo>
                  <a:lnTo>
                    <a:pt x="2228" y="222"/>
                  </a:lnTo>
                  <a:cubicBezTo>
                    <a:pt x="2213" y="227"/>
                    <a:pt x="2200" y="231"/>
                    <a:pt x="2185" y="234"/>
                  </a:cubicBezTo>
                  <a:cubicBezTo>
                    <a:pt x="2174" y="238"/>
                    <a:pt x="2163" y="242"/>
                    <a:pt x="2150" y="244"/>
                  </a:cubicBezTo>
                  <a:cubicBezTo>
                    <a:pt x="2137" y="248"/>
                    <a:pt x="2123" y="250"/>
                    <a:pt x="2110" y="254"/>
                  </a:cubicBezTo>
                  <a:cubicBezTo>
                    <a:pt x="2100" y="258"/>
                    <a:pt x="2088" y="260"/>
                    <a:pt x="2075" y="261"/>
                  </a:cubicBezTo>
                  <a:cubicBezTo>
                    <a:pt x="2062" y="264"/>
                    <a:pt x="2047" y="266"/>
                    <a:pt x="2034" y="270"/>
                  </a:cubicBezTo>
                  <a:cubicBezTo>
                    <a:pt x="2013" y="277"/>
                    <a:pt x="1993" y="285"/>
                    <a:pt x="1971" y="292"/>
                  </a:cubicBezTo>
                  <a:lnTo>
                    <a:pt x="1960" y="296"/>
                  </a:lnTo>
                  <a:cubicBezTo>
                    <a:pt x="1945" y="300"/>
                    <a:pt x="1934" y="308"/>
                    <a:pt x="1922" y="314"/>
                  </a:cubicBezTo>
                  <a:cubicBezTo>
                    <a:pt x="1911" y="322"/>
                    <a:pt x="1901" y="327"/>
                    <a:pt x="1891" y="330"/>
                  </a:cubicBezTo>
                  <a:lnTo>
                    <a:pt x="1864" y="340"/>
                  </a:lnTo>
                  <a:cubicBezTo>
                    <a:pt x="1849" y="345"/>
                    <a:pt x="1833" y="351"/>
                    <a:pt x="1818" y="356"/>
                  </a:cubicBezTo>
                  <a:cubicBezTo>
                    <a:pt x="1804" y="362"/>
                    <a:pt x="1790" y="368"/>
                    <a:pt x="1775" y="373"/>
                  </a:cubicBezTo>
                  <a:lnTo>
                    <a:pt x="1747" y="386"/>
                  </a:lnTo>
                  <a:cubicBezTo>
                    <a:pt x="1737" y="389"/>
                    <a:pt x="1726" y="394"/>
                    <a:pt x="1714" y="397"/>
                  </a:cubicBezTo>
                  <a:cubicBezTo>
                    <a:pt x="1700" y="400"/>
                    <a:pt x="1687" y="404"/>
                    <a:pt x="1673" y="410"/>
                  </a:cubicBezTo>
                  <a:cubicBezTo>
                    <a:pt x="1659" y="415"/>
                    <a:pt x="1644" y="422"/>
                    <a:pt x="1630" y="429"/>
                  </a:cubicBezTo>
                  <a:cubicBezTo>
                    <a:pt x="1622" y="434"/>
                    <a:pt x="1612" y="438"/>
                    <a:pt x="1603" y="442"/>
                  </a:cubicBezTo>
                  <a:cubicBezTo>
                    <a:pt x="1592" y="446"/>
                    <a:pt x="1580" y="450"/>
                    <a:pt x="1569" y="454"/>
                  </a:cubicBezTo>
                  <a:cubicBezTo>
                    <a:pt x="1555" y="458"/>
                    <a:pt x="1543" y="463"/>
                    <a:pt x="1531" y="469"/>
                  </a:cubicBezTo>
                  <a:cubicBezTo>
                    <a:pt x="1517" y="475"/>
                    <a:pt x="1506" y="484"/>
                    <a:pt x="1494" y="491"/>
                  </a:cubicBezTo>
                  <a:cubicBezTo>
                    <a:pt x="1485" y="499"/>
                    <a:pt x="1474" y="505"/>
                    <a:pt x="1464" y="510"/>
                  </a:cubicBezTo>
                  <a:cubicBezTo>
                    <a:pt x="1454" y="516"/>
                    <a:pt x="1443" y="520"/>
                    <a:pt x="1432" y="523"/>
                  </a:cubicBezTo>
                  <a:cubicBezTo>
                    <a:pt x="1419" y="529"/>
                    <a:pt x="1406" y="534"/>
                    <a:pt x="1394" y="541"/>
                  </a:cubicBezTo>
                  <a:cubicBezTo>
                    <a:pt x="1383" y="545"/>
                    <a:pt x="1372" y="550"/>
                    <a:pt x="1362" y="554"/>
                  </a:cubicBezTo>
                  <a:cubicBezTo>
                    <a:pt x="1349" y="560"/>
                    <a:pt x="1335" y="565"/>
                    <a:pt x="1323" y="571"/>
                  </a:cubicBezTo>
                  <a:cubicBezTo>
                    <a:pt x="1309" y="579"/>
                    <a:pt x="1297" y="586"/>
                    <a:pt x="1287" y="595"/>
                  </a:cubicBezTo>
                  <a:cubicBezTo>
                    <a:pt x="1277" y="601"/>
                    <a:pt x="1268" y="608"/>
                    <a:pt x="1258" y="613"/>
                  </a:cubicBezTo>
                  <a:cubicBezTo>
                    <a:pt x="1245" y="620"/>
                    <a:pt x="1233" y="628"/>
                    <a:pt x="1221" y="636"/>
                  </a:cubicBezTo>
                  <a:cubicBezTo>
                    <a:pt x="1211" y="643"/>
                    <a:pt x="1201" y="650"/>
                    <a:pt x="1191" y="655"/>
                  </a:cubicBezTo>
                  <a:cubicBezTo>
                    <a:pt x="1181" y="661"/>
                    <a:pt x="1170" y="666"/>
                    <a:pt x="1159" y="671"/>
                  </a:cubicBezTo>
                  <a:cubicBezTo>
                    <a:pt x="1147" y="676"/>
                    <a:pt x="1135" y="683"/>
                    <a:pt x="1122" y="689"/>
                  </a:cubicBezTo>
                  <a:cubicBezTo>
                    <a:pt x="1111" y="697"/>
                    <a:pt x="1102" y="702"/>
                    <a:pt x="1092" y="708"/>
                  </a:cubicBezTo>
                  <a:cubicBezTo>
                    <a:pt x="1078" y="714"/>
                    <a:pt x="1066" y="720"/>
                    <a:pt x="1054" y="729"/>
                  </a:cubicBezTo>
                  <a:cubicBezTo>
                    <a:pt x="1040" y="736"/>
                    <a:pt x="1027" y="746"/>
                    <a:pt x="1014" y="756"/>
                  </a:cubicBezTo>
                  <a:lnTo>
                    <a:pt x="990" y="772"/>
                  </a:lnTo>
                  <a:lnTo>
                    <a:pt x="965" y="788"/>
                  </a:lnTo>
                  <a:cubicBezTo>
                    <a:pt x="952" y="795"/>
                    <a:pt x="939" y="805"/>
                    <a:pt x="926" y="815"/>
                  </a:cubicBezTo>
                  <a:cubicBezTo>
                    <a:pt x="912" y="823"/>
                    <a:pt x="900" y="834"/>
                    <a:pt x="886" y="844"/>
                  </a:cubicBezTo>
                  <a:lnTo>
                    <a:pt x="864" y="861"/>
                  </a:lnTo>
                  <a:cubicBezTo>
                    <a:pt x="852" y="870"/>
                    <a:pt x="841" y="881"/>
                    <a:pt x="831" y="891"/>
                  </a:cubicBezTo>
                  <a:cubicBezTo>
                    <a:pt x="824" y="900"/>
                    <a:pt x="815" y="908"/>
                    <a:pt x="806" y="914"/>
                  </a:cubicBezTo>
                  <a:cubicBezTo>
                    <a:pt x="798" y="922"/>
                    <a:pt x="787" y="928"/>
                    <a:pt x="777" y="934"/>
                  </a:cubicBezTo>
                  <a:cubicBezTo>
                    <a:pt x="765" y="940"/>
                    <a:pt x="751" y="946"/>
                    <a:pt x="740" y="956"/>
                  </a:cubicBezTo>
                  <a:cubicBezTo>
                    <a:pt x="729" y="966"/>
                    <a:pt x="720" y="979"/>
                    <a:pt x="713" y="991"/>
                  </a:cubicBezTo>
                  <a:cubicBezTo>
                    <a:pt x="706" y="1002"/>
                    <a:pt x="701" y="1011"/>
                    <a:pt x="692" y="1018"/>
                  </a:cubicBezTo>
                  <a:cubicBezTo>
                    <a:pt x="685" y="1025"/>
                    <a:pt x="674" y="1030"/>
                    <a:pt x="663" y="1036"/>
                  </a:cubicBezTo>
                  <a:cubicBezTo>
                    <a:pt x="650" y="1043"/>
                    <a:pt x="638" y="1050"/>
                    <a:pt x="627" y="1061"/>
                  </a:cubicBezTo>
                  <a:cubicBezTo>
                    <a:pt x="616" y="1072"/>
                    <a:pt x="605" y="1082"/>
                    <a:pt x="596" y="1093"/>
                  </a:cubicBezTo>
                  <a:cubicBezTo>
                    <a:pt x="588" y="1101"/>
                    <a:pt x="581" y="1109"/>
                    <a:pt x="573" y="1117"/>
                  </a:cubicBezTo>
                  <a:cubicBezTo>
                    <a:pt x="565" y="1125"/>
                    <a:pt x="556" y="1133"/>
                    <a:pt x="546" y="1139"/>
                  </a:cubicBezTo>
                  <a:cubicBezTo>
                    <a:pt x="536" y="1148"/>
                    <a:pt x="525" y="1157"/>
                    <a:pt x="514" y="1168"/>
                  </a:cubicBezTo>
                  <a:cubicBezTo>
                    <a:pt x="503" y="1180"/>
                    <a:pt x="492" y="1193"/>
                    <a:pt x="481" y="1206"/>
                  </a:cubicBezTo>
                  <a:cubicBezTo>
                    <a:pt x="476" y="1212"/>
                    <a:pt x="468" y="1218"/>
                    <a:pt x="463" y="1225"/>
                  </a:cubicBezTo>
                  <a:cubicBezTo>
                    <a:pt x="454" y="1236"/>
                    <a:pt x="446" y="1248"/>
                    <a:pt x="438" y="1260"/>
                  </a:cubicBezTo>
                  <a:cubicBezTo>
                    <a:pt x="431" y="1270"/>
                    <a:pt x="424" y="1281"/>
                    <a:pt x="418" y="1288"/>
                  </a:cubicBezTo>
                  <a:cubicBezTo>
                    <a:pt x="412" y="1298"/>
                    <a:pt x="403" y="1305"/>
                    <a:pt x="395" y="1314"/>
                  </a:cubicBezTo>
                  <a:cubicBezTo>
                    <a:pt x="385" y="1323"/>
                    <a:pt x="375" y="1334"/>
                    <a:pt x="365" y="1346"/>
                  </a:cubicBezTo>
                  <a:cubicBezTo>
                    <a:pt x="349" y="1367"/>
                    <a:pt x="334" y="1388"/>
                    <a:pt x="320" y="1409"/>
                  </a:cubicBezTo>
                  <a:cubicBezTo>
                    <a:pt x="305" y="1431"/>
                    <a:pt x="292" y="1452"/>
                    <a:pt x="278" y="1473"/>
                  </a:cubicBezTo>
                  <a:cubicBezTo>
                    <a:pt x="268" y="1485"/>
                    <a:pt x="263" y="1498"/>
                    <a:pt x="256" y="1512"/>
                  </a:cubicBezTo>
                  <a:cubicBezTo>
                    <a:pt x="252" y="1522"/>
                    <a:pt x="247" y="1532"/>
                    <a:pt x="241" y="1541"/>
                  </a:cubicBezTo>
                  <a:cubicBezTo>
                    <a:pt x="233" y="1555"/>
                    <a:pt x="226" y="1570"/>
                    <a:pt x="220" y="1583"/>
                  </a:cubicBezTo>
                  <a:cubicBezTo>
                    <a:pt x="216" y="1592"/>
                    <a:pt x="211" y="1602"/>
                    <a:pt x="206" y="1610"/>
                  </a:cubicBezTo>
                  <a:cubicBezTo>
                    <a:pt x="203" y="1620"/>
                    <a:pt x="194" y="1629"/>
                    <a:pt x="187" y="1637"/>
                  </a:cubicBezTo>
                  <a:cubicBezTo>
                    <a:pt x="176" y="1648"/>
                    <a:pt x="166" y="1661"/>
                    <a:pt x="160" y="1674"/>
                  </a:cubicBezTo>
                  <a:cubicBezTo>
                    <a:pt x="152" y="1689"/>
                    <a:pt x="150" y="1704"/>
                    <a:pt x="147" y="1718"/>
                  </a:cubicBezTo>
                  <a:cubicBezTo>
                    <a:pt x="146" y="1728"/>
                    <a:pt x="144" y="1741"/>
                    <a:pt x="139" y="1750"/>
                  </a:cubicBezTo>
                  <a:lnTo>
                    <a:pt x="134" y="1764"/>
                  </a:lnTo>
                  <a:cubicBezTo>
                    <a:pt x="126" y="1782"/>
                    <a:pt x="117" y="1801"/>
                    <a:pt x="109" y="1821"/>
                  </a:cubicBezTo>
                  <a:cubicBezTo>
                    <a:pt x="103" y="1838"/>
                    <a:pt x="99" y="1854"/>
                    <a:pt x="93" y="1870"/>
                  </a:cubicBezTo>
                  <a:cubicBezTo>
                    <a:pt x="91" y="1877"/>
                    <a:pt x="88" y="1887"/>
                    <a:pt x="86" y="1894"/>
                  </a:cubicBezTo>
                  <a:cubicBezTo>
                    <a:pt x="77" y="1919"/>
                    <a:pt x="70" y="1943"/>
                    <a:pt x="63" y="1968"/>
                  </a:cubicBezTo>
                  <a:cubicBezTo>
                    <a:pt x="56" y="1993"/>
                    <a:pt x="51" y="2018"/>
                    <a:pt x="45" y="2043"/>
                  </a:cubicBezTo>
                  <a:cubicBezTo>
                    <a:pt x="42" y="2065"/>
                    <a:pt x="38" y="2085"/>
                    <a:pt x="34" y="2106"/>
                  </a:cubicBezTo>
                  <a:lnTo>
                    <a:pt x="32" y="2119"/>
                  </a:lnTo>
                  <a:cubicBezTo>
                    <a:pt x="31" y="2130"/>
                    <a:pt x="28" y="2141"/>
                    <a:pt x="26" y="2151"/>
                  </a:cubicBezTo>
                  <a:cubicBezTo>
                    <a:pt x="22" y="2166"/>
                    <a:pt x="17" y="2181"/>
                    <a:pt x="16" y="2196"/>
                  </a:cubicBezTo>
                  <a:cubicBezTo>
                    <a:pt x="15" y="2207"/>
                    <a:pt x="12" y="2218"/>
                    <a:pt x="10" y="2229"/>
                  </a:cubicBezTo>
                  <a:cubicBezTo>
                    <a:pt x="6" y="2242"/>
                    <a:pt x="2" y="2257"/>
                    <a:pt x="1" y="2272"/>
                  </a:cubicBezTo>
                  <a:cubicBezTo>
                    <a:pt x="0" y="2287"/>
                    <a:pt x="2" y="2301"/>
                    <a:pt x="6" y="2316"/>
                  </a:cubicBezTo>
                  <a:cubicBezTo>
                    <a:pt x="8" y="2328"/>
                    <a:pt x="10" y="2339"/>
                    <a:pt x="10" y="2350"/>
                  </a:cubicBezTo>
                  <a:cubicBezTo>
                    <a:pt x="10" y="2359"/>
                    <a:pt x="16" y="2366"/>
                    <a:pt x="26" y="2366"/>
                  </a:cubicBezTo>
                  <a:cubicBezTo>
                    <a:pt x="34" y="2366"/>
                    <a:pt x="42" y="2359"/>
                    <a:pt x="42" y="2350"/>
                  </a:cubicBezTo>
                  <a:cubicBezTo>
                    <a:pt x="42" y="2337"/>
                    <a:pt x="40" y="2323"/>
                    <a:pt x="38" y="2311"/>
                  </a:cubicBezTo>
                  <a:cubicBezTo>
                    <a:pt x="34" y="2298"/>
                    <a:pt x="33" y="2285"/>
                    <a:pt x="33" y="2274"/>
                  </a:cubicBezTo>
                  <a:cubicBezTo>
                    <a:pt x="33" y="2261"/>
                    <a:pt x="38" y="2248"/>
                    <a:pt x="40" y="2235"/>
                  </a:cubicBezTo>
                  <a:cubicBezTo>
                    <a:pt x="43" y="2223"/>
                    <a:pt x="45" y="2210"/>
                    <a:pt x="47" y="2199"/>
                  </a:cubicBezTo>
                  <a:cubicBezTo>
                    <a:pt x="48" y="2186"/>
                    <a:pt x="51" y="2172"/>
                    <a:pt x="55" y="2159"/>
                  </a:cubicBezTo>
                  <a:cubicBezTo>
                    <a:pt x="58" y="2146"/>
                    <a:pt x="61" y="2135"/>
                    <a:pt x="63" y="2124"/>
                  </a:cubicBezTo>
                  <a:lnTo>
                    <a:pt x="66" y="2111"/>
                  </a:lnTo>
                  <a:cubicBezTo>
                    <a:pt x="69" y="2090"/>
                    <a:pt x="72" y="2070"/>
                    <a:pt x="76" y="2050"/>
                  </a:cubicBezTo>
                  <a:cubicBezTo>
                    <a:pt x="82" y="2026"/>
                    <a:pt x="87" y="2000"/>
                    <a:pt x="93" y="1977"/>
                  </a:cubicBezTo>
                  <a:cubicBezTo>
                    <a:pt x="101" y="1952"/>
                    <a:pt x="107" y="1929"/>
                    <a:pt x="115" y="1904"/>
                  </a:cubicBezTo>
                  <a:cubicBezTo>
                    <a:pt x="118" y="1894"/>
                    <a:pt x="120" y="1887"/>
                    <a:pt x="123" y="1877"/>
                  </a:cubicBezTo>
                  <a:cubicBezTo>
                    <a:pt x="128" y="1862"/>
                    <a:pt x="133" y="1846"/>
                    <a:pt x="138" y="1832"/>
                  </a:cubicBezTo>
                  <a:cubicBezTo>
                    <a:pt x="145" y="1813"/>
                    <a:pt x="152" y="1795"/>
                    <a:pt x="161" y="1775"/>
                  </a:cubicBezTo>
                  <a:lnTo>
                    <a:pt x="166" y="1763"/>
                  </a:lnTo>
                  <a:cubicBezTo>
                    <a:pt x="172" y="1749"/>
                    <a:pt x="174" y="1736"/>
                    <a:pt x="177" y="1722"/>
                  </a:cubicBezTo>
                  <a:cubicBezTo>
                    <a:pt x="179" y="1710"/>
                    <a:pt x="181" y="1698"/>
                    <a:pt x="187" y="1688"/>
                  </a:cubicBezTo>
                  <a:cubicBezTo>
                    <a:pt x="192" y="1677"/>
                    <a:pt x="199" y="1667"/>
                    <a:pt x="208" y="1658"/>
                  </a:cubicBezTo>
                  <a:cubicBezTo>
                    <a:pt x="216" y="1647"/>
                    <a:pt x="225" y="1636"/>
                    <a:pt x="232" y="1624"/>
                  </a:cubicBezTo>
                  <a:cubicBezTo>
                    <a:pt x="237" y="1615"/>
                    <a:pt x="242" y="1605"/>
                    <a:pt x="247" y="1595"/>
                  </a:cubicBezTo>
                  <a:cubicBezTo>
                    <a:pt x="253" y="1583"/>
                    <a:pt x="258" y="1569"/>
                    <a:pt x="267" y="1557"/>
                  </a:cubicBezTo>
                  <a:lnTo>
                    <a:pt x="283" y="1525"/>
                  </a:lnTo>
                  <a:cubicBezTo>
                    <a:pt x="288" y="1512"/>
                    <a:pt x="295" y="1499"/>
                    <a:pt x="301" y="1488"/>
                  </a:cubicBezTo>
                  <a:cubicBezTo>
                    <a:pt x="315" y="1469"/>
                    <a:pt x="329" y="1448"/>
                    <a:pt x="344" y="1426"/>
                  </a:cubicBezTo>
                  <a:cubicBezTo>
                    <a:pt x="359" y="1406"/>
                    <a:pt x="374" y="1384"/>
                    <a:pt x="390" y="1364"/>
                  </a:cubicBezTo>
                  <a:cubicBezTo>
                    <a:pt x="398" y="1353"/>
                    <a:pt x="407" y="1344"/>
                    <a:pt x="417" y="1335"/>
                  </a:cubicBezTo>
                  <a:cubicBezTo>
                    <a:pt x="425" y="1327"/>
                    <a:pt x="434" y="1317"/>
                    <a:pt x="442" y="1308"/>
                  </a:cubicBezTo>
                  <a:cubicBezTo>
                    <a:pt x="450" y="1299"/>
                    <a:pt x="457" y="1288"/>
                    <a:pt x="463" y="1277"/>
                  </a:cubicBezTo>
                  <a:cubicBezTo>
                    <a:pt x="470" y="1266"/>
                    <a:pt x="478" y="1255"/>
                    <a:pt x="487" y="1245"/>
                  </a:cubicBezTo>
                  <a:cubicBezTo>
                    <a:pt x="493" y="1239"/>
                    <a:pt x="498" y="1230"/>
                    <a:pt x="505" y="1224"/>
                  </a:cubicBezTo>
                  <a:lnTo>
                    <a:pt x="537" y="1187"/>
                  </a:lnTo>
                  <a:cubicBezTo>
                    <a:pt x="546" y="1178"/>
                    <a:pt x="556" y="1170"/>
                    <a:pt x="567" y="1162"/>
                  </a:cubicBezTo>
                  <a:cubicBezTo>
                    <a:pt x="578" y="1154"/>
                    <a:pt x="586" y="1146"/>
                    <a:pt x="596" y="1137"/>
                  </a:cubicBezTo>
                  <a:cubicBezTo>
                    <a:pt x="604" y="1128"/>
                    <a:pt x="612" y="1121"/>
                    <a:pt x="620" y="1111"/>
                  </a:cubicBezTo>
                  <a:cubicBezTo>
                    <a:pt x="629" y="1102"/>
                    <a:pt x="638" y="1091"/>
                    <a:pt x="648" y="1081"/>
                  </a:cubicBezTo>
                  <a:cubicBezTo>
                    <a:pt x="656" y="1074"/>
                    <a:pt x="666" y="1068"/>
                    <a:pt x="677" y="1062"/>
                  </a:cubicBezTo>
                  <a:cubicBezTo>
                    <a:pt x="690" y="1055"/>
                    <a:pt x="702" y="1048"/>
                    <a:pt x="713" y="1038"/>
                  </a:cubicBezTo>
                  <a:cubicBezTo>
                    <a:pt x="724" y="1030"/>
                    <a:pt x="731" y="1017"/>
                    <a:pt x="739" y="1005"/>
                  </a:cubicBezTo>
                  <a:cubicBezTo>
                    <a:pt x="746" y="995"/>
                    <a:pt x="752" y="984"/>
                    <a:pt x="761" y="977"/>
                  </a:cubicBezTo>
                  <a:cubicBezTo>
                    <a:pt x="768" y="969"/>
                    <a:pt x="779" y="964"/>
                    <a:pt x="792" y="957"/>
                  </a:cubicBezTo>
                  <a:cubicBezTo>
                    <a:pt x="804" y="951"/>
                    <a:pt x="815" y="944"/>
                    <a:pt x="826" y="936"/>
                  </a:cubicBezTo>
                  <a:cubicBezTo>
                    <a:pt x="836" y="929"/>
                    <a:pt x="845" y="920"/>
                    <a:pt x="854" y="910"/>
                  </a:cubicBezTo>
                  <a:cubicBezTo>
                    <a:pt x="864" y="901"/>
                    <a:pt x="873" y="893"/>
                    <a:pt x="883" y="885"/>
                  </a:cubicBezTo>
                  <a:lnTo>
                    <a:pt x="905" y="867"/>
                  </a:lnTo>
                  <a:cubicBezTo>
                    <a:pt x="918" y="856"/>
                    <a:pt x="931" y="848"/>
                    <a:pt x="944" y="838"/>
                  </a:cubicBezTo>
                  <a:cubicBezTo>
                    <a:pt x="956" y="829"/>
                    <a:pt x="970" y="821"/>
                    <a:pt x="982" y="811"/>
                  </a:cubicBezTo>
                  <a:lnTo>
                    <a:pt x="1007" y="795"/>
                  </a:lnTo>
                  <a:cubicBezTo>
                    <a:pt x="1015" y="789"/>
                    <a:pt x="1023" y="784"/>
                    <a:pt x="1031" y="778"/>
                  </a:cubicBezTo>
                  <a:cubicBezTo>
                    <a:pt x="1045" y="769"/>
                    <a:pt x="1056" y="759"/>
                    <a:pt x="1070" y="751"/>
                  </a:cubicBezTo>
                  <a:cubicBezTo>
                    <a:pt x="1081" y="744"/>
                    <a:pt x="1093" y="739"/>
                    <a:pt x="1105" y="732"/>
                  </a:cubicBezTo>
                  <a:cubicBezTo>
                    <a:pt x="1115" y="727"/>
                    <a:pt x="1126" y="721"/>
                    <a:pt x="1137" y="715"/>
                  </a:cubicBezTo>
                  <a:cubicBezTo>
                    <a:pt x="1147" y="709"/>
                    <a:pt x="1159" y="703"/>
                    <a:pt x="1172" y="698"/>
                  </a:cubicBezTo>
                  <a:cubicBezTo>
                    <a:pt x="1184" y="693"/>
                    <a:pt x="1196" y="687"/>
                    <a:pt x="1206" y="681"/>
                  </a:cubicBezTo>
                  <a:cubicBezTo>
                    <a:pt x="1217" y="673"/>
                    <a:pt x="1227" y="667"/>
                    <a:pt x="1237" y="660"/>
                  </a:cubicBezTo>
                  <a:cubicBezTo>
                    <a:pt x="1248" y="654"/>
                    <a:pt x="1259" y="645"/>
                    <a:pt x="1271" y="639"/>
                  </a:cubicBezTo>
                  <a:cubicBezTo>
                    <a:pt x="1281" y="631"/>
                    <a:pt x="1292" y="625"/>
                    <a:pt x="1303" y="618"/>
                  </a:cubicBezTo>
                  <a:cubicBezTo>
                    <a:pt x="1313" y="609"/>
                    <a:pt x="1324" y="601"/>
                    <a:pt x="1335" y="596"/>
                  </a:cubicBezTo>
                  <a:cubicBezTo>
                    <a:pt x="1346" y="589"/>
                    <a:pt x="1357" y="585"/>
                    <a:pt x="1370" y="580"/>
                  </a:cubicBezTo>
                  <a:cubicBezTo>
                    <a:pt x="1382" y="576"/>
                    <a:pt x="1394" y="570"/>
                    <a:pt x="1404" y="565"/>
                  </a:cubicBezTo>
                  <a:cubicBezTo>
                    <a:pt x="1416" y="559"/>
                    <a:pt x="1429" y="554"/>
                    <a:pt x="1441" y="549"/>
                  </a:cubicBezTo>
                  <a:cubicBezTo>
                    <a:pt x="1453" y="545"/>
                    <a:pt x="1464" y="539"/>
                    <a:pt x="1475" y="534"/>
                  </a:cubicBezTo>
                  <a:cubicBezTo>
                    <a:pt x="1488" y="528"/>
                    <a:pt x="1499" y="521"/>
                    <a:pt x="1509" y="513"/>
                  </a:cubicBezTo>
                  <a:cubicBezTo>
                    <a:pt x="1520" y="505"/>
                    <a:pt x="1531" y="498"/>
                    <a:pt x="1542" y="492"/>
                  </a:cubicBezTo>
                  <a:cubicBezTo>
                    <a:pt x="1553" y="487"/>
                    <a:pt x="1565" y="484"/>
                    <a:pt x="1577" y="479"/>
                  </a:cubicBezTo>
                  <a:cubicBezTo>
                    <a:pt x="1590" y="475"/>
                    <a:pt x="1602" y="471"/>
                    <a:pt x="1613" y="465"/>
                  </a:cubicBezTo>
                  <a:cubicBezTo>
                    <a:pt x="1623" y="462"/>
                    <a:pt x="1633" y="457"/>
                    <a:pt x="1641" y="453"/>
                  </a:cubicBezTo>
                  <a:cubicBezTo>
                    <a:pt x="1655" y="446"/>
                    <a:pt x="1670" y="439"/>
                    <a:pt x="1683" y="433"/>
                  </a:cubicBezTo>
                  <a:cubicBezTo>
                    <a:pt x="1694" y="430"/>
                    <a:pt x="1705" y="427"/>
                    <a:pt x="1719" y="423"/>
                  </a:cubicBezTo>
                  <a:cubicBezTo>
                    <a:pt x="1731" y="419"/>
                    <a:pt x="1745" y="416"/>
                    <a:pt x="1757" y="411"/>
                  </a:cubicBezTo>
                  <a:cubicBezTo>
                    <a:pt x="1768" y="407"/>
                    <a:pt x="1777" y="403"/>
                    <a:pt x="1786" y="399"/>
                  </a:cubicBezTo>
                  <a:cubicBezTo>
                    <a:pt x="1801" y="393"/>
                    <a:pt x="1815" y="387"/>
                    <a:pt x="1829" y="382"/>
                  </a:cubicBezTo>
                  <a:cubicBezTo>
                    <a:pt x="1845" y="377"/>
                    <a:pt x="1860" y="371"/>
                    <a:pt x="1875" y="366"/>
                  </a:cubicBezTo>
                  <a:lnTo>
                    <a:pt x="1903" y="356"/>
                  </a:lnTo>
                  <a:cubicBezTo>
                    <a:pt x="1916" y="351"/>
                    <a:pt x="1927" y="344"/>
                    <a:pt x="1939" y="337"/>
                  </a:cubicBezTo>
                  <a:cubicBezTo>
                    <a:pt x="1951" y="330"/>
                    <a:pt x="1961" y="325"/>
                    <a:pt x="1972" y="321"/>
                  </a:cubicBezTo>
                  <a:lnTo>
                    <a:pt x="1983" y="318"/>
                  </a:lnTo>
                  <a:cubicBezTo>
                    <a:pt x="2004" y="309"/>
                    <a:pt x="2025" y="303"/>
                    <a:pt x="2046" y="296"/>
                  </a:cubicBezTo>
                  <a:cubicBezTo>
                    <a:pt x="2057" y="292"/>
                    <a:pt x="2069" y="291"/>
                    <a:pt x="2082" y="288"/>
                  </a:cubicBezTo>
                  <a:cubicBezTo>
                    <a:pt x="2094" y="287"/>
                    <a:pt x="2107" y="283"/>
                    <a:pt x="2121" y="280"/>
                  </a:cubicBezTo>
                  <a:cubicBezTo>
                    <a:pt x="2133" y="276"/>
                    <a:pt x="2145" y="273"/>
                    <a:pt x="2159" y="270"/>
                  </a:cubicBezTo>
                  <a:cubicBezTo>
                    <a:pt x="2170" y="267"/>
                    <a:pt x="2182" y="265"/>
                    <a:pt x="2195" y="261"/>
                  </a:cubicBezTo>
                  <a:cubicBezTo>
                    <a:pt x="2208" y="257"/>
                    <a:pt x="2222" y="254"/>
                    <a:pt x="2236" y="250"/>
                  </a:cubicBezTo>
                  <a:lnTo>
                    <a:pt x="2268" y="243"/>
                  </a:lnTo>
                  <a:cubicBezTo>
                    <a:pt x="2281" y="238"/>
                    <a:pt x="2292" y="235"/>
                    <a:pt x="2303" y="232"/>
                  </a:cubicBezTo>
                  <a:lnTo>
                    <a:pt x="2343" y="219"/>
                  </a:lnTo>
                  <a:cubicBezTo>
                    <a:pt x="2357" y="216"/>
                    <a:pt x="2368" y="211"/>
                    <a:pt x="2380" y="205"/>
                  </a:cubicBezTo>
                  <a:cubicBezTo>
                    <a:pt x="2393" y="200"/>
                    <a:pt x="2404" y="194"/>
                    <a:pt x="2416" y="191"/>
                  </a:cubicBezTo>
                  <a:cubicBezTo>
                    <a:pt x="2426" y="190"/>
                    <a:pt x="2438" y="190"/>
                    <a:pt x="2450" y="190"/>
                  </a:cubicBezTo>
                  <a:cubicBezTo>
                    <a:pt x="2465" y="190"/>
                    <a:pt x="2479" y="190"/>
                    <a:pt x="2493" y="187"/>
                  </a:cubicBezTo>
                  <a:lnTo>
                    <a:pt x="2509" y="184"/>
                  </a:lnTo>
                  <a:cubicBezTo>
                    <a:pt x="2528" y="179"/>
                    <a:pt x="2548" y="174"/>
                    <a:pt x="2568" y="170"/>
                  </a:cubicBezTo>
                  <a:cubicBezTo>
                    <a:pt x="2583" y="168"/>
                    <a:pt x="2597" y="160"/>
                    <a:pt x="2608" y="154"/>
                  </a:cubicBezTo>
                  <a:cubicBezTo>
                    <a:pt x="2620" y="148"/>
                    <a:pt x="2631" y="143"/>
                    <a:pt x="2642" y="141"/>
                  </a:cubicBezTo>
                  <a:lnTo>
                    <a:pt x="2673" y="133"/>
                  </a:lnTo>
                  <a:cubicBezTo>
                    <a:pt x="2689" y="130"/>
                    <a:pt x="2704" y="127"/>
                    <a:pt x="2718" y="125"/>
                  </a:cubicBezTo>
                  <a:cubicBezTo>
                    <a:pt x="2737" y="122"/>
                    <a:pt x="2754" y="117"/>
                    <a:pt x="2773" y="115"/>
                  </a:cubicBezTo>
                  <a:lnTo>
                    <a:pt x="2795" y="111"/>
                  </a:lnTo>
                  <a:cubicBezTo>
                    <a:pt x="2808" y="110"/>
                    <a:pt x="2819" y="109"/>
                    <a:pt x="2833" y="107"/>
                  </a:cubicBezTo>
                  <a:cubicBezTo>
                    <a:pt x="2845" y="106"/>
                    <a:pt x="2859" y="104"/>
                    <a:pt x="2871" y="103"/>
                  </a:cubicBezTo>
                  <a:cubicBezTo>
                    <a:pt x="2874" y="103"/>
                    <a:pt x="2878" y="102"/>
                    <a:pt x="2882" y="102"/>
                  </a:cubicBezTo>
                  <a:cubicBezTo>
                    <a:pt x="2890" y="102"/>
                    <a:pt x="2898" y="103"/>
                    <a:pt x="2907" y="103"/>
                  </a:cubicBezTo>
                  <a:cubicBezTo>
                    <a:pt x="2915" y="104"/>
                    <a:pt x="2923" y="105"/>
                    <a:pt x="2931" y="105"/>
                  </a:cubicBezTo>
                  <a:cubicBezTo>
                    <a:pt x="2937" y="105"/>
                    <a:pt x="2943" y="104"/>
                    <a:pt x="2948" y="103"/>
                  </a:cubicBezTo>
                  <a:cubicBezTo>
                    <a:pt x="2963" y="100"/>
                    <a:pt x="2977" y="95"/>
                    <a:pt x="2989" y="91"/>
                  </a:cubicBezTo>
                  <a:cubicBezTo>
                    <a:pt x="3000" y="85"/>
                    <a:pt x="3012" y="82"/>
                    <a:pt x="3023" y="80"/>
                  </a:cubicBezTo>
                  <a:cubicBezTo>
                    <a:pt x="3026" y="80"/>
                    <a:pt x="3030" y="79"/>
                    <a:pt x="3033" y="79"/>
                  </a:cubicBezTo>
                  <a:cubicBezTo>
                    <a:pt x="3042" y="79"/>
                    <a:pt x="3051" y="80"/>
                    <a:pt x="3059" y="82"/>
                  </a:cubicBezTo>
                  <a:cubicBezTo>
                    <a:pt x="3069" y="83"/>
                    <a:pt x="3079" y="83"/>
                    <a:pt x="3088" y="83"/>
                  </a:cubicBezTo>
                  <a:cubicBezTo>
                    <a:pt x="3093" y="83"/>
                    <a:pt x="3097" y="83"/>
                    <a:pt x="3101" y="83"/>
                  </a:cubicBezTo>
                  <a:cubicBezTo>
                    <a:pt x="3116" y="82"/>
                    <a:pt x="3128" y="78"/>
                    <a:pt x="3141" y="73"/>
                  </a:cubicBezTo>
                  <a:cubicBezTo>
                    <a:pt x="3154" y="69"/>
                    <a:pt x="3164" y="66"/>
                    <a:pt x="3176" y="64"/>
                  </a:cubicBezTo>
                  <a:cubicBezTo>
                    <a:pt x="3179" y="63"/>
                    <a:pt x="3182" y="63"/>
                    <a:pt x="3186" y="63"/>
                  </a:cubicBezTo>
                  <a:cubicBezTo>
                    <a:pt x="3194" y="63"/>
                    <a:pt x="3203" y="64"/>
                    <a:pt x="3213" y="66"/>
                  </a:cubicBezTo>
                  <a:cubicBezTo>
                    <a:pt x="3222" y="67"/>
                    <a:pt x="3231" y="67"/>
                    <a:pt x="3241" y="67"/>
                  </a:cubicBezTo>
                  <a:cubicBezTo>
                    <a:pt x="3245" y="67"/>
                    <a:pt x="3249" y="67"/>
                    <a:pt x="3253" y="67"/>
                  </a:cubicBezTo>
                  <a:cubicBezTo>
                    <a:pt x="3267" y="66"/>
                    <a:pt x="3279" y="63"/>
                    <a:pt x="3293" y="61"/>
                  </a:cubicBezTo>
                  <a:cubicBezTo>
                    <a:pt x="3306" y="57"/>
                    <a:pt x="3317" y="55"/>
                    <a:pt x="3330" y="53"/>
                  </a:cubicBezTo>
                  <a:lnTo>
                    <a:pt x="3366" y="50"/>
                  </a:lnTo>
                  <a:cubicBezTo>
                    <a:pt x="3381" y="48"/>
                    <a:pt x="3395" y="47"/>
                    <a:pt x="3407" y="46"/>
                  </a:cubicBezTo>
                  <a:lnTo>
                    <a:pt x="3440" y="42"/>
                  </a:lnTo>
                  <a:cubicBezTo>
                    <a:pt x="3455" y="41"/>
                    <a:pt x="3470" y="41"/>
                    <a:pt x="3484" y="40"/>
                  </a:cubicBezTo>
                  <a:cubicBezTo>
                    <a:pt x="3488" y="40"/>
                    <a:pt x="3493" y="40"/>
                    <a:pt x="3497" y="40"/>
                  </a:cubicBezTo>
                  <a:cubicBezTo>
                    <a:pt x="3506" y="40"/>
                    <a:pt x="3514" y="40"/>
                    <a:pt x="3523" y="40"/>
                  </a:cubicBezTo>
                  <a:lnTo>
                    <a:pt x="3562" y="40"/>
                  </a:lnTo>
                  <a:cubicBezTo>
                    <a:pt x="3575" y="40"/>
                    <a:pt x="3587" y="40"/>
                    <a:pt x="3600" y="40"/>
                  </a:cubicBezTo>
                  <a:cubicBezTo>
                    <a:pt x="3612" y="40"/>
                    <a:pt x="3625" y="40"/>
                    <a:pt x="3638" y="39"/>
                  </a:cubicBezTo>
                  <a:lnTo>
                    <a:pt x="3669" y="37"/>
                  </a:lnTo>
                  <a:cubicBezTo>
                    <a:pt x="3684" y="37"/>
                    <a:pt x="3700" y="36"/>
                    <a:pt x="3714" y="36"/>
                  </a:cubicBezTo>
                  <a:lnTo>
                    <a:pt x="3791" y="36"/>
                  </a:lnTo>
                  <a:cubicBezTo>
                    <a:pt x="3805" y="36"/>
                    <a:pt x="3819" y="34"/>
                    <a:pt x="3832" y="31"/>
                  </a:cubicBezTo>
                  <a:cubicBezTo>
                    <a:pt x="3846" y="28"/>
                    <a:pt x="3856" y="26"/>
                    <a:pt x="3868" y="25"/>
                  </a:cubicBezTo>
                  <a:cubicBezTo>
                    <a:pt x="3879" y="25"/>
                    <a:pt x="3892" y="28"/>
                    <a:pt x="3903" y="32"/>
                  </a:cubicBezTo>
                  <a:cubicBezTo>
                    <a:pt x="3916" y="36"/>
                    <a:pt x="3930" y="40"/>
                    <a:pt x="3945" y="40"/>
                  </a:cubicBezTo>
                  <a:cubicBezTo>
                    <a:pt x="3958" y="40"/>
                    <a:pt x="3972" y="39"/>
                    <a:pt x="3985" y="37"/>
                  </a:cubicBezTo>
                  <a:cubicBezTo>
                    <a:pt x="3999" y="36"/>
                    <a:pt x="4011" y="35"/>
                    <a:pt x="4022" y="35"/>
                  </a:cubicBezTo>
                  <a:cubicBezTo>
                    <a:pt x="4034" y="36"/>
                    <a:pt x="4047" y="37"/>
                    <a:pt x="4060" y="40"/>
                  </a:cubicBezTo>
                  <a:cubicBezTo>
                    <a:pt x="4074" y="42"/>
                    <a:pt x="4087" y="44"/>
                    <a:pt x="4100" y="46"/>
                  </a:cubicBezTo>
                  <a:cubicBezTo>
                    <a:pt x="4113" y="46"/>
                    <a:pt x="4127" y="44"/>
                    <a:pt x="4140" y="42"/>
                  </a:cubicBezTo>
                  <a:cubicBezTo>
                    <a:pt x="4149" y="41"/>
                    <a:pt x="4158" y="40"/>
                    <a:pt x="4167" y="40"/>
                  </a:cubicBezTo>
                  <a:cubicBezTo>
                    <a:pt x="4170" y="40"/>
                    <a:pt x="4173" y="40"/>
                    <a:pt x="4177" y="40"/>
                  </a:cubicBezTo>
                  <a:cubicBezTo>
                    <a:pt x="4188" y="41"/>
                    <a:pt x="4202" y="42"/>
                    <a:pt x="4214" y="46"/>
                  </a:cubicBezTo>
                  <a:cubicBezTo>
                    <a:pt x="4227" y="48"/>
                    <a:pt x="4240" y="50"/>
                    <a:pt x="4253" y="51"/>
                  </a:cubicBezTo>
                  <a:cubicBezTo>
                    <a:pt x="4267" y="52"/>
                    <a:pt x="4279" y="55"/>
                    <a:pt x="4293" y="56"/>
                  </a:cubicBezTo>
                  <a:lnTo>
                    <a:pt x="4329" y="61"/>
                  </a:lnTo>
                  <a:cubicBezTo>
                    <a:pt x="4343" y="62"/>
                    <a:pt x="4354" y="62"/>
                    <a:pt x="4367" y="62"/>
                  </a:cubicBezTo>
                  <a:cubicBezTo>
                    <a:pt x="4381" y="62"/>
                    <a:pt x="4394" y="62"/>
                    <a:pt x="4407" y="63"/>
                  </a:cubicBezTo>
                  <a:cubicBezTo>
                    <a:pt x="4420" y="64"/>
                    <a:pt x="4434" y="67"/>
                    <a:pt x="4445" y="69"/>
                  </a:cubicBezTo>
                  <a:cubicBezTo>
                    <a:pt x="4457" y="72"/>
                    <a:pt x="4471" y="74"/>
                    <a:pt x="4483" y="77"/>
                  </a:cubicBezTo>
                  <a:cubicBezTo>
                    <a:pt x="4496" y="78"/>
                    <a:pt x="4510" y="79"/>
                    <a:pt x="4523" y="82"/>
                  </a:cubicBezTo>
                  <a:cubicBezTo>
                    <a:pt x="4535" y="83"/>
                    <a:pt x="4547" y="85"/>
                    <a:pt x="4559" y="87"/>
                  </a:cubicBezTo>
                  <a:cubicBezTo>
                    <a:pt x="4571" y="89"/>
                    <a:pt x="4585" y="89"/>
                    <a:pt x="4596" y="91"/>
                  </a:cubicBezTo>
                  <a:cubicBezTo>
                    <a:pt x="4610" y="93"/>
                    <a:pt x="4622" y="94"/>
                    <a:pt x="4635" y="95"/>
                  </a:cubicBezTo>
                  <a:cubicBezTo>
                    <a:pt x="4649" y="98"/>
                    <a:pt x="4662" y="98"/>
                    <a:pt x="4676" y="98"/>
                  </a:cubicBezTo>
                  <a:cubicBezTo>
                    <a:pt x="4689" y="99"/>
                    <a:pt x="4701" y="99"/>
                    <a:pt x="4713" y="100"/>
                  </a:cubicBezTo>
                  <a:cubicBezTo>
                    <a:pt x="4726" y="101"/>
                    <a:pt x="4739" y="103"/>
                    <a:pt x="4751" y="104"/>
                  </a:cubicBezTo>
                  <a:cubicBezTo>
                    <a:pt x="4762" y="106"/>
                    <a:pt x="4776" y="107"/>
                    <a:pt x="4789" y="110"/>
                  </a:cubicBezTo>
                  <a:lnTo>
                    <a:pt x="4820" y="115"/>
                  </a:lnTo>
                  <a:cubicBezTo>
                    <a:pt x="4836" y="117"/>
                    <a:pt x="4851" y="121"/>
                    <a:pt x="4865" y="123"/>
                  </a:cubicBezTo>
                  <a:cubicBezTo>
                    <a:pt x="4879" y="126"/>
                    <a:pt x="4892" y="128"/>
                    <a:pt x="4905" y="132"/>
                  </a:cubicBezTo>
                  <a:cubicBezTo>
                    <a:pt x="4917" y="137"/>
                    <a:pt x="4928" y="139"/>
                    <a:pt x="4940" y="142"/>
                  </a:cubicBezTo>
                  <a:cubicBezTo>
                    <a:pt x="4954" y="144"/>
                    <a:pt x="4967" y="147"/>
                    <a:pt x="4981" y="152"/>
                  </a:cubicBezTo>
                  <a:cubicBezTo>
                    <a:pt x="4993" y="154"/>
                    <a:pt x="5003" y="157"/>
                    <a:pt x="5015" y="159"/>
                  </a:cubicBezTo>
                  <a:cubicBezTo>
                    <a:pt x="5028" y="160"/>
                    <a:pt x="5040" y="166"/>
                    <a:pt x="5052" y="170"/>
                  </a:cubicBezTo>
                  <a:cubicBezTo>
                    <a:pt x="5063" y="174"/>
                    <a:pt x="5076" y="179"/>
                    <a:pt x="5089" y="182"/>
                  </a:cubicBezTo>
                  <a:cubicBezTo>
                    <a:pt x="5101" y="185"/>
                    <a:pt x="5114" y="186"/>
                    <a:pt x="5126" y="189"/>
                  </a:cubicBezTo>
                  <a:lnTo>
                    <a:pt x="5165" y="197"/>
                  </a:lnTo>
                  <a:cubicBezTo>
                    <a:pt x="5179" y="200"/>
                    <a:pt x="5191" y="203"/>
                    <a:pt x="5205" y="207"/>
                  </a:cubicBezTo>
                  <a:cubicBezTo>
                    <a:pt x="5217" y="211"/>
                    <a:pt x="5227" y="214"/>
                    <a:pt x="5239" y="217"/>
                  </a:cubicBezTo>
                  <a:cubicBezTo>
                    <a:pt x="5252" y="220"/>
                    <a:pt x="5267" y="220"/>
                    <a:pt x="5280" y="220"/>
                  </a:cubicBezTo>
                  <a:cubicBezTo>
                    <a:pt x="5294" y="220"/>
                    <a:pt x="5307" y="220"/>
                    <a:pt x="5317" y="223"/>
                  </a:cubicBezTo>
                  <a:cubicBezTo>
                    <a:pt x="5328" y="227"/>
                    <a:pt x="5339" y="233"/>
                    <a:pt x="5350" y="238"/>
                  </a:cubicBezTo>
                  <a:cubicBezTo>
                    <a:pt x="5362" y="244"/>
                    <a:pt x="5374" y="250"/>
                    <a:pt x="5388" y="254"/>
                  </a:cubicBezTo>
                  <a:cubicBezTo>
                    <a:pt x="5403" y="259"/>
                    <a:pt x="5416" y="260"/>
                    <a:pt x="5430" y="261"/>
                  </a:cubicBezTo>
                  <a:cubicBezTo>
                    <a:pt x="5443" y="262"/>
                    <a:pt x="5454" y="262"/>
                    <a:pt x="5465" y="266"/>
                  </a:cubicBezTo>
                  <a:cubicBezTo>
                    <a:pt x="5476" y="269"/>
                    <a:pt x="5487" y="276"/>
                    <a:pt x="5497" y="282"/>
                  </a:cubicBezTo>
                  <a:cubicBezTo>
                    <a:pt x="5510" y="291"/>
                    <a:pt x="5522" y="298"/>
                    <a:pt x="5535" y="303"/>
                  </a:cubicBezTo>
                  <a:cubicBezTo>
                    <a:pt x="5549" y="308"/>
                    <a:pt x="5562" y="309"/>
                    <a:pt x="5575" y="310"/>
                  </a:cubicBezTo>
                  <a:cubicBezTo>
                    <a:pt x="5588" y="312"/>
                    <a:pt x="5601" y="313"/>
                    <a:pt x="5612" y="318"/>
                  </a:cubicBezTo>
                  <a:cubicBezTo>
                    <a:pt x="5625" y="321"/>
                    <a:pt x="5636" y="326"/>
                    <a:pt x="5650" y="332"/>
                  </a:cubicBezTo>
                  <a:cubicBezTo>
                    <a:pt x="5662" y="337"/>
                    <a:pt x="5673" y="341"/>
                    <a:pt x="5684" y="345"/>
                  </a:cubicBezTo>
                  <a:cubicBezTo>
                    <a:pt x="5695" y="351"/>
                    <a:pt x="5708" y="353"/>
                    <a:pt x="5721" y="356"/>
                  </a:cubicBezTo>
                  <a:cubicBezTo>
                    <a:pt x="5735" y="358"/>
                    <a:pt x="5747" y="362"/>
                    <a:pt x="5758" y="366"/>
                  </a:cubicBezTo>
                  <a:lnTo>
                    <a:pt x="5797" y="382"/>
                  </a:lnTo>
                  <a:cubicBezTo>
                    <a:pt x="5808" y="385"/>
                    <a:pt x="5818" y="389"/>
                    <a:pt x="5828" y="394"/>
                  </a:cubicBezTo>
                  <a:cubicBezTo>
                    <a:pt x="5840" y="398"/>
                    <a:pt x="5853" y="404"/>
                    <a:pt x="5865" y="410"/>
                  </a:cubicBezTo>
                  <a:cubicBezTo>
                    <a:pt x="5875" y="415"/>
                    <a:pt x="5887" y="420"/>
                    <a:pt x="5898" y="426"/>
                  </a:cubicBezTo>
                  <a:cubicBezTo>
                    <a:pt x="5909" y="430"/>
                    <a:pt x="5920" y="437"/>
                    <a:pt x="5931" y="443"/>
                  </a:cubicBezTo>
                  <a:cubicBezTo>
                    <a:pt x="5944" y="448"/>
                    <a:pt x="5955" y="455"/>
                    <a:pt x="5966" y="460"/>
                  </a:cubicBezTo>
                  <a:cubicBezTo>
                    <a:pt x="5979" y="465"/>
                    <a:pt x="5993" y="473"/>
                    <a:pt x="6006" y="479"/>
                  </a:cubicBezTo>
                  <a:cubicBezTo>
                    <a:pt x="6016" y="484"/>
                    <a:pt x="6025" y="489"/>
                    <a:pt x="6035" y="492"/>
                  </a:cubicBezTo>
                  <a:cubicBezTo>
                    <a:pt x="6047" y="498"/>
                    <a:pt x="6060" y="502"/>
                    <a:pt x="6072" y="506"/>
                  </a:cubicBezTo>
                  <a:cubicBezTo>
                    <a:pt x="6084" y="510"/>
                    <a:pt x="6096" y="513"/>
                    <a:pt x="6107" y="518"/>
                  </a:cubicBezTo>
                  <a:cubicBezTo>
                    <a:pt x="6117" y="523"/>
                    <a:pt x="6128" y="532"/>
                    <a:pt x="6139" y="538"/>
                  </a:cubicBezTo>
                  <a:cubicBezTo>
                    <a:pt x="6150" y="545"/>
                    <a:pt x="6160" y="553"/>
                    <a:pt x="6172" y="559"/>
                  </a:cubicBezTo>
                  <a:cubicBezTo>
                    <a:pt x="6185" y="564"/>
                    <a:pt x="6198" y="571"/>
                    <a:pt x="6210" y="578"/>
                  </a:cubicBezTo>
                  <a:cubicBezTo>
                    <a:pt x="6219" y="583"/>
                    <a:pt x="6230" y="589"/>
                    <a:pt x="6240" y="594"/>
                  </a:cubicBezTo>
                  <a:cubicBezTo>
                    <a:pt x="6251" y="599"/>
                    <a:pt x="6262" y="608"/>
                    <a:pt x="6274" y="614"/>
                  </a:cubicBezTo>
                  <a:cubicBezTo>
                    <a:pt x="6285" y="621"/>
                    <a:pt x="6294" y="628"/>
                    <a:pt x="6305" y="634"/>
                  </a:cubicBezTo>
                  <a:cubicBezTo>
                    <a:pt x="6327" y="645"/>
                    <a:pt x="6351" y="657"/>
                    <a:pt x="6372" y="671"/>
                  </a:cubicBezTo>
                  <a:cubicBezTo>
                    <a:pt x="6384" y="679"/>
                    <a:pt x="6397" y="683"/>
                    <a:pt x="6411" y="687"/>
                  </a:cubicBezTo>
                  <a:cubicBezTo>
                    <a:pt x="6423" y="690"/>
                    <a:pt x="6434" y="695"/>
                    <a:pt x="6444" y="700"/>
                  </a:cubicBezTo>
                  <a:cubicBezTo>
                    <a:pt x="6454" y="706"/>
                    <a:pt x="6463" y="715"/>
                    <a:pt x="6474" y="723"/>
                  </a:cubicBezTo>
                  <a:cubicBezTo>
                    <a:pt x="6483" y="731"/>
                    <a:pt x="6493" y="741"/>
                    <a:pt x="6504" y="747"/>
                  </a:cubicBezTo>
                  <a:cubicBezTo>
                    <a:pt x="6526" y="762"/>
                    <a:pt x="6547" y="775"/>
                    <a:pt x="6568" y="790"/>
                  </a:cubicBezTo>
                  <a:cubicBezTo>
                    <a:pt x="6579" y="796"/>
                    <a:pt x="6590" y="806"/>
                    <a:pt x="6599" y="814"/>
                  </a:cubicBezTo>
                  <a:cubicBezTo>
                    <a:pt x="6609" y="822"/>
                    <a:pt x="6619" y="832"/>
                    <a:pt x="6629" y="838"/>
                  </a:cubicBezTo>
                  <a:cubicBezTo>
                    <a:pt x="6640" y="846"/>
                    <a:pt x="6652" y="853"/>
                    <a:pt x="6664" y="859"/>
                  </a:cubicBezTo>
                  <a:cubicBezTo>
                    <a:pt x="6675" y="865"/>
                    <a:pt x="6686" y="870"/>
                    <a:pt x="6696" y="877"/>
                  </a:cubicBezTo>
                  <a:cubicBezTo>
                    <a:pt x="6705" y="883"/>
                    <a:pt x="6715" y="893"/>
                    <a:pt x="6724" y="902"/>
                  </a:cubicBezTo>
                  <a:cubicBezTo>
                    <a:pt x="6733" y="912"/>
                    <a:pt x="6743" y="921"/>
                    <a:pt x="6753" y="929"/>
                  </a:cubicBezTo>
                  <a:cubicBezTo>
                    <a:pt x="6762" y="936"/>
                    <a:pt x="6770" y="942"/>
                    <a:pt x="6779" y="950"/>
                  </a:cubicBezTo>
                  <a:cubicBezTo>
                    <a:pt x="6791" y="958"/>
                    <a:pt x="6803" y="967"/>
                    <a:pt x="6814" y="976"/>
                  </a:cubicBezTo>
                  <a:cubicBezTo>
                    <a:pt x="6824" y="985"/>
                    <a:pt x="6837" y="992"/>
                    <a:pt x="6848" y="999"/>
                  </a:cubicBezTo>
                  <a:cubicBezTo>
                    <a:pt x="6860" y="1005"/>
                    <a:pt x="6868" y="1011"/>
                    <a:pt x="6878" y="1019"/>
                  </a:cubicBezTo>
                  <a:cubicBezTo>
                    <a:pt x="6889" y="1028"/>
                    <a:pt x="6898" y="1038"/>
                    <a:pt x="6908" y="1048"/>
                  </a:cubicBezTo>
                  <a:lnTo>
                    <a:pt x="6933" y="1074"/>
                  </a:lnTo>
                  <a:cubicBezTo>
                    <a:pt x="6941" y="1080"/>
                    <a:pt x="6949" y="1089"/>
                    <a:pt x="6957" y="1095"/>
                  </a:cubicBezTo>
                  <a:cubicBezTo>
                    <a:pt x="6968" y="1105"/>
                    <a:pt x="6979" y="1113"/>
                    <a:pt x="6989" y="1124"/>
                  </a:cubicBezTo>
                  <a:cubicBezTo>
                    <a:pt x="6997" y="1133"/>
                    <a:pt x="7006" y="1140"/>
                    <a:pt x="7015" y="1149"/>
                  </a:cubicBezTo>
                  <a:cubicBezTo>
                    <a:pt x="7024" y="1158"/>
                    <a:pt x="7034" y="1167"/>
                    <a:pt x="7044" y="1177"/>
                  </a:cubicBezTo>
                  <a:cubicBezTo>
                    <a:pt x="7053" y="1186"/>
                    <a:pt x="7059" y="1197"/>
                    <a:pt x="7065" y="1208"/>
                  </a:cubicBezTo>
                  <a:cubicBezTo>
                    <a:pt x="7072" y="1220"/>
                    <a:pt x="7079" y="1230"/>
                    <a:pt x="7089" y="1241"/>
                  </a:cubicBezTo>
                  <a:cubicBezTo>
                    <a:pt x="7096" y="1250"/>
                    <a:pt x="7103" y="1256"/>
                    <a:pt x="7110" y="1263"/>
                  </a:cubicBezTo>
                  <a:cubicBezTo>
                    <a:pt x="7120" y="1274"/>
                    <a:pt x="7131" y="1285"/>
                    <a:pt x="7140" y="1298"/>
                  </a:cubicBezTo>
                  <a:cubicBezTo>
                    <a:pt x="7149" y="1308"/>
                    <a:pt x="7160" y="1317"/>
                    <a:pt x="7169" y="1326"/>
                  </a:cubicBezTo>
                  <a:cubicBezTo>
                    <a:pt x="7179" y="1335"/>
                    <a:pt x="7189" y="1343"/>
                    <a:pt x="7196" y="1352"/>
                  </a:cubicBezTo>
                  <a:cubicBezTo>
                    <a:pt x="7204" y="1363"/>
                    <a:pt x="7212" y="1375"/>
                    <a:pt x="7219" y="1387"/>
                  </a:cubicBezTo>
                  <a:cubicBezTo>
                    <a:pt x="7224" y="1396"/>
                    <a:pt x="7230" y="1407"/>
                    <a:pt x="7237" y="1417"/>
                  </a:cubicBezTo>
                  <a:cubicBezTo>
                    <a:pt x="7244" y="1426"/>
                    <a:pt x="7251" y="1435"/>
                    <a:pt x="7258" y="1444"/>
                  </a:cubicBezTo>
                  <a:cubicBezTo>
                    <a:pt x="7268" y="1455"/>
                    <a:pt x="7276" y="1466"/>
                    <a:pt x="7284" y="1478"/>
                  </a:cubicBezTo>
                  <a:cubicBezTo>
                    <a:pt x="7290" y="1491"/>
                    <a:pt x="7296" y="1502"/>
                    <a:pt x="7303" y="1514"/>
                  </a:cubicBezTo>
                  <a:cubicBezTo>
                    <a:pt x="7306" y="1525"/>
                    <a:pt x="7312" y="1535"/>
                    <a:pt x="7319" y="1546"/>
                  </a:cubicBezTo>
                  <a:lnTo>
                    <a:pt x="7330" y="1563"/>
                  </a:lnTo>
                  <a:lnTo>
                    <a:pt x="7358" y="1612"/>
                  </a:lnTo>
                  <a:cubicBezTo>
                    <a:pt x="7366" y="1628"/>
                    <a:pt x="7374" y="1644"/>
                    <a:pt x="7381" y="1660"/>
                  </a:cubicBezTo>
                  <a:lnTo>
                    <a:pt x="7391" y="1681"/>
                  </a:lnTo>
                  <a:cubicBezTo>
                    <a:pt x="7397" y="1696"/>
                    <a:pt x="7405" y="1712"/>
                    <a:pt x="7411" y="1728"/>
                  </a:cubicBezTo>
                  <a:lnTo>
                    <a:pt x="7430" y="1772"/>
                  </a:lnTo>
                  <a:lnTo>
                    <a:pt x="7450" y="1820"/>
                  </a:lnTo>
                  <a:cubicBezTo>
                    <a:pt x="7455" y="1831"/>
                    <a:pt x="7461" y="1844"/>
                    <a:pt x="7466" y="1855"/>
                  </a:cubicBezTo>
                  <a:cubicBezTo>
                    <a:pt x="7472" y="1866"/>
                    <a:pt x="7478" y="1878"/>
                    <a:pt x="7482" y="1890"/>
                  </a:cubicBezTo>
                  <a:cubicBezTo>
                    <a:pt x="7486" y="1901"/>
                    <a:pt x="7487" y="1914"/>
                    <a:pt x="7487" y="1926"/>
                  </a:cubicBezTo>
                  <a:cubicBezTo>
                    <a:pt x="7488" y="1940"/>
                    <a:pt x="7488" y="1953"/>
                    <a:pt x="7493" y="1967"/>
                  </a:cubicBezTo>
                  <a:cubicBezTo>
                    <a:pt x="7495" y="1978"/>
                    <a:pt x="7499" y="1990"/>
                    <a:pt x="7503" y="2000"/>
                  </a:cubicBezTo>
                  <a:cubicBezTo>
                    <a:pt x="7509" y="2013"/>
                    <a:pt x="7513" y="2026"/>
                    <a:pt x="7515" y="2039"/>
                  </a:cubicBezTo>
                  <a:cubicBezTo>
                    <a:pt x="7518" y="2051"/>
                    <a:pt x="7521" y="2061"/>
                    <a:pt x="7525" y="2074"/>
                  </a:cubicBezTo>
                  <a:cubicBezTo>
                    <a:pt x="7530" y="2088"/>
                    <a:pt x="7532" y="2101"/>
                    <a:pt x="7536" y="2114"/>
                  </a:cubicBezTo>
                  <a:cubicBezTo>
                    <a:pt x="7537" y="2125"/>
                    <a:pt x="7536" y="2137"/>
                    <a:pt x="7535" y="2150"/>
                  </a:cubicBezTo>
                  <a:cubicBezTo>
                    <a:pt x="7532" y="2162"/>
                    <a:pt x="7531" y="2177"/>
                    <a:pt x="7532" y="2191"/>
                  </a:cubicBezTo>
                  <a:cubicBezTo>
                    <a:pt x="7535" y="2205"/>
                    <a:pt x="7540" y="2219"/>
                    <a:pt x="7543" y="2231"/>
                  </a:cubicBezTo>
                  <a:cubicBezTo>
                    <a:pt x="7547" y="2242"/>
                    <a:pt x="7553" y="2255"/>
                    <a:pt x="7553" y="2266"/>
                  </a:cubicBezTo>
                  <a:cubicBezTo>
                    <a:pt x="7554" y="2284"/>
                    <a:pt x="7554" y="2303"/>
                    <a:pt x="7554" y="2322"/>
                  </a:cubicBezTo>
                  <a:lnTo>
                    <a:pt x="7554" y="2342"/>
                  </a:lnTo>
                  <a:cubicBezTo>
                    <a:pt x="7554" y="2352"/>
                    <a:pt x="7561" y="2358"/>
                    <a:pt x="7571" y="2358"/>
                  </a:cubicBezTo>
                  <a:cubicBezTo>
                    <a:pt x="7580" y="2358"/>
                    <a:pt x="7587" y="2352"/>
                    <a:pt x="7584" y="2350"/>
                  </a:cubicBezTo>
                  <a:lnTo>
                    <a:pt x="7584" y="2329"/>
                  </a:lnTo>
                  <a:cubicBezTo>
                    <a:pt x="7584" y="2310"/>
                    <a:pt x="7584" y="2290"/>
                    <a:pt x="7583" y="2270"/>
                  </a:cubicBezTo>
                  <a:cubicBezTo>
                    <a:pt x="7583" y="2254"/>
                    <a:pt x="7577" y="2240"/>
                    <a:pt x="7572" y="2226"/>
                  </a:cubicBezTo>
                  <a:cubicBezTo>
                    <a:pt x="7568" y="2216"/>
                    <a:pt x="7563" y="2205"/>
                    <a:pt x="7562" y="2194"/>
                  </a:cubicBezTo>
                  <a:cubicBezTo>
                    <a:pt x="7561" y="2184"/>
                    <a:pt x="7562" y="2173"/>
                    <a:pt x="7563" y="2161"/>
                  </a:cubicBezTo>
                  <a:cubicBezTo>
                    <a:pt x="7565" y="2146"/>
                    <a:pt x="7568" y="2131"/>
                    <a:pt x="7565" y="2115"/>
                  </a:cubicBezTo>
                  <a:cubicBezTo>
                    <a:pt x="7563" y="2099"/>
                    <a:pt x="7558" y="2086"/>
                    <a:pt x="7554" y="2071"/>
                  </a:cubicBezTo>
                  <a:cubicBezTo>
                    <a:pt x="7551" y="2060"/>
                    <a:pt x="7547" y="2050"/>
                    <a:pt x="7545" y="2039"/>
                  </a:cubicBezTo>
                  <a:cubicBezTo>
                    <a:pt x="7541" y="2024"/>
                    <a:pt x="7537" y="2010"/>
                    <a:pt x="7531" y="1996"/>
                  </a:cubicBezTo>
                  <a:cubicBezTo>
                    <a:pt x="7527" y="1985"/>
                    <a:pt x="7524" y="1976"/>
                    <a:pt x="7521" y="1965"/>
                  </a:cubicBezTo>
                  <a:cubicBezTo>
                    <a:pt x="7518" y="1954"/>
                    <a:pt x="7516" y="1944"/>
                    <a:pt x="7516" y="1932"/>
                  </a:cubicBezTo>
                  <a:cubicBezTo>
                    <a:pt x="7515" y="1918"/>
                    <a:pt x="7515" y="1903"/>
                    <a:pt x="7510" y="1888"/>
                  </a:cubicBezTo>
                  <a:cubicBezTo>
                    <a:pt x="7506" y="1873"/>
                    <a:pt x="7499" y="1860"/>
                    <a:pt x="7493" y="1846"/>
                  </a:cubicBezTo>
                  <a:cubicBezTo>
                    <a:pt x="7487" y="1835"/>
                    <a:pt x="7482" y="1826"/>
                    <a:pt x="7478" y="1816"/>
                  </a:cubicBezTo>
                  <a:cubicBezTo>
                    <a:pt x="7471" y="1799"/>
                    <a:pt x="7465" y="1782"/>
                    <a:pt x="7456" y="1766"/>
                  </a:cubicBezTo>
                  <a:lnTo>
                    <a:pt x="7438" y="1722"/>
                  </a:lnTo>
                  <a:cubicBezTo>
                    <a:pt x="7431" y="1706"/>
                    <a:pt x="7424" y="1690"/>
                    <a:pt x="7417" y="1674"/>
                  </a:cubicBezTo>
                  <a:lnTo>
                    <a:pt x="7407" y="1653"/>
                  </a:lnTo>
                  <a:cubicBezTo>
                    <a:pt x="7398" y="1636"/>
                    <a:pt x="7392" y="1620"/>
                    <a:pt x="7382" y="1604"/>
                  </a:cubicBezTo>
                  <a:cubicBezTo>
                    <a:pt x="7374" y="1588"/>
                    <a:pt x="7363" y="1571"/>
                    <a:pt x="7353" y="1555"/>
                  </a:cubicBezTo>
                  <a:lnTo>
                    <a:pt x="7343" y="1537"/>
                  </a:lnTo>
                  <a:cubicBezTo>
                    <a:pt x="7337" y="1528"/>
                    <a:pt x="7333" y="1518"/>
                    <a:pt x="7328" y="1508"/>
                  </a:cubicBezTo>
                  <a:cubicBezTo>
                    <a:pt x="7321" y="1496"/>
                    <a:pt x="7315" y="1481"/>
                    <a:pt x="7306" y="1469"/>
                  </a:cubicBezTo>
                  <a:cubicBezTo>
                    <a:pt x="7299" y="1455"/>
                    <a:pt x="7289" y="1444"/>
                    <a:pt x="7280" y="1433"/>
                  </a:cubicBezTo>
                  <a:cubicBezTo>
                    <a:pt x="7273" y="1423"/>
                    <a:pt x="7267" y="1416"/>
                    <a:pt x="7259" y="1406"/>
                  </a:cubicBezTo>
                  <a:cubicBezTo>
                    <a:pt x="7254" y="1396"/>
                    <a:pt x="7247" y="1387"/>
                    <a:pt x="7242" y="1378"/>
                  </a:cubicBezTo>
                  <a:cubicBezTo>
                    <a:pt x="7236" y="1364"/>
                    <a:pt x="7227" y="1352"/>
                    <a:pt x="7219" y="1341"/>
                  </a:cubicBezTo>
                  <a:cubicBezTo>
                    <a:pt x="7209" y="1328"/>
                    <a:pt x="7198" y="1319"/>
                    <a:pt x="7187" y="1309"/>
                  </a:cubicBezTo>
                  <a:cubicBezTo>
                    <a:pt x="7178" y="1301"/>
                    <a:pt x="7168" y="1293"/>
                    <a:pt x="7162" y="1285"/>
                  </a:cubicBezTo>
                  <a:cubicBezTo>
                    <a:pt x="7152" y="1273"/>
                    <a:pt x="7141" y="1262"/>
                    <a:pt x="7131" y="1251"/>
                  </a:cubicBezTo>
                  <a:cubicBezTo>
                    <a:pt x="7124" y="1242"/>
                    <a:pt x="7118" y="1236"/>
                    <a:pt x="7111" y="1228"/>
                  </a:cubicBezTo>
                  <a:cubicBezTo>
                    <a:pt x="7104" y="1220"/>
                    <a:pt x="7099" y="1210"/>
                    <a:pt x="7092" y="1199"/>
                  </a:cubicBezTo>
                  <a:cubicBezTo>
                    <a:pt x="7085" y="1187"/>
                    <a:pt x="7077" y="1175"/>
                    <a:pt x="7066" y="1164"/>
                  </a:cubicBezTo>
                  <a:cubicBezTo>
                    <a:pt x="7057" y="1153"/>
                    <a:pt x="7045" y="1142"/>
                    <a:pt x="7035" y="1133"/>
                  </a:cubicBezTo>
                  <a:cubicBezTo>
                    <a:pt x="7027" y="1126"/>
                    <a:pt x="7019" y="1118"/>
                    <a:pt x="7011" y="1110"/>
                  </a:cubicBezTo>
                  <a:cubicBezTo>
                    <a:pt x="7000" y="1100"/>
                    <a:pt x="6989" y="1090"/>
                    <a:pt x="6978" y="1079"/>
                  </a:cubicBezTo>
                  <a:cubicBezTo>
                    <a:pt x="6969" y="1073"/>
                    <a:pt x="6961" y="1064"/>
                    <a:pt x="6953" y="1058"/>
                  </a:cubicBezTo>
                  <a:cubicBezTo>
                    <a:pt x="6944" y="1049"/>
                    <a:pt x="6937" y="1042"/>
                    <a:pt x="6929" y="1033"/>
                  </a:cubicBezTo>
                  <a:cubicBezTo>
                    <a:pt x="6920" y="1022"/>
                    <a:pt x="6909" y="1012"/>
                    <a:pt x="6898" y="1003"/>
                  </a:cubicBezTo>
                  <a:cubicBezTo>
                    <a:pt x="6886" y="994"/>
                    <a:pt x="6875" y="985"/>
                    <a:pt x="6862" y="979"/>
                  </a:cubicBezTo>
                  <a:cubicBezTo>
                    <a:pt x="6851" y="973"/>
                    <a:pt x="6840" y="967"/>
                    <a:pt x="6833" y="960"/>
                  </a:cubicBezTo>
                  <a:cubicBezTo>
                    <a:pt x="6821" y="950"/>
                    <a:pt x="6808" y="941"/>
                    <a:pt x="6797" y="931"/>
                  </a:cubicBezTo>
                  <a:cubicBezTo>
                    <a:pt x="6789" y="925"/>
                    <a:pt x="6779" y="919"/>
                    <a:pt x="6771" y="912"/>
                  </a:cubicBezTo>
                  <a:cubicBezTo>
                    <a:pt x="6762" y="904"/>
                    <a:pt x="6754" y="896"/>
                    <a:pt x="6746" y="887"/>
                  </a:cubicBezTo>
                  <a:cubicBezTo>
                    <a:pt x="6735" y="877"/>
                    <a:pt x="6726" y="868"/>
                    <a:pt x="6714" y="859"/>
                  </a:cubicBezTo>
                  <a:cubicBezTo>
                    <a:pt x="6701" y="849"/>
                    <a:pt x="6688" y="844"/>
                    <a:pt x="6677" y="837"/>
                  </a:cubicBezTo>
                  <a:cubicBezTo>
                    <a:pt x="6666" y="832"/>
                    <a:pt x="6655" y="826"/>
                    <a:pt x="6645" y="819"/>
                  </a:cubicBezTo>
                  <a:cubicBezTo>
                    <a:pt x="6636" y="812"/>
                    <a:pt x="6628" y="806"/>
                    <a:pt x="6619" y="797"/>
                  </a:cubicBezTo>
                  <a:cubicBezTo>
                    <a:pt x="6608" y="789"/>
                    <a:pt x="6597" y="779"/>
                    <a:pt x="6585" y="771"/>
                  </a:cubicBezTo>
                  <a:cubicBezTo>
                    <a:pt x="6564" y="757"/>
                    <a:pt x="6543" y="743"/>
                    <a:pt x="6521" y="728"/>
                  </a:cubicBezTo>
                  <a:cubicBezTo>
                    <a:pt x="6511" y="721"/>
                    <a:pt x="6502" y="715"/>
                    <a:pt x="6492" y="706"/>
                  </a:cubicBezTo>
                  <a:cubicBezTo>
                    <a:pt x="6484" y="699"/>
                    <a:pt x="6471" y="689"/>
                    <a:pt x="6459" y="682"/>
                  </a:cubicBezTo>
                  <a:cubicBezTo>
                    <a:pt x="6447" y="673"/>
                    <a:pt x="6432" y="669"/>
                    <a:pt x="6419" y="666"/>
                  </a:cubicBezTo>
                  <a:cubicBezTo>
                    <a:pt x="6407" y="663"/>
                    <a:pt x="6396" y="658"/>
                    <a:pt x="6387" y="653"/>
                  </a:cubicBezTo>
                  <a:cubicBezTo>
                    <a:pt x="6366" y="640"/>
                    <a:pt x="6342" y="626"/>
                    <a:pt x="6320" y="614"/>
                  </a:cubicBezTo>
                  <a:cubicBezTo>
                    <a:pt x="6310" y="609"/>
                    <a:pt x="6300" y="603"/>
                    <a:pt x="6291" y="597"/>
                  </a:cubicBezTo>
                  <a:cubicBezTo>
                    <a:pt x="6278" y="591"/>
                    <a:pt x="6265" y="582"/>
                    <a:pt x="6253" y="576"/>
                  </a:cubicBezTo>
                  <a:lnTo>
                    <a:pt x="6225" y="560"/>
                  </a:lnTo>
                  <a:cubicBezTo>
                    <a:pt x="6213" y="551"/>
                    <a:pt x="6200" y="545"/>
                    <a:pt x="6186" y="538"/>
                  </a:cubicBezTo>
                  <a:cubicBezTo>
                    <a:pt x="6176" y="533"/>
                    <a:pt x="6166" y="526"/>
                    <a:pt x="6157" y="519"/>
                  </a:cubicBezTo>
                  <a:cubicBezTo>
                    <a:pt x="6146" y="513"/>
                    <a:pt x="6133" y="505"/>
                    <a:pt x="6121" y="498"/>
                  </a:cubicBezTo>
                  <a:cubicBezTo>
                    <a:pt x="6107" y="491"/>
                    <a:pt x="6094" y="487"/>
                    <a:pt x="6080" y="484"/>
                  </a:cubicBezTo>
                  <a:cubicBezTo>
                    <a:pt x="6068" y="479"/>
                    <a:pt x="6057" y="476"/>
                    <a:pt x="6047" y="471"/>
                  </a:cubicBezTo>
                  <a:cubicBezTo>
                    <a:pt x="6037" y="468"/>
                    <a:pt x="6029" y="462"/>
                    <a:pt x="6019" y="458"/>
                  </a:cubicBezTo>
                  <a:cubicBezTo>
                    <a:pt x="6005" y="452"/>
                    <a:pt x="5992" y="444"/>
                    <a:pt x="5977" y="438"/>
                  </a:cubicBezTo>
                  <a:cubicBezTo>
                    <a:pt x="5966" y="433"/>
                    <a:pt x="5957" y="427"/>
                    <a:pt x="5946" y="422"/>
                  </a:cubicBezTo>
                  <a:cubicBezTo>
                    <a:pt x="5934" y="415"/>
                    <a:pt x="5922" y="409"/>
                    <a:pt x="5909" y="403"/>
                  </a:cubicBezTo>
                  <a:cubicBezTo>
                    <a:pt x="5898" y="399"/>
                    <a:pt x="5887" y="394"/>
                    <a:pt x="5876" y="388"/>
                  </a:cubicBezTo>
                  <a:cubicBezTo>
                    <a:pt x="5864" y="382"/>
                    <a:pt x="5852" y="377"/>
                    <a:pt x="5838" y="371"/>
                  </a:cubicBezTo>
                  <a:cubicBezTo>
                    <a:pt x="5828" y="367"/>
                    <a:pt x="5818" y="363"/>
                    <a:pt x="5809" y="358"/>
                  </a:cubicBezTo>
                  <a:cubicBezTo>
                    <a:pt x="5795" y="352"/>
                    <a:pt x="5780" y="347"/>
                    <a:pt x="5767" y="341"/>
                  </a:cubicBezTo>
                  <a:cubicBezTo>
                    <a:pt x="5753" y="337"/>
                    <a:pt x="5740" y="334"/>
                    <a:pt x="5726" y="330"/>
                  </a:cubicBezTo>
                  <a:cubicBezTo>
                    <a:pt x="5715" y="328"/>
                    <a:pt x="5703" y="325"/>
                    <a:pt x="5692" y="321"/>
                  </a:cubicBezTo>
                  <a:lnTo>
                    <a:pt x="5660" y="309"/>
                  </a:lnTo>
                  <a:cubicBezTo>
                    <a:pt x="5646" y="303"/>
                    <a:pt x="5633" y="297"/>
                    <a:pt x="5619" y="293"/>
                  </a:cubicBezTo>
                  <a:cubicBezTo>
                    <a:pt x="5606" y="288"/>
                    <a:pt x="5591" y="287"/>
                    <a:pt x="5579" y="285"/>
                  </a:cubicBezTo>
                  <a:cubicBezTo>
                    <a:pt x="5566" y="283"/>
                    <a:pt x="5554" y="282"/>
                    <a:pt x="5543" y="278"/>
                  </a:cubicBezTo>
                  <a:cubicBezTo>
                    <a:pt x="5533" y="276"/>
                    <a:pt x="5523" y="269"/>
                    <a:pt x="5512" y="262"/>
                  </a:cubicBezTo>
                  <a:cubicBezTo>
                    <a:pt x="5500" y="254"/>
                    <a:pt x="5489" y="246"/>
                    <a:pt x="5474" y="243"/>
                  </a:cubicBezTo>
                  <a:cubicBezTo>
                    <a:pt x="5459" y="238"/>
                    <a:pt x="5445" y="237"/>
                    <a:pt x="5431" y="235"/>
                  </a:cubicBezTo>
                  <a:cubicBezTo>
                    <a:pt x="5419" y="234"/>
                    <a:pt x="5407" y="233"/>
                    <a:pt x="5397" y="230"/>
                  </a:cubicBezTo>
                  <a:cubicBezTo>
                    <a:pt x="5386" y="227"/>
                    <a:pt x="5375" y="221"/>
                    <a:pt x="5364" y="216"/>
                  </a:cubicBezTo>
                  <a:cubicBezTo>
                    <a:pt x="5350" y="208"/>
                    <a:pt x="5339" y="202"/>
                    <a:pt x="5324" y="198"/>
                  </a:cubicBezTo>
                  <a:cubicBezTo>
                    <a:pt x="5311" y="194"/>
                    <a:pt x="5296" y="194"/>
                    <a:pt x="5281" y="194"/>
                  </a:cubicBezTo>
                  <a:cubicBezTo>
                    <a:pt x="5269" y="194"/>
                    <a:pt x="5257" y="194"/>
                    <a:pt x="5247" y="191"/>
                  </a:cubicBezTo>
                  <a:cubicBezTo>
                    <a:pt x="5236" y="189"/>
                    <a:pt x="5223" y="186"/>
                    <a:pt x="5212" y="182"/>
                  </a:cubicBezTo>
                  <a:cubicBezTo>
                    <a:pt x="5199" y="176"/>
                    <a:pt x="5186" y="174"/>
                    <a:pt x="5173" y="170"/>
                  </a:cubicBezTo>
                  <a:cubicBezTo>
                    <a:pt x="5159" y="168"/>
                    <a:pt x="5145" y="164"/>
                    <a:pt x="5131" y="162"/>
                  </a:cubicBezTo>
                  <a:cubicBezTo>
                    <a:pt x="5119" y="159"/>
                    <a:pt x="5107" y="158"/>
                    <a:pt x="5097" y="155"/>
                  </a:cubicBezTo>
                  <a:cubicBezTo>
                    <a:pt x="5086" y="153"/>
                    <a:pt x="5073" y="148"/>
                    <a:pt x="5062" y="144"/>
                  </a:cubicBezTo>
                  <a:cubicBezTo>
                    <a:pt x="5050" y="141"/>
                    <a:pt x="5038" y="136"/>
                    <a:pt x="5023" y="132"/>
                  </a:cubicBezTo>
                  <a:cubicBezTo>
                    <a:pt x="5012" y="130"/>
                    <a:pt x="5000" y="127"/>
                    <a:pt x="4990" y="125"/>
                  </a:cubicBezTo>
                  <a:cubicBezTo>
                    <a:pt x="4976" y="122"/>
                    <a:pt x="4961" y="117"/>
                    <a:pt x="4948" y="115"/>
                  </a:cubicBezTo>
                  <a:cubicBezTo>
                    <a:pt x="4936" y="114"/>
                    <a:pt x="4924" y="110"/>
                    <a:pt x="4912" y="107"/>
                  </a:cubicBezTo>
                  <a:cubicBezTo>
                    <a:pt x="4900" y="104"/>
                    <a:pt x="4886" y="100"/>
                    <a:pt x="4873" y="98"/>
                  </a:cubicBezTo>
                  <a:cubicBezTo>
                    <a:pt x="4858" y="95"/>
                    <a:pt x="4842" y="93"/>
                    <a:pt x="4827" y="89"/>
                  </a:cubicBezTo>
                  <a:lnTo>
                    <a:pt x="4797" y="84"/>
                  </a:lnTo>
                  <a:cubicBezTo>
                    <a:pt x="4783" y="82"/>
                    <a:pt x="4768" y="80"/>
                    <a:pt x="4755" y="79"/>
                  </a:cubicBezTo>
                  <a:cubicBezTo>
                    <a:pt x="4744" y="78"/>
                    <a:pt x="4731" y="77"/>
                    <a:pt x="4720" y="74"/>
                  </a:cubicBezTo>
                  <a:cubicBezTo>
                    <a:pt x="4707" y="72"/>
                    <a:pt x="4692" y="72"/>
                    <a:pt x="4678" y="72"/>
                  </a:cubicBezTo>
                  <a:cubicBezTo>
                    <a:pt x="4666" y="72"/>
                    <a:pt x="4654" y="72"/>
                    <a:pt x="4642" y="71"/>
                  </a:cubicBezTo>
                  <a:cubicBezTo>
                    <a:pt x="4627" y="69"/>
                    <a:pt x="4614" y="68"/>
                    <a:pt x="4601" y="67"/>
                  </a:cubicBezTo>
                  <a:lnTo>
                    <a:pt x="4564" y="63"/>
                  </a:lnTo>
                  <a:cubicBezTo>
                    <a:pt x="4553" y="62"/>
                    <a:pt x="4542" y="58"/>
                    <a:pt x="4530" y="57"/>
                  </a:cubicBezTo>
                  <a:cubicBezTo>
                    <a:pt x="4516" y="55"/>
                    <a:pt x="4503" y="52"/>
                    <a:pt x="4488" y="51"/>
                  </a:cubicBezTo>
                  <a:cubicBezTo>
                    <a:pt x="4478" y="48"/>
                    <a:pt x="4466" y="47"/>
                    <a:pt x="4453" y="44"/>
                  </a:cubicBezTo>
                  <a:cubicBezTo>
                    <a:pt x="4440" y="41"/>
                    <a:pt x="4425" y="39"/>
                    <a:pt x="4412" y="37"/>
                  </a:cubicBezTo>
                  <a:cubicBezTo>
                    <a:pt x="4398" y="36"/>
                    <a:pt x="4383" y="36"/>
                    <a:pt x="4370" y="36"/>
                  </a:cubicBezTo>
                  <a:cubicBezTo>
                    <a:pt x="4359" y="36"/>
                    <a:pt x="4346" y="36"/>
                    <a:pt x="4334" y="35"/>
                  </a:cubicBezTo>
                  <a:cubicBezTo>
                    <a:pt x="4322" y="35"/>
                    <a:pt x="4312" y="32"/>
                    <a:pt x="4300" y="31"/>
                  </a:cubicBezTo>
                  <a:cubicBezTo>
                    <a:pt x="4286" y="28"/>
                    <a:pt x="4271" y="26"/>
                    <a:pt x="4258" y="25"/>
                  </a:cubicBezTo>
                  <a:cubicBezTo>
                    <a:pt x="4246" y="24"/>
                    <a:pt x="4233" y="23"/>
                    <a:pt x="4222" y="20"/>
                  </a:cubicBezTo>
                  <a:cubicBezTo>
                    <a:pt x="4209" y="18"/>
                    <a:pt x="4194" y="16"/>
                    <a:pt x="4180" y="14"/>
                  </a:cubicBezTo>
                  <a:cubicBezTo>
                    <a:pt x="4166" y="14"/>
                    <a:pt x="4151" y="16"/>
                    <a:pt x="4137" y="18"/>
                  </a:cubicBezTo>
                  <a:cubicBezTo>
                    <a:pt x="4127" y="19"/>
                    <a:pt x="4119" y="21"/>
                    <a:pt x="4110" y="21"/>
                  </a:cubicBezTo>
                  <a:cubicBezTo>
                    <a:pt x="4107" y="21"/>
                    <a:pt x="4104" y="20"/>
                    <a:pt x="4102" y="20"/>
                  </a:cubicBezTo>
                  <a:cubicBezTo>
                    <a:pt x="4091" y="19"/>
                    <a:pt x="4078" y="18"/>
                    <a:pt x="4066" y="14"/>
                  </a:cubicBezTo>
                  <a:cubicBezTo>
                    <a:pt x="4053" y="12"/>
                    <a:pt x="4039" y="9"/>
                    <a:pt x="4024" y="9"/>
                  </a:cubicBezTo>
                  <a:cubicBezTo>
                    <a:pt x="4012" y="9"/>
                    <a:pt x="3997" y="11"/>
                    <a:pt x="3984" y="12"/>
                  </a:cubicBezTo>
                  <a:cubicBezTo>
                    <a:pt x="3974" y="13"/>
                    <a:pt x="3965" y="15"/>
                    <a:pt x="3956" y="15"/>
                  </a:cubicBezTo>
                  <a:cubicBezTo>
                    <a:pt x="3953" y="15"/>
                    <a:pt x="3950" y="15"/>
                    <a:pt x="3947" y="14"/>
                  </a:cubicBezTo>
                  <a:cubicBezTo>
                    <a:pt x="3937" y="14"/>
                    <a:pt x="3926" y="12"/>
                    <a:pt x="3914" y="8"/>
                  </a:cubicBezTo>
                  <a:cubicBezTo>
                    <a:pt x="3900" y="4"/>
                    <a:pt x="3885" y="1"/>
                    <a:pt x="38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115;p66"/>
            <p:cNvSpPr/>
            <p:nvPr/>
          </p:nvSpPr>
          <p:spPr>
            <a:xfrm>
              <a:off x="4478305" y="4390586"/>
              <a:ext cx="388678" cy="507043"/>
            </a:xfrm>
            <a:custGeom>
              <a:avLst/>
              <a:gdLst/>
              <a:ahLst/>
              <a:cxnLst/>
              <a:rect l="l" t="t" r="r" b="b"/>
              <a:pathLst>
                <a:path w="6377" h="8319" extrusionOk="0">
                  <a:moveTo>
                    <a:pt x="3126" y="1"/>
                  </a:moveTo>
                  <a:cubicBezTo>
                    <a:pt x="3122" y="1"/>
                    <a:pt x="3117" y="1"/>
                    <a:pt x="3113" y="1"/>
                  </a:cubicBezTo>
                  <a:cubicBezTo>
                    <a:pt x="3087" y="1"/>
                    <a:pt x="3061" y="10"/>
                    <a:pt x="3036" y="10"/>
                  </a:cubicBezTo>
                  <a:cubicBezTo>
                    <a:pt x="3033" y="10"/>
                    <a:pt x="3029" y="10"/>
                    <a:pt x="3026" y="10"/>
                  </a:cubicBezTo>
                  <a:cubicBezTo>
                    <a:pt x="3008" y="10"/>
                    <a:pt x="2988" y="6"/>
                    <a:pt x="2969" y="6"/>
                  </a:cubicBezTo>
                  <a:cubicBezTo>
                    <a:pt x="2965" y="6"/>
                    <a:pt x="2962" y="6"/>
                    <a:pt x="2959" y="7"/>
                  </a:cubicBezTo>
                  <a:cubicBezTo>
                    <a:pt x="2946" y="7"/>
                    <a:pt x="2933" y="7"/>
                    <a:pt x="2920" y="7"/>
                  </a:cubicBezTo>
                  <a:cubicBezTo>
                    <a:pt x="2907" y="7"/>
                    <a:pt x="2894" y="7"/>
                    <a:pt x="2880" y="8"/>
                  </a:cubicBezTo>
                  <a:cubicBezTo>
                    <a:pt x="2856" y="9"/>
                    <a:pt x="2830" y="9"/>
                    <a:pt x="2803" y="10"/>
                  </a:cubicBezTo>
                  <a:cubicBezTo>
                    <a:pt x="2778" y="12"/>
                    <a:pt x="2752" y="18"/>
                    <a:pt x="2727" y="20"/>
                  </a:cubicBezTo>
                  <a:cubicBezTo>
                    <a:pt x="2702" y="23"/>
                    <a:pt x="2676" y="30"/>
                    <a:pt x="2650" y="33"/>
                  </a:cubicBezTo>
                  <a:cubicBezTo>
                    <a:pt x="2647" y="34"/>
                    <a:pt x="2644" y="34"/>
                    <a:pt x="2641" y="34"/>
                  </a:cubicBezTo>
                  <a:cubicBezTo>
                    <a:pt x="2622" y="34"/>
                    <a:pt x="2602" y="30"/>
                    <a:pt x="2583" y="30"/>
                  </a:cubicBezTo>
                  <a:cubicBezTo>
                    <a:pt x="2580" y="30"/>
                    <a:pt x="2576" y="30"/>
                    <a:pt x="2573" y="30"/>
                  </a:cubicBezTo>
                  <a:cubicBezTo>
                    <a:pt x="2547" y="33"/>
                    <a:pt x="2522" y="35"/>
                    <a:pt x="2497" y="39"/>
                  </a:cubicBezTo>
                  <a:cubicBezTo>
                    <a:pt x="2471" y="42"/>
                    <a:pt x="2446" y="47"/>
                    <a:pt x="2420" y="51"/>
                  </a:cubicBezTo>
                  <a:cubicBezTo>
                    <a:pt x="2395" y="55"/>
                    <a:pt x="2371" y="68"/>
                    <a:pt x="2345" y="72"/>
                  </a:cubicBezTo>
                  <a:cubicBezTo>
                    <a:pt x="2320" y="76"/>
                    <a:pt x="2295" y="83"/>
                    <a:pt x="2269" y="87"/>
                  </a:cubicBezTo>
                  <a:cubicBezTo>
                    <a:pt x="2243" y="92"/>
                    <a:pt x="2216" y="89"/>
                    <a:pt x="2192" y="93"/>
                  </a:cubicBezTo>
                  <a:cubicBezTo>
                    <a:pt x="2166" y="99"/>
                    <a:pt x="2141" y="108"/>
                    <a:pt x="2117" y="114"/>
                  </a:cubicBezTo>
                  <a:cubicBezTo>
                    <a:pt x="2091" y="119"/>
                    <a:pt x="2064" y="117"/>
                    <a:pt x="2039" y="122"/>
                  </a:cubicBezTo>
                  <a:cubicBezTo>
                    <a:pt x="2013" y="128"/>
                    <a:pt x="1990" y="143"/>
                    <a:pt x="1967" y="149"/>
                  </a:cubicBezTo>
                  <a:cubicBezTo>
                    <a:pt x="1941" y="157"/>
                    <a:pt x="1919" y="167"/>
                    <a:pt x="1893" y="174"/>
                  </a:cubicBezTo>
                  <a:cubicBezTo>
                    <a:pt x="1867" y="180"/>
                    <a:pt x="1840" y="180"/>
                    <a:pt x="1817" y="187"/>
                  </a:cubicBezTo>
                  <a:cubicBezTo>
                    <a:pt x="1792" y="194"/>
                    <a:pt x="1770" y="210"/>
                    <a:pt x="1745" y="218"/>
                  </a:cubicBezTo>
                  <a:cubicBezTo>
                    <a:pt x="1721" y="226"/>
                    <a:pt x="1694" y="224"/>
                    <a:pt x="1669" y="233"/>
                  </a:cubicBezTo>
                  <a:cubicBezTo>
                    <a:pt x="1645" y="240"/>
                    <a:pt x="1620" y="246"/>
                    <a:pt x="1595" y="255"/>
                  </a:cubicBezTo>
                  <a:cubicBezTo>
                    <a:pt x="1572" y="265"/>
                    <a:pt x="1550" y="280"/>
                    <a:pt x="1525" y="288"/>
                  </a:cubicBezTo>
                  <a:cubicBezTo>
                    <a:pt x="1502" y="298"/>
                    <a:pt x="1476" y="303"/>
                    <a:pt x="1453" y="313"/>
                  </a:cubicBezTo>
                  <a:cubicBezTo>
                    <a:pt x="1428" y="323"/>
                    <a:pt x="1407" y="339"/>
                    <a:pt x="1384" y="347"/>
                  </a:cubicBezTo>
                  <a:cubicBezTo>
                    <a:pt x="1359" y="358"/>
                    <a:pt x="1338" y="373"/>
                    <a:pt x="1316" y="384"/>
                  </a:cubicBezTo>
                  <a:cubicBezTo>
                    <a:pt x="1292" y="394"/>
                    <a:pt x="1263" y="394"/>
                    <a:pt x="1241" y="405"/>
                  </a:cubicBezTo>
                  <a:cubicBezTo>
                    <a:pt x="1218" y="416"/>
                    <a:pt x="1196" y="430"/>
                    <a:pt x="1172" y="442"/>
                  </a:cubicBezTo>
                  <a:cubicBezTo>
                    <a:pt x="1150" y="453"/>
                    <a:pt x="1130" y="473"/>
                    <a:pt x="1108" y="484"/>
                  </a:cubicBezTo>
                  <a:cubicBezTo>
                    <a:pt x="1085" y="496"/>
                    <a:pt x="1058" y="502"/>
                    <a:pt x="1037" y="513"/>
                  </a:cubicBezTo>
                  <a:cubicBezTo>
                    <a:pt x="1015" y="527"/>
                    <a:pt x="993" y="539"/>
                    <a:pt x="970" y="553"/>
                  </a:cubicBezTo>
                  <a:cubicBezTo>
                    <a:pt x="947" y="566"/>
                    <a:pt x="927" y="582"/>
                    <a:pt x="905" y="596"/>
                  </a:cubicBezTo>
                  <a:cubicBezTo>
                    <a:pt x="884" y="609"/>
                    <a:pt x="866" y="628"/>
                    <a:pt x="844" y="642"/>
                  </a:cubicBezTo>
                  <a:cubicBezTo>
                    <a:pt x="823" y="657"/>
                    <a:pt x="796" y="662"/>
                    <a:pt x="775" y="677"/>
                  </a:cubicBezTo>
                  <a:cubicBezTo>
                    <a:pt x="753" y="692"/>
                    <a:pt x="736" y="710"/>
                    <a:pt x="715" y="726"/>
                  </a:cubicBezTo>
                  <a:cubicBezTo>
                    <a:pt x="694" y="743"/>
                    <a:pt x="678" y="764"/>
                    <a:pt x="658" y="780"/>
                  </a:cubicBezTo>
                  <a:cubicBezTo>
                    <a:pt x="638" y="796"/>
                    <a:pt x="613" y="806"/>
                    <a:pt x="594" y="823"/>
                  </a:cubicBezTo>
                  <a:cubicBezTo>
                    <a:pt x="573" y="840"/>
                    <a:pt x="563" y="866"/>
                    <a:pt x="544" y="883"/>
                  </a:cubicBezTo>
                  <a:cubicBezTo>
                    <a:pt x="525" y="901"/>
                    <a:pt x="506" y="917"/>
                    <a:pt x="486" y="934"/>
                  </a:cubicBezTo>
                  <a:cubicBezTo>
                    <a:pt x="468" y="953"/>
                    <a:pt x="447" y="967"/>
                    <a:pt x="429" y="987"/>
                  </a:cubicBezTo>
                  <a:cubicBezTo>
                    <a:pt x="412" y="1005"/>
                    <a:pt x="389" y="1020"/>
                    <a:pt x="373" y="1040"/>
                  </a:cubicBezTo>
                  <a:cubicBezTo>
                    <a:pt x="356" y="1060"/>
                    <a:pt x="350" y="1089"/>
                    <a:pt x="334" y="1108"/>
                  </a:cubicBezTo>
                  <a:cubicBezTo>
                    <a:pt x="318" y="1128"/>
                    <a:pt x="303" y="1150"/>
                    <a:pt x="288" y="1170"/>
                  </a:cubicBezTo>
                  <a:cubicBezTo>
                    <a:pt x="273" y="1191"/>
                    <a:pt x="255" y="1210"/>
                    <a:pt x="241" y="1231"/>
                  </a:cubicBezTo>
                  <a:cubicBezTo>
                    <a:pt x="228" y="1252"/>
                    <a:pt x="218" y="1277"/>
                    <a:pt x="204" y="1298"/>
                  </a:cubicBezTo>
                  <a:cubicBezTo>
                    <a:pt x="191" y="1321"/>
                    <a:pt x="166" y="1337"/>
                    <a:pt x="156" y="1360"/>
                  </a:cubicBezTo>
                  <a:cubicBezTo>
                    <a:pt x="144" y="1383"/>
                    <a:pt x="138" y="1410"/>
                    <a:pt x="128" y="1432"/>
                  </a:cubicBezTo>
                  <a:cubicBezTo>
                    <a:pt x="117" y="1456"/>
                    <a:pt x="113" y="1482"/>
                    <a:pt x="104" y="1506"/>
                  </a:cubicBezTo>
                  <a:cubicBezTo>
                    <a:pt x="94" y="1530"/>
                    <a:pt x="81" y="1552"/>
                    <a:pt x="73" y="1577"/>
                  </a:cubicBezTo>
                  <a:cubicBezTo>
                    <a:pt x="64" y="1601"/>
                    <a:pt x="63" y="1627"/>
                    <a:pt x="57" y="1652"/>
                  </a:cubicBezTo>
                  <a:cubicBezTo>
                    <a:pt x="51" y="1678"/>
                    <a:pt x="41" y="1700"/>
                    <a:pt x="36" y="1726"/>
                  </a:cubicBezTo>
                  <a:cubicBezTo>
                    <a:pt x="30" y="1750"/>
                    <a:pt x="29" y="1776"/>
                    <a:pt x="25" y="1802"/>
                  </a:cubicBezTo>
                  <a:cubicBezTo>
                    <a:pt x="22" y="1828"/>
                    <a:pt x="24" y="1852"/>
                    <a:pt x="22" y="1878"/>
                  </a:cubicBezTo>
                  <a:cubicBezTo>
                    <a:pt x="21" y="1904"/>
                    <a:pt x="11" y="1929"/>
                    <a:pt x="11" y="1954"/>
                  </a:cubicBezTo>
                  <a:cubicBezTo>
                    <a:pt x="11" y="1994"/>
                    <a:pt x="19" y="1994"/>
                    <a:pt x="19" y="2031"/>
                  </a:cubicBezTo>
                  <a:cubicBezTo>
                    <a:pt x="19" y="2070"/>
                    <a:pt x="8" y="2070"/>
                    <a:pt x="8" y="2107"/>
                  </a:cubicBezTo>
                  <a:cubicBezTo>
                    <a:pt x="8" y="2146"/>
                    <a:pt x="11" y="2146"/>
                    <a:pt x="11" y="2183"/>
                  </a:cubicBezTo>
                  <a:cubicBezTo>
                    <a:pt x="11" y="2222"/>
                    <a:pt x="10" y="2222"/>
                    <a:pt x="10" y="2259"/>
                  </a:cubicBezTo>
                  <a:cubicBezTo>
                    <a:pt x="10" y="2299"/>
                    <a:pt x="14" y="2299"/>
                    <a:pt x="14" y="2336"/>
                  </a:cubicBezTo>
                  <a:cubicBezTo>
                    <a:pt x="14" y="2375"/>
                    <a:pt x="13" y="2375"/>
                    <a:pt x="13" y="2412"/>
                  </a:cubicBezTo>
                  <a:lnTo>
                    <a:pt x="13" y="2488"/>
                  </a:lnTo>
                  <a:cubicBezTo>
                    <a:pt x="13" y="2528"/>
                    <a:pt x="15" y="2528"/>
                    <a:pt x="15" y="2566"/>
                  </a:cubicBezTo>
                  <a:cubicBezTo>
                    <a:pt x="15" y="2604"/>
                    <a:pt x="21" y="2604"/>
                    <a:pt x="21" y="2642"/>
                  </a:cubicBezTo>
                  <a:cubicBezTo>
                    <a:pt x="21" y="2680"/>
                    <a:pt x="8" y="2680"/>
                    <a:pt x="8" y="2718"/>
                  </a:cubicBezTo>
                  <a:cubicBezTo>
                    <a:pt x="8" y="2756"/>
                    <a:pt x="21" y="2756"/>
                    <a:pt x="21" y="2794"/>
                  </a:cubicBezTo>
                  <a:cubicBezTo>
                    <a:pt x="21" y="2833"/>
                    <a:pt x="11" y="2833"/>
                    <a:pt x="11" y="2871"/>
                  </a:cubicBezTo>
                  <a:cubicBezTo>
                    <a:pt x="11" y="2909"/>
                    <a:pt x="19" y="2909"/>
                    <a:pt x="19" y="2947"/>
                  </a:cubicBezTo>
                  <a:cubicBezTo>
                    <a:pt x="19" y="2986"/>
                    <a:pt x="10" y="2986"/>
                    <a:pt x="10" y="3023"/>
                  </a:cubicBezTo>
                  <a:lnTo>
                    <a:pt x="10" y="3099"/>
                  </a:lnTo>
                  <a:cubicBezTo>
                    <a:pt x="10" y="3139"/>
                    <a:pt x="18" y="3139"/>
                    <a:pt x="18" y="3176"/>
                  </a:cubicBezTo>
                  <a:lnTo>
                    <a:pt x="18" y="3252"/>
                  </a:lnTo>
                  <a:cubicBezTo>
                    <a:pt x="18" y="3291"/>
                    <a:pt x="21" y="3291"/>
                    <a:pt x="19" y="3329"/>
                  </a:cubicBezTo>
                  <a:cubicBezTo>
                    <a:pt x="15" y="3355"/>
                    <a:pt x="4" y="3380"/>
                    <a:pt x="2" y="3404"/>
                  </a:cubicBezTo>
                  <a:cubicBezTo>
                    <a:pt x="0" y="3430"/>
                    <a:pt x="3" y="3456"/>
                    <a:pt x="3" y="3481"/>
                  </a:cubicBezTo>
                  <a:cubicBezTo>
                    <a:pt x="3" y="3506"/>
                    <a:pt x="9" y="3532"/>
                    <a:pt x="11" y="3556"/>
                  </a:cubicBezTo>
                  <a:cubicBezTo>
                    <a:pt x="14" y="3581"/>
                    <a:pt x="9" y="3607"/>
                    <a:pt x="14" y="3632"/>
                  </a:cubicBezTo>
                  <a:cubicBezTo>
                    <a:pt x="18" y="3658"/>
                    <a:pt x="26" y="3682"/>
                    <a:pt x="32" y="3706"/>
                  </a:cubicBezTo>
                  <a:cubicBezTo>
                    <a:pt x="40" y="3730"/>
                    <a:pt x="52" y="3752"/>
                    <a:pt x="61" y="3777"/>
                  </a:cubicBezTo>
                  <a:cubicBezTo>
                    <a:pt x="69" y="3801"/>
                    <a:pt x="77" y="3825"/>
                    <a:pt x="88" y="3848"/>
                  </a:cubicBezTo>
                  <a:cubicBezTo>
                    <a:pt x="99" y="3870"/>
                    <a:pt x="111" y="3894"/>
                    <a:pt x="122" y="3915"/>
                  </a:cubicBezTo>
                  <a:cubicBezTo>
                    <a:pt x="144" y="3947"/>
                    <a:pt x="132" y="3942"/>
                    <a:pt x="161" y="3982"/>
                  </a:cubicBezTo>
                  <a:cubicBezTo>
                    <a:pt x="174" y="3999"/>
                    <a:pt x="191" y="4019"/>
                    <a:pt x="208" y="4044"/>
                  </a:cubicBezTo>
                  <a:cubicBezTo>
                    <a:pt x="222" y="4062"/>
                    <a:pt x="241" y="4079"/>
                    <a:pt x="257" y="4103"/>
                  </a:cubicBezTo>
                  <a:cubicBezTo>
                    <a:pt x="271" y="4122"/>
                    <a:pt x="286" y="4142"/>
                    <a:pt x="302" y="4165"/>
                  </a:cubicBezTo>
                  <a:cubicBezTo>
                    <a:pt x="315" y="4185"/>
                    <a:pt x="332" y="4204"/>
                    <a:pt x="348" y="4226"/>
                  </a:cubicBezTo>
                  <a:cubicBezTo>
                    <a:pt x="363" y="4245"/>
                    <a:pt x="373" y="4270"/>
                    <a:pt x="388" y="4291"/>
                  </a:cubicBezTo>
                  <a:cubicBezTo>
                    <a:pt x="402" y="4312"/>
                    <a:pt x="415" y="4334"/>
                    <a:pt x="429" y="4355"/>
                  </a:cubicBezTo>
                  <a:cubicBezTo>
                    <a:pt x="444" y="4376"/>
                    <a:pt x="455" y="4398"/>
                    <a:pt x="470" y="4420"/>
                  </a:cubicBezTo>
                  <a:cubicBezTo>
                    <a:pt x="485" y="4440"/>
                    <a:pt x="506" y="4457"/>
                    <a:pt x="520" y="4479"/>
                  </a:cubicBezTo>
                  <a:cubicBezTo>
                    <a:pt x="535" y="4499"/>
                    <a:pt x="552" y="4518"/>
                    <a:pt x="567" y="4540"/>
                  </a:cubicBezTo>
                  <a:cubicBezTo>
                    <a:pt x="582" y="4560"/>
                    <a:pt x="597" y="4581"/>
                    <a:pt x="612" y="4603"/>
                  </a:cubicBezTo>
                  <a:cubicBezTo>
                    <a:pt x="626" y="4623"/>
                    <a:pt x="633" y="4650"/>
                    <a:pt x="647" y="4671"/>
                  </a:cubicBezTo>
                  <a:cubicBezTo>
                    <a:pt x="662" y="4693"/>
                    <a:pt x="678" y="4711"/>
                    <a:pt x="693" y="4733"/>
                  </a:cubicBezTo>
                  <a:cubicBezTo>
                    <a:pt x="707" y="4754"/>
                    <a:pt x="729" y="4769"/>
                    <a:pt x="744" y="4790"/>
                  </a:cubicBezTo>
                  <a:cubicBezTo>
                    <a:pt x="759" y="4812"/>
                    <a:pt x="770" y="4834"/>
                    <a:pt x="785" y="4856"/>
                  </a:cubicBezTo>
                  <a:cubicBezTo>
                    <a:pt x="800" y="4877"/>
                    <a:pt x="807" y="4903"/>
                    <a:pt x="822" y="4924"/>
                  </a:cubicBezTo>
                  <a:cubicBezTo>
                    <a:pt x="837" y="4946"/>
                    <a:pt x="854" y="4965"/>
                    <a:pt x="868" y="4986"/>
                  </a:cubicBezTo>
                  <a:cubicBezTo>
                    <a:pt x="883" y="5008"/>
                    <a:pt x="894" y="5030"/>
                    <a:pt x="909" y="5052"/>
                  </a:cubicBezTo>
                  <a:cubicBezTo>
                    <a:pt x="924" y="5073"/>
                    <a:pt x="945" y="5089"/>
                    <a:pt x="960" y="5110"/>
                  </a:cubicBezTo>
                  <a:cubicBezTo>
                    <a:pt x="974" y="5131"/>
                    <a:pt x="987" y="5152"/>
                    <a:pt x="1001" y="5174"/>
                  </a:cubicBezTo>
                  <a:cubicBezTo>
                    <a:pt x="1016" y="5195"/>
                    <a:pt x="1030" y="5217"/>
                    <a:pt x="1043" y="5238"/>
                  </a:cubicBezTo>
                  <a:cubicBezTo>
                    <a:pt x="1058" y="5260"/>
                    <a:pt x="1063" y="5287"/>
                    <a:pt x="1076" y="5309"/>
                  </a:cubicBezTo>
                  <a:cubicBezTo>
                    <a:pt x="1091" y="5330"/>
                    <a:pt x="1106" y="5351"/>
                    <a:pt x="1118" y="5373"/>
                  </a:cubicBezTo>
                  <a:cubicBezTo>
                    <a:pt x="1132" y="5394"/>
                    <a:pt x="1147" y="5416"/>
                    <a:pt x="1161" y="5437"/>
                  </a:cubicBezTo>
                  <a:cubicBezTo>
                    <a:pt x="1175" y="5459"/>
                    <a:pt x="1188" y="5481"/>
                    <a:pt x="1202" y="5503"/>
                  </a:cubicBezTo>
                  <a:cubicBezTo>
                    <a:pt x="1215" y="5524"/>
                    <a:pt x="1230" y="5545"/>
                    <a:pt x="1245" y="5567"/>
                  </a:cubicBezTo>
                  <a:cubicBezTo>
                    <a:pt x="1258" y="5588"/>
                    <a:pt x="1273" y="5610"/>
                    <a:pt x="1288" y="5631"/>
                  </a:cubicBezTo>
                  <a:cubicBezTo>
                    <a:pt x="1301" y="5653"/>
                    <a:pt x="1316" y="5674"/>
                    <a:pt x="1331" y="5695"/>
                  </a:cubicBezTo>
                  <a:cubicBezTo>
                    <a:pt x="1343" y="5717"/>
                    <a:pt x="1357" y="5739"/>
                    <a:pt x="1370" y="5761"/>
                  </a:cubicBezTo>
                  <a:cubicBezTo>
                    <a:pt x="1384" y="5782"/>
                    <a:pt x="1402" y="5803"/>
                    <a:pt x="1416" y="5824"/>
                  </a:cubicBezTo>
                  <a:cubicBezTo>
                    <a:pt x="1429" y="5845"/>
                    <a:pt x="1434" y="5872"/>
                    <a:pt x="1448" y="5895"/>
                  </a:cubicBezTo>
                  <a:cubicBezTo>
                    <a:pt x="1461" y="5916"/>
                    <a:pt x="1477" y="5936"/>
                    <a:pt x="1491" y="5958"/>
                  </a:cubicBezTo>
                  <a:cubicBezTo>
                    <a:pt x="1504" y="5980"/>
                    <a:pt x="1520" y="6001"/>
                    <a:pt x="1532" y="6022"/>
                  </a:cubicBezTo>
                  <a:cubicBezTo>
                    <a:pt x="1546" y="6045"/>
                    <a:pt x="1563" y="6064"/>
                    <a:pt x="1575" y="6085"/>
                  </a:cubicBezTo>
                  <a:cubicBezTo>
                    <a:pt x="1589" y="6108"/>
                    <a:pt x="1596" y="6132"/>
                    <a:pt x="1610" y="6154"/>
                  </a:cubicBezTo>
                  <a:cubicBezTo>
                    <a:pt x="1621" y="6172"/>
                    <a:pt x="1633" y="6192"/>
                    <a:pt x="1647" y="6210"/>
                  </a:cubicBezTo>
                  <a:cubicBezTo>
                    <a:pt x="1659" y="6227"/>
                    <a:pt x="1674" y="6245"/>
                    <a:pt x="1689" y="6261"/>
                  </a:cubicBezTo>
                  <a:cubicBezTo>
                    <a:pt x="1703" y="6277"/>
                    <a:pt x="1719" y="6293"/>
                    <a:pt x="1735" y="6307"/>
                  </a:cubicBezTo>
                  <a:lnTo>
                    <a:pt x="1733" y="6310"/>
                  </a:lnTo>
                  <a:cubicBezTo>
                    <a:pt x="1751" y="6327"/>
                    <a:pt x="1772" y="6343"/>
                    <a:pt x="1789" y="6364"/>
                  </a:cubicBezTo>
                  <a:cubicBezTo>
                    <a:pt x="1807" y="6384"/>
                    <a:pt x="1823" y="6403"/>
                    <a:pt x="1837" y="6425"/>
                  </a:cubicBezTo>
                  <a:cubicBezTo>
                    <a:pt x="1852" y="6446"/>
                    <a:pt x="1862" y="6471"/>
                    <a:pt x="1874" y="6495"/>
                  </a:cubicBezTo>
                  <a:cubicBezTo>
                    <a:pt x="1885" y="6518"/>
                    <a:pt x="1906" y="6537"/>
                    <a:pt x="1915" y="6562"/>
                  </a:cubicBezTo>
                  <a:cubicBezTo>
                    <a:pt x="1925" y="6586"/>
                    <a:pt x="1933" y="6611"/>
                    <a:pt x="1939" y="6637"/>
                  </a:cubicBezTo>
                  <a:cubicBezTo>
                    <a:pt x="1946" y="6663"/>
                    <a:pt x="1943" y="6689"/>
                    <a:pt x="1946" y="6714"/>
                  </a:cubicBezTo>
                  <a:cubicBezTo>
                    <a:pt x="1949" y="6740"/>
                    <a:pt x="1947" y="6766"/>
                    <a:pt x="1947" y="6792"/>
                  </a:cubicBezTo>
                  <a:cubicBezTo>
                    <a:pt x="1947" y="6818"/>
                    <a:pt x="1954" y="6845"/>
                    <a:pt x="1954" y="6872"/>
                  </a:cubicBezTo>
                  <a:lnTo>
                    <a:pt x="1954" y="6950"/>
                  </a:lnTo>
                  <a:cubicBezTo>
                    <a:pt x="1954" y="6975"/>
                    <a:pt x="1957" y="7002"/>
                    <a:pt x="1957" y="7029"/>
                  </a:cubicBezTo>
                  <a:cubicBezTo>
                    <a:pt x="1957" y="7056"/>
                    <a:pt x="1955" y="7081"/>
                    <a:pt x="1955" y="7108"/>
                  </a:cubicBezTo>
                  <a:cubicBezTo>
                    <a:pt x="1955" y="7135"/>
                    <a:pt x="1952" y="7161"/>
                    <a:pt x="1952" y="7188"/>
                  </a:cubicBezTo>
                  <a:cubicBezTo>
                    <a:pt x="1952" y="7214"/>
                    <a:pt x="1953" y="7241"/>
                    <a:pt x="1953" y="7266"/>
                  </a:cubicBezTo>
                  <a:cubicBezTo>
                    <a:pt x="1953" y="7293"/>
                    <a:pt x="1947" y="7319"/>
                    <a:pt x="1947" y="7345"/>
                  </a:cubicBezTo>
                  <a:cubicBezTo>
                    <a:pt x="1947" y="7372"/>
                    <a:pt x="1952" y="7399"/>
                    <a:pt x="1952" y="7424"/>
                  </a:cubicBezTo>
                  <a:cubicBezTo>
                    <a:pt x="1952" y="7452"/>
                    <a:pt x="1942" y="7478"/>
                    <a:pt x="1942" y="7502"/>
                  </a:cubicBezTo>
                  <a:cubicBezTo>
                    <a:pt x="1942" y="7531"/>
                    <a:pt x="1951" y="7558"/>
                    <a:pt x="1951" y="7582"/>
                  </a:cubicBezTo>
                  <a:cubicBezTo>
                    <a:pt x="1951" y="7612"/>
                    <a:pt x="1943" y="7638"/>
                    <a:pt x="1943" y="7661"/>
                  </a:cubicBezTo>
                  <a:cubicBezTo>
                    <a:pt x="1943" y="7710"/>
                    <a:pt x="1947" y="7740"/>
                    <a:pt x="1947" y="7740"/>
                  </a:cubicBezTo>
                  <a:cubicBezTo>
                    <a:pt x="1958" y="7763"/>
                    <a:pt x="1979" y="7779"/>
                    <a:pt x="1992" y="7800"/>
                  </a:cubicBezTo>
                  <a:cubicBezTo>
                    <a:pt x="2006" y="7822"/>
                    <a:pt x="2009" y="7849"/>
                    <a:pt x="2025" y="7870"/>
                  </a:cubicBezTo>
                  <a:cubicBezTo>
                    <a:pt x="2041" y="7888"/>
                    <a:pt x="2064" y="7902"/>
                    <a:pt x="2082" y="7919"/>
                  </a:cubicBezTo>
                  <a:cubicBezTo>
                    <a:pt x="2100" y="7936"/>
                    <a:pt x="2116" y="7956"/>
                    <a:pt x="2136" y="7973"/>
                  </a:cubicBezTo>
                  <a:cubicBezTo>
                    <a:pt x="2155" y="7989"/>
                    <a:pt x="2174" y="8005"/>
                    <a:pt x="2194" y="8021"/>
                  </a:cubicBezTo>
                  <a:cubicBezTo>
                    <a:pt x="2214" y="8036"/>
                    <a:pt x="2232" y="8052"/>
                    <a:pt x="2254" y="8065"/>
                  </a:cubicBezTo>
                  <a:cubicBezTo>
                    <a:pt x="2274" y="8079"/>
                    <a:pt x="2301" y="8083"/>
                    <a:pt x="2323" y="8096"/>
                  </a:cubicBezTo>
                  <a:cubicBezTo>
                    <a:pt x="2345" y="8108"/>
                    <a:pt x="2365" y="8123"/>
                    <a:pt x="2388" y="8134"/>
                  </a:cubicBezTo>
                  <a:cubicBezTo>
                    <a:pt x="2410" y="8145"/>
                    <a:pt x="2433" y="8158"/>
                    <a:pt x="2455" y="8169"/>
                  </a:cubicBezTo>
                  <a:cubicBezTo>
                    <a:pt x="2478" y="8177"/>
                    <a:pt x="2501" y="8186"/>
                    <a:pt x="2526" y="8193"/>
                  </a:cubicBezTo>
                  <a:cubicBezTo>
                    <a:pt x="2548" y="8202"/>
                    <a:pt x="2570" y="8217"/>
                    <a:pt x="2594" y="8224"/>
                  </a:cubicBezTo>
                  <a:cubicBezTo>
                    <a:pt x="2618" y="8233"/>
                    <a:pt x="2645" y="8230"/>
                    <a:pt x="2669" y="8236"/>
                  </a:cubicBezTo>
                  <a:cubicBezTo>
                    <a:pt x="2693" y="8244"/>
                    <a:pt x="2717" y="8255"/>
                    <a:pt x="2740" y="8262"/>
                  </a:cubicBezTo>
                  <a:cubicBezTo>
                    <a:pt x="2765" y="8267"/>
                    <a:pt x="2789" y="8267"/>
                    <a:pt x="2815" y="8272"/>
                  </a:cubicBezTo>
                  <a:cubicBezTo>
                    <a:pt x="2840" y="8276"/>
                    <a:pt x="2863" y="8289"/>
                    <a:pt x="2888" y="8293"/>
                  </a:cubicBezTo>
                  <a:cubicBezTo>
                    <a:pt x="2912" y="8297"/>
                    <a:pt x="2938" y="8295"/>
                    <a:pt x="2963" y="8298"/>
                  </a:cubicBezTo>
                  <a:cubicBezTo>
                    <a:pt x="2970" y="8299"/>
                    <a:pt x="2977" y="8299"/>
                    <a:pt x="2983" y="8299"/>
                  </a:cubicBezTo>
                  <a:cubicBezTo>
                    <a:pt x="2994" y="8299"/>
                    <a:pt x="3006" y="8299"/>
                    <a:pt x="3017" y="8299"/>
                  </a:cubicBezTo>
                  <a:cubicBezTo>
                    <a:pt x="3024" y="8299"/>
                    <a:pt x="3031" y="8299"/>
                    <a:pt x="3038" y="8299"/>
                  </a:cubicBezTo>
                  <a:cubicBezTo>
                    <a:pt x="3063" y="8300"/>
                    <a:pt x="3087" y="8310"/>
                    <a:pt x="3113" y="8311"/>
                  </a:cubicBezTo>
                  <a:cubicBezTo>
                    <a:pt x="3145" y="8315"/>
                    <a:pt x="3170" y="8319"/>
                    <a:pt x="3195" y="8319"/>
                  </a:cubicBezTo>
                  <a:cubicBezTo>
                    <a:pt x="3221" y="8319"/>
                    <a:pt x="3247" y="8312"/>
                    <a:pt x="3270" y="8312"/>
                  </a:cubicBezTo>
                  <a:cubicBezTo>
                    <a:pt x="3296" y="8310"/>
                    <a:pt x="3322" y="8308"/>
                    <a:pt x="3345" y="8307"/>
                  </a:cubicBezTo>
                  <a:cubicBezTo>
                    <a:pt x="3371" y="8305"/>
                    <a:pt x="3397" y="8307"/>
                    <a:pt x="3420" y="8304"/>
                  </a:cubicBezTo>
                  <a:cubicBezTo>
                    <a:pt x="3446" y="8300"/>
                    <a:pt x="3470" y="8297"/>
                    <a:pt x="3495" y="8294"/>
                  </a:cubicBezTo>
                  <a:cubicBezTo>
                    <a:pt x="3521" y="8291"/>
                    <a:pt x="3547" y="8291"/>
                    <a:pt x="3570" y="8287"/>
                  </a:cubicBezTo>
                  <a:cubicBezTo>
                    <a:pt x="3596" y="8282"/>
                    <a:pt x="3617" y="8265"/>
                    <a:pt x="3641" y="8260"/>
                  </a:cubicBezTo>
                  <a:cubicBezTo>
                    <a:pt x="3666" y="8254"/>
                    <a:pt x="3689" y="8246"/>
                    <a:pt x="3714" y="8239"/>
                  </a:cubicBezTo>
                  <a:cubicBezTo>
                    <a:pt x="3737" y="8233"/>
                    <a:pt x="3763" y="8229"/>
                    <a:pt x="3788" y="8222"/>
                  </a:cubicBezTo>
                  <a:cubicBezTo>
                    <a:pt x="3811" y="8214"/>
                    <a:pt x="3834" y="8203"/>
                    <a:pt x="3857" y="8193"/>
                  </a:cubicBezTo>
                  <a:cubicBezTo>
                    <a:pt x="3881" y="8185"/>
                    <a:pt x="3902" y="8174"/>
                    <a:pt x="3925" y="8164"/>
                  </a:cubicBezTo>
                  <a:cubicBezTo>
                    <a:pt x="3948" y="8155"/>
                    <a:pt x="3973" y="8149"/>
                    <a:pt x="3997" y="8139"/>
                  </a:cubicBezTo>
                  <a:cubicBezTo>
                    <a:pt x="4019" y="8128"/>
                    <a:pt x="4037" y="8111"/>
                    <a:pt x="4061" y="8099"/>
                  </a:cubicBezTo>
                  <a:cubicBezTo>
                    <a:pt x="4083" y="8086"/>
                    <a:pt x="4106" y="8078"/>
                    <a:pt x="4127" y="8064"/>
                  </a:cubicBezTo>
                  <a:cubicBezTo>
                    <a:pt x="4149" y="8051"/>
                    <a:pt x="4170" y="8037"/>
                    <a:pt x="4190" y="8022"/>
                  </a:cubicBezTo>
                  <a:cubicBezTo>
                    <a:pt x="4211" y="8008"/>
                    <a:pt x="4227" y="7987"/>
                    <a:pt x="4245" y="7971"/>
                  </a:cubicBezTo>
                  <a:cubicBezTo>
                    <a:pt x="4264" y="7954"/>
                    <a:pt x="4292" y="7946"/>
                    <a:pt x="4308" y="7929"/>
                  </a:cubicBezTo>
                  <a:cubicBezTo>
                    <a:pt x="4325" y="7909"/>
                    <a:pt x="4336" y="7886"/>
                    <a:pt x="4351" y="7867"/>
                  </a:cubicBezTo>
                  <a:cubicBezTo>
                    <a:pt x="4367" y="7847"/>
                    <a:pt x="4382" y="7827"/>
                    <a:pt x="4394" y="7807"/>
                  </a:cubicBezTo>
                  <a:cubicBezTo>
                    <a:pt x="4407" y="7785"/>
                    <a:pt x="4423" y="7765"/>
                    <a:pt x="4434" y="7743"/>
                  </a:cubicBezTo>
                  <a:cubicBezTo>
                    <a:pt x="4434" y="7743"/>
                    <a:pt x="4430" y="7715"/>
                    <a:pt x="4430" y="7666"/>
                  </a:cubicBezTo>
                  <a:cubicBezTo>
                    <a:pt x="4430" y="7644"/>
                    <a:pt x="4427" y="7618"/>
                    <a:pt x="4427" y="7587"/>
                  </a:cubicBezTo>
                  <a:cubicBezTo>
                    <a:pt x="4427" y="7564"/>
                    <a:pt x="4436" y="7537"/>
                    <a:pt x="4436" y="7508"/>
                  </a:cubicBezTo>
                  <a:cubicBezTo>
                    <a:pt x="4436" y="7483"/>
                    <a:pt x="4430" y="7457"/>
                    <a:pt x="4430" y="7430"/>
                  </a:cubicBezTo>
                  <a:cubicBezTo>
                    <a:pt x="4430" y="7404"/>
                    <a:pt x="4438" y="7378"/>
                    <a:pt x="4438" y="7350"/>
                  </a:cubicBezTo>
                  <a:cubicBezTo>
                    <a:pt x="4438" y="7325"/>
                    <a:pt x="4433" y="7298"/>
                    <a:pt x="4433" y="7271"/>
                  </a:cubicBezTo>
                  <a:cubicBezTo>
                    <a:pt x="4433" y="7246"/>
                    <a:pt x="4438" y="7220"/>
                    <a:pt x="4438" y="7193"/>
                  </a:cubicBezTo>
                  <a:cubicBezTo>
                    <a:pt x="4438" y="7167"/>
                    <a:pt x="4441" y="7140"/>
                    <a:pt x="4441" y="7114"/>
                  </a:cubicBezTo>
                  <a:cubicBezTo>
                    <a:pt x="4441" y="7087"/>
                    <a:pt x="4430" y="7061"/>
                    <a:pt x="4430" y="7034"/>
                  </a:cubicBezTo>
                  <a:cubicBezTo>
                    <a:pt x="4430" y="7008"/>
                    <a:pt x="4427" y="6982"/>
                    <a:pt x="4427" y="6955"/>
                  </a:cubicBezTo>
                  <a:cubicBezTo>
                    <a:pt x="4427" y="6928"/>
                    <a:pt x="4438" y="6904"/>
                    <a:pt x="4438" y="6877"/>
                  </a:cubicBezTo>
                  <a:cubicBezTo>
                    <a:pt x="4438" y="6850"/>
                    <a:pt x="4431" y="6823"/>
                    <a:pt x="4431" y="6798"/>
                  </a:cubicBezTo>
                  <a:cubicBezTo>
                    <a:pt x="4431" y="6771"/>
                    <a:pt x="4438" y="6745"/>
                    <a:pt x="4441" y="6719"/>
                  </a:cubicBezTo>
                  <a:cubicBezTo>
                    <a:pt x="4443" y="6695"/>
                    <a:pt x="4452" y="6669"/>
                    <a:pt x="4457" y="6643"/>
                  </a:cubicBezTo>
                  <a:cubicBezTo>
                    <a:pt x="4464" y="6618"/>
                    <a:pt x="4463" y="6591"/>
                    <a:pt x="4471" y="6566"/>
                  </a:cubicBezTo>
                  <a:cubicBezTo>
                    <a:pt x="4481" y="6542"/>
                    <a:pt x="4500" y="6521"/>
                    <a:pt x="4512" y="6498"/>
                  </a:cubicBezTo>
                  <a:cubicBezTo>
                    <a:pt x="4524" y="6475"/>
                    <a:pt x="4528" y="6446"/>
                    <a:pt x="4543" y="6425"/>
                  </a:cubicBezTo>
                  <a:cubicBezTo>
                    <a:pt x="4557" y="6403"/>
                    <a:pt x="4581" y="6390"/>
                    <a:pt x="4597" y="6369"/>
                  </a:cubicBezTo>
                  <a:cubicBezTo>
                    <a:pt x="4615" y="6349"/>
                    <a:pt x="4625" y="6325"/>
                    <a:pt x="4646" y="6306"/>
                  </a:cubicBezTo>
                  <a:lnTo>
                    <a:pt x="4647" y="6309"/>
                  </a:lnTo>
                  <a:cubicBezTo>
                    <a:pt x="4663" y="6294"/>
                    <a:pt x="4679" y="6278"/>
                    <a:pt x="4694" y="6262"/>
                  </a:cubicBezTo>
                  <a:cubicBezTo>
                    <a:pt x="4709" y="6246"/>
                    <a:pt x="4725" y="6230"/>
                    <a:pt x="4737" y="6211"/>
                  </a:cubicBezTo>
                  <a:cubicBezTo>
                    <a:pt x="4750" y="6194"/>
                    <a:pt x="4755" y="6171"/>
                    <a:pt x="4766" y="6151"/>
                  </a:cubicBezTo>
                  <a:cubicBezTo>
                    <a:pt x="4778" y="6129"/>
                    <a:pt x="4800" y="6112"/>
                    <a:pt x="4813" y="6090"/>
                  </a:cubicBezTo>
                  <a:cubicBezTo>
                    <a:pt x="4827" y="6068"/>
                    <a:pt x="4843" y="6048"/>
                    <a:pt x="4856" y="6025"/>
                  </a:cubicBezTo>
                  <a:cubicBezTo>
                    <a:pt x="4870" y="6004"/>
                    <a:pt x="4880" y="5979"/>
                    <a:pt x="4892" y="5958"/>
                  </a:cubicBezTo>
                  <a:cubicBezTo>
                    <a:pt x="4905" y="5936"/>
                    <a:pt x="4920" y="5915"/>
                    <a:pt x="4934" y="5894"/>
                  </a:cubicBezTo>
                  <a:cubicBezTo>
                    <a:pt x="4947" y="5872"/>
                    <a:pt x="4956" y="5849"/>
                    <a:pt x="4969" y="5825"/>
                  </a:cubicBezTo>
                  <a:cubicBezTo>
                    <a:pt x="4983" y="5804"/>
                    <a:pt x="4993" y="5780"/>
                    <a:pt x="5007" y="5759"/>
                  </a:cubicBezTo>
                  <a:cubicBezTo>
                    <a:pt x="5021" y="5737"/>
                    <a:pt x="5043" y="5721"/>
                    <a:pt x="5057" y="5700"/>
                  </a:cubicBezTo>
                  <a:cubicBezTo>
                    <a:pt x="5070" y="5678"/>
                    <a:pt x="5078" y="5653"/>
                    <a:pt x="5092" y="5631"/>
                  </a:cubicBezTo>
                  <a:cubicBezTo>
                    <a:pt x="5106" y="5610"/>
                    <a:pt x="5123" y="5592"/>
                    <a:pt x="5138" y="5570"/>
                  </a:cubicBezTo>
                  <a:cubicBezTo>
                    <a:pt x="5151" y="5549"/>
                    <a:pt x="5164" y="5525"/>
                    <a:pt x="5177" y="5504"/>
                  </a:cubicBezTo>
                  <a:cubicBezTo>
                    <a:pt x="5191" y="5482"/>
                    <a:pt x="5196" y="5456"/>
                    <a:pt x="5210" y="5434"/>
                  </a:cubicBezTo>
                  <a:cubicBezTo>
                    <a:pt x="5225" y="5413"/>
                    <a:pt x="5244" y="5396"/>
                    <a:pt x="5258" y="5374"/>
                  </a:cubicBezTo>
                  <a:cubicBezTo>
                    <a:pt x="5272" y="5353"/>
                    <a:pt x="5283" y="5329"/>
                    <a:pt x="5296" y="5308"/>
                  </a:cubicBezTo>
                  <a:cubicBezTo>
                    <a:pt x="5311" y="5286"/>
                    <a:pt x="5327" y="5266"/>
                    <a:pt x="5341" y="5245"/>
                  </a:cubicBezTo>
                  <a:cubicBezTo>
                    <a:pt x="5355" y="5223"/>
                    <a:pt x="5365" y="5201"/>
                    <a:pt x="5380" y="5179"/>
                  </a:cubicBezTo>
                  <a:cubicBezTo>
                    <a:pt x="5395" y="5158"/>
                    <a:pt x="5417" y="5142"/>
                    <a:pt x="5430" y="5120"/>
                  </a:cubicBezTo>
                  <a:cubicBezTo>
                    <a:pt x="5445" y="5099"/>
                    <a:pt x="5460" y="5077"/>
                    <a:pt x="5475" y="5057"/>
                  </a:cubicBezTo>
                  <a:cubicBezTo>
                    <a:pt x="5489" y="5036"/>
                    <a:pt x="5503" y="5014"/>
                    <a:pt x="5515" y="4993"/>
                  </a:cubicBezTo>
                  <a:cubicBezTo>
                    <a:pt x="5530" y="4971"/>
                    <a:pt x="5546" y="4951"/>
                    <a:pt x="5561" y="4931"/>
                  </a:cubicBezTo>
                  <a:cubicBezTo>
                    <a:pt x="5576" y="4909"/>
                    <a:pt x="5584" y="4885"/>
                    <a:pt x="5598" y="4863"/>
                  </a:cubicBezTo>
                  <a:cubicBezTo>
                    <a:pt x="5612" y="4842"/>
                    <a:pt x="5630" y="4822"/>
                    <a:pt x="5644" y="4801"/>
                  </a:cubicBezTo>
                  <a:cubicBezTo>
                    <a:pt x="5659" y="4780"/>
                    <a:pt x="5665" y="4754"/>
                    <a:pt x="5680" y="4733"/>
                  </a:cubicBezTo>
                  <a:cubicBezTo>
                    <a:pt x="5695" y="4711"/>
                    <a:pt x="5722" y="4699"/>
                    <a:pt x="5737" y="4678"/>
                  </a:cubicBezTo>
                  <a:cubicBezTo>
                    <a:pt x="5751" y="4656"/>
                    <a:pt x="5759" y="4630"/>
                    <a:pt x="5771" y="4608"/>
                  </a:cubicBezTo>
                  <a:cubicBezTo>
                    <a:pt x="5786" y="4587"/>
                    <a:pt x="5798" y="4564"/>
                    <a:pt x="5812" y="4543"/>
                  </a:cubicBezTo>
                  <a:cubicBezTo>
                    <a:pt x="5826" y="4521"/>
                    <a:pt x="5846" y="4504"/>
                    <a:pt x="5860" y="4483"/>
                  </a:cubicBezTo>
                  <a:cubicBezTo>
                    <a:pt x="5874" y="4462"/>
                    <a:pt x="5885" y="4437"/>
                    <a:pt x="5900" y="4417"/>
                  </a:cubicBezTo>
                  <a:cubicBezTo>
                    <a:pt x="5915" y="4395"/>
                    <a:pt x="5936" y="4378"/>
                    <a:pt x="5949" y="4358"/>
                  </a:cubicBezTo>
                  <a:cubicBezTo>
                    <a:pt x="5964" y="4336"/>
                    <a:pt x="5981" y="4317"/>
                    <a:pt x="5996" y="4297"/>
                  </a:cubicBezTo>
                  <a:cubicBezTo>
                    <a:pt x="6011" y="4275"/>
                    <a:pt x="6019" y="4249"/>
                    <a:pt x="6034" y="4229"/>
                  </a:cubicBezTo>
                  <a:cubicBezTo>
                    <a:pt x="6049" y="4208"/>
                    <a:pt x="6062" y="4185"/>
                    <a:pt x="6077" y="4165"/>
                  </a:cubicBezTo>
                  <a:cubicBezTo>
                    <a:pt x="6093" y="4142"/>
                    <a:pt x="6110" y="4124"/>
                    <a:pt x="6124" y="4105"/>
                  </a:cubicBezTo>
                  <a:cubicBezTo>
                    <a:pt x="6140" y="4082"/>
                    <a:pt x="6161" y="4066"/>
                    <a:pt x="6174" y="4047"/>
                  </a:cubicBezTo>
                  <a:cubicBezTo>
                    <a:pt x="6192" y="4023"/>
                    <a:pt x="6200" y="3998"/>
                    <a:pt x="6212" y="3981"/>
                  </a:cubicBezTo>
                  <a:cubicBezTo>
                    <a:pt x="6241" y="3940"/>
                    <a:pt x="6236" y="3951"/>
                    <a:pt x="6257" y="3918"/>
                  </a:cubicBezTo>
                  <a:cubicBezTo>
                    <a:pt x="6268" y="3896"/>
                    <a:pt x="6276" y="3873"/>
                    <a:pt x="6287" y="3851"/>
                  </a:cubicBezTo>
                  <a:cubicBezTo>
                    <a:pt x="6297" y="3827"/>
                    <a:pt x="6305" y="3804"/>
                    <a:pt x="6313" y="3779"/>
                  </a:cubicBezTo>
                  <a:cubicBezTo>
                    <a:pt x="6322" y="3756"/>
                    <a:pt x="6339" y="3734"/>
                    <a:pt x="6346" y="3710"/>
                  </a:cubicBezTo>
                  <a:cubicBezTo>
                    <a:pt x="6353" y="3686"/>
                    <a:pt x="6358" y="3660"/>
                    <a:pt x="6364" y="3637"/>
                  </a:cubicBezTo>
                  <a:cubicBezTo>
                    <a:pt x="6367" y="3611"/>
                    <a:pt x="6365" y="3585"/>
                    <a:pt x="6367" y="3560"/>
                  </a:cubicBezTo>
                  <a:cubicBezTo>
                    <a:pt x="6370" y="3535"/>
                    <a:pt x="6376" y="3510"/>
                    <a:pt x="6376" y="3485"/>
                  </a:cubicBezTo>
                  <a:cubicBezTo>
                    <a:pt x="6376" y="3460"/>
                    <a:pt x="6377" y="3434"/>
                    <a:pt x="6376" y="3409"/>
                  </a:cubicBezTo>
                  <a:cubicBezTo>
                    <a:pt x="6374" y="3383"/>
                    <a:pt x="6366" y="3359"/>
                    <a:pt x="6362" y="3334"/>
                  </a:cubicBezTo>
                  <a:cubicBezTo>
                    <a:pt x="6361" y="3295"/>
                    <a:pt x="6371" y="3295"/>
                    <a:pt x="6371" y="3258"/>
                  </a:cubicBezTo>
                  <a:cubicBezTo>
                    <a:pt x="6371" y="3218"/>
                    <a:pt x="6361" y="3218"/>
                    <a:pt x="6361" y="3180"/>
                  </a:cubicBezTo>
                  <a:cubicBezTo>
                    <a:pt x="6361" y="3142"/>
                    <a:pt x="6371" y="3142"/>
                    <a:pt x="6371" y="3104"/>
                  </a:cubicBezTo>
                  <a:cubicBezTo>
                    <a:pt x="6371" y="3066"/>
                    <a:pt x="6365" y="3066"/>
                    <a:pt x="6365" y="3028"/>
                  </a:cubicBezTo>
                  <a:cubicBezTo>
                    <a:pt x="6365" y="2990"/>
                    <a:pt x="6356" y="2990"/>
                    <a:pt x="6356" y="2952"/>
                  </a:cubicBezTo>
                  <a:lnTo>
                    <a:pt x="6356" y="2875"/>
                  </a:lnTo>
                  <a:cubicBezTo>
                    <a:pt x="6356" y="2838"/>
                    <a:pt x="6359" y="2838"/>
                    <a:pt x="6359" y="2799"/>
                  </a:cubicBezTo>
                  <a:cubicBezTo>
                    <a:pt x="6359" y="2761"/>
                    <a:pt x="6361" y="2761"/>
                    <a:pt x="6361" y="2723"/>
                  </a:cubicBezTo>
                  <a:cubicBezTo>
                    <a:pt x="6361" y="2685"/>
                    <a:pt x="6365" y="2685"/>
                    <a:pt x="6365" y="2647"/>
                  </a:cubicBezTo>
                  <a:cubicBezTo>
                    <a:pt x="6365" y="2610"/>
                    <a:pt x="6358" y="2607"/>
                    <a:pt x="6358" y="2570"/>
                  </a:cubicBezTo>
                  <a:cubicBezTo>
                    <a:pt x="6358" y="2531"/>
                    <a:pt x="6364" y="2531"/>
                    <a:pt x="6364" y="2494"/>
                  </a:cubicBezTo>
                  <a:cubicBezTo>
                    <a:pt x="6364" y="2455"/>
                    <a:pt x="6362" y="2455"/>
                    <a:pt x="6362" y="2418"/>
                  </a:cubicBezTo>
                  <a:cubicBezTo>
                    <a:pt x="6362" y="2379"/>
                    <a:pt x="6356" y="2379"/>
                    <a:pt x="6356" y="2342"/>
                  </a:cubicBezTo>
                  <a:cubicBezTo>
                    <a:pt x="6356" y="2302"/>
                    <a:pt x="6361" y="2302"/>
                    <a:pt x="6361" y="2265"/>
                  </a:cubicBezTo>
                  <a:cubicBezTo>
                    <a:pt x="6361" y="2226"/>
                    <a:pt x="6369" y="2226"/>
                    <a:pt x="6369" y="2189"/>
                  </a:cubicBezTo>
                  <a:cubicBezTo>
                    <a:pt x="6369" y="2150"/>
                    <a:pt x="6362" y="2150"/>
                    <a:pt x="6362" y="2113"/>
                  </a:cubicBezTo>
                  <a:cubicBezTo>
                    <a:pt x="6362" y="2074"/>
                    <a:pt x="6371" y="2074"/>
                    <a:pt x="6371" y="2036"/>
                  </a:cubicBezTo>
                  <a:cubicBezTo>
                    <a:pt x="6371" y="1997"/>
                    <a:pt x="6365" y="1997"/>
                    <a:pt x="6365" y="1959"/>
                  </a:cubicBezTo>
                  <a:cubicBezTo>
                    <a:pt x="6365" y="1935"/>
                    <a:pt x="6361" y="1909"/>
                    <a:pt x="6359" y="1883"/>
                  </a:cubicBezTo>
                  <a:cubicBezTo>
                    <a:pt x="6358" y="1858"/>
                    <a:pt x="6365" y="1831"/>
                    <a:pt x="6362" y="1806"/>
                  </a:cubicBezTo>
                  <a:cubicBezTo>
                    <a:pt x="6359" y="1780"/>
                    <a:pt x="6344" y="1756"/>
                    <a:pt x="6339" y="1731"/>
                  </a:cubicBezTo>
                  <a:cubicBezTo>
                    <a:pt x="6334" y="1706"/>
                    <a:pt x="6333" y="1680"/>
                    <a:pt x="6326" y="1654"/>
                  </a:cubicBezTo>
                  <a:cubicBezTo>
                    <a:pt x="6319" y="1629"/>
                    <a:pt x="6307" y="1606"/>
                    <a:pt x="6299" y="1582"/>
                  </a:cubicBezTo>
                  <a:cubicBezTo>
                    <a:pt x="6291" y="1558"/>
                    <a:pt x="6286" y="1533"/>
                    <a:pt x="6278" y="1508"/>
                  </a:cubicBezTo>
                  <a:cubicBezTo>
                    <a:pt x="6268" y="1485"/>
                    <a:pt x="6262" y="1460"/>
                    <a:pt x="6251" y="1437"/>
                  </a:cubicBezTo>
                  <a:cubicBezTo>
                    <a:pt x="6241" y="1413"/>
                    <a:pt x="6231" y="1390"/>
                    <a:pt x="6219" y="1367"/>
                  </a:cubicBezTo>
                  <a:cubicBezTo>
                    <a:pt x="6206" y="1343"/>
                    <a:pt x="6192" y="1322"/>
                    <a:pt x="6180" y="1300"/>
                  </a:cubicBezTo>
                  <a:cubicBezTo>
                    <a:pt x="6167" y="1278"/>
                    <a:pt x="6151" y="1258"/>
                    <a:pt x="6136" y="1236"/>
                  </a:cubicBezTo>
                  <a:cubicBezTo>
                    <a:pt x="6123" y="1215"/>
                    <a:pt x="6107" y="1196"/>
                    <a:pt x="6092" y="1174"/>
                  </a:cubicBezTo>
                  <a:cubicBezTo>
                    <a:pt x="6077" y="1154"/>
                    <a:pt x="6065" y="1129"/>
                    <a:pt x="6049" y="1110"/>
                  </a:cubicBezTo>
                  <a:cubicBezTo>
                    <a:pt x="6033" y="1090"/>
                    <a:pt x="6013" y="1072"/>
                    <a:pt x="5996" y="1053"/>
                  </a:cubicBezTo>
                  <a:cubicBezTo>
                    <a:pt x="5980" y="1033"/>
                    <a:pt x="5969" y="1009"/>
                    <a:pt x="5951" y="990"/>
                  </a:cubicBezTo>
                  <a:cubicBezTo>
                    <a:pt x="5933" y="972"/>
                    <a:pt x="5917" y="951"/>
                    <a:pt x="5900" y="933"/>
                  </a:cubicBezTo>
                  <a:cubicBezTo>
                    <a:pt x="5883" y="915"/>
                    <a:pt x="5864" y="897"/>
                    <a:pt x="5845" y="880"/>
                  </a:cubicBezTo>
                  <a:cubicBezTo>
                    <a:pt x="5826" y="861"/>
                    <a:pt x="5807" y="845"/>
                    <a:pt x="5787" y="828"/>
                  </a:cubicBezTo>
                  <a:cubicBezTo>
                    <a:pt x="5769" y="811"/>
                    <a:pt x="5748" y="796"/>
                    <a:pt x="5727" y="780"/>
                  </a:cubicBezTo>
                  <a:cubicBezTo>
                    <a:pt x="5707" y="764"/>
                    <a:pt x="5685" y="751"/>
                    <a:pt x="5664" y="735"/>
                  </a:cubicBezTo>
                  <a:cubicBezTo>
                    <a:pt x="5644" y="719"/>
                    <a:pt x="5625" y="704"/>
                    <a:pt x="5603" y="688"/>
                  </a:cubicBezTo>
                  <a:cubicBezTo>
                    <a:pt x="5583" y="673"/>
                    <a:pt x="5560" y="660"/>
                    <a:pt x="5539" y="645"/>
                  </a:cubicBezTo>
                  <a:cubicBezTo>
                    <a:pt x="5518" y="630"/>
                    <a:pt x="5497" y="615"/>
                    <a:pt x="5475" y="602"/>
                  </a:cubicBezTo>
                  <a:cubicBezTo>
                    <a:pt x="5453" y="588"/>
                    <a:pt x="5433" y="572"/>
                    <a:pt x="5410" y="559"/>
                  </a:cubicBezTo>
                  <a:cubicBezTo>
                    <a:pt x="5389" y="545"/>
                    <a:pt x="5362" y="540"/>
                    <a:pt x="5339" y="527"/>
                  </a:cubicBezTo>
                  <a:cubicBezTo>
                    <a:pt x="5316" y="515"/>
                    <a:pt x="5296" y="499"/>
                    <a:pt x="5273" y="487"/>
                  </a:cubicBezTo>
                  <a:cubicBezTo>
                    <a:pt x="5251" y="475"/>
                    <a:pt x="5234" y="454"/>
                    <a:pt x="5209" y="443"/>
                  </a:cubicBezTo>
                  <a:cubicBezTo>
                    <a:pt x="5187" y="431"/>
                    <a:pt x="5160" y="428"/>
                    <a:pt x="5135" y="417"/>
                  </a:cubicBezTo>
                  <a:cubicBezTo>
                    <a:pt x="5113" y="406"/>
                    <a:pt x="5090" y="394"/>
                    <a:pt x="5066" y="384"/>
                  </a:cubicBezTo>
                  <a:cubicBezTo>
                    <a:pt x="5043" y="373"/>
                    <a:pt x="5022" y="358"/>
                    <a:pt x="4998" y="347"/>
                  </a:cubicBezTo>
                  <a:cubicBezTo>
                    <a:pt x="4973" y="337"/>
                    <a:pt x="4950" y="329"/>
                    <a:pt x="4925" y="319"/>
                  </a:cubicBezTo>
                  <a:cubicBezTo>
                    <a:pt x="4902" y="310"/>
                    <a:pt x="4877" y="302"/>
                    <a:pt x="4853" y="293"/>
                  </a:cubicBezTo>
                  <a:cubicBezTo>
                    <a:pt x="4829" y="283"/>
                    <a:pt x="4803" y="280"/>
                    <a:pt x="4780" y="271"/>
                  </a:cubicBezTo>
                  <a:cubicBezTo>
                    <a:pt x="4755" y="264"/>
                    <a:pt x="4733" y="248"/>
                    <a:pt x="4710" y="239"/>
                  </a:cubicBezTo>
                  <a:cubicBezTo>
                    <a:pt x="4685" y="232"/>
                    <a:pt x="4659" y="229"/>
                    <a:pt x="4635" y="222"/>
                  </a:cubicBezTo>
                  <a:cubicBezTo>
                    <a:pt x="4610" y="213"/>
                    <a:pt x="4589" y="197"/>
                    <a:pt x="4564" y="190"/>
                  </a:cubicBezTo>
                  <a:cubicBezTo>
                    <a:pt x="4540" y="183"/>
                    <a:pt x="4513" y="179"/>
                    <a:pt x="4489" y="173"/>
                  </a:cubicBezTo>
                  <a:cubicBezTo>
                    <a:pt x="4465" y="165"/>
                    <a:pt x="4439" y="157"/>
                    <a:pt x="4415" y="149"/>
                  </a:cubicBezTo>
                  <a:cubicBezTo>
                    <a:pt x="4390" y="143"/>
                    <a:pt x="4367" y="132"/>
                    <a:pt x="4341" y="127"/>
                  </a:cubicBezTo>
                  <a:cubicBezTo>
                    <a:pt x="4316" y="121"/>
                    <a:pt x="4291" y="120"/>
                    <a:pt x="4265" y="115"/>
                  </a:cubicBezTo>
                  <a:cubicBezTo>
                    <a:pt x="4240" y="110"/>
                    <a:pt x="4216" y="100"/>
                    <a:pt x="4190" y="96"/>
                  </a:cubicBezTo>
                  <a:cubicBezTo>
                    <a:pt x="4183" y="94"/>
                    <a:pt x="4176" y="94"/>
                    <a:pt x="4168" y="94"/>
                  </a:cubicBezTo>
                  <a:cubicBezTo>
                    <a:pt x="4156" y="94"/>
                    <a:pt x="4143" y="95"/>
                    <a:pt x="4131" y="95"/>
                  </a:cubicBezTo>
                  <a:cubicBezTo>
                    <a:pt x="4125" y="95"/>
                    <a:pt x="4119" y="95"/>
                    <a:pt x="4112" y="93"/>
                  </a:cubicBezTo>
                  <a:cubicBezTo>
                    <a:pt x="4088" y="88"/>
                    <a:pt x="4064" y="74"/>
                    <a:pt x="4039" y="69"/>
                  </a:cubicBezTo>
                  <a:cubicBezTo>
                    <a:pt x="4014" y="66"/>
                    <a:pt x="3988" y="62"/>
                    <a:pt x="3962" y="58"/>
                  </a:cubicBezTo>
                  <a:cubicBezTo>
                    <a:pt x="3938" y="55"/>
                    <a:pt x="3912" y="47"/>
                    <a:pt x="3886" y="45"/>
                  </a:cubicBezTo>
                  <a:cubicBezTo>
                    <a:pt x="3861" y="41"/>
                    <a:pt x="3836" y="42"/>
                    <a:pt x="3809" y="39"/>
                  </a:cubicBezTo>
                  <a:cubicBezTo>
                    <a:pt x="3783" y="36"/>
                    <a:pt x="3759" y="24"/>
                    <a:pt x="3732" y="21"/>
                  </a:cubicBezTo>
                  <a:cubicBezTo>
                    <a:pt x="3728" y="20"/>
                    <a:pt x="3725" y="20"/>
                    <a:pt x="3721" y="20"/>
                  </a:cubicBezTo>
                  <a:cubicBezTo>
                    <a:pt x="3703" y="20"/>
                    <a:pt x="3685" y="23"/>
                    <a:pt x="3666" y="23"/>
                  </a:cubicBezTo>
                  <a:cubicBezTo>
                    <a:pt x="3662" y="23"/>
                    <a:pt x="3659" y="23"/>
                    <a:pt x="3655" y="23"/>
                  </a:cubicBezTo>
                  <a:cubicBezTo>
                    <a:pt x="3629" y="20"/>
                    <a:pt x="3603" y="18"/>
                    <a:pt x="3579" y="17"/>
                  </a:cubicBezTo>
                  <a:cubicBezTo>
                    <a:pt x="3553" y="15"/>
                    <a:pt x="3527" y="15"/>
                    <a:pt x="3501" y="14"/>
                  </a:cubicBezTo>
                  <a:cubicBezTo>
                    <a:pt x="3475" y="13"/>
                    <a:pt x="3450" y="9"/>
                    <a:pt x="3424" y="8"/>
                  </a:cubicBezTo>
                  <a:cubicBezTo>
                    <a:pt x="3398" y="7"/>
                    <a:pt x="3372" y="7"/>
                    <a:pt x="3345" y="5"/>
                  </a:cubicBezTo>
                  <a:cubicBezTo>
                    <a:pt x="3341" y="4"/>
                    <a:pt x="3338" y="4"/>
                    <a:pt x="3334" y="4"/>
                  </a:cubicBezTo>
                  <a:cubicBezTo>
                    <a:pt x="3319" y="4"/>
                    <a:pt x="3304" y="5"/>
                    <a:pt x="3289" y="5"/>
                  </a:cubicBezTo>
                  <a:cubicBezTo>
                    <a:pt x="3282" y="5"/>
                    <a:pt x="3275" y="5"/>
                    <a:pt x="3268" y="5"/>
                  </a:cubicBezTo>
                  <a:lnTo>
                    <a:pt x="3190" y="5"/>
                  </a:lnTo>
                  <a:cubicBezTo>
                    <a:pt x="3169" y="5"/>
                    <a:pt x="3148" y="1"/>
                    <a:pt x="31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116;p66"/>
            <p:cNvSpPr/>
            <p:nvPr/>
          </p:nvSpPr>
          <p:spPr>
            <a:xfrm>
              <a:off x="4614346" y="4815952"/>
              <a:ext cx="116719" cy="72957"/>
            </a:xfrm>
            <a:custGeom>
              <a:avLst/>
              <a:gdLst/>
              <a:ahLst/>
              <a:cxnLst/>
              <a:rect l="l" t="t" r="r" b="b"/>
              <a:pathLst>
                <a:path w="1915" h="1197" extrusionOk="0">
                  <a:moveTo>
                    <a:pt x="896" y="0"/>
                  </a:moveTo>
                  <a:cubicBezTo>
                    <a:pt x="892" y="0"/>
                    <a:pt x="887" y="0"/>
                    <a:pt x="883" y="1"/>
                  </a:cubicBezTo>
                  <a:cubicBezTo>
                    <a:pt x="856" y="2"/>
                    <a:pt x="832" y="18"/>
                    <a:pt x="807" y="20"/>
                  </a:cubicBezTo>
                  <a:cubicBezTo>
                    <a:pt x="803" y="21"/>
                    <a:pt x="798" y="21"/>
                    <a:pt x="794" y="21"/>
                  </a:cubicBezTo>
                  <a:cubicBezTo>
                    <a:pt x="778" y="21"/>
                    <a:pt x="761" y="18"/>
                    <a:pt x="745" y="18"/>
                  </a:cubicBezTo>
                  <a:cubicBezTo>
                    <a:pt x="740" y="18"/>
                    <a:pt x="734" y="18"/>
                    <a:pt x="729" y="19"/>
                  </a:cubicBezTo>
                  <a:cubicBezTo>
                    <a:pt x="702" y="23"/>
                    <a:pt x="678" y="30"/>
                    <a:pt x="653" y="35"/>
                  </a:cubicBezTo>
                  <a:cubicBezTo>
                    <a:pt x="627" y="40"/>
                    <a:pt x="603" y="54"/>
                    <a:pt x="579" y="61"/>
                  </a:cubicBezTo>
                  <a:cubicBezTo>
                    <a:pt x="555" y="67"/>
                    <a:pt x="530" y="73"/>
                    <a:pt x="506" y="81"/>
                  </a:cubicBezTo>
                  <a:cubicBezTo>
                    <a:pt x="481" y="89"/>
                    <a:pt x="457" y="100"/>
                    <a:pt x="434" y="110"/>
                  </a:cubicBezTo>
                  <a:cubicBezTo>
                    <a:pt x="411" y="121"/>
                    <a:pt x="388" y="131"/>
                    <a:pt x="365" y="142"/>
                  </a:cubicBezTo>
                  <a:cubicBezTo>
                    <a:pt x="341" y="154"/>
                    <a:pt x="311" y="153"/>
                    <a:pt x="290" y="167"/>
                  </a:cubicBezTo>
                  <a:cubicBezTo>
                    <a:pt x="268" y="180"/>
                    <a:pt x="252" y="204"/>
                    <a:pt x="232" y="218"/>
                  </a:cubicBezTo>
                  <a:cubicBezTo>
                    <a:pt x="210" y="234"/>
                    <a:pt x="189" y="248"/>
                    <a:pt x="171" y="265"/>
                  </a:cubicBezTo>
                  <a:cubicBezTo>
                    <a:pt x="150" y="282"/>
                    <a:pt x="132" y="301"/>
                    <a:pt x="116" y="319"/>
                  </a:cubicBezTo>
                  <a:cubicBezTo>
                    <a:pt x="98" y="339"/>
                    <a:pt x="85" y="361"/>
                    <a:pt x="71" y="382"/>
                  </a:cubicBezTo>
                  <a:cubicBezTo>
                    <a:pt x="57" y="405"/>
                    <a:pt x="42" y="426"/>
                    <a:pt x="33" y="448"/>
                  </a:cubicBezTo>
                  <a:cubicBezTo>
                    <a:pt x="22" y="473"/>
                    <a:pt x="15" y="497"/>
                    <a:pt x="10" y="522"/>
                  </a:cubicBezTo>
                  <a:cubicBezTo>
                    <a:pt x="5" y="548"/>
                    <a:pt x="0" y="574"/>
                    <a:pt x="0" y="598"/>
                  </a:cubicBezTo>
                  <a:cubicBezTo>
                    <a:pt x="0" y="624"/>
                    <a:pt x="9" y="649"/>
                    <a:pt x="14" y="673"/>
                  </a:cubicBezTo>
                  <a:cubicBezTo>
                    <a:pt x="20" y="699"/>
                    <a:pt x="16" y="726"/>
                    <a:pt x="27" y="751"/>
                  </a:cubicBezTo>
                  <a:cubicBezTo>
                    <a:pt x="38" y="773"/>
                    <a:pt x="54" y="794"/>
                    <a:pt x="69" y="816"/>
                  </a:cubicBezTo>
                  <a:cubicBezTo>
                    <a:pt x="82" y="837"/>
                    <a:pt x="94" y="861"/>
                    <a:pt x="111" y="881"/>
                  </a:cubicBezTo>
                  <a:cubicBezTo>
                    <a:pt x="127" y="900"/>
                    <a:pt x="153" y="911"/>
                    <a:pt x="172" y="928"/>
                  </a:cubicBezTo>
                  <a:cubicBezTo>
                    <a:pt x="191" y="945"/>
                    <a:pt x="207" y="966"/>
                    <a:pt x="229" y="982"/>
                  </a:cubicBezTo>
                  <a:cubicBezTo>
                    <a:pt x="250" y="997"/>
                    <a:pt x="276" y="1003"/>
                    <a:pt x="298" y="1016"/>
                  </a:cubicBezTo>
                  <a:cubicBezTo>
                    <a:pt x="320" y="1030"/>
                    <a:pt x="341" y="1041"/>
                    <a:pt x="365" y="1053"/>
                  </a:cubicBezTo>
                  <a:cubicBezTo>
                    <a:pt x="388" y="1063"/>
                    <a:pt x="411" y="1075"/>
                    <a:pt x="434" y="1085"/>
                  </a:cubicBezTo>
                  <a:cubicBezTo>
                    <a:pt x="459" y="1094"/>
                    <a:pt x="479" y="1111"/>
                    <a:pt x="504" y="1120"/>
                  </a:cubicBezTo>
                  <a:cubicBezTo>
                    <a:pt x="528" y="1128"/>
                    <a:pt x="552" y="1138"/>
                    <a:pt x="578" y="1145"/>
                  </a:cubicBezTo>
                  <a:cubicBezTo>
                    <a:pt x="602" y="1152"/>
                    <a:pt x="627" y="1159"/>
                    <a:pt x="653" y="1164"/>
                  </a:cubicBezTo>
                  <a:cubicBezTo>
                    <a:pt x="678" y="1169"/>
                    <a:pt x="705" y="1168"/>
                    <a:pt x="731" y="1171"/>
                  </a:cubicBezTo>
                  <a:cubicBezTo>
                    <a:pt x="756" y="1176"/>
                    <a:pt x="781" y="1184"/>
                    <a:pt x="807" y="1186"/>
                  </a:cubicBezTo>
                  <a:cubicBezTo>
                    <a:pt x="811" y="1187"/>
                    <a:pt x="815" y="1187"/>
                    <a:pt x="819" y="1187"/>
                  </a:cubicBezTo>
                  <a:cubicBezTo>
                    <a:pt x="840" y="1187"/>
                    <a:pt x="860" y="1182"/>
                    <a:pt x="880" y="1182"/>
                  </a:cubicBezTo>
                  <a:cubicBezTo>
                    <a:pt x="881" y="1182"/>
                    <a:pt x="883" y="1182"/>
                    <a:pt x="884" y="1182"/>
                  </a:cubicBezTo>
                  <a:cubicBezTo>
                    <a:pt x="911" y="1184"/>
                    <a:pt x="937" y="1196"/>
                    <a:pt x="962" y="1196"/>
                  </a:cubicBezTo>
                  <a:cubicBezTo>
                    <a:pt x="989" y="1196"/>
                    <a:pt x="1015" y="1181"/>
                    <a:pt x="1039" y="1180"/>
                  </a:cubicBezTo>
                  <a:cubicBezTo>
                    <a:pt x="1043" y="1180"/>
                    <a:pt x="1047" y="1180"/>
                    <a:pt x="1051" y="1180"/>
                  </a:cubicBezTo>
                  <a:cubicBezTo>
                    <a:pt x="1067" y="1180"/>
                    <a:pt x="1082" y="1181"/>
                    <a:pt x="1097" y="1181"/>
                  </a:cubicBezTo>
                  <a:cubicBezTo>
                    <a:pt x="1104" y="1181"/>
                    <a:pt x="1111" y="1181"/>
                    <a:pt x="1118" y="1180"/>
                  </a:cubicBezTo>
                  <a:cubicBezTo>
                    <a:pt x="1143" y="1177"/>
                    <a:pt x="1168" y="1175"/>
                    <a:pt x="1194" y="1170"/>
                  </a:cubicBezTo>
                  <a:cubicBezTo>
                    <a:pt x="1219" y="1166"/>
                    <a:pt x="1246" y="1169"/>
                    <a:pt x="1272" y="1164"/>
                  </a:cubicBezTo>
                  <a:cubicBezTo>
                    <a:pt x="1296" y="1159"/>
                    <a:pt x="1322" y="1149"/>
                    <a:pt x="1347" y="1143"/>
                  </a:cubicBezTo>
                  <a:cubicBezTo>
                    <a:pt x="1371" y="1136"/>
                    <a:pt x="1396" y="1126"/>
                    <a:pt x="1420" y="1118"/>
                  </a:cubicBezTo>
                  <a:cubicBezTo>
                    <a:pt x="1445" y="1110"/>
                    <a:pt x="1471" y="1104"/>
                    <a:pt x="1494" y="1094"/>
                  </a:cubicBezTo>
                  <a:cubicBezTo>
                    <a:pt x="1518" y="1085"/>
                    <a:pt x="1536" y="1064"/>
                    <a:pt x="1559" y="1054"/>
                  </a:cubicBezTo>
                  <a:cubicBezTo>
                    <a:pt x="1584" y="1042"/>
                    <a:pt x="1606" y="1031"/>
                    <a:pt x="1627" y="1018"/>
                  </a:cubicBezTo>
                  <a:cubicBezTo>
                    <a:pt x="1650" y="1003"/>
                    <a:pt x="1670" y="988"/>
                    <a:pt x="1691" y="973"/>
                  </a:cubicBezTo>
                  <a:cubicBezTo>
                    <a:pt x="1712" y="959"/>
                    <a:pt x="1732" y="944"/>
                    <a:pt x="1751" y="927"/>
                  </a:cubicBezTo>
                  <a:cubicBezTo>
                    <a:pt x="1770" y="908"/>
                    <a:pt x="1791" y="893"/>
                    <a:pt x="1807" y="875"/>
                  </a:cubicBezTo>
                  <a:cubicBezTo>
                    <a:pt x="1825" y="854"/>
                    <a:pt x="1835" y="832"/>
                    <a:pt x="1848" y="811"/>
                  </a:cubicBezTo>
                  <a:cubicBezTo>
                    <a:pt x="1862" y="788"/>
                    <a:pt x="1878" y="768"/>
                    <a:pt x="1888" y="745"/>
                  </a:cubicBezTo>
                  <a:cubicBezTo>
                    <a:pt x="1896" y="721"/>
                    <a:pt x="1902" y="697"/>
                    <a:pt x="1907" y="671"/>
                  </a:cubicBezTo>
                  <a:cubicBezTo>
                    <a:pt x="1912" y="647"/>
                    <a:pt x="1915" y="622"/>
                    <a:pt x="1915" y="596"/>
                  </a:cubicBezTo>
                  <a:cubicBezTo>
                    <a:pt x="1915" y="571"/>
                    <a:pt x="1915" y="547"/>
                    <a:pt x="1909" y="522"/>
                  </a:cubicBezTo>
                  <a:cubicBezTo>
                    <a:pt x="1904" y="497"/>
                    <a:pt x="1900" y="473"/>
                    <a:pt x="1889" y="448"/>
                  </a:cubicBezTo>
                  <a:cubicBezTo>
                    <a:pt x="1878" y="425"/>
                    <a:pt x="1863" y="405"/>
                    <a:pt x="1848" y="383"/>
                  </a:cubicBezTo>
                  <a:cubicBezTo>
                    <a:pt x="1835" y="363"/>
                    <a:pt x="1820" y="343"/>
                    <a:pt x="1803" y="323"/>
                  </a:cubicBezTo>
                  <a:cubicBezTo>
                    <a:pt x="1786" y="304"/>
                    <a:pt x="1776" y="279"/>
                    <a:pt x="1756" y="261"/>
                  </a:cubicBezTo>
                  <a:cubicBezTo>
                    <a:pt x="1738" y="244"/>
                    <a:pt x="1716" y="229"/>
                    <a:pt x="1695" y="213"/>
                  </a:cubicBezTo>
                  <a:cubicBezTo>
                    <a:pt x="1675" y="199"/>
                    <a:pt x="1648" y="194"/>
                    <a:pt x="1625" y="180"/>
                  </a:cubicBezTo>
                  <a:cubicBezTo>
                    <a:pt x="1604" y="168"/>
                    <a:pt x="1589" y="142"/>
                    <a:pt x="1564" y="130"/>
                  </a:cubicBezTo>
                  <a:cubicBezTo>
                    <a:pt x="1542" y="119"/>
                    <a:pt x="1518" y="108"/>
                    <a:pt x="1494" y="98"/>
                  </a:cubicBezTo>
                  <a:cubicBezTo>
                    <a:pt x="1471" y="87"/>
                    <a:pt x="1443" y="89"/>
                    <a:pt x="1418" y="81"/>
                  </a:cubicBezTo>
                  <a:cubicBezTo>
                    <a:pt x="1393" y="73"/>
                    <a:pt x="1367" y="70"/>
                    <a:pt x="1343" y="63"/>
                  </a:cubicBezTo>
                  <a:cubicBezTo>
                    <a:pt x="1317" y="56"/>
                    <a:pt x="1294" y="44"/>
                    <a:pt x="1269" y="38"/>
                  </a:cubicBezTo>
                  <a:cubicBezTo>
                    <a:pt x="1243" y="33"/>
                    <a:pt x="1218" y="29"/>
                    <a:pt x="1193" y="24"/>
                  </a:cubicBezTo>
                  <a:cubicBezTo>
                    <a:pt x="1167" y="20"/>
                    <a:pt x="1141" y="8"/>
                    <a:pt x="1117" y="6"/>
                  </a:cubicBezTo>
                  <a:cubicBezTo>
                    <a:pt x="1091" y="4"/>
                    <a:pt x="1064" y="4"/>
                    <a:pt x="1038" y="3"/>
                  </a:cubicBezTo>
                  <a:cubicBezTo>
                    <a:pt x="1033" y="3"/>
                    <a:pt x="1028" y="3"/>
                    <a:pt x="1023" y="3"/>
                  </a:cubicBezTo>
                  <a:cubicBezTo>
                    <a:pt x="1002" y="3"/>
                    <a:pt x="981" y="4"/>
                    <a:pt x="961" y="4"/>
                  </a:cubicBezTo>
                  <a:cubicBezTo>
                    <a:pt x="940" y="4"/>
                    <a:pt x="918" y="0"/>
                    <a:pt x="8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117;p66"/>
            <p:cNvSpPr/>
            <p:nvPr/>
          </p:nvSpPr>
          <p:spPr>
            <a:xfrm>
              <a:off x="4624403" y="4831921"/>
              <a:ext cx="97215" cy="104956"/>
            </a:xfrm>
            <a:custGeom>
              <a:avLst/>
              <a:gdLst/>
              <a:ahLst/>
              <a:cxnLst/>
              <a:rect l="l" t="t" r="r" b="b"/>
              <a:pathLst>
                <a:path w="1595" h="1722" extrusionOk="0">
                  <a:moveTo>
                    <a:pt x="851" y="0"/>
                  </a:moveTo>
                  <a:cubicBezTo>
                    <a:pt x="833" y="0"/>
                    <a:pt x="815" y="1"/>
                    <a:pt x="798" y="1"/>
                  </a:cubicBezTo>
                  <a:cubicBezTo>
                    <a:pt x="773" y="1"/>
                    <a:pt x="746" y="1"/>
                    <a:pt x="721" y="2"/>
                  </a:cubicBezTo>
                  <a:cubicBezTo>
                    <a:pt x="696" y="3"/>
                    <a:pt x="669" y="7"/>
                    <a:pt x="643" y="9"/>
                  </a:cubicBezTo>
                  <a:cubicBezTo>
                    <a:pt x="617" y="12"/>
                    <a:pt x="593" y="20"/>
                    <a:pt x="567" y="25"/>
                  </a:cubicBezTo>
                  <a:cubicBezTo>
                    <a:pt x="554" y="27"/>
                    <a:pt x="541" y="27"/>
                    <a:pt x="527" y="27"/>
                  </a:cubicBezTo>
                  <a:cubicBezTo>
                    <a:pt x="514" y="27"/>
                    <a:pt x="501" y="27"/>
                    <a:pt x="489" y="29"/>
                  </a:cubicBezTo>
                  <a:cubicBezTo>
                    <a:pt x="464" y="34"/>
                    <a:pt x="443" y="55"/>
                    <a:pt x="417" y="61"/>
                  </a:cubicBezTo>
                  <a:cubicBezTo>
                    <a:pt x="391" y="68"/>
                    <a:pt x="363" y="63"/>
                    <a:pt x="339" y="72"/>
                  </a:cubicBezTo>
                  <a:cubicBezTo>
                    <a:pt x="314" y="79"/>
                    <a:pt x="291" y="93"/>
                    <a:pt x="268" y="103"/>
                  </a:cubicBezTo>
                  <a:cubicBezTo>
                    <a:pt x="246" y="111"/>
                    <a:pt x="221" y="117"/>
                    <a:pt x="202" y="130"/>
                  </a:cubicBezTo>
                  <a:cubicBezTo>
                    <a:pt x="181" y="143"/>
                    <a:pt x="162" y="159"/>
                    <a:pt x="144" y="175"/>
                  </a:cubicBezTo>
                  <a:cubicBezTo>
                    <a:pt x="127" y="191"/>
                    <a:pt x="114" y="213"/>
                    <a:pt x="100" y="233"/>
                  </a:cubicBezTo>
                  <a:cubicBezTo>
                    <a:pt x="85" y="251"/>
                    <a:pt x="68" y="269"/>
                    <a:pt x="55" y="290"/>
                  </a:cubicBezTo>
                  <a:cubicBezTo>
                    <a:pt x="44" y="312"/>
                    <a:pt x="34" y="334"/>
                    <a:pt x="27" y="357"/>
                  </a:cubicBezTo>
                  <a:cubicBezTo>
                    <a:pt x="20" y="379"/>
                    <a:pt x="14" y="404"/>
                    <a:pt x="10" y="427"/>
                  </a:cubicBezTo>
                  <a:cubicBezTo>
                    <a:pt x="6" y="451"/>
                    <a:pt x="10" y="476"/>
                    <a:pt x="10" y="500"/>
                  </a:cubicBezTo>
                  <a:cubicBezTo>
                    <a:pt x="10" y="538"/>
                    <a:pt x="12" y="538"/>
                    <a:pt x="12" y="576"/>
                  </a:cubicBezTo>
                  <a:cubicBezTo>
                    <a:pt x="12" y="615"/>
                    <a:pt x="0" y="615"/>
                    <a:pt x="0" y="652"/>
                  </a:cubicBezTo>
                  <a:cubicBezTo>
                    <a:pt x="0" y="692"/>
                    <a:pt x="14" y="692"/>
                    <a:pt x="14" y="730"/>
                  </a:cubicBezTo>
                  <a:cubicBezTo>
                    <a:pt x="14" y="768"/>
                    <a:pt x="12" y="768"/>
                    <a:pt x="12" y="806"/>
                  </a:cubicBezTo>
                  <a:cubicBezTo>
                    <a:pt x="12" y="844"/>
                    <a:pt x="15" y="844"/>
                    <a:pt x="15" y="882"/>
                  </a:cubicBezTo>
                  <a:lnTo>
                    <a:pt x="15" y="958"/>
                  </a:lnTo>
                  <a:lnTo>
                    <a:pt x="15" y="1035"/>
                  </a:lnTo>
                  <a:cubicBezTo>
                    <a:pt x="15" y="1062"/>
                    <a:pt x="18" y="1085"/>
                    <a:pt x="21" y="1111"/>
                  </a:cubicBezTo>
                  <a:cubicBezTo>
                    <a:pt x="23" y="1137"/>
                    <a:pt x="23" y="1163"/>
                    <a:pt x="29" y="1187"/>
                  </a:cubicBezTo>
                  <a:cubicBezTo>
                    <a:pt x="37" y="1213"/>
                    <a:pt x="37" y="1239"/>
                    <a:pt x="48" y="1263"/>
                  </a:cubicBezTo>
                  <a:cubicBezTo>
                    <a:pt x="56" y="1288"/>
                    <a:pt x="77" y="1306"/>
                    <a:pt x="90" y="1327"/>
                  </a:cubicBezTo>
                  <a:cubicBezTo>
                    <a:pt x="103" y="1351"/>
                    <a:pt x="117" y="1370"/>
                    <a:pt x="133" y="1390"/>
                  </a:cubicBezTo>
                  <a:cubicBezTo>
                    <a:pt x="147" y="1411"/>
                    <a:pt x="166" y="1428"/>
                    <a:pt x="185" y="1447"/>
                  </a:cubicBezTo>
                  <a:cubicBezTo>
                    <a:pt x="203" y="1465"/>
                    <a:pt x="219" y="1486"/>
                    <a:pt x="237" y="1502"/>
                  </a:cubicBezTo>
                  <a:cubicBezTo>
                    <a:pt x="256" y="1518"/>
                    <a:pt x="279" y="1532"/>
                    <a:pt x="299" y="1546"/>
                  </a:cubicBezTo>
                  <a:cubicBezTo>
                    <a:pt x="321" y="1561"/>
                    <a:pt x="339" y="1577"/>
                    <a:pt x="361" y="1589"/>
                  </a:cubicBezTo>
                  <a:cubicBezTo>
                    <a:pt x="385" y="1602"/>
                    <a:pt x="402" y="1622"/>
                    <a:pt x="425" y="1635"/>
                  </a:cubicBezTo>
                  <a:cubicBezTo>
                    <a:pt x="447" y="1645"/>
                    <a:pt x="474" y="1652"/>
                    <a:pt x="497" y="1659"/>
                  </a:cubicBezTo>
                  <a:cubicBezTo>
                    <a:pt x="521" y="1669"/>
                    <a:pt x="548" y="1668"/>
                    <a:pt x="573" y="1674"/>
                  </a:cubicBezTo>
                  <a:cubicBezTo>
                    <a:pt x="599" y="1681"/>
                    <a:pt x="622" y="1689"/>
                    <a:pt x="647" y="1695"/>
                  </a:cubicBezTo>
                  <a:cubicBezTo>
                    <a:pt x="672" y="1700"/>
                    <a:pt x="698" y="1701"/>
                    <a:pt x="723" y="1704"/>
                  </a:cubicBezTo>
                  <a:cubicBezTo>
                    <a:pt x="749" y="1706"/>
                    <a:pt x="774" y="1721"/>
                    <a:pt x="799" y="1721"/>
                  </a:cubicBezTo>
                  <a:cubicBezTo>
                    <a:pt x="824" y="1721"/>
                    <a:pt x="851" y="1718"/>
                    <a:pt x="875" y="1716"/>
                  </a:cubicBezTo>
                  <a:cubicBezTo>
                    <a:pt x="900" y="1713"/>
                    <a:pt x="923" y="1697"/>
                    <a:pt x="948" y="1690"/>
                  </a:cubicBezTo>
                  <a:cubicBezTo>
                    <a:pt x="972" y="1685"/>
                    <a:pt x="997" y="1680"/>
                    <a:pt x="1020" y="1670"/>
                  </a:cubicBezTo>
                  <a:cubicBezTo>
                    <a:pt x="1045" y="1662"/>
                    <a:pt x="1067" y="1653"/>
                    <a:pt x="1090" y="1643"/>
                  </a:cubicBezTo>
                  <a:cubicBezTo>
                    <a:pt x="1113" y="1635"/>
                    <a:pt x="1137" y="1625"/>
                    <a:pt x="1158" y="1613"/>
                  </a:cubicBezTo>
                  <a:cubicBezTo>
                    <a:pt x="1181" y="1601"/>
                    <a:pt x="1199" y="1583"/>
                    <a:pt x="1220" y="1570"/>
                  </a:cubicBezTo>
                  <a:cubicBezTo>
                    <a:pt x="1242" y="1556"/>
                    <a:pt x="1264" y="1547"/>
                    <a:pt x="1286" y="1532"/>
                  </a:cubicBezTo>
                  <a:cubicBezTo>
                    <a:pt x="1306" y="1517"/>
                    <a:pt x="1323" y="1498"/>
                    <a:pt x="1341" y="1481"/>
                  </a:cubicBezTo>
                  <a:cubicBezTo>
                    <a:pt x="1361" y="1465"/>
                    <a:pt x="1383" y="1453"/>
                    <a:pt x="1400" y="1433"/>
                  </a:cubicBezTo>
                  <a:cubicBezTo>
                    <a:pt x="1419" y="1415"/>
                    <a:pt x="1442" y="1401"/>
                    <a:pt x="1457" y="1383"/>
                  </a:cubicBezTo>
                  <a:cubicBezTo>
                    <a:pt x="1473" y="1363"/>
                    <a:pt x="1486" y="1340"/>
                    <a:pt x="1500" y="1320"/>
                  </a:cubicBezTo>
                  <a:cubicBezTo>
                    <a:pt x="1513" y="1298"/>
                    <a:pt x="1517" y="1272"/>
                    <a:pt x="1529" y="1249"/>
                  </a:cubicBezTo>
                  <a:cubicBezTo>
                    <a:pt x="1540" y="1225"/>
                    <a:pt x="1561" y="1207"/>
                    <a:pt x="1570" y="1184"/>
                  </a:cubicBezTo>
                  <a:cubicBezTo>
                    <a:pt x="1577" y="1159"/>
                    <a:pt x="1579" y="1133"/>
                    <a:pt x="1582" y="1108"/>
                  </a:cubicBezTo>
                  <a:cubicBezTo>
                    <a:pt x="1586" y="1082"/>
                    <a:pt x="1580" y="1056"/>
                    <a:pt x="1580" y="1031"/>
                  </a:cubicBezTo>
                  <a:cubicBezTo>
                    <a:pt x="1580" y="993"/>
                    <a:pt x="1594" y="993"/>
                    <a:pt x="1594" y="954"/>
                  </a:cubicBezTo>
                  <a:cubicBezTo>
                    <a:pt x="1594" y="916"/>
                    <a:pt x="1585" y="916"/>
                    <a:pt x="1585" y="877"/>
                  </a:cubicBezTo>
                  <a:cubicBezTo>
                    <a:pt x="1585" y="839"/>
                    <a:pt x="1581" y="839"/>
                    <a:pt x="1581" y="801"/>
                  </a:cubicBezTo>
                  <a:cubicBezTo>
                    <a:pt x="1581" y="763"/>
                    <a:pt x="1583" y="763"/>
                    <a:pt x="1583" y="725"/>
                  </a:cubicBezTo>
                  <a:cubicBezTo>
                    <a:pt x="1583" y="687"/>
                    <a:pt x="1586" y="687"/>
                    <a:pt x="1586" y="649"/>
                  </a:cubicBezTo>
                  <a:cubicBezTo>
                    <a:pt x="1586" y="610"/>
                    <a:pt x="1594" y="610"/>
                    <a:pt x="1594" y="572"/>
                  </a:cubicBezTo>
                  <a:lnTo>
                    <a:pt x="1594" y="496"/>
                  </a:lnTo>
                  <a:cubicBezTo>
                    <a:pt x="1594" y="472"/>
                    <a:pt x="1581" y="449"/>
                    <a:pt x="1578" y="425"/>
                  </a:cubicBezTo>
                  <a:cubicBezTo>
                    <a:pt x="1574" y="401"/>
                    <a:pt x="1568" y="378"/>
                    <a:pt x="1562" y="356"/>
                  </a:cubicBezTo>
                  <a:cubicBezTo>
                    <a:pt x="1554" y="333"/>
                    <a:pt x="1543" y="312"/>
                    <a:pt x="1532" y="291"/>
                  </a:cubicBezTo>
                  <a:cubicBezTo>
                    <a:pt x="1520" y="270"/>
                    <a:pt x="1514" y="248"/>
                    <a:pt x="1499" y="228"/>
                  </a:cubicBezTo>
                  <a:cubicBezTo>
                    <a:pt x="1484" y="210"/>
                    <a:pt x="1467" y="192"/>
                    <a:pt x="1450" y="176"/>
                  </a:cubicBezTo>
                  <a:cubicBezTo>
                    <a:pt x="1431" y="160"/>
                    <a:pt x="1414" y="141"/>
                    <a:pt x="1394" y="130"/>
                  </a:cubicBezTo>
                  <a:cubicBezTo>
                    <a:pt x="1375" y="117"/>
                    <a:pt x="1349" y="114"/>
                    <a:pt x="1326" y="104"/>
                  </a:cubicBezTo>
                  <a:cubicBezTo>
                    <a:pt x="1303" y="94"/>
                    <a:pt x="1280" y="81"/>
                    <a:pt x="1255" y="73"/>
                  </a:cubicBezTo>
                  <a:cubicBezTo>
                    <a:pt x="1231" y="65"/>
                    <a:pt x="1209" y="53"/>
                    <a:pt x="1183" y="46"/>
                  </a:cubicBezTo>
                  <a:cubicBezTo>
                    <a:pt x="1158" y="40"/>
                    <a:pt x="1131" y="40"/>
                    <a:pt x="1107" y="34"/>
                  </a:cubicBezTo>
                  <a:cubicBezTo>
                    <a:pt x="1081" y="29"/>
                    <a:pt x="1055" y="29"/>
                    <a:pt x="1030" y="25"/>
                  </a:cubicBezTo>
                  <a:cubicBezTo>
                    <a:pt x="1005" y="20"/>
                    <a:pt x="980" y="13"/>
                    <a:pt x="954" y="10"/>
                  </a:cubicBezTo>
                  <a:cubicBezTo>
                    <a:pt x="928" y="8"/>
                    <a:pt x="903" y="2"/>
                    <a:pt x="877" y="1"/>
                  </a:cubicBezTo>
                  <a:cubicBezTo>
                    <a:pt x="868" y="0"/>
                    <a:pt x="859" y="0"/>
                    <a:pt x="8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118;p66"/>
            <p:cNvSpPr/>
            <p:nvPr/>
          </p:nvSpPr>
          <p:spPr>
            <a:xfrm>
              <a:off x="4478366" y="4389672"/>
              <a:ext cx="389349" cy="221675"/>
            </a:xfrm>
            <a:custGeom>
              <a:avLst/>
              <a:gdLst/>
              <a:ahLst/>
              <a:cxnLst/>
              <a:rect l="l" t="t" r="r" b="b"/>
              <a:pathLst>
                <a:path w="6388" h="3637" extrusionOk="0">
                  <a:moveTo>
                    <a:pt x="3265" y="0"/>
                  </a:moveTo>
                  <a:cubicBezTo>
                    <a:pt x="3251" y="0"/>
                    <a:pt x="3237" y="1"/>
                    <a:pt x="3222" y="1"/>
                  </a:cubicBezTo>
                  <a:cubicBezTo>
                    <a:pt x="3195" y="1"/>
                    <a:pt x="3169" y="2"/>
                    <a:pt x="3145" y="7"/>
                  </a:cubicBezTo>
                  <a:cubicBezTo>
                    <a:pt x="3133" y="8"/>
                    <a:pt x="3120" y="11"/>
                    <a:pt x="3110" y="11"/>
                  </a:cubicBezTo>
                  <a:cubicBezTo>
                    <a:pt x="3098" y="11"/>
                    <a:pt x="3086" y="11"/>
                    <a:pt x="3074" y="9"/>
                  </a:cubicBezTo>
                  <a:cubicBezTo>
                    <a:pt x="3060" y="8"/>
                    <a:pt x="3045" y="8"/>
                    <a:pt x="3033" y="8"/>
                  </a:cubicBezTo>
                  <a:cubicBezTo>
                    <a:pt x="3019" y="9"/>
                    <a:pt x="3005" y="11"/>
                    <a:pt x="2991" y="12"/>
                  </a:cubicBezTo>
                  <a:cubicBezTo>
                    <a:pt x="2980" y="13"/>
                    <a:pt x="2968" y="14"/>
                    <a:pt x="2957" y="14"/>
                  </a:cubicBezTo>
                  <a:cubicBezTo>
                    <a:pt x="2944" y="14"/>
                    <a:pt x="2932" y="14"/>
                    <a:pt x="2920" y="13"/>
                  </a:cubicBezTo>
                  <a:cubicBezTo>
                    <a:pt x="2910" y="12"/>
                    <a:pt x="2900" y="12"/>
                    <a:pt x="2891" y="12"/>
                  </a:cubicBezTo>
                  <a:cubicBezTo>
                    <a:pt x="2887" y="12"/>
                    <a:pt x="2882" y="12"/>
                    <a:pt x="2878" y="12"/>
                  </a:cubicBezTo>
                  <a:cubicBezTo>
                    <a:pt x="2863" y="13"/>
                    <a:pt x="2847" y="14"/>
                    <a:pt x="2833" y="16"/>
                  </a:cubicBezTo>
                  <a:cubicBezTo>
                    <a:pt x="2823" y="17"/>
                    <a:pt x="2812" y="17"/>
                    <a:pt x="2801" y="18"/>
                  </a:cubicBezTo>
                  <a:cubicBezTo>
                    <a:pt x="2788" y="18"/>
                    <a:pt x="2778" y="20"/>
                    <a:pt x="2767" y="20"/>
                  </a:cubicBezTo>
                  <a:cubicBezTo>
                    <a:pt x="2753" y="20"/>
                    <a:pt x="2738" y="22"/>
                    <a:pt x="2723" y="23"/>
                  </a:cubicBezTo>
                  <a:cubicBezTo>
                    <a:pt x="2711" y="24"/>
                    <a:pt x="2701" y="24"/>
                    <a:pt x="2690" y="25"/>
                  </a:cubicBezTo>
                  <a:lnTo>
                    <a:pt x="2646" y="29"/>
                  </a:lnTo>
                  <a:cubicBezTo>
                    <a:pt x="2631" y="30"/>
                    <a:pt x="2616" y="32"/>
                    <a:pt x="2601" y="35"/>
                  </a:cubicBezTo>
                  <a:lnTo>
                    <a:pt x="2569" y="39"/>
                  </a:lnTo>
                  <a:cubicBezTo>
                    <a:pt x="2555" y="41"/>
                    <a:pt x="2541" y="44"/>
                    <a:pt x="2528" y="48"/>
                  </a:cubicBezTo>
                  <a:cubicBezTo>
                    <a:pt x="2515" y="52"/>
                    <a:pt x="2505" y="55"/>
                    <a:pt x="2493" y="56"/>
                  </a:cubicBezTo>
                  <a:cubicBezTo>
                    <a:pt x="2490" y="56"/>
                    <a:pt x="2486" y="56"/>
                    <a:pt x="2483" y="56"/>
                  </a:cubicBezTo>
                  <a:cubicBezTo>
                    <a:pt x="2475" y="56"/>
                    <a:pt x="2467" y="56"/>
                    <a:pt x="2458" y="55"/>
                  </a:cubicBezTo>
                  <a:cubicBezTo>
                    <a:pt x="2450" y="54"/>
                    <a:pt x="2441" y="53"/>
                    <a:pt x="2432" y="53"/>
                  </a:cubicBezTo>
                  <a:cubicBezTo>
                    <a:pt x="2427" y="53"/>
                    <a:pt x="2421" y="54"/>
                    <a:pt x="2416" y="55"/>
                  </a:cubicBezTo>
                  <a:cubicBezTo>
                    <a:pt x="2401" y="57"/>
                    <a:pt x="2387" y="60"/>
                    <a:pt x="2374" y="65"/>
                  </a:cubicBezTo>
                  <a:cubicBezTo>
                    <a:pt x="2362" y="67"/>
                    <a:pt x="2351" y="71"/>
                    <a:pt x="2339" y="72"/>
                  </a:cubicBezTo>
                  <a:cubicBezTo>
                    <a:pt x="2326" y="75"/>
                    <a:pt x="2312" y="78"/>
                    <a:pt x="2299" y="83"/>
                  </a:cubicBezTo>
                  <a:cubicBezTo>
                    <a:pt x="2287" y="87"/>
                    <a:pt x="2276" y="89"/>
                    <a:pt x="2264" y="92"/>
                  </a:cubicBezTo>
                  <a:cubicBezTo>
                    <a:pt x="2258" y="93"/>
                    <a:pt x="2253" y="93"/>
                    <a:pt x="2247" y="93"/>
                  </a:cubicBezTo>
                  <a:cubicBezTo>
                    <a:pt x="2241" y="93"/>
                    <a:pt x="2235" y="93"/>
                    <a:pt x="2229" y="92"/>
                  </a:cubicBezTo>
                  <a:cubicBezTo>
                    <a:pt x="2223" y="92"/>
                    <a:pt x="2217" y="92"/>
                    <a:pt x="2211" y="92"/>
                  </a:cubicBezTo>
                  <a:cubicBezTo>
                    <a:pt x="2202" y="92"/>
                    <a:pt x="2194" y="92"/>
                    <a:pt x="2185" y="93"/>
                  </a:cubicBezTo>
                  <a:cubicBezTo>
                    <a:pt x="2169" y="97"/>
                    <a:pt x="2156" y="103"/>
                    <a:pt x="2144" y="110"/>
                  </a:cubicBezTo>
                  <a:cubicBezTo>
                    <a:pt x="2132" y="115"/>
                    <a:pt x="2122" y="120"/>
                    <a:pt x="2111" y="123"/>
                  </a:cubicBezTo>
                  <a:cubicBezTo>
                    <a:pt x="2101" y="126"/>
                    <a:pt x="2091" y="127"/>
                    <a:pt x="2080" y="130"/>
                  </a:cubicBezTo>
                  <a:cubicBezTo>
                    <a:pt x="2065" y="132"/>
                    <a:pt x="2051" y="135"/>
                    <a:pt x="2036" y="140"/>
                  </a:cubicBezTo>
                  <a:lnTo>
                    <a:pt x="2016" y="145"/>
                  </a:lnTo>
                  <a:cubicBezTo>
                    <a:pt x="1998" y="148"/>
                    <a:pt x="1980" y="152"/>
                    <a:pt x="1961" y="158"/>
                  </a:cubicBezTo>
                  <a:cubicBezTo>
                    <a:pt x="1951" y="162"/>
                    <a:pt x="1939" y="163"/>
                    <a:pt x="1926" y="164"/>
                  </a:cubicBezTo>
                  <a:cubicBezTo>
                    <a:pt x="1913" y="167"/>
                    <a:pt x="1898" y="168"/>
                    <a:pt x="1885" y="173"/>
                  </a:cubicBezTo>
                  <a:cubicBezTo>
                    <a:pt x="1873" y="175"/>
                    <a:pt x="1862" y="178"/>
                    <a:pt x="1850" y="180"/>
                  </a:cubicBezTo>
                  <a:cubicBezTo>
                    <a:pt x="1835" y="183"/>
                    <a:pt x="1822" y="186"/>
                    <a:pt x="1808" y="190"/>
                  </a:cubicBezTo>
                  <a:cubicBezTo>
                    <a:pt x="1794" y="194"/>
                    <a:pt x="1779" y="198"/>
                    <a:pt x="1765" y="204"/>
                  </a:cubicBezTo>
                  <a:cubicBezTo>
                    <a:pt x="1757" y="207"/>
                    <a:pt x="1746" y="211"/>
                    <a:pt x="1735" y="215"/>
                  </a:cubicBezTo>
                  <a:cubicBezTo>
                    <a:pt x="1722" y="218"/>
                    <a:pt x="1709" y="225"/>
                    <a:pt x="1696" y="231"/>
                  </a:cubicBezTo>
                  <a:cubicBezTo>
                    <a:pt x="1685" y="234"/>
                    <a:pt x="1674" y="239"/>
                    <a:pt x="1664" y="243"/>
                  </a:cubicBezTo>
                  <a:cubicBezTo>
                    <a:pt x="1652" y="248"/>
                    <a:pt x="1641" y="249"/>
                    <a:pt x="1629" y="252"/>
                  </a:cubicBezTo>
                  <a:cubicBezTo>
                    <a:pt x="1616" y="254"/>
                    <a:pt x="1602" y="257"/>
                    <a:pt x="1588" y="263"/>
                  </a:cubicBezTo>
                  <a:lnTo>
                    <a:pt x="1548" y="279"/>
                  </a:lnTo>
                  <a:cubicBezTo>
                    <a:pt x="1538" y="284"/>
                    <a:pt x="1528" y="287"/>
                    <a:pt x="1517" y="292"/>
                  </a:cubicBezTo>
                  <a:cubicBezTo>
                    <a:pt x="1503" y="297"/>
                    <a:pt x="1489" y="303"/>
                    <a:pt x="1475" y="309"/>
                  </a:cubicBezTo>
                  <a:cubicBezTo>
                    <a:pt x="1466" y="313"/>
                    <a:pt x="1455" y="317"/>
                    <a:pt x="1446" y="322"/>
                  </a:cubicBezTo>
                  <a:cubicBezTo>
                    <a:pt x="1433" y="327"/>
                    <a:pt x="1421" y="333"/>
                    <a:pt x="1409" y="340"/>
                  </a:cubicBezTo>
                  <a:cubicBezTo>
                    <a:pt x="1399" y="345"/>
                    <a:pt x="1388" y="352"/>
                    <a:pt x="1378" y="356"/>
                  </a:cubicBezTo>
                  <a:cubicBezTo>
                    <a:pt x="1368" y="360"/>
                    <a:pt x="1356" y="362"/>
                    <a:pt x="1345" y="366"/>
                  </a:cubicBezTo>
                  <a:cubicBezTo>
                    <a:pt x="1331" y="368"/>
                    <a:pt x="1318" y="371"/>
                    <a:pt x="1304" y="377"/>
                  </a:cubicBezTo>
                  <a:cubicBezTo>
                    <a:pt x="1291" y="384"/>
                    <a:pt x="1280" y="392"/>
                    <a:pt x="1267" y="400"/>
                  </a:cubicBezTo>
                  <a:cubicBezTo>
                    <a:pt x="1259" y="408"/>
                    <a:pt x="1248" y="414"/>
                    <a:pt x="1238" y="419"/>
                  </a:cubicBezTo>
                  <a:cubicBezTo>
                    <a:pt x="1229" y="423"/>
                    <a:pt x="1217" y="427"/>
                    <a:pt x="1206" y="431"/>
                  </a:cubicBezTo>
                  <a:cubicBezTo>
                    <a:pt x="1195" y="436"/>
                    <a:pt x="1181" y="441"/>
                    <a:pt x="1168" y="447"/>
                  </a:cubicBezTo>
                  <a:cubicBezTo>
                    <a:pt x="1157" y="451"/>
                    <a:pt x="1146" y="457"/>
                    <a:pt x="1136" y="461"/>
                  </a:cubicBezTo>
                  <a:cubicBezTo>
                    <a:pt x="1122" y="466"/>
                    <a:pt x="1109" y="472"/>
                    <a:pt x="1096" y="478"/>
                  </a:cubicBezTo>
                  <a:cubicBezTo>
                    <a:pt x="1083" y="485"/>
                    <a:pt x="1068" y="494"/>
                    <a:pt x="1055" y="502"/>
                  </a:cubicBezTo>
                  <a:cubicBezTo>
                    <a:pt x="1047" y="507"/>
                    <a:pt x="1037" y="511"/>
                    <a:pt x="1030" y="517"/>
                  </a:cubicBezTo>
                  <a:cubicBezTo>
                    <a:pt x="1016" y="525"/>
                    <a:pt x="1005" y="534"/>
                    <a:pt x="994" y="543"/>
                  </a:cubicBezTo>
                  <a:cubicBezTo>
                    <a:pt x="986" y="552"/>
                    <a:pt x="977" y="559"/>
                    <a:pt x="967" y="565"/>
                  </a:cubicBezTo>
                  <a:cubicBezTo>
                    <a:pt x="957" y="570"/>
                    <a:pt x="948" y="575"/>
                    <a:pt x="938" y="581"/>
                  </a:cubicBezTo>
                  <a:cubicBezTo>
                    <a:pt x="925" y="587"/>
                    <a:pt x="912" y="595"/>
                    <a:pt x="900" y="602"/>
                  </a:cubicBezTo>
                  <a:cubicBezTo>
                    <a:pt x="890" y="609"/>
                    <a:pt x="880" y="614"/>
                    <a:pt x="869" y="619"/>
                  </a:cubicBezTo>
                  <a:cubicBezTo>
                    <a:pt x="855" y="627"/>
                    <a:pt x="843" y="633"/>
                    <a:pt x="831" y="641"/>
                  </a:cubicBezTo>
                  <a:cubicBezTo>
                    <a:pt x="820" y="650"/>
                    <a:pt x="809" y="660"/>
                    <a:pt x="798" y="670"/>
                  </a:cubicBezTo>
                  <a:cubicBezTo>
                    <a:pt x="789" y="677"/>
                    <a:pt x="780" y="686"/>
                    <a:pt x="771" y="692"/>
                  </a:cubicBezTo>
                  <a:cubicBezTo>
                    <a:pt x="763" y="698"/>
                    <a:pt x="753" y="704"/>
                    <a:pt x="746" y="709"/>
                  </a:cubicBezTo>
                  <a:cubicBezTo>
                    <a:pt x="734" y="719"/>
                    <a:pt x="720" y="726"/>
                    <a:pt x="708" y="736"/>
                  </a:cubicBezTo>
                  <a:cubicBezTo>
                    <a:pt x="696" y="746"/>
                    <a:pt x="687" y="756"/>
                    <a:pt x="677" y="767"/>
                  </a:cubicBezTo>
                  <a:cubicBezTo>
                    <a:pt x="670" y="775"/>
                    <a:pt x="661" y="784"/>
                    <a:pt x="654" y="791"/>
                  </a:cubicBezTo>
                  <a:cubicBezTo>
                    <a:pt x="645" y="798"/>
                    <a:pt x="634" y="804"/>
                    <a:pt x="624" y="809"/>
                  </a:cubicBezTo>
                  <a:cubicBezTo>
                    <a:pt x="611" y="815"/>
                    <a:pt x="598" y="822"/>
                    <a:pt x="586" y="831"/>
                  </a:cubicBezTo>
                  <a:cubicBezTo>
                    <a:pt x="575" y="841"/>
                    <a:pt x="566" y="853"/>
                    <a:pt x="558" y="865"/>
                  </a:cubicBezTo>
                  <a:cubicBezTo>
                    <a:pt x="552" y="875"/>
                    <a:pt x="544" y="885"/>
                    <a:pt x="537" y="891"/>
                  </a:cubicBezTo>
                  <a:cubicBezTo>
                    <a:pt x="527" y="900"/>
                    <a:pt x="518" y="906"/>
                    <a:pt x="509" y="913"/>
                  </a:cubicBezTo>
                  <a:cubicBezTo>
                    <a:pt x="498" y="921"/>
                    <a:pt x="485" y="929"/>
                    <a:pt x="475" y="940"/>
                  </a:cubicBezTo>
                  <a:cubicBezTo>
                    <a:pt x="468" y="948"/>
                    <a:pt x="459" y="956"/>
                    <a:pt x="451" y="962"/>
                  </a:cubicBezTo>
                  <a:cubicBezTo>
                    <a:pt x="440" y="973"/>
                    <a:pt x="429" y="982"/>
                    <a:pt x="419" y="993"/>
                  </a:cubicBezTo>
                  <a:cubicBezTo>
                    <a:pt x="409" y="1005"/>
                    <a:pt x="402" y="1018"/>
                    <a:pt x="393" y="1030"/>
                  </a:cubicBezTo>
                  <a:cubicBezTo>
                    <a:pt x="387" y="1039"/>
                    <a:pt x="381" y="1050"/>
                    <a:pt x="373" y="1057"/>
                  </a:cubicBezTo>
                  <a:cubicBezTo>
                    <a:pt x="362" y="1069"/>
                    <a:pt x="352" y="1083"/>
                    <a:pt x="343" y="1096"/>
                  </a:cubicBezTo>
                  <a:cubicBezTo>
                    <a:pt x="338" y="1105"/>
                    <a:pt x="330" y="1111"/>
                    <a:pt x="325" y="1120"/>
                  </a:cubicBezTo>
                  <a:cubicBezTo>
                    <a:pt x="309" y="1139"/>
                    <a:pt x="293" y="1159"/>
                    <a:pt x="279" y="1181"/>
                  </a:cubicBezTo>
                  <a:cubicBezTo>
                    <a:pt x="271" y="1189"/>
                    <a:pt x="264" y="1198"/>
                    <a:pt x="257" y="1206"/>
                  </a:cubicBezTo>
                  <a:cubicBezTo>
                    <a:pt x="248" y="1217"/>
                    <a:pt x="238" y="1229"/>
                    <a:pt x="231" y="1241"/>
                  </a:cubicBezTo>
                  <a:cubicBezTo>
                    <a:pt x="220" y="1257"/>
                    <a:pt x="209" y="1275"/>
                    <a:pt x="199" y="1292"/>
                  </a:cubicBezTo>
                  <a:lnTo>
                    <a:pt x="190" y="1308"/>
                  </a:lnTo>
                  <a:cubicBezTo>
                    <a:pt x="183" y="1319"/>
                    <a:pt x="178" y="1326"/>
                    <a:pt x="172" y="1336"/>
                  </a:cubicBezTo>
                  <a:cubicBezTo>
                    <a:pt x="163" y="1347"/>
                    <a:pt x="153" y="1361"/>
                    <a:pt x="147" y="1373"/>
                  </a:cubicBezTo>
                  <a:cubicBezTo>
                    <a:pt x="140" y="1387"/>
                    <a:pt x="134" y="1401"/>
                    <a:pt x="129" y="1416"/>
                  </a:cubicBezTo>
                  <a:cubicBezTo>
                    <a:pt x="125" y="1427"/>
                    <a:pt x="120" y="1437"/>
                    <a:pt x="116" y="1446"/>
                  </a:cubicBezTo>
                  <a:cubicBezTo>
                    <a:pt x="113" y="1454"/>
                    <a:pt x="110" y="1460"/>
                    <a:pt x="105" y="1469"/>
                  </a:cubicBezTo>
                  <a:cubicBezTo>
                    <a:pt x="98" y="1485"/>
                    <a:pt x="91" y="1501"/>
                    <a:pt x="84" y="1517"/>
                  </a:cubicBezTo>
                  <a:cubicBezTo>
                    <a:pt x="78" y="1532"/>
                    <a:pt x="76" y="1546"/>
                    <a:pt x="72" y="1561"/>
                  </a:cubicBezTo>
                  <a:cubicBezTo>
                    <a:pt x="70" y="1572"/>
                    <a:pt x="67" y="1581"/>
                    <a:pt x="65" y="1592"/>
                  </a:cubicBezTo>
                  <a:cubicBezTo>
                    <a:pt x="60" y="1603"/>
                    <a:pt x="55" y="1612"/>
                    <a:pt x="51" y="1623"/>
                  </a:cubicBezTo>
                  <a:cubicBezTo>
                    <a:pt x="45" y="1636"/>
                    <a:pt x="39" y="1651"/>
                    <a:pt x="35" y="1666"/>
                  </a:cubicBezTo>
                  <a:cubicBezTo>
                    <a:pt x="30" y="1683"/>
                    <a:pt x="27" y="1700"/>
                    <a:pt x="24" y="1719"/>
                  </a:cubicBezTo>
                  <a:lnTo>
                    <a:pt x="16" y="1759"/>
                  </a:lnTo>
                  <a:cubicBezTo>
                    <a:pt x="12" y="1779"/>
                    <a:pt x="8" y="1800"/>
                    <a:pt x="6" y="1819"/>
                  </a:cubicBezTo>
                  <a:cubicBezTo>
                    <a:pt x="3" y="1835"/>
                    <a:pt x="7" y="1850"/>
                    <a:pt x="9" y="1865"/>
                  </a:cubicBezTo>
                  <a:cubicBezTo>
                    <a:pt x="12" y="1877"/>
                    <a:pt x="13" y="1888"/>
                    <a:pt x="13" y="1898"/>
                  </a:cubicBezTo>
                  <a:lnTo>
                    <a:pt x="12" y="1920"/>
                  </a:lnTo>
                  <a:cubicBezTo>
                    <a:pt x="11" y="1939"/>
                    <a:pt x="9" y="1957"/>
                    <a:pt x="9" y="1977"/>
                  </a:cubicBezTo>
                  <a:cubicBezTo>
                    <a:pt x="9" y="1996"/>
                    <a:pt x="11" y="2006"/>
                    <a:pt x="11" y="2016"/>
                  </a:cubicBezTo>
                  <a:cubicBezTo>
                    <a:pt x="12" y="2026"/>
                    <a:pt x="12" y="2035"/>
                    <a:pt x="12" y="2054"/>
                  </a:cubicBezTo>
                  <a:lnTo>
                    <a:pt x="12" y="2132"/>
                  </a:lnTo>
                  <a:cubicBezTo>
                    <a:pt x="12" y="2150"/>
                    <a:pt x="11" y="2160"/>
                    <a:pt x="9" y="2169"/>
                  </a:cubicBezTo>
                  <a:cubicBezTo>
                    <a:pt x="8" y="2178"/>
                    <a:pt x="7" y="2189"/>
                    <a:pt x="7" y="2209"/>
                  </a:cubicBezTo>
                  <a:cubicBezTo>
                    <a:pt x="7" y="2228"/>
                    <a:pt x="6" y="2236"/>
                    <a:pt x="3" y="2245"/>
                  </a:cubicBezTo>
                  <a:cubicBezTo>
                    <a:pt x="1" y="2256"/>
                    <a:pt x="0" y="2266"/>
                    <a:pt x="0" y="2287"/>
                  </a:cubicBezTo>
                  <a:cubicBezTo>
                    <a:pt x="0" y="2306"/>
                    <a:pt x="1" y="2317"/>
                    <a:pt x="1" y="2327"/>
                  </a:cubicBezTo>
                  <a:cubicBezTo>
                    <a:pt x="2" y="2336"/>
                    <a:pt x="2" y="2346"/>
                    <a:pt x="2" y="2364"/>
                  </a:cubicBezTo>
                  <a:cubicBezTo>
                    <a:pt x="2" y="2385"/>
                    <a:pt x="3" y="2395"/>
                    <a:pt x="3" y="2405"/>
                  </a:cubicBezTo>
                  <a:cubicBezTo>
                    <a:pt x="6" y="2414"/>
                    <a:pt x="6" y="2423"/>
                    <a:pt x="6" y="2442"/>
                  </a:cubicBezTo>
                  <a:lnTo>
                    <a:pt x="6" y="2481"/>
                  </a:lnTo>
                  <a:lnTo>
                    <a:pt x="6" y="2520"/>
                  </a:lnTo>
                  <a:cubicBezTo>
                    <a:pt x="6" y="2540"/>
                    <a:pt x="8" y="2551"/>
                    <a:pt x="9" y="2561"/>
                  </a:cubicBezTo>
                  <a:cubicBezTo>
                    <a:pt x="12" y="2571"/>
                    <a:pt x="13" y="2580"/>
                    <a:pt x="13" y="2598"/>
                  </a:cubicBezTo>
                  <a:cubicBezTo>
                    <a:pt x="13" y="2616"/>
                    <a:pt x="12" y="2625"/>
                    <a:pt x="11" y="2633"/>
                  </a:cubicBezTo>
                  <a:cubicBezTo>
                    <a:pt x="8" y="2644"/>
                    <a:pt x="7" y="2655"/>
                    <a:pt x="7" y="2675"/>
                  </a:cubicBezTo>
                  <a:cubicBezTo>
                    <a:pt x="7" y="2695"/>
                    <a:pt x="8" y="2706"/>
                    <a:pt x="9" y="2716"/>
                  </a:cubicBezTo>
                  <a:cubicBezTo>
                    <a:pt x="9" y="2724"/>
                    <a:pt x="11" y="2734"/>
                    <a:pt x="11" y="2753"/>
                  </a:cubicBezTo>
                  <a:cubicBezTo>
                    <a:pt x="11" y="2772"/>
                    <a:pt x="12" y="2783"/>
                    <a:pt x="12" y="2793"/>
                  </a:cubicBezTo>
                  <a:cubicBezTo>
                    <a:pt x="13" y="2802"/>
                    <a:pt x="13" y="2812"/>
                    <a:pt x="13" y="2830"/>
                  </a:cubicBezTo>
                  <a:cubicBezTo>
                    <a:pt x="13" y="2840"/>
                    <a:pt x="20" y="2846"/>
                    <a:pt x="29" y="2846"/>
                  </a:cubicBezTo>
                  <a:cubicBezTo>
                    <a:pt x="39" y="2846"/>
                    <a:pt x="45" y="2840"/>
                    <a:pt x="45" y="2830"/>
                  </a:cubicBezTo>
                  <a:cubicBezTo>
                    <a:pt x="45" y="2810"/>
                    <a:pt x="44" y="2799"/>
                    <a:pt x="44" y="2791"/>
                  </a:cubicBezTo>
                  <a:cubicBezTo>
                    <a:pt x="43" y="2781"/>
                    <a:pt x="43" y="2771"/>
                    <a:pt x="43" y="2753"/>
                  </a:cubicBezTo>
                  <a:cubicBezTo>
                    <a:pt x="43" y="2733"/>
                    <a:pt x="41" y="2722"/>
                    <a:pt x="40" y="2712"/>
                  </a:cubicBezTo>
                  <a:cubicBezTo>
                    <a:pt x="40" y="2703"/>
                    <a:pt x="39" y="2694"/>
                    <a:pt x="39" y="2675"/>
                  </a:cubicBezTo>
                  <a:cubicBezTo>
                    <a:pt x="39" y="2657"/>
                    <a:pt x="40" y="2648"/>
                    <a:pt x="41" y="2638"/>
                  </a:cubicBezTo>
                  <a:cubicBezTo>
                    <a:pt x="44" y="2628"/>
                    <a:pt x="45" y="2617"/>
                    <a:pt x="45" y="2598"/>
                  </a:cubicBezTo>
                  <a:cubicBezTo>
                    <a:pt x="45" y="2577"/>
                    <a:pt x="43" y="2567"/>
                    <a:pt x="41" y="2556"/>
                  </a:cubicBezTo>
                  <a:cubicBezTo>
                    <a:pt x="39" y="2546"/>
                    <a:pt x="38" y="2537"/>
                    <a:pt x="38" y="2520"/>
                  </a:cubicBezTo>
                  <a:lnTo>
                    <a:pt x="38" y="2481"/>
                  </a:lnTo>
                  <a:lnTo>
                    <a:pt x="38" y="2442"/>
                  </a:lnTo>
                  <a:cubicBezTo>
                    <a:pt x="38" y="2422"/>
                    <a:pt x="36" y="2411"/>
                    <a:pt x="36" y="2402"/>
                  </a:cubicBezTo>
                  <a:cubicBezTo>
                    <a:pt x="35" y="2392"/>
                    <a:pt x="35" y="2384"/>
                    <a:pt x="35" y="2364"/>
                  </a:cubicBezTo>
                  <a:cubicBezTo>
                    <a:pt x="35" y="2344"/>
                    <a:pt x="33" y="2333"/>
                    <a:pt x="33" y="2325"/>
                  </a:cubicBezTo>
                  <a:cubicBezTo>
                    <a:pt x="32" y="2315"/>
                    <a:pt x="32" y="2305"/>
                    <a:pt x="32" y="2287"/>
                  </a:cubicBezTo>
                  <a:cubicBezTo>
                    <a:pt x="32" y="2268"/>
                    <a:pt x="33" y="2260"/>
                    <a:pt x="35" y="2251"/>
                  </a:cubicBezTo>
                  <a:cubicBezTo>
                    <a:pt x="38" y="2240"/>
                    <a:pt x="39" y="2229"/>
                    <a:pt x="39" y="2209"/>
                  </a:cubicBezTo>
                  <a:cubicBezTo>
                    <a:pt x="39" y="2191"/>
                    <a:pt x="40" y="2181"/>
                    <a:pt x="41" y="2171"/>
                  </a:cubicBezTo>
                  <a:cubicBezTo>
                    <a:pt x="43" y="2162"/>
                    <a:pt x="44" y="2151"/>
                    <a:pt x="44" y="2132"/>
                  </a:cubicBezTo>
                  <a:lnTo>
                    <a:pt x="44" y="2054"/>
                  </a:lnTo>
                  <a:cubicBezTo>
                    <a:pt x="44" y="2033"/>
                    <a:pt x="43" y="2023"/>
                    <a:pt x="43" y="2014"/>
                  </a:cubicBezTo>
                  <a:cubicBezTo>
                    <a:pt x="41" y="2004"/>
                    <a:pt x="41" y="1995"/>
                    <a:pt x="41" y="1977"/>
                  </a:cubicBezTo>
                  <a:cubicBezTo>
                    <a:pt x="41" y="1957"/>
                    <a:pt x="43" y="1940"/>
                    <a:pt x="44" y="1923"/>
                  </a:cubicBezTo>
                  <a:lnTo>
                    <a:pt x="45" y="1899"/>
                  </a:lnTo>
                  <a:cubicBezTo>
                    <a:pt x="46" y="1885"/>
                    <a:pt x="44" y="1872"/>
                    <a:pt x="41" y="1859"/>
                  </a:cubicBezTo>
                  <a:cubicBezTo>
                    <a:pt x="40" y="1845"/>
                    <a:pt x="38" y="1833"/>
                    <a:pt x="39" y="1822"/>
                  </a:cubicBezTo>
                  <a:cubicBezTo>
                    <a:pt x="40" y="1803"/>
                    <a:pt x="44" y="1784"/>
                    <a:pt x="48" y="1764"/>
                  </a:cubicBezTo>
                  <a:lnTo>
                    <a:pt x="56" y="1723"/>
                  </a:lnTo>
                  <a:cubicBezTo>
                    <a:pt x="60" y="1706"/>
                    <a:pt x="62" y="1688"/>
                    <a:pt x="67" y="1671"/>
                  </a:cubicBezTo>
                  <a:cubicBezTo>
                    <a:pt x="71" y="1658"/>
                    <a:pt x="76" y="1647"/>
                    <a:pt x="82" y="1635"/>
                  </a:cubicBezTo>
                  <a:cubicBezTo>
                    <a:pt x="87" y="1623"/>
                    <a:pt x="92" y="1612"/>
                    <a:pt x="97" y="1599"/>
                  </a:cubicBezTo>
                  <a:cubicBezTo>
                    <a:pt x="100" y="1589"/>
                    <a:pt x="103" y="1577"/>
                    <a:pt x="105" y="1566"/>
                  </a:cubicBezTo>
                  <a:cubicBezTo>
                    <a:pt x="110" y="1553"/>
                    <a:pt x="113" y="1539"/>
                    <a:pt x="118" y="1527"/>
                  </a:cubicBezTo>
                  <a:cubicBezTo>
                    <a:pt x="123" y="1511"/>
                    <a:pt x="131" y="1496"/>
                    <a:pt x="137" y="1480"/>
                  </a:cubicBezTo>
                  <a:cubicBezTo>
                    <a:pt x="142" y="1473"/>
                    <a:pt x="145" y="1465"/>
                    <a:pt x="148" y="1457"/>
                  </a:cubicBezTo>
                  <a:cubicBezTo>
                    <a:pt x="152" y="1446"/>
                    <a:pt x="157" y="1437"/>
                    <a:pt x="161" y="1426"/>
                  </a:cubicBezTo>
                  <a:cubicBezTo>
                    <a:pt x="166" y="1412"/>
                    <a:pt x="172" y="1399"/>
                    <a:pt x="178" y="1385"/>
                  </a:cubicBezTo>
                  <a:cubicBezTo>
                    <a:pt x="183" y="1373"/>
                    <a:pt x="191" y="1363"/>
                    <a:pt x="199" y="1351"/>
                  </a:cubicBezTo>
                  <a:cubicBezTo>
                    <a:pt x="206" y="1341"/>
                    <a:pt x="214" y="1332"/>
                    <a:pt x="220" y="1321"/>
                  </a:cubicBezTo>
                  <a:lnTo>
                    <a:pt x="228" y="1305"/>
                  </a:lnTo>
                  <a:cubicBezTo>
                    <a:pt x="238" y="1289"/>
                    <a:pt x="248" y="1272"/>
                    <a:pt x="258" y="1256"/>
                  </a:cubicBezTo>
                  <a:cubicBezTo>
                    <a:pt x="266" y="1244"/>
                    <a:pt x="274" y="1234"/>
                    <a:pt x="284" y="1224"/>
                  </a:cubicBezTo>
                  <a:cubicBezTo>
                    <a:pt x="292" y="1214"/>
                    <a:pt x="300" y="1205"/>
                    <a:pt x="307" y="1196"/>
                  </a:cubicBezTo>
                  <a:cubicBezTo>
                    <a:pt x="322" y="1175"/>
                    <a:pt x="336" y="1155"/>
                    <a:pt x="352" y="1136"/>
                  </a:cubicBezTo>
                  <a:cubicBezTo>
                    <a:pt x="357" y="1128"/>
                    <a:pt x="364" y="1121"/>
                    <a:pt x="370" y="1112"/>
                  </a:cubicBezTo>
                  <a:cubicBezTo>
                    <a:pt x="378" y="1099"/>
                    <a:pt x="388" y="1087"/>
                    <a:pt x="399" y="1075"/>
                  </a:cubicBezTo>
                  <a:cubicBezTo>
                    <a:pt x="408" y="1066"/>
                    <a:pt x="415" y="1055"/>
                    <a:pt x="421" y="1045"/>
                  </a:cubicBezTo>
                  <a:cubicBezTo>
                    <a:pt x="430" y="1034"/>
                    <a:pt x="436" y="1023"/>
                    <a:pt x="445" y="1014"/>
                  </a:cubicBezTo>
                  <a:cubicBezTo>
                    <a:pt x="453" y="1004"/>
                    <a:pt x="463" y="994"/>
                    <a:pt x="474" y="986"/>
                  </a:cubicBezTo>
                  <a:cubicBezTo>
                    <a:pt x="483" y="977"/>
                    <a:pt x="493" y="970"/>
                    <a:pt x="500" y="961"/>
                  </a:cubicBezTo>
                  <a:cubicBezTo>
                    <a:pt x="509" y="951"/>
                    <a:pt x="520" y="945"/>
                    <a:pt x="530" y="938"/>
                  </a:cubicBezTo>
                  <a:cubicBezTo>
                    <a:pt x="541" y="929"/>
                    <a:pt x="552" y="923"/>
                    <a:pt x="560" y="913"/>
                  </a:cubicBezTo>
                  <a:cubicBezTo>
                    <a:pt x="570" y="903"/>
                    <a:pt x="579" y="893"/>
                    <a:pt x="586" y="882"/>
                  </a:cubicBezTo>
                  <a:cubicBezTo>
                    <a:pt x="595" y="871"/>
                    <a:pt x="601" y="863"/>
                    <a:pt x="611" y="854"/>
                  </a:cubicBezTo>
                  <a:cubicBezTo>
                    <a:pt x="618" y="846"/>
                    <a:pt x="629" y="841"/>
                    <a:pt x="641" y="836"/>
                  </a:cubicBezTo>
                  <a:cubicBezTo>
                    <a:pt x="654" y="828"/>
                    <a:pt x="667" y="823"/>
                    <a:pt x="677" y="814"/>
                  </a:cubicBezTo>
                  <a:cubicBezTo>
                    <a:pt x="688" y="806"/>
                    <a:pt x="698" y="795"/>
                    <a:pt x="705" y="785"/>
                  </a:cubicBezTo>
                  <a:cubicBezTo>
                    <a:pt x="715" y="775"/>
                    <a:pt x="723" y="766"/>
                    <a:pt x="732" y="759"/>
                  </a:cubicBezTo>
                  <a:cubicBezTo>
                    <a:pt x="745" y="750"/>
                    <a:pt x="756" y="741"/>
                    <a:pt x="768" y="734"/>
                  </a:cubicBezTo>
                  <a:cubicBezTo>
                    <a:pt x="778" y="726"/>
                    <a:pt x="785" y="721"/>
                    <a:pt x="795" y="715"/>
                  </a:cubicBezTo>
                  <a:cubicBezTo>
                    <a:pt x="806" y="708"/>
                    <a:pt x="815" y="699"/>
                    <a:pt x="825" y="691"/>
                  </a:cubicBezTo>
                  <a:cubicBezTo>
                    <a:pt x="834" y="682"/>
                    <a:pt x="843" y="672"/>
                    <a:pt x="854" y="665"/>
                  </a:cubicBezTo>
                  <a:cubicBezTo>
                    <a:pt x="865" y="659"/>
                    <a:pt x="875" y="652"/>
                    <a:pt x="887" y="646"/>
                  </a:cubicBezTo>
                  <a:cubicBezTo>
                    <a:pt x="900" y="640"/>
                    <a:pt x="911" y="634"/>
                    <a:pt x="921" y="628"/>
                  </a:cubicBezTo>
                  <a:cubicBezTo>
                    <a:pt x="932" y="619"/>
                    <a:pt x="944" y="614"/>
                    <a:pt x="956" y="608"/>
                  </a:cubicBezTo>
                  <a:cubicBezTo>
                    <a:pt x="966" y="602"/>
                    <a:pt x="977" y="597"/>
                    <a:pt x="988" y="590"/>
                  </a:cubicBezTo>
                  <a:cubicBezTo>
                    <a:pt x="1000" y="584"/>
                    <a:pt x="1010" y="574"/>
                    <a:pt x="1020" y="566"/>
                  </a:cubicBezTo>
                  <a:cubicBezTo>
                    <a:pt x="1030" y="557"/>
                    <a:pt x="1039" y="549"/>
                    <a:pt x="1050" y="543"/>
                  </a:cubicBezTo>
                  <a:cubicBezTo>
                    <a:pt x="1057" y="539"/>
                    <a:pt x="1067" y="534"/>
                    <a:pt x="1075" y="528"/>
                  </a:cubicBezTo>
                  <a:cubicBezTo>
                    <a:pt x="1089" y="521"/>
                    <a:pt x="1101" y="514"/>
                    <a:pt x="1115" y="506"/>
                  </a:cubicBezTo>
                  <a:cubicBezTo>
                    <a:pt x="1126" y="499"/>
                    <a:pt x="1138" y="495"/>
                    <a:pt x="1150" y="490"/>
                  </a:cubicBezTo>
                  <a:cubicBezTo>
                    <a:pt x="1162" y="485"/>
                    <a:pt x="1174" y="480"/>
                    <a:pt x="1185" y="475"/>
                  </a:cubicBezTo>
                  <a:cubicBezTo>
                    <a:pt x="1196" y="469"/>
                    <a:pt x="1207" y="466"/>
                    <a:pt x="1219" y="462"/>
                  </a:cubicBezTo>
                  <a:cubicBezTo>
                    <a:pt x="1232" y="457"/>
                    <a:pt x="1244" y="452"/>
                    <a:pt x="1256" y="447"/>
                  </a:cubicBezTo>
                  <a:cubicBezTo>
                    <a:pt x="1267" y="442"/>
                    <a:pt x="1278" y="434"/>
                    <a:pt x="1289" y="427"/>
                  </a:cubicBezTo>
                  <a:cubicBezTo>
                    <a:pt x="1300" y="420"/>
                    <a:pt x="1310" y="414"/>
                    <a:pt x="1321" y="408"/>
                  </a:cubicBezTo>
                  <a:cubicBezTo>
                    <a:pt x="1332" y="403"/>
                    <a:pt x="1345" y="400"/>
                    <a:pt x="1356" y="398"/>
                  </a:cubicBezTo>
                  <a:cubicBezTo>
                    <a:pt x="1369" y="393"/>
                    <a:pt x="1382" y="391"/>
                    <a:pt x="1395" y="386"/>
                  </a:cubicBezTo>
                  <a:cubicBezTo>
                    <a:pt x="1406" y="381"/>
                    <a:pt x="1417" y="375"/>
                    <a:pt x="1428" y="368"/>
                  </a:cubicBezTo>
                  <a:cubicBezTo>
                    <a:pt x="1441" y="361"/>
                    <a:pt x="1452" y="356"/>
                    <a:pt x="1463" y="351"/>
                  </a:cubicBezTo>
                  <a:cubicBezTo>
                    <a:pt x="1473" y="346"/>
                    <a:pt x="1484" y="343"/>
                    <a:pt x="1492" y="339"/>
                  </a:cubicBezTo>
                  <a:cubicBezTo>
                    <a:pt x="1507" y="332"/>
                    <a:pt x="1521" y="327"/>
                    <a:pt x="1534" y="322"/>
                  </a:cubicBezTo>
                  <a:cubicBezTo>
                    <a:pt x="1545" y="317"/>
                    <a:pt x="1556" y="312"/>
                    <a:pt x="1566" y="308"/>
                  </a:cubicBezTo>
                  <a:cubicBezTo>
                    <a:pt x="1580" y="302"/>
                    <a:pt x="1592" y="296"/>
                    <a:pt x="1605" y="292"/>
                  </a:cubicBezTo>
                  <a:cubicBezTo>
                    <a:pt x="1616" y="287"/>
                    <a:pt x="1628" y="285"/>
                    <a:pt x="1641" y="282"/>
                  </a:cubicBezTo>
                  <a:cubicBezTo>
                    <a:pt x="1655" y="280"/>
                    <a:pt x="1668" y="277"/>
                    <a:pt x="1680" y="273"/>
                  </a:cubicBezTo>
                  <a:cubicBezTo>
                    <a:pt x="1693" y="269"/>
                    <a:pt x="1704" y="264"/>
                    <a:pt x="1716" y="258"/>
                  </a:cubicBezTo>
                  <a:cubicBezTo>
                    <a:pt x="1727" y="253"/>
                    <a:pt x="1739" y="248"/>
                    <a:pt x="1752" y="243"/>
                  </a:cubicBezTo>
                  <a:cubicBezTo>
                    <a:pt x="1762" y="241"/>
                    <a:pt x="1773" y="237"/>
                    <a:pt x="1784" y="233"/>
                  </a:cubicBezTo>
                  <a:cubicBezTo>
                    <a:pt x="1798" y="228"/>
                    <a:pt x="1812" y="223"/>
                    <a:pt x="1824" y="220"/>
                  </a:cubicBezTo>
                  <a:cubicBezTo>
                    <a:pt x="1838" y="216"/>
                    <a:pt x="1850" y="212"/>
                    <a:pt x="1864" y="210"/>
                  </a:cubicBezTo>
                  <a:lnTo>
                    <a:pt x="1899" y="202"/>
                  </a:lnTo>
                  <a:cubicBezTo>
                    <a:pt x="1912" y="200"/>
                    <a:pt x="1924" y="196"/>
                    <a:pt x="1937" y="195"/>
                  </a:cubicBezTo>
                  <a:cubicBezTo>
                    <a:pt x="1951" y="194"/>
                    <a:pt x="1964" y="191"/>
                    <a:pt x="1976" y="189"/>
                  </a:cubicBezTo>
                  <a:cubicBezTo>
                    <a:pt x="1995" y="183"/>
                    <a:pt x="2012" y="179"/>
                    <a:pt x="2031" y="175"/>
                  </a:cubicBezTo>
                  <a:lnTo>
                    <a:pt x="2051" y="170"/>
                  </a:lnTo>
                  <a:cubicBezTo>
                    <a:pt x="2064" y="166"/>
                    <a:pt x="2079" y="163"/>
                    <a:pt x="2094" y="161"/>
                  </a:cubicBezTo>
                  <a:cubicBezTo>
                    <a:pt x="2105" y="158"/>
                    <a:pt x="2116" y="157"/>
                    <a:pt x="2126" y="153"/>
                  </a:cubicBezTo>
                  <a:cubicBezTo>
                    <a:pt x="2139" y="151"/>
                    <a:pt x="2153" y="145"/>
                    <a:pt x="2165" y="137"/>
                  </a:cubicBezTo>
                  <a:cubicBezTo>
                    <a:pt x="2177" y="132"/>
                    <a:pt x="2188" y="127"/>
                    <a:pt x="2198" y="125"/>
                  </a:cubicBezTo>
                  <a:cubicBezTo>
                    <a:pt x="2204" y="123"/>
                    <a:pt x="2210" y="122"/>
                    <a:pt x="2217" y="122"/>
                  </a:cubicBezTo>
                  <a:cubicBezTo>
                    <a:pt x="2222" y="122"/>
                    <a:pt x="2228" y="122"/>
                    <a:pt x="2234" y="123"/>
                  </a:cubicBezTo>
                  <a:cubicBezTo>
                    <a:pt x="2239" y="123"/>
                    <a:pt x="2245" y="124"/>
                    <a:pt x="2250" y="124"/>
                  </a:cubicBezTo>
                  <a:cubicBezTo>
                    <a:pt x="2259" y="124"/>
                    <a:pt x="2267" y="123"/>
                    <a:pt x="2276" y="121"/>
                  </a:cubicBezTo>
                  <a:cubicBezTo>
                    <a:pt x="2288" y="120"/>
                    <a:pt x="2301" y="116"/>
                    <a:pt x="2314" y="113"/>
                  </a:cubicBezTo>
                  <a:cubicBezTo>
                    <a:pt x="2326" y="108"/>
                    <a:pt x="2337" y="105"/>
                    <a:pt x="2349" y="103"/>
                  </a:cubicBezTo>
                  <a:cubicBezTo>
                    <a:pt x="2362" y="100"/>
                    <a:pt x="2375" y="98"/>
                    <a:pt x="2387" y="93"/>
                  </a:cubicBezTo>
                  <a:cubicBezTo>
                    <a:pt x="2400" y="91"/>
                    <a:pt x="2412" y="87"/>
                    <a:pt x="2424" y="86"/>
                  </a:cubicBezTo>
                  <a:cubicBezTo>
                    <a:pt x="2429" y="85"/>
                    <a:pt x="2435" y="84"/>
                    <a:pt x="2440" y="84"/>
                  </a:cubicBezTo>
                  <a:cubicBezTo>
                    <a:pt x="2447" y="84"/>
                    <a:pt x="2454" y="85"/>
                    <a:pt x="2461" y="86"/>
                  </a:cubicBezTo>
                  <a:cubicBezTo>
                    <a:pt x="2470" y="86"/>
                    <a:pt x="2479" y="86"/>
                    <a:pt x="2488" y="86"/>
                  </a:cubicBezTo>
                  <a:cubicBezTo>
                    <a:pt x="2493" y="86"/>
                    <a:pt x="2497" y="86"/>
                    <a:pt x="2502" y="86"/>
                  </a:cubicBezTo>
                  <a:cubicBezTo>
                    <a:pt x="2515" y="84"/>
                    <a:pt x="2528" y="82"/>
                    <a:pt x="2541" y="77"/>
                  </a:cubicBezTo>
                  <a:cubicBezTo>
                    <a:pt x="2555" y="75"/>
                    <a:pt x="2567" y="71"/>
                    <a:pt x="2578" y="70"/>
                  </a:cubicBezTo>
                  <a:cubicBezTo>
                    <a:pt x="2590" y="68"/>
                    <a:pt x="2601" y="67"/>
                    <a:pt x="2612" y="66"/>
                  </a:cubicBezTo>
                  <a:cubicBezTo>
                    <a:pt x="2626" y="65"/>
                    <a:pt x="2641" y="61"/>
                    <a:pt x="2655" y="60"/>
                  </a:cubicBezTo>
                  <a:cubicBezTo>
                    <a:pt x="2670" y="57"/>
                    <a:pt x="2683" y="57"/>
                    <a:pt x="2697" y="56"/>
                  </a:cubicBezTo>
                  <a:cubicBezTo>
                    <a:pt x="2708" y="55"/>
                    <a:pt x="2721" y="55"/>
                    <a:pt x="2732" y="54"/>
                  </a:cubicBezTo>
                  <a:cubicBezTo>
                    <a:pt x="2746" y="52"/>
                    <a:pt x="2759" y="52"/>
                    <a:pt x="2774" y="51"/>
                  </a:cubicBezTo>
                  <a:cubicBezTo>
                    <a:pt x="2785" y="50"/>
                    <a:pt x="2797" y="50"/>
                    <a:pt x="2808" y="48"/>
                  </a:cubicBezTo>
                  <a:cubicBezTo>
                    <a:pt x="2818" y="46"/>
                    <a:pt x="2829" y="46"/>
                    <a:pt x="2840" y="45"/>
                  </a:cubicBezTo>
                  <a:lnTo>
                    <a:pt x="2884" y="41"/>
                  </a:lnTo>
                  <a:cubicBezTo>
                    <a:pt x="2896" y="41"/>
                    <a:pt x="2909" y="41"/>
                    <a:pt x="2921" y="43"/>
                  </a:cubicBezTo>
                  <a:cubicBezTo>
                    <a:pt x="2933" y="44"/>
                    <a:pt x="2947" y="44"/>
                    <a:pt x="2960" y="44"/>
                  </a:cubicBezTo>
                  <a:cubicBezTo>
                    <a:pt x="2973" y="43"/>
                    <a:pt x="2985" y="41"/>
                    <a:pt x="2997" y="40"/>
                  </a:cubicBezTo>
                  <a:cubicBezTo>
                    <a:pt x="3011" y="38"/>
                    <a:pt x="3023" y="36"/>
                    <a:pt x="3037" y="36"/>
                  </a:cubicBezTo>
                  <a:cubicBezTo>
                    <a:pt x="3050" y="36"/>
                    <a:pt x="3062" y="36"/>
                    <a:pt x="3075" y="38"/>
                  </a:cubicBezTo>
                  <a:cubicBezTo>
                    <a:pt x="3088" y="39"/>
                    <a:pt x="3101" y="39"/>
                    <a:pt x="3114" y="39"/>
                  </a:cubicBezTo>
                  <a:cubicBezTo>
                    <a:pt x="3128" y="39"/>
                    <a:pt x="3141" y="36"/>
                    <a:pt x="3155" y="33"/>
                  </a:cubicBezTo>
                  <a:cubicBezTo>
                    <a:pt x="3179" y="28"/>
                    <a:pt x="3203" y="29"/>
                    <a:pt x="3226" y="28"/>
                  </a:cubicBezTo>
                  <a:cubicBezTo>
                    <a:pt x="3240" y="27"/>
                    <a:pt x="3254" y="27"/>
                    <a:pt x="3268" y="27"/>
                  </a:cubicBezTo>
                  <a:cubicBezTo>
                    <a:pt x="3280" y="27"/>
                    <a:pt x="3292" y="29"/>
                    <a:pt x="3305" y="32"/>
                  </a:cubicBezTo>
                  <a:cubicBezTo>
                    <a:pt x="3316" y="35"/>
                    <a:pt x="3329" y="39"/>
                    <a:pt x="3344" y="39"/>
                  </a:cubicBezTo>
                  <a:cubicBezTo>
                    <a:pt x="3348" y="39"/>
                    <a:pt x="3352" y="39"/>
                    <a:pt x="3357" y="39"/>
                  </a:cubicBezTo>
                  <a:cubicBezTo>
                    <a:pt x="3365" y="39"/>
                    <a:pt x="3374" y="39"/>
                    <a:pt x="3382" y="39"/>
                  </a:cubicBezTo>
                  <a:lnTo>
                    <a:pt x="3420" y="39"/>
                  </a:lnTo>
                  <a:cubicBezTo>
                    <a:pt x="3433" y="40"/>
                    <a:pt x="3445" y="40"/>
                    <a:pt x="3457" y="40"/>
                  </a:cubicBezTo>
                  <a:cubicBezTo>
                    <a:pt x="3471" y="40"/>
                    <a:pt x="3484" y="40"/>
                    <a:pt x="3497" y="41"/>
                  </a:cubicBezTo>
                  <a:cubicBezTo>
                    <a:pt x="3510" y="41"/>
                    <a:pt x="3522" y="44"/>
                    <a:pt x="3536" y="45"/>
                  </a:cubicBezTo>
                  <a:cubicBezTo>
                    <a:pt x="3548" y="46"/>
                    <a:pt x="3562" y="48"/>
                    <a:pt x="3574" y="50"/>
                  </a:cubicBezTo>
                  <a:cubicBezTo>
                    <a:pt x="3578" y="50"/>
                    <a:pt x="3582" y="50"/>
                    <a:pt x="3586" y="50"/>
                  </a:cubicBezTo>
                  <a:cubicBezTo>
                    <a:pt x="3596" y="50"/>
                    <a:pt x="3605" y="49"/>
                    <a:pt x="3615" y="48"/>
                  </a:cubicBezTo>
                  <a:cubicBezTo>
                    <a:pt x="3624" y="47"/>
                    <a:pt x="3633" y="46"/>
                    <a:pt x="3641" y="46"/>
                  </a:cubicBezTo>
                  <a:cubicBezTo>
                    <a:pt x="3644" y="46"/>
                    <a:pt x="3648" y="46"/>
                    <a:pt x="3651" y="46"/>
                  </a:cubicBezTo>
                  <a:cubicBezTo>
                    <a:pt x="3664" y="48"/>
                    <a:pt x="3675" y="48"/>
                    <a:pt x="3687" y="50"/>
                  </a:cubicBezTo>
                  <a:cubicBezTo>
                    <a:pt x="3701" y="50"/>
                    <a:pt x="3715" y="51"/>
                    <a:pt x="3729" y="52"/>
                  </a:cubicBezTo>
                  <a:cubicBezTo>
                    <a:pt x="3741" y="54"/>
                    <a:pt x="3752" y="57"/>
                    <a:pt x="3766" y="60"/>
                  </a:cubicBezTo>
                  <a:cubicBezTo>
                    <a:pt x="3779" y="62"/>
                    <a:pt x="3792" y="67"/>
                    <a:pt x="3805" y="68"/>
                  </a:cubicBezTo>
                  <a:cubicBezTo>
                    <a:pt x="3813" y="70"/>
                    <a:pt x="3821" y="70"/>
                    <a:pt x="3829" y="70"/>
                  </a:cubicBezTo>
                  <a:cubicBezTo>
                    <a:pt x="3835" y="70"/>
                    <a:pt x="3840" y="70"/>
                    <a:pt x="3846" y="70"/>
                  </a:cubicBezTo>
                  <a:cubicBezTo>
                    <a:pt x="3858" y="70"/>
                    <a:pt x="3870" y="70"/>
                    <a:pt x="3883" y="71"/>
                  </a:cubicBezTo>
                  <a:cubicBezTo>
                    <a:pt x="3895" y="72"/>
                    <a:pt x="3908" y="76"/>
                    <a:pt x="3921" y="78"/>
                  </a:cubicBezTo>
                  <a:cubicBezTo>
                    <a:pt x="3932" y="82"/>
                    <a:pt x="3945" y="86"/>
                    <a:pt x="3958" y="87"/>
                  </a:cubicBezTo>
                  <a:lnTo>
                    <a:pt x="4034" y="99"/>
                  </a:lnTo>
                  <a:cubicBezTo>
                    <a:pt x="4046" y="102"/>
                    <a:pt x="4058" y="105"/>
                    <a:pt x="4071" y="110"/>
                  </a:cubicBezTo>
                  <a:cubicBezTo>
                    <a:pt x="4083" y="114"/>
                    <a:pt x="4095" y="118"/>
                    <a:pt x="4109" y="120"/>
                  </a:cubicBezTo>
                  <a:cubicBezTo>
                    <a:pt x="4115" y="122"/>
                    <a:pt x="4121" y="122"/>
                    <a:pt x="4127" y="122"/>
                  </a:cubicBezTo>
                  <a:cubicBezTo>
                    <a:pt x="4135" y="122"/>
                    <a:pt x="4143" y="121"/>
                    <a:pt x="4151" y="121"/>
                  </a:cubicBezTo>
                  <a:cubicBezTo>
                    <a:pt x="4156" y="121"/>
                    <a:pt x="4161" y="121"/>
                    <a:pt x="4166" y="121"/>
                  </a:cubicBezTo>
                  <a:cubicBezTo>
                    <a:pt x="4173" y="121"/>
                    <a:pt x="4180" y="122"/>
                    <a:pt x="4186" y="123"/>
                  </a:cubicBezTo>
                  <a:cubicBezTo>
                    <a:pt x="4212" y="129"/>
                    <a:pt x="4237" y="134"/>
                    <a:pt x="4261" y="140"/>
                  </a:cubicBezTo>
                  <a:cubicBezTo>
                    <a:pt x="4275" y="142"/>
                    <a:pt x="4287" y="146"/>
                    <a:pt x="4301" y="150"/>
                  </a:cubicBezTo>
                  <a:cubicBezTo>
                    <a:pt x="4312" y="152"/>
                    <a:pt x="4323" y="157"/>
                    <a:pt x="4335" y="159"/>
                  </a:cubicBezTo>
                  <a:cubicBezTo>
                    <a:pt x="4349" y="162"/>
                    <a:pt x="4362" y="166"/>
                    <a:pt x="4376" y="170"/>
                  </a:cubicBezTo>
                  <a:cubicBezTo>
                    <a:pt x="4387" y="173"/>
                    <a:pt x="4398" y="177"/>
                    <a:pt x="4409" y="179"/>
                  </a:cubicBezTo>
                  <a:cubicBezTo>
                    <a:pt x="4421" y="183"/>
                    <a:pt x="4433" y="188"/>
                    <a:pt x="4445" y="193"/>
                  </a:cubicBezTo>
                  <a:cubicBezTo>
                    <a:pt x="4458" y="198"/>
                    <a:pt x="4470" y="202"/>
                    <a:pt x="4483" y="206"/>
                  </a:cubicBezTo>
                  <a:cubicBezTo>
                    <a:pt x="4495" y="209"/>
                    <a:pt x="4508" y="211"/>
                    <a:pt x="4521" y="212"/>
                  </a:cubicBezTo>
                  <a:cubicBezTo>
                    <a:pt x="4533" y="215"/>
                    <a:pt x="4547" y="216"/>
                    <a:pt x="4558" y="220"/>
                  </a:cubicBezTo>
                  <a:cubicBezTo>
                    <a:pt x="4572" y="223"/>
                    <a:pt x="4586" y="227"/>
                    <a:pt x="4601" y="233"/>
                  </a:cubicBezTo>
                  <a:cubicBezTo>
                    <a:pt x="4611" y="236"/>
                    <a:pt x="4620" y="239"/>
                    <a:pt x="4631" y="242"/>
                  </a:cubicBezTo>
                  <a:cubicBezTo>
                    <a:pt x="4645" y="247"/>
                    <a:pt x="4655" y="252"/>
                    <a:pt x="4667" y="257"/>
                  </a:cubicBezTo>
                  <a:cubicBezTo>
                    <a:pt x="4679" y="263"/>
                    <a:pt x="4692" y="268"/>
                    <a:pt x="4704" y="271"/>
                  </a:cubicBezTo>
                  <a:cubicBezTo>
                    <a:pt x="4715" y="276"/>
                    <a:pt x="4729" y="281"/>
                    <a:pt x="4741" y="286"/>
                  </a:cubicBezTo>
                  <a:cubicBezTo>
                    <a:pt x="4752" y="291"/>
                    <a:pt x="4762" y="296"/>
                    <a:pt x="4774" y="300"/>
                  </a:cubicBezTo>
                  <a:cubicBezTo>
                    <a:pt x="4788" y="306"/>
                    <a:pt x="4802" y="311"/>
                    <a:pt x="4816" y="316"/>
                  </a:cubicBezTo>
                  <a:cubicBezTo>
                    <a:pt x="4826" y="319"/>
                    <a:pt x="4836" y="324"/>
                    <a:pt x="4845" y="328"/>
                  </a:cubicBezTo>
                  <a:cubicBezTo>
                    <a:pt x="4858" y="332"/>
                    <a:pt x="4871" y="336"/>
                    <a:pt x="4882" y="339"/>
                  </a:cubicBezTo>
                  <a:cubicBezTo>
                    <a:pt x="4896" y="341"/>
                    <a:pt x="4908" y="345"/>
                    <a:pt x="4919" y="349"/>
                  </a:cubicBezTo>
                  <a:cubicBezTo>
                    <a:pt x="4933" y="355"/>
                    <a:pt x="4946" y="361"/>
                    <a:pt x="4957" y="367"/>
                  </a:cubicBezTo>
                  <a:cubicBezTo>
                    <a:pt x="4968" y="372"/>
                    <a:pt x="4979" y="377"/>
                    <a:pt x="4990" y="382"/>
                  </a:cubicBezTo>
                  <a:cubicBezTo>
                    <a:pt x="5003" y="387"/>
                    <a:pt x="5016" y="389"/>
                    <a:pt x="5030" y="392"/>
                  </a:cubicBezTo>
                  <a:cubicBezTo>
                    <a:pt x="5042" y="394"/>
                    <a:pt x="5054" y="398"/>
                    <a:pt x="5065" y="402"/>
                  </a:cubicBezTo>
                  <a:cubicBezTo>
                    <a:pt x="5075" y="405"/>
                    <a:pt x="5085" y="414"/>
                    <a:pt x="5095" y="421"/>
                  </a:cubicBezTo>
                  <a:cubicBezTo>
                    <a:pt x="5105" y="431"/>
                    <a:pt x="5116" y="439"/>
                    <a:pt x="5129" y="446"/>
                  </a:cubicBezTo>
                  <a:cubicBezTo>
                    <a:pt x="5141" y="452"/>
                    <a:pt x="5155" y="456"/>
                    <a:pt x="5167" y="459"/>
                  </a:cubicBezTo>
                  <a:cubicBezTo>
                    <a:pt x="5181" y="463"/>
                    <a:pt x="5192" y="466"/>
                    <a:pt x="5203" y="472"/>
                  </a:cubicBezTo>
                  <a:cubicBezTo>
                    <a:pt x="5212" y="477"/>
                    <a:pt x="5221" y="484"/>
                    <a:pt x="5232" y="493"/>
                  </a:cubicBezTo>
                  <a:cubicBezTo>
                    <a:pt x="5243" y="502"/>
                    <a:pt x="5254" y="510"/>
                    <a:pt x="5266" y="517"/>
                  </a:cubicBezTo>
                  <a:cubicBezTo>
                    <a:pt x="5279" y="523"/>
                    <a:pt x="5293" y="526"/>
                    <a:pt x="5306" y="530"/>
                  </a:cubicBezTo>
                  <a:cubicBezTo>
                    <a:pt x="5317" y="534"/>
                    <a:pt x="5330" y="537"/>
                    <a:pt x="5339" y="542"/>
                  </a:cubicBezTo>
                  <a:cubicBezTo>
                    <a:pt x="5352" y="549"/>
                    <a:pt x="5363" y="557"/>
                    <a:pt x="5375" y="565"/>
                  </a:cubicBezTo>
                  <a:cubicBezTo>
                    <a:pt x="5385" y="570"/>
                    <a:pt x="5394" y="577"/>
                    <a:pt x="5404" y="582"/>
                  </a:cubicBezTo>
                  <a:cubicBezTo>
                    <a:pt x="5415" y="589"/>
                    <a:pt x="5423" y="595"/>
                    <a:pt x="5434" y="600"/>
                  </a:cubicBezTo>
                  <a:cubicBezTo>
                    <a:pt x="5446" y="607"/>
                    <a:pt x="5459" y="613"/>
                    <a:pt x="5471" y="622"/>
                  </a:cubicBezTo>
                  <a:cubicBezTo>
                    <a:pt x="5481" y="628"/>
                    <a:pt x="5491" y="635"/>
                    <a:pt x="5502" y="645"/>
                  </a:cubicBezTo>
                  <a:cubicBezTo>
                    <a:pt x="5511" y="654"/>
                    <a:pt x="5520" y="662"/>
                    <a:pt x="5530" y="670"/>
                  </a:cubicBezTo>
                  <a:cubicBezTo>
                    <a:pt x="5544" y="678"/>
                    <a:pt x="5555" y="687"/>
                    <a:pt x="5567" y="697"/>
                  </a:cubicBezTo>
                  <a:cubicBezTo>
                    <a:pt x="5574" y="703"/>
                    <a:pt x="5583" y="709"/>
                    <a:pt x="5593" y="716"/>
                  </a:cubicBezTo>
                  <a:cubicBezTo>
                    <a:pt x="5603" y="725"/>
                    <a:pt x="5614" y="734"/>
                    <a:pt x="5625" y="743"/>
                  </a:cubicBezTo>
                  <a:cubicBezTo>
                    <a:pt x="5632" y="751"/>
                    <a:pt x="5642" y="759"/>
                    <a:pt x="5652" y="766"/>
                  </a:cubicBezTo>
                  <a:lnTo>
                    <a:pt x="5665" y="777"/>
                  </a:lnTo>
                  <a:cubicBezTo>
                    <a:pt x="5682" y="788"/>
                    <a:pt x="5697" y="799"/>
                    <a:pt x="5712" y="811"/>
                  </a:cubicBezTo>
                  <a:cubicBezTo>
                    <a:pt x="5719" y="820"/>
                    <a:pt x="5729" y="826"/>
                    <a:pt x="5738" y="833"/>
                  </a:cubicBezTo>
                  <a:cubicBezTo>
                    <a:pt x="5750" y="842"/>
                    <a:pt x="5761" y="850"/>
                    <a:pt x="5771" y="859"/>
                  </a:cubicBezTo>
                  <a:cubicBezTo>
                    <a:pt x="5781" y="868"/>
                    <a:pt x="5792" y="875"/>
                    <a:pt x="5803" y="882"/>
                  </a:cubicBezTo>
                  <a:cubicBezTo>
                    <a:pt x="5813" y="889"/>
                    <a:pt x="5824" y="897"/>
                    <a:pt x="5834" y="905"/>
                  </a:cubicBezTo>
                  <a:cubicBezTo>
                    <a:pt x="5841" y="913"/>
                    <a:pt x="5851" y="921"/>
                    <a:pt x="5858" y="928"/>
                  </a:cubicBezTo>
                  <a:cubicBezTo>
                    <a:pt x="5869" y="938"/>
                    <a:pt x="5880" y="946"/>
                    <a:pt x="5890" y="957"/>
                  </a:cubicBezTo>
                  <a:cubicBezTo>
                    <a:pt x="5903" y="970"/>
                    <a:pt x="5912" y="980"/>
                    <a:pt x="5923" y="992"/>
                  </a:cubicBezTo>
                  <a:cubicBezTo>
                    <a:pt x="5930" y="1000"/>
                    <a:pt x="5936" y="1008"/>
                    <a:pt x="5943" y="1015"/>
                  </a:cubicBezTo>
                  <a:cubicBezTo>
                    <a:pt x="5953" y="1024"/>
                    <a:pt x="5960" y="1036"/>
                    <a:pt x="5969" y="1047"/>
                  </a:cubicBezTo>
                  <a:cubicBezTo>
                    <a:pt x="5975" y="1056"/>
                    <a:pt x="5981" y="1066"/>
                    <a:pt x="5990" y="1075"/>
                  </a:cubicBezTo>
                  <a:cubicBezTo>
                    <a:pt x="5997" y="1084"/>
                    <a:pt x="6007" y="1094"/>
                    <a:pt x="6016" y="1101"/>
                  </a:cubicBezTo>
                  <a:cubicBezTo>
                    <a:pt x="6024" y="1111"/>
                    <a:pt x="6034" y="1121"/>
                    <a:pt x="6042" y="1131"/>
                  </a:cubicBezTo>
                  <a:cubicBezTo>
                    <a:pt x="6051" y="1142"/>
                    <a:pt x="6060" y="1156"/>
                    <a:pt x="6067" y="1168"/>
                  </a:cubicBezTo>
                  <a:cubicBezTo>
                    <a:pt x="6072" y="1177"/>
                    <a:pt x="6078" y="1185"/>
                    <a:pt x="6085" y="1195"/>
                  </a:cubicBezTo>
                  <a:cubicBezTo>
                    <a:pt x="6092" y="1205"/>
                    <a:pt x="6098" y="1217"/>
                    <a:pt x="6105" y="1229"/>
                  </a:cubicBezTo>
                  <a:cubicBezTo>
                    <a:pt x="6110" y="1240"/>
                    <a:pt x="6115" y="1250"/>
                    <a:pt x="6123" y="1260"/>
                  </a:cubicBezTo>
                  <a:cubicBezTo>
                    <a:pt x="6129" y="1272"/>
                    <a:pt x="6139" y="1281"/>
                    <a:pt x="6146" y="1291"/>
                  </a:cubicBezTo>
                  <a:cubicBezTo>
                    <a:pt x="6155" y="1300"/>
                    <a:pt x="6164" y="1309"/>
                    <a:pt x="6169" y="1320"/>
                  </a:cubicBezTo>
                  <a:cubicBezTo>
                    <a:pt x="6176" y="1331"/>
                    <a:pt x="6180" y="1343"/>
                    <a:pt x="6185" y="1356"/>
                  </a:cubicBezTo>
                  <a:cubicBezTo>
                    <a:pt x="6190" y="1367"/>
                    <a:pt x="6195" y="1379"/>
                    <a:pt x="6200" y="1390"/>
                  </a:cubicBezTo>
                  <a:cubicBezTo>
                    <a:pt x="6205" y="1401"/>
                    <a:pt x="6212" y="1411"/>
                    <a:pt x="6219" y="1422"/>
                  </a:cubicBezTo>
                  <a:cubicBezTo>
                    <a:pt x="6227" y="1432"/>
                    <a:pt x="6233" y="1443"/>
                    <a:pt x="6238" y="1455"/>
                  </a:cubicBezTo>
                  <a:cubicBezTo>
                    <a:pt x="6243" y="1467"/>
                    <a:pt x="6246" y="1478"/>
                    <a:pt x="6247" y="1491"/>
                  </a:cubicBezTo>
                  <a:cubicBezTo>
                    <a:pt x="6248" y="1505"/>
                    <a:pt x="6249" y="1518"/>
                    <a:pt x="6255" y="1532"/>
                  </a:cubicBezTo>
                  <a:cubicBezTo>
                    <a:pt x="6260" y="1544"/>
                    <a:pt x="6267" y="1556"/>
                    <a:pt x="6274" y="1566"/>
                  </a:cubicBezTo>
                  <a:cubicBezTo>
                    <a:pt x="6280" y="1579"/>
                    <a:pt x="6287" y="1590"/>
                    <a:pt x="6291" y="1601"/>
                  </a:cubicBezTo>
                  <a:cubicBezTo>
                    <a:pt x="6300" y="1624"/>
                    <a:pt x="6305" y="1650"/>
                    <a:pt x="6311" y="1673"/>
                  </a:cubicBezTo>
                  <a:cubicBezTo>
                    <a:pt x="6318" y="1698"/>
                    <a:pt x="6323" y="1722"/>
                    <a:pt x="6328" y="1747"/>
                  </a:cubicBezTo>
                  <a:cubicBezTo>
                    <a:pt x="6332" y="1767"/>
                    <a:pt x="6334" y="1786"/>
                    <a:pt x="6337" y="1806"/>
                  </a:cubicBezTo>
                  <a:lnTo>
                    <a:pt x="6338" y="1822"/>
                  </a:lnTo>
                  <a:cubicBezTo>
                    <a:pt x="6340" y="1837"/>
                    <a:pt x="6340" y="1852"/>
                    <a:pt x="6340" y="1866"/>
                  </a:cubicBezTo>
                  <a:cubicBezTo>
                    <a:pt x="6340" y="1877"/>
                    <a:pt x="6340" y="1888"/>
                    <a:pt x="6342" y="1898"/>
                  </a:cubicBezTo>
                  <a:cubicBezTo>
                    <a:pt x="6343" y="1924"/>
                    <a:pt x="6345" y="1950"/>
                    <a:pt x="6345" y="1975"/>
                  </a:cubicBezTo>
                  <a:cubicBezTo>
                    <a:pt x="6345" y="1995"/>
                    <a:pt x="6346" y="2004"/>
                    <a:pt x="6346" y="2015"/>
                  </a:cubicBezTo>
                  <a:cubicBezTo>
                    <a:pt x="6348" y="2025"/>
                    <a:pt x="6348" y="2035"/>
                    <a:pt x="6348" y="2054"/>
                  </a:cubicBezTo>
                  <a:cubicBezTo>
                    <a:pt x="6348" y="2074"/>
                    <a:pt x="6350" y="2085"/>
                    <a:pt x="6351" y="2095"/>
                  </a:cubicBezTo>
                  <a:cubicBezTo>
                    <a:pt x="6353" y="2105"/>
                    <a:pt x="6354" y="2113"/>
                    <a:pt x="6354" y="2132"/>
                  </a:cubicBezTo>
                  <a:cubicBezTo>
                    <a:pt x="6354" y="2149"/>
                    <a:pt x="6352" y="2158"/>
                    <a:pt x="6349" y="2166"/>
                  </a:cubicBezTo>
                  <a:cubicBezTo>
                    <a:pt x="6345" y="2177"/>
                    <a:pt x="6342" y="2190"/>
                    <a:pt x="6342" y="2211"/>
                  </a:cubicBezTo>
                  <a:cubicBezTo>
                    <a:pt x="6342" y="2233"/>
                    <a:pt x="6345" y="2243"/>
                    <a:pt x="6348" y="2254"/>
                  </a:cubicBezTo>
                  <a:cubicBezTo>
                    <a:pt x="6350" y="2262"/>
                    <a:pt x="6353" y="2271"/>
                    <a:pt x="6353" y="2288"/>
                  </a:cubicBezTo>
                  <a:cubicBezTo>
                    <a:pt x="6353" y="2305"/>
                    <a:pt x="6350" y="2314"/>
                    <a:pt x="6348" y="2324"/>
                  </a:cubicBezTo>
                  <a:cubicBezTo>
                    <a:pt x="6345" y="2334"/>
                    <a:pt x="6340" y="2346"/>
                    <a:pt x="6340" y="2367"/>
                  </a:cubicBezTo>
                  <a:cubicBezTo>
                    <a:pt x="6340" y="2390"/>
                    <a:pt x="6345" y="2401"/>
                    <a:pt x="6348" y="2411"/>
                  </a:cubicBezTo>
                  <a:cubicBezTo>
                    <a:pt x="6350" y="2421"/>
                    <a:pt x="6353" y="2429"/>
                    <a:pt x="6353" y="2447"/>
                  </a:cubicBezTo>
                  <a:cubicBezTo>
                    <a:pt x="6353" y="2464"/>
                    <a:pt x="6352" y="2471"/>
                    <a:pt x="6349" y="2481"/>
                  </a:cubicBezTo>
                  <a:cubicBezTo>
                    <a:pt x="6347" y="2491"/>
                    <a:pt x="6343" y="2502"/>
                    <a:pt x="6343" y="2524"/>
                  </a:cubicBezTo>
                  <a:cubicBezTo>
                    <a:pt x="6343" y="2543"/>
                    <a:pt x="6343" y="2552"/>
                    <a:pt x="6342" y="2561"/>
                  </a:cubicBezTo>
                  <a:cubicBezTo>
                    <a:pt x="6342" y="2571"/>
                    <a:pt x="6340" y="2582"/>
                    <a:pt x="6340" y="2602"/>
                  </a:cubicBezTo>
                  <a:lnTo>
                    <a:pt x="6340" y="2641"/>
                  </a:lnTo>
                  <a:lnTo>
                    <a:pt x="6340" y="2680"/>
                  </a:lnTo>
                  <a:lnTo>
                    <a:pt x="6340" y="2721"/>
                  </a:lnTo>
                  <a:lnTo>
                    <a:pt x="6340" y="2759"/>
                  </a:lnTo>
                  <a:cubicBezTo>
                    <a:pt x="6340" y="2781"/>
                    <a:pt x="6345" y="2793"/>
                    <a:pt x="6349" y="2803"/>
                  </a:cubicBezTo>
                  <a:cubicBezTo>
                    <a:pt x="6353" y="2813"/>
                    <a:pt x="6355" y="2822"/>
                    <a:pt x="6355" y="2839"/>
                  </a:cubicBezTo>
                  <a:cubicBezTo>
                    <a:pt x="6355" y="2848"/>
                    <a:pt x="6362" y="2855"/>
                    <a:pt x="6371" y="2855"/>
                  </a:cubicBezTo>
                  <a:cubicBezTo>
                    <a:pt x="6380" y="2855"/>
                    <a:pt x="6387" y="2846"/>
                    <a:pt x="6387" y="2839"/>
                  </a:cubicBezTo>
                  <a:cubicBezTo>
                    <a:pt x="6387" y="2817"/>
                    <a:pt x="6384" y="2804"/>
                    <a:pt x="6380" y="2794"/>
                  </a:cubicBezTo>
                  <a:cubicBezTo>
                    <a:pt x="6376" y="2785"/>
                    <a:pt x="6373" y="2777"/>
                    <a:pt x="6373" y="2759"/>
                  </a:cubicBezTo>
                  <a:lnTo>
                    <a:pt x="6373" y="2719"/>
                  </a:lnTo>
                  <a:lnTo>
                    <a:pt x="6373" y="2680"/>
                  </a:lnTo>
                  <a:lnTo>
                    <a:pt x="6373" y="2642"/>
                  </a:lnTo>
                  <a:lnTo>
                    <a:pt x="6373" y="2601"/>
                  </a:lnTo>
                  <a:cubicBezTo>
                    <a:pt x="6373" y="2583"/>
                    <a:pt x="6373" y="2573"/>
                    <a:pt x="6375" y="2563"/>
                  </a:cubicBezTo>
                  <a:cubicBezTo>
                    <a:pt x="6375" y="2555"/>
                    <a:pt x="6376" y="2544"/>
                    <a:pt x="6376" y="2524"/>
                  </a:cubicBezTo>
                  <a:cubicBezTo>
                    <a:pt x="6376" y="2507"/>
                    <a:pt x="6377" y="2498"/>
                    <a:pt x="6380" y="2489"/>
                  </a:cubicBezTo>
                  <a:cubicBezTo>
                    <a:pt x="6382" y="2480"/>
                    <a:pt x="6385" y="2467"/>
                    <a:pt x="6385" y="2446"/>
                  </a:cubicBezTo>
                  <a:cubicBezTo>
                    <a:pt x="6385" y="2423"/>
                    <a:pt x="6381" y="2412"/>
                    <a:pt x="6379" y="2402"/>
                  </a:cubicBezTo>
                  <a:cubicBezTo>
                    <a:pt x="6376" y="2392"/>
                    <a:pt x="6373" y="2385"/>
                    <a:pt x="6373" y="2367"/>
                  </a:cubicBezTo>
                  <a:cubicBezTo>
                    <a:pt x="6373" y="2349"/>
                    <a:pt x="6376" y="2342"/>
                    <a:pt x="6379" y="2332"/>
                  </a:cubicBezTo>
                  <a:cubicBezTo>
                    <a:pt x="6381" y="2321"/>
                    <a:pt x="6385" y="2310"/>
                    <a:pt x="6385" y="2288"/>
                  </a:cubicBezTo>
                  <a:cubicBezTo>
                    <a:pt x="6385" y="2267"/>
                    <a:pt x="6382" y="2256"/>
                    <a:pt x="6380" y="2245"/>
                  </a:cubicBezTo>
                  <a:cubicBezTo>
                    <a:pt x="6377" y="2236"/>
                    <a:pt x="6375" y="2228"/>
                    <a:pt x="6375" y="2210"/>
                  </a:cubicBezTo>
                  <a:cubicBezTo>
                    <a:pt x="6375" y="2193"/>
                    <a:pt x="6377" y="2185"/>
                    <a:pt x="6380" y="2176"/>
                  </a:cubicBezTo>
                  <a:cubicBezTo>
                    <a:pt x="6384" y="2165"/>
                    <a:pt x="6386" y="2153"/>
                    <a:pt x="6386" y="2132"/>
                  </a:cubicBezTo>
                  <a:cubicBezTo>
                    <a:pt x="6386" y="2111"/>
                    <a:pt x="6384" y="2101"/>
                    <a:pt x="6382" y="2090"/>
                  </a:cubicBezTo>
                  <a:cubicBezTo>
                    <a:pt x="6381" y="2080"/>
                    <a:pt x="6380" y="2073"/>
                    <a:pt x="6380" y="2054"/>
                  </a:cubicBezTo>
                  <a:cubicBezTo>
                    <a:pt x="6380" y="2033"/>
                    <a:pt x="6379" y="2023"/>
                    <a:pt x="6379" y="2014"/>
                  </a:cubicBezTo>
                  <a:cubicBezTo>
                    <a:pt x="6377" y="2004"/>
                    <a:pt x="6377" y="1994"/>
                    <a:pt x="6377" y="1974"/>
                  </a:cubicBezTo>
                  <a:cubicBezTo>
                    <a:pt x="6377" y="1950"/>
                    <a:pt x="6376" y="1923"/>
                    <a:pt x="6375" y="1897"/>
                  </a:cubicBezTo>
                  <a:cubicBezTo>
                    <a:pt x="6373" y="1887"/>
                    <a:pt x="6373" y="1877"/>
                    <a:pt x="6373" y="1866"/>
                  </a:cubicBezTo>
                  <a:cubicBezTo>
                    <a:pt x="6373" y="1850"/>
                    <a:pt x="6371" y="1834"/>
                    <a:pt x="6370" y="1818"/>
                  </a:cubicBezTo>
                  <a:lnTo>
                    <a:pt x="6369" y="1802"/>
                  </a:lnTo>
                  <a:cubicBezTo>
                    <a:pt x="6366" y="1782"/>
                    <a:pt x="6364" y="1760"/>
                    <a:pt x="6360" y="1741"/>
                  </a:cubicBezTo>
                  <a:cubicBezTo>
                    <a:pt x="6355" y="1715"/>
                    <a:pt x="6349" y="1689"/>
                    <a:pt x="6342" y="1664"/>
                  </a:cubicBezTo>
                  <a:cubicBezTo>
                    <a:pt x="6336" y="1639"/>
                    <a:pt x="6328" y="1614"/>
                    <a:pt x="6321" y="1589"/>
                  </a:cubicBezTo>
                  <a:cubicBezTo>
                    <a:pt x="6317" y="1575"/>
                    <a:pt x="6309" y="1561"/>
                    <a:pt x="6301" y="1549"/>
                  </a:cubicBezTo>
                  <a:cubicBezTo>
                    <a:pt x="6294" y="1538"/>
                    <a:pt x="6289" y="1529"/>
                    <a:pt x="6285" y="1519"/>
                  </a:cubicBezTo>
                  <a:cubicBezTo>
                    <a:pt x="6280" y="1511"/>
                    <a:pt x="6279" y="1500"/>
                    <a:pt x="6278" y="1487"/>
                  </a:cubicBezTo>
                  <a:cubicBezTo>
                    <a:pt x="6275" y="1473"/>
                    <a:pt x="6274" y="1458"/>
                    <a:pt x="6267" y="1443"/>
                  </a:cubicBezTo>
                  <a:cubicBezTo>
                    <a:pt x="6261" y="1428"/>
                    <a:pt x="6252" y="1416"/>
                    <a:pt x="6245" y="1405"/>
                  </a:cubicBezTo>
                  <a:cubicBezTo>
                    <a:pt x="6237" y="1395"/>
                    <a:pt x="6232" y="1385"/>
                    <a:pt x="6227" y="1377"/>
                  </a:cubicBezTo>
                  <a:cubicBezTo>
                    <a:pt x="6221" y="1367"/>
                    <a:pt x="6218" y="1356"/>
                    <a:pt x="6214" y="1346"/>
                  </a:cubicBezTo>
                  <a:cubicBezTo>
                    <a:pt x="6209" y="1332"/>
                    <a:pt x="6203" y="1318"/>
                    <a:pt x="6195" y="1304"/>
                  </a:cubicBezTo>
                  <a:cubicBezTo>
                    <a:pt x="6187" y="1291"/>
                    <a:pt x="6177" y="1280"/>
                    <a:pt x="6168" y="1270"/>
                  </a:cubicBezTo>
                  <a:cubicBezTo>
                    <a:pt x="6160" y="1260"/>
                    <a:pt x="6152" y="1251"/>
                    <a:pt x="6146" y="1243"/>
                  </a:cubicBezTo>
                  <a:cubicBezTo>
                    <a:pt x="6141" y="1234"/>
                    <a:pt x="6136" y="1224"/>
                    <a:pt x="6130" y="1214"/>
                  </a:cubicBezTo>
                  <a:cubicBezTo>
                    <a:pt x="6124" y="1201"/>
                    <a:pt x="6117" y="1187"/>
                    <a:pt x="6108" y="1175"/>
                  </a:cubicBezTo>
                  <a:cubicBezTo>
                    <a:pt x="6101" y="1168"/>
                    <a:pt x="6096" y="1158"/>
                    <a:pt x="6091" y="1150"/>
                  </a:cubicBezTo>
                  <a:cubicBezTo>
                    <a:pt x="6082" y="1137"/>
                    <a:pt x="6074" y="1123"/>
                    <a:pt x="6064" y="1111"/>
                  </a:cubicBezTo>
                  <a:cubicBezTo>
                    <a:pt x="6055" y="1099"/>
                    <a:pt x="6045" y="1090"/>
                    <a:pt x="6034" y="1079"/>
                  </a:cubicBezTo>
                  <a:cubicBezTo>
                    <a:pt x="6026" y="1071"/>
                    <a:pt x="6018" y="1063"/>
                    <a:pt x="6011" y="1055"/>
                  </a:cubicBezTo>
                  <a:cubicBezTo>
                    <a:pt x="6005" y="1047"/>
                    <a:pt x="5999" y="1039"/>
                    <a:pt x="5991" y="1030"/>
                  </a:cubicBezTo>
                  <a:cubicBezTo>
                    <a:pt x="5982" y="1018"/>
                    <a:pt x="5974" y="1005"/>
                    <a:pt x="5963" y="994"/>
                  </a:cubicBezTo>
                  <a:cubicBezTo>
                    <a:pt x="5957" y="988"/>
                    <a:pt x="5950" y="980"/>
                    <a:pt x="5943" y="973"/>
                  </a:cubicBezTo>
                  <a:cubicBezTo>
                    <a:pt x="5932" y="961"/>
                    <a:pt x="5921" y="949"/>
                    <a:pt x="5910" y="938"/>
                  </a:cubicBezTo>
                  <a:cubicBezTo>
                    <a:pt x="5899" y="927"/>
                    <a:pt x="5888" y="916"/>
                    <a:pt x="5876" y="906"/>
                  </a:cubicBezTo>
                  <a:cubicBezTo>
                    <a:pt x="5868" y="900"/>
                    <a:pt x="5860" y="891"/>
                    <a:pt x="5852" y="885"/>
                  </a:cubicBezTo>
                  <a:cubicBezTo>
                    <a:pt x="5841" y="874"/>
                    <a:pt x="5829" y="866"/>
                    <a:pt x="5818" y="858"/>
                  </a:cubicBezTo>
                  <a:cubicBezTo>
                    <a:pt x="5808" y="853"/>
                    <a:pt x="5798" y="846"/>
                    <a:pt x="5790" y="838"/>
                  </a:cubicBezTo>
                  <a:cubicBezTo>
                    <a:pt x="5779" y="827"/>
                    <a:pt x="5766" y="820"/>
                    <a:pt x="5754" y="810"/>
                  </a:cubicBezTo>
                  <a:cubicBezTo>
                    <a:pt x="5747" y="804"/>
                    <a:pt x="5737" y="796"/>
                    <a:pt x="5729" y="790"/>
                  </a:cubicBezTo>
                  <a:cubicBezTo>
                    <a:pt x="5713" y="778"/>
                    <a:pt x="5699" y="766"/>
                    <a:pt x="5683" y="753"/>
                  </a:cubicBezTo>
                  <a:lnTo>
                    <a:pt x="5668" y="743"/>
                  </a:lnTo>
                  <a:cubicBezTo>
                    <a:pt x="5659" y="736"/>
                    <a:pt x="5650" y="729"/>
                    <a:pt x="5642" y="721"/>
                  </a:cubicBezTo>
                  <a:cubicBezTo>
                    <a:pt x="5630" y="713"/>
                    <a:pt x="5619" y="702"/>
                    <a:pt x="5608" y="693"/>
                  </a:cubicBezTo>
                  <a:cubicBezTo>
                    <a:pt x="5598" y="688"/>
                    <a:pt x="5589" y="682"/>
                    <a:pt x="5582" y="675"/>
                  </a:cubicBezTo>
                  <a:cubicBezTo>
                    <a:pt x="5570" y="665"/>
                    <a:pt x="5557" y="656"/>
                    <a:pt x="5544" y="648"/>
                  </a:cubicBezTo>
                  <a:cubicBezTo>
                    <a:pt x="5535" y="641"/>
                    <a:pt x="5527" y="634"/>
                    <a:pt x="5518" y="627"/>
                  </a:cubicBezTo>
                  <a:cubicBezTo>
                    <a:pt x="5507" y="617"/>
                    <a:pt x="5496" y="608"/>
                    <a:pt x="5484" y="600"/>
                  </a:cubicBezTo>
                  <a:cubicBezTo>
                    <a:pt x="5472" y="593"/>
                    <a:pt x="5460" y="585"/>
                    <a:pt x="5447" y="579"/>
                  </a:cubicBezTo>
                  <a:cubicBezTo>
                    <a:pt x="5436" y="573"/>
                    <a:pt x="5427" y="568"/>
                    <a:pt x="5417" y="563"/>
                  </a:cubicBezTo>
                  <a:cubicBezTo>
                    <a:pt x="5407" y="557"/>
                    <a:pt x="5399" y="550"/>
                    <a:pt x="5389" y="544"/>
                  </a:cubicBezTo>
                  <a:cubicBezTo>
                    <a:pt x="5375" y="537"/>
                    <a:pt x="5363" y="528"/>
                    <a:pt x="5351" y="521"/>
                  </a:cubicBezTo>
                  <a:cubicBezTo>
                    <a:pt x="5337" y="512"/>
                    <a:pt x="5322" y="510"/>
                    <a:pt x="5309" y="506"/>
                  </a:cubicBezTo>
                  <a:cubicBezTo>
                    <a:pt x="5297" y="504"/>
                    <a:pt x="5286" y="500"/>
                    <a:pt x="5277" y="495"/>
                  </a:cubicBezTo>
                  <a:cubicBezTo>
                    <a:pt x="5267" y="490"/>
                    <a:pt x="5257" y="483"/>
                    <a:pt x="5249" y="475"/>
                  </a:cubicBezTo>
                  <a:cubicBezTo>
                    <a:pt x="5238" y="466"/>
                    <a:pt x="5225" y="457"/>
                    <a:pt x="5212" y="450"/>
                  </a:cubicBezTo>
                  <a:cubicBezTo>
                    <a:pt x="5201" y="443"/>
                    <a:pt x="5186" y="441"/>
                    <a:pt x="5172" y="436"/>
                  </a:cubicBezTo>
                  <a:cubicBezTo>
                    <a:pt x="5160" y="434"/>
                    <a:pt x="5148" y="431"/>
                    <a:pt x="5138" y="426"/>
                  </a:cubicBezTo>
                  <a:cubicBezTo>
                    <a:pt x="5129" y="420"/>
                    <a:pt x="5120" y="414"/>
                    <a:pt x="5111" y="405"/>
                  </a:cubicBezTo>
                  <a:cubicBezTo>
                    <a:pt x="5100" y="397"/>
                    <a:pt x="5088" y="387"/>
                    <a:pt x="5074" y="381"/>
                  </a:cubicBezTo>
                  <a:cubicBezTo>
                    <a:pt x="5061" y="373"/>
                    <a:pt x="5046" y="371"/>
                    <a:pt x="5032" y="368"/>
                  </a:cubicBezTo>
                  <a:cubicBezTo>
                    <a:pt x="5021" y="366"/>
                    <a:pt x="5010" y="362"/>
                    <a:pt x="4999" y="359"/>
                  </a:cubicBezTo>
                  <a:cubicBezTo>
                    <a:pt x="4988" y="355"/>
                    <a:pt x="4979" y="351"/>
                    <a:pt x="4968" y="345"/>
                  </a:cubicBezTo>
                  <a:cubicBezTo>
                    <a:pt x="4955" y="340"/>
                    <a:pt x="4941" y="333"/>
                    <a:pt x="4929" y="328"/>
                  </a:cubicBezTo>
                  <a:cubicBezTo>
                    <a:pt x="4915" y="323"/>
                    <a:pt x="4902" y="318"/>
                    <a:pt x="4888" y="316"/>
                  </a:cubicBezTo>
                  <a:cubicBezTo>
                    <a:pt x="4877" y="313"/>
                    <a:pt x="4865" y="311"/>
                    <a:pt x="4855" y="307"/>
                  </a:cubicBezTo>
                  <a:cubicBezTo>
                    <a:pt x="4844" y="302"/>
                    <a:pt x="4834" y="298"/>
                    <a:pt x="4826" y="295"/>
                  </a:cubicBezTo>
                  <a:cubicBezTo>
                    <a:pt x="4811" y="289"/>
                    <a:pt x="4797" y="284"/>
                    <a:pt x="4783" y="279"/>
                  </a:cubicBezTo>
                  <a:cubicBezTo>
                    <a:pt x="4772" y="274"/>
                    <a:pt x="4761" y="269"/>
                    <a:pt x="4751" y="265"/>
                  </a:cubicBezTo>
                  <a:cubicBezTo>
                    <a:pt x="4737" y="259"/>
                    <a:pt x="4724" y="253"/>
                    <a:pt x="4710" y="249"/>
                  </a:cubicBezTo>
                  <a:cubicBezTo>
                    <a:pt x="4699" y="244"/>
                    <a:pt x="4689" y="241"/>
                    <a:pt x="4678" y="236"/>
                  </a:cubicBezTo>
                  <a:cubicBezTo>
                    <a:pt x="4666" y="231"/>
                    <a:pt x="4652" y="223"/>
                    <a:pt x="4639" y="220"/>
                  </a:cubicBezTo>
                  <a:cubicBezTo>
                    <a:pt x="4630" y="217"/>
                    <a:pt x="4619" y="215"/>
                    <a:pt x="4609" y="210"/>
                  </a:cubicBezTo>
                  <a:cubicBezTo>
                    <a:pt x="4595" y="205"/>
                    <a:pt x="4580" y="200"/>
                    <a:pt x="4565" y="195"/>
                  </a:cubicBezTo>
                  <a:cubicBezTo>
                    <a:pt x="4553" y="191"/>
                    <a:pt x="4538" y="189"/>
                    <a:pt x="4524" y="188"/>
                  </a:cubicBezTo>
                  <a:cubicBezTo>
                    <a:pt x="4512" y="185"/>
                    <a:pt x="4500" y="183"/>
                    <a:pt x="4489" y="180"/>
                  </a:cubicBezTo>
                  <a:cubicBezTo>
                    <a:pt x="4478" y="178"/>
                    <a:pt x="4467" y="173"/>
                    <a:pt x="4456" y="168"/>
                  </a:cubicBezTo>
                  <a:cubicBezTo>
                    <a:pt x="4442" y="163"/>
                    <a:pt x="4429" y="158"/>
                    <a:pt x="4415" y="153"/>
                  </a:cubicBezTo>
                  <a:cubicBezTo>
                    <a:pt x="4404" y="151"/>
                    <a:pt x="4393" y="147"/>
                    <a:pt x="4382" y="145"/>
                  </a:cubicBezTo>
                  <a:cubicBezTo>
                    <a:pt x="4368" y="141"/>
                    <a:pt x="4355" y="136"/>
                    <a:pt x="4340" y="132"/>
                  </a:cubicBezTo>
                  <a:cubicBezTo>
                    <a:pt x="4330" y="130"/>
                    <a:pt x="4318" y="126"/>
                    <a:pt x="4307" y="123"/>
                  </a:cubicBezTo>
                  <a:cubicBezTo>
                    <a:pt x="4292" y="119"/>
                    <a:pt x="4279" y="115"/>
                    <a:pt x="4265" y="113"/>
                  </a:cubicBezTo>
                  <a:lnTo>
                    <a:pt x="4189" y="97"/>
                  </a:lnTo>
                  <a:cubicBezTo>
                    <a:pt x="4181" y="95"/>
                    <a:pt x="4173" y="94"/>
                    <a:pt x="4164" y="94"/>
                  </a:cubicBezTo>
                  <a:cubicBezTo>
                    <a:pt x="4158" y="94"/>
                    <a:pt x="4153" y="95"/>
                    <a:pt x="4147" y="95"/>
                  </a:cubicBezTo>
                  <a:cubicBezTo>
                    <a:pt x="4140" y="95"/>
                    <a:pt x="4133" y="95"/>
                    <a:pt x="4126" y="95"/>
                  </a:cubicBezTo>
                  <a:cubicBezTo>
                    <a:pt x="4121" y="95"/>
                    <a:pt x="4116" y="95"/>
                    <a:pt x="4111" y="93"/>
                  </a:cubicBezTo>
                  <a:cubicBezTo>
                    <a:pt x="4101" y="92"/>
                    <a:pt x="4089" y="88"/>
                    <a:pt x="4078" y="84"/>
                  </a:cubicBezTo>
                  <a:cubicBezTo>
                    <a:pt x="4065" y="81"/>
                    <a:pt x="4051" y="76"/>
                    <a:pt x="4036" y="73"/>
                  </a:cubicBezTo>
                  <a:lnTo>
                    <a:pt x="3960" y="61"/>
                  </a:lnTo>
                  <a:cubicBezTo>
                    <a:pt x="3948" y="59"/>
                    <a:pt x="3938" y="56"/>
                    <a:pt x="3926" y="54"/>
                  </a:cubicBezTo>
                  <a:cubicBezTo>
                    <a:pt x="3911" y="50"/>
                    <a:pt x="3897" y="45"/>
                    <a:pt x="3884" y="44"/>
                  </a:cubicBezTo>
                  <a:cubicBezTo>
                    <a:pt x="3878" y="43"/>
                    <a:pt x="3871" y="42"/>
                    <a:pt x="3865" y="42"/>
                  </a:cubicBezTo>
                  <a:cubicBezTo>
                    <a:pt x="3857" y="42"/>
                    <a:pt x="3849" y="43"/>
                    <a:pt x="3841" y="43"/>
                  </a:cubicBezTo>
                  <a:cubicBezTo>
                    <a:pt x="3834" y="44"/>
                    <a:pt x="3828" y="44"/>
                    <a:pt x="3822" y="44"/>
                  </a:cubicBezTo>
                  <a:cubicBezTo>
                    <a:pt x="3816" y="44"/>
                    <a:pt x="3810" y="44"/>
                    <a:pt x="3805" y="43"/>
                  </a:cubicBezTo>
                  <a:cubicBezTo>
                    <a:pt x="3793" y="40"/>
                    <a:pt x="3782" y="38"/>
                    <a:pt x="3771" y="35"/>
                  </a:cubicBezTo>
                  <a:cubicBezTo>
                    <a:pt x="3757" y="32"/>
                    <a:pt x="3744" y="28"/>
                    <a:pt x="3729" y="27"/>
                  </a:cubicBezTo>
                  <a:cubicBezTo>
                    <a:pt x="3714" y="25"/>
                    <a:pt x="3701" y="25"/>
                    <a:pt x="3686" y="24"/>
                  </a:cubicBezTo>
                  <a:cubicBezTo>
                    <a:pt x="3674" y="23"/>
                    <a:pt x="3664" y="23"/>
                    <a:pt x="3651" y="22"/>
                  </a:cubicBezTo>
                  <a:cubicBezTo>
                    <a:pt x="3646" y="21"/>
                    <a:pt x="3642" y="21"/>
                    <a:pt x="3637" y="21"/>
                  </a:cubicBezTo>
                  <a:cubicBezTo>
                    <a:pt x="3628" y="21"/>
                    <a:pt x="3617" y="22"/>
                    <a:pt x="3608" y="23"/>
                  </a:cubicBezTo>
                  <a:cubicBezTo>
                    <a:pt x="3599" y="24"/>
                    <a:pt x="3591" y="24"/>
                    <a:pt x="3583" y="24"/>
                  </a:cubicBezTo>
                  <a:cubicBezTo>
                    <a:pt x="3580" y="24"/>
                    <a:pt x="3577" y="24"/>
                    <a:pt x="3574" y="24"/>
                  </a:cubicBezTo>
                  <a:cubicBezTo>
                    <a:pt x="3563" y="24"/>
                    <a:pt x="3551" y="22"/>
                    <a:pt x="3538" y="20"/>
                  </a:cubicBezTo>
                  <a:cubicBezTo>
                    <a:pt x="3525" y="17"/>
                    <a:pt x="3510" y="16"/>
                    <a:pt x="3497" y="14"/>
                  </a:cubicBezTo>
                  <a:cubicBezTo>
                    <a:pt x="3484" y="13"/>
                    <a:pt x="3469" y="13"/>
                    <a:pt x="3456" y="13"/>
                  </a:cubicBezTo>
                  <a:cubicBezTo>
                    <a:pt x="3445" y="13"/>
                    <a:pt x="3433" y="12"/>
                    <a:pt x="3420" y="12"/>
                  </a:cubicBezTo>
                  <a:cubicBezTo>
                    <a:pt x="3416" y="12"/>
                    <a:pt x="3412" y="12"/>
                    <a:pt x="3407" y="12"/>
                  </a:cubicBezTo>
                  <a:cubicBezTo>
                    <a:pt x="3398" y="12"/>
                    <a:pt x="3388" y="12"/>
                    <a:pt x="3380" y="12"/>
                  </a:cubicBezTo>
                  <a:lnTo>
                    <a:pt x="3343" y="12"/>
                  </a:lnTo>
                  <a:cubicBezTo>
                    <a:pt x="3333" y="12"/>
                    <a:pt x="3321" y="9"/>
                    <a:pt x="3308" y="7"/>
                  </a:cubicBezTo>
                  <a:cubicBezTo>
                    <a:pt x="3295" y="3"/>
                    <a:pt x="3280" y="0"/>
                    <a:pt x="3265" y="0"/>
                  </a:cubicBezTo>
                  <a:close/>
                  <a:moveTo>
                    <a:pt x="3033" y="1634"/>
                  </a:moveTo>
                  <a:cubicBezTo>
                    <a:pt x="3019" y="1635"/>
                    <a:pt x="3005" y="1636"/>
                    <a:pt x="2991" y="1639"/>
                  </a:cubicBezTo>
                  <a:cubicBezTo>
                    <a:pt x="2980" y="1640"/>
                    <a:pt x="2968" y="1643"/>
                    <a:pt x="2957" y="1643"/>
                  </a:cubicBezTo>
                  <a:cubicBezTo>
                    <a:pt x="2942" y="1643"/>
                    <a:pt x="2927" y="1644"/>
                    <a:pt x="2912" y="1646"/>
                  </a:cubicBezTo>
                  <a:cubicBezTo>
                    <a:pt x="2900" y="1647"/>
                    <a:pt x="2889" y="1649"/>
                    <a:pt x="2878" y="1649"/>
                  </a:cubicBezTo>
                  <a:cubicBezTo>
                    <a:pt x="2867" y="1649"/>
                    <a:pt x="2856" y="1650"/>
                    <a:pt x="2845" y="1650"/>
                  </a:cubicBezTo>
                  <a:cubicBezTo>
                    <a:pt x="2830" y="1651"/>
                    <a:pt x="2815" y="1651"/>
                    <a:pt x="2801" y="1652"/>
                  </a:cubicBezTo>
                  <a:cubicBezTo>
                    <a:pt x="2791" y="1652"/>
                    <a:pt x="2780" y="1654"/>
                    <a:pt x="2769" y="1654"/>
                  </a:cubicBezTo>
                  <a:cubicBezTo>
                    <a:pt x="2754" y="1654"/>
                    <a:pt x="2738" y="1655"/>
                    <a:pt x="2723" y="1656"/>
                  </a:cubicBezTo>
                  <a:cubicBezTo>
                    <a:pt x="2708" y="1657"/>
                    <a:pt x="2692" y="1661"/>
                    <a:pt x="2678" y="1662"/>
                  </a:cubicBezTo>
                  <a:cubicBezTo>
                    <a:pt x="2668" y="1663"/>
                    <a:pt x="2658" y="1665"/>
                    <a:pt x="2647" y="1666"/>
                  </a:cubicBezTo>
                  <a:cubicBezTo>
                    <a:pt x="2635" y="1667"/>
                    <a:pt x="2622" y="1667"/>
                    <a:pt x="2611" y="1667"/>
                  </a:cubicBezTo>
                  <a:cubicBezTo>
                    <a:pt x="2607" y="1667"/>
                    <a:pt x="2603" y="1667"/>
                    <a:pt x="2599" y="1667"/>
                  </a:cubicBezTo>
                  <a:cubicBezTo>
                    <a:pt x="2589" y="1667"/>
                    <a:pt x="2579" y="1667"/>
                    <a:pt x="2569" y="1668"/>
                  </a:cubicBezTo>
                  <a:cubicBezTo>
                    <a:pt x="2556" y="1671"/>
                    <a:pt x="2541" y="1673"/>
                    <a:pt x="2528" y="1677"/>
                  </a:cubicBezTo>
                  <a:cubicBezTo>
                    <a:pt x="2515" y="1679"/>
                    <a:pt x="2505" y="1682"/>
                    <a:pt x="2493" y="1683"/>
                  </a:cubicBezTo>
                  <a:cubicBezTo>
                    <a:pt x="2481" y="1684"/>
                    <a:pt x="2469" y="1684"/>
                    <a:pt x="2456" y="1686"/>
                  </a:cubicBezTo>
                  <a:cubicBezTo>
                    <a:pt x="2444" y="1687"/>
                    <a:pt x="2429" y="1687"/>
                    <a:pt x="2416" y="1689"/>
                  </a:cubicBezTo>
                  <a:cubicBezTo>
                    <a:pt x="2401" y="1693"/>
                    <a:pt x="2387" y="1698"/>
                    <a:pt x="2374" y="1702"/>
                  </a:cubicBezTo>
                  <a:cubicBezTo>
                    <a:pt x="2362" y="1706"/>
                    <a:pt x="2351" y="1710"/>
                    <a:pt x="2341" y="1711"/>
                  </a:cubicBezTo>
                  <a:cubicBezTo>
                    <a:pt x="2326" y="1714"/>
                    <a:pt x="2312" y="1718"/>
                    <a:pt x="2298" y="1721"/>
                  </a:cubicBezTo>
                  <a:cubicBezTo>
                    <a:pt x="2285" y="1724"/>
                    <a:pt x="2274" y="1725"/>
                    <a:pt x="2264" y="1727"/>
                  </a:cubicBezTo>
                  <a:cubicBezTo>
                    <a:pt x="2253" y="1729"/>
                    <a:pt x="2241" y="1729"/>
                    <a:pt x="2229" y="1729"/>
                  </a:cubicBezTo>
                  <a:cubicBezTo>
                    <a:pt x="2215" y="1729"/>
                    <a:pt x="2201" y="1729"/>
                    <a:pt x="2186" y="1731"/>
                  </a:cubicBezTo>
                  <a:cubicBezTo>
                    <a:pt x="2171" y="1734"/>
                    <a:pt x="2159" y="1738"/>
                    <a:pt x="2145" y="1742"/>
                  </a:cubicBezTo>
                  <a:cubicBezTo>
                    <a:pt x="2134" y="1746"/>
                    <a:pt x="2122" y="1748"/>
                    <a:pt x="2111" y="1752"/>
                  </a:cubicBezTo>
                  <a:cubicBezTo>
                    <a:pt x="2098" y="1754"/>
                    <a:pt x="2084" y="1758"/>
                    <a:pt x="2070" y="1762"/>
                  </a:cubicBezTo>
                  <a:cubicBezTo>
                    <a:pt x="2058" y="1767"/>
                    <a:pt x="2047" y="1769"/>
                    <a:pt x="2036" y="1772"/>
                  </a:cubicBezTo>
                  <a:cubicBezTo>
                    <a:pt x="2025" y="1774"/>
                    <a:pt x="2014" y="1777"/>
                    <a:pt x="2001" y="1778"/>
                  </a:cubicBezTo>
                  <a:cubicBezTo>
                    <a:pt x="1988" y="1780"/>
                    <a:pt x="1973" y="1783"/>
                    <a:pt x="1960" y="1786"/>
                  </a:cubicBezTo>
                  <a:cubicBezTo>
                    <a:pt x="1945" y="1790"/>
                    <a:pt x="1932" y="1797"/>
                    <a:pt x="1920" y="1802"/>
                  </a:cubicBezTo>
                  <a:cubicBezTo>
                    <a:pt x="1909" y="1807"/>
                    <a:pt x="1898" y="1813"/>
                    <a:pt x="1888" y="1816"/>
                  </a:cubicBezTo>
                  <a:cubicBezTo>
                    <a:pt x="1875" y="1820"/>
                    <a:pt x="1860" y="1825"/>
                    <a:pt x="1846" y="1829"/>
                  </a:cubicBezTo>
                  <a:cubicBezTo>
                    <a:pt x="1835" y="1833"/>
                    <a:pt x="1824" y="1837"/>
                    <a:pt x="1814" y="1839"/>
                  </a:cubicBezTo>
                  <a:cubicBezTo>
                    <a:pt x="1803" y="1843"/>
                    <a:pt x="1791" y="1845"/>
                    <a:pt x="1779" y="1847"/>
                  </a:cubicBezTo>
                  <a:cubicBezTo>
                    <a:pt x="1765" y="1849"/>
                    <a:pt x="1752" y="1852"/>
                    <a:pt x="1738" y="1855"/>
                  </a:cubicBezTo>
                  <a:cubicBezTo>
                    <a:pt x="1725" y="1860"/>
                    <a:pt x="1711" y="1866"/>
                    <a:pt x="1699" y="1874"/>
                  </a:cubicBezTo>
                  <a:cubicBezTo>
                    <a:pt x="1688" y="1879"/>
                    <a:pt x="1678" y="1884"/>
                    <a:pt x="1667" y="1888"/>
                  </a:cubicBezTo>
                  <a:cubicBezTo>
                    <a:pt x="1655" y="1892"/>
                    <a:pt x="1644" y="1895"/>
                    <a:pt x="1632" y="1897"/>
                  </a:cubicBezTo>
                  <a:cubicBezTo>
                    <a:pt x="1619" y="1900"/>
                    <a:pt x="1605" y="1903"/>
                    <a:pt x="1592" y="1908"/>
                  </a:cubicBezTo>
                  <a:cubicBezTo>
                    <a:pt x="1567" y="1918"/>
                    <a:pt x="1544" y="1925"/>
                    <a:pt x="1519" y="1935"/>
                  </a:cubicBezTo>
                  <a:cubicBezTo>
                    <a:pt x="1507" y="1939"/>
                    <a:pt x="1497" y="1941"/>
                    <a:pt x="1485" y="1944"/>
                  </a:cubicBezTo>
                  <a:cubicBezTo>
                    <a:pt x="1471" y="1947"/>
                    <a:pt x="1458" y="1951"/>
                    <a:pt x="1444" y="1956"/>
                  </a:cubicBezTo>
                  <a:cubicBezTo>
                    <a:pt x="1431" y="1962"/>
                    <a:pt x="1420" y="1971"/>
                    <a:pt x="1407" y="1979"/>
                  </a:cubicBezTo>
                  <a:cubicBezTo>
                    <a:pt x="1396" y="1987"/>
                    <a:pt x="1387" y="1994"/>
                    <a:pt x="1378" y="1998"/>
                  </a:cubicBezTo>
                  <a:cubicBezTo>
                    <a:pt x="1353" y="2008"/>
                    <a:pt x="1330" y="2018"/>
                    <a:pt x="1307" y="2029"/>
                  </a:cubicBezTo>
                  <a:cubicBezTo>
                    <a:pt x="1297" y="2034"/>
                    <a:pt x="1287" y="2038"/>
                    <a:pt x="1276" y="2042"/>
                  </a:cubicBezTo>
                  <a:cubicBezTo>
                    <a:pt x="1262" y="2047"/>
                    <a:pt x="1249" y="2053"/>
                    <a:pt x="1235" y="2059"/>
                  </a:cubicBezTo>
                  <a:cubicBezTo>
                    <a:pt x="1227" y="2063"/>
                    <a:pt x="1216" y="2069"/>
                    <a:pt x="1206" y="2073"/>
                  </a:cubicBezTo>
                  <a:cubicBezTo>
                    <a:pt x="1192" y="2078"/>
                    <a:pt x="1180" y="2085"/>
                    <a:pt x="1166" y="2091"/>
                  </a:cubicBezTo>
                  <a:cubicBezTo>
                    <a:pt x="1157" y="2096"/>
                    <a:pt x="1144" y="2101"/>
                    <a:pt x="1134" y="2105"/>
                  </a:cubicBezTo>
                  <a:cubicBezTo>
                    <a:pt x="1121" y="2109"/>
                    <a:pt x="1107" y="2115"/>
                    <a:pt x="1095" y="2121"/>
                  </a:cubicBezTo>
                  <a:cubicBezTo>
                    <a:pt x="1083" y="2128"/>
                    <a:pt x="1071" y="2137"/>
                    <a:pt x="1061" y="2145"/>
                  </a:cubicBezTo>
                  <a:cubicBezTo>
                    <a:pt x="1051" y="2152"/>
                    <a:pt x="1042" y="2160"/>
                    <a:pt x="1032" y="2165"/>
                  </a:cubicBezTo>
                  <a:cubicBezTo>
                    <a:pt x="1024" y="2170"/>
                    <a:pt x="1015" y="2175"/>
                    <a:pt x="1007" y="2180"/>
                  </a:cubicBezTo>
                  <a:cubicBezTo>
                    <a:pt x="993" y="2188"/>
                    <a:pt x="978" y="2196"/>
                    <a:pt x="965" y="2204"/>
                  </a:cubicBezTo>
                  <a:cubicBezTo>
                    <a:pt x="956" y="2211"/>
                    <a:pt x="945" y="2214"/>
                    <a:pt x="934" y="2220"/>
                  </a:cubicBezTo>
                  <a:cubicBezTo>
                    <a:pt x="923" y="2227"/>
                    <a:pt x="909" y="2233"/>
                    <a:pt x="897" y="2240"/>
                  </a:cubicBezTo>
                  <a:cubicBezTo>
                    <a:pt x="887" y="2246"/>
                    <a:pt x="876" y="2252"/>
                    <a:pt x="868" y="2257"/>
                  </a:cubicBezTo>
                  <a:cubicBezTo>
                    <a:pt x="854" y="2266"/>
                    <a:pt x="842" y="2272"/>
                    <a:pt x="830" y="2281"/>
                  </a:cubicBezTo>
                  <a:lnTo>
                    <a:pt x="806" y="2297"/>
                  </a:lnTo>
                  <a:cubicBezTo>
                    <a:pt x="791" y="2305"/>
                    <a:pt x="778" y="2315"/>
                    <a:pt x="764" y="2325"/>
                  </a:cubicBezTo>
                  <a:cubicBezTo>
                    <a:pt x="751" y="2334"/>
                    <a:pt x="741" y="2345"/>
                    <a:pt x="731" y="2354"/>
                  </a:cubicBezTo>
                  <a:cubicBezTo>
                    <a:pt x="723" y="2362"/>
                    <a:pt x="715" y="2370"/>
                    <a:pt x="705" y="2377"/>
                  </a:cubicBezTo>
                  <a:cubicBezTo>
                    <a:pt x="698" y="2384"/>
                    <a:pt x="689" y="2389"/>
                    <a:pt x="680" y="2395"/>
                  </a:cubicBezTo>
                  <a:cubicBezTo>
                    <a:pt x="668" y="2404"/>
                    <a:pt x="656" y="2412"/>
                    <a:pt x="644" y="2422"/>
                  </a:cubicBezTo>
                  <a:cubicBezTo>
                    <a:pt x="632" y="2432"/>
                    <a:pt x="624" y="2444"/>
                    <a:pt x="614" y="2454"/>
                  </a:cubicBezTo>
                  <a:cubicBezTo>
                    <a:pt x="607" y="2464"/>
                    <a:pt x="600" y="2474"/>
                    <a:pt x="592" y="2480"/>
                  </a:cubicBezTo>
                  <a:cubicBezTo>
                    <a:pt x="584" y="2486"/>
                    <a:pt x="573" y="2492"/>
                    <a:pt x="563" y="2497"/>
                  </a:cubicBezTo>
                  <a:cubicBezTo>
                    <a:pt x="549" y="2503"/>
                    <a:pt x="536" y="2511"/>
                    <a:pt x="525" y="2522"/>
                  </a:cubicBezTo>
                  <a:cubicBezTo>
                    <a:pt x="512" y="2532"/>
                    <a:pt x="505" y="2544"/>
                    <a:pt x="496" y="2556"/>
                  </a:cubicBezTo>
                  <a:cubicBezTo>
                    <a:pt x="490" y="2566"/>
                    <a:pt x="484" y="2575"/>
                    <a:pt x="477" y="2583"/>
                  </a:cubicBezTo>
                  <a:cubicBezTo>
                    <a:pt x="468" y="2591"/>
                    <a:pt x="459" y="2598"/>
                    <a:pt x="450" y="2604"/>
                  </a:cubicBezTo>
                  <a:cubicBezTo>
                    <a:pt x="439" y="2613"/>
                    <a:pt x="427" y="2621"/>
                    <a:pt x="416" y="2632"/>
                  </a:cubicBezTo>
                  <a:cubicBezTo>
                    <a:pt x="405" y="2645"/>
                    <a:pt x="399" y="2658"/>
                    <a:pt x="392" y="2672"/>
                  </a:cubicBezTo>
                  <a:cubicBezTo>
                    <a:pt x="387" y="2683"/>
                    <a:pt x="382" y="2693"/>
                    <a:pt x="375" y="2701"/>
                  </a:cubicBezTo>
                  <a:cubicBezTo>
                    <a:pt x="368" y="2709"/>
                    <a:pt x="361" y="2717"/>
                    <a:pt x="355" y="2723"/>
                  </a:cubicBezTo>
                  <a:cubicBezTo>
                    <a:pt x="344" y="2736"/>
                    <a:pt x="333" y="2748"/>
                    <a:pt x="324" y="2759"/>
                  </a:cubicBezTo>
                  <a:cubicBezTo>
                    <a:pt x="313" y="2771"/>
                    <a:pt x="306" y="2785"/>
                    <a:pt x="296" y="2798"/>
                  </a:cubicBezTo>
                  <a:lnTo>
                    <a:pt x="280" y="2823"/>
                  </a:lnTo>
                  <a:cubicBezTo>
                    <a:pt x="273" y="2830"/>
                    <a:pt x="266" y="2840"/>
                    <a:pt x="258" y="2848"/>
                  </a:cubicBezTo>
                  <a:cubicBezTo>
                    <a:pt x="248" y="2859"/>
                    <a:pt x="238" y="2871"/>
                    <a:pt x="231" y="2883"/>
                  </a:cubicBezTo>
                  <a:cubicBezTo>
                    <a:pt x="226" y="2891"/>
                    <a:pt x="221" y="2898"/>
                    <a:pt x="216" y="2905"/>
                  </a:cubicBezTo>
                  <a:cubicBezTo>
                    <a:pt x="206" y="2920"/>
                    <a:pt x="196" y="2934"/>
                    <a:pt x="189" y="2948"/>
                  </a:cubicBezTo>
                  <a:cubicBezTo>
                    <a:pt x="183" y="2958"/>
                    <a:pt x="178" y="2966"/>
                    <a:pt x="173" y="2975"/>
                  </a:cubicBezTo>
                  <a:cubicBezTo>
                    <a:pt x="164" y="2989"/>
                    <a:pt x="156" y="3002"/>
                    <a:pt x="148" y="3015"/>
                  </a:cubicBezTo>
                  <a:cubicBezTo>
                    <a:pt x="136" y="3037"/>
                    <a:pt x="127" y="3058"/>
                    <a:pt x="118" y="3080"/>
                  </a:cubicBezTo>
                  <a:lnTo>
                    <a:pt x="115" y="3086"/>
                  </a:lnTo>
                  <a:cubicBezTo>
                    <a:pt x="108" y="3102"/>
                    <a:pt x="103" y="3117"/>
                    <a:pt x="98" y="3133"/>
                  </a:cubicBezTo>
                  <a:cubicBezTo>
                    <a:pt x="95" y="3143"/>
                    <a:pt x="91" y="3150"/>
                    <a:pt x="88" y="3160"/>
                  </a:cubicBezTo>
                  <a:cubicBezTo>
                    <a:pt x="82" y="3175"/>
                    <a:pt x="78" y="3189"/>
                    <a:pt x="76" y="3204"/>
                  </a:cubicBezTo>
                  <a:lnTo>
                    <a:pt x="68" y="3236"/>
                  </a:lnTo>
                  <a:cubicBezTo>
                    <a:pt x="62" y="3252"/>
                    <a:pt x="60" y="3268"/>
                    <a:pt x="56" y="3284"/>
                  </a:cubicBezTo>
                  <a:cubicBezTo>
                    <a:pt x="54" y="3293"/>
                    <a:pt x="52" y="3301"/>
                    <a:pt x="50" y="3311"/>
                  </a:cubicBezTo>
                  <a:cubicBezTo>
                    <a:pt x="46" y="3318"/>
                    <a:pt x="45" y="3326"/>
                    <a:pt x="43" y="3334"/>
                  </a:cubicBezTo>
                  <a:cubicBezTo>
                    <a:pt x="39" y="3352"/>
                    <a:pt x="33" y="3369"/>
                    <a:pt x="30" y="3386"/>
                  </a:cubicBezTo>
                  <a:cubicBezTo>
                    <a:pt x="29" y="3396"/>
                    <a:pt x="27" y="3406"/>
                    <a:pt x="24" y="3416"/>
                  </a:cubicBezTo>
                  <a:cubicBezTo>
                    <a:pt x="20" y="3432"/>
                    <a:pt x="16" y="3446"/>
                    <a:pt x="14" y="3462"/>
                  </a:cubicBezTo>
                  <a:cubicBezTo>
                    <a:pt x="13" y="3478"/>
                    <a:pt x="13" y="3494"/>
                    <a:pt x="13" y="3509"/>
                  </a:cubicBezTo>
                  <a:lnTo>
                    <a:pt x="13" y="3541"/>
                  </a:lnTo>
                  <a:cubicBezTo>
                    <a:pt x="12" y="3551"/>
                    <a:pt x="12" y="3561"/>
                    <a:pt x="11" y="3569"/>
                  </a:cubicBezTo>
                  <a:cubicBezTo>
                    <a:pt x="9" y="3585"/>
                    <a:pt x="8" y="3604"/>
                    <a:pt x="8" y="3620"/>
                  </a:cubicBezTo>
                  <a:cubicBezTo>
                    <a:pt x="8" y="3628"/>
                    <a:pt x="14" y="3636"/>
                    <a:pt x="24" y="3636"/>
                  </a:cubicBezTo>
                  <a:cubicBezTo>
                    <a:pt x="33" y="3636"/>
                    <a:pt x="40" y="3628"/>
                    <a:pt x="40" y="3620"/>
                  </a:cubicBezTo>
                  <a:cubicBezTo>
                    <a:pt x="40" y="3604"/>
                    <a:pt x="41" y="3587"/>
                    <a:pt x="43" y="3572"/>
                  </a:cubicBezTo>
                  <a:cubicBezTo>
                    <a:pt x="44" y="3563"/>
                    <a:pt x="45" y="3552"/>
                    <a:pt x="45" y="3542"/>
                  </a:cubicBezTo>
                  <a:lnTo>
                    <a:pt x="45" y="3509"/>
                  </a:lnTo>
                  <a:cubicBezTo>
                    <a:pt x="45" y="3494"/>
                    <a:pt x="45" y="3481"/>
                    <a:pt x="46" y="3468"/>
                  </a:cubicBezTo>
                  <a:cubicBezTo>
                    <a:pt x="50" y="3454"/>
                    <a:pt x="52" y="3440"/>
                    <a:pt x="56" y="3425"/>
                  </a:cubicBezTo>
                  <a:cubicBezTo>
                    <a:pt x="59" y="3414"/>
                    <a:pt x="60" y="3403"/>
                    <a:pt x="62" y="3393"/>
                  </a:cubicBezTo>
                  <a:cubicBezTo>
                    <a:pt x="66" y="3375"/>
                    <a:pt x="71" y="3359"/>
                    <a:pt x="75" y="3343"/>
                  </a:cubicBezTo>
                  <a:cubicBezTo>
                    <a:pt x="77" y="3336"/>
                    <a:pt x="81" y="3327"/>
                    <a:pt x="82" y="3320"/>
                  </a:cubicBezTo>
                  <a:cubicBezTo>
                    <a:pt x="84" y="3310"/>
                    <a:pt x="86" y="3300"/>
                    <a:pt x="88" y="3291"/>
                  </a:cubicBezTo>
                  <a:cubicBezTo>
                    <a:pt x="91" y="3275"/>
                    <a:pt x="93" y="3261"/>
                    <a:pt x="99" y="3246"/>
                  </a:cubicBezTo>
                  <a:cubicBezTo>
                    <a:pt x="102" y="3235"/>
                    <a:pt x="104" y="3223"/>
                    <a:pt x="107" y="3210"/>
                  </a:cubicBezTo>
                  <a:cubicBezTo>
                    <a:pt x="110" y="3198"/>
                    <a:pt x="113" y="3184"/>
                    <a:pt x="116" y="3172"/>
                  </a:cubicBezTo>
                  <a:cubicBezTo>
                    <a:pt x="119" y="3162"/>
                    <a:pt x="123" y="3154"/>
                    <a:pt x="126" y="3144"/>
                  </a:cubicBezTo>
                  <a:cubicBezTo>
                    <a:pt x="130" y="3129"/>
                    <a:pt x="135" y="3114"/>
                    <a:pt x="142" y="3100"/>
                  </a:cubicBezTo>
                  <a:lnTo>
                    <a:pt x="145" y="3093"/>
                  </a:lnTo>
                  <a:cubicBezTo>
                    <a:pt x="153" y="3071"/>
                    <a:pt x="163" y="3050"/>
                    <a:pt x="174" y="3030"/>
                  </a:cubicBezTo>
                  <a:cubicBezTo>
                    <a:pt x="180" y="3017"/>
                    <a:pt x="189" y="3005"/>
                    <a:pt x="196" y="2993"/>
                  </a:cubicBezTo>
                  <a:cubicBezTo>
                    <a:pt x="202" y="2983"/>
                    <a:pt x="209" y="2974"/>
                    <a:pt x="214" y="2964"/>
                  </a:cubicBezTo>
                  <a:cubicBezTo>
                    <a:pt x="222" y="2951"/>
                    <a:pt x="231" y="2937"/>
                    <a:pt x="239" y="2924"/>
                  </a:cubicBezTo>
                  <a:lnTo>
                    <a:pt x="255" y="2900"/>
                  </a:lnTo>
                  <a:cubicBezTo>
                    <a:pt x="263" y="2889"/>
                    <a:pt x="270" y="2881"/>
                    <a:pt x="280" y="2870"/>
                  </a:cubicBezTo>
                  <a:cubicBezTo>
                    <a:pt x="287" y="2861"/>
                    <a:pt x="297" y="2852"/>
                    <a:pt x="303" y="2841"/>
                  </a:cubicBezTo>
                  <a:cubicBezTo>
                    <a:pt x="311" y="2833"/>
                    <a:pt x="316" y="2824"/>
                    <a:pt x="322" y="2816"/>
                  </a:cubicBezTo>
                  <a:cubicBezTo>
                    <a:pt x="330" y="2802"/>
                    <a:pt x="339" y="2791"/>
                    <a:pt x="348" y="2779"/>
                  </a:cubicBezTo>
                  <a:cubicBezTo>
                    <a:pt x="357" y="2766"/>
                    <a:pt x="367" y="2754"/>
                    <a:pt x="377" y="2743"/>
                  </a:cubicBezTo>
                  <a:cubicBezTo>
                    <a:pt x="384" y="2736"/>
                    <a:pt x="391" y="2728"/>
                    <a:pt x="398" y="2721"/>
                  </a:cubicBezTo>
                  <a:cubicBezTo>
                    <a:pt x="407" y="2710"/>
                    <a:pt x="413" y="2698"/>
                    <a:pt x="419" y="2686"/>
                  </a:cubicBezTo>
                  <a:cubicBezTo>
                    <a:pt x="424" y="2674"/>
                    <a:pt x="430" y="2663"/>
                    <a:pt x="437" y="2656"/>
                  </a:cubicBezTo>
                  <a:cubicBezTo>
                    <a:pt x="446" y="2647"/>
                    <a:pt x="457" y="2641"/>
                    <a:pt x="467" y="2632"/>
                  </a:cubicBezTo>
                  <a:cubicBezTo>
                    <a:pt x="478" y="2625"/>
                    <a:pt x="490" y="2616"/>
                    <a:pt x="499" y="2607"/>
                  </a:cubicBezTo>
                  <a:cubicBezTo>
                    <a:pt x="509" y="2597"/>
                    <a:pt x="517" y="2586"/>
                    <a:pt x="523" y="2575"/>
                  </a:cubicBezTo>
                  <a:cubicBezTo>
                    <a:pt x="530" y="2565"/>
                    <a:pt x="538" y="2554"/>
                    <a:pt x="547" y="2545"/>
                  </a:cubicBezTo>
                  <a:cubicBezTo>
                    <a:pt x="554" y="2539"/>
                    <a:pt x="565" y="2532"/>
                    <a:pt x="577" y="2527"/>
                  </a:cubicBezTo>
                  <a:cubicBezTo>
                    <a:pt x="589" y="2520"/>
                    <a:pt x="602" y="2513"/>
                    <a:pt x="613" y="2503"/>
                  </a:cubicBezTo>
                  <a:cubicBezTo>
                    <a:pt x="624" y="2496"/>
                    <a:pt x="632" y="2485"/>
                    <a:pt x="640" y="2475"/>
                  </a:cubicBezTo>
                  <a:cubicBezTo>
                    <a:pt x="648" y="2464"/>
                    <a:pt x="656" y="2454"/>
                    <a:pt x="665" y="2447"/>
                  </a:cubicBezTo>
                  <a:cubicBezTo>
                    <a:pt x="676" y="2438"/>
                    <a:pt x="688" y="2429"/>
                    <a:pt x="700" y="2421"/>
                  </a:cubicBezTo>
                  <a:cubicBezTo>
                    <a:pt x="709" y="2415"/>
                    <a:pt x="718" y="2407"/>
                    <a:pt x="726" y="2401"/>
                  </a:cubicBezTo>
                  <a:cubicBezTo>
                    <a:pt x="736" y="2393"/>
                    <a:pt x="746" y="2385"/>
                    <a:pt x="755" y="2375"/>
                  </a:cubicBezTo>
                  <a:cubicBezTo>
                    <a:pt x="764" y="2366"/>
                    <a:pt x="774" y="2358"/>
                    <a:pt x="784" y="2350"/>
                  </a:cubicBezTo>
                  <a:cubicBezTo>
                    <a:pt x="798" y="2341"/>
                    <a:pt x="811" y="2332"/>
                    <a:pt x="825" y="2324"/>
                  </a:cubicBezTo>
                  <a:lnTo>
                    <a:pt x="849" y="2307"/>
                  </a:lnTo>
                  <a:cubicBezTo>
                    <a:pt x="859" y="2299"/>
                    <a:pt x="871" y="2292"/>
                    <a:pt x="884" y="2286"/>
                  </a:cubicBezTo>
                  <a:cubicBezTo>
                    <a:pt x="895" y="2279"/>
                    <a:pt x="903" y="2273"/>
                    <a:pt x="914" y="2267"/>
                  </a:cubicBezTo>
                  <a:cubicBezTo>
                    <a:pt x="925" y="2260"/>
                    <a:pt x="938" y="2255"/>
                    <a:pt x="949" y="2250"/>
                  </a:cubicBezTo>
                  <a:cubicBezTo>
                    <a:pt x="960" y="2244"/>
                    <a:pt x="972" y="2239"/>
                    <a:pt x="982" y="2233"/>
                  </a:cubicBezTo>
                  <a:cubicBezTo>
                    <a:pt x="996" y="2224"/>
                    <a:pt x="1009" y="2218"/>
                    <a:pt x="1023" y="2209"/>
                  </a:cubicBezTo>
                  <a:cubicBezTo>
                    <a:pt x="1032" y="2204"/>
                    <a:pt x="1041" y="2200"/>
                    <a:pt x="1050" y="2195"/>
                  </a:cubicBezTo>
                  <a:cubicBezTo>
                    <a:pt x="1062" y="2188"/>
                    <a:pt x="1071" y="2180"/>
                    <a:pt x="1082" y="2171"/>
                  </a:cubicBezTo>
                  <a:cubicBezTo>
                    <a:pt x="1093" y="2164"/>
                    <a:pt x="1101" y="2155"/>
                    <a:pt x="1112" y="2150"/>
                  </a:cubicBezTo>
                  <a:cubicBezTo>
                    <a:pt x="1123" y="2145"/>
                    <a:pt x="1136" y="2139"/>
                    <a:pt x="1147" y="2136"/>
                  </a:cubicBezTo>
                  <a:cubicBezTo>
                    <a:pt x="1159" y="2132"/>
                    <a:pt x="1171" y="2126"/>
                    <a:pt x="1184" y="2121"/>
                  </a:cubicBezTo>
                  <a:cubicBezTo>
                    <a:pt x="1196" y="2115"/>
                    <a:pt x="1208" y="2107"/>
                    <a:pt x="1222" y="2102"/>
                  </a:cubicBezTo>
                  <a:cubicBezTo>
                    <a:pt x="1233" y="2099"/>
                    <a:pt x="1244" y="2094"/>
                    <a:pt x="1253" y="2089"/>
                  </a:cubicBezTo>
                  <a:cubicBezTo>
                    <a:pt x="1265" y="2084"/>
                    <a:pt x="1277" y="2078"/>
                    <a:pt x="1291" y="2073"/>
                  </a:cubicBezTo>
                  <a:cubicBezTo>
                    <a:pt x="1302" y="2069"/>
                    <a:pt x="1312" y="2064"/>
                    <a:pt x="1323" y="2059"/>
                  </a:cubicBezTo>
                  <a:cubicBezTo>
                    <a:pt x="1346" y="2048"/>
                    <a:pt x="1368" y="2040"/>
                    <a:pt x="1393" y="2029"/>
                  </a:cubicBezTo>
                  <a:cubicBezTo>
                    <a:pt x="1405" y="2024"/>
                    <a:pt x="1416" y="2015"/>
                    <a:pt x="1427" y="2008"/>
                  </a:cubicBezTo>
                  <a:cubicBezTo>
                    <a:pt x="1438" y="2000"/>
                    <a:pt x="1447" y="1993"/>
                    <a:pt x="1458" y="1988"/>
                  </a:cubicBezTo>
                  <a:cubicBezTo>
                    <a:pt x="1469" y="1983"/>
                    <a:pt x="1481" y="1981"/>
                    <a:pt x="1494" y="1978"/>
                  </a:cubicBezTo>
                  <a:cubicBezTo>
                    <a:pt x="1507" y="1975"/>
                    <a:pt x="1521" y="1972"/>
                    <a:pt x="1533" y="1967"/>
                  </a:cubicBezTo>
                  <a:cubicBezTo>
                    <a:pt x="1557" y="1957"/>
                    <a:pt x="1581" y="1949"/>
                    <a:pt x="1605" y="1940"/>
                  </a:cubicBezTo>
                  <a:cubicBezTo>
                    <a:pt x="1618" y="1935"/>
                    <a:pt x="1631" y="1933"/>
                    <a:pt x="1642" y="1929"/>
                  </a:cubicBezTo>
                  <a:cubicBezTo>
                    <a:pt x="1656" y="1927"/>
                    <a:pt x="1668" y="1924"/>
                    <a:pt x="1680" y="1920"/>
                  </a:cubicBezTo>
                  <a:cubicBezTo>
                    <a:pt x="1693" y="1917"/>
                    <a:pt x="1704" y="1909"/>
                    <a:pt x="1716" y="1904"/>
                  </a:cubicBezTo>
                  <a:cubicBezTo>
                    <a:pt x="1727" y="1898"/>
                    <a:pt x="1739" y="1893"/>
                    <a:pt x="1749" y="1890"/>
                  </a:cubicBezTo>
                  <a:cubicBezTo>
                    <a:pt x="1760" y="1885"/>
                    <a:pt x="1773" y="1884"/>
                    <a:pt x="1786" y="1881"/>
                  </a:cubicBezTo>
                  <a:cubicBezTo>
                    <a:pt x="1800" y="1879"/>
                    <a:pt x="1813" y="1877"/>
                    <a:pt x="1824" y="1874"/>
                  </a:cubicBezTo>
                  <a:cubicBezTo>
                    <a:pt x="1837" y="1869"/>
                    <a:pt x="1848" y="1866"/>
                    <a:pt x="1859" y="1863"/>
                  </a:cubicBezTo>
                  <a:lnTo>
                    <a:pt x="1898" y="1850"/>
                  </a:lnTo>
                  <a:cubicBezTo>
                    <a:pt x="1912" y="1848"/>
                    <a:pt x="1924" y="1842"/>
                    <a:pt x="1936" y="1836"/>
                  </a:cubicBezTo>
                  <a:cubicBezTo>
                    <a:pt x="1948" y="1831"/>
                    <a:pt x="1960" y="1825"/>
                    <a:pt x="1971" y="1822"/>
                  </a:cubicBezTo>
                  <a:cubicBezTo>
                    <a:pt x="1984" y="1818"/>
                    <a:pt x="1996" y="1817"/>
                    <a:pt x="2010" y="1815"/>
                  </a:cubicBezTo>
                  <a:cubicBezTo>
                    <a:pt x="2023" y="1813"/>
                    <a:pt x="2035" y="1810"/>
                    <a:pt x="2047" y="1807"/>
                  </a:cubicBezTo>
                  <a:cubicBezTo>
                    <a:pt x="2059" y="1805"/>
                    <a:pt x="2071" y="1801"/>
                    <a:pt x="2081" y="1799"/>
                  </a:cubicBezTo>
                  <a:cubicBezTo>
                    <a:pt x="2095" y="1794"/>
                    <a:pt x="2108" y="1790"/>
                    <a:pt x="2122" y="1788"/>
                  </a:cubicBezTo>
                  <a:cubicBezTo>
                    <a:pt x="2134" y="1785"/>
                    <a:pt x="2146" y="1780"/>
                    <a:pt x="2159" y="1778"/>
                  </a:cubicBezTo>
                  <a:cubicBezTo>
                    <a:pt x="2171" y="1775"/>
                    <a:pt x="2183" y="1772"/>
                    <a:pt x="2197" y="1769"/>
                  </a:cubicBezTo>
                  <a:cubicBezTo>
                    <a:pt x="2208" y="1767"/>
                    <a:pt x="2220" y="1767"/>
                    <a:pt x="2234" y="1767"/>
                  </a:cubicBezTo>
                  <a:cubicBezTo>
                    <a:pt x="2246" y="1767"/>
                    <a:pt x="2261" y="1767"/>
                    <a:pt x="2274" y="1763"/>
                  </a:cubicBezTo>
                  <a:cubicBezTo>
                    <a:pt x="2285" y="1762"/>
                    <a:pt x="2298" y="1759"/>
                    <a:pt x="2309" y="1757"/>
                  </a:cubicBezTo>
                  <a:cubicBezTo>
                    <a:pt x="2321" y="1754"/>
                    <a:pt x="2336" y="1752"/>
                    <a:pt x="2349" y="1748"/>
                  </a:cubicBezTo>
                  <a:cubicBezTo>
                    <a:pt x="2363" y="1747"/>
                    <a:pt x="2376" y="1742"/>
                    <a:pt x="2389" y="1738"/>
                  </a:cubicBezTo>
                  <a:cubicBezTo>
                    <a:pt x="2402" y="1732"/>
                    <a:pt x="2412" y="1729"/>
                    <a:pt x="2424" y="1727"/>
                  </a:cubicBezTo>
                  <a:cubicBezTo>
                    <a:pt x="2438" y="1725"/>
                    <a:pt x="2450" y="1725"/>
                    <a:pt x="2464" y="1724"/>
                  </a:cubicBezTo>
                  <a:cubicBezTo>
                    <a:pt x="2477" y="1724"/>
                    <a:pt x="2491" y="1722"/>
                    <a:pt x="2502" y="1721"/>
                  </a:cubicBezTo>
                  <a:cubicBezTo>
                    <a:pt x="2514" y="1719"/>
                    <a:pt x="2528" y="1716"/>
                    <a:pt x="2540" y="1714"/>
                  </a:cubicBezTo>
                  <a:cubicBezTo>
                    <a:pt x="2553" y="1711"/>
                    <a:pt x="2566" y="1709"/>
                    <a:pt x="2578" y="1708"/>
                  </a:cubicBezTo>
                  <a:cubicBezTo>
                    <a:pt x="2590" y="1706"/>
                    <a:pt x="2603" y="1706"/>
                    <a:pt x="2616" y="1706"/>
                  </a:cubicBezTo>
                  <a:cubicBezTo>
                    <a:pt x="2623" y="1705"/>
                    <a:pt x="2629" y="1705"/>
                    <a:pt x="2636" y="1705"/>
                  </a:cubicBezTo>
                  <a:cubicBezTo>
                    <a:pt x="2642" y="1705"/>
                    <a:pt x="2648" y="1705"/>
                    <a:pt x="2655" y="1704"/>
                  </a:cubicBezTo>
                  <a:lnTo>
                    <a:pt x="2687" y="1700"/>
                  </a:lnTo>
                  <a:cubicBezTo>
                    <a:pt x="2702" y="1698"/>
                    <a:pt x="2717" y="1697"/>
                    <a:pt x="2732" y="1695"/>
                  </a:cubicBezTo>
                  <a:cubicBezTo>
                    <a:pt x="2746" y="1694"/>
                    <a:pt x="2761" y="1694"/>
                    <a:pt x="2776" y="1693"/>
                  </a:cubicBezTo>
                  <a:cubicBezTo>
                    <a:pt x="2786" y="1693"/>
                    <a:pt x="2797" y="1693"/>
                    <a:pt x="2808" y="1692"/>
                  </a:cubicBezTo>
                  <a:cubicBezTo>
                    <a:pt x="2821" y="1689"/>
                    <a:pt x="2836" y="1688"/>
                    <a:pt x="2851" y="1688"/>
                  </a:cubicBezTo>
                  <a:cubicBezTo>
                    <a:pt x="2861" y="1688"/>
                    <a:pt x="2873" y="1687"/>
                    <a:pt x="2884" y="1687"/>
                  </a:cubicBezTo>
                  <a:cubicBezTo>
                    <a:pt x="2894" y="1686"/>
                    <a:pt x="2906" y="1686"/>
                    <a:pt x="2917" y="1684"/>
                  </a:cubicBezTo>
                  <a:cubicBezTo>
                    <a:pt x="2932" y="1683"/>
                    <a:pt x="2946" y="1682"/>
                    <a:pt x="2960" y="1682"/>
                  </a:cubicBezTo>
                  <a:cubicBezTo>
                    <a:pt x="2973" y="1681"/>
                    <a:pt x="2985" y="1679"/>
                    <a:pt x="2999" y="1677"/>
                  </a:cubicBezTo>
                  <a:cubicBezTo>
                    <a:pt x="3012" y="1676"/>
                    <a:pt x="3024" y="1672"/>
                    <a:pt x="3037" y="1672"/>
                  </a:cubicBezTo>
                  <a:cubicBezTo>
                    <a:pt x="3045" y="1672"/>
                    <a:pt x="3059" y="1676"/>
                    <a:pt x="3071" y="1678"/>
                  </a:cubicBezTo>
                  <a:cubicBezTo>
                    <a:pt x="3083" y="1680"/>
                    <a:pt x="3094" y="1683"/>
                    <a:pt x="3107" y="1683"/>
                  </a:cubicBezTo>
                  <a:cubicBezTo>
                    <a:pt x="3109" y="1683"/>
                    <a:pt x="3111" y="1683"/>
                    <a:pt x="3113" y="1683"/>
                  </a:cubicBezTo>
                  <a:cubicBezTo>
                    <a:pt x="3126" y="1683"/>
                    <a:pt x="3139" y="1682"/>
                    <a:pt x="3152" y="1681"/>
                  </a:cubicBezTo>
                  <a:cubicBezTo>
                    <a:pt x="3177" y="1678"/>
                    <a:pt x="3204" y="1678"/>
                    <a:pt x="3230" y="1676"/>
                  </a:cubicBezTo>
                  <a:cubicBezTo>
                    <a:pt x="3241" y="1673"/>
                    <a:pt x="3254" y="1672"/>
                    <a:pt x="3267" y="1672"/>
                  </a:cubicBezTo>
                  <a:cubicBezTo>
                    <a:pt x="3278" y="1672"/>
                    <a:pt x="3290" y="1676"/>
                    <a:pt x="3301" y="1679"/>
                  </a:cubicBezTo>
                  <a:cubicBezTo>
                    <a:pt x="3315" y="1683"/>
                    <a:pt x="3328" y="1687"/>
                    <a:pt x="3343" y="1687"/>
                  </a:cubicBezTo>
                  <a:cubicBezTo>
                    <a:pt x="3358" y="1687"/>
                    <a:pt x="3372" y="1684"/>
                    <a:pt x="3386" y="1682"/>
                  </a:cubicBezTo>
                  <a:cubicBezTo>
                    <a:pt x="3396" y="1679"/>
                    <a:pt x="3406" y="1676"/>
                    <a:pt x="3416" y="1676"/>
                  </a:cubicBezTo>
                  <a:cubicBezTo>
                    <a:pt x="3417" y="1676"/>
                    <a:pt x="3419" y="1676"/>
                    <a:pt x="3420" y="1677"/>
                  </a:cubicBezTo>
                  <a:cubicBezTo>
                    <a:pt x="3435" y="1677"/>
                    <a:pt x="3450" y="1678"/>
                    <a:pt x="3465" y="1679"/>
                  </a:cubicBezTo>
                  <a:cubicBezTo>
                    <a:pt x="3476" y="1681"/>
                    <a:pt x="3487" y="1681"/>
                    <a:pt x="3497" y="1682"/>
                  </a:cubicBezTo>
                  <a:lnTo>
                    <a:pt x="3549" y="1686"/>
                  </a:lnTo>
                  <a:lnTo>
                    <a:pt x="3575" y="1687"/>
                  </a:lnTo>
                  <a:cubicBezTo>
                    <a:pt x="3586" y="1688"/>
                    <a:pt x="3599" y="1692"/>
                    <a:pt x="3612" y="1694"/>
                  </a:cubicBezTo>
                  <a:cubicBezTo>
                    <a:pt x="3626" y="1697"/>
                    <a:pt x="3638" y="1699"/>
                    <a:pt x="3651" y="1700"/>
                  </a:cubicBezTo>
                  <a:cubicBezTo>
                    <a:pt x="3664" y="1702"/>
                    <a:pt x="3676" y="1703"/>
                    <a:pt x="3690" y="1706"/>
                  </a:cubicBezTo>
                  <a:cubicBezTo>
                    <a:pt x="3702" y="1708"/>
                    <a:pt x="3714" y="1710"/>
                    <a:pt x="3726" y="1711"/>
                  </a:cubicBezTo>
                  <a:cubicBezTo>
                    <a:pt x="3738" y="1713"/>
                    <a:pt x="3749" y="1713"/>
                    <a:pt x="3761" y="1714"/>
                  </a:cubicBezTo>
                  <a:cubicBezTo>
                    <a:pt x="3774" y="1715"/>
                    <a:pt x="3789" y="1716"/>
                    <a:pt x="3803" y="1718"/>
                  </a:cubicBezTo>
                  <a:cubicBezTo>
                    <a:pt x="3815" y="1719"/>
                    <a:pt x="3827" y="1719"/>
                    <a:pt x="3841" y="1719"/>
                  </a:cubicBezTo>
                  <a:cubicBezTo>
                    <a:pt x="3853" y="1719"/>
                    <a:pt x="3867" y="1719"/>
                    <a:pt x="3879" y="1721"/>
                  </a:cubicBezTo>
                  <a:cubicBezTo>
                    <a:pt x="3891" y="1724"/>
                    <a:pt x="3902" y="1726"/>
                    <a:pt x="3915" y="1730"/>
                  </a:cubicBezTo>
                  <a:cubicBezTo>
                    <a:pt x="3927" y="1734"/>
                    <a:pt x="3940" y="1737"/>
                    <a:pt x="3954" y="1740"/>
                  </a:cubicBezTo>
                  <a:lnTo>
                    <a:pt x="3990" y="1743"/>
                  </a:lnTo>
                  <a:cubicBezTo>
                    <a:pt x="4003" y="1745"/>
                    <a:pt x="4017" y="1746"/>
                    <a:pt x="4030" y="1748"/>
                  </a:cubicBezTo>
                  <a:cubicBezTo>
                    <a:pt x="4041" y="1752"/>
                    <a:pt x="4052" y="1753"/>
                    <a:pt x="4063" y="1754"/>
                  </a:cubicBezTo>
                  <a:cubicBezTo>
                    <a:pt x="4078" y="1756"/>
                    <a:pt x="4093" y="1758"/>
                    <a:pt x="4106" y="1761"/>
                  </a:cubicBezTo>
                  <a:cubicBezTo>
                    <a:pt x="4120" y="1763"/>
                    <a:pt x="4132" y="1764"/>
                    <a:pt x="4146" y="1767"/>
                  </a:cubicBezTo>
                  <a:cubicBezTo>
                    <a:pt x="4157" y="1768"/>
                    <a:pt x="4170" y="1769"/>
                    <a:pt x="4183" y="1772"/>
                  </a:cubicBezTo>
                  <a:cubicBezTo>
                    <a:pt x="4195" y="1774"/>
                    <a:pt x="4206" y="1778"/>
                    <a:pt x="4217" y="1784"/>
                  </a:cubicBezTo>
                  <a:cubicBezTo>
                    <a:pt x="4229" y="1789"/>
                    <a:pt x="4243" y="1794"/>
                    <a:pt x="4256" y="1797"/>
                  </a:cubicBezTo>
                  <a:cubicBezTo>
                    <a:pt x="4270" y="1800"/>
                    <a:pt x="4283" y="1800"/>
                    <a:pt x="4297" y="1801"/>
                  </a:cubicBezTo>
                  <a:cubicBezTo>
                    <a:pt x="4308" y="1801"/>
                    <a:pt x="4321" y="1802"/>
                    <a:pt x="4333" y="1805"/>
                  </a:cubicBezTo>
                  <a:cubicBezTo>
                    <a:pt x="4345" y="1807"/>
                    <a:pt x="4357" y="1812"/>
                    <a:pt x="4368" y="1817"/>
                  </a:cubicBezTo>
                  <a:cubicBezTo>
                    <a:pt x="4381" y="1822"/>
                    <a:pt x="4394" y="1828"/>
                    <a:pt x="4406" y="1831"/>
                  </a:cubicBezTo>
                  <a:cubicBezTo>
                    <a:pt x="4418" y="1833"/>
                    <a:pt x="4430" y="1838"/>
                    <a:pt x="4442" y="1843"/>
                  </a:cubicBezTo>
                  <a:lnTo>
                    <a:pt x="4479" y="1854"/>
                  </a:lnTo>
                  <a:lnTo>
                    <a:pt x="4511" y="1863"/>
                  </a:lnTo>
                  <a:cubicBezTo>
                    <a:pt x="4525" y="1866"/>
                    <a:pt x="4540" y="1870"/>
                    <a:pt x="4554" y="1875"/>
                  </a:cubicBezTo>
                  <a:cubicBezTo>
                    <a:pt x="4566" y="1879"/>
                    <a:pt x="4580" y="1880"/>
                    <a:pt x="4593" y="1881"/>
                  </a:cubicBezTo>
                  <a:cubicBezTo>
                    <a:pt x="4607" y="1882"/>
                    <a:pt x="4619" y="1884"/>
                    <a:pt x="4630" y="1888"/>
                  </a:cubicBezTo>
                  <a:cubicBezTo>
                    <a:pt x="4643" y="1892"/>
                    <a:pt x="4655" y="1897"/>
                    <a:pt x="4667" y="1903"/>
                  </a:cubicBezTo>
                  <a:cubicBezTo>
                    <a:pt x="4679" y="1908"/>
                    <a:pt x="4690" y="1912"/>
                    <a:pt x="4701" y="1917"/>
                  </a:cubicBezTo>
                  <a:cubicBezTo>
                    <a:pt x="4714" y="1920"/>
                    <a:pt x="4726" y="1925"/>
                    <a:pt x="4738" y="1930"/>
                  </a:cubicBezTo>
                  <a:cubicBezTo>
                    <a:pt x="4750" y="1936"/>
                    <a:pt x="4761" y="1941"/>
                    <a:pt x="4773" y="1945"/>
                  </a:cubicBezTo>
                  <a:cubicBezTo>
                    <a:pt x="4785" y="1951"/>
                    <a:pt x="4797" y="1954"/>
                    <a:pt x="4811" y="1956"/>
                  </a:cubicBezTo>
                  <a:cubicBezTo>
                    <a:pt x="4822" y="1960"/>
                    <a:pt x="4835" y="1963"/>
                    <a:pt x="4846" y="1967"/>
                  </a:cubicBezTo>
                  <a:cubicBezTo>
                    <a:pt x="4860" y="1971"/>
                    <a:pt x="4872" y="1978"/>
                    <a:pt x="4886" y="1983"/>
                  </a:cubicBezTo>
                  <a:cubicBezTo>
                    <a:pt x="4896" y="1987"/>
                    <a:pt x="4907" y="1993"/>
                    <a:pt x="4918" y="1997"/>
                  </a:cubicBezTo>
                  <a:cubicBezTo>
                    <a:pt x="4930" y="2002"/>
                    <a:pt x="4942" y="2004"/>
                    <a:pt x="4956" y="2008"/>
                  </a:cubicBezTo>
                  <a:cubicBezTo>
                    <a:pt x="4968" y="2010"/>
                    <a:pt x="4980" y="2013"/>
                    <a:pt x="4991" y="2016"/>
                  </a:cubicBezTo>
                  <a:cubicBezTo>
                    <a:pt x="5001" y="2021"/>
                    <a:pt x="5011" y="2029"/>
                    <a:pt x="5022" y="2036"/>
                  </a:cubicBezTo>
                  <a:cubicBezTo>
                    <a:pt x="5032" y="2045"/>
                    <a:pt x="5043" y="2054"/>
                    <a:pt x="5057" y="2059"/>
                  </a:cubicBezTo>
                  <a:cubicBezTo>
                    <a:pt x="5069" y="2064"/>
                    <a:pt x="5082" y="2069"/>
                    <a:pt x="5096" y="2072"/>
                  </a:cubicBezTo>
                  <a:cubicBezTo>
                    <a:pt x="5108" y="2074"/>
                    <a:pt x="5119" y="2077"/>
                    <a:pt x="5130" y="2083"/>
                  </a:cubicBezTo>
                  <a:cubicBezTo>
                    <a:pt x="5141" y="2088"/>
                    <a:pt x="5151" y="2094"/>
                    <a:pt x="5162" y="2102"/>
                  </a:cubicBezTo>
                  <a:cubicBezTo>
                    <a:pt x="5173" y="2110"/>
                    <a:pt x="5183" y="2117"/>
                    <a:pt x="5196" y="2123"/>
                  </a:cubicBezTo>
                  <a:cubicBezTo>
                    <a:pt x="5208" y="2129"/>
                    <a:pt x="5220" y="2137"/>
                    <a:pt x="5231" y="2144"/>
                  </a:cubicBezTo>
                  <a:cubicBezTo>
                    <a:pt x="5241" y="2150"/>
                    <a:pt x="5252" y="2158"/>
                    <a:pt x="5263" y="2163"/>
                  </a:cubicBezTo>
                  <a:cubicBezTo>
                    <a:pt x="5274" y="2169"/>
                    <a:pt x="5287" y="2175"/>
                    <a:pt x="5299" y="2179"/>
                  </a:cubicBezTo>
                  <a:cubicBezTo>
                    <a:pt x="5312" y="2182"/>
                    <a:pt x="5323" y="2188"/>
                    <a:pt x="5333" y="2193"/>
                  </a:cubicBezTo>
                  <a:lnTo>
                    <a:pt x="5362" y="2209"/>
                  </a:lnTo>
                  <a:cubicBezTo>
                    <a:pt x="5375" y="2216"/>
                    <a:pt x="5389" y="2223"/>
                    <a:pt x="5401" y="2230"/>
                  </a:cubicBezTo>
                  <a:cubicBezTo>
                    <a:pt x="5423" y="2243"/>
                    <a:pt x="5445" y="2257"/>
                    <a:pt x="5466" y="2271"/>
                  </a:cubicBezTo>
                  <a:cubicBezTo>
                    <a:pt x="5477" y="2277"/>
                    <a:pt x="5487" y="2287"/>
                    <a:pt x="5497" y="2295"/>
                  </a:cubicBezTo>
                  <a:cubicBezTo>
                    <a:pt x="5507" y="2303"/>
                    <a:pt x="5515" y="2311"/>
                    <a:pt x="5526" y="2318"/>
                  </a:cubicBezTo>
                  <a:lnTo>
                    <a:pt x="5550" y="2334"/>
                  </a:lnTo>
                  <a:cubicBezTo>
                    <a:pt x="5563" y="2342"/>
                    <a:pt x="5577" y="2351"/>
                    <a:pt x="5589" y="2361"/>
                  </a:cubicBezTo>
                  <a:cubicBezTo>
                    <a:pt x="5600" y="2369"/>
                    <a:pt x="5610" y="2377"/>
                    <a:pt x="5619" y="2386"/>
                  </a:cubicBezTo>
                  <a:lnTo>
                    <a:pt x="5647" y="2410"/>
                  </a:lnTo>
                  <a:cubicBezTo>
                    <a:pt x="5657" y="2418"/>
                    <a:pt x="5665" y="2425"/>
                    <a:pt x="5676" y="2432"/>
                  </a:cubicBezTo>
                  <a:cubicBezTo>
                    <a:pt x="5687" y="2438"/>
                    <a:pt x="5698" y="2447"/>
                    <a:pt x="5708" y="2454"/>
                  </a:cubicBezTo>
                  <a:cubicBezTo>
                    <a:pt x="5721" y="2465"/>
                    <a:pt x="5733" y="2475"/>
                    <a:pt x="5744" y="2485"/>
                  </a:cubicBezTo>
                  <a:cubicBezTo>
                    <a:pt x="5751" y="2492"/>
                    <a:pt x="5759" y="2498"/>
                    <a:pt x="5766" y="2506"/>
                  </a:cubicBezTo>
                  <a:cubicBezTo>
                    <a:pt x="5776" y="2513"/>
                    <a:pt x="5786" y="2522"/>
                    <a:pt x="5796" y="2528"/>
                  </a:cubicBezTo>
                  <a:cubicBezTo>
                    <a:pt x="5807" y="2535"/>
                    <a:pt x="5818" y="2543"/>
                    <a:pt x="5826" y="2552"/>
                  </a:cubicBezTo>
                  <a:cubicBezTo>
                    <a:pt x="5836" y="2560"/>
                    <a:pt x="5844" y="2571"/>
                    <a:pt x="5852" y="2582"/>
                  </a:cubicBezTo>
                  <a:cubicBezTo>
                    <a:pt x="5860" y="2592"/>
                    <a:pt x="5867" y="2602"/>
                    <a:pt x="5876" y="2611"/>
                  </a:cubicBezTo>
                  <a:cubicBezTo>
                    <a:pt x="5883" y="2619"/>
                    <a:pt x="5890" y="2626"/>
                    <a:pt x="5898" y="2632"/>
                  </a:cubicBezTo>
                  <a:lnTo>
                    <a:pt x="5930" y="2664"/>
                  </a:lnTo>
                  <a:cubicBezTo>
                    <a:pt x="5942" y="2678"/>
                    <a:pt x="5953" y="2690"/>
                    <a:pt x="5963" y="2704"/>
                  </a:cubicBezTo>
                  <a:lnTo>
                    <a:pt x="5979" y="2723"/>
                  </a:lnTo>
                  <a:cubicBezTo>
                    <a:pt x="5989" y="2734"/>
                    <a:pt x="6001" y="2742"/>
                    <a:pt x="6011" y="2750"/>
                  </a:cubicBezTo>
                  <a:cubicBezTo>
                    <a:pt x="6022" y="2757"/>
                    <a:pt x="6032" y="2765"/>
                    <a:pt x="6038" y="2773"/>
                  </a:cubicBezTo>
                  <a:cubicBezTo>
                    <a:pt x="6049" y="2786"/>
                    <a:pt x="6059" y="2800"/>
                    <a:pt x="6067" y="2813"/>
                  </a:cubicBezTo>
                  <a:cubicBezTo>
                    <a:pt x="6072" y="2822"/>
                    <a:pt x="6078" y="2829"/>
                    <a:pt x="6083" y="2836"/>
                  </a:cubicBezTo>
                  <a:cubicBezTo>
                    <a:pt x="6091" y="2844"/>
                    <a:pt x="6096" y="2851"/>
                    <a:pt x="6101" y="2859"/>
                  </a:cubicBezTo>
                  <a:cubicBezTo>
                    <a:pt x="6110" y="2871"/>
                    <a:pt x="6121" y="2884"/>
                    <a:pt x="6129" y="2898"/>
                  </a:cubicBezTo>
                  <a:cubicBezTo>
                    <a:pt x="6144" y="2919"/>
                    <a:pt x="6157" y="2942"/>
                    <a:pt x="6169" y="2963"/>
                  </a:cubicBezTo>
                  <a:cubicBezTo>
                    <a:pt x="6176" y="2975"/>
                    <a:pt x="6183" y="2989"/>
                    <a:pt x="6188" y="3002"/>
                  </a:cubicBezTo>
                  <a:cubicBezTo>
                    <a:pt x="6194" y="3012"/>
                    <a:pt x="6198" y="3023"/>
                    <a:pt x="6203" y="3033"/>
                  </a:cubicBezTo>
                  <a:cubicBezTo>
                    <a:pt x="6210" y="3044"/>
                    <a:pt x="6214" y="3057"/>
                    <a:pt x="6217" y="3070"/>
                  </a:cubicBezTo>
                  <a:cubicBezTo>
                    <a:pt x="6221" y="3082"/>
                    <a:pt x="6225" y="3095"/>
                    <a:pt x="6230" y="3105"/>
                  </a:cubicBezTo>
                  <a:cubicBezTo>
                    <a:pt x="6232" y="3113"/>
                    <a:pt x="6236" y="3122"/>
                    <a:pt x="6241" y="3129"/>
                  </a:cubicBezTo>
                  <a:cubicBezTo>
                    <a:pt x="6247" y="3144"/>
                    <a:pt x="6255" y="3160"/>
                    <a:pt x="6260" y="3175"/>
                  </a:cubicBezTo>
                  <a:cubicBezTo>
                    <a:pt x="6263" y="3183"/>
                    <a:pt x="6267" y="3191"/>
                    <a:pt x="6270" y="3199"/>
                  </a:cubicBezTo>
                  <a:cubicBezTo>
                    <a:pt x="6275" y="3215"/>
                    <a:pt x="6281" y="3231"/>
                    <a:pt x="6287" y="3247"/>
                  </a:cubicBezTo>
                  <a:cubicBezTo>
                    <a:pt x="6295" y="3269"/>
                    <a:pt x="6301" y="3294"/>
                    <a:pt x="6307" y="3321"/>
                  </a:cubicBezTo>
                  <a:cubicBezTo>
                    <a:pt x="6310" y="3333"/>
                    <a:pt x="6316" y="3343"/>
                    <a:pt x="6319" y="3355"/>
                  </a:cubicBezTo>
                  <a:cubicBezTo>
                    <a:pt x="6324" y="3368"/>
                    <a:pt x="6328" y="3381"/>
                    <a:pt x="6332" y="3393"/>
                  </a:cubicBezTo>
                  <a:cubicBezTo>
                    <a:pt x="6333" y="3405"/>
                    <a:pt x="6334" y="3418"/>
                    <a:pt x="6334" y="3433"/>
                  </a:cubicBezTo>
                  <a:cubicBezTo>
                    <a:pt x="6335" y="3445"/>
                    <a:pt x="6335" y="3457"/>
                    <a:pt x="6337" y="3470"/>
                  </a:cubicBezTo>
                  <a:cubicBezTo>
                    <a:pt x="6338" y="3480"/>
                    <a:pt x="6340" y="3489"/>
                    <a:pt x="6342" y="3500"/>
                  </a:cubicBezTo>
                  <a:cubicBezTo>
                    <a:pt x="6345" y="3515"/>
                    <a:pt x="6348" y="3530"/>
                    <a:pt x="6349" y="3545"/>
                  </a:cubicBezTo>
                  <a:cubicBezTo>
                    <a:pt x="6350" y="3552"/>
                    <a:pt x="6350" y="3561"/>
                    <a:pt x="6351" y="3569"/>
                  </a:cubicBezTo>
                  <a:cubicBezTo>
                    <a:pt x="6353" y="3587"/>
                    <a:pt x="6354" y="3604"/>
                    <a:pt x="6354" y="3621"/>
                  </a:cubicBezTo>
                  <a:cubicBezTo>
                    <a:pt x="6354" y="3630"/>
                    <a:pt x="6361" y="3637"/>
                    <a:pt x="6370" y="3637"/>
                  </a:cubicBezTo>
                  <a:cubicBezTo>
                    <a:pt x="6380" y="3637"/>
                    <a:pt x="6386" y="3628"/>
                    <a:pt x="6377" y="3612"/>
                  </a:cubicBezTo>
                  <a:cubicBezTo>
                    <a:pt x="6377" y="3594"/>
                    <a:pt x="6376" y="3577"/>
                    <a:pt x="6375" y="3559"/>
                  </a:cubicBezTo>
                  <a:cubicBezTo>
                    <a:pt x="6375" y="3551"/>
                    <a:pt x="6373" y="3541"/>
                    <a:pt x="6373" y="3534"/>
                  </a:cubicBezTo>
                  <a:cubicBezTo>
                    <a:pt x="6371" y="3518"/>
                    <a:pt x="6369" y="3502"/>
                    <a:pt x="6366" y="3486"/>
                  </a:cubicBezTo>
                  <a:cubicBezTo>
                    <a:pt x="6365" y="3476"/>
                    <a:pt x="6364" y="3465"/>
                    <a:pt x="6363" y="3456"/>
                  </a:cubicBezTo>
                  <a:cubicBezTo>
                    <a:pt x="6361" y="3445"/>
                    <a:pt x="6361" y="3434"/>
                    <a:pt x="6361" y="3424"/>
                  </a:cubicBezTo>
                  <a:cubicBezTo>
                    <a:pt x="6360" y="3409"/>
                    <a:pt x="6360" y="3395"/>
                    <a:pt x="6357" y="3379"/>
                  </a:cubicBezTo>
                  <a:cubicBezTo>
                    <a:pt x="6354" y="3364"/>
                    <a:pt x="6349" y="3349"/>
                    <a:pt x="6343" y="3336"/>
                  </a:cubicBezTo>
                  <a:cubicBezTo>
                    <a:pt x="6339" y="3325"/>
                    <a:pt x="6336" y="3314"/>
                    <a:pt x="6332" y="3300"/>
                  </a:cubicBezTo>
                  <a:cubicBezTo>
                    <a:pt x="6325" y="3277"/>
                    <a:pt x="6320" y="3252"/>
                    <a:pt x="6311" y="3229"/>
                  </a:cubicBezTo>
                  <a:cubicBezTo>
                    <a:pt x="6306" y="3213"/>
                    <a:pt x="6300" y="3194"/>
                    <a:pt x="6293" y="3178"/>
                  </a:cubicBezTo>
                  <a:cubicBezTo>
                    <a:pt x="6290" y="3172"/>
                    <a:pt x="6286" y="3164"/>
                    <a:pt x="6283" y="3156"/>
                  </a:cubicBezTo>
                  <a:cubicBezTo>
                    <a:pt x="6277" y="3140"/>
                    <a:pt x="6270" y="3124"/>
                    <a:pt x="6262" y="3108"/>
                  </a:cubicBezTo>
                  <a:cubicBezTo>
                    <a:pt x="6258" y="3101"/>
                    <a:pt x="6256" y="3093"/>
                    <a:pt x="6251" y="3085"/>
                  </a:cubicBezTo>
                  <a:cubicBezTo>
                    <a:pt x="6247" y="3075"/>
                    <a:pt x="6245" y="3065"/>
                    <a:pt x="6241" y="3054"/>
                  </a:cubicBezTo>
                  <a:cubicBezTo>
                    <a:pt x="6236" y="3039"/>
                    <a:pt x="6231" y="3025"/>
                    <a:pt x="6225" y="3011"/>
                  </a:cubicBezTo>
                  <a:cubicBezTo>
                    <a:pt x="6219" y="3002"/>
                    <a:pt x="6215" y="2991"/>
                    <a:pt x="6211" y="2982"/>
                  </a:cubicBezTo>
                  <a:cubicBezTo>
                    <a:pt x="6204" y="2968"/>
                    <a:pt x="6199" y="2953"/>
                    <a:pt x="6191" y="2941"/>
                  </a:cubicBezTo>
                  <a:cubicBezTo>
                    <a:pt x="6179" y="2918"/>
                    <a:pt x="6166" y="2894"/>
                    <a:pt x="6151" y="2873"/>
                  </a:cubicBezTo>
                  <a:cubicBezTo>
                    <a:pt x="6141" y="2859"/>
                    <a:pt x="6132" y="2845"/>
                    <a:pt x="6122" y="2832"/>
                  </a:cubicBezTo>
                  <a:cubicBezTo>
                    <a:pt x="6116" y="2824"/>
                    <a:pt x="6111" y="2817"/>
                    <a:pt x="6106" y="2809"/>
                  </a:cubicBezTo>
                  <a:cubicBezTo>
                    <a:pt x="6100" y="2802"/>
                    <a:pt x="6096" y="2795"/>
                    <a:pt x="6091" y="2787"/>
                  </a:cubicBezTo>
                  <a:cubicBezTo>
                    <a:pt x="6080" y="2774"/>
                    <a:pt x="6070" y="2759"/>
                    <a:pt x="6060" y="2747"/>
                  </a:cubicBezTo>
                  <a:cubicBezTo>
                    <a:pt x="6050" y="2734"/>
                    <a:pt x="6038" y="2725"/>
                    <a:pt x="6026" y="2717"/>
                  </a:cubicBezTo>
                  <a:cubicBezTo>
                    <a:pt x="6016" y="2710"/>
                    <a:pt x="6006" y="2704"/>
                    <a:pt x="6000" y="2695"/>
                  </a:cubicBezTo>
                  <a:lnTo>
                    <a:pt x="5984" y="2677"/>
                  </a:lnTo>
                  <a:cubicBezTo>
                    <a:pt x="5972" y="2663"/>
                    <a:pt x="5961" y="2650"/>
                    <a:pt x="5948" y="2636"/>
                  </a:cubicBezTo>
                  <a:cubicBezTo>
                    <a:pt x="5938" y="2626"/>
                    <a:pt x="5927" y="2614"/>
                    <a:pt x="5915" y="2603"/>
                  </a:cubicBezTo>
                  <a:cubicBezTo>
                    <a:pt x="5908" y="2597"/>
                    <a:pt x="5900" y="2589"/>
                    <a:pt x="5894" y="2583"/>
                  </a:cubicBezTo>
                  <a:cubicBezTo>
                    <a:pt x="5886" y="2575"/>
                    <a:pt x="5879" y="2566"/>
                    <a:pt x="5872" y="2556"/>
                  </a:cubicBezTo>
                  <a:cubicBezTo>
                    <a:pt x="5865" y="2545"/>
                    <a:pt x="5855" y="2533"/>
                    <a:pt x="5844" y="2523"/>
                  </a:cubicBezTo>
                  <a:cubicBezTo>
                    <a:pt x="5834" y="2513"/>
                    <a:pt x="5823" y="2503"/>
                    <a:pt x="5811" y="2496"/>
                  </a:cubicBezTo>
                  <a:cubicBezTo>
                    <a:pt x="5801" y="2490"/>
                    <a:pt x="5792" y="2482"/>
                    <a:pt x="5784" y="2475"/>
                  </a:cubicBezTo>
                  <a:cubicBezTo>
                    <a:pt x="5777" y="2468"/>
                    <a:pt x="5769" y="2461"/>
                    <a:pt x="5763" y="2454"/>
                  </a:cubicBezTo>
                  <a:lnTo>
                    <a:pt x="5726" y="2422"/>
                  </a:lnTo>
                  <a:cubicBezTo>
                    <a:pt x="5716" y="2412"/>
                    <a:pt x="5704" y="2405"/>
                    <a:pt x="5691" y="2396"/>
                  </a:cubicBezTo>
                  <a:lnTo>
                    <a:pt x="5663" y="2377"/>
                  </a:lnTo>
                  <a:cubicBezTo>
                    <a:pt x="5656" y="2370"/>
                    <a:pt x="5646" y="2362"/>
                    <a:pt x="5638" y="2354"/>
                  </a:cubicBezTo>
                  <a:cubicBezTo>
                    <a:pt x="5627" y="2345"/>
                    <a:pt x="5616" y="2335"/>
                    <a:pt x="5604" y="2326"/>
                  </a:cubicBezTo>
                  <a:cubicBezTo>
                    <a:pt x="5592" y="2316"/>
                    <a:pt x="5577" y="2307"/>
                    <a:pt x="5563" y="2298"/>
                  </a:cubicBezTo>
                  <a:lnTo>
                    <a:pt x="5540" y="2283"/>
                  </a:lnTo>
                  <a:cubicBezTo>
                    <a:pt x="5530" y="2276"/>
                    <a:pt x="5523" y="2268"/>
                    <a:pt x="5513" y="2261"/>
                  </a:cubicBezTo>
                  <a:cubicBezTo>
                    <a:pt x="5503" y="2252"/>
                    <a:pt x="5492" y="2243"/>
                    <a:pt x="5479" y="2235"/>
                  </a:cubicBezTo>
                  <a:cubicBezTo>
                    <a:pt x="5458" y="2222"/>
                    <a:pt x="5434" y="2208"/>
                    <a:pt x="5413" y="2195"/>
                  </a:cubicBezTo>
                  <a:cubicBezTo>
                    <a:pt x="5400" y="2186"/>
                    <a:pt x="5386" y="2178"/>
                    <a:pt x="5373" y="2171"/>
                  </a:cubicBezTo>
                  <a:cubicBezTo>
                    <a:pt x="5363" y="2167"/>
                    <a:pt x="5354" y="2162"/>
                    <a:pt x="5345" y="2156"/>
                  </a:cubicBezTo>
                  <a:cubicBezTo>
                    <a:pt x="5332" y="2149"/>
                    <a:pt x="5319" y="2145"/>
                    <a:pt x="5306" y="2139"/>
                  </a:cubicBezTo>
                  <a:cubicBezTo>
                    <a:pt x="5295" y="2136"/>
                    <a:pt x="5283" y="2132"/>
                    <a:pt x="5273" y="2126"/>
                  </a:cubicBezTo>
                  <a:cubicBezTo>
                    <a:pt x="5265" y="2121"/>
                    <a:pt x="5254" y="2116"/>
                    <a:pt x="5244" y="2109"/>
                  </a:cubicBezTo>
                  <a:cubicBezTo>
                    <a:pt x="5233" y="2102"/>
                    <a:pt x="5220" y="2094"/>
                    <a:pt x="5207" y="2088"/>
                  </a:cubicBezTo>
                  <a:cubicBezTo>
                    <a:pt x="5196" y="2083"/>
                    <a:pt x="5187" y="2075"/>
                    <a:pt x="5177" y="2069"/>
                  </a:cubicBezTo>
                  <a:cubicBezTo>
                    <a:pt x="5166" y="2061"/>
                    <a:pt x="5155" y="2053"/>
                    <a:pt x="5142" y="2046"/>
                  </a:cubicBezTo>
                  <a:cubicBezTo>
                    <a:pt x="5128" y="2040"/>
                    <a:pt x="5113" y="2035"/>
                    <a:pt x="5100" y="2032"/>
                  </a:cubicBezTo>
                  <a:cubicBezTo>
                    <a:pt x="5088" y="2030"/>
                    <a:pt x="5075" y="2027"/>
                    <a:pt x="5067" y="2023"/>
                  </a:cubicBezTo>
                  <a:cubicBezTo>
                    <a:pt x="5057" y="2019"/>
                    <a:pt x="5047" y="2013"/>
                    <a:pt x="5038" y="2004"/>
                  </a:cubicBezTo>
                  <a:cubicBezTo>
                    <a:pt x="5026" y="1995"/>
                    <a:pt x="5014" y="1986"/>
                    <a:pt x="5000" y="1981"/>
                  </a:cubicBezTo>
                  <a:cubicBezTo>
                    <a:pt x="4987" y="1973"/>
                    <a:pt x="4972" y="1971"/>
                    <a:pt x="4960" y="1968"/>
                  </a:cubicBezTo>
                  <a:cubicBezTo>
                    <a:pt x="4947" y="1966"/>
                    <a:pt x="4936" y="1963"/>
                    <a:pt x="4925" y="1959"/>
                  </a:cubicBezTo>
                  <a:cubicBezTo>
                    <a:pt x="4915" y="1955"/>
                    <a:pt x="4906" y="1950"/>
                    <a:pt x="4895" y="1945"/>
                  </a:cubicBezTo>
                  <a:cubicBezTo>
                    <a:pt x="4881" y="1939"/>
                    <a:pt x="4869" y="1934"/>
                    <a:pt x="4855" y="1928"/>
                  </a:cubicBezTo>
                  <a:cubicBezTo>
                    <a:pt x="4842" y="1923"/>
                    <a:pt x="4828" y="1919"/>
                    <a:pt x="4815" y="1917"/>
                  </a:cubicBezTo>
                  <a:cubicBezTo>
                    <a:pt x="4802" y="1913"/>
                    <a:pt x="4790" y="1910"/>
                    <a:pt x="4780" y="1907"/>
                  </a:cubicBezTo>
                  <a:cubicBezTo>
                    <a:pt x="4769" y="1903"/>
                    <a:pt x="4758" y="1898"/>
                    <a:pt x="4747" y="1893"/>
                  </a:cubicBezTo>
                  <a:cubicBezTo>
                    <a:pt x="4736" y="1888"/>
                    <a:pt x="4722" y="1881"/>
                    <a:pt x="4709" y="1877"/>
                  </a:cubicBezTo>
                  <a:cubicBezTo>
                    <a:pt x="4698" y="1875"/>
                    <a:pt x="4688" y="1869"/>
                    <a:pt x="4677" y="1865"/>
                  </a:cubicBezTo>
                  <a:cubicBezTo>
                    <a:pt x="4663" y="1860"/>
                    <a:pt x="4650" y="1854"/>
                    <a:pt x="4636" y="1850"/>
                  </a:cubicBezTo>
                  <a:cubicBezTo>
                    <a:pt x="4623" y="1846"/>
                    <a:pt x="4608" y="1844"/>
                    <a:pt x="4595" y="1843"/>
                  </a:cubicBezTo>
                  <a:cubicBezTo>
                    <a:pt x="4583" y="1839"/>
                    <a:pt x="4571" y="1838"/>
                    <a:pt x="4560" y="1835"/>
                  </a:cubicBezTo>
                  <a:cubicBezTo>
                    <a:pt x="4547" y="1832"/>
                    <a:pt x="4532" y="1828"/>
                    <a:pt x="4517" y="1823"/>
                  </a:cubicBezTo>
                  <a:cubicBezTo>
                    <a:pt x="4508" y="1821"/>
                    <a:pt x="4497" y="1818"/>
                    <a:pt x="4486" y="1816"/>
                  </a:cubicBezTo>
                  <a:cubicBezTo>
                    <a:pt x="4474" y="1812"/>
                    <a:pt x="4464" y="1807"/>
                    <a:pt x="4453" y="1803"/>
                  </a:cubicBezTo>
                  <a:cubicBezTo>
                    <a:pt x="4440" y="1799"/>
                    <a:pt x="4426" y="1794"/>
                    <a:pt x="4413" y="1790"/>
                  </a:cubicBezTo>
                  <a:cubicBezTo>
                    <a:pt x="4403" y="1786"/>
                    <a:pt x="4390" y="1782"/>
                    <a:pt x="4379" y="1778"/>
                  </a:cubicBezTo>
                  <a:cubicBezTo>
                    <a:pt x="4366" y="1773"/>
                    <a:pt x="4352" y="1769"/>
                    <a:pt x="4339" y="1764"/>
                  </a:cubicBezTo>
                  <a:cubicBezTo>
                    <a:pt x="4325" y="1761"/>
                    <a:pt x="4312" y="1761"/>
                    <a:pt x="4298" y="1759"/>
                  </a:cubicBezTo>
                  <a:cubicBezTo>
                    <a:pt x="4286" y="1758"/>
                    <a:pt x="4274" y="1758"/>
                    <a:pt x="4263" y="1756"/>
                  </a:cubicBezTo>
                  <a:cubicBezTo>
                    <a:pt x="4253" y="1753"/>
                    <a:pt x="4242" y="1748"/>
                    <a:pt x="4229" y="1743"/>
                  </a:cubicBezTo>
                  <a:cubicBezTo>
                    <a:pt x="4217" y="1738"/>
                    <a:pt x="4204" y="1732"/>
                    <a:pt x="4189" y="1730"/>
                  </a:cubicBezTo>
                  <a:cubicBezTo>
                    <a:pt x="4176" y="1727"/>
                    <a:pt x="4162" y="1726"/>
                    <a:pt x="4148" y="1725"/>
                  </a:cubicBezTo>
                  <a:cubicBezTo>
                    <a:pt x="4137" y="1724"/>
                    <a:pt x="4125" y="1724"/>
                    <a:pt x="4113" y="1721"/>
                  </a:cubicBezTo>
                  <a:cubicBezTo>
                    <a:pt x="4098" y="1718"/>
                    <a:pt x="4083" y="1716"/>
                    <a:pt x="4068" y="1714"/>
                  </a:cubicBezTo>
                  <a:cubicBezTo>
                    <a:pt x="4057" y="1713"/>
                    <a:pt x="4046" y="1710"/>
                    <a:pt x="4035" y="1709"/>
                  </a:cubicBezTo>
                  <a:cubicBezTo>
                    <a:pt x="4022" y="1706"/>
                    <a:pt x="4007" y="1704"/>
                    <a:pt x="3993" y="1703"/>
                  </a:cubicBezTo>
                  <a:cubicBezTo>
                    <a:pt x="3982" y="1702"/>
                    <a:pt x="3971" y="1700"/>
                    <a:pt x="3959" y="1699"/>
                  </a:cubicBezTo>
                  <a:cubicBezTo>
                    <a:pt x="3947" y="1698"/>
                    <a:pt x="3937" y="1695"/>
                    <a:pt x="3924" y="1692"/>
                  </a:cubicBezTo>
                  <a:cubicBezTo>
                    <a:pt x="3911" y="1688"/>
                    <a:pt x="3897" y="1683"/>
                    <a:pt x="3883" y="1682"/>
                  </a:cubicBezTo>
                  <a:cubicBezTo>
                    <a:pt x="3869" y="1679"/>
                    <a:pt x="3854" y="1679"/>
                    <a:pt x="3841" y="1679"/>
                  </a:cubicBezTo>
                  <a:cubicBezTo>
                    <a:pt x="3830" y="1679"/>
                    <a:pt x="3817" y="1679"/>
                    <a:pt x="3805" y="1678"/>
                  </a:cubicBezTo>
                  <a:cubicBezTo>
                    <a:pt x="3792" y="1677"/>
                    <a:pt x="3777" y="1676"/>
                    <a:pt x="3762" y="1673"/>
                  </a:cubicBezTo>
                  <a:cubicBezTo>
                    <a:pt x="3751" y="1673"/>
                    <a:pt x="3740" y="1672"/>
                    <a:pt x="3729" y="1671"/>
                  </a:cubicBezTo>
                  <a:cubicBezTo>
                    <a:pt x="3717" y="1670"/>
                    <a:pt x="3706" y="1667"/>
                    <a:pt x="3694" y="1666"/>
                  </a:cubicBezTo>
                  <a:cubicBezTo>
                    <a:pt x="3681" y="1665"/>
                    <a:pt x="3666" y="1662"/>
                    <a:pt x="3653" y="1661"/>
                  </a:cubicBezTo>
                  <a:cubicBezTo>
                    <a:pt x="3640" y="1661"/>
                    <a:pt x="3629" y="1657"/>
                    <a:pt x="3617" y="1655"/>
                  </a:cubicBezTo>
                  <a:cubicBezTo>
                    <a:pt x="3605" y="1652"/>
                    <a:pt x="3591" y="1650"/>
                    <a:pt x="3576" y="1649"/>
                  </a:cubicBezTo>
                  <a:lnTo>
                    <a:pt x="3551" y="1647"/>
                  </a:lnTo>
                  <a:lnTo>
                    <a:pt x="3499" y="1643"/>
                  </a:lnTo>
                  <a:cubicBezTo>
                    <a:pt x="3488" y="1641"/>
                    <a:pt x="3477" y="1641"/>
                    <a:pt x="3466" y="1640"/>
                  </a:cubicBezTo>
                  <a:cubicBezTo>
                    <a:pt x="3451" y="1639"/>
                    <a:pt x="3435" y="1639"/>
                    <a:pt x="3420" y="1638"/>
                  </a:cubicBezTo>
                  <a:cubicBezTo>
                    <a:pt x="3417" y="1638"/>
                    <a:pt x="3414" y="1637"/>
                    <a:pt x="3412" y="1637"/>
                  </a:cubicBezTo>
                  <a:cubicBezTo>
                    <a:pt x="3399" y="1637"/>
                    <a:pt x="3388" y="1641"/>
                    <a:pt x="3376" y="1643"/>
                  </a:cubicBezTo>
                  <a:cubicBezTo>
                    <a:pt x="3365" y="1646"/>
                    <a:pt x="3353" y="1649"/>
                    <a:pt x="3342" y="1649"/>
                  </a:cubicBezTo>
                  <a:cubicBezTo>
                    <a:pt x="3331" y="1649"/>
                    <a:pt x="3321" y="1646"/>
                    <a:pt x="3308" y="1641"/>
                  </a:cubicBezTo>
                  <a:cubicBezTo>
                    <a:pt x="3295" y="1638"/>
                    <a:pt x="3280" y="1634"/>
                    <a:pt x="3265" y="1634"/>
                  </a:cubicBezTo>
                  <a:cubicBezTo>
                    <a:pt x="3252" y="1634"/>
                    <a:pt x="3237" y="1635"/>
                    <a:pt x="3224" y="1636"/>
                  </a:cubicBezTo>
                  <a:cubicBezTo>
                    <a:pt x="3199" y="1639"/>
                    <a:pt x="3172" y="1639"/>
                    <a:pt x="3146" y="1641"/>
                  </a:cubicBezTo>
                  <a:cubicBezTo>
                    <a:pt x="3134" y="1643"/>
                    <a:pt x="3123" y="1644"/>
                    <a:pt x="3110" y="1644"/>
                  </a:cubicBezTo>
                  <a:cubicBezTo>
                    <a:pt x="3098" y="1643"/>
                    <a:pt x="3087" y="1641"/>
                    <a:pt x="3075" y="1639"/>
                  </a:cubicBezTo>
                  <a:cubicBezTo>
                    <a:pt x="3062" y="1636"/>
                    <a:pt x="3048" y="1634"/>
                    <a:pt x="3033" y="163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2100;p66"/>
          <p:cNvSpPr/>
          <p:nvPr/>
        </p:nvSpPr>
        <p:spPr>
          <a:xfrm rot="18603899">
            <a:off x="2271336" y="676554"/>
            <a:ext cx="402065" cy="2985248"/>
          </a:xfrm>
          <a:custGeom>
            <a:avLst/>
            <a:gdLst/>
            <a:ahLst/>
            <a:cxnLst/>
            <a:rect l="l" t="t" r="r" b="b"/>
            <a:pathLst>
              <a:path w="120940" h="149749" extrusionOk="0">
                <a:moveTo>
                  <a:pt x="88592" y="0"/>
                </a:moveTo>
                <a:cubicBezTo>
                  <a:pt x="89756" y="5804"/>
                  <a:pt x="90350" y="12978"/>
                  <a:pt x="95086" y="16530"/>
                </a:cubicBezTo>
                <a:cubicBezTo>
                  <a:pt x="100494" y="20587"/>
                  <a:pt x="107932" y="20884"/>
                  <a:pt x="113978" y="23909"/>
                </a:cubicBezTo>
                <a:cubicBezTo>
                  <a:pt x="118982" y="26412"/>
                  <a:pt x="121461" y="33707"/>
                  <a:pt x="120767" y="39259"/>
                </a:cubicBezTo>
                <a:cubicBezTo>
                  <a:pt x="118645" y="56245"/>
                  <a:pt x="88707" y="52307"/>
                  <a:pt x="75014" y="62578"/>
                </a:cubicBezTo>
                <a:cubicBezTo>
                  <a:pt x="69063" y="67042"/>
                  <a:pt x="66723" y="76121"/>
                  <a:pt x="67340" y="83535"/>
                </a:cubicBezTo>
                <a:cubicBezTo>
                  <a:pt x="67823" y="89334"/>
                  <a:pt x="70680" y="95548"/>
                  <a:pt x="68520" y="100951"/>
                </a:cubicBezTo>
                <a:cubicBezTo>
                  <a:pt x="61349" y="118890"/>
                  <a:pt x="32574" y="115670"/>
                  <a:pt x="16274" y="126041"/>
                </a:cubicBezTo>
                <a:cubicBezTo>
                  <a:pt x="8215" y="131169"/>
                  <a:pt x="3800" y="140875"/>
                  <a:pt x="39" y="149656"/>
                </a:cubicBezTo>
                <a:cubicBezTo>
                  <a:pt x="0" y="149746"/>
                  <a:pt x="303" y="149749"/>
                  <a:pt x="334" y="149656"/>
                </a:cubicBezTo>
              </a:path>
            </a:pathLst>
          </a:custGeom>
          <a:noFill/>
          <a:ln w="9525" cap="flat" cmpd="sng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Enjoy Mathematics Day at School! by Slidesgo">
  <a:themeElements>
    <a:clrScheme name="Simple Light">
      <a:dk1>
        <a:srgbClr val="03407C"/>
      </a:dk1>
      <a:lt1>
        <a:srgbClr val="1F78DE"/>
      </a:lt1>
      <a:dk2>
        <a:srgbClr val="FDEEDB"/>
      </a:dk2>
      <a:lt2>
        <a:srgbClr val="A3112A"/>
      </a:lt2>
      <a:accent1>
        <a:srgbClr val="FFFFFF"/>
      </a:accent1>
      <a:accent2>
        <a:srgbClr val="FED144"/>
      </a:accent2>
      <a:accent3>
        <a:srgbClr val="FF6A7C"/>
      </a:accent3>
      <a:accent4>
        <a:srgbClr val="319442"/>
      </a:accent4>
      <a:accent5>
        <a:srgbClr val="050505"/>
      </a:accent5>
      <a:accent6>
        <a:srgbClr val="074910"/>
      </a:accent6>
      <a:hlink>
        <a:srgbClr val="A3112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224</Words>
  <Application>Microsoft Office PowerPoint</Application>
  <PresentationFormat>On-screen Show (16:9)</PresentationFormat>
  <Paragraphs>51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M PLUS Rounded 1c</vt:lpstr>
      <vt:lpstr>Arial</vt:lpstr>
      <vt:lpstr>Anaheim</vt:lpstr>
      <vt:lpstr>Titan One</vt:lpstr>
      <vt:lpstr>Bebas Neue</vt:lpstr>
      <vt:lpstr>Enjoy Mathematics Day at School! by Slidesgo</vt:lpstr>
      <vt:lpstr>Bentuk ALJABAR  </vt:lpstr>
      <vt:lpstr>Bentuk Aljabar</vt:lpstr>
      <vt:lpstr>Istilah dalam bentuk aljabar</vt:lpstr>
      <vt:lpstr>Oprasi Hitung dalam bentuk aljabar</vt:lpstr>
      <vt:lpstr>Penjumlahan dan Pengurangan Bentuk Aljabar</vt:lpstr>
      <vt:lpstr>Perkalian  dan Pembagian Bentuk Aljabar</vt:lpstr>
      <vt:lpstr>Perpangkatan bentuk aljabar</vt:lpstr>
      <vt:lpstr>Penerapan  Bentuk Aljabar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Bentuk ALJABAR  </dc:title>
  <cp:lastModifiedBy>USER</cp:lastModifiedBy>
  <cp:revision>10</cp:revision>
  <dcterms:modified xsi:type="dcterms:W3CDTF">2022-12-10T18:41:38Z</dcterms:modified>
</cp:coreProperties>
</file>